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3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notesSlides/notesSlide7.xml" ContentType="application/vnd.openxmlformats-officedocument.presentationml.notesSlide+xml"/>
  <Override PartName="/ppt/ink/ink532.xml" ContentType="application/inkml+xml"/>
  <Override PartName="/ppt/ink/ink533.xml" ContentType="application/inkml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notesSlides/notesSlide10.xml" ContentType="application/vnd.openxmlformats-officedocument.presentationml.notesSlide+xml"/>
  <Override PartName="/ppt/ink/ink815.xml" ContentType="application/inkml+xml"/>
  <Override PartName="/ppt/ink/ink816.xml" ContentType="application/inkml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1.xml" ContentType="application/vnd.openxmlformats-officedocument.presentationml.notesSlide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tags/tag47.xml" ContentType="application/vnd.openxmlformats-officedocument.presentationml.tags+xml"/>
  <Override PartName="/ppt/notesSlides/notesSlide12.xml" ContentType="application/vnd.openxmlformats-officedocument.presentationml.notesSlide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notesSlides/notesSlide14.xml" ContentType="application/vnd.openxmlformats-officedocument.presentationml.notesSlide+xml"/>
  <Override PartName="/ppt/ink/ink1039.xml" ContentType="application/inkml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5.xml" ContentType="application/vnd.openxmlformats-officedocument.presentationml.notesSlide+xml"/>
  <Override PartName="/ppt/ink/ink1040.xml" ContentType="application/inkml+xml"/>
  <Override PartName="/ppt/ink/ink1041.xml" ContentType="application/inkml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7.xml" ContentType="application/vnd.openxmlformats-officedocument.presentationml.notesSlide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8.xml" ContentType="application/vnd.openxmlformats-officedocument.presentationml.notesSlide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notesSlides/notesSlide19.xml" ContentType="application/vnd.openxmlformats-officedocument.presentationml.notesSlide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tags/tag71.xml" ContentType="application/vnd.openxmlformats-officedocument.presentationml.tags+xml"/>
  <Override PartName="/ppt/notesSlides/notesSlide20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notesSlides/notesSlide2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4.xml" ContentType="application/vnd.openxmlformats-officedocument.presentationml.notesSlide+xml"/>
  <Override PartName="/ppt/ink/ink1216.xml" ContentType="application/inkml+xml"/>
  <Override PartName="/ppt/ink/ink1217.xml" ContentType="application/inkml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25.xml" ContentType="application/vnd.openxmlformats-officedocument.presentationml.notesSlide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6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7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28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9.xml" ContentType="application/vnd.openxmlformats-officedocument.presentationml.notesSlide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notesSlides/notesSlide30.xml" ContentType="application/vnd.openxmlformats-officedocument.presentationml.notesSlide+xml"/>
  <Override PartName="/ppt/ink/ink1238.xml" ContentType="application/inkml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31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41"/>
  </p:notesMasterIdLst>
  <p:sldIdLst>
    <p:sldId id="328" r:id="rId5"/>
    <p:sldId id="329" r:id="rId6"/>
    <p:sldId id="366" r:id="rId7"/>
    <p:sldId id="330" r:id="rId8"/>
    <p:sldId id="331" r:id="rId9"/>
    <p:sldId id="367" r:id="rId10"/>
    <p:sldId id="332" r:id="rId11"/>
    <p:sldId id="368" r:id="rId12"/>
    <p:sldId id="333" r:id="rId13"/>
    <p:sldId id="334" r:id="rId14"/>
    <p:sldId id="335" r:id="rId15"/>
    <p:sldId id="369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65" r:id="rId34"/>
    <p:sldId id="353" r:id="rId35"/>
    <p:sldId id="354" r:id="rId36"/>
    <p:sldId id="355" r:id="rId37"/>
    <p:sldId id="356" r:id="rId38"/>
    <p:sldId id="357" r:id="rId39"/>
    <p:sldId id="358" r:id="rId40"/>
  </p:sldIdLst>
  <p:sldSz cx="9144000" cy="5143500" type="screen16x9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8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58970" autoAdjust="0"/>
  </p:normalViewPr>
  <p:slideViewPr>
    <p:cSldViewPr>
      <p:cViewPr varScale="1">
        <p:scale>
          <a:sx n="130" d="100"/>
          <a:sy n="130" d="100"/>
        </p:scale>
        <p:origin x="77" y="48"/>
      </p:cViewPr>
      <p:guideLst>
        <p:guide orient="horz" pos="1668"/>
        <p:guide pos="23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gs" Target="tags/tag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F94-49CC-9F1D-8E316919189A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F94-49CC-9F1D-8E316919189A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F94-49CC-9F1D-8E316919189A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F94-49CC-9F1D-8E316919189A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F94-49CC-9F1D-8E316919189A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F94-49CC-9F1D-8E316919189A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F94-49CC-9F1D-8E316919189A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F94-49CC-9F1D-8E31691918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267728"/>
        <c:axId val="-15267184"/>
      </c:scatterChart>
      <c:valAx>
        <c:axId val="-15267728"/>
        <c:scaling>
          <c:orientation val="minMax"/>
          <c:max val="400"/>
          <c:min val="0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15267184"/>
        <c:crosses val="autoZero"/>
        <c:crossBetween val="midCat"/>
        <c:majorUnit val="100"/>
      </c:valAx>
      <c:valAx>
        <c:axId val="-15267184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38100"/>
        </c:spPr>
        <c:crossAx val="-1526772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82.373271889400897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312.78801843318001</c:v>
                </c:pt>
                <c:pt idx="9">
                  <c:v>343.89400921659001</c:v>
                </c:pt>
                <c:pt idx="10">
                  <c:v>272.46543778801799</c:v>
                </c:pt>
                <c:pt idx="11">
                  <c:v>394.58525345622098</c:v>
                </c:pt>
                <c:pt idx="12">
                  <c:v>393.43317972350201</c:v>
                </c:pt>
                <c:pt idx="13">
                  <c:v>142.281105990783</c:v>
                </c:pt>
                <c:pt idx="14">
                  <c:v>88.133640552995402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134.216589861751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287.28070175438597</c:v>
                </c:pt>
                <c:pt idx="6">
                  <c:v>315.05847953216397</c:v>
                </c:pt>
                <c:pt idx="7">
                  <c:v>288.74269005847998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325.29239766081901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313.59649122807002</c:v>
                </c:pt>
                <c:pt idx="16">
                  <c:v>336.98830409356702</c:v>
                </c:pt>
                <c:pt idx="17">
                  <c:v>291.66666666666703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F1-4DFD-AB6C-1A7B0E351C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280240"/>
        <c:axId val="-15269360"/>
      </c:scatterChart>
      <c:valAx>
        <c:axId val="-15280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-15269360"/>
        <c:crosses val="autoZero"/>
        <c:crossBetween val="midCat"/>
      </c:valAx>
      <c:valAx>
        <c:axId val="-15269360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-152802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82.373271889400897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312.78801843318001</c:v>
                </c:pt>
                <c:pt idx="9">
                  <c:v>343.89400921659001</c:v>
                </c:pt>
                <c:pt idx="10">
                  <c:v>272.46543778801799</c:v>
                </c:pt>
                <c:pt idx="11">
                  <c:v>394.58525345622098</c:v>
                </c:pt>
                <c:pt idx="12">
                  <c:v>393.43317972350201</c:v>
                </c:pt>
                <c:pt idx="13">
                  <c:v>142.281105990783</c:v>
                </c:pt>
                <c:pt idx="14">
                  <c:v>88.133640552995402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134.216589861751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287.28070175438597</c:v>
                </c:pt>
                <c:pt idx="6">
                  <c:v>315.05847953216397</c:v>
                </c:pt>
                <c:pt idx="7">
                  <c:v>288.74269005847998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325.29239766081901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313.59649122807002</c:v>
                </c:pt>
                <c:pt idx="16">
                  <c:v>336.98830409356702</c:v>
                </c:pt>
                <c:pt idx="17">
                  <c:v>291.66666666666703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20-4A79-9BF5-CB1269F184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274800"/>
        <c:axId val="-15276432"/>
      </c:scatterChart>
      <c:valAx>
        <c:axId val="-15274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-15276432"/>
        <c:crosses val="autoZero"/>
        <c:crossBetween val="midCat"/>
      </c:valAx>
      <c:valAx>
        <c:axId val="-15276432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-152748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8:01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20 345 24575,'-2'-4'0,"0"0"0,0 0 0,0 0 0,1-1 0,-1 1 0,1-1 0,0 1 0,0-1 0,1 1 0,0-1 0,-1 0 0,2-5 0,-1-3 0,-2-6 0,0-16 0,0-1 0,7-57 0,-5 89 0,1 0 0,0 1 0,0-1 0,1 0 0,-1 0 0,1 1 0,0-1 0,0 1 0,0-1 0,0 1 0,0 0 0,1 0 0,0 0 0,-1 0 0,1 0 0,0 1 0,0-1 0,1 1 0,-1 0 0,1 0 0,3-2 0,0 1 0,1 0 0,-1 1 0,0 0 0,1 0 0,-1 1 0,1-1 0,-1 2 0,1-1 0,0 1 0,9 1 0,-15 0 0,0-1 0,0 1 0,0-1 0,0 1 0,0 0 0,-1 0 0,1 0 0,0 0 0,0 0 0,-1 0 0,1 0 0,0 1 0,-1-1 0,1 0 0,-1 1 0,0 0 0,1-1 0,-1 1 0,0 0 0,0-1 0,0 1 0,0 0 0,0 0 0,-1 0 0,2 3 0,1 7 0,0 0 0,-1 0 0,1 16 0,-1-8 0,8 83 0,-6 154 0,-4-231 0,1-14 0,3-10 0,9-18 0,9-33 0,-15 28 0,1-4 0,2 1 0,0 0 0,24-39 0,-31 57 0,1 1 0,-1 0 0,2 0 0,-1 0 0,0 0 0,1 1 0,0-1 0,0 1 0,0 0 0,1 1 0,-1 0 0,1-1 0,0 2 0,0-1 0,0 1 0,0 0 0,0 0 0,1 0 0,-1 1 0,10-1 0,16 1 0,1 1 0,-1 1 0,45 8 0,-74-9 2,-1 1 1,0 0-1,0 0 0,0 0 0,1 0 0,-1 1 0,0-1 1,-1 1-1,1-1 0,0 1 0,0-1 0,-1 1 0,1 0 1,-1 0-1,1 0 0,-1 0 0,0 0 0,0 0 1,1 0-1,-2 0 0,1 1 0,0-1 0,0 0 0,-1 1 1,1-1-1,-1 0 0,0 4 0,2 9-99,-2 0 1,0 0-1,-3 21 1,2-9-944,0-13-5786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8:12.7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24575,'2'5'0,"-1"-1"0,1 0 0,0 0 0,1 0 0,-1 0 0,1-1 0,-1 1 0,1-1 0,0 1 0,0-1 0,1 0 0,3 3 0,-4-4 0,10 10 0,2-1 0,-1-1 0,1-1 0,1 0 0,0-1 0,0 0 0,1-1 0,34 8 0,9-1 0,74 8 0,65-6-5,262-11-1,-273-7-79,-17-1-36,0-7 1,-1-7-1,282-66 0,-426 76-36,1 2 0,0 1 0,0 1-1,44 2 1,-57 1-6669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12.0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1 24575,'-9'179'0,"1"11"0,7-154 0,0-26 0,0 0 0,1 0 0,0 0 0,0 0 0,1 0 0,1 0 0,-1 0 0,2 0 0,3 11 0,-6-21 0,1 1 0,-1 0 0,1 0 0,-1 0 0,1-1 0,0 1 0,-1 0 0,1-1 0,0 1 0,0-1 0,-1 1 0,1 0 0,0-1 0,0 0 0,0 1 0,0-1 0,-1 1 0,1-1 0,0 0 0,0 0 0,0 0 0,0 1 0,0-1 0,0 0 0,0 0 0,0 0 0,0 0 0,0-1 0,0 1 0,0 0 0,0 0 0,0 0 0,-1-1 0,1 1 0,0-1 0,0 1 0,0 0 0,0-1 0,-1 1 0,1-1 0,0 0 0,0 1 0,-1-1 0,2-1 0,5-4 0,-1 0 0,1-1 0,8-11 0,-13 15 0,25-33 0,-1-2 0,-2-1 0,28-62 0,-44 81 0,-2 0 0,0 0 0,-2-1 0,0 1 0,1-31 0,-5 50 0,0 0 0,0 0 0,0 1 0,0-1 0,0 0 0,0 0 0,0 1 0,0-1 0,0 0 0,0 1 0,0-1 0,1 0 0,-1 0 0,0 1 0,1-1 0,-1 0 0,0 1 0,1-1 0,-1 0 0,0 1 0,1-1 0,-1 1 0,2-1 0,4 15 0,3 34 0,2 309 0,-12-309 0,1-86 0,2 0 0,1 0 0,2 1 0,1 0 0,13-41 0,-14 60 0,1 0 0,1 1 0,0 0 0,1 0 0,1 0 0,0 1 0,23-28 0,-32 44 0,1 0 0,-1-1 0,1 1 0,0 0 0,-1-1 0,1 1 0,-1 0 0,1 0 0,0 0 0,-1 0 0,1 0 0,-1-1 0,1 1 0,0 0 0,-1 0 0,1 0 0,0 1 0,-1-1 0,1 0 0,-1 0 0,1 0 0,0 0 0,-1 1 0,1-1 0,-1 0 0,1 0 0,-1 1 0,1-1 0,-1 0 0,1 1 0,-1-1 0,1 1 0,-1-1 0,1 1 0,-1-1 0,1 1 0,-1-1 0,0 1 0,0-1 0,1 1 0,-1-1 0,0 1 0,0 0 0,1 0 0,15 30 0,-15-29 0,10 28 0,-2 0 0,10 51 0,-10-37 0,-5 0 0,-5-38 0,1 0 0,1 0 0,-1 0 0,1 0 0,0 0 0,0 0 0,1 0 0,3 9 0,-5-15-72,1 1 1,-1 0-1,1-1 0,-1 1 0,1 0 0,0-1 0,-1 1 0,1-1 1,0 1-1,-1-1 0,1 1 0,0-1 0,0 1 0,-1-1 0,1 0 1,0 0-1,0 1 0,1-1 0,7 1-6754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58.0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784 1 24575,'-21'0'0,"-13"-1"0,1 2 0,-1 0 0,0 3 0,1 0 0,-47 14 0,35-3 0,1 2 0,1 1 0,1 3 0,-49 31 0,69-37 0,0 1 0,1 1 0,1 0 0,0 2 0,1 0 0,1 1 0,1 1 0,-27 44 0,37-53 0,0 1 0,1 0 0,1 1 0,0-1 0,1 1 0,0 0 0,1 0 0,1 0 0,0 1 0,1-1 0,0 18 0,2-30 0,-1 0 0,1 0 0,-1 0 0,1 0 0,0 0 0,-1-1 0,1 1 0,0 0 0,1 0 0,-1-1 0,0 1 0,0 0 0,1-1 0,-1 1 0,1-1 0,-1 0 0,1 0 0,-1 1 0,1-1 0,0 0 0,0 0 0,0 0 0,-1-1 0,1 1 0,0 0 0,4 0 0,5 1 0,1 0 0,0 0 0,18-1 0,-20 0 0,334 0 26,-197-3-1417,-59 2-5435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59.5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137 0 24575,'-1'0'0,"-1"0"0,1 1 0,0-1 0,-1 0 0,1 1 0,0-1 0,-1 1 0,1-1 0,0 1 0,0 0 0,-1-1 0,1 1 0,0 0 0,0 0 0,0 0 0,0 0 0,0 0 0,0 0 0,0 0 0,1 0 0,-1 0 0,-1 2 0,-14 36 0,1-3 0,5-20 0,1 1 0,-12 29 0,5-10 0,1-2-1365,8-19-5461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10.3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573 247 24575,'-1'-8'0,"0"1"0,0 0 0,-1-1 0,0 1 0,0 0 0,0 0 0,-1 0 0,0 1 0,-1-1 0,0 0 0,0 1 0,-6-8 0,-8-8 0,-38-36 0,48 51 0,0 0 0,-1 1 0,0 0 0,0 0 0,0 1 0,-1 0 0,1 1 0,-1 0 0,0 1 0,0 0 0,0 0 0,-13-1 0,-11 1 0,-1 0 0,-47 4 0,56 0 0,22 0 0,0-1 0,-1 1 0,1 0 0,0 0 0,0 1 0,0-1 0,0 1 0,1 0 0,-1 0 0,0 0 0,1 1 0,-1-1 0,1 1 0,0 0 0,0 0 0,0 0 0,0 0 0,0 0 0,1 1 0,0-1 0,-1 1 0,1-1 0,1 1 0,-4 7 0,-3 10 0,1 1 0,1 0 0,-5 31 0,8-40 0,-8 46 0,2 1 0,3 0 0,3 0 0,7 115 0,-1-157 0,0-1 0,2 0 0,-1 0 0,2-1 0,0 1 0,1-1 0,1 0 0,0-1 0,1 0 0,1 0 0,1-1 0,-1 0 0,2-1 0,0 0 0,1-1 0,0 0 0,1-1 0,0-1 0,0 0 0,1-1 0,1 0 0,-1-1 0,1-1 0,1-1 0,-1 0 0,1-1 0,0-1 0,1 0 0,33 2 0,-20-5 0,0-1 0,0-1 0,-1-1 0,41-9 0,-58 8 0,0 0 0,0-2 0,0 1 0,0-1 0,0-1 0,-1-1 0,0 1 0,-1-2 0,1 0 0,-2 0 0,1-1 0,10-11 0,-16 14 0,0-1 0,-1 1 0,0-1 0,0 0 0,0 0 0,-1-1 0,0 1 0,0-1 0,2-13 0,0-9 0,3-37 0,-4 20 0,10-93-1365,-13 111-5461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09.2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2 336 24575,'0'-29'0,"-1"12"0,1 1 0,4-33 0,-3 43 0,1 1 0,-1 0 0,1 0 0,0 0 0,0 0 0,0 0 0,1 0 0,0 1 0,0-1 0,0 1 0,0-1 0,1 1 0,4-4 0,-6 6 0,168-141 0,-169 143 0,0-1 0,0 0 0,0 0 0,-1 1 0,1-1 0,0 0 0,0 1 0,1-1 0,-1 1 0,0-1 0,0 1 0,0 0 0,0-1 0,0 1 0,0 0 0,1 0 0,-1 0 0,0 0 0,0 0 0,0 0 0,0 0 0,1 0 0,-1 0 0,0 1 0,0-1 0,0 0 0,0 1 0,0-1 0,0 1 0,0-1 0,0 1 0,0 0 0,0-1 0,0 1 0,0 0 0,0 0 0,0 0 0,0-1 0,-1 1 0,1 0 0,0 0 0,-1 0 0,1 0 0,-1 0 0,1 0 0,-1 1 0,1-1 0,-1 2 0,4 7 0,-1 1 0,-1 0 0,0 0 0,1 14 0,-1-14 0,9 124 0,-5 145 0,-6-22-1365,0-243-5461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11.3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216 115 24575,'-1'-4'0,"-1"-1"0,-1 0 0,1 1 0,-1 0 0,1-1 0,-1 1 0,-5-4 0,0-3 0,4 5 0,0 1 0,0-1 0,-1 1 0,0 0 0,0 0 0,0 1 0,0 0 0,-1-1 0,0 2 0,-12-7 0,16 9 0,-1 0 0,1 0 0,-1 0 0,1 1 0,-1-1 0,1 1 0,-1-1 0,0 1 0,1 0 0,-1 0 0,1 0 0,-1 0 0,0 1 0,1-1 0,-1 1 0,1-1 0,-1 1 0,1 0 0,-1 0 0,1 0 0,0 0 0,0 1 0,-1-1 0,1 0 0,0 1 0,0 0 0,0-1 0,0 1 0,1 0 0,-1 0 0,-2 4 0,-1 2 0,0 0 0,0 1 0,1 0 0,0 0 0,1 1 0,0-1 0,1 0 0,-1 1 0,0 19 0,1 7 0,3 50 0,1-41 0,-2-40 0,0 1 0,0-1 0,1 0 0,0 1 0,0-1 0,0 0 0,0 0 0,1 0 0,0 0 0,0 0 0,1 0 0,-1 0 0,1-1 0,6 9 0,-6-11 0,0 1 0,0-1 0,0 0 0,0 0 0,1 0 0,-1 0 0,0 0 0,1-1 0,0 1 0,-1-1 0,1 0 0,0 0 0,-1-1 0,1 1 0,0-1 0,0 0 0,0 0 0,-1 0 0,1 0 0,0 0 0,6-3 0,-6 2 0,-1 0 0,1-1 0,-1 1 0,1-1 0,-1 0 0,0 0 0,0 0 0,0 0 0,0-1 0,0 1 0,0-1 0,-1 0 0,1 0 0,-1 0 0,0 0 0,0 0 0,0 0 0,0-1 0,-1 1 0,1-1 0,-1 1 0,0-1 0,0 0 0,0 1 0,0-5 0,3-12 0,-2 1 0,0 0 0,-1-29 0,0 4 0,0 26 0,-1-1 0,0 0 0,-1 1 0,-2-1 0,-5-27 0,8 45 0,-1 0 0,1 0 0,0-1 0,-1 1 0,1 0 0,-1 0 0,1 0 0,-1 0 0,0 0 0,1 0 0,-1 0 0,0 0 0,0 0 0,-1-1 0,1 2 0,1 0 0,0 0 0,-1 0 0,1 0 0,0 0 0,-1 0 0,1 0 0,0 0 0,-1 0 0,1 0 0,0 0 0,-1 1 0,1-1 0,0 0 0,-1 0 0,1 0 0,0 1 0,0-1 0,-1 0 0,1 0 0,0 1 0,0-1 0,0 0 0,-1 0 0,1 1 0,0-1 0,0 0 0,0 1 0,0-1 0,0 0 0,0 1 0,-1-1 0,-6 38 0,4 61 0,5 0 0,5-1 0,27 149 0,-21-185 0,-3-24 0,-3 0 0,-1 1 0,-1 0 0,-3 76 0,-2-113 0,0-1 0,0 1 0,-1-1 0,1 1 0,0-1 0,-1 1 0,1-1 0,-1 0 0,0 1 0,1-1 0,-1 0 0,0 0 0,0 1 0,0-1 0,0 0 0,0 0 0,0 0 0,0 0 0,0 0 0,0 0 0,-2 0 0,0 1 0,0-1 0,0 0 0,0 0 0,0 0 0,0-1 0,0 1 0,0-1 0,0 1 0,-5-1 0,-6-1 0,0-1 0,0 0 0,-20-6 0,30 7 0,-26-7-1365,2 1-5461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12.0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295 134 24575,'0'-7'0,"0"1"0,0-1 0,-1 1 0,0 0 0,0-1 0,-1 1 0,0 0 0,0 0 0,0 0 0,-1 0 0,0 0 0,-6-9 0,6 12 0,0-1 0,-1 1 0,1-1 0,0 1 0,-1 0 0,0 1 0,0-1 0,0 1 0,0-1 0,0 1 0,0 0 0,-1 1 0,1-1 0,-1 1 0,1 0 0,-1 0 0,-8-1 0,5 1 0,0 1 0,-1-1 0,1 2 0,0-1 0,0 1 0,0 0 0,-14 4 0,17-3 0,1 0 0,0 0 0,0 0 0,0 1 0,1 0 0,-1-1 0,0 1 0,1 0 0,0 1 0,0-1 0,0 1 0,0-1 0,1 1 0,-1 0 0,-2 6 0,-4 6 0,2 0 0,0 0 0,0 1 0,2 0 0,0 0 0,1 0 0,1 1 0,0-1 0,1 1 0,1 29 0,2 51 0,1 60 0,-2-155 0,0 1 0,0 0 0,0-1 0,0 1 0,1 0 0,0-1 0,0 1 0,0-1 0,0 1 0,0-1 0,1 0 0,-1 1 0,1-1 0,0 0 0,0 0 0,0 0 0,1 0 0,-1 0 0,1-1 0,-1 1 0,1-1 0,0 0 0,0 1 0,0-1 0,0 0 0,0-1 0,0 1 0,1-1 0,-1 1 0,1-1 0,-1 0 0,1 0 0,-1-1 0,1 1 0,0-1 0,-1 1 0,5-1 0,-2 0 0,0 1 0,0-1 0,0 0 0,0 0 0,0-1 0,0 0 0,0 0 0,0 0 0,0-1 0,-1 1 0,1-1 0,-1-1 0,1 1 0,8-7 0,-10 6 0,0 0 0,0-1 0,-1 0 0,0 0 0,0 0 0,0 0 0,0-1 0,0 1 0,-1-1 0,0 0 0,0 0 0,0 1 0,-1-1 0,1 0 0,-1-1 0,-1 1 0,2-7 0,2-63 0,-7-107 0,1 136 0,-4-23-1365,2 41-5461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12.6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185 327 24575,'1'-76'0,"-3"-84"0,1 155 0,1 0 0,-1 1 0,-1-1 0,1 1 0,-1 0 0,1-1 0,-1 1 0,0 0 0,-1 0 0,1 0 0,-1 1 0,0-1 0,0 0 0,0 1 0,0 0 0,0 0 0,-1 0 0,0 0 0,-7-4 0,9 5 0,0 1 0,-1 0 0,1 0 0,-1 0 0,1 0 0,-1 0 0,1 0 0,-1 1 0,0 0 0,1-1 0,-1 1 0,0 0 0,1 0 0,-1 0 0,0 1 0,1-1 0,-1 0 0,0 1 0,1 0 0,-1 0 0,1 0 0,-1 0 0,1 0 0,0 0 0,-1 1 0,1-1 0,0 1 0,0-1 0,0 1 0,0 0 0,0 0 0,0 0 0,0 0 0,-1 4 0,-3 4 0,0 0 0,1 0 0,0 1 0,1-1 0,0 1 0,1 1 0,0-1 0,1 0 0,-2 22 0,2 11 0,4 57 0,1-27 0,-3-72 0,-1 12 0,1 1 0,1 0 0,1-1 0,6 29 0,-7-39 0,0 0 0,1 0 0,0-1 0,0 1 0,0 0 0,0-1 0,0 1 0,1-1 0,0 0 0,0 0 0,0 0 0,0 0 0,0 0 0,0 0 0,1-1 0,-1 0 0,1 0 0,0 0 0,0 0 0,-1 0 0,9 1 0,-10-2 0,0 0 0,0-1 0,-1 1 0,1-1 0,0 0 0,0 0 0,0 0 0,0 0 0,-1 0 0,1 0 0,0 0 0,0-1 0,0 1 0,0 0 0,-1-1 0,1 0 0,0 1 0,0-1 0,-1 0 0,1 0 0,1-1 0,-1 0 0,0 0 0,0-1 0,0 1 0,0 0 0,0-1 0,-1 1 0,1-1 0,-1 0 0,0 0 0,0 1 0,2-7 0,0-5 0,-1 0 0,0-1 0,-1 0 0,-1-16 0,0 28 0,-3-243-1365,3 221-5461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13.3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24575,'0'9'0,"0"-1"0,0 1 0,1 0 0,0-1 0,1 1 0,5 14 0,-5-18 0,1 0 0,-1 0 0,2 0 0,-1 0 0,0-1 0,1 1 0,0-1 0,0 0 0,0 0 0,1 0 0,5 4 0,6 2 0,1 0 0,0-1 0,1-1 0,-1-1 0,2 0 0,-1-1 0,1-1 0,-1-1 0,25 3 0,27-1 0,83-2 0,-111-4 0,72 1-410,478-10-193,-528 5 603,71-14 0,-116 15 0,1-2 0,-1 0 0,-1-1 0,1-1 0,-1-1 0,0 0 0,-1-2 0,18-11 0,-32 19-18,0 0 1,0-1-1,0 1 0,-1-1 1,1 1-1,-1-1 1,0 0-1,0 0 0,0 0 1,0 0-1,0 0 1,0-1-1,-1 1 0,0 0 1,0-1-1,0 1 1,0-1-1,0 1 1,0-7-1,-1-3-6808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01.6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17 343 24575,'-2'-2'0,"0"0"0,1-1 0,-1 1 0,1 0 0,0-1 0,-1 1 0,1-1 0,0 1 0,1-1 0,-1 1 0,0-1 0,1 0 0,-1 1 0,1-1 0,0 0 0,0 1 0,0-1 0,0 0 0,0 0 0,1 1 0,-1-1 0,1 0 0,0 1 0,0-1 0,0 1 0,0-1 0,0 1 0,0-1 0,4-3 0,2-6 0,1 1 0,0 0 0,1 0 0,13-12 0,1 0 0,2 2 0,1 1 0,0 1 0,2 1 0,0 2 0,1 0 0,0 2 0,1 2 0,59-18 0,-84 29 0,0 0 0,0 0 0,0 0 0,0 0 0,0 1 0,1 0 0,7 1 0,-11-1 0,0 1 0,-1-1 0,1 1 0,-1-1 0,1 1 0,-1 0 0,0 0 0,1 0 0,-1 0 0,0 0 0,0 0 0,1 0 0,-1 0 0,0 0 0,0 1 0,0-1 0,0 0 0,-1 1 0,1-1 0,0 1 0,-1-1 0,1 1 0,-1-1 0,1 1 0,-1-1 0,1 1 0,-1 0 0,0 1 0,8 72 0,-3 0 0,-6 106 0,-1-63 0,2 131-1365,0-233-5461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02.0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281 53 24575,'-7'-5'0,"0"-1"0,0 1 0,0 1 0,-1-1 0,0 1 0,0 0 0,0 1 0,0 0 0,-1 0 0,1 1 0,-12-2 0,10 2 0,0 1 0,0 0 0,0 0 0,-1 1 0,1 0 0,0 1 0,-1 1 0,1-1 0,-13 5 0,19-4 0,1-1 0,-1 1 0,1 0 0,0 0 0,-1 0 0,1 1 0,0-1 0,1 1 0,-1 0 0,0 0 0,1 0 0,0 0 0,-1 0 0,1 0 0,0 0 0,1 1 0,-1-1 0,1 1 0,-1 0 0,1-1 0,0 1 0,-1 6 0,0 9 0,0-1 0,1 1 0,2 27 0,0-18 0,0 1 0,-1 12 0,7 54 0,-5-81 0,1 1 0,1-1 0,0 0 0,1-1 0,0 1 0,1-1 0,11 18 0,-2-5 0,1-2 0,2 0 0,0-1 0,27 25 0,-34-38 0,-1-1 0,1-1 0,1 0 0,0-1 0,0 0 0,0 0 0,1-2 0,0 1 0,0-2 0,1 0 0,16 4 0,-18-6 0,0 0 0,1-1 0,-1 0 0,1-1 0,-1 0 0,1-1 0,-1 0 0,1-1 0,-1-1 0,0 0 0,0 0 0,0-2 0,0 1 0,-1-1 0,0-1 0,0 0 0,0 0 0,-1-1 0,1-1 0,-2 0 0,1 0 0,-1-1 0,-1 0 0,1 0 0,-2-1 0,13-19 0,-10 9-273,0-1 0,-1-1 0,-1 1 0,4-24 0,-2 2-6553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13.2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429 341 24575,'0'-2'0,"0"-8"0,0-1 0,-1 0 0,1 0 0,-2 1 0,-5-20 0,6 27 0,0 0 0,0 0 0,-1 1 0,1-1 0,-1 0 0,0 1 0,0 0 0,0-1 0,0 1 0,0 0 0,0 0 0,-1 0 0,1 0 0,-1 0 0,1 1 0,-1-1 0,0 1 0,0 0 0,1 0 0,-1 0 0,0 0 0,0 0 0,0 1 0,0-1 0,-4 1 0,-3-2 0,0 1 0,1 1 0,-1 0 0,0 0 0,1 1 0,-1 1 0,1-1 0,-1 1 0,1 1 0,0 0 0,-1 0 0,1 1 0,1 0 0,-1 0 0,1 1 0,0 0 0,0 1 0,-8 6 0,-6 6 0,1 0 0,1 1 0,-34 40 0,47-50 0,1 0 0,0 0 0,0 1 0,1 0 0,0 0 0,1 0 0,0 0 0,1 1 0,0 0 0,1 0 0,0-1 0,-1 20 0,2-14 0,1-5 0,-1-1 0,2 1 0,-1 0 0,4 13 0,-4-22 0,1 0 0,-1 0 0,1 0 0,0 0 0,0 0 0,0 0 0,0 0 0,0 0 0,0 0 0,0 0 0,0 0 0,1-1 0,-1 1 0,1-1 0,0 1 0,-1-1 0,1 0 0,0 1 0,0-1 0,0 0 0,0 0 0,0 0 0,0 0 0,0-1 0,0 1 0,3 0 0,7 1 0,1-1 0,-1-1 0,0 0 0,1 0 0,-1-1 0,1-1 0,-1 0 0,0-1 0,0 0 0,0-1 0,-1 0 0,1 0 0,19-12 0,-21 10 0,0 0 0,-1-1 0,0 0 0,0 0 0,-1-1 0,1 0 0,-2-1 0,1 1 0,-1-1 0,-1-1 0,1 0 0,-2 1 0,1-2 0,-2 1 0,5-12 0,14-86 0,-32 303 0,4-156 0,-1 0 0,-23 75 0,-87 219 0,104-296 0,-31 61 0,42-97 0,0 1 0,1-1 0,-1 1 0,0-1 0,0 1 0,0-1 0,-1 0 0,1 0 0,0 1 0,0-1 0,-1 0 0,-1 1 0,3-2 0,-1 0 0,1 0 0,-1 0 0,1 1 0,-1-1 0,1 0 0,-1 0 0,1 0 0,-1 0 0,1 0 0,-1 0 0,1 0 0,-1 0 0,1 0 0,-1 0 0,1-1 0,-1 1 0,1 0 0,-1 0 0,1 0 0,-1-1 0,1 1 0,0 0 0,-1 0 0,1-1 0,-1 1 0,-1-2 0,1 0 0,-1-1 0,1 1 0,0 0 0,0 0 0,0-1 0,0 1 0,0 0 0,0-1 0,0 1 0,1-1 0,-1 1 0,1-1 0,0-2 0,-1-10 0,1 0 0,1 0 0,1 0 0,0 1 0,0-1 0,2 1 0,0-1 0,0 1 0,10-20 0,-2 11 0,1 0 0,1 0 0,1 1 0,28-30 0,344-322 0,-337 329 0,-36 33 0,-1 0 0,0-2 0,-1 1 0,0-2 0,-1 0 0,-1 0 0,-1-1 0,0 0 0,0 0 0,-2-1 0,0 0 0,-1-1 0,6-27 0,-4 6-341,-2 0 0,-1 0-1,0-53 1,-5 79-6485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02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757 592 24575,'-1'-14'0,"-1"0"0,0 1 0,-1-1 0,-6-18 0,-6-31 0,10 36 0,-2-1 0,0 1 0,-2 0 0,-16-34 0,4 18 0,-46-70 0,61 103 0,-2 0 0,1 0 0,-1 1 0,-1 0 0,0 0 0,0 1 0,0 0 0,-1 1 0,-18-10 0,22 13 0,-1 2 0,0-1 0,1 1 0,-1 0 0,0 0 0,0 1 0,0 0 0,-1 0 0,1 1 0,0 0 0,0 0 0,0 0 0,0 1 0,0 0 0,-1 1 0,2 0 0,-1 0 0,-8 3 0,2 2 0,0 0 0,0 0 0,1 2 0,0-1 0,1 2 0,-1-1 0,2 2 0,0-1 0,0 1 0,-16 24 0,1 3 0,2 2 0,-23 50 0,26-44 0,1 1 0,3 1 0,-18 85 0,28-101 0,2 2 0,1-1 0,1 0 0,2 1 0,1-1 0,9 53 0,-9-82 0,0-1 0,-1 0 0,1 1 0,0-1 0,1 0 0,-1 1 0,1-1 0,-1 0 0,1 0 0,0 0 0,0-1 0,0 1 0,0 0 0,1-1 0,-1 1 0,1-1 0,-1 0 0,1 0 0,0 0 0,0 0 0,0 0 0,0 0 0,0-1 0,7 2 0,-6-2 0,0 0 0,0-1 0,0 0 0,0 0 0,0 0 0,0 0 0,0-1 0,0 0 0,0 1 0,0-2 0,0 1 0,0 0 0,0-1 0,-1 1 0,1-1 0,0 0 0,-1-1 0,0 1 0,1 0 0,5-6 0,5-8 0,0 0 0,0 0 0,-2-1 0,0-1 0,17-34 0,38-103 0,-56 126 0,16-38-682,48-89-1,-60 132-6143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03.0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24575,'3'2'0,"-1"0"0,1 0 0,0-1 0,0 1 0,0-1 0,0 0 0,0 1 0,0-2 0,0 1 0,1 0 0,-1-1 0,5 1 0,46 0 0,-34-1 0,511-1-1365,-505 1-5461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03.4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165 0 24575,'90'54'0,"-74"-46"0,-2 1 0,1 0 0,-1 2 0,-1-1 0,0 2 0,0-1 0,16 21 0,-25-26 0,0-1 0,0 1 0,0 0 0,-1 0 0,0 0 0,0 1 0,-1-1 0,0 1 0,3 11 0,-5-14 0,0 0 0,1 1 0,-1-1 0,-1 0 0,1 0 0,-1 0 0,0 0 0,0 0 0,0 0 0,0 0 0,0 0 0,-1 0 0,0 0 0,0 0 0,0-1 0,0 1 0,-4 3 0,1-2 0,0 0 0,0 0 0,-1-1 0,1 0 0,-1 0 0,0 0 0,0-1 0,0 1 0,-10 2 0,-64 19 0,57-19 0,-178 40-1365,177-40-5461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03.9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14 24575,'0'0'0,"0"-1"0,1 0 0,-1 1 0,1-1 0,-1 0 0,0 1 0,1-1 0,-1 0 0,1 1 0,-1-1 0,1 1 0,0-1 0,-1 1 0,1-1 0,-1 1 0,1-1 0,0 1 0,-1 0 0,1 0 0,0-1 0,0 1 0,-1 0 0,1 0 0,0-1 0,0 1 0,-1 0 0,1 0 0,1 0 0,25-2 0,-26 2 0,17 1 0,-1 1 0,1 0 0,-1 1 0,0 1 0,0 0 0,-1 2 0,1 0 0,16 8 0,6 6 0,-1 1 0,36 28 0,-64-42 0,0 0 0,-1 1 0,0 0 0,-1 0 0,0 1 0,0 0 0,-1 1 0,0-1 0,-1 1 0,0 1 0,0-1 0,-1 1 0,0 0 0,-1 0 0,-1 1 0,1-1 0,-2 1 0,0 0 0,0-1 0,-1 1 0,-1 20 0,-1-24 0,-1-1 0,0 1 0,-1 0 0,0-1 0,0 1 0,0-1 0,-1 0 0,0 0 0,-1 0 0,1-1 0,-1 0 0,0 0 0,-1 0 0,0 0 0,0-1 0,-11 8 0,-8 5 0,-1-2 0,-55 27 0,-28 2 0,60-26 0,-56 30 0,102-47 0,0-1 0,0 1 0,1 0 0,-1 0 0,0 0 0,1 0 0,0 1 0,-1-1 0,1 1 0,0-1 0,0 1 0,-3 5 0,5-7 0,0-1 0,-1 1 0,1 0 0,0 0 0,0-1 0,0 1 0,0 0 0,0 0 0,0 0 0,0-1 0,0 1 0,0 0 0,0 0 0,1 0 0,-1-1 0,0 1 0,0 0 0,1 0 0,-1-1 0,0 1 0,1 0 0,1 1 0,-1 0 0,1-1 0,-1 0 0,1 1 0,0-1 0,-1 0 0,1 0 0,0 0 0,0 0 0,0 0 0,3 1 0,42 12 0,1-2 0,62 7 0,-37-7 0,51 5-1365,-89-14-5461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04.4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245 67 24575,'0'-2'0,"1"-1"0,-2 1 0,1-1 0,0 0 0,0 1 0,-1-1 0,0 1 0,1-1 0,-1 1 0,0-1 0,0 1 0,-1-1 0,1 1 0,0 0 0,-1 0 0,1 0 0,-1 0 0,0 0 0,0 0 0,1 0 0,-1 0 0,-1 1 0,1-1 0,-3-1 0,1 1 0,0 0 0,0 1 0,-1 0 0,1 0 0,-1 0 0,1 0 0,-1 1 0,0-1 0,1 1 0,-1 0 0,1 1 0,-1-1 0,-6 2 0,2 0 0,0 1 0,1 0 0,-1 0 0,0 0 0,1 1 0,0 1 0,0-1 0,-8 7 0,12-8 0,0 0 0,1-1 0,0 1 0,-1 1 0,1-1 0,0 1 0,1-1 0,-1 1 0,1 0 0,-1 0 0,1 0 0,0 0 0,1 0 0,-1 0 0,1 1 0,-1-1 0,1 0 0,0 6 0,-14 163-1365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05.1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24575,'7'1'0,"1"0"0,-1 0 0,0 1 0,0 0 0,0 1 0,0-1 0,0 1 0,-1 0 0,1 1 0,-1 0 0,0 0 0,0 0 0,0 1 0,0 0 0,6 8 0,11 11 0,-2 1 0,20 30 0,-34-46 0,25 41 0,-2 0 0,42 98 0,-69-139 0,1 0 0,-1-1 0,0 1 0,-1 0 0,0 1 0,-1-1 0,0 0 0,0 0 0,-1 1 0,0-1 0,0 0 0,-1 1 0,-1-1 0,-1 9 0,-1-7 0,0 0 0,-1-1 0,1 0 0,-2 0 0,0 0 0,0-1 0,-1 0 0,0 0 0,0 0 0,-1-1 0,-10 9 0,0-1 0,-1-1 0,-31 19 0,41-30 0,1 1 0,-1-1 0,1 0 0,-1 0 0,0-1 0,-1-1 0,1 1 0,-14 0 0,138-10 0,0-6 0,142-34 0,-158 25 55,42-11-1475,-123 27-5406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05.8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495 198 24575,'-107'-2'0,"-114"5"0,214-2 0,1 0 0,-1 1 0,1 0 0,0 1 0,0-1 0,0 1 0,0 0 0,0 1 0,0-1 0,1 1 0,0 0 0,0 1 0,0-1 0,0 1 0,1 0 0,-1 0 0,1 0 0,0 1 0,1 0 0,-5 9 0,0 0 0,1 1 0,1 0 0,0 0 0,1 0 0,1 1 0,-5 33 0,6-16 0,0 1 0,3-1 0,1 1 0,1-1 0,7 35 0,-7-62 0,0-1 0,0 0 0,0 0 0,1 1 0,0-2 0,0 1 0,0 0 0,1-1 0,0 1 0,0-1 0,0 0 0,1 0 0,6 5 0,-3-4 0,0-1 0,1 1 0,0-1 0,0-1 0,0 1 0,0-2 0,19 6 0,6-2 0,1-2 0,-1-2 0,67-1 0,-90-2 0,10 0 0,0 0 0,0-2 0,1-1 0,-1 0 0,0-2 0,26-8 0,-39 9 0,1 1 0,0-2 0,-1 1 0,0-1 0,0 0 0,-1-1 0,1 0 0,-1 0 0,0 0 0,-1-1 0,1 0 0,-1-1 0,-1 1 0,0-1 0,0 0 0,7-16 0,-6 8 0,0-1 0,-1 0 0,-1-1 0,-1 1 0,-1-1 0,1-23 0,-7-111 0,2 113 0,1 23 14,-1-1-1,-1 0 0,-1 1 0,0 0 1,-1-1-1,-1 2 0,-1-1 1,-15-27-1,5 16-384,-1 1-1,-1 1 1,-39-41 0,35 45-6455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06.5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411 199 24575,'1'-1'0,"0"1"0,0 0 0,0-1 0,0 1 0,0-1 0,0 0 0,0 1 0,0-1 0,-1 0 0,1 1 0,0-1 0,0 0 0,-1 0 0,1 0 0,0 1 0,-1-1 0,1 0 0,-1 0 0,1 0 0,-1 0 0,0 0 0,1-2 0,6-23 0,-6 21 0,0 0 0,0-1 0,-1 1 0,0 0 0,0 0 0,0 0 0,-1 0 0,0 0 0,0 0 0,0 0 0,-1 0 0,1 0 0,-1 0 0,0 0 0,-1 1 0,1-1 0,-1 1 0,0-1 0,0 1 0,0 0 0,-1 0 0,1 1 0,-1-1 0,0 1 0,0 0 0,0 0 0,-1 0 0,-4-3 0,1 2 0,-1 1 0,1-1 0,-1 1 0,1 1 0,-1 0 0,0 0 0,0 1 0,0 0 0,0 0 0,0 1 0,0 0 0,0 1 0,0 0 0,0 0 0,-13 4 0,19-3 0,0-1 0,0 0 0,1 1 0,-1-1 0,0 1 0,1 0 0,0 0 0,-1 0 0,1 0 0,0 0 0,0 1 0,0-1 0,0 1 0,-2 3 0,-20 45 0,11-23 0,-4 4 0,-68 146 0,76-155 0,1 0 0,2 1 0,0 0 0,2 1 0,-4 48 0,7-58 0,1 1 0,1-1 0,0 0 0,0 0 0,2 0 0,4 15 0,-6-25 0,1-1 0,0 0 0,0 1 0,0-1 0,1 0 0,0 0 0,0-1 0,0 1 0,0-1 0,0 1 0,1-1 0,-1 0 0,1 0 0,0 0 0,0-1 0,0 1 0,0-1 0,1 0 0,-1 0 0,0-1 0,1 1 0,-1-1 0,7 1 0,13 2 0,-1-1 0,1-1 0,0-2 0,0 0 0,-1-1 0,28-6 0,-44 6 0,0-1 0,0-1 0,-1 1 0,1-1 0,-1 0 0,0-1 0,0 0 0,0 0 0,-1 0 0,1 0 0,-1-1 0,0 0 0,8-10 0,4-7 0,-1-1 0,15-28 0,-20 31 0,13-27 0,-1 0 0,-3-2 0,16-58 0,-32 90-227,-1 1-1,0-1 1,-1 1-1,-1-1 1,-1-27-1,-1 30-6598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15.8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0 151 24575,'1'-1'0,"-1"0"0,0 0 0,1 0 0,-1 0 0,1 0 0,-1 0 0,1 1 0,-1-1 0,1 0 0,0 0 0,-1 0 0,1 1 0,0-1 0,0 1 0,-1-1 0,1 0 0,0 1 0,0-1 0,0 1 0,1-1 0,24-10 0,-20 9 0,39-12-20,0 3-1,1 1 1,80-6-1,-77 10-146,878-56-3436,8 59 424,-574 5 2770,487 10 232,-2 37-1293,-572-20 1433,155 13 5332,-389-40-4762,-11-1-5428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16.4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1528 167 24575,'-90'0'0,"-92"1"0,-189-24 0,-398-101-2053,653 103-4085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13.6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17.9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24575,'8'0'0,"17"0"0,18 0 0,21 0 0,16 0 0,20 0 0,20 0 0,17 0-1285,19 0 1285,13 0 0,14 0-1979,10 0 1979,4 0 0,-1 0 0,-5 0 0,-36 0-4927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37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5769 118 24575,'0'-1'0,"0"0"0,-1 1 0,1-1 0,-1 0 0,1 0 0,-1 1 0,1-1 0,-1 0 0,1 1 0,-1-1 0,1 0 0,-1 1 0,0-1 0,1 1 0,-1-1 0,0 1 0,0 0 0,1-1 0,-1 1 0,0 0 0,0-1 0,0 1 0,1 0 0,-1 0 0,0 0 0,0-1 0,0 1 0,-1 0 0,-29-2 0,26 2 0,-487-3 25,247 5-750,-2385-2-2031,2219 17 4409,-26 0 150,364-18-1803,-429-18 0,207-28 0,45 5 0,22 23 0,208 17 0,9 0 0,0 1 0,1 0 0,-1 0 0,0 1 0,0 1 0,0 0 0,-20 4 0,30-4 0,-1 0 0,1 0 0,0 0 0,0 0 0,0 0 0,0 0 0,0 0 0,0 0 0,0 0 0,0 0 0,0 1 0,0-1 0,0 0 0,1 1 0,-1-1 0,1 1 0,-1-1 0,1 1 0,-1-1 0,1 3 0,-3 36 0,3-31 0,1 531 0,1-209 0,-3-199 0,-2-36 0,18 176 0,-7-221 0,5 37 0,5 134 0,-10-77 0,0 2 0,-5-85 0,11 65 0,-6-67 0,0 75 0,-9-96 0,0-14 0,1 0 0,1 0 0,1 0 0,6 26 0,-4-25 0,0 0 0,-2 1 0,-1-1 0,-3 33 0,0-28 0,2 0 0,6 49 0,2-23 0,-6-34 0,1-1 0,1 0 0,1 0 0,1-1 0,12 30 0,-15-43 0,-1 0 0,1 0 0,-1 0 0,-1 1 0,0-1 0,0 0 0,0 16 0,-1-17 0,0 1 0,0 0 0,1 0 0,0 0 0,1 0 0,-1 0 0,2-1 0,4 13 0,-2-13 0,0 1 0,0-1 0,0 0 0,1-1 0,0 1 0,1-1 0,-1 0 0,1-1 0,0 0 0,1 0 0,-1 0 0,1-1 0,12 5 0,6 1 0,1 0 0,54 10 0,44 0 0,145 4 0,-96-10 0,145 5 0,-2-1 0,304-5-7,-412-15-109,229 0-521,545 5 617,-771 4 221,88 2 378,-230-10-579,1 4 0,79 14 0,49 5 0,-32-4 0,-155-16 0,-1-1 0,1 0 0,0-1 0,-1 0 0,1-1 0,0 0 0,-1-1 0,1 0 0,-1-1 0,0 0 0,0 0 0,0-2 0,0 1 0,-1-1 0,1-1 0,-1 0 0,0 0 0,-1-1 0,0-1 0,0 1 0,-1-1 0,1-1 0,10-15 0,32-38 0,-36 46 0,-1 0 0,-1-1 0,12-21 0,-5 3 0,2 2 0,47-57 0,-63 84 0,0 0 0,0 1 0,1-1 0,-1 1 0,1 1 0,0-1 0,1 1 0,13-6 0,3 1 0,39-8 0,-41 12 0,0-1 0,34-14 0,142-79 0,-195 97 0,-1 0 0,1 0 0,0 0 0,-1-1 0,0 1 0,0-1 0,1 1 0,-1-1 0,-1 0 0,1 1 0,0-1 0,-1 0 0,1 0 0,-1 0 0,0-1 0,0 1 0,0 0 0,-1 0 0,1-7 0,1-7 0,-2 1 0,-2-32 0,0 18 0,18-279 0,0 39 0,-15 216 0,-3-910 0,-2 851 0,-5 0 0,-42-203 0,45 284 0,2 0 0,1-1 0,2-34 0,-2-25 0,1 82 0,0 0 0,-1 0 0,0 1 0,-1-1 0,0 1 0,0 0 0,-1 0 0,-7-10 0,4 7 0,1-1 0,1 1 0,-7-19 0,12 26 0,-1-2 0,0 0 0,-1 0 0,1 0 0,-1 0 0,-7-10 0,8 15 0,0-1 0,0 1 0,0 0 0,-1 0 0,1 0 0,0 1 0,-1-1 0,0 1 0,1-1 0,-1 1 0,0 0 0,0 0 0,1 0 0,-1 0 0,0 0 0,0 1 0,-3-1 0,1 0 7,0 0 0,0 0 0,0-1 0,0 0 0,0 0 0,0 0 0,1 0-1,-1-1 1,1 0 0,0 0 0,-5-4 0,-3-4-226,0-1 1,-10-16-1,10 14-573,0 0-6034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31.4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24575,'116'13'0,"-43"-10"0,154 16 0,-205-16 0,0 2 0,0 0 0,0 2 0,-1 0 0,0 2 0,0 0 0,35 22 0,-51-28 0,0 0 0,0 1 0,-1 0 0,1 0 0,-1 0 0,0 1 0,0-1 0,-1 1 0,1 0 0,-1 0 0,0 0 0,0 0 0,-1 1 0,0-1 0,0 1 0,0 0 0,0-1 0,-1 1 0,0 0 0,0 0 0,-1 0 0,0 0 0,0 0 0,0 0 0,0 0 0,-3 11 0,-1-4 0,0-1 0,0 1 0,-2-1 0,1-1 0,-1 1 0,-1-1 0,0 0 0,0 0 0,-1-1 0,-1 0 0,-12 12 0,-3 1 0,-1 0 0,0-1 0,-2-2 0,-1-1 0,0-1 0,-1-1 0,-40 16 0,37-18 42,26-11-243,1-1 0,-1 0 0,0-1 0,0 1 0,0-1 0,-9 1 0,2-1-6625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31.8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330 1 24575,'-64'-1'0,"-70"3"0,130-2 0,0 1 0,0 0 0,0 0 0,0 1 0,1-1 0,-1 1 0,0 0 0,1 0 0,-1 0 0,1 0 0,0 1 0,0-1 0,-1 1 0,2 0 0,-1 0 0,0 0 0,1 0 0,-1 0 0,1 1 0,0-1 0,0 1 0,0-1 0,-2 7 0,-3 8 0,1 1 0,1-1 0,-5 31 0,-3 48 0,4 0 0,4 0 0,9 110 0,-4-202 0,0-1 0,0 1 0,1-1 0,-1 1 0,1-1 0,1 0 0,-1 1 0,0-1 0,1 0 0,0 0 0,0 0 0,3 4 0,-3-5 0,1-1 0,-1 1 0,1-1 0,0 0 0,-1 0 0,1 0 0,0-1 0,0 1 0,1-1 0,-1 1 0,0-1 0,0 0 0,1 0 0,-1-1 0,0 1 0,6 0 0,341 13-696,-313-14 27,13 0-6157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32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24575,'820'0'-1365,"-799"0"-5461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34.2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1 868 24575,'0'-8'0,"0"0"0,0 0 0,1 0 0,0 0 0,0 0 0,1 0 0,0 0 0,1 0 0,0 1 0,0-1 0,0 1 0,1 0 0,0 0 0,0 0 0,1 1 0,0-1 0,0 1 0,1 0 0,-1 1 0,1-1 0,1 1 0,-1 0 0,1 1 0,12-7 0,34-18 0,0-2 0,65-51 0,-102 69 0,0 0 0,-2-2 0,1 0 0,-2 0 0,0-2 0,-1 1 0,0-2 0,-2 1 0,0-1 0,14-36 0,5-34 0,-29 88 0,0 0 0,0 0 0,0 1 0,0-1 0,1 0 0,-1 0 0,0 0 0,0 0 0,0 0 0,0 0 0,0 0 0,0 0 0,1 0 0,-1 0 0,0 0 0,0 1 0,0-1 0,0 0 0,1 0 0,-1 0 0,0 0 0,0 0 0,0 0 0,0 0 0,0 0 0,1 0 0,-1 0 0,0-1 0,0 1 0,0 0 0,0 0 0,0 0 0,1 0 0,-1 0 0,0 0 0,0 0 0,0 0 0,0 0 0,0 0 0,0 0 0,1-1 0,-1 1 0,0 0 0,0 0 0,0 0 0,0 0 0,0 0 0,0 0 0,0-1 0,0 1 0,0 0 0,0 0 0,0 0 0,0 0 0,0 0 0,0-1 0,0 1 0,0 0 0,0 0 0,0 0 0,0 0 0,0-1 0,0 1 0,0 0 0,0 0 0,4 19 0,-2 27 0,-5 54 0,5 124 0,-2-224 0,0 0 0,0 1 0,0-1 0,0 0 0,0 1 0,0-1 0,0 0 0,0 0 0,0 1 0,0-1 0,0 0 0,0 0 0,0 1 0,0-1 0,0 0 0,0 0 0,1 1 0,-1-1 0,0 0 0,0 0 0,0 0 0,0 1 0,1-1 0,-1 0 0,0 0 0,0 0 0,0 0 0,1 1 0,-1-1 0,0 0 0,0 0 0,1 0 0,-1 0 0,0 0 0,0 0 0,1 0 0,9-6 0,10-21 0,-16 22 0,246-312 0,-242 302 0,0 0 0,0-1 0,-1 0 0,-1 0 0,4-18 0,-1 2 0,15-46 0,-21 72 0,-1 0 0,2 0 0,-1 0 0,0 0 0,1 1 0,0 0 0,1-1 0,-1 1 0,9-7 0,-13 12 0,1 0 0,-1-1 0,0 1 0,1 0 0,-1-1 0,1 1 0,-1 0 0,0 0 0,1-1 0,-1 1 0,1 0 0,-1 0 0,1 0 0,-1 0 0,1-1 0,-1 1 0,1 0 0,-1 0 0,1 0 0,-1 0 0,1 0 0,-1 0 0,1 0 0,-1 1 0,1-1 0,-1 0 0,1 0 0,-1 0 0,1 0 0,0 1 0,6 14 0,-3 29 0,-3-39 0,-1 347 94,-2-160-1553,2-177-5367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34.9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24575,'1'11'0,"1"0"0,0-1 0,0 1 0,1-1 0,1 1 0,5 13 0,7 19 0,-14-38 0,4 16 0,0-1 0,-2 1 0,0 0 0,1 38 0,-5-55-116,0-1 12,0-1 0,0 0 0,0 1 0,0-1 0,0 1 0,1-1 0,-1 0-1,1 1 1,0-1 0,-1 0 0,3 4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35.2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35.9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0 189 24575,'2912'0'-7884,"-1665"0"9464,-1154-1 987,137-22 0,-137 7-1982,128-40 0,-137 34-585,-47 13 0,-1-2 0,41-16 0,-47 10-1365,-19 10-5461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42.5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1 24575,'-3'0'0,"0"3"0,-1 3 0,1 4 0,1 3 0,4 2 0,1-2-8191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13.9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0 24575,'0'686'0,"1"-684"9,-1 1-1,0-1 1,-1 0-1,1 1 1,0-1 0,-1 0-1,1 0 1,-1 1-1,1-1 1,-1 0-1,0 0 1,0 0-1,-2 4 1,2-6-62,0 1 0,0 0 0,0-1 0,0 1 0,0 0 0,0-1 0,0 0 0,0 1 0,0-1 0,-1 1 0,1-1-1,0 0 1,0 0 0,0 0 0,0 0 0,-1 0 0,1 0 0,0 0 0,0 0 0,0 0 0,0 0 0,-1-1 0,1 1 0,0 0 0,0-1 0,0 1 0,-2-2 0,-16-7-6773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42.8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37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0 24575,'-1'1'0,"-1"-1"0,0 0 0,0 1 0,0 0 0,0-1 0,1 1 0,-1 0 0,0 0 0,0 0 0,1 0 0,-1 0 0,1 0 0,-1 0 0,1 0 0,-1 1 0,1-1 0,0 1 0,0-1 0,0 1 0,0-1 0,0 1 0,0 0 0,0-1 0,0 1 0,1 0 0,-1 0 0,0 3 0,-3 8 0,1 0 0,-2 27 0,3-22 0,-9 57 0,-3 0 0,-29 89 0,24-128 124,5-13-1613,9-11-5337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37.7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109 1 24575,'1'0'0,"18"-1"0,0 2 0,0 0 0,0 1 0,0 1 0,20 5 0,-35-7 0,-1 0 0,0 0 0,1 0 0,-1 1 0,0-1 0,0 1 0,0 0 0,0-1 0,0 1 0,-1 1 0,1-1 0,-1 0 0,1 1 0,-1-1 0,0 1 0,0 0 0,0 0 0,0 0 0,0 0 0,0 0 0,-1 0 0,0 0 0,0 0 0,0 1 0,0-1 0,0 0 0,-1 1 0,1-1 0,-1 1 0,0-1 0,0 1 0,0-1 0,0 1 0,-1-1 0,1 0 0,-3 5 0,1 1 0,-1 0 0,-1 0 0,1-1 0,-2 1 0,1-1 0,-1 0 0,0-1 0,-1 1 0,0-1 0,0 0 0,0 0 0,-1-1 0,0 0 0,0 0 0,-1 0 0,-8 4 0,4-3 0,0 0 0,0-1 0,-1-1 0,0 0 0,0 0 0,-1-1 0,1-1 0,-1 0 0,0-1 0,-17 0 0,28-1 0,-1-1 0,0 0 0,0 1 0,0-1 0,1 1 0,-1 0 0,-5 3 0,9-4 0,-1 0 0,1 0 0,-1 0 0,1 1 0,0-1 0,-1 0 0,1 0 0,0 1 0,-1-1 0,1 0 0,0 1 0,-1-1 0,1 0 0,0 1 0,0-1 0,0 0 0,-1 1 0,1-1 0,0 1 0,0-1 0,0 0 0,0 1 0,0-1 0,-1 1 0,1-1 0,0 1 0,0-1 0,1 2 0,-1-1 0,1 0 0,-1 0 0,1 0 0,0-1 0,-1 1 0,1 0 0,0 0 0,0 0 0,-1 0 0,1-1 0,0 1 0,0 0 0,0-1 0,0 1 0,1 0 0,88 45 0,-29-16 0,28 14 47,45 25-1459,-120-60-5414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38.4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264 3 24575,'-31'0'0,"12"-1"0,-1 1 0,1 1 0,0 0 0,-33 8 0,47-8 0,0 1 0,0 0 0,0 0 0,0 0 0,0 1 0,1 0 0,-1-1 0,1 2 0,0-1 0,-1 0 0,2 1 0,-1 0 0,0 0 0,1 0 0,-1 0 0,1 1 0,1-1 0,-1 1 0,0 0 0,1-1 0,-3 11 0,0 5 0,1 0 0,1 1 0,1 0 0,0 0 0,2 0 0,4 39 0,-4-58 0,0 0 0,0 0 0,0 0 0,1 0 0,-1 0 0,0 0 0,1 0 0,0 0 0,-1 0 0,1 0 0,0 0 0,0 0 0,0-1 0,0 1 0,0 0 0,1-1 0,-1 1 0,0 0 0,1-1 0,-1 0 0,1 1 0,0-1 0,-1 0 0,1 0 0,0 0 0,0 0 0,-1 0 0,1 0 0,0-1 0,0 1 0,0-1 0,0 1 0,0-1 0,0 0 0,0 1 0,0-1 0,0 0 0,0 0 0,0-1 0,1 1 0,-1 0 0,3-2 0,4 0 0,0-1 0,1 0 0,-1-1 0,0 0 0,-1 0 0,1-1 0,13-10 0,7-9 0,-1-2 0,-1 0 0,-2-2 0,-1-1 0,-1-1 0,-1-1 0,26-50 0,-39 67 0,-10 19 0,-13 34 0,1-4 0,7-5-18,1 1-1,2-1 0,1 1 1,4 62-1,-1-24-1253,0-54-5554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39.1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 0 24575,'2'114'0,"-4"121"0,-1-216 0,0 0 0,-1 0 0,0-1 0,-2 1 0,0-1 0,-10 19 0,16-37 0,0 0 0,0 0 0,-1 0 0,1 0 0,0 0 0,0 0 0,0 0 0,0-1 0,0 1 0,0 0 0,0 0 0,0 0 0,0 0 0,0 0 0,0 0 0,0 0 0,0 0 0,0 0 0,0 0 0,0 0 0,-1 0 0,1 0 0,0 0 0,0 0 0,0 0 0,0 0 0,0 0 0,0 0 0,0 0 0,0 0 0,0 0 0,0 0 0,0 0 0,-1 0 0,1 0 0,0 0 0,0 0 0,0 0 0,0 0 0,0 0 0,0 0 0,0 0 0,0 0 0,0 0 0,0 0 0,0 0 0,-1 0 0,1 0 0,0 0 0,0 0 0,0 0 0,0 0 0,0 0 0,0 1 0,0-1 0,0 0 0,0 0 0,0 0 0,0 0 0,0 0 0,0 0 0,0 0 0,0 0 0,0 0 0,0 0 0,0 1 0,0-1 0,-2-12 0,0-14 0,2 11 0,1 0 0,0-1 0,1 1 0,1 0 0,0 0 0,1 0 0,1 0 0,0 1 0,1 0 0,1 0 0,0 0 0,0 1 0,2 0 0,15-20 0,-19 30 0,0 0 0,0 0 0,1 1 0,-1 0 0,1 0 0,-1 0 0,1 1 0,0-1 0,0 1 0,0 1 0,0-1 0,10 1 0,14-2 0,4-3 0,0 2 0,1 2 0,58 5 0,-90-4 0,-1 0 0,0 1 0,0-1 0,0 1 0,0-1 0,0 1 0,0 0 0,0 0 0,0 0 0,0 0 0,0 0 0,-1 1 0,1-1 0,0 0 0,-1 1 0,1-1 0,-1 1 0,1 0 0,-1 0 0,0-1 0,0 1 0,0 0 0,0 0 0,0 0 0,1 3 0,1 6 0,-1-1 0,0 0 0,0 1 0,0 13 0,2 12 0,-1-17-455,-1 1 0,-1 31 0,-1-37-6371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39.7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213 92 24575,'-21'-32'0,"19"27"0,-1 0 0,1 0 0,-1 1 0,0-1 0,0 1 0,-1 0 0,-5-5 0,8 8 0,0 0 0,0 1 0,-1-1 0,1 1 0,0-1 0,-1 1 0,1 0 0,0-1 0,-1 1 0,1 0 0,-1 0 0,1 0 0,0 0 0,-1 0 0,1 0 0,0 0 0,-1 1 0,1-1 0,-1 0 0,1 1 0,0-1 0,0 1 0,-1-1 0,1 1 0,0 0 0,0 0 0,0-1 0,0 1 0,0 0 0,0 0 0,0 0 0,0 0 0,0 0 0,-1 2 0,-6 7 0,1 0 0,0 1 0,0 1 0,1-1 0,0 1 0,1 0 0,1 0 0,-1 0 0,-1 15 0,-9 20 0,8-30 0,0 2 0,0-1 0,1 2 0,1-1 0,-4 34 0,8-52 0,1 0 0,0 0 0,0 0 0,0 1 0,0-1 0,0 0 0,0 0 0,0 0 0,0 1 0,0-1 0,0 0 0,1 0 0,-1 0 0,1 1 0,-1-1 0,1 0 0,-1 0 0,1 0 0,-1 0 0,1 0 0,0 0 0,0 0 0,-1 0 0,1-1 0,0 1 0,1 1 0,0-2 0,-1 1 0,1-1 0,0 0 0,-1 0 0,1 0 0,-1 0 0,1 0 0,0 0 0,-1 0 0,1-1 0,-1 1 0,1-1 0,0 1 0,-1-1 0,1 1 0,1-2 0,8-5 0,0 1 0,-1-2 0,16-12 0,-12 7 0,-1-1 0,0 0 0,-1-1 0,-1 0 0,0 0 0,16-34 0,-13 20 0,-2-1 0,-1 0 0,9-40 0,-16 39 0,-2 20 0,-2 29 0,0 64 0,-2 53 0,0-115 0,-1 0 0,0 0 0,-1 0 0,-11 29 0,11-38 0,0 0 0,-1-1 0,0 1 0,-1-1 0,0 0 0,0-1 0,-1 1 0,-1-2 0,1 1 0,-10 8 0,-41 34-1365,48-43-5461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40.2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1 283 24575,'60'13'0,"-33"-10"0,-1-1 0,1-2 0,43-4 0,-61 3 0,0-1 0,0 0 0,0 0 0,-1 0 0,1-1 0,-1 0 0,1-1 0,-1 0 0,0-1 0,-1 1 0,1-1 0,-1-1 0,0 1 0,10-11 0,-12 8 0,0 0 0,-1-1 0,0 0 0,0 1 0,-1-1 0,0-1 0,-1 1 0,1 0 0,-2-1 0,0 1 0,0-1 0,0 1 0,-1-1 0,-1 0 0,0 1 0,0-1 0,-1 1 0,0 0 0,-5-15 0,6 22 0,0-1 0,-1 1 0,1 0 0,-1 0 0,1 0 0,-1 0 0,0 0 0,0 0 0,0 1 0,0-1 0,0 0 0,0 1 0,0 0 0,-1-1 0,1 1 0,0 0 0,-1 0 0,1 0 0,-1 1 0,1-1 0,-1 1 0,0-1 0,1 1 0,-1 0 0,1 0 0,-1 0 0,0 0 0,1 0 0,-5 2 0,1-1 0,1 0 0,-1 1 0,1 0 0,-1 0 0,1 1 0,0-1 0,0 1 0,0 1 0,0-1 0,0 0 0,1 1 0,-5 5 0,-9 15 0,1 0 0,2 1 0,0 1 0,2 0 0,1 1 0,1 0 0,-9 34 0,18-53 0,0 0 0,0 1 0,0-1 0,1 1 0,0-1 0,1 1 0,0 10 0,1-16 0,-1-1 0,0 0 0,1 1 0,-1-1 0,1 0 0,0 1 0,0-1 0,0 0 0,0 0 0,0 0 0,0 1 0,1-1 0,-1-1 0,1 1 0,-1 0 0,1 0 0,0 0 0,-1-1 0,1 1 0,0-1 0,0 0 0,0 1 0,1-1 0,-1 0 0,0 0 0,0 0 0,0-1 0,1 1 0,3 0 0,23 3-195,-1-2 0,1-1 0,0-2 0,-1 0 0,1-2 0,28-7 0,-3-1-6631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43.7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1 24575,'-1'0'0,"1"0"0,-1 1 0,0-1 0,0 1 0,0 0 0,0-1 0,1 1 0,-1 0 0,0-1 0,1 1 0,-1 0 0,0 0 0,1-1 0,-1 1 0,1 0 0,-1 0 0,1 0 0,0 0 0,-1 0 0,1 0 0,0 0 0,0 0 0,0 0 0,-1 0 0,1 0 0,0 0 0,0 1 0,-2 33 0,2-31 0,0 3 0,0 0 0,0 0 0,1 0 0,0-1 0,0 1 0,0 0 0,1-1 0,0 1 0,1-1 0,2 7 0,-3-11 0,-1 0 0,0-1 0,0 1 0,1 0 0,-1-1 0,1 1 0,-1-1 0,1 0 0,-1 0 0,1 1 0,0-1 0,0 0 0,0 0 0,-1-1 0,1 1 0,0 0 0,0-1 0,0 1 0,0-1 0,0 1 0,1-1 0,-1 0 0,0 0 0,0 0 0,0 0 0,0 0 0,0-1 0,0 1 0,0-1 0,0 1 0,0-1 0,0 0 0,0 1 0,0-1 0,-1 0 0,1 0 0,2-2 0,1 0-151,0 0-1,-1 0 0,1 0 0,-1-1 1,0 0-1,0 1 0,0-2 1,4-6-1,2-3-6674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44.1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24575,'-2'0'0,"-5"0"0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54.0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0 117 24575,'16'1'0,"1"1"0,26 6 0,7 1 0,137 5 24,201-11 0,-77-3-781,-109 5 660,943 31 53,-845-29-144,1-13 0,339-51 0,-398 22 188,179-23 0,4 27 0,-182 25 571,256-3 272,-359 10-843,172 22 0,-259-15 0,120 17 0,211 3 0,-335-29 0,-24-1 0,43 5 0,-61-1-1365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14.3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59 24575,'167'2'0,"129"-2"0,-216-4 0,131-23 0,-190 23-455,-1-2 0,21-7 0,-25 6-6371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7:02.1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1 156 24575,'101'13'0,"752"-25"-951,-321-6 797,625-30-12,-1057 40 590,0-4 0,165-43-1,-237 50-423,-1 0 0,1 2 0,0 1 0,0 1 0,39 4 0,8-1 0,282-2-1365,-341 0-5461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7:11.7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0 189 24575,'269'2'0,"345"-7"0,-432-5 101,404-11-1183,1904 19-1210,-1225 4 1976,-996-5 171,290-41 0,-195-20 3237,-216 34-2305,-91 23-787,-1 3 0,1 2 0,74 6 0,-81 2-238,0 3 1,-1 1-1,76 27 0,-110-32-176,9 3-6412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7:19.7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 24575,'0'3'0,"0"0"0,1 0 0,-1-1 0,1 1 0,0 0 0,0-1 0,0 1 0,1 0 0,-1-1 0,0 1 0,1-1 0,0 0 0,-1 0 0,1 1 0,0-1 0,0 0 0,0-1 0,0 1 0,1 0 0,-1 0 0,0-1 0,1 0 0,-1 1 0,1-1 0,0 0 0,4 1 0,8 3 0,1-1 0,-1 0 0,23 2 0,-33-5 0,169 15-550,255-10 0,416-65-1667,-361 17 1380,-322 31-3200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7:53.9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6937 19 24575,'-3362'0'0,"2864"-9"-384,-7 1 102,9 6 139,-510 5 952,723 14-809,-55 0 0,-97-18-1365,422 1-5461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8:03.4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24575,'5'1'0,"-1"0"0,1 1 0,0-1 0,-1 1 0,1-1 0,-1 1 0,7 5 0,11 3 0,34 10 2,2-3 1,0-2-1,1-3 0,98 7 0,246-10-89,-303-9-7,899 0-1221,1863-1-5449,-1907 0 8150,-1 1 4112,-940 0-12324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8:11.0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1263 3 24575,'-308'-2'0,"-327"5"0,620-4 0,0 2 0,1 0 0,-1 1 0,0 1 0,1 0 0,-1 1 0,1 0 0,0 1 0,-15 8 0,23-11 0,0 1 0,0-1 0,0 0 0,-1-1 0,1 0 0,-1 0 0,1 0 0,-1-1 0,1 0 0,-1 0 0,1 0 0,-1-1 0,1 0 0,-1 0 0,-10-4 0,-30-3 0,358 47 0,370-27 0,-628-14 0,0-3 0,0-1 0,0-3 0,-1-2 0,71-25 0,-103 26 0,-20 9 0,0 1 0,0 0 0,0 0 0,0-1 0,0 1 0,0 0 0,0 0 0,-1-1 0,1 1 0,0 0 0,0 0 0,0 0 0,0-1 0,0 1 0,0 0 0,-1 0 0,1 0 0,0-1 0,0 1 0,0 0 0,-1 0 0,1 0 0,0 0 0,0 0 0,0 0 0,-1-1 0,1 1 0,0 0 0,0 0 0,-1 0 0,1 0 0,0 0 0,0 0 0,-1 0 0,1 0 0,0 0 0,0 0 0,-1 0 0,1 0 0,0 0 0,-43-1 0,40 1 0,-81 2 0,-155 26 0,-427 41 0,499-65-1365,150-4-5461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8:23.9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1 24575,'-17'324'0,"-1"-13"0,20 663 0,0-914 0,3 1 0,3-1 0,2-1 0,3 1 0,2-2 0,3 0 0,3-1 0,1-1 0,4-1 0,2-1 0,55 81 0,-10-31 0,-11-14 0,61 112 0,66 147 0,29-18 0,-172-274 0,76 69 0,-64-69 0,-2-1 0,2-2 0,115 80 0,62 39 0,14 11 0,-215-164 0,1-1 0,1-1 0,0-2 0,1-2 0,62 16 0,202 25 0,-123-27 0,-103-17 0,86 0 0,-85-7 0,400 1 0,-268-7 0,-105 2 0,520 23 0,-473-12 0,169-9 0,-149-4 0,-48 2 0,874 22 0,-844-12 0,199-11 0,-186-22 0,-111 13 0,104-5 0,-32 16 0,93-2 0,-185-3 0,-1-2 0,34-10 0,-30 7 0,42-6 0,-7 12 0,-56 3 0,0 0 0,-1-1 0,1-1 0,0 0 0,-1-1 0,17-5 0,1-2-1365,-19 7-5461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8:00.1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24575,'37'1'0,"58"12"0,2-1 0,530-3-9,-392-11-480,1583 2-877,-1741 0-4961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8:01.9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948 0 24575,'-8'6'0,"0"-1"0,0 0 0,-1-1 0,0 0 0,1-1 0,-1 1 0,-1-2 0,1 1 0,0-1 0,-15 1 0,1 1 0,-98 17 60,-140 6 0,-124-18-1545,339-10-5341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7:56.9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14.9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 0 24575,'1'1'0,"0"-1"0,1 1 0,-1-1 0,0 1 0,0-1 0,0 1 0,0-1 0,0 1 0,0 0 0,0 0 0,-1-1 0,1 1 0,0 0 0,0 0 0,0 0 0,-1 0 0,1 0 0,0 0 0,-1 0 0,1 0 0,-1 0 0,0 0 0,1 1 0,-1 0 0,8 30 0,11 217 0,-16-164 0,-5 0 0,-3-1 0,-21 113 0,9-112 0,-29 164 0,43-220 0,-2 13 0,5-42 0,0 1 0,0-1 0,0 0 0,0 0 0,0 0 0,0 1 0,0-1 0,0 0 0,0 0 0,0 0 0,0 0 0,0 1 0,0-1 0,0 0 0,0 0 0,-1 0 0,1 1 0,0-1 0,0 0 0,0 0 0,0 0 0,0 0 0,-1 0 0,1 1 0,0-1 0,0 0 0,0 0 0,0 0 0,-1 0 0,1 0 0,0 0 0,0 0 0,0 0 0,0 0 0,-1 0 0,1 0 0,0 0 0,0 0 0,0 0 0,-1 0 0,1 0 0,0 0 0,-1 0 0,-5-9 0,-2-15 0,1-37 0,2 0 0,7-107 0,0 66 0,-3 62 0,1-36 0,0 70 0,1 0 0,0 0 0,0 1 0,0-1 0,1 0 0,0 0 0,0 1 0,1-1 0,5-8 0,-8 13 0,0 1 0,0-1 0,1 1 0,-1-1 0,0 1 0,0-1 0,0 1 0,1 0 0,-1-1 0,0 1 0,1 0 0,-1-1 0,0 1 0,1 0 0,-1-1 0,0 1 0,1 0 0,-1 0 0,1-1 0,-1 1 0,0 0 0,1 0 0,-1 0 0,1-1 0,-1 1 0,1 0 0,-1 0 0,1 0 0,-1 0 0,1 0 0,-1 0 0,0 0 0,1 0 0,-1 0 0,1 0 0,-1 0 0,1 1 0,-1-1 0,1 0 0,0 0 0,8 21 0,-4 31 0,-2-15 0,1-1 0,1-1 0,2 1 0,1-1 0,2 0 0,26 59 0,-22-53-62,-12-35-19,-1 0-1,1 0 1,0 0-1,0 0 1,0 0-1,1 0 1,0-1-1,1 1 1,-1-1 0,1 0-1,0 0 1,0 0-1,0 0 1,1-1-1,8 7 1,0-4-6745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7:57.8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34 24575,'609'2'63,"646"-5"-883,-859-13 895,91-1 607,-471 17-2047,-3 0-5461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7:58.5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79 24575,'3985'0'-5679,"-3759"-4"6069,257-38-1,-291 15 1512,-146 21-7093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7:59.2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732 102 24575,'-3'0'0,"-3"-5"0,-4-6 0,-6 0 0,-6-1 0,-2-1 0,-2 1 0,-3 0 0,0 2 0,-2 3 0,-8 2 0,-6 2 0,-6 2 0,-10 1 0,-10 1 0,-14 2 0,-12 4 0,11 1-8191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8:26.7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1858 1053 24575,'-1'1'0,"1"0"0,-1 0 0,1 0 0,-1 0 0,1 0 0,-1 0 0,0-1 0,1 1 0,-1 0 0,0 0 0,0-1 0,0 1 0,1-1 0,-1 1 0,0 0 0,0-1 0,0 0 0,0 1 0,0-1 0,0 0 0,0 1 0,0-1 0,0 0 0,0 0 0,0 0 0,0 0 0,-2 0 0,-35 3 0,34-3 0,-147 10 0,-154 31 0,128-14 0,-159 47 0,246-48 0,-65 15 0,93-32 0,0-3 0,-1-2 0,-89-7 0,47 1 0,99 2 0,0 0 0,-1 0 0,1-1 0,0 0 0,0 0 0,-1 0 0,1-1 0,0 0 0,0 0 0,1-1 0,-1 1 0,0-1 0,-8-7 0,10 7 0,1-1 0,-1 0 0,1 0 0,0 0 0,0 0 0,0 0 0,1-1 0,0 1 0,0-1 0,0 1 0,0-1 0,1 0 0,-1 0 0,1 0 0,1 0 0,-1 0 0,1-9 0,-2-15 0,2 0 0,2 0 0,0 0 0,7-31 0,43-169 0,-34 157 0,-4 0 0,-3-2 0,-3 1 0,-3-115 0,-6 153 0,-1 17 0,2 0 0,3-32 0,-1 47 0,-1-1 0,0 0 0,1 1 0,0-1 0,0 1 0,0-1 0,1 1 0,-1 0 0,1 0 0,-1 0 0,1 0 0,0 0 0,0 1 0,0 0 0,6-4 0,56-30 0,-57 32 0,19-11 0,1 2 0,1 1 0,0 1 0,1 1 0,0 2 0,0 1 0,36-4 0,243 10 0,-235 7 0,112 24 0,-80-11 0,-38-4 0,-2 2 0,71 28 0,-114-37 0,-3-3 0,0-1 0,0-2 0,0 1 0,1-2 0,-1-1 0,31-3 0,11 1 0,-13 0 0,38 1 0,-78 2 0,0 0 0,0 0 0,0 1 0,0 0 0,-1 0 0,1 1 0,10 5 0,-14-5 0,-1 0 0,0 1 0,1-1 0,-1 1 0,-1 0 0,1 1 0,-1-1 0,1 0 0,-1 1 0,0 0 0,-1 0 0,1 0 0,-1 0 0,0 0 0,0 0 0,-1 1 0,2 9 0,1 7 0,-1 1 0,1 43 0,-6 436 0,-6-455 53,3-25-1471,3-9-5408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8:52.0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1105 372 24575,'-143'1'0,"-152"-3"0,269-2 0,19 0 0,17-1 0,19-2 0,1 1 0,0 2 0,40-2 0,95 7 0,-81 1 0,-157-2 0,1 3 0,-95 16 0,148-16 0,14-3 0,0 0 0,1 1 0,-1 0 0,1 0 0,-1 0 0,1 0 0,-1 1 0,1-1 0,0 1 0,0 0 0,-6 5 0,9-7 0,1 0 0,0 0 0,0 0 0,-1 0 0,1 1 0,0-1 0,0 0 0,0 0 0,-1 1 0,1-1 0,0 0 0,0 1 0,0-1 0,0 0 0,0 0 0,-1 1 0,1-1 0,0 0 0,0 1 0,0-1 0,0 0 0,0 1 0,0-1 0,0 0 0,0 1 0,0-1 0,0 0 0,0 1 0,0-1 0,1 0 0,-1 0 0,0 1 0,0-1 0,0 0 0,1 1 0,11 6 0,19-2 0,-31-5 0,265 2 0,-230-3 0,-120 6 0,1 3 0,-126 30 0,37-6 0,78-17 0,0-4 0,-165-2 0,268-10 0,1-1 0,-1 0 0,1 0 0,-1-1 0,15-7 0,-9 4 0,1 0 0,22-5 0,15 4 0,1 3 0,105 5 0,-61 1 0,-95-2 0,388-13 0,-343 8 0,-1 1 0,83-19 0,-105 17 0,0 0 0,0 2 0,1 1 0,45-1 0,-65 5 0,1-2 0,-1 1 0,0 0 0,0-1 0,0 0 0,-1 0 0,1-1 0,0 1 0,0-1 0,5-3 0,-8 4 0,0 0 0,-1 0 0,1 0 0,0-1 0,-1 1 0,0-1 0,1 1 0,-1-1 0,0 1 0,0-1 0,0 0 0,0 0 0,0 0 0,0 1 0,0-1 0,0 0 0,-1 0 0,1 0 0,-1 0 0,0 0 0,1 0 0,-1 0 0,0 0 0,0 0 0,0 0 0,-1-1 0,0-2 0,-1-8 0,-4-21 0,2 0 0,-1-38 0,5 57 0,-1 0 0,0 0 0,-2 0 0,-5-24 0,6 32 0,-1 0 0,1 1 0,-1-1 0,0 1 0,0 0 0,-1-1 0,1 2 0,-1-1 0,-1 0 0,1 1 0,-1 0 0,-6-6 0,11 11 0,-1 0 0,1 0 0,0-1 0,-1 1 0,1 0 0,0 0 0,-1-1 0,1 1 0,-1 0 0,1 0 0,-1 0 0,1 0 0,0 0 0,-1 0 0,1-1 0,-1 1 0,1 0 0,-1 0 0,1 0 0,-1 1 0,1-1 0,0 0 0,-1 0 0,1 0 0,-1 0 0,1 0 0,-1 0 0,1 1 0,0-1 0,-1 0 0,1 0 0,-1 1 0,1-1 0,0 0 0,-1 0 0,1 1 0,0-1 0,0 0 0,-1 1 0,1-1 0,0 1 0,0-1 0,-1 0 0,1 1 0,0-1 0,0 1 0,0-1 0,0 1 0,0-1 0,-1 0 0,1 1 0,0-1 0,0 1 0,0-1 0,0 1 0,0-1 0,1 1 0,-3 34 0,2-30 0,1 51 0,13 93 0,-12-122-677,0 43 0,-2-70 666,0 14-6815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9:17.5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2829 24575,'52'0'0,"0"-2"0,0-2 0,100-23 0,125-26 0,-249 49 0,11-5 0,-1-1 0,-1-2 0,45-20 0,42-14 0,69-26 0,-52 17 0,-33 22 0,-70 23 0,-1-2 0,0-1 0,-1-1 0,52-31 0,-18 6 0,140-56 0,-49 25 0,6 0 0,41-21 0,-149 59 0,-1-3 0,-2-3 0,51-44 0,-1 0 0,158-90 0,-257 168 0,333-178 0,-226 125 0,-70 34 0,-2-3 0,0-1 0,46-41 0,90-62 0,-49 39 0,-75 51 0,85-70 0,-122 95 0,-1-1 0,0-1 0,-1 0 0,-1-1 0,19-32 0,-6-2 0,3 1 0,3 1 0,65-78 0,-65 94 0,-2-2 0,-1 0 0,-1-3 0,42-76 0,-61 96 0,0 0 0,2 0 0,25-31 0,-7 25-1365,-21 19-5461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9:33.8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24575,'0'2'0,"0"0"0,0-1 0,0 1 0,0 0 0,0 0 0,0-1 0,1 1 0,-1 0 0,1 0 0,-1-1 0,1 1 0,0 0 0,-1-1 0,1 1 0,0-1 0,0 1 0,0-1 0,0 0 0,0 1 0,1-1 0,-1 0 0,0 0 0,1 0 0,-1 1 0,1-2 0,1 2 0,3 0 0,0 0 0,0 0 0,0-1 0,0 0 0,0-1 0,9 1 0,293 0 86,-147-3-1537,-138 2-5375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9:38.6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24575,'1148'0'-6495,"571"0"5400,-311 0-785,-1259 0 3159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9:23.6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24575,'0'3'0,"0"3"0,0 4 0,0 3 0,0 2 0,0 1 0,0 1 0,0 2 0,0 2 0,0-1 0,0 0 0,0-1 0,0-4-8191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9:24.3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18.5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24575,'24'1'0,"0"1"0,42 11 0,-39-7 0,46 4 0,626 8-1365,-621-18-5461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9:24.8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1 24575,'0'3'0,"0"3"0,0 4 0,0 3 0,0 1 0,-2 3 0,-2 2 0,-2 2 0,-1-1 0,-1 0 0,0-1 0,2-2 0,1 0 0,3 0 0,0-1 0,2 1 0,0-4-8191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9:25.7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0 24575,'0'3'0,"0"3"0,0 4 0,0 3 0,0 2 0,0 1 0,0 1 0,0 0 0,0 2 0,0 2 0,0-1 0,0 0 0,0-2 0,0 0 0,-2-2 0,-2 1 0,1-3-8191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9:26.7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0 24575,'-2'0'0,"-2"3"0,1 6 0,0 5 0,1 2 0,1 2 0,0 0 0,3 0 0,2 2 0,0 1 0,-1-1 0,-1 0 0,-1-2 0,0 0 0,-1-4-8191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9:28.1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24575,'3'3'0,"3"6"0,4 5 0,0 2 0,-1 4 0,-3 5 0,-2 3 0,-2 2 0,-1-1 0,-1 3 0,0 2 0,0-3 0,-1 0 0,1-1 0,-1-2 0,1-1 0,0-4-8191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9:29.1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0 24575,'-3'0'0,"0"3"0,-1 3 0,1 4 0,1 3 0,1-1-8191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9:30.0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24575,'0'3'0,"0"4"0,0 6 0,0 6 0,0 3 0,0 0 0,0 3 0,0-2 0,0 0 0,0-2 0,0-2 0,0-2 0,0 0 0,0-1 0,0 0 0,0 0 0,0-3-8191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9:41.8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898 0 24575,'1'57'0,"-5"100"0,2-134 0,-1 0 0,-1 0 0,-1-1 0,-15 41 0,16-53 0,-58 126 0,55-121 0,-1-2 0,-1 1 0,0-2 0,-1 1 0,0-1 0,-1 0 0,-16 13 0,9-12 0,-1-1 0,-1-1 0,1 0 0,-2-2 0,1 0 0,-35 9 0,9-7 0,1-1 0,-54 3 0,91-12 0,0 0 0,0-1 0,0 0 0,0-1 0,0 1 0,0-1 0,0-1 0,0 0 0,0 0 0,1 0 0,-1-1 0,1 0 0,-1-1 0,1 0 0,0 0 0,0 0 0,1-1 0,0 0 0,-1 0 0,2-1 0,-1 1 0,1-1 0,-8-10 0,-15-21 0,1-1 0,1-2 0,-35-74 0,57 106 0,1 0 0,0 0 0,0 0 0,1 0 0,0 0 0,1-1 0,-1 1 0,2-1 0,-1 0 0,2-13 0,0 17 0,0-1 0,0 1 0,0 0 0,1 1 0,0-1 0,0 0 0,0 0 0,1 1 0,0-1 0,-1 1 0,1 0 0,1 0 0,-1 0 0,1 0 0,-1 1 0,1-1 0,0 1 0,7-5 0,3 0 0,0 1 0,1 0 0,-1 1 0,1 1 0,0 0 0,1 1 0,-1 1 0,28-3 0,12 2 0,63 5 0,-98 0 0,-14-1 0,0 0 0,-1 1 0,1 0 0,-1 0 0,1 1 0,0-1 0,-1 1 0,0 1 0,0-1 0,0 1 0,0-1 0,0 2 0,0-1 0,4 4 0,3 5 0,0 0 0,-1 1 0,14 19 0,-10-11 0,3 2 0,-1 1 0,20 39 0,-31-52 0,-1 0 0,-1 0 0,0 1 0,-1-1 0,0 1 0,-1 0 0,0 0 0,0 22 0,-2-3 0,2 0 0,9 53 0,-8-70 0,1 0 0,0 0 0,1 0 0,0-1 0,1 1 0,0-1 0,17 24 0,-11-24-1365,0-2-5461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9:46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24575,'2479'0'-4161,"-1065"0"6957,-1401 0-9622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9:47.9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5268 262 24575,'0'888'0,"0"-881"0,1-5 0,-1 0 0,0 0 0,0 0 0,0 0 0,0 0 0,0 0 0,0 0 0,-1 0 0,1 1 0,-1-1 0,1-1 0,-1 1 0,0 0 0,1 0 0,-1 0 0,0 0 0,0 0 0,-2 2 0,2-4 0,1 0 0,-1 0 0,1 0 0,-1 0 0,1 0 0,0 0 0,-1 0 0,1 0 0,-1 0 0,1 0 0,-1-1 0,1 1 0,-1 0 0,1 0 0,0 0 0,-1-1 0,1 1 0,-1 0 0,1 0 0,0-1 0,-1 1 0,1 0 0,0-1 0,-1 1 0,1 0 0,0-1 0,0 1 0,-1 0 0,1-1 0,0 1 0,0-1 0,0 1 0,-1 0 0,1-1 0,0 1 0,0-1 0,0 1 0,0-1 0,0 1 0,0-1 0,-5-22 0,5 22 0,-7-63 0,3-1 0,7-84 0,-1 37 0,-4-50 0,11-230 0,2 324 0,-6 49 0,-2-1 0,0 1 0,-1-31 0,-2 49 0,0 0 0,0 0 0,0 0 0,0 0 0,0 0 0,0 0 0,-1 0 0,1 0 0,0 0 0,-1 0 0,1 0 0,-1 0 0,1 0 0,-1 0 0,0 0 0,1 1 0,-1-1 0,0 0 0,1 0 0,-1 0 0,0 1 0,0-1 0,-2-1 0,2 2 0,-1-1 0,0 1 0,0-1 0,0 1 0,0-1 0,-1 1 0,1 0 0,0 0 0,0 0 0,0 1 0,0-1 0,-2 1 0,-9 2 0,1 1 0,-1 0 0,-15 9 0,15-7 0,-46 16 3,-1-3 0,-1-2-1,-1-3 1,-97 9 0,-256-3-164,405-19 150,-922 1-750,468-4 591,336-1 170,0-6 0,-151-29 0,272 36 1,-455-75 550,315 59-283,-172 1 1,-1104 19-269,1398 2 0,24-3 0,1-1 0,0 0 0,-1 0 0,1 1 0,0-1 0,-1 0 0,1 1 0,0-1 0,-1 1 0,1-1 0,0 0 0,-1 1 0,1-1 0,0 1 0,0-1 0,0 1 0,-1-1 0,1 1 0,0-1 0,0 1 0,0-1 0,0 1 0,0-1 0,0 1 0,0-1 0,0 2 0,2 2 0,-1 0 0,1 0 0,0 0 0,1 0 0,-1 0 0,0 0 0,7 6 0,47 60 0,-18-23 0,48 76 0,-76-105 0,-1 0 0,0 0 0,-1 1 0,-2 0 0,1 0 0,-2 0 0,-1 1 0,4 30 0,-6 77 0,1 8 0,-1-116 0,0 1 0,2-1 0,0-1 0,2 1 0,6 18 0,-9-30 0,-1 0 0,0 0 0,-1 1 0,2 9 0,6 26 0,-8-41 0,0 0 0,1 0 0,-1 0 0,0 0 0,1-1 0,0 1 0,-1 0 0,1 0 0,0-1 0,0 1 0,0-1 0,0 0 0,0 0 0,0 0 0,1 0 0,-1 0 0,0 0 0,1 0 0,-1-1 0,5 2 0,6-1 0,0 1 0,22-2 0,-18 0 0,122 4 0,148 23 0,120 40 0,181 25 0,-423-71-1365,-98-13-5461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0:19.4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24575,'0'0'0,"0"0"0,0 0 0,0 0 0,0 0 0,0 0 0,0 0 0,-1 0 0,1 0 0,0 0 0,0 0 0,0 1 0,0-1 0,0 0 0,0 0 0,0 0 0,0 0 0,0 0 0,0 0 0,-1 0 0,1 0 0,0 0 0,0 0 0,0 0 0,0 1 0,0-1 0,0 0 0,0 0 0,0 0 0,0 0 0,0 0 0,0 0 0,0 0 0,0 0 0,0 1 0,0-1 0,0 0 0,0 0 0,0 0 0,0 0 0,0 0 0,0 0 0,0 0 0,0 0 0,0 1 0,0-1 0,0 0 0,0 0 0,0 0 0,0 0 0,0 0 0,0 0 0,1 0 0,-1 0 0,0 0 0,0 1 0,0-1 0,7 10 0,11 8 0,302 224-207,19-23-190,40 27 145,390 326-1901,-243-175 928,601 373 1225,-216-123-523,-853-600 2109,-2 2-1,88 101 1,-131-136-2951,-2-3-5461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26.9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24575,'5'4'0,"1"-1"0,0 0 0,0 0 0,0-1 0,0 0 0,0 0 0,0 0 0,0-1 0,1 0 0,-1 0 0,0 0 0,8-1 0,-4 1 0,415 8 0,-271-11 0,1683 2-1365,-1811 0-5461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1:10.5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35 24575,'0'-1'0,"-1"-1"0,1 1 0,0-1 0,-1 1 0,0-1 0,1 1 0,-1 0 0,0 0 0,0-1 0,0 1 0,0 0 0,0 0 0,0 0 0,0 0 0,0 0 0,0 0 0,0 0 0,0 0 0,-1 0 0,1 1 0,0-1 0,-1 0 0,1 1 0,-1-1 0,1 1 0,0 0 0,-1-1 0,-2 1 0,-43-6 0,43 6 0,0 0 0,0 0 0,0 0 0,0 0 0,0 1 0,0-1 0,0 1 0,0 0 0,0 0 0,0 1 0,1-1 0,-1 1 0,-6 3 0,8-3 0,0 1 0,0-1 0,0 0 0,0 1 0,0 0 0,0-1 0,1 1 0,-1 0 0,1 0 0,0 0 0,0 0 0,0 0 0,0 0 0,0 0 0,1 0 0,-1 1 0,1 5 0,-1 0 0,0 1 0,1 0 0,0 0 0,0 0 0,1 0 0,3 11 0,-3-18 0,0-1 0,0 1 0,0-1 0,1 1 0,-1-1 0,0 1 0,1-1 0,0 0 0,0 0 0,0 0 0,-1 0 0,2 0 0,-1 0 0,0-1 0,0 1 0,1-1 0,-1 1 0,0-1 0,1 0 0,-1 0 0,1 0 0,0 0 0,-1 0 0,1-1 0,0 1 0,3-1 0,5 2 0,-1-1 0,0 0 0,0-1 0,0 0 0,1 0 0,-1-1 0,14-3 0,-21 3 0,0 0 0,0-1 0,0 1 0,0 0 0,0-1 0,0 1 0,-1-1 0,1 0 0,-1 0 0,1 0 0,-1 0 0,1-1 0,-1 1 0,0-1 0,0 1 0,-1-1 0,1 0 0,0 1 0,-1-1 0,1 0 0,-1 0 0,0 0 0,0 0 0,0 0 0,-1-1 0,1 1 0,-1-4 0,2-42 0,-2 41 0,0 33 0,-1 37 0,-2 0 0,-3 0 0,-21 93 0,13-91 0,7-29 0,-2 0 0,-16 41 0,17-53-116,6-16 151,0 0 0,-1 0 0,1 0 1,-2-1-1,1 1 0,-6 7 0,9-14-53,-1 1 0,0 0 0,1 0 0,-1 0 0,0-1 0,0 1 0,0 0 1,0-1-1,0 1 0,0-1 0,0 1 0,0-1 0,0 0 0,0 1 0,0-1 0,0 0 0,0 0 1,-2 1-1,1-2-59,0 1 0,0 0 0,0-1 0,0 0 0,1 1 0,-1-1 0,0 0 0,0 0 0,1 0 0,-1 0 0,1 0 0,-1 0 0,1 0 0,-3-3 0,-6-6-6749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1:10.8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 24575,'0'-3'0,"3"2"0,0 4 0,1 4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1:11.3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265 202 24575,'1'-34'0,"0"19"0,-1 0 0,0 0 0,-1 1 0,-4-24 0,5 34 0,-1 1 0,0 0 0,0 0 0,-1 0 0,1 0 0,0-1 0,-1 2 0,0-1 0,0 0 0,0 0 0,0 0 0,0 1 0,-1 0 0,1-1 0,-1 1 0,1 0 0,-1 0 0,0 0 0,0 0 0,0 1 0,0-1 0,0 1 0,0 0 0,0 0 0,-5-1 0,-3-1 0,-1 1 0,0 0 0,0 1 0,0 0 0,-23 3 0,31-2 0,1 0 0,-1 1 0,1 0 0,-1-1 0,1 1 0,0 1 0,-1-1 0,1 0 0,0 1 0,0 0 0,0 0 0,0 0 0,0 0 0,0 0 0,0 0 0,1 1 0,-1-1 0,1 1 0,0 0 0,0 0 0,0 0 0,0 0 0,-2 6 0,-2 10 0,1 0 0,1 1 0,1 0 0,-2 29 0,2-9 0,1-21 0,-4 52 0,6-66 0,0 1 0,0 0 0,1 0 0,0-1 0,0 1 0,0 0 0,1-1 0,-1 1 0,5 6 0,-4-9 0,0 1 0,1-1 0,0 0 0,0-1 0,0 1 0,0 0 0,0-1 0,1 0 0,-1 0 0,1 0 0,-1 0 0,1 0 0,0-1 0,0 1 0,-1-1 0,1 0 0,8 1 0,7 0 0,0 0 0,27-1 0,-39-1 0,25 0 0,-15 1 0,-1-1 0,1-1 0,-1 0 0,20-5 0,-31 5 0,-1 0 0,0-1 0,1 1 0,-1-1 0,0 0 0,0 0 0,0-1 0,0 1 0,-1-1 0,1 0 0,-1 0 0,1 0 0,-1-1 0,0 1 0,0-1 0,0 1 0,-1-1 0,0 0 0,4-7 0,0-5 0,-1 0 0,0 0 0,-1 0 0,3-33 0,-2-67 0,-8 86-1365,-1 19-5461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1:11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0 24575,'-2'18'0,"1"-1"0,-2 0 0,-8 27 0,6-23 0,-5 37 0,8-33 0,1 0 0,3 44 0,-2-69 1,0-1 0,1 1 0,-1 0 0,0 0 0,0 0-1,0 0 1,0 0 0,0-1 0,1 1 0,-1 0 0,0 0 0,0 0-1,0 0 1,0 0 0,1 0 0,-1 0 0,0 0 0,0 0 0,0 0-1,1 0 1,-1 0 0,0 0 0,0 0 0,0 0 0,1 0 0,-1 0-1,0 0 1,0 0 0,0 0 0,1 0 0,-1 0 0,0 0 0,0 0-1,0 0 1,1 0 0,-1 0 0,0 0 0,0 1 0,0-1 0,0 0-1,0 0 1,1 0 0,-1 0 0,0 0 0,0 1 0,0-1 0,0 0 0,0 0-1,0 0 1,0 0 0,0 1 0,1-1 0,-1 0 0,0 0 0,0 0-1,0 1 1,0-1 0,0 0 0,0 0 0,0 0 0,0 1 0,0-1-1,0 0 1,0 0 0,0 0 0,-1 1 0,1-1 0,0 0 0,8-13-1426,-1-3-5401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1:13.0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24575,'0'441'0,"0"-440"0,-1 0 0,1 1 0,0-1 0,0 0 0,0 1 0,0-1 0,0 0 0,1 1 0,-1-1 0,0 0 0,0 0 0,1 1 0,-1-1 0,1 0 0,-1 0 0,1 0 0,0 1 0,-1-1 0,1 0 0,0 0 0,0 0 0,0 0 0,0 0 0,1 1 0,-1-2 0,1 0 0,-1 0 0,0 0 0,1 0 0,-1 0 0,0 0 0,1 0 0,-1-1 0,0 1 0,0 0 0,1-1 0,-1 1 0,0-1 0,0 1 0,0-1 0,1 0 0,-1 1 0,0-1 0,1-1 0,9-7 0,-1-1 0,1 1 0,9-15 0,-18 22 0,49-59 0,45-49 0,-95 108 0,1 0 0,0 0 0,-1 1 0,1-1 0,0 0 0,0 1 0,0 0 0,0-1 0,0 1 0,0 0 0,1 0 0,-1 0 0,0 0 0,0 1 0,1-1 0,-1 1 0,1-1 0,-1 1 0,0 0 0,3 0 0,-3 0 0,0 1 0,-1 0 0,1 0 0,-1 0 0,0-1 0,1 1 0,-1 0 0,1 1 0,-1-1 0,0 0 0,0 0 0,0 0 0,0 1 0,0-1 0,0 1 0,0-1 0,0 1 0,0-1 0,-1 1 0,1-1 0,-1 1 0,1 0 0,-1-1 0,0 1 0,1 0 0,-1-1 0,0 1 0,0 3 0,-1 19 0,1-18 0,0 1 0,0 0 0,0-1 0,3 13 0,-3-18 0,0 0 0,1 0 0,-1 1 0,0-1 0,1 0 0,0 0 0,-1 0 0,1 0 0,-1 0 0,1 0 0,0 0 0,0 0 0,0 0 0,-1 0 0,1-1 0,0 1 0,0 0 0,0-1 0,0 1 0,0 0 0,1-1 0,-1 1 0,0-1 0,0 0 0,0 1 0,0-1 0,1 0 0,-1 0 0,0 1 0,0-1 0,2 0 0,79-6 0,-65 3 0,0 1 0,1 1 0,-1 0 0,1 2 0,-1 0 0,0 0 0,27 7 0,-41-6 0,-1-1 0,1 1 0,0 0 0,0-1 0,-1 1 0,1 1 0,-1-1 0,1 0 0,-1 1 0,0-1 0,0 1 0,0-1 0,0 1 0,-1 0 0,1 0 0,-1 0 0,1 0 0,-1 0 0,0 0 0,0 0 0,-1 1 0,1-1 0,0 4 0,1 11 0,-1 0 0,0 0 0,-2 18 0,0-17 0,0 29-1365,1-34-5461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1:13.5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24575,'0'1'0,"0"1"0,0-1 0,1 0 0,-1 0 0,0 1 0,1-1 0,-1 0 0,1 0 0,-1 0 0,1 0 0,0 1 0,-1-1 0,1 0 0,0 0 0,0 0 0,0-1 0,-1 1 0,1 0 0,0 0 0,0 0 0,0-1 0,1 1 0,-1 0 0,0-1 0,1 1 0,39 11 0,-12-4 0,-15-1 0,0 1 0,-1 0 0,0 0 0,-1 1 0,1 1 0,-2 0 0,1 1 0,-2 0 0,1 0 0,10 16 0,-15-18 0,-1 0 0,0 0 0,0 0 0,0 0 0,-1 1 0,-1 0 0,0 0 0,0 0 0,-1 0 0,0 0 0,0 1 0,-1-1 0,-1 0 0,0 1 0,0-1 0,-3 14 0,2-18 0,-1 0 0,0 0 0,0 0 0,0 0 0,-1 0 0,0-1 0,0 1 0,0-1 0,-1 0 0,0 0 0,0 0 0,-6 6 0,-4 1 0,-1 0 0,-28 16 0,8-4 0,33-23-68,-1 1 0,1 0-1,-1 0 1,1 0 0,0 0 0,0 1-1,0-1 1,0 1 0,0-1 0,1 1-1,-1 0 1,1 0 0,0-1 0,-1 1-1,1 0 1,1 0 0,-1 0-1,0 0 1,0 4 0,1 6-6758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0:52.6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24575,'4'6'0,"0"0"0,-1 0 0,1 1 0,-1 0 0,-1 0 0,1 0 0,-1 0 0,-1 0 0,1 0 0,-1 0 0,0 11 0,3 6 0,34 199 0,-33-207 0,-1 0 0,2 0 0,0 0 0,10 16 0,14 37 0,-26-53-1365,-1-2-5461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0:53.0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 24575,'66'-7'0,"-6"-1"0,281 6 67,-176 3-1499,-139-1-5394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0:53.6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513 2 24575,'-124'-2'0,"-163"7"0,279-5 0,0 1 0,0 0 0,0 1 0,1 0 0,-1 0 0,-12 5 0,17-5 0,1-1 0,0 1 0,0-1 0,0 1 0,0 0 0,0-1 0,0 1 0,0 0 0,0 1 0,1-1 0,-1 0 0,1 0 0,0 1 0,0-1 0,-1 1 0,2-1 0,-1 1 0,0-1 0,0 1 0,1-1 0,-1 1 0,1 0 0,0 3 0,-1 6 0,1 0 0,0 0 0,0 0 0,1 0 0,1-1 0,0 1 0,8 23 0,-7-29 0,0 0 0,0 1 0,0-1 0,1-1 0,0 1 0,0 0 0,1-1 0,0 0 0,0 0 0,0 0 0,0-1 0,1 0 0,0 0 0,-1 0 0,9 3 0,1 0 0,0-1 0,0-1 0,1-1 0,0 0 0,0-1 0,31 3 0,-22-5 0,0-1 0,-1-1 0,46-8 0,-63 8 0,-1 0 0,0-1 0,1 0 0,-1 0 0,0-1 0,0 1 0,0-1 0,0-1 0,-1 1 0,0-1 0,1 0 0,-1 0 0,0-1 0,-1 1 0,1-1 0,-1 0 0,0 0 0,6-10 0,-5 5 0,-1-1 0,0 1 0,-1 0 0,0-1 0,0 0 0,-1 0 0,-1 0 0,0 0 0,0 0 0,-2-15 0,0 3 0,0-6 0,1 55 0,-1 67 0,2 102 0,7-157 120,-8-38-148,0 1 0,0-1 0,0 1 0,0 0 0,1-1 0,-1 1 0,0-1 0,0 1 0,0 0 0,1-1 0,-1 1 0,0-1 0,1 1 0,-1-1 0,0 1 0,1-1 0,-1 1 0,0-1 0,1 1 0,-1-1 0,1 0 0,-1 1 0,1-1 0,-1 0 0,1 1 0,0-1-1,-1 0 1,1 0 0,-1 1 0,1-1 0,-1 0 0,1 0 0,0 0 0,-1 0 0,1 0 0,0 0 0,-1 0 0,1 0 0,-1 0 0,1 0 0,0 0 0,-1 0 0,1-1 0,-1 1 0,1 0 0,-1 0 0,1 0 0,0-1 0,-1 1 0,1 0 0,-1-1 0,1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0:54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85 24575,'11'27'0,"-2"-10"0,-2 8 0,0 1 0,-1 0 0,-2 0 0,-1 0 0,0 1 0,-3 46 0,25-129 0,-12 20 0,35-87 0,-40 106 0,1 1 0,0-1 0,2 1 0,22-27 0,-29 39 0,-1 1 0,0 0 0,1 1 0,-1-1 0,1 0 0,0 1 0,0 0 0,0 0 0,0 0 0,0 0 0,0 1 0,0 0 0,8-2 0,-10 3 0,-1 0 0,1 0 0,0 0 0,-1 0 0,1 0 0,0 0 0,-1 0 0,1 1 0,0-1 0,-1 1 0,1-1 0,-1 1 0,1 0 0,-1 0 0,1-1 0,-1 1 0,0 0 0,1 0 0,-1 0 0,0 1 0,0-1 0,0 0 0,1 0 0,-1 1 0,-1-1 0,1 0 0,0 1 0,0-1 0,0 1 0,-1-1 0,1 1 0,-1 0 0,1-1 0,-1 1 0,0 0 0,1-1 0,-1 4 0,2 14 0,-1 1 0,0-1 0,-2 1 0,0-1 0,-1 1 0,-6 24 0,-1-11 0,-1 0 0,-24 52 0,29-76 0,1 0 0,1 1 0,0-1 0,0 1 0,1-1 0,0 1 0,1 0 0,0 0 0,0 0 0,1 0 0,1 10 0,0-19 0,-1 1 0,0-1 0,0 0 0,1 1 0,-1-1 0,1 0 0,0 1 0,-1-1 0,1 0 0,0 1 0,0-1 0,0 0 0,-1 0 0,1 0 0,1 0 0,-1 0 0,0 0 0,0 0 0,0 0 0,0-1 0,3 2 0,-1 0 0,0-1 0,1 0 0,-1 0 0,1 0 0,-1-1 0,1 1 0,-1-1 0,7 0 0,-1-1 0,0 0 0,0 0 0,-1 0 0,1-1 0,-1-1 0,15-5 0,-1-5-58,-1-1-1,-1 0 0,33-31 1,-27 22-1073,10-6-5695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33.2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0 149 24575,'0'0'0,"1"1"0,-1-1 0,0 1 0,1-1 0,-1 1 0,0 0 0,1-1 0,-1 1 0,1-1 0,-1 0 0,1 1 0,-1-1 0,1 1 0,-1-1 0,1 0 0,-1 1 0,1-1 0,0 0 0,-1 0 0,1 1 0,-1-1 0,1 0 0,0 0 0,-1 0 0,2 0 0,20 3 0,-19-2 0,106 5 0,109-6 0,-82-3 0,93 4 0,550-12 0,97 3 0,-532 10 0,-341-2 0,89 1 0,1-4 0,148-24 0,-181 18 0,0 3 0,106 3 0,-16 1 0,-40-6 0,98-1 0,208 9 0,-381-2 0,-1-2 0,0-2 0,0 0 0,53-20 0,-55 16-112,-15 4-97,1 0 0,0 1 1,0 1-1,0 1 0,27-1 0,-24 4-6617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0:54.7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571 52 24575,'-6'0'0,"0"1"0,1 1 0,-1-1 0,1 1 0,-1 0 0,1 0 0,0 0 0,0 1 0,0 0 0,0 0 0,0 0 0,0 1 0,1-1 0,0 1 0,0 0 0,-5 6 0,-6 8 0,1-1 0,-20 35 0,27-40 0,0 0 0,1 1 0,1-1 0,0 1 0,0 1 0,-5 24 0,11-38 0,-1 0 0,0 0 0,0 0 0,0 0 0,0 0 0,0 0 0,0 0 0,1 0 0,-1-1 0,0 1 0,0 0 0,0 0 0,0 0 0,0 0 0,1 0 0,-1 0 0,0 0 0,0 0 0,0 0 0,0 0 0,0 0 0,1 0 0,-1 1 0,0-1 0,0 0 0,0 0 0,0 0 0,0 0 0,0 0 0,1 0 0,-1 0 0,0 0 0,0 0 0,0 0 0,0 0 0,0 1 0,0-1 0,0 0 0,0 0 0,0 0 0,1 0 0,-1 0 0,0 0 0,0 1 0,0-1 0,0 0 0,0 0 0,0 0 0,0 0 0,0 0 0,0 1 0,0-1 0,0 0 0,0 0 0,0 0 0,0 0 0,0 0 0,0 0 0,0 1 0,0-1 0,0 0 0,0 0 0,-1 0 0,1 0 0,0 0 0,0 0 0,0 1 0,14-15 0,13-24 0,-26 36 0,71-110 0,-63 96 0,-1-1 0,0 1 0,-2-1 0,0 0 0,5-25 0,-6 26 0,-1 24 0,0 27 0,-3 25 0,-4 0 0,-11 70 0,-32 119 0,28-160 0,10-51 0,1 4 0,-2 0 0,-2-1 0,-21 52 0,28-84 0,-1-1 0,0 0 0,-1 0 0,1 0 0,-1-1 0,-1 0 0,0 0 0,0 0 0,0-1 0,-1 0 0,1-1 0,-1 0 0,-1 0 0,1 0 0,-1-1 0,0 0 0,-10 2 0,-7 2 0,1-2 0,-1-1 0,-1-2 0,-52 2 0,75-5-65,1 0 0,-1 0 0,0-1 0,0 1 0,1-1 0,-1 0 0,0 0 0,1-1 0,-1 1 0,1-1 0,-1 0 0,1 1 0,0-1 0,0-1 0,0 1 0,0 0 0,0-1 0,0 0 0,0 1 0,-1-5 0,-10-9-6761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0:55.1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24575,'-1'85'0,"-1"-26"0,2-1 0,16 112 0,-13-156 0,1 1 0,1-1 0,0 0 0,0-1 0,2 1 0,0-1 0,0 0 0,1-1 0,0 0 0,1 0 0,1-1 0,0 0 0,18 15 0,-13-14 0,0-1 0,0-1 0,1-1 0,0 0 0,1-1 0,0-1 0,0 0 0,0-1 0,1-1 0,28 4 0,14-3-151,0-2-1,0-3 0,0-3 0,0-2 1,0-3-1,0-2 0,-1-3 1,101-35-1,-99 26-6674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0:56.9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591 0 24575,'-7'10'0,"0"1"0,1-1 0,0 1 0,1 0 0,0 0 0,0 1 0,1-1 0,1 1 0,-3 15 0,5-21 0,-40 187 0,-5 18 0,34-166 0,-2-1 0,-33 69 0,42-103 0,0 1 0,-1-1 0,-1-1 0,0 1 0,0-1 0,0 0 0,-1-1 0,-11 9 0,16-14 0,0-1 0,0 0 0,0 0 0,-1 0 0,1 0 0,-1-1 0,1 1 0,-1-1 0,0 0 0,1 0 0,-1 0 0,0-1 0,0 1 0,0-1 0,1 0 0,-1 0 0,0 0 0,0 0 0,0-1 0,0 0 0,1 1 0,-1-2 0,0 1 0,1 0 0,-1-1 0,1 1 0,-1-1 0,-3-3 0,-4-3 0,1 0 0,0 0 0,0-1 0,1 0 0,0-1 0,1 0 0,0-1 0,1 1 0,0-1 0,-6-14 0,-6-16 0,-21-69 0,24 61 0,11 37 0,2 0 0,0 0 0,0 0 0,1 0 0,0-1 0,1 1 0,1-1 0,0 1 0,0-1 0,1 1 0,5-19 0,-5 27 0,1 1 0,0 0 0,0-1 0,1 1 0,-1 0 0,1 0 0,-1 1 0,1-1 0,0 0 0,0 1 0,0 0 0,1-1 0,-1 1 0,0 1 0,1-1 0,-1 0 0,1 1 0,0 0 0,0 0 0,-1 0 0,5-1 0,9-1 0,1 1 0,-1 0 0,22 1 0,-26 1 0,6 0 0,0 1 0,22 3 0,-35-3 0,0 0 0,0 1 0,0 0 0,0 0 0,0 1 0,0 0 0,0 0 0,-1 0 0,1 0 0,5 6 0,37 35 0,-2 2 0,-2 2 0,-2 2 0,-2 1 0,35 62 0,-2-27 0,-64-71-1365,-2-2-5461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0:57.8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24575,'99'14'0,"275"-11"0,-208-4 0,-25-6-1365,-108 4-5461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1:22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24575,'0'23'0,"2"0"0,1 0 0,0-1 0,8 26 0,62 315 0,-66-308 0,-6-34 0,2-1 0,0 0 0,2 0 0,7 24 0,2-4 0,11 59 0,-20-76 0,10 28 0,3-1 0,1 0 0,28 50 0,0-1 0,29 110 0,-57-146 0,3-1 0,3 0 0,36 62 0,-2-18 0,21 33 0,-76-132 0,13 20 0,0 0 0,2-1 0,1 0 0,33 31 0,37 38 0,-24-22 0,-51-58 0,0 1 0,0 0 0,2-2 0,-1 0 0,36 21 0,68 35 0,65 35 0,-124-71 0,-38-20 0,2-1 0,-1-1 0,47 16 0,-9-19 0,-48-9 0,0 2 0,-1 0 0,15 4 0,65 14 0,-67-16 0,1 2 0,38 13 0,191 62 0,-152-52 0,-73-22 0,0-1 0,1-2 0,0-1 0,0-2 0,38-3 0,59 4 0,-114 0 0,0 1 0,-1 1 0,0 0 0,1 1 0,14 7 0,31 10 0,-47-19 0,9 4 0,0-1 0,0-1 0,1-1 0,34 1 0,-18-3 0,70 13 0,-49-5 0,5-5 0,-53-5 0,0 0 0,0 1 0,0 0 0,0 1 0,0 0 0,0 1 0,21 8 0,-25-8 0,0 0 0,0 0 0,1-1 0,-1 0 0,0-1 0,18 1 0,56-4 0,-29 0 0,-52 2-13,11-1-180,0 1 0,0 1 0,0 0-1,0 1 1,0 0 0,19 6 0,-16-2-6633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1:25.6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298 184 24575,'0'-4'0,"-1"0"0,1 0 0,-1 0 0,0 1 0,0-1 0,-1 1 0,1-1 0,-1 1 0,1-1 0,-1 1 0,0 0 0,0-1 0,-1 1 0,1 1 0,-1-1 0,1 0 0,-1 0 0,0 1 0,0 0 0,0-1 0,0 1 0,-1 0 0,-4-2 0,0 0 0,0 1 0,-1-1 0,0 1 0,1 1 0,-1 0 0,0 0 0,0 0 0,-16 1 0,20 1 0,-1 0 0,1 0 0,0 1 0,-1-1 0,1 2 0,-1-1 0,1 0 0,0 1 0,0 0 0,0 0 0,0 1 0,0-1 0,1 1 0,-6 4 0,5-3 0,0 2 0,0-1 0,1 0 0,0 1 0,0 0 0,0 0 0,1 0 0,-1 0 0,1 0 0,-3 11 0,1-2 0,1 0 0,0 0 0,1 0 0,1 0 0,0 1 0,1-1 0,1 1 0,0 0 0,1-1 0,5 24 0,-5-35 0,0-2 0,0 1 0,1 0 0,-1 0 0,1 0 0,0-1 0,0 1 0,0-1 0,0 1 0,0-1 0,1 0 0,-1 0 0,1 0 0,-1 0 0,1 0 0,0 0 0,0-1 0,0 0 0,0 1 0,0-1 0,0 0 0,0 0 0,5 0 0,3 1 0,1 0 0,-1-2 0,1 1 0,-1-1 0,16-2 0,-22 1 0,-1 0 0,0 0 0,1-1 0,-1 1 0,0-1 0,0 0 0,0 0 0,0-1 0,0 1 0,-1-1 0,1 0 0,-1 0 0,0 0 0,1 0 0,-1-1 0,-1 1 0,1-1 0,0 0 0,-1 0 0,2-4 0,6-12 0,-1-1 0,12-40 0,-12 33 0,1-1 0,-1 4 0,9-36 0,-17 53 0,1 1 0,-1-1 0,-1 1 0,1-1 0,-1 0 0,-1 1 0,1-1 0,-2 1 0,-2-12 0,4 17 6,-1 0 0,0 0-1,0 0 1,0 0 0,0 1-1,0-1 1,0 0 0,0 1 0,0-1-1,-1 1 1,1-1 0,-1 1-1,1-1 1,-1 1 0,0 0-1,1 0 1,-1 0 0,0 0 0,0 0-1,-3-1 1,-1 1-254,0-1 1,0 1-1,0 1 1,0-1-1,-10 1 1,1 0-6579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1:26.1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4 24575,'0'-3'0,"0"3"0,0 3 0,0 7 0,0 7 0,0 4 0,0 0 0,0 1 0,0-2 0,0-1 0,0-1 0,-3-1 0,-1-1 0,1 1 0,-3-1 0,0 0 0,-1-3 0,0-3-8191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1:26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290 2 24575,'-51'-1'0,"10"0"0,0 2 0,-73 10 0,112-11 0,0 0 0,0 0 0,0 1 0,0-1 0,1 0 0,-1 1 0,0 0 0,0-1 0,1 1 0,-1 0 0,0 0 0,1 0 0,-1 0 0,1 0 0,-1 0 0,1 0 0,-1 0 0,1 1 0,0-1 0,0 0 0,0 1 0,0-1 0,0 1 0,0 0 0,0-1 0,0 1 0,0 0 0,1-1 0,-1 3 0,1-2 0,1 1 0,-1-1 0,1 0 0,0 1 0,0-1 0,0 0 0,0 0 0,0 0 0,0 0 0,0 0 0,1 0 0,-1 0 0,1 0 0,0 0 0,-1-1 0,1 1 0,0-1 0,0 1 0,0-1 0,0 0 0,0 0 0,3 2 0,28 13-170,1-1-1,1-2 0,0-1 1,0-2-1,1-1 0,0-2 1,53 4-1,-69-10-6655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1:27.2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24575,'4'4'0,"-1"1"0,0 0 0,0-1 0,0 1 0,0 0 0,-1 0 0,0 0 0,0 1 0,0-1 0,-1 0 0,0 1 0,1 8 0,0 10 0,-1 37 0,-1-41 0,-2 75 0,3 90 0,-1-183-107,0-2 47,0 1 0,0 0 0,0 0 0,0-1 0,0 1 0,1 0 0,-1-1 1,0 1-1,0 0 0,0 0 0,1-1 0,-1 1 0,0 0 0,1-1 0,-1 1 0,0 0 0,1-1 1,-1 1-1,1-1 0,0 1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1:41.5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0 24575,'0'0'0,"-1"1"0,0-1 0,1 0 0,-1 1 0,0-1 0,1 0 0,-1 1 0,1-1 0,-1 1 0,0-1 0,1 1 0,-1-1 0,1 1 0,0-1 0,-1 1 0,1 0 0,-1-1 0,1 1 0,0 0 0,0-1 0,-1 1 0,1 0 0,0-1 0,0 1 0,0 0 0,0 0 0,0 0 0,-3 25 0,2-22 0,-4 95 0,5 0 0,4 0 0,32 192 0,-23-238 0,28 76 0,-24-81 0,1-1 0,2-1 0,1-1 0,48 73 0,5-9 0,135 156 0,-202-257 0,1 0 0,0-1 0,0 0 0,1 0 0,0-1 0,0 0 0,0-1 0,1 0 0,18 7 0,-12-7 0,1-2 0,-1 0 0,0-1 0,1 0 0,28-1 0,23 0 0,-36 0 0,1-1 0,52-6 0,-80 4 0,1 0 0,-1 1 0,0-2 0,0 1 0,0-1 0,0 1 0,-1-1 0,1-1 0,-1 1 0,0-1 0,0 0 0,0 1 0,0-2 0,5-6 0,4-8 0,0-1 0,10-22 0,-23 42 0,27-58 0,-3-1 0,19-69 0,-3 5 0,8 14 0,-30 72 0,22-62 0,-29 54 0,6-48 0,3-9 0,-20 98 0,1 1 0,0-1 0,1 1 0,-1-1 0,1 1 0,0 0 0,-1-1 0,1 1 0,1 0 0,-1 0 0,4-4 0,-5 7 0,-1-1 0,1 1 0,0-1 0,-1 1 0,1-1 0,0 1 0,-1 0 0,1-1 0,0 1 0,0 0 0,-1 0 0,1 0 0,0-1 0,0 1 0,-1 0 0,1 0 0,0 0 0,0 0 0,0 0 0,-1 1 0,1-1 0,1 0 0,-1 1 0,1 0 0,-1 0 0,1 0 0,-1 0 0,0 0 0,1 0 0,-1 0 0,0 0 0,0 1 0,0-1 0,0 1 0,0-1 0,0 1 0,1 1 0,19 44 0,-1 1 0,18 70 0,-37-117 0,0 5 0,30 96 0,68 154 0,-78-214 0,3-1 0,1-1 0,2-1 0,39 42 0,-62-78 0,-1 1 0,1-1 0,1 0 0,-1 0 0,0 0 0,1 0 0,-1-1 0,1 1 0,0-1 0,0-1 0,0 1 0,0-1 0,0 0 0,10 1 0,6 0 0,1-2 0,30-3 0,-2 1 0,-26 2 0,-12 1 0,0-1 0,23-3 0,-32 3 0,0-1 0,0 0 0,1 0 0,-1 0 0,0 0 0,0-1 0,0 1 0,0-1 0,0 1 0,-1-1 0,1 0 0,0 0 0,-1-1 0,1 1 0,1-3 0,39-50 0,-3-2 0,-2-2 0,53-110 0,-68 120 0,-1 4 0,-3-2 0,17-57 0,-16 33 0,21-92 0,-41 162 0,0-1 0,1 0 0,-1 1 0,0-1 0,1 1 0,-1-1 0,1 1 0,0-1 0,0 1 0,-1-1 0,1 1 0,0 0 0,0-1 0,0 1 0,0 0 0,3-2 0,-4 3 0,1-1 0,0 1 0,0 0 0,0-1 0,0 1 0,0 0 0,0 0 0,0-1 0,0 1 0,0 0 0,0 0 0,-1 0 0,1 0 0,0 1 0,0-1 0,0 0 0,0 0 0,0 0 0,0 1 0,1 0 0,2 1 0,-1 0 0,0 0 0,0 0 0,0 1 0,0-1 0,0 1 0,0 0 0,-1 0 0,0 0 0,1 0 0,-1 0 0,2 6 0,23 46 0,4 8 0,35 98 0,60 184 0,-101-295 0,55 81 0,-76-125 0,1 0 0,1 0 0,-1 0 0,1-1 0,0 0 0,1 0 0,-1 0 0,1-1 0,0 0 0,0 0 0,0-1 0,0 0 0,1 0 0,0 0 0,-1-1 0,1-1 0,9 2 0,17 1 0,0-2 0,60-2 0,-46-2 0,-36 3 0,1-2 0,0 0 0,0 0 0,0-1 0,-1-1 0,15-4 0,-21 4 0,1 0 0,-1 0 0,0 0 0,0-1 0,0 0 0,-1-1 0,0 1 0,1-1 0,-1 0 0,-1 0 0,1-1 0,6-10 0,19-34 0,46-108 0,-38 74 0,19-61 0,-10 21 0,-34 91 0,10-42 0,5-13 0,29-37 0,-57 124 0,1-1 0,-1 1 0,1-1 0,-1 1 0,1-1 0,0 1 0,-1-1 0,1 1 0,0 0 0,0-1 0,0 1 0,0 0 0,0 0 0,0 0 0,0 0 0,0 0 0,1 0 0,-1 0 0,0 0 0,1 0 0,-1 0 0,1 1 0,-1-1 0,1 1 0,-1-1 0,1 1 0,-1-1 0,1 1 0,-1 0 0,1 0 0,-1 0 0,1 0 0,2 0 0,-1 1 0,-1 0 0,0 0 0,1 1 0,-1-1 0,0 1 0,0-1 0,0 1 0,0 0 0,0-1 0,0 1 0,0 0 0,0 0 0,-1 0 0,1 1 0,-1-1 0,0 0 0,0 1 0,0-1 0,2 5 0,7 21 0,-1-1 0,1-1 0,19 37 0,29 48 0,-32-59 0,34 53 0,-52-94 0,0-1 0,1-1 0,0 0 0,0 0 0,1 0 0,0-1 0,1-1 0,15 9 0,-19-11 0,-2 0 0,1 0 0,0 1 0,-1 0 0,0 0 0,0 0 0,-1 0 0,0 1 0,0-1 0,0 1 0,3 9 0,-3-6 0,1 0 0,1 0 0,0-1 0,12 16 0,-14-21 0,0 1 0,1-1 0,0 0 0,0 0 0,0 0 0,0-1 0,1 0 0,0 0 0,6 3 0,-10-6 0,0 1 0,0-1 0,0 1 0,0-1 0,0 0 0,0 0 0,0 0 0,0 0 0,0 0 0,0 0 0,0-1 0,0 1 0,0-1 0,0 1 0,0-1 0,0 0 0,0 0 0,0 0 0,-1 0 0,1 0 0,0 0 0,-1 0 0,1 0 0,0-1 0,-1 1 0,0-1 0,1 1 0,-1-1 0,0 0 0,0 0 0,2-3 0,82-165 0,-40 73 0,-33 69 0,0-1 0,-2-1 0,-1 0 0,-2 0 0,6-42 0,-6 37 0,22-62 0,-15 54 0,-7 24 0,0 0 0,0 1 0,2 0 0,1 0 0,0 1 0,17-22 0,-26 37 0,0 1 0,0 0 0,0 0 0,0 0 0,1 0 0,-1 0 0,0 0 0,1 0 0,-1 0 0,0 0 0,1 1 0,-1-1 0,1 1 0,-1-1 0,1 1 0,0-1 0,-1 1 0,1 0 0,-1 0 0,1 0 0,0 0 0,-1 0 0,1 0 0,-1 0 0,1 0 0,-1 1 0,1-1 0,0 1 0,-1-1 0,1 1 0,-1 0 0,0-1 0,1 1 0,-1 0 0,1 0 0,-1 0 0,0 0 0,0 0 0,0 0 0,0 0 0,0 1 0,2 1 0,4 6 0,0 0 0,0 0 0,-1 1 0,9 19 0,26 64 0,-4 1 0,26 105 0,-36-117 0,-14-46 0,11 56 0,-23-86 0,1 0 0,0 0 0,-1 0 0,2 0 0,-1 0 0,1-1 0,0 1 0,0-1 0,0 0 0,1 1 0,0-2 0,0 1 0,0 0 0,1-1 0,-1 0 0,1 0 0,0 0 0,0 0 0,1-1 0,-1 0 0,1 0 0,0 0 0,-1-1 0,1 0 0,12 3 0,-9-4 0,0 1 0,0-1 0,1-1 0,-1 1 0,1-2 0,-1 1 0,0-1 0,1-1 0,-1 0 0,0 0 0,0-1 0,0 0 0,0 0 0,-1-1 0,1 0 0,11-8 0,8-8 0,-2-1 0,0-2 0,-2 0 0,0-2 0,24-32 0,12-17 0,-23 29 0,36-58 0,-65 87 0,-1 0 0,-2 0 0,1-1 0,-2 1 0,0-1 0,2-21 0,-1 7 0,16-68-455,5 1 0,49-125 0,-65 199-6371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36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24575,'406'0'-1365,"-390"0"-5461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1:49.7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631 44 24575,'-11'11'0,"2"0"0,0 1 0,-14 24 0,14-22 0,0 0 0,-18 21 0,-427 488 0,428-494 0,20-23 0,0-1 0,1 1 0,0 0 0,0 1 0,0-1 0,0 1 0,1 0 0,1 0 0,-6 13 0,9-20 0,0 0 0,0 0 0,0 0 0,0 0 0,0 1 0,0-1 0,0 0 0,0 0 0,0 0 0,0 0 0,0 1 0,0-1 0,0 0 0,0 0 0,0 0 0,0 0 0,0 1 0,0-1 0,0 0 0,0 0 0,0 0 0,0 0 0,0 1 0,0-1 0,0 0 0,0 0 0,1 0 0,-1 0 0,0 0 0,0 0 0,0 1 0,0-1 0,0 0 0,0 0 0,1 0 0,-1 0 0,0 0 0,0 0 0,0 0 0,0 0 0,0 0 0,1 0 0,-1 1 0,0-1 0,0 0 0,0 0 0,0 0 0,1 0 0,-1 0 0,0 0 0,0 0 0,0-1 0,13-4 0,11-13 0,82-64 0,39-33 0,-143 113 0,39-36 0,-1-1 0,65-85 0,-94 106 0,-1 0 0,-1-1 0,-1 0 0,0 0 0,-2-1 0,0 0 0,4-30 0,-3 22 0,-3 7 0,3-3 0,-2-1 0,-1 1 0,-1-1 0,0-32 0,-5 68-227,-1 0-1,0 0 1,-1 0-1,0 0 1,-9 18-1,5-15-6598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1:59.6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349 1 24575,'-27'-1'0,"1"2"0,-1 1 0,1 1 0,-51 12 0,68-12 0,0 0 0,0 1 0,1 0 0,0 0 0,0 0 0,0 1 0,0 1 0,1-1 0,0 1 0,0 0 0,0 1 0,1 0 0,0 0 0,0 0 0,1 1 0,0-1 0,-8 16 0,7-8 0,1 0 0,0 1 0,1-1 0,1 1 0,0-1 0,0 26 0,5 101 0,1-76 0,-4-52 0,2 1 0,0 0 0,1-1 0,1 0 0,0 1 0,5 15 0,-6-26 0,0 0 0,0 1 0,1-1 0,-1 0 0,1 0 0,0 0 0,0 0 0,0-1 0,0 1 0,1-1 0,-1 0 0,1 0 0,0 0 0,0-1 0,0 1 0,0-1 0,1 0 0,-1 0 0,0 0 0,1-1 0,0 1 0,7 0 0,-3 0 0,1-1 0,-1 0 0,0-1 0,1 0 0,-1 0 0,1-1 0,-1 0 0,10-3 0,-16 3 0,0 0 0,1 0 0,-1 0 0,0 0 0,1-1 0,-1 0 0,0 0 0,0 1 0,0-2 0,-1 1 0,1 0 0,0-1 0,-1 1 0,0-1 0,1 0 0,-1 1 0,0-1 0,0 0 0,-1-1 0,1 1 0,-1 0 0,1 0 0,1-7 0,1-14 0,-1 0 0,-1-34 0,1 1 0,2-85 0,-4 140 0,-1 0 0,0 0 0,1 0 0,-1 0 0,1 0 0,0 0 0,-1 0 0,1 0 0,0 1 0,0-1 0,0 0 0,2-1 0,-3 2 0,0 1 0,1 0 0,-1 0 0,0-1 0,0 1 0,0 0 0,1 0 0,-1 0 0,0 0 0,0 0 0,1-1 0,-1 1 0,0 0 0,0 0 0,1 0 0,-1 0 0,0 0 0,0 0 0,1 0 0,-1 0 0,0 0 0,1 0 0,-1 0 0,0 0 0,0 0 0,1 0 0,-1 0 0,0 0 0,1 0 0,-1 0 0,0 1 0,8 13 0,-4 13 0,0 0 0,-2-1 0,-1 1 0,-4 40 0,1-4 0,3-4 0,0-38 0,0 0 0,-1 0 0,-1 0 0,-1-1 0,-1 1 0,0-1 0,-12 35 0,-67 108 0,41-88 0,20-33-116,-33 58 362,46-88-495,0 0-1,0-1 1,-1 0 0,-1 0 0,-18 16 0,20-21-6577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1:59.9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2:00.5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 24575,'-1'67'0,"0"-25"0,1 0 0,2 0 0,1 0 0,13 54 0,-14-84 0,1-1 0,0 0 0,0 0 0,2 0 0,-1 0 0,1-1 0,1 0 0,0 0 0,0 0 0,1 0 0,10 10 0,-7-8 0,-6-8 0,-1-1 0,1 1 0,-1-1 0,1 1 0,0-1 0,7 4 0,-10-7 0,1 1 0,-1 0 0,1-1 0,0 0 0,-1 1 0,1-1 0,0 0 0,-1 0 0,1 0 0,0 0 0,-1 0 0,1 0 0,0 0 0,-1-1 0,1 1 0,0-1 0,-1 1 0,1-1 0,0 0 0,-1 1 0,1-1 0,-1 0 0,3-2 0,2-2-151,1 0-1,-1-1 0,0 0 0,0 0 1,-1-1-1,0 1 0,0-1 1,5-10-1,5-11-6674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2:00.9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2:01.9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168 1 24575,'-16'0'0,"6"0"0,0 0 0,0 0 0,0 1 0,0 0 0,-15 4 0,21-4 0,1 1 0,0-1 0,0 1 0,0 0 0,0 0 0,0 0 0,1 0 0,-1 0 0,0 0 0,1 1 0,0-1 0,-1 1 0,1 0 0,0 0 0,0 0 0,1 0 0,-1 0 0,1 0 0,-1 0 0,0 4 0,-5 16 0,2 1 0,0-1 0,1 1 0,2 0 0,0 0 0,2 0 0,4 44 0,-4-66 0,1-1 0,-1 1 0,1 0 0,-1 0 0,1-1 0,0 1 0,0 0 0,-1-1 0,1 1 0,1-1 0,-1 1 0,0-1 0,0 1 0,0-1 0,1 0 0,-1 0 0,1 0 0,-1 0 0,1 0 0,-1 0 0,1 0 0,0 0 0,-1 0 0,1-1 0,0 1 0,0-1 0,-1 1 0,1-1 0,0 0 0,0 0 0,0 1 0,0-1 0,-1-1 0,4 1 0,0 0 0,1 0 0,-1-1 0,1 0 0,-1 0 0,1 0 0,-1-1 0,0 0 0,0 0 0,0 0 0,7-4 0,-4-1 0,0 1 0,-1-1 0,0-1 0,0 1 0,-1-1 0,0 0 0,0-1 0,-1 1 0,0-1 0,7-18 0,2-10 0,12-55 0,-22 76 0,3-26 0,-6 36 0,0 21 0,0-1 0,3 23 0,2-1 0,14 47 0,0 5 0,-15-64 0,-1 1 0,2 1 0,12 35 0,-18-59 0,1-1 0,0 1 0,-1-1 0,1 1 0,0-1 0,0 1 0,0-1 0,0 0 0,0 1 0,0-1 0,0 0 0,0 0 0,0 0 0,1 0 0,-1 0 0,0 0 0,1 0 0,-1 0 0,1-1 0,-1 1 0,1 0 0,-1-1 0,1 0 0,-1 1 0,1-1 0,0 0 0,-1 1 0,1-1 0,0 0 0,-1 0 0,1-1 0,-1 1 0,1 0 0,0 0 0,-1-1 0,1 1 0,-1-1 0,1 1 0,-1-1 0,1 0 0,-1 0 0,1 1 0,1-3 0,4-1 0,1-1 0,-1-1 0,0 1 0,-1-1 0,1 0 0,8-12 0,4-8 0,27-53 0,8-10 0,-47 79 0,1 0 0,0 1 0,1-1 0,0 2 0,0-1 0,16-9 0,1-1 0,32-19 0,-54 35 0,0 1 0,0 0 0,0 0 0,1 0 0,-1 1 0,1-1 0,-1 1 0,1 0 0,0 0 0,0 1 0,4 0 0,-7 0 0,0 0 0,-1 1 0,1 0 0,0-1 0,-1 1 0,1 0 0,-1 0 0,1 0 0,-1 0 0,0 0 0,1 0 0,-1 0 0,0 0 0,0 1 0,0-1 0,0 1 0,0-1 0,0 0 0,0 1 0,0 0 0,0-1 0,-1 1 0,1-1 0,-1 1 0,1 0 0,-1-1 0,1 1 0,-1 3 0,2 7 0,-1 1 0,-1 23 0,0-24 0,-1 60 0,0 37 0,1-108 0,0 0 0,0 0 0,0 0 0,0 0 0,1 1 0,-1-1 0,0 0 0,0 0 0,1 0 0,-1 0 0,1 0 0,-1 0 0,1 1 0,-1-1 0,2 1 0,-2-2 0,1 0 0,-1 1 0,1-1 0,-1 0 0,0 0 0,1 0 0,-1 0 0,1 0 0,-1 0 0,0 0 0,1-1 0,-1 1 0,1 0 0,-1 0 0,0 0 0,1 0 0,-1 0 0,0-1 0,1 1 0,-1 0 0,0 0 0,1-1 0,-1 1 0,0 0 0,1 0 0,-1-1 0,0 1 0,0 0 0,1-1 0,26-41 0,-16 23 0,5-2 0,1 0 0,1 1 0,0 1 0,2 1 0,35-26 0,-44 36 0,-1 1 0,1 0 0,1 1 0,-1 1 0,1 0 0,0 0 0,0 1 0,0 0 0,1 1 0,-1 1 0,1 0 0,0 1 0,24 0 0,-35 1 0,0 1 0,-1-1 0,1 1 0,0-1 0,0 1 0,0 0 0,-1-1 0,1 1 0,0 0 0,-1 0 0,1 1 0,-1-1 0,1 0 0,-1 0 0,1 1 0,-1-1 0,0 1 0,0-1 0,0 1 0,0-1 0,0 1 0,0 0 0,0 0 0,0-1 0,-1 1 0,1 0 0,-1 0 0,1 0 0,-1 0 0,0 3 0,2 8 0,-2 0 0,0 0 0,-3 22 0,1-11 0,2 67 0,-3 42 0,4-131-65,-2 0 0,1 0 0,0 1 0,0-1 0,-1 0 0,1 0 0,-1 0 0,0 0 0,0 0 0,1 0 0,-1 0 0,-1 0 0,1-1 0,0 1 0,0 0 0,-1 0 0,1-1 0,-1 1 0,1-1 0,-4 3 0,-4 0-6761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2:02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157 0 24575,'-3'2'0,"1"-1"0,-1 0 0,1 1 0,-1-1 0,1 1 0,-1 0 0,1-1 0,0 1 0,0 0 0,0 1 0,0-1 0,0 0 0,-3 5 0,-10 10 0,13-15 0,-1 0 0,0 0 0,0-1 0,-1 1 0,1-1 0,0 0 0,0 0 0,-1 0 0,1 0 0,0-1 0,-6 1 0,-21 7 0,30-8 0,0 1 0,-1-1 0,1 1 0,0-1 0,0 1 0,0-1 0,0 1 0,0-1 0,0 1 0,0 0 0,0-1 0,0 1 0,0-1 0,0 1 0,0-1 0,1 1 0,-1-1 0,0 1 0,0-1 0,1 1 0,-1-1 0,0 1 0,0-1 0,1 1 0,-1-1 0,0 0 0,1 1 0,-1-1 0,1 0 0,0 1 0,18 21 0,-13-15 0,-1 0 0,0 1 0,0 0 0,0 0 0,-1 0 0,0 0 0,-1 1 0,0 0 0,0-1 0,-1 1 0,2 10 0,-4-13 0,1-1 0,-1 1 0,0 0 0,0-1 0,0 1 0,-1-1 0,0 1 0,0-1 0,-1 0 0,1 1 0,-1-1 0,0 0 0,-1 0 0,1 0 0,-1 0 0,0 0 0,-7 7 0,0-1-341,-1 0 0,0 0-1,-16 9 1,9-8-6485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2:03.2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851 1 24575,'0'16'0,"1"16"0,-1 0 0,-2 0 0,0 0 0,-3-1 0,0 1 0,-15 45 0,-4-21 0,-2 0 0,-2-2 0,-2-1 0,-3-1 0,-2-2 0,-3-1 0,-1-2 0,-2-2 0,-3-1 0,-1-3 0,-2-1 0,-53 33 0,93-68 0,-10 7 0,-1 0 0,0-1 0,-1-1 0,0-1 0,-25 9 0,42-18 0,0 0 0,0 1 0,-1-1 0,1 0 0,0 0 0,-1-1 0,1 1 0,0 0 0,-1-1 0,1 1 0,0-1 0,0 0 0,0 0 0,-1 1 0,1-2 0,0 1 0,0 0 0,0 0 0,1-1 0,-1 1 0,0-1 0,0 1 0,1-1 0,-1 0 0,1 0 0,-1 1 0,1-1 0,0 0 0,0 0 0,-2-4 0,-3-8 0,0 0 0,1 0 0,-5-25 0,6 24 0,-40-194 0,39 172 0,2-1 0,1 0 0,6-63 0,-3 100 0,-1-1 0,1 0 0,-1 0 0,1 1 0,0-1 0,0 1 0,0-1 0,0 0 0,0 1 0,0 0 0,1-1 0,-1 1 0,0 0 0,1 0 0,-1-1 0,1 1 0,-1 0 0,1 0 0,-1 1 0,1-1 0,0 0 0,-1 1 0,1-1 0,0 1 0,0-1 0,0 1 0,-1 0 0,1-1 0,2 1 0,11-1 0,-1 0 0,26 2 0,-24 0 0,-4-1 0,-1 1 0,0 0 0,0 1 0,0 0 0,0 1 0,0 0 0,0 0 0,-1 1 0,1 1 0,-1 0 0,0 0 0,-1 1 0,1 0 0,-1 0 0,0 1 0,-1 1 0,0 0 0,11 13 0,351 406 0,-224-230 0,84 105 0,-191-261-1365,-32-33-5461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2:06.1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24575,'20'1'0,"1"1"0,33 8 0,14 2 0,739 13-574,-699-26-217,-25 1-6035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2:20.4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1361 1 24575,'-6'0'0,"-7"0"0,-21 3 0,-18 0 0,-20 1 0,-20 1 0,-19 1 0,-12-1-880,-14-2 880,-11 0 0,-5-2-1857,1-1 1857,4 0 0,28 0-5454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8:13.4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83 24575,'0'2'0,"0"0"0,1 0 0,-1 0 0,1 0 0,0-1 0,-1 1 0,1 0 0,0 0 0,0 0 0,0 0 0,1-1 0,-1 1 0,0-1 0,1 1 0,-1-1 0,1 1 0,-1-1 0,1 0 0,2 2 0,41 21 0,-33-18 0,30 13 0,1-2 0,0-2 0,1-2 0,49 8 0,188 19 0,-202-31 0,229 20 0,390-12 0,-640-19 0,-1-3 0,0-2 0,0-2 0,-1-3 0,0-2 0,91-37 0,11-24 0,-94 42 0,89-32 0,-131 59 0,1 0 0,0 1 0,1 1 0,30 0 0,97 5 0,-69 1 0,456-21 0,-382 7-1365,-121 11-5461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36.4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24575,'6'0'0,"6"0"0,11 0 0,9 0 0,5 0 0,4 0 0,4 0 0,2 0 0,2 0 0,0 0 0,-1 0 0,-5 0 0,-1 0 0,-7 0-8191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2:22.1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24575,'85'0'49,"1435"12"-1140,-663 73 1086,-599-51-43,489 16-218,1677-50 1176,-903-2-459,-1504 0-451,-1 1 0,-1-2 0,1 0 0,0-1 0,20-8 0,-19 6 0,-1 1 0,1 0 0,1 1 0,22-1 0,-13 2 0,-1-1 0,48-13 0,-47 10 0,0 1 0,46-5 0,89 9 0,-89 2 0,0-2 0,90-15 0,-7-9 0,0 8 0,216 1 0,-160 16 0,182 3 0,-120 13 0,117 2 0,416-17 0,-766-3-13,70-12 0,-55 6-1326,-36 6-5487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2:31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2:31.9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24575,'3'0'0,"4"0"0,3 0 0,2 0 0,6 0 0,4 0 0,2 0 0,5 0 0,0 0 0,1 0 0,4 0 0,4 2 0,1 2 0,3 2 0,-7 1-8191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2:40.9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24575,'373'-1'-78,"1083"18"-2735,-1190-8 2806,392 22-163,70-2-776,1-30 1017,-259-2-593,266 3 4987,-682-3-4465,0-2 0,63-15 0,21-2 0,-108 16-1365,-19 2-5461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2:41.5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2679 0 24575,'-21'2'0,"-43"7"0,19-2 0,-1161 94-1332,677-66 1468,-233 7-1302,711-41-4663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2:44.4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24575,'1'1'0,"-1"0"0,1 0 0,-1 0 0,1 0 0,-1 0 0,1 0 0,0 0 0,-1 0 0,1 0 0,0-1 0,0 1 0,0 0 0,-1 0 0,1-1 0,0 1 0,0-1 0,0 1 0,0-1 0,0 1 0,0-1 0,0 1 0,1-1 0,-1 0 0,2 1 0,31 5 0,-32-5 0,94 7-6,152-6 0,-131-3-220,211-1-976,493 7 850,-575 11-634,319 61 0,227 116 982,-293-72-837,-368-100 766,246 7 0,10-40-497,-304 4-2288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2:45.7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 24575,'0'0'0,"0"0"0,-1 0 0,1 0 0,0 0 0,0 0 0,0 0 0,-1 0 0,1 0 0,0 0 0,0 0 0,0 0 0,0 0 0,-1 0 0,1 0 0,0 0 0,0 0 0,0 0 0,-1 0 0,1 0 0,0 0 0,0 1 0,0-1 0,0 0 0,0 0 0,-1 0 0,1 0 0,0 0 0,0 1 0,0-1 0,0 0 0,0 0 0,0 0 0,0 0 0,0 0 0,0 1 0,0-1 0,-1 0 0,1 0 0,0 0 0,0 1 0,0-1 0,0 0 0,0 0 0,0 0 0,0 1 0,0-1 0,0 0 0,1 0 0,5 12 0,15 10 0,-1-10 2,1 0 0,1-1 0,-1-1 0,2-1 0,-1-1 0,1-1 0,0-1 0,32 4 0,200 9-190,-235-18 139,1172 5-5867,-707-8 3500,3587 1-2286,-3453-20 6394,-5-26 890,-489 37-2276,739-11 8664,-646 22-9267,-209-2 297,0 0 0,0 0 0,-1-1 0,1 0 0,0-1 0,9-3 0,-10 2 0,1 1 0,0 0 0,1 1 0,-1 0 0,17-1 0,6 3-1365,-18 0-5461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2:50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6871 1 24575,'0'1'0,"-1"0"0,1 1 0,-1-1 0,1 0 0,-1 0 0,1 0 0,-1 0 0,0 0 0,1 0 0,-1 0 0,0 0 0,0 0 0,0 0 0,0 0 0,0 0 0,0 0 0,0-1 0,0 1 0,0 0 0,-2 0 0,-29 14 0,23-11 0,-46 18-45,-1-1-1,-1-4 0,-70 13 1,-181 16-1040,258-40 977,-1018 70-843,-6-72-460,617-6 1201,-91 4 160,-495-4-84,882-8 938,-167-31 0,54 4 245,-192 10 573,-1 27-2046,211 1-665,239-1-5737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2:51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85 24575,'112'-8'0,"-39"1"0,-19 3 54,956-50-5450,1521 43-3656,-1641 14 7473,-483-3 2876,-62 0 5188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2:52.9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34 24575,'3'0'0,"3"0"0,4-2 0,6-2 0,5-2 0,5-1 0,7 2 0,10 0 0,11 3 0,11 0 0,9 1 0,17 1 0,15 0 0,15 1 0,13-1-1380,16 0 1380,-18 0-6811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36.9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155 1 24575,'0'27'0,"0"1"0,0 1 0,-6 29 0,4-48 0,0 1 0,-1 0 0,-1-1 0,1 0 0,-2 0 0,1 0 0,-1 0 0,-12 16 0,5-12 0,0-1 0,-16 15 0,-21 24 0,49-52 0,-1 1 0,1-1 0,0 0 0,0 0 0,0 0 0,0 1 0,-1-1 0,1 0 0,0 1 0,0-1 0,0 0 0,0 0 0,0 1 0,0-1 0,0 0 0,0 1 0,0-1 0,0 0 0,0 0 0,0 1 0,0-1 0,0 0 0,0 1 0,0-1 0,0 0 0,0 1 0,0-1 0,0 0 0,0 0 0,0 1 0,1-1 0,-1 0 0,0 0 0,0 1 0,0-1 0,0 0 0,1 0 0,-1 1 0,1-1 0,15 6 0,26-4 0,-37-2 0,393-2-1365,-382 2-5461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2:55.5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24575,'531'15'-891,"-102"-1"-349,1856-8-6104,-1290-9 5534,864 3 1218,-1688 0 4278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20.9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17 24575,'1'-1'0,"0"0"0,0 0 0,-1 0 0,1 0 0,0 0 0,0 0 0,0 1 0,0-1 0,0 0 0,0 1 0,0-1 0,0 0 0,0 1 0,1-1 0,-1 1 0,0 0 0,0-1 0,0 1 0,1 0 0,-1 0 0,0 0 0,0 0 0,1 0 0,-1 0 0,1 0 0,2 0 0,54-3 0,0 3 0,114 14 0,-7 1 0,219-8 0,243 16 0,-498-7 0,111 7 0,-3-24 0,-287 4 0,-99 17 0,67-6 0,-449 29 0,-3-41 0,303-3 0,148 9 0,60-4 0,-43 0 0,55-5 0,-1-1 0,1-1 0,-1 0 0,1-1 0,0 0 0,0 0 0,0-1 0,-13-9 0,10 6 0,0 1 0,0 1 0,-29-9 0,24 12 0,0 1 0,0 0 0,0 2 0,-25 2 0,-40-2 0,79-1 0,-1 0 0,1 0 0,0-1 0,0 0 0,0 0 0,1 0 0,-1-1 0,0 1 0,-6-7 0,5 5 0,-1 0 0,1 1 0,0-1 0,-13-3 0,5 2-1365,1 0-5461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27.9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50 24575,'14'2'0,"-1"-1"0,0 2 0,0 0 0,0 0 0,0 1 0,13 6 0,38 12 0,25-4-62,151 11-1,97-16-1052,-269-12 863,910 8-4093,158 3 980,362 66 1035,1252 42 2240,-1474-98 90,865 2 1734,-1931-29-761,283-45 0,-270 14-725,554-74 2100,-210 95 2943,-140 10-5236,-168-10-55,339-10 0,-453 24-55,674-7-778,237-35 833,554-60-198,-1178 96 1151,-311 7-820,-20 9-133,-6-1 0,-1-8-1365,-78 0-5461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28.5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837 1 24575,'10'0'0,"0"0"0,0 0 0,1 0 0,-1 2 0,0-1 0,0 1 0,0 1 0,0-1 0,-1 2 0,1-1 0,-1 2 0,0-1 0,0 1 0,0 0 0,-1 1 0,1 0 0,-1 0 0,-1 1 0,1 0 0,6 9 0,-7-8 0,-1 1 0,0 0 0,-1 0 0,0 1 0,0-1 0,-1 1 0,0 0 0,-1 0 0,0 0 0,2 18 0,-1 4 0,-1 1 0,-2 37 0,-1-65 0,-1 0 0,0 1 0,0-1 0,-1 0 0,0 0 0,1 0 0,-2 0 0,1-1 0,0 1 0,-1-1 0,0 1 0,0-1 0,0 0 0,-1 0 0,1 0 0,-1 0 0,0-1 0,0 1 0,-5 2 0,-5 3 0,0 0 0,0-1 0,0-1 0,-1 0 0,-16 5 0,-7-1 3,0-1 1,0-2-1,-42 3 0,-121 2-326,131-10-55,-302 9-987,269-10-4773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30.4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18446 0 24575,'-104'5'0,"-182"32"0,69-5 0,-718 31-1792,-6-50-116,900-13 1903,-1032 39-1416,131-1-197,-977-34-565,1020-7 1662,-2076 3 2893,2419-33-2372,37 0 0,-163 5 0,450 16 0,-618 3 5744,524 11-4412,-543 49-1332,356-27 0,383-21 0,-112 0 0,-183 10 0,-642 9 0,720-25 0,262 0 0,-100-19 0,99 10 0,-92-1 0,-114-5 0,198 4 0,-42-3 0,106 14 0,-39-10 0,45 8 0,0 1 0,0 0 0,-26 1 0,-15 4-1365,51-1-5461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31.0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1050 1 24575,'-273'6'0,"211"-1"0,0 3 0,-84 21 0,57-3 0,2 4 0,1 4 0,-129 71 0,214-105 0,-1 1 0,0 0 0,0 0 0,1 0 0,-1 0 0,0 0 0,1 0 0,-1 0 0,1 1 0,0-1 0,-1 0 0,1 1 0,0-1 0,0 1 0,0 0 0,0-1 0,0 1 0,0 0 0,0-1 0,1 1 0,-1 0 0,0 0 0,0 3 0,2-3 0,0 0 0,0 1 0,0-1 0,0 0 0,0 0 0,0 0 0,0 1 0,1-1 0,-1 0 0,1-1 0,-1 1 0,1 0 0,0 0 0,0-1 0,0 1 0,0-1 0,0 0 0,2 2 0,31 20 0,-1 1 0,-1 2 0,-2 2 0,36 38 0,113 117 0,-138-142 0,11 8 60,116 83 0,-128-105-431,1-2-1,2-2 1,80 31 0,-75-38-6455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35.6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1 109 24575,'0'-2'0,"3"-2"0,3 0 0,7 1 0,6-1 0,9-1 0,10 0 0,10 0 0,5-1 0,10-2 0,8-1 0,6-1 0,4 3 0,5-1 0,3 1 0,8-1 0,11 0 0,-13 3-8191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38.8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111 52 24575,'1762'0'-1370,"-1742"1"1383,-14 0 3,0-1 0,0 0 0,-1 0 0,1 0 1,0 0-1,0-1 0,-1 0 0,1 0 0,0-1 0,6-2 0,-53-4 1126,-448 6-1106,458 3-34,-203 16-2,138-8 0,-136-2 0,214-10 0,0 1 0,1-2 0,0 0 0,-1-2 0,-16-7 0,16 6 0,0 1 0,-1 0 0,1 2 0,-26-4 0,-356 3 30,226 7-1425,148-2-5431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06.2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475 90 24575,'-7'-6'0,"0"1"0,0-1 0,-1 1 0,0 1 0,0 0 0,0 0 0,0 0 0,-1 1 0,0 0 0,1 1 0,-1 0 0,0 0 0,-15 0 0,-11 0 0,1 2 0,-41 5 0,69-4 0,-1 0 0,1 1 0,0 0 0,0 0 0,-1 1 0,2 0 0,-1 0 0,0 0 0,1 0 0,-1 1 0,1 0 0,0 0 0,0 1 0,-8 9 0,-4 7 0,1 0 0,-17 29 0,31-47 0,-4 7 0,1 0 0,0 0 0,0 1 0,1 0 0,1-1 0,0 1 0,0 1 0,1-1 0,1 0 0,-1 1 0,2-1 0,1 20 0,0-26 0,1 0 0,0 1 0,0-1 0,0 0 0,1-1 0,0 1 0,0 0 0,0-1 0,6 7 0,10 16 0,-16-23 0,0 1 0,0-1 0,0 0 0,0 0 0,1 0 0,-1 0 0,1 0 0,0-1 0,0 0 0,0 0 0,1 0 0,-1 0 0,1-1 0,-1 1 0,1-1 0,0 0 0,0-1 0,0 1 0,0-1 0,0 0 0,1 0 0,-1-1 0,0 0 0,0 1 0,10-3 0,-8 1 0,0 0 0,-1-1 0,1 1 0,-1-2 0,0 1 0,0-1 0,0 0 0,0 0 0,0-1 0,-1 1 0,1-1 0,-1-1 0,0 1 0,0-1 0,-1 0 0,1 0 0,-1 0 0,0 0 0,0-1 0,2-6 0,8-21 0,-1-1 0,-2-1 0,-2 0 0,-1-1 0,6-60 0,-12 86-114,-1 0 1,0 0-1,-1-1 0,0 1 0,0-1 1,-1 1-1,-1 0 0,1-1 0,-2 1 1,1 0-1,-6-11 0,3 11-6712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07.2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37.3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0 24575,'-1'1'0,"0"-1"0,0 1 0,0-1 0,1 1 0,-1-1 0,0 1 0,0 0 0,1-1 0,-1 1 0,0 0 0,1 0 0,-1-1 0,0 1 0,1 0 0,0 0 0,-1 0 0,1 0 0,-1 0 0,1 0 0,0-1 0,-1 3 0,-6 24 0,7-26 0,-59 400 0,56-291-1365,4-97-5461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07.8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284 70 24575,'0'-2'0,"0"-1"0,-1 1 0,1-1 0,0 0 0,-1 1 0,1-1 0,-1 1 0,0 0 0,0-1 0,0 1 0,0-1 0,0 1 0,0 0 0,-1 0 0,1 0 0,-1 0 0,0 0 0,0 0 0,-3-3 0,1 2 0,0 1 0,0-1 0,-1 1 0,1 0 0,-1 1 0,1-1 0,-1 1 0,1 0 0,-1 0 0,-6 0 0,-2 0 0,-1 0 0,0 2 0,1 0 0,-1 0 0,0 1 0,-24 7 0,32-7 0,0 0 0,0 0 0,1 1 0,-1-1 0,1 1 0,-1 1 0,1-1 0,0 1 0,-6 5 0,8-6 0,1 0 0,-1 0 0,1 0 0,0 1 0,1-1 0,-1 0 0,0 1 0,1 0 0,0-1 0,0 1 0,0 0 0,0 0 0,1-1 0,-1 1 0,1 0 0,0 4 0,-1 10 0,1-1 0,0 0 0,2 1 0,0-1 0,1 0 0,0 0 0,2 0 0,0 0 0,0-1 0,14 26 0,-11-29 0,54 91 0,-53-90 0,1-1 0,1 0 0,0-1 0,1 0 0,15 12 0,-24-22 0,1 1 0,0-1 0,0 0 0,0 0 0,0 0 0,1-1 0,-1 0 0,0 1 0,1-1 0,-1-1 0,1 1 0,-1-1 0,1 0 0,-1 0 0,1 0 0,-1 0 0,1-1 0,-1 0 0,1 0 0,4-1 0,-3-1 0,0 1 0,0-1 0,0 1 0,0-2 0,0 1 0,-1-1 0,1 1 0,-1-2 0,0 1 0,-1 0 0,1-1 0,-1 0 0,5-6 0,4-9 17,-2-1 0,0 0 1,-1 0-1,-1-1 0,-1 0 0,9-38 0,-11 22-388,-1 1-1,-1-1 1,-2-51 0,-3 62-6455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08.3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233 204 24575,'0'-8'0,"-1"1"0,0-1 0,-1 1 0,0 0 0,0-1 0,-1 1 0,1 0 0,-1 0 0,-1 1 0,0-1 0,0 1 0,0-1 0,0 1 0,-1 0 0,-9-8 0,2 3 0,0-1 0,-1 2 0,-1 0 0,0 0 0,0 2 0,-16-8 0,28 15 0,0 0 0,0 0 0,0 0 0,0 0 0,0 0 0,0 0 0,0 1 0,0-1 0,0 1 0,0 0 0,0 0 0,-1 0 0,1 0 0,0 0 0,0 0 0,0 0 0,0 1 0,0-1 0,-4 2 0,4-1 0,1 1 0,-1-1 0,0 1 0,1 0 0,0-1 0,-1 1 0,1 0 0,0 0 0,0 0 0,0 0 0,0 0 0,0 0 0,1 0 0,-1 0 0,1 0 0,-1 0 0,1 1 0,0-1 0,0 3 0,-4 63 0,6 83 0,1-35 0,-3-104 0,0 0 0,1 0 0,1 0 0,0 0 0,1 0 0,0-1 0,0 1 0,1-1 0,8 14 0,-10-20 0,1 0 0,0-1 0,0 1 0,0-1 0,1 0 0,0 0 0,0 0 0,0 0 0,0-1 0,0 0 0,1 0 0,-1 0 0,1 0 0,0-1 0,0 1 0,0-1 0,0 0 0,0-1 0,0 1 0,1-1 0,-1 0 0,10 0 0,7 0 0,1-1 0,-1 0 0,1-2 0,-1-1 0,25-6 0,-38 6 0,0 0 0,0 0 0,0-1 0,0 0 0,-1-1 0,0 0 0,0 0 0,0-1 0,0 0 0,-1 0 0,0-1 0,-1 0 0,1 0 0,8-13 0,-4 3 14,-1-2-1,-1 1 0,0-1 0,-1-1 1,-1 1-1,-1-1 0,-1-1 1,5-37-1,-5-6-756,-3-97 1,-3 137-6084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09.5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202 71 24575,'1'-2'0,"0"1"0,1 0 0,-1 0 0,0 0 0,-1-1 0,1 1 0,0 0 0,0-1 0,0 1 0,-1-1 0,1 1 0,-1-1 0,1 1 0,-1-1 0,0 1 0,1-1 0,-1 1 0,0-1 0,0 0 0,0 1 0,0-1 0,-1 1 0,1-1 0,0 0 0,-1 1 0,1-1 0,0 1 0,-1-1 0,0 1 0,1 0 0,-1-1 0,0 1 0,0-1 0,0 1 0,0 0 0,0 0 0,0 0 0,0 0 0,-1-1 0,1 1 0,0 1 0,0-1 0,-1 0 0,1 0 0,-1 0 0,1 1 0,-1-1 0,1 1 0,-1-1 0,1 1 0,-1 0 0,1-1 0,-1 1 0,-2 0 0,-12-2 0,0 0 0,0 1 0,0 0 0,0 2 0,0 0 0,-26 5 0,40-5 0,0 0 0,-1 0 0,1 0 0,0 0 0,0 0 0,1 1 0,-1-1 0,0 1 0,0-1 0,1 1 0,-1 0 0,1 0 0,-1 0 0,1 0 0,0 0 0,0 0 0,0 0 0,0 0 0,0 0 0,0 0 0,0 1 0,1-1 0,-1 0 0,1 4 0,-2 8 0,1-1 0,1 0 0,1 17 0,0-11 0,0 91 0,2 74 0,-1-170 0,1 0 0,0-1 0,0 1 0,11 25 0,-12-33 0,1 1 0,0-1 0,0 0 0,1 0 0,0 0 0,0-1 0,0 1 0,1-1 0,0 0 0,0 0 0,9 7 0,-12-11 0,-1-1 0,0 1 0,1 0 0,-1-1 0,1 0 0,-1 1 0,1-1 0,-1 0 0,1 0 0,-1 0 0,1 0 0,0 0 0,-1 0 0,1 0 0,-1 0 0,1-1 0,-1 1 0,1-1 0,-1 1 0,0-1 0,1 1 0,-1-1 0,1 0 0,-1 0 0,0 0 0,0 1 0,0-1 0,1-1 0,-1 1 0,0 0 0,0 0 0,0 0 0,0 0 0,0-2 0,5-6 0,0 0 0,-1 0 0,7-18 0,-10 24 0,37-92 30,28-61-1425,-43 111-5431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10.0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1 200 24575,'2'-1'0,"0"1"0,-1-1 0,1 1 0,0-1 0,0 0 0,-1 0 0,1 0 0,0 0 0,-1 0 0,1 0 0,-1-1 0,1 1 0,-1 0 0,0-1 0,0 1 0,0-1 0,1 1 0,0-4 0,18-32 0,-19 34 0,52-121 0,-52 123 0,-1 1 0,0-1 0,0 0 0,1 1 0,-1-1 0,1 0 0,-1 1 0,0-1 0,1 1 0,-1-1 0,1 1 0,-1-1 0,1 1 0,-1-1 0,1 1 0,0 0 0,-1-1 0,1 1 0,-1 0 0,1-1 0,0 1 0,-1 0 0,1 0 0,0-1 0,-1 1 0,1 0 0,0 0 0,0 0 0,0 0 0,0 1 0,1-1 0,-1 1 0,0-1 0,1 1 0,-1 0 0,0 0 0,0 0 0,0 0 0,0 0 0,0 0 0,0 0 0,0 0 0,1 2 0,22 42 0,-14-17 0,0 0 0,-2 1 0,-2 0 0,0 0 0,1 36 0,-3 152 0,-5-153 0,0-43-16,-2 1 0,0-1 1,-9 33-1,2-13-1286,7-27-5524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12.3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24575,'1'2'0,"-1"0"0,0-1 0,1 1 0,0 0 0,-1 0 0,1 0 0,0-1 0,0 1 0,0-1 0,0 1 0,0 0 0,0-1 0,1 0 0,-1 1 0,0-1 0,1 0 0,-1 0 0,1 1 0,-1-1 0,1 0 0,0-1 0,-1 1 0,1 0 0,0 0 0,0-1 0,0 1 0,-1-1 0,3 1 0,8 2 0,1-1 0,23 2 0,-36-4 0,240 7 0,-93-4 0,42 2-729,301 15-854,-351-9-4296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13.3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1256 141 24575,'-5'0'0,"-8"0"0,-10 0 0,-12 0 0,-13 0 0,-19-3 0,-22-3 0,-25-1 0,-14-3-988,-10-1 988,-2-8 0,4-3 0,9 0 0,17 0 0,28 4-7203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14.3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24575,'0'1'0,"0"-1"0,1 1 0,-1 0 0,1 0 0,-1 0 0,1-1 0,-1 1 0,1 0 0,-1 0 0,1-1 0,0 1 0,-1-1 0,1 1 0,0 0 0,0-1 0,0 1 0,-1-1 0,1 0 0,0 1 0,0-1 0,0 0 0,0 1 0,0-1 0,1 0 0,28 6 0,-26-5 0,65 7-13,136-3 1,-126-6-163,1677 0-5901,-1558 1 4161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17.0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24575,'0'3'0,"0"3"0,0 4 0,0 3 0,0 2 0,3-2 0,6-3 0,11-3 0,9 0 0,14-1 0,16-2 0,12-1 0,14-4 0,14-5 0,15-7 0,13-6-1234,-15-1-5723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17.8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1249 96 24575,'-37'-2'0,"-55"-9"0,4-1 0,-661-41 0,547 40-1365,122 9-5461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44.0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 24575,'1053'0'0,"-1045"0"-227,0 0-1,-1-1 1,1 1-1,-1-2 1,10-1-1,-7-1-6598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46.8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4559 1 24575,'-74'0'183,"-837"26"-1830,431 25-148,4 0 1079,-3-30 652,445-21 830,-222-1 2383,-336 9-3025,-317-1-163,577-8-1287,317 1-5500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44.4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353 0 24575,'-3'0'0,"-6"0"0,-5 0 0,-8 0 0,-5 0 0,-5 0 0,-4 0 0,-5 0 0,-1 0 0,-2 0 0,-1 0 0,7 0-8191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48.3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87 24575,'214'-1'0,"232"3"0,-207 22 0,-158-12 0,115 1 0,269-14 0,-455 0 0,1 0 0,-1-1 0,1 0 0,-1 0 0,15-7 0,-14 5 0,0 1 0,0 0 0,0 1 0,19-3 0,233 5 0,-119 1 0,-138-1 0,-1 0 0,1-1 0,0 0 0,-1 0 0,1-1 0,-1 0 0,1 0 0,-1 0 0,0 0 0,0-1 0,7-4 0,21-11 0,-21 14 0,-4 2 0,0-1 0,-1 0 0,0 0 0,8-5 0,-15 8 0,1-1 0,-1 1 0,1 0 0,-1 0 0,0-1 0,1 1 0,-1 0 0,0-1 0,1 1 0,-1 0 0,0-1 0,1 1 0,-1-1 0,0 1 0,0 0 0,0-1 0,1 1 0,-1-1 0,0 1 0,0-1 0,0 1 0,0-1 0,0 1 0,0-1 0,0 1 0,0-1 0,0 1 0,0 0 0,0-2 0,-1 1 0,0 0 0,0 0 0,0 0 0,0 0 0,0 0 0,0 0 0,0 1 0,0-1 0,-1 0 0,1 0 0,0 1 0,-1-1 0,1 1 0,0-1 0,-3 0 0,-16-3 0,0 1 0,0 0 0,0 1 0,-1 1 0,1 1 0,-25 3 0,-11 0 0,-926-3 0,899 9 0,1-1 0,45-10 0,27 1 0,-1 0 0,1 1 0,0 0 0,-1 1 0,1 0 0,-15 4 0,24-5 0,1 0 0,-1 0 0,1 0 0,-1 0 0,1 0 0,-1 1 0,1-1 0,-1 0 0,1 1 0,-1-1 0,1 0 0,-1 0 0,1 1 0,0-1 0,-1 1 0,1-1 0,0 0 0,-1 1 0,1-1 0,0 1 0,-1-1 0,1 1 0,0-1 0,0 1 0,0-1 0,0 1 0,-1-1 0,1 1 0,0-1 0,0 1 0,0-1 0,0 1 0,0-1 0,0 1 0,0 0 0,0-1 0,1 1 0,-1-1 0,0 1 0,0-1 0,0 1 0,0-1 0,1 1 0,-1-1 0,0 1 0,1-1 0,-1 0 0,0 1 0,1-1 0,-1 1 0,0-1 0,1 0 0,0 1 0,24 20 0,1-9 0,0-1 0,0-2 0,1 0 0,33 6 0,-10-3 0,102 23 0,268 25 0,-414-59 0,-1-1 0,0 1 0,0-1 0,0 0 0,1 0 0,-1-1 0,0 0 0,0 0 0,0 0 0,0 0 0,0-1 0,0 1 0,0-2 0,0 1 0,0 0 0,-1-1 0,1 0 0,-1 0 0,0 0 0,0 0 0,0-1 0,0 0 0,-1 0 0,6-8 0,-6 9 0,-1 0 0,1-1 0,0 1 0,0 0 0,0 1 0,1-1 0,-1 0 0,1 1 0,-1 0 0,1 0 0,0 0 0,0 0 0,0 1 0,0-1 0,6 0 0,6-1 0,-1 1 0,0 1 0,17 0 0,-17 2 0,0-2 0,27-4 0,109-36 0,-168 42 0,0 0 0,-29-2 0,0-1 0,-766 2 0,904 0 0,415 13 0,-444-9 0,-63-4 0,0 0 0,0 0 0,0 0 0,0 0 0,0 1 0,0-1 0,0 0 0,0 0 0,0 0 0,0 0 0,0 0 0,0 0 0,0 0 0,0 0 0,-1 0 0,1 0 0,0 0 0,0 0 0,0 0 0,0 0 0,0 0 0,0 1 0,0-1 0,0 0 0,0 0 0,0 0 0,0 0 0,0 0 0,0 0 0,0 0 0,0 0 0,0 0 0,0 0 0,0 0 0,0 0 0,0 1 0,0-1 0,0 0 0,1 0 0,-1 0 0,0 0 0,0 0 0,0 0 0,0 0 0,0 0 0,0 0 0,0 0 0,0 0 0,0 0 0,0 0 0,0 0 0,0 0 0,0 0 0,0 0 0,0 0 0,0 0 0,1 0 0,-1 0 0,0 0 0,0 0 0,0 0 0,0 0 0,0 0 0,0 0 0,-10 5 0,-13 3 0,-187 26 0,317-35 0,-12 1 0,168-22 0,-195 16 0,-47 5 0,-1 0 0,22-6 0,-33 2 0,-19 1 0,-21 1 0,-301 1 0,169 4 0,33 6 0,-5 1 0,-414-10-1365,559 1-5461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50.9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 1 24575,'-4'-1'0,"0"1"0,0 1 0,0-1 0,0 0 0,0 1 0,0 0 0,0 0 0,0 0 0,1 0 0,-1 1 0,-4 1 0,8-2 0,-1 0 0,0-1 0,0 1 0,1 0 0,-1-1 0,1 1 0,-1 0 0,0 0 0,1-1 0,-1 1 0,1 0 0,0 0 0,-1 0 0,1 0 0,0 0 0,-1 0 0,1 0 0,0 0 0,0 1 0,0 0 0,0 0 0,0 0 0,1 1 0,-1-1 0,1 0 0,-1 0 0,1 0 0,0 0 0,0 0 0,0 0 0,2 3 0,1 1 0,1-1 0,-1 0 0,1-1 0,0 1 0,0-1 0,0 0 0,1 0 0,-1 0 0,1-1 0,0 0 0,0 0 0,9 3 0,34 20 0,-49-26 0,0 0 0,0 0 0,0 0 0,1 0 0,-1 0 0,0 0 0,0 0 0,0 0 0,0 0 0,0 0 0,0 1 0,0-1 0,1 0 0,-1 0 0,0 0 0,0 0 0,0 0 0,0 0 0,0 0 0,0 0 0,0 0 0,0 0 0,0 0 0,0 1 0,1-1 0,-1 0 0,0 0 0,0 0 0,0 0 0,0 0 0,0 0 0,0 0 0,0 1 0,0-1 0,0 0 0,0 0 0,0 0 0,0 0 0,0 0 0,0 0 0,0 1 0,0-1 0,0 0 0,0 0 0,0 0 0,0 0 0,0 0 0,0 0 0,-1 0 0,1 0 0,0 1 0,0-1 0,0 0 0,0 0 0,0 0 0,0 0 0,0 0 0,0 0 0,0 0 0,0 0 0,-1 0 0,1 1 0,-12-1 0,-14-3 0,16 1 0,0-1 0,0 0 0,1-1 0,-1-1 0,1 1 0,0-1 0,0-1 0,0 1 0,1-2 0,0 1 0,-8-9 0,16 15 0,-1 0 0,1-1 0,-1 1 0,1-1 0,-1 1 0,1-1 0,-1 1 0,1-1 0,-1 0 0,1 1 0,0-1 0,-1 1 0,1-1 0,0 0 0,0 1 0,0-1 0,-1 0 0,1 0 0,0 1 0,0-1 0,0 0 0,0 1 0,0-1 0,0 0 0,0 1 0,0-1 0,1 0 0,-1 1 0,0-2 0,1 1 0,0 0 0,0 0 0,0 0 0,1 1 0,-1-1 0,0 0 0,0 1 0,0-1 0,0 1 0,1-1 0,-1 1 0,0-1 0,0 1 0,3 0 0,53-2 0,-52 2 0,2 0 0,-1 0 0,0-1 0,0 0 0,0-1 0,0 1 0,-1-1 0,1 0 0,6-4 0,-6 3 0,1 1 0,-1-1 0,1 1 0,0 0 0,0 1 0,10-2 0,-1 3 0,48 0 0,-59 0 0,0 1 0,0 0 0,0 0 0,-1 0 0,1 1 0,0-1 0,-1 1 0,1 0 0,-1 1 0,7 3 0,7 7 0,1-2 0,36 17 0,2 0 0,-46-23 0,1 0 0,0 0 0,0-1 0,0-1 0,1 0 0,-1-1 0,1 0 0,0-1 0,-1 0 0,21-2 0,31 3 0,-51 0 0,1 0 0,23 8 0,-29-7 0,0 0 0,1-1 0,-1 0 0,1-1 0,-1 1 0,1-2 0,-1 1 0,1-1 0,13-2 0,26-6-1365,-34 6-5461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52.1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513 197 24575,'0'-27'0,"1"16"0,-1 0 0,0 0 0,-4-21 0,3 29 0,0-1 0,0 1 0,0-1 0,0 1 0,-1 0 0,0 0 0,1 0 0,-1 0 0,0 0 0,-1 0 0,1 0 0,0 1 0,-1-1 0,0 1 0,1-1 0,-5-1 0,-4-3 0,0 0 0,-1 1 0,0 0 0,0 1 0,-1 0 0,0 1 0,1 0 0,-1 2 0,-1-1 0,1 1 0,0 1 0,0 0 0,-1 1 0,1 1 0,0 0 0,0 0 0,0 2 0,0-1 0,0 2 0,0 0 0,0 0 0,1 1 0,0 1 0,0 0 0,-18 12 0,17-9 0,0 1 0,0 0 0,0 1 0,2 0 0,-1 1 0,-14 20 0,22-27 0,1 1 0,0-1 0,0 0 0,1 1 0,-1 0 0,1-1 0,0 1 0,1 0 0,0 0 0,0 0 0,0 1 0,0-1 0,1 0 0,0 0 0,0 0 0,1 0 0,0 0 0,0 1 0,0-1 0,5 11 0,3 0 0,0 0 0,2-1 0,0 0 0,1 0 0,20 21 0,-28-32 0,8 8 0,0 0 0,1 0 0,0-2 0,1 1 0,0-1 0,0-1 0,1-1 0,1 0 0,0-1 0,0-1 0,0 0 0,1-1 0,0-1 0,0 0 0,1-2 0,-1 0 0,1 0 0,23-1 0,-20-2 0,0-1 0,-1-1 0,1-1 0,0 0 0,27-10 0,-40 11 0,0-1 0,0 0 0,0 0 0,0-1 0,-1 0 0,1 0 0,-1-1 0,0 0 0,-1 0 0,1-1 0,-1 0 0,0 0 0,0 0 0,-1-1 0,10-14 0,-12 10 0,0 1 0,-1-1 0,0 0 0,-1 0 0,0 0 0,0-1 0,-1 1 0,-1 0 0,-2-16 0,0-16 0,3-1-1365,0 26-5461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52.4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24575,'0'2'0,"0"5"0,0 3 0,0 3 0,3-1 0,1 0 0,-1-1-8191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53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53.6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346 179 24575,'-54'-2'0,"32"0"0,0 2 0,0 0 0,0 1 0,-23 5 0,36-3 0,0 0 0,0 1 0,1 0 0,-1 0 0,1 1 0,0 0 0,0 0 0,0 1 0,1 0 0,0 0 0,0 1 0,1 0 0,-1 0 0,2 1 0,-1 0 0,1 0 0,0 0 0,1 0 0,0 1 0,0 0 0,1 0 0,0 0 0,0 0 0,1 0 0,0 1 0,1-1 0,0 15 0,0-11 0,2 0 0,0-1 0,0 1 0,4 12 0,-4-20 0,1-1 0,0 1 0,0-1 0,0 1 0,1-1 0,-1 0 0,1 0 0,0 0 0,0 0 0,0-1 0,1 1 0,-1-1 0,7 5 0,-1-3 0,-1 1 0,2-1 0,-1 0 0,0-1 0,1 0 0,0-1 0,0 0 0,0 0 0,0-1 0,18 1 0,8-1 0,62-5 0,-98 3 0,8-1 0,0 0 0,0 0 0,0-1 0,0 0 0,0 0 0,-1-1 0,1 0 0,-1 0 0,0-1 0,0 0 0,0 0 0,-1-1 0,9-6 0,-6 2 0,0 0 0,0-1 0,-1 0 0,-1-1 0,1 1 0,-2-1 0,9-19 0,-1-5 0,-2 0 0,-2-1 0,-1 0 0,8-67 0,-13 52-682,-3-59-1,-1 93-6143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55.1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379 89 24575,'5'-18'0,"-2"3"0,-4 14 0,0 1 0,1-1 0,-1 0 0,0 0 0,1 0 0,-1 1 0,0-1 0,0 0 0,1 1 0,-1-1 0,0 1 0,0-1 0,0 1 0,0-1 0,0 1 0,0 0 0,0-1 0,0 1 0,-1 0 0,-7-2 0,0 1 0,0 0 0,0 0 0,1 1 0,-1 0 0,0 1 0,0 0 0,0 0 0,0 1 0,1 0 0,-1 1 0,1 0 0,-13 5 0,3 1 0,-1 1 0,1 0 0,1 1 0,-29 24 0,38-27 0,1 0 0,0 0 0,0 1 0,0 0 0,1 0 0,0 0 0,-6 16 0,-25 74 0,32-83 0,1 0 0,1 1 0,0-1 0,1 1 0,1 0 0,0-1 0,1 1 0,1 0 0,1-1 0,6 29 0,-6-40 0,0 0 0,0-1 0,1 1 0,0-1 0,-1 1 0,2-1 0,-1 0 0,0 0 0,1-1 0,0 1 0,-1-1 0,2 0 0,-1 0 0,0 0 0,0 0 0,1-1 0,0 0 0,-1 0 0,1 0 0,0 0 0,0-1 0,7 2 0,-5-2 0,1 0 0,0 0 0,-1-1 0,1 0 0,0 0 0,0 0 0,0-1 0,-1-1 0,1 1 0,-1-1 0,1 0 0,-1-1 0,14-7 0,-4 1 0,-2-2 0,1 0 0,-2-1 0,1 0 0,20-24 0,-28 28 0,-1 0 0,1-1 0,-1 0 0,-1 0 0,0 0 0,0-1 0,-1 1 0,0-1 0,0 0 0,-1-1 0,2-15 0,4-57 0,-3-167 0,-9 229-1365,0 6-5461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55.9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244 1 24575,'11'-1'0,"0"2"0,0-1 0,0 1 0,0 1 0,16 4 0,-23-4 0,0-1 0,0 1 0,0 0 0,0 0 0,-1 1 0,1-1 0,0 1 0,-1 0 0,0 0 0,0 0 0,0 0 0,0 0 0,0 1 0,-1-1 0,1 1 0,2 7 0,0-1 0,-1 1 0,0-1 0,-1 1 0,0 1 0,0-1 0,0 13 0,-2-18 0,-1 0 0,1 0 0,-1 0 0,-1 0 0,1 0 0,-1 0 0,0 0 0,0 0 0,-1-1 0,0 1 0,0 0 0,0-1 0,-5 8 0,5-9 0,-1-1 0,0 0 0,0 0 0,-1 0 0,1 0 0,0 0 0,-1 0 0,0-1 0,0 0 0,0 0 0,-5 2 0,-50 14 0,3 0 0,55-18 0,0 1 0,-1-1 0,1 1 0,0 0 0,0-1 0,0 1 0,0 0 0,0 0 0,0 0 0,0 0 0,0 0 0,0 0 0,0 0 0,1 0 0,-1 0 0,0 1 0,1-1 0,-1 0 0,1 0 0,-1 1 0,1-1 0,-1 0 0,1 1 0,0-1 0,0 0 0,0 1 0,0-1 0,0 0 0,0 1 0,0-1 0,0 1 0,0-1 0,1 0 0,-1 1 0,1-1 0,-1 0 0,1 0 0,-1 1 0,1-1 0,0 0 0,0 1 0,5 8 0,1-1 0,-1 0 0,1 0 0,10 9 0,-3-3 0,-9-8 0,-1 1 0,0-1 0,0 1 0,0 0 0,-1 0 0,0 1 0,0-1 0,-1 0 0,0 1 0,-1 0 0,1 9 0,-1 8 0,-1 0 0,-4 37 0,3-60 0,0 1 0,0-1 0,0 0 0,0 1 0,-1-1 0,1 0 0,-1 1 0,0-1 0,0 0 0,0 0 0,0-1 0,-1 1 0,1 0 0,-1-1 0,0 1 0,1-1 0,-1 0 0,0 0 0,0 0 0,-1 0 0,-5 2 0,-8 3 0,1-1 0,-1-1 0,-19 4 0,25-7 0,9-2-24,-23 7-311,-1-2 0,0-1-1,-40 2 1,53-6-6491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58.6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24575,'1212'0'-1365,"-1181"0"-5461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03.4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13 279 24575,'-1'-1'0,"-1"-1"0,1 1 0,0-1 0,0 0 0,0 1 0,0-1 0,0 0 0,0 0 0,1 1 0,-1-1 0,1 0 0,-1 0 0,1 0 0,0 0 0,-1 0 0,1 0 0,0 0 0,0 0 0,1 1 0,-1-1 0,0 0 0,1 0 0,0-3 0,2-4 0,1 0 0,0 1 0,9-15 0,-3 4 0,-9 17 0,1-1 0,0 1 0,-1-1 0,1 1 0,0 0 0,0 0 0,0 0 0,0 0 0,1 0 0,-1 0 0,1 0 0,-1 1 0,1-1 0,-1 1 0,1 0 0,4-2 0,-1 2 0,-1-1 0,1 1 0,0 1 0,-1-1 0,1 1 0,0 0 0,-1 0 0,9 1 0,-6 1 0,-1-1 0,1 1 0,-1 0 0,0 0 0,0 1 0,0 0 0,0 0 0,0 1 0,0-1 0,-1 2 0,0-1 0,0 1 0,7 6 0,-5 0 0,0 0 0,-1 0 0,0 1 0,-1 0 0,0 0 0,-1 0 0,0 1 0,-1-1 0,-1 1 0,0 1 0,0-1 0,0 27 0,-1-22 0,4-14 0,13-23 0,-7 5 0,-2 3 0,156-159 0,-158 163 0,0 1 0,0 0 0,1 0 0,-1 1 0,1 0 0,18-6 0,-25 9 0,0 1 0,1 1 0,-1-1 0,1 0 0,-1 1 0,1-1 0,-1 1 0,1-1 0,-1 1 0,1 0 0,-1 0 0,1 1 0,-1-1 0,1 0 0,-1 1 0,1-1 0,-1 1 0,1 0 0,-1 0 0,0 0 0,1 0 0,-1 1 0,0-1 0,0 0 0,0 1 0,0-1 0,0 1 0,0 0 0,0 0 0,-1 0 0,3 2 0,-1 3 0,1 1 0,-1-1 0,-1 1 0,1 0 0,-1 0 0,-1 0 0,1 0 0,-1 10 0,0-9 0,0 1 0,1-1 0,-1 0 0,2-1 0,5 16 0,-8-23 0,1-1 0,-1 1 0,1-1 0,0 1 0,-1-1 0,1 1 0,-1-1 0,1 1 0,0-1 0,0 1 0,-1-1 0,1 0 0,0 1 0,0-1 0,-1 0 0,1 0 0,0 1 0,0-1 0,0 0 0,-1 0 0,1 0 0,0 0 0,0 0 0,0 0 0,-1 0 0,1-1 0,0 1 0,0 0 0,0 0 0,-1-1 0,1 1 0,0 0 0,0-1 0,-1 1 0,1-1 0,0 1 0,-1 0 0,1-1 0,0 0 0,34-26 0,-29 21 0,187-139 0,-158 123 0,1 2 0,0 1 0,75-26 0,-105 43 0,1 0 0,0 0 0,0 0 0,0 1 0,0 1 0,1-1 0,-1 1 0,13 1 0,-17 0 0,-1-1 0,0 1 0,1-1 0,-1 1 0,1 0 0,-1 0 0,0 0 0,0 1 0,0-1 0,0 1 0,0-1 0,0 1 0,0-1 0,0 1 0,0 0 0,-1 0 0,1 0 0,-1 0 0,1 0 0,-1 0 0,0 0 0,0 1 0,0-1 0,0 0 0,0 1 0,-1-1 0,2 5 0,30 225 0,-30-214 44,1-1 0,7 25 0,5 24-1541,-14-52-5329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3:59.4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1017 0 24575,'-975'0'-1365,"933"0"-5461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02.3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51 24575,'22'2'0,"36"5"0,-36-3 0,39 1 0,-20-7 0,33 2 0,-67 0 0,0 1 0,-1 0 0,1 0 0,-1 0 0,1 1 0,-1 0 0,0 1 0,9 3 0,-15-6 0,0 0 0,0 0 0,0 0 0,1 0 0,-1 0 0,0 1 0,0-1 0,1 0 0,-1 0 0,0 0 0,0 0 0,0 0 0,1 0 0,-1 0 0,0 0 0,0 1 0,0-1 0,0 0 0,1 0 0,-1 0 0,0 0 0,0 1 0,0-1 0,0 0 0,0 0 0,0 0 0,0 1 0,1-1 0,-1 0 0,0 0 0,0 1 0,0-1 0,0 0 0,0 0 0,0 0 0,0 1 0,0-1 0,0 0 0,0 0 0,0 1 0,0-1 0,0 0 0,0 0 0,-1 0 0,1 1 0,0-1 0,0 0 0,0 0 0,0 0 0,0 1 0,-1-1 0,-14 5 0,-22-1 0,-18-5 0,-83-13 0,120 11 0,66 5 0,53-4 0,-99 2 0,0 0 0,0-1 0,0 1 0,0 0 0,0-1 0,0 1 0,0-1 0,0 0 0,0 1 0,0-1 0,0 0 0,0 0 0,-1 0 0,4-3 0,-5 4 0,1-1 0,-1 1 0,0 0 0,0-1 0,1 1 0,-1 0 0,0-1 0,0 1 0,0-1 0,0 1 0,0 0 0,0-1 0,1 1 0,-1-1 0,0 1 0,0-1 0,0 1 0,0 0 0,-1-1 0,1 1 0,0-1 0,0 1 0,0 0 0,0-1 0,0 1 0,-1-1 0,-14-12 0,-2 4-124,0 2 0,0 0 0,-1 1 0,0 1 0,-1 1 0,1 0-1,-1 2 1,1 0 0,-1 1 0,-23 1 0,28 1-6702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09.4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543 122 24575,'-6'-4'0,"0"0"0,-1 0 0,1 1 0,0 0 0,-1 0 0,0 1 0,-13-4 0,-2-1 0,-32-9 0,-2 2 0,-62-8 0,40 9 0,-57-4-1365,120 13-5461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10.2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807 18 24575,'-2'-2'0,"-1"0"0,1 1 0,-1-1 0,1 1 0,-1-1 0,0 1 0,0 0 0,1 1 0,-1-1 0,0 0 0,-6 0 0,-37-1 0,35 2 0,-325 0 0,213 8 0,-49 1 0,114-9-1365,35 0-5461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12.1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24575,'425'17'0,"8"0"0,-119-4 0,-277-11-1365,-23-2-5461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12.7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1598 63 24575,'-864'0'0,"476"-24"0,259 13 0,-62-13-1365,166 20-5461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15.7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1523 131 24575,'-8'-5'0,"0"-1"0,0 2 0,0-1 0,-1 1 0,0 1 0,1-1 0,-1 1 0,-17-3 0,12 3 0,-301-58 0,309 60 0,-69-7 0,-1 3 0,-138 10 0,184-2 0,0 2 0,-40 11 0,45-9 0,0-1 0,0-1 0,-1-2 0,-25 1 0,31-5 0,16 0 0,1 1 0,-1-1 0,1 1 0,-1 0 0,0 0 0,1 1 0,-7 1 0,9-2 0,0 1 0,0-1 0,0 1 0,0 0 0,0-1 0,0 1 0,1 0 0,-1 0 0,0-1 0,1 1 0,-1 0 0,0 0 0,1 0 0,-1 0 0,1 0 0,-1 0 0,1 0 0,0 0 0,0 0 0,-1 0 0,1 0 0,0 0 0,0 1 0,0-1 0,0 0 0,0 0 0,0 0 0,0 0 0,0 0 0,1 2 0,0 0 0,0 0 0,0 0 0,0 0 0,0 0 0,0-1 0,1 1 0,-1 0 0,1-1 0,0 1 0,0-1 0,0 1 0,0-1 0,0 0 0,0 0 0,1 0 0,-1 0 0,1 0 0,0-1 0,-1 1 0,1-1 0,0 0 0,0 1 0,5 0 0,8 3 0,1 0 0,33 4 0,-43-8 0,62 6 0,137-4 0,-123-4 0,-64 0 0,0-1 0,0-2 0,35-9 0,12-3 0,-11 6 0,-21 3 0,0 1 0,46-1 0,350 8 0,-434-1 0,-705-21 0,330 9 0,373 12 0,-23-1 0,0-1 0,0-2 0,1 0 0,0-3 0,0 0 0,0-1 0,-51-24 0,73 29 0,0 0 0,0 1 0,0 0 0,0 0 0,-1 1 0,1-1 0,-1 1 0,1 1 0,0-1 0,-1 1 0,1 1 0,-12 1 0,7 0 0,-1 2 0,1 0 0,0 0 0,0 1 0,0 0 0,-10 7 0,-2 0 0,10-6 0,0 1 0,1 0 0,-14 11 0,24-17 0,0 0 0,1 1 0,-1-1 0,0 1 0,1-1 0,-1 1 0,1 0 0,-1-1 0,1 1 0,0 0 0,0 0 0,0 0 0,0 0 0,0 0 0,0 0 0,1 0 0,-1 0 0,1 1 0,-1-1 0,1 0 0,0 0 0,0 1 0,0-1 0,0 0 0,0 0 0,1 4 0,0-4 0,0 0 0,0 0 0,1 0 0,-1 0 0,0 0 0,1 0 0,0 0 0,-1 0 0,1-1 0,0 1 0,0-1 0,0 1 0,0-1 0,0 0 0,0 0 0,0 0 0,0 0 0,1 0 0,-1 0 0,0-1 0,0 1 0,4 0 0,6 1 0,1-1 0,23 1 0,-32-2 0,41-2 0,-1-3 0,0-1 0,0-2 0,51-17 0,-44 11 0,1 2 0,64-5 0,-181 47 0,47-25 0,0 0 0,-1-1 0,-27 3 0,-12 1 0,57-8 0,0 0 0,0 0 0,0 0 0,0 1 0,0-1 0,0 0 0,0 0 0,0 1 0,0-1 0,0 0 0,0 1 0,0-1 0,0 1 0,0-1 0,1 1 0,-1-1 0,0 1 0,0 0 0,1 0 0,-1-1 0,0 1 0,1 0 0,-2 1 0,3-2 0,0 1 0,0-1 0,0 1 0,0-1 0,-1 1 0,1-1 0,0 1 0,0-1 0,0 0 0,0 1 0,0-1 0,0 0 0,0 0 0,0 0 0,0 0 0,0 0 0,0 0 0,0 0 0,0 0 0,0 0 0,0-1 0,0 1 0,0 0 0,1-1 0,173-16 0,-130 13 0,-42 4 0,0 0 0,-1 0 0,1-1 0,0 0 0,0 1 0,-1-1 0,1 0 0,-1 0 0,1-1 0,-1 1 0,1 0 0,3-3 0,-6 3 0,0 1 0,0 0 0,1 0 0,-1-1 0,0 1 0,0 0 0,0 0 0,1-1 0,-1 1 0,0 0 0,0-1 0,0 1 0,0 0 0,0-1 0,0 1 0,1 0 0,-1-1 0,0 1 0,0-1 0,0 1 0,0 0 0,0-1 0,-1 1 0,1 0 0,0-1 0,0 1 0,0 0 0,0-1 0,0 1 0,0 0 0,0-1 0,-1 1 0,1-1 0,-2 0 0,1 0 0,-1 0 0,1-1 0,-1 1 0,1 0 0,-1 1 0,0-1 0,1 0 0,-1 0 0,0 1 0,-2-1 0,-43-10 0,-1 2 0,0 2 0,-81 0 0,38 2 0,-187-17 0,411 22 0,-30-1 0,157 18 0,-236-10 0,-17-3 0,-18-3 0,-37-7 0,-57-13 0,71 11 0,-47-4 0,117 12 0,30 0 0,-62 1 0,1-1 0,-1 1 0,0 0 0,1 0 0,-1 0 0,0 1 0,0-1 0,0 1 0,0 0 0,0 0 0,5 5 0,-8-7 2,-1 0 0,1 0 0,-1 1 0,1-1 0,-1 0 0,1 0 0,-1 1 0,1-1 0,-1 0 0,0 1 0,1-1-1,-1 1 1,0-1 0,1 0 0,-1 1 0,0-1 0,1 1 0,-1-1 0,0 1 0,0-1 0,0 1 0,1-1 0,-1 1 0,0-1 0,0 1 0,0-1 0,0 1-1,0-1 1,0 1 0,0-1 0,0 1 0,0 0 0,0-1 0,0 1 0,-1-1 0,1 1 0,0-1 0,0 1 0,0-1 0,-1 1 0,1-1 0,0 0-1,0 1 1,-1-1 0,1 1 0,-1-1 0,1 0 0,0 1 0,-1-1 0,1 0 0,-1 1 0,1-1 0,0 0 0,-1 0 0,1 1 0,-1-1 0,1 0 0,-1 0-1,1 0 1,-2 1 0,-32 5-1485,15-5-5343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16.3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1259 0 24575,'-149'13'0,"-616"-8"-674,447-6-583,291 1-5003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16.8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583 51 24575,'-3'0'0,"-9"0"0,-8 0 0,-6 0 0,-10 0 0,-7 0 0,-7 0 0,-1 0 0,0 0 0,0-3 0,4-1 0,4-2 0,1-3 0,2 0 0,2-2 0,8 2-8191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18.2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247 120 24575,'2'-1'0,"0"1"0,0-1 0,0 1 0,0-1 0,0 0 0,0 0 0,-1 0 0,1 0 0,0 0 0,-1 0 0,1 0 0,0-1 0,-1 1 0,0 0 0,1-1 0,-1 1 0,0-1 0,0 0 0,2-2 0,-2 2 0,1-1 0,-1 1 0,0-1 0,1 1 0,-1-1 0,0 0 0,-1 1 0,1-1 0,0 0 0,-1 1 0,0-1 0,1 0 0,-1-3 0,-2 3 0,1 0 0,0 0 0,-1 0 0,0 0 0,0 0 0,0 0 0,0 0 0,0 1 0,-1-1 0,1 1 0,-1 0 0,1 0 0,-1 0 0,0 0 0,0 0 0,0 1 0,0-1 0,0 1 0,0-1 0,0 1 0,-7-1 0,7 1 0,1 0 0,-1 0 0,0 1 0,0-1 0,0 1 0,0-1 0,0 1 0,0 0 0,0 0 0,0 0 0,0 1 0,0-1 0,0 1 0,0 0 0,0 0 0,0 0 0,1 0 0,-1 0 0,0 0 0,1 1 0,-1-1 0,1 1 0,-1 0 0,-3 3 0,-9 20 0,1 1 0,1-1 0,-10 31 0,-2 3 0,7-22 0,-19 45 0,34-74 0,0 0 0,1 0 0,0 1 0,1-1 0,0 0 0,0 1 0,1-1 0,0 12 0,0-19 0,0 0 0,0 1 0,1-1 0,-1 1 0,0-1 0,1 1 0,-1-1 0,1 0 0,0 1 0,-1-1 0,1 0 0,0 0 0,0 1 0,0-1 0,0 0 0,0 0 0,0 0 0,0 0 0,0 0 0,0 0 0,0 0 0,1-1 0,1 2 0,0-1 0,0 0 0,0 0 0,0-1 0,-1 0 0,1 1 0,0-1 0,0 0 0,0 0 0,0-1 0,0 1 0,4-2 0,-1 1 0,0-1 0,0 0 0,0 0 0,0-1 0,-1 1 0,1-1 0,-1 0 0,0-1 0,0 0 0,0 1 0,5-7 0,-1-2 12,-2-1-1,1 0 1,-2-1-1,0 1 1,0-1-1,-1-1 1,-1 1-1,0-1 1,3-28-1,-2-11-671,-3-73 0,-3 120 500,1-8-6666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03.8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0 24575,'-3'0'0,"2"0"0,9 0 0,12 0 0,8 0 0,8 0 0,5 0 0,2 0 0,2 0 0,1 0 0,-1 0 0,0 0 0,-3 0 0,-5 0 0,-6 0 0,-6 0 0,-7 0-8191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18.6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1 24575,'-2'0'0,"-5"0"0,-3 0 0,-3 3 0,1 0-8191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19.0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147 172 24575,'0'-23'0,"1"8"0,-1 0 0,-1 0 0,-3-21 0,3 32 0,0 0 0,0 0 0,0 1 0,-1-1 0,1 1 0,-1-1 0,0 1 0,0 0 0,0-1 0,0 1 0,0 0 0,-1 0 0,1 0 0,-1 1 0,0-1 0,0 1 0,0-1 0,-5-2 0,7 5 0,0-1 0,0 1 0,0-1 0,0 1 0,0-1 0,-1 1 0,1 0 0,0-1 0,0 1 0,0 0 0,0 0 0,-1 0 0,1 0 0,0 0 0,0 0 0,-1 0 0,1 0 0,0 1 0,0-1 0,0 0 0,0 1 0,0-1 0,-3 2 0,2-1 0,0 1 0,1 0 0,-1 0 0,0-1 0,0 1 0,1 0 0,-1 1 0,1-1 0,0 0 0,-2 5 0,-2 4 0,2 1 0,-1 0 0,-2 19 0,6-30 0,-10 52 0,2-14 0,2 0 0,1 1 0,2-1 0,3 52 0,0-90 0,0 1 0,1 0 0,-1-1 0,0 1 0,1 0 0,-1-1 0,1 1 0,0-1 0,-1 1 0,1-1 0,0 1 0,0-1 0,0 1 0,0-1 0,0 0 0,0 0 0,1 0 0,-1 1 0,0-1 0,0 0 0,1 0 0,1 0 0,0 1 0,0-1 0,1 0 0,-1 0 0,0 0 0,1-1 0,-1 1 0,0-1 0,1 0 0,-1 0 0,6 0 0,0-1 0,0-1 0,0 0 0,0 0 0,0-1 0,-1 0 0,1 0 0,12-8 0,-10 4-97,-1 0-1,-1-1 1,1 0-1,-1-1 1,-1 0-1,0 0 1,0-1-1,0 0 1,-1-1-1,-1 0 1,0 0-1,-1 0 0,6-15 1,-3 2-6729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20.1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1 24575,'17'0'0,"0"0"0,0 2 0,-1 0 0,1 0 0,21 8 0,-29-7 0,0 0 0,-1 1 0,0 0 0,0 1 0,0 0 0,0 0 0,-1 1 0,0-1 0,0 2 0,0-1 0,7 11 0,-9-12 0,-1 0 0,-1 0 0,1 0 0,-1 0 0,0 1 0,0 0 0,-1-1 0,1 1 0,1 9 0,-4-13 0,0 0 0,0 0 0,0 0 0,0 0 0,0 0 0,0 0 0,-1 0 0,1 0 0,-1 0 0,1 0 0,-1 0 0,0 0 0,0 0 0,0 0 0,0 0 0,0 0 0,0-1 0,-1 1 0,1 0 0,0-1 0,-1 1 0,0-1 0,1 0 0,-1 1 0,0-1 0,1 0 0,-1 0 0,0 0 0,0 0 0,0-1 0,-3 2 0,-10 3 0,0-2 0,1 1 0,-1-2 0,-1 0 0,1-1 0,-19-1 0,-26 4 0,39-3 0,-21 2 0,40-3 0,0 0 0,1 0 0,-1 1 0,0-1 0,0 0 0,1 1 0,-1 0 0,0-1 0,1 1 0,-1 0 0,1 0 0,-1 0 0,1 0 0,-1 0 0,1 1 0,-2 1 0,2-2 0,1 1 0,0-1 0,-1 0 0,1 1 0,0-1 0,0 1 0,0-1 0,0 1 0,0-1 0,1 0 0,-1 1 0,0-1 0,1 0 0,-1 1 0,0-1 0,1 0 0,0 1 0,-1-1 0,1 0 0,0 0 0,0 1 0,-1-1 0,2 1 0,24 28 0,-24-28 0,30 27 0,62 46 0,-8-9 0,-85-66-3,1 1-1,-1 0 1,0 0-1,0 0 1,0 1-1,0-1 1,0 0-1,0 0 1,0 0-1,-1 1 1,1-1-1,0 0 1,-1 1-1,1-1 1,-1 1-1,1-1 1,-1 1-1,0-1 1,1 1-1,-1-1 1,0 1-1,0 2 1,-1-2 17,0 1 0,0-1 1,1 0-1,-1 0 0,0 0 1,-1 0-1,1-1 0,0 1 0,-1 0 1,1 0-1,-1-1 0,1 1 1,-4 2-1,-1 1-179,-1-1 0,1 0 0,-1-1 0,1 1 0,-1-1 0,0-1 0,0 1 0,-10 1 0,2-2-6661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720" units="cm"/>
        </inkml:traceFormat>
        <inkml:channelProperties>
          <inkml:channelProperty channel="X" name="resolution" value="56.63717" units="1/cm"/>
          <inkml:channelProperty channel="Y" name="resolution" value="28.34646" units="1/cm"/>
        </inkml:channelProperties>
      </inkml:inkSource>
      <inkml:timestamp xml:id="ts0" timeString="2011-09-30T05:22:30.55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23039 13315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27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35 24575,'130'0'0,"658"10"0,205-2 0,-598-10 0,-170 11 0,2 0 0,159-11 0,473 4 0,-356 31 0,43 1 0,-202-36 0,219 3 0,-309 18 0,-49-3 0,-50 0 0,36 1 0,-97-16 0,301-4 0,-174-12 0,92-3 0,1408 19 0,-1354-10-231,431-65-1,-738 65 203,707-68 58,-746 77-1024,-5 0-5738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30.2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24575,'193'8'0,"-17"0"0,1604-5-923,-902-5 1846,324 2-2288,-1186 0-5461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30.9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1 119 24575,'23'-2'0,"0"0"0,0-2 0,38-10 0,33-6 0,45 10 0,172 9 0,-153 3 0,1581-1 0,-1179-36 0,-45 2 0,80 34 0,-571 0 0,0 2 0,0 0 0,0 1 0,0 2 0,-1 0 0,0 2 0,0 0 0,31 17 0,-21-11-1365,-20-10-5461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33.4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120 1 24575,'1'302'0,"-2"327"0,-39-143 0,1 55 0,36 3 0,1-65 0,2-461 0,-1 46 0,-17 121 0,9-162 0,1 2 0,8-25 0,1 1 0,-1 0 0,0 0 0,0 0 0,1-1 0,-1 1 0,0 0 0,1 0 0,-1-1 0,0 1 0,1 0 0,-1-1 0,1 1 0,-1 0 0,1-1 0,0 1 0,-1-1 0,1 1 0,0-1 0,-1 1 0,1-1 0,0 1 0,-1-1 0,1 0 0,0 1 0,0-1 0,0 0 0,-1 0 0,2 0 0,55 17 0,105 15 0,64-7 0,-182-21 0,916 30-2875,-880-33 2826,350-2-464,158 3-61,-497 4 537,-67-2-4106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34.0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3173 24575,'2'-4'0,"-1"1"0,1-1 0,0 1 0,-1 0 0,1 0 0,1 0 0,-1 0 0,0 0 0,1 0 0,0 1 0,-1-1 0,1 1 0,6-4 0,-3 1 0,29-21 0,2 2 0,0 1 0,50-21 0,-18 9 0,930-431-5059,-793 377 3644,433-186-1567,556-252 2439,-401 128-598,-36-62 432,-453 250 5000,324-292-1,-588 464-2975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38.3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24575,'3892'1'-3504,"-1949"-2"5643,-1929 1-8965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04.2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1 24575,'-3'0'0,"-4"0"0,0 2 0,-2 2 0,-2 2 0,-2 1 0,-2-2 0,7-1 0,11-1 0,11-1 0,7-2 0,4 0 0,6 0 0,0 0 0,-2 0 0,-4 0 0,-5-1-8191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40.0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86 24575,'3634'0'-7430,"-3482"-1"8229,0-6 0,157-30 0,-211 21 879,1 3-1,130 2 1,-93 12-1678,189 26 0,-297-23-682,44 1-1,-58-6-6143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5:02.8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24575,'1240'33'-2437,"-265"-2"2243,-1-28-63,-790-3-413,-51 0-3963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5:06.3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3558 24575,'49'-2'0,"0"-2"0,0-2 0,75-19 0,139-55 0,-159 45 0,1429-446-2853,2 8 2853,-1058 326 0,568-168 0,-791 243 0,773-235 0,-191 14 11,-501 174-162,-294 104-73,505-167-158,-414 145 1654,204-68 1055,-183 59-2327,-43 15 0,31-14 0,1 6 0,160-22 0,-265 57 0,-14 2 0,0-1 0,0 0 0,0-2 0,-1-1 0,0 0 0,0-2 0,22-11 0,-9 3 0,0 1 0,1 2 0,1 1 0,75-13 0,-103 23 0,55-10 0,-29 6 0,-1-1 0,61-21 0,0-3 0,-29 12 0,107-30 0,-45 14 0,69-34 0,-122 31 0,-61 30 0,0 0 0,0 1 0,1 0 0,0 1 0,0 0 0,0 2 0,30-6 0,-8 5 0,1-2 0,67-22 0,-27 7 0,-66 18 0,-1 0 0,-1 0 0,1-1 0,17-12 0,-18 11 0,-1 0 0,1 1 0,0 1 0,0-1 0,20-4 0,26-4-1365,-39 10-5461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5:36.6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4162 24575,'-2'-3'0,"0"0"0,0 0 0,0 0 0,1 0 0,-1 0 0,1 0 0,0-1 0,0 1 0,0 0 0,0-1 0,1 1 0,-1 0 0,1-1 0,0 1 0,0-1 0,1-5 0,-1-1 0,2 0 0,-1 0 0,2 0 0,3-13 0,4-2 0,1 1 0,1 0 0,26-37 0,55-63 0,-61 84 0,312-380 0,-218 281 0,100-127 0,-218 254 0,228-328 0,-89 150 0,-27 39 0,177-252 0,-136 209 0,-123 149 0,87-78 0,-66 67 0,-35 36 0,0 1 0,1 1 0,33-18 0,34-24 0,31-41 0,328-187 0,-259 172 0,-102 65 0,118-49 0,-120 68 0,29-12 0,-6 4 0,-32 13 0,-37 13 0,1 2 0,59-8 0,-66 13 0,99-13 0,34-8 0,-126 21 0,-1 2 0,46 1 0,28-3 0,3-1 0,127 7 0,-101 3 0,1052-2 0,-1003-17 0,-129 9 0,72-1 0,-9 11 0,166-3 0,-257-3 0,40-9 0,-46 7 0,1 1 0,35-1 0,-5 2 0,0-3 0,61-15 0,75-8 0,48-5 0,-61 6 0,-16 20 0,-105 7 0,70-9 0,220-25 0,-217 19 0,-24 1 0,-4 0 59,-72 10-534,0 1 1,45-1-1,-67 6-6351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54.6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625 388 24575,'1'-33'0,"6"-34"0,-3 42 0,-1 0 0,-2 0 0,-1-31 0,-1 51 0,0 0 0,0 1 0,0-1 0,0 0 0,-1 1 0,0-1 0,0 1 0,0 0 0,0-1 0,-1 1 0,0 0 0,0 0 0,-5-5 0,1 3 0,0 0 0,0 0 0,-1 0 0,0 1 0,0 0 0,-13-6 0,0 3 0,-1 0 0,1 2 0,-1 0 0,0 1 0,-23-1 0,17 3 0,-1 1 0,1 1 0,0 2 0,-55 8 0,72-7 0,1 0 0,-1 1 0,1 0 0,0 1 0,0 0 0,1 0 0,-1 1 0,1 1 0,0 0 0,0 0 0,1 0 0,0 1 0,0 0 0,0 1 0,1 0 0,-8 12 0,10-12 0,1 0 0,0 1 0,0 0 0,1 0 0,0 0 0,1 0 0,0 1 0,0-1 0,0 19 0,1 8 0,5 44 0,-3-71 0,0 0 0,0-1 0,1 1 0,0 0 0,0 0 0,1-1 0,0 0 0,0 1 0,1-1 0,0 0 0,1-1 0,0 1 0,7 9 0,-3-8 0,0 0 0,0 0 0,1-1 0,0 0 0,0-1 0,1 0 0,0 0 0,13 5 0,-7-5 0,0 0 0,0-2 0,0 0 0,1-1 0,0 0 0,-1-2 0,1 0 0,0-1 0,0-1 0,0 0 0,0-1 0,27-6 0,-38 5 0,-1 1 0,1-1 0,-1-1 0,0 1 0,0-1 0,0 0 0,0-1 0,0 1 0,-1-1 0,0 0 0,0 0 0,0-1 0,0 0 0,0 0 0,-1 0 0,0 0 0,0-1 0,-1 1 0,6-10 0,-4 2 0,-1 0 0,0-1 0,-1 1 0,0-1 0,-1 1 0,0-1 0,-2 0 0,0-21 0,-2-58-1365,1 75-5461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55.0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1 236 24575,'0'-3'0,"0"-4"0,3-3 0,9-6 0,12-3 0,9 2 0,6 0 0,4 1 0,3 1 0,6-1 0,2 0 0,0-1 0,3 1 0,0 2 0,-1 1 0,-5 0 0,-10 2-8191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55.4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88 166 24575,'1'2'0,"4"-8"0,1-9 0,-3 1 0,-1-1 0,0-25 0,-1 37 0,-1 0 0,0 0 0,0 0 0,0 1 0,-1-1 0,1 0 0,-1 0 0,1 0 0,-1 0 0,0 0 0,0 1 0,0-1 0,-1 0 0,1 1 0,-1-1 0,1 1 0,-1 0 0,0-1 0,0 1 0,-4-4 0,5 6 0,0-1 0,-1 0 0,1 1 0,-1-1 0,1 1 0,0-1 0,-1 1 0,1 0 0,-1 0 0,1 0 0,-1-1 0,1 1 0,-1 1 0,1-1 0,-1 0 0,1 0 0,-1 0 0,1 1 0,-1-1 0,1 1 0,-2 0 0,0 1 0,1 0 0,-1-1 0,1 1 0,0 0 0,0 0 0,0 1 0,0-1 0,0 0 0,0 1 0,-2 2 0,1 2 0,-1 0 0,1 0 0,0 0 0,1 0 0,-1 0 0,1 0 0,-1 14 0,2-13 0,1-1 0,0 0 0,0 1 0,0-1 0,1 0 0,1 0 0,-1 0 0,4 9 0,-5-14 0,1 0 0,0 0 0,0 0 0,1-1 0,-1 1 0,0 0 0,1-1 0,-1 1 0,0-1 0,1 1 0,0-1 0,-1 0 0,1 1 0,0-1 0,0 0 0,0 0 0,0 0 0,-1-1 0,1 1 0,0 0 0,1-1 0,-1 1 0,0-1 0,0 0 0,0 0 0,0 0 0,0 0 0,0 0 0,0 0 0,0 0 0,0-1 0,3 0 0,0 0 5,0 0 1,0-1-1,-1 1 0,1-1 0,-1 0 0,0 0 1,1-1-1,-1 0 0,0 1 0,0-1 1,-1 0-1,1-1 0,0 1 0,-1-1 0,0 0 1,0 1-1,0-1 0,-1-1 0,1 1 0,-1 0 1,0-1-1,3-8 0,0-1-217,-2-1 0,0 1 0,0 0-1,-1-1 1,-1 0 0,-1-20 0,0 21-6614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55.7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24575,'51'-1'0,"-1"2"0,0 3 0,58 11 0,36 10-1365,-129-22-5461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56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133 1 24575,'-3'0'0,"0"1"0,-1-1 0,1 1 0,0 0 0,0 0 0,0 0 0,0 0 0,0 0 0,1 1 0,-1-1 0,0 1 0,0 0 0,1 0 0,-1 0 0,1 0 0,0 0 0,0 1 0,0-1 0,0 1 0,0-1 0,0 1 0,1 0 0,-1 0 0,1-1 0,0 1 0,-1 0 0,2 0 0,-2 4 0,-3 11 0,1 1 0,1-1 0,-2 29 0,4-34 0,-2 3 0,0 0 0,-7 24 0,-5 17 0,0 25-1365,13-67-5461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56.6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319 239 24575,'0'-6'0,"1"0"0,0 1 0,1-1 0,-1 0 0,1 1 0,0-1 0,5-7 0,-4 6 0,0 1 0,-1-1 0,1 0 0,1-13 0,-3 16 0,-1 0 0,1 0 0,-1 0 0,0 0 0,-1 0 0,1 0 0,-1 0 0,0 0 0,0 0 0,0 0 0,0 1 0,-1-1 0,1 0 0,-1 1 0,0-1 0,0 1 0,-5-7 0,2 5 0,-1 0 0,1 1 0,-1-1 0,1 1 0,-1 0 0,-1 1 0,1-1 0,0 1 0,-11-3 0,5 1 0,0 2 0,0-1 0,0 1 0,-1 1 0,1 1 0,-22-1 0,30 2 0,0 0 0,0 0 0,0 0 0,0 1 0,0 0 0,0 0 0,0 0 0,0 0 0,0 1 0,0-1 0,1 1 0,-1 0 0,1 0 0,-1 1 0,1-1 0,0 1 0,0-1 0,0 1 0,0 0 0,0 0 0,1 0 0,-1 1 0,-3 5 0,-5 15 0,1 0 0,1 1 0,1 0 0,1 0 0,-5 41 0,6-11 0,2 89 0,4-140 0,0 0 0,1-1 0,-1 1 0,1 0 0,0 0 0,0 0 0,0 0 0,0-1 0,1 1 0,-1-1 0,1 1 0,0-1 0,0 1 0,0-1 0,1 0 0,2 3 0,-1-2 0,1 0 0,-1-1 0,1 0 0,0 0 0,-1 0 0,1-1 0,1 0 0,-1 0 0,0 0 0,7 2 0,12 0 0,0-1 0,0-1 0,1-1 0,30-3 0,-26 1 0,-13 0 0,1 0 0,-1-1 0,0-1 0,0 0 0,0-1 0,0-1 0,-1 0 0,1-2 0,-2 1 0,1-2 0,-1 0 0,0 0 0,0-2 0,-1 0 0,0 0 0,-1-1 0,0 0 0,19-25 0,-27 29-97,0-1-1,-1 1 1,1-1-1,-1 1 1,-1-1-1,1 0 1,-1 0-1,-1 0 1,0 0-1,0 0 1,0 0-1,-1-1 0,-1-10 1,1-3-6729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55.0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0 147 24575,'6'0'0,"7"-2"0,9-5 0,13 0 0,14-2 0,23 0 0,22 0 0,26-2 0,13-2-1346,13-4 1346,7-2 0,4 2 0,-2 4 0,-8 4 0,-29 4-6845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57.0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0 249 24575,'2'-6'0,"0"1"0,0 0 0,0-1 0,1 1 0,0 0 0,0 0 0,0 1 0,1-1 0,7-7 0,-3 2 0,11-15 0,-1 0 0,1 0 0,2 1 0,0 2 0,44-37 0,-65 59 0,1 0 0,-1 0 0,0 0 0,1 0 0,-1 0 0,1 0 0,-1 0 0,0 0 0,1 0 0,-1 0 0,1 0 0,-1 0 0,0 0 0,1 0 0,-1 1 0,0-1 0,1 0 0,-1 0 0,0 0 0,1 1 0,-1-1 0,0 0 0,1 0 0,-1 0 0,0 1 0,1-1 0,-1 0 0,0 1 0,0-1 0,0 0 0,1 1 0,-1-1 0,0 0 0,0 1 0,0-1 0,0 1 0,0-1 0,1 0 0,-1 1 0,0-1 0,0 0 0,0 1 0,0-1 0,0 1 0,0-1 0,0 0 0,-1 1 0,1-1 0,0 1 0,2 25 0,-2-24 0,-2 166-1365,2-149-5461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57.4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69 24575,'0'-3'0,"3"-3"0,6-2 0,14-1 0,10 0 0,15 2 0,16 0 0,17 0 0,9 2 0,9 1 0,4 2 0,3 1 0,-9 1 0,-7 0 0,-18 0-8191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57.9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190 158 24575,'-1'-1'0,"-1"1"0,1 0 0,-1-1 0,1 1 0,-1-1 0,1 0 0,0 1 0,-1-1 0,1 0 0,0 0 0,0 0 0,0 0 0,-1 0 0,1 0 0,0 0 0,0 0 0,0 0 0,1-1 0,-1 1 0,0 0 0,0-1 0,1 1 0,-1-1 0,1 1 0,-1 0 0,1-1 0,-1 1 0,1-1 0,0-1 0,-5-46 0,5 48 0,-1-1 0,1-1 0,1 0 0,-1 1 0,0-1 0,1 0 0,-1 1 0,1-1 0,0 1 0,-1-1 0,1 1 0,1-1 0,-1 1 0,0-1 0,0 1 0,1 0 0,0 0 0,3-4 0,-2 3 0,0 1 0,1-1 0,-1 1 0,1 0 0,0 0 0,-1 0 0,1 1 0,0 0 0,0-1 0,7 0 0,8 0 0,1 0 0,-1 2 0,0 0 0,22 3 0,-24-1 0,-13-2 0,0 0 0,0 1 0,0-1 0,0 1 0,0 0 0,0 1 0,0-1 0,0 1 0,0-1 0,-1 1 0,1 0 0,0 1 0,-1-1 0,0 0 0,0 1 0,1 0 0,-1 0 0,-1 0 0,6 7 0,-6-6 0,0 0 0,0 1 0,0-1 0,-1 1 0,1-1 0,-1 1 0,0 0 0,-1 0 0,1-1 0,-1 1 0,0 0 0,0 0 0,0 0 0,-1 0 0,0-1 0,0 1 0,-1 5 0,-1-3 0,0 0 0,0-1 0,0 1 0,-1-1 0,0 0 0,0 0 0,0 0 0,-1-1 0,0 1 0,0-1 0,0 0 0,-1-1 0,0 1 0,0-1 0,0 0 0,-9 4 0,-13 5 0,0 0 0,-46 12 0,53-19 0,6-1 0,-3 2 0,1-2 0,-2 0 0,1 0 0,0-2 0,-1 0 0,-25-1 0,42-2 4,1 0-1,-1-1 1,0 1-1,1 0 0,-1-1 1,0 0-1,1 1 1,-1-1-1,1 0 0,-1 0 1,1 0-1,-1 0 1,1 0-1,0 0 1,0-1-1,-1 1 0,1 0 1,0-1-1,0 1 1,0-1-1,0 1 1,1-1-1,-1 1 0,0-1 1,1 1-1,-1-1 1,1 0-1,-1 1 0,1-1 1,0 0-1,0 0 1,-1 1-1,1-1 1,1-3-1,-1-3-215,0-1 0,1 1 0,0 0-1,1 0 1,0 0 0,3-9 0,-1 6-6614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4:58.2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154 10 24575,'0'0'0,"0"0"0,0-1 0,0 1 0,0 0 0,0-1 0,0 1 0,0 0 0,0-1 0,0 1 0,0 0 0,0-1 0,0 1 0,0 0 0,0 0 0,0-1 0,-1 1 0,1 0 0,0-1 0,0 1 0,0 0 0,0 0 0,-1-1 0,1 1 0,0 0 0,0 0 0,0-1 0,-1 1 0,1 0 0,0 0 0,0 0 0,-1-1 0,1 1 0,0 0 0,-1 0 0,1 0 0,-1 0 0,-11 6 0,-8 14 0,2 3 0,1 0 0,1 1 0,-14 29 0,24-41 0,1 1 0,0 0 0,1 0 0,0 1 0,1-1 0,0 1 0,1 0 0,0 21 0,2-10-119,-1-10 182,1 0 0,1 0 0,4 25 1,-4-36-143,0 0 0,0 0 0,0-1 0,1 1 0,-1 0 0,1-1 1,0 1-1,0 0 0,1-1 0,-1 0 0,1 0 0,-1 0 0,1 0 0,0 0 1,0 0-1,1-1 0,-1 1 0,4 1 0,12 5-6747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5:53.9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852 103 24575,'-39'-1'0,"-1"-1"0,0-1 0,1-3 0,0-1 0,0-2 0,-39-15 0,40 12 21,-1 2 0,0 1 0,0 2 1,-42-1-1,-157 4-1091,211 4 669,-9 1-6425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5:59.8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320 86 24575,'-12'0'0,"1"0"0,-1-1 0,0-1 0,1 0 0,0 0 0,-1-1 0,1 0 0,0-1 0,-20-10 0,22 10 14,-1 0 0,0 1 0,0 0 0,0 1 0,-1 0 0,-10 0 0,12 1-160,0 0 0,1 0-1,-1-1 1,1 0 0,-1 0-1,1-1 1,0 0 0,0 0-1,-9-6 1,6 1-6680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5:58.9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337 45 24575,'-70'-1'0,"-77"3"0,114 5 0,27-5 0,-1 0 0,0-1 0,0 0 0,0 0 0,-11 0 0,16-1 0,1 0 0,-1-1 0,1 1 0,-1 0 0,1-1 0,0 1 0,-1-1 0,1 1 0,0-1 0,-1 0 0,1 0 0,0 1 0,0-1 0,-1 0 0,1 0 0,0 0 0,0 0 0,0 0 0,0-1 0,0 1 0,1 0 0,-1 0 0,0-1 0,1 1 0,-1 0 0,0-1 0,1 1 0,0-1 0,-1 1 0,1-1 0,0-1 0,-2-11-1365,1-1-5461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6:01.9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24575,'3'0'0,"4"0"0,3 0 0,3 0 0,2 0 0,2 0 0,0 0 0,0 0 0,1 0 0,-4 0-8191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6:16.1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0 24575,'-2'0'0,"-2"3"0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6:17.7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24575,'5'3'0,"0"0"0,1-1 0,0 1 0,0-1 0,-1 0 0,1-1 0,0 0 0,0 0 0,1 0 0,6 0 0,4 1 0,918 76-1062,6-74-985,-515-7 1964,69-3-273,-3-28-68,-466 31 494,94-6 2280,-108 9-8989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10.5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 24575,'6'0'0,"10"0"0,13 3 0,16 1 0,14-1 0,16 0 0,15-1 0,14-1 0,9-3 0,10-1 0,4-4-1004,-7 1 1004,-11 0 0,-17 2-421,-19 1 421,-21 2-6766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6:22.2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1 118 24575,'636'2'-191,"800"-7"-2806,-699-44 2811,-30 0-158,-520 41 3013,91 0-2985,-264 8-6510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6:23.5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1 186 24575,'1213'-25'-3756,"-164"1"731,1028-48 1437,-1754 37 3136,-91 9 148,-170 22 1668,-49 4-9794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6:32.9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69 24575,'43'0'0,"167"-4"0,-159 0 0,0-2 0,54-13 0,-58 8 0,1 2 0,-1 2 0,1 2 0,58 2 0,-91 3-1365,-1 0-5461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6:33.5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1 128 24575,'0'0'0,"1"-1"0,-1 0 0,1 0 0,-1 0 0,1 0 0,-1 1 0,1-1 0,-1 0 0,1 0 0,0 1 0,-1-1 0,1 0 0,0 1 0,0-1 0,-1 1 0,1-1 0,0 1 0,0 0 0,0-1 0,0 1 0,0 0 0,0-1 0,0 1 0,1 0 0,28-6 0,-25 5 0,370-37 0,-208 25 0,249-37-1365,-385 45-5461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6:35.0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24575,'1'3'0,"-1"0"0,1 0 0,0 0 0,0 0 0,0 0 0,0 0 0,1 0 0,-1-1 0,1 1 0,0 0 0,0-1 0,0 1 0,0-1 0,0 0 0,0 1 0,0-1 0,1 0 0,-1 0 0,1-1 0,0 1 0,-1-1 0,1 1 0,0-1 0,4 2 0,11 4 0,0-1 0,33 7 0,-44-11 0,51 9 19,1-2-1,71 1 1,120-10-352,-136-1-755,-77 1-5738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6:40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306 1 24575,'-55'0'0,"-64"1"0,115 0 0,-1 0 0,1 0 0,-1 1 0,1-1 0,-1 1 0,1 0 0,0 1 0,0-1 0,0 1 0,0-1 0,1 1 0,-1 0 0,1 1 0,-1-1 0,1 1 0,0-1 0,1 1 0,-1 0 0,1 0 0,-1 0 0,1 0 0,0 0 0,-1 6 0,-5 11 0,0 1 0,2 0 0,-5 28 0,4 4 0,2 1 0,3-1 0,4 64 0,1-9 0,-3-77-120,-1-1 247,5 36-1,-3-56-313,1-1 0,0 0 0,1 1-1,0-1 1,0-1 0,1 1-1,7 12 1,2-1-6639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6:40.8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161 0 24575,'-4'9'0,"1"-1"0,0 1 0,1-1 0,0 1 0,0 0 0,-1 18 0,3 58 0,1-44 0,0 443 0,-2-465 0,-1-1 0,-1 1 0,-9 30 0,0 3 0,9-40-91,0-1 0,0 0 0,-1 0 0,-1 0 0,0 0 0,0-1 0,-1 1 0,-1-1 0,1-1 0,-2 1 0,1-1 0,-1-1 0,-1 1 0,-9 7 0,1-2-6735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6:41.8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337 1 24575,'-15'0'0,"-1"1"0,1 1 0,-1 0 0,1 1 0,-1 1 0,1 0 0,1 1 0,-1 1 0,1 0 0,0 1 0,0 1 0,0 0 0,1 1 0,1 0 0,0 1 0,0 0 0,-17 20 0,21-20 0,1 0 0,0 1 0,1 0 0,1 0 0,0 0 0,0 1 0,1-1 0,0 1 0,1 0 0,0 0 0,-1 17 0,0 19 0,3 76 0,2-86 0,-1 126 0,3 122 0,-2-268 0,1 0 0,1 1 0,1-1 0,0-1 0,1 1 0,1-1 0,1 0 0,13 25 0,-12-30-1365,0-2-5461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6:42.9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570 2 24575,'-45'0'0,"18"-1"0,-1 1 0,-54 8 0,73-6 0,0 0 0,0 0 0,0 1 0,0 1 0,1-1 0,0 2 0,-1-1 0,1 1 0,1 0 0,-1 1 0,1-1 0,-12 14 0,-3 6 0,2 1 0,1 0 0,-20 39 0,-41 93 0,55-108 0,14-23 0,0-1 0,2 2 0,1-1 0,1 1 0,1 0 0,-2 35 0,4 172 0,6-136 0,-3-92-68,1 0 0,0 0-1,1-1 1,-1 1 0,1 0 0,1 0-1,-1-1 1,1 1 0,0-1 0,1 0-1,0 1 1,0-1 0,0 0 0,0-1-1,1 1 1,0 0 0,0-1 0,1 0-1,6 6 1,1-1-6758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6:43.5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130 0 24575,'3'0'0,"0"1"0,0-1 0,0 1 0,0 0 0,0 0 0,0 0 0,-1 0 0,1 1 0,0-1 0,0 1 0,-1 0 0,1-1 0,-1 1 0,0 0 0,1 0 0,-1 1 0,0-1 0,0 0 0,-1 1 0,3 3 0,5 8 0,-1 1 0,11 25 0,-10-19 0,165 397 0,-161-376 0,-3 1 0,-1 0 0,-2 0 0,-2 1 0,-2 0 0,-2 0 0,-2 0 0,-13 86 0,9-107 0,-1-1 0,-1 0 0,-1 0 0,-1-1 0,-1 0 0,-20 31 0,3-13 0,-1-1 0,-40 42 0,52-64-151,-1 0-1,-1-1 0,0-1 0,-1-1 1,0 0-1,-1-2 0,0 0 1,-33 12-1,14-8-6674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21.0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24575,'812'14'-1018,"-532"-8"702,183 3-80,728 24-1280,-946-20 1808,542 24 1285,-550-36 456,21 1-1889,-237 1 16,0 0 0,0 1 0,-1 1 0,1 1 0,20 9 0,21 7 0,-47-18-1365,-1-2-5461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7:36.4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4547 24575,'-1'-88'0,"3"-99"0,0 165 0,1 0 0,1 1 0,1 0 0,1-1 0,12-27 0,53-99 0,-9 38 0,88-116 0,92-91 0,-1 1 0,-145 178 0,80-107 0,-90 115 0,-12 16 0,65-62 0,202-197 0,-176 218 0,-54 67 0,17-15 0,-51 34 0,3 4 0,3 3 0,3 3 0,2 5 0,2 3 0,3 5 0,107-39 0,-1 15 0,196-75 0,-223 83 0,70-29 0,363-152 0,-484 196 0,147-47 0,95 20 0,-65 16 0,-120 22 0,2 8 0,0 8 0,246 3 0,419 18 0,-786 3 0,1 2 0,97 23 0,-91-16 0,-57-11-38,70 15-404,1-4-1,137 5 1,-197-18-6384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7:41.4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0 420 24575,'4'-3'0,"0"-1"0,0 2 0,1-1 0,-1 0 0,1 1 0,-1 0 0,1 0 0,0 0 0,0 0 0,0 1 0,9-2 0,61-2 0,-59 5 0,575-1-185,83-2-229,-468-8 299,257-45-1,-411 46 116,534-80 0,-502 81 105,206-12 620,153 9-725,-79 6 0,-209 8 0,3673-2 0,-3635-10 0,-78 3 0,-4 0 0,98-3 0,-31 12 0,153-4 0,-297-2 0,-1-1 0,0-2 0,0-2 0,54-21 0,-42 13 0,63-13 0,-27 16 0,141-5 0,86 19 0,-134 2 0,484-2-1365,-642 0-5461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7:45.4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24575,'3'-2'0,"-1"0"0,1 0 0,0 0 0,0 1 0,0-1 0,0 1 0,0 0 0,0 0 0,0 0 0,1 0 0,-1 0 0,6 0 0,46 1 0,-38 0 0,1 0 0,13-1 0,0 2 0,0 0 0,0 3 0,0 0 0,31 9 0,134 42 0,-137-39 0,0 2 0,-2 2 0,0 4 0,-1 1 0,-1 3 0,79 55 0,-8 16 0,-51-59 0,-48-23 0,-1 1 0,-1 1 0,-1 1 0,-1 1 0,-1 1 0,23 30 0,26 39 0,-66-86 0,-1 0 0,1 0 0,0-1 0,0 0 0,1 0 0,-1 0 0,1-1 0,0 1 0,0-1 0,10 3 0,23 14 0,-6 3 0,-2 2 0,38 38 0,-62-55 0,0 0 0,-1 1 0,-1 0 0,1 0 0,7 18 0,8 13 0,13 13 0,52 61 0,-12-12 0,-69-93 0,0 0 0,-1 0 0,6 17 0,5 13 0,19 31 0,44 79 0,88 82 0,-136-191 0,-3 0 0,43 85 0,-3-4 0,-46-86 0,-1 1 0,-2 1 0,-1 1 0,15 53 0,31 78 0,-20-64 0,2 23 0,41 105 0,62 77 0,-120-250 0,33 106 0,-2-22 0,-44-100 0,72 235 0,-82-258-195,1 0 0,1-1 0,0 1 0,2-2 0,0 1 0,13 18 0,-14-25-6631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7:55.2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9929 590 24575,'-2'42'0,"-1"0"0,-13 63 0,-29 79 0,23-102 0,-16 115 0,26-37-12,12 185 1,3-161-552,-2 1403 1149,-6-1665-586,-2 1 0,-25-103 0,9 59 0,-68-569 0,79 512 0,-20-535 0,35 543 0,-5-212 0,-14 231 0,7 89 0,0-69 0,10-435 0,2 548 0,-3 18 0,0 0 0,0 0 0,0 0 0,0 0 0,1 0 0,-1 0 0,0 0 0,0 0 0,0 0 0,0-1 0,1 1 0,-1 0 0,0 0 0,0 0 0,0 0 0,0 0 0,1 1 0,-1-1 0,0 0 0,0 0 0,0 0 0,0 0 0,1 0 0,-1 0 0,0 0 0,0 0 0,0 0 0,0 0 0,0 0 0,1 0 0,-1 1 0,0-1 0,0 0 0,0 0 0,0 0 0,0 0 0,0 0 0,0 1 0,0-1 0,0 0 0,1 0 0,-1 0 0,0 0 0,0 1 0,14 31 0,8 52 0,19 132 0,-8 89 0,-28-254 0,7 540 0,-15-378 0,3-208 0,-5 347 0,-29-2 0,30-325 0,-73 587 0,72-543 0,-17 76 0,21-138 0,2-4 0,-1-1 0,-1 1 0,1-1 0,0 1 0,0-1 0,-1 1 0,0-1 0,1 0 0,-1 1 0,0-1 0,0 0 0,0 1 0,-2 2 0,2-6 0,0 0 0,1 1 0,-1-1 0,1 0 0,-1 0 0,1 0 0,-1 0 0,1 1 0,-1-1 0,1 0 0,0 0 0,0 0 0,-1 0 0,1 0 0,0 0 0,0 0 0,0 0 0,0-2 0,-1-25 0,1 23 0,-4-596-40,4 90-1358,-64-477 767,49 769 1131,11 123 23,-4 0 0,-38-172 0,45 264-523,0 1 0,0-1 0,0 1 0,0 0 0,0-1 0,-1 1 0,0 0 0,0 0 0,0 0 0,0 0 0,0 0 0,0 0 0,-1 1 0,0-1 0,1 1 0,-7-5 0,4 5 0,-1 0 0,1 0 0,-1 1 0,0-1 0,1 1 0,-1 0 0,0 1 0,0-1 0,-10 2 0,-1454 4-883,919-6 883,-613 3 0,769 5 0,-264 2 0,474-9 12,-418 4 755,2 43-663,-214 36-104,719-76 0,-127 3 0,82-11 0,-243 2 0,345 1 0,1 1 0,0 3 0,0 0 0,0 3 0,-41 14 0,-199 53 0,53-18 0,189-47 0,-66 21 0,-146 27 0,245-59 0,1 0 0,0 1 0,-1 0 0,1-1 0,0 1 0,-1 0 0,1 0 0,0 0 0,0 1 0,0-1 0,0 0 0,0 1 0,0 0 0,0-1 0,1 1 0,-1 0 0,0 0 0,1 0 0,-1 0 0,1 0 0,0 0 0,0 0 0,0 0 0,0 1 0,0-1 0,0 3 0,-2 6 0,1 1 0,1-1 0,0 1 0,1 17 0,0 13 0,-11 21 0,-2 0 0,-28 81 0,18-70 0,-14 84 0,-19 318-1003,23-166 820,-145 721 183,73-434-627,-12 239 1886,64-586-689,17-93-586,11-9 16,6 0 0,1 287 0,10-91 0,0-16 0,6-236 0,5 93 0,-3-183 0,1 0 0,-1 0 0,1 0 0,0 0 0,-1-1 0,1 1 0,0 0 0,0-1 0,0 1 0,1-1 0,-1 1 0,0-1 0,0 1 0,1-1 0,-1 0 0,1 0 0,-1 0 0,1 0 0,0 0 0,-1 0 0,1 0 0,0 0 0,0-1 0,-1 1 0,1-1 0,0 1 0,0-1 0,0 0 0,0 1 0,2-1 0,11 1 0,0 0 0,29-3 0,-24 1 0,255-2-18,516-33-1240,183-148 209,-17-70 0,456-223 1049,-805 247-300,18 52 264,-512 157 1965,196-11 0,117 25-2232,-135 5 458,250-58-155,-393 38 0,968-81-1232,-1006 103 1232,86-4 0,-186 3 77,1-1-1,-1-1 0,1 0 1,-1-1-1,0 0 1,19-10-1,57-41 822,-27 15-1099,-35 26 201,0-2 0,-1-1 0,22-21 0,-38 31 0,-1-1 0,0 0 0,0 0 0,-1-1 0,0 0 0,0 0 0,-1 0 0,0-1 0,-1 0 0,0 0 0,4-17 0,8-42 0,-4-1 0,-3-1 0,1-87 0,-11 98 0,-3 0 0,-3 0 0,-14-59 0,10 46 0,4 0 0,2 0 0,7-86 0,0 61 0,3-10 0,22-123 0,0 21 0,2-386 0,-30-3 0,-2 218 0,-14 103 0,6 228-1365,9 38-5461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7:56.9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272 0 24575,'-1'1'0,"0"-1"0,1 1 0,-1-1 0,0 1 0,0-1 0,0 1 0,0 0 0,1-1 0,-1 1 0,0 0 0,0 0 0,1 0 0,-1-1 0,1 1 0,-1 0 0,1 0 0,-1 0 0,1 0 0,-1 0 0,1 0 0,0 0 0,0 0 0,0 0 0,-1 0 0,1 0 0,0 0 0,0 2 0,-2 36 0,2-35 0,-1 31 0,2 0 0,1 0 0,2 0 0,2-1 0,13 49 0,5-11 0,-13-43 0,-1 1 0,-2-1 0,-1 1 0,3 33 0,-10-57 0,0-1 0,0 1 0,0-1 0,-1 1 0,0 0 0,0-1 0,-1 0 0,1 1 0,-1-1 0,0 0 0,-1 0 0,1 0 0,-5 6 0,1-2 0,-1-1 0,1 0 0,-2-1 0,1 1 0,-1-1 0,-14 9 0,-8 2 0,0-1 0,-2-1 0,-38 14 0,67-29 0,-88 40-1365,78-35-5461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8:12.2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3197 153 24575,'0'-1'0,"0"-1"0,-1 0 0,1 0 0,-1 1 0,0-1 0,1 0 0,-1 1 0,0-1 0,0 0 0,0 1 0,0 0 0,0-1 0,-1 1 0,1 0 0,0-1 0,-1 1 0,1 0 0,-1 0 0,1 0 0,-3-1 0,-37-18 0,33 17 0,-39-15 0,0 3 0,-2 1 0,0 3 0,-81-9 0,-205 4 0,300 15 0,-1145-2-923,614 5 1471,558-1-492,-1 0 0,1 0-1,0 0 1,0 1 0,1 1-1,-15 5 1,14-4-58,0-1 0,0-1 0,0 1 0,-1-1-1,0-1 1,-9 2 0,-30-2 2,0 2 0,0 3 0,-65 16 0,95-16 0,0 1 0,-21 11 0,28-12 0,0 0 0,-1-1 0,0-1 0,0 0 0,0 0 0,0-1 0,-17 2 0,26-5 0,1 0 0,0 0 0,-1 0 0,1 0 0,-1 1 0,1-1 0,0 1 0,-1 0 0,1 0 0,0 0 0,0 0 0,0 0 0,0 0 0,0 0 0,0 1 0,0-1 0,-3 4 0,3-2 0,0 0 0,1 0 0,0 0 0,0 0 0,0 0 0,0 0 0,0 0 0,1 0 0,-1 1 0,1-1 0,0 0 0,0 7 0,-1 12 0,-1 0 0,-1-1 0,-1 1 0,-9 30 0,-7 34 0,15-34 0,2 1 0,5 74 0,0-27 0,-1-85 0,0 1 0,0-1 0,2 1 0,0-1 0,0 0 0,2 0 0,0 0 0,0-1 0,2 1 0,-1-1 0,2-1 0,11 17 0,-11-17 0,1 0 0,-1-1 0,2 0 0,16 16 0,-21-25 0,-1 1 0,0-1 0,1 0 0,0 0 0,0-1 0,0 1 0,0-1 0,0 0 0,0-1 0,1 1 0,-1-1 0,1 0 0,-1 0 0,1-1 0,9 0 0,80 0 0,117 12 0,500 8 0,-485-22 0,293 17 0,-443-11 0,102-7 0,-134-3 0,46-12 0,-51 9 0,69-7 0,-40 12 0,0 3 0,69 8 0,-74 7 0,9 0 0,-67-13 0,0-1 0,1 0 0,-1 0 0,1 0 0,-1-1 0,1 0 0,-1-1 0,0 1 0,9-4 0,23-10 0,-23 10 0,0-1 0,0 0 0,-1-1 0,0-1 0,19-12 0,-29 15 0,1-1 0,-1 1 0,0-1 0,-1 0 0,0 0 0,0 0 0,0 0 0,0-1 0,1-7 0,8-16 0,5-11 0,-1-1 0,-2-1 0,-1 0 0,-3-1 0,7-66 0,-14 64 0,-2 1 0,-1 0 0,-3-1 0,-2 1 0,-2 0 0,-24-83 0,-12-15-1365,38 130-5461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8:13.4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0 301 24575,'0'-1'0,"1"0"0,-1 1 0,0-1 0,1 0 0,-1 1 0,1-1 0,-1 0 0,1 1 0,-1-1 0,1 1 0,-1-1 0,1 1 0,-1-1 0,1 1 0,0-1 0,-1 1 0,1 0 0,0-1 0,0 1 0,-1 0 0,1 0 0,0-1 0,0 1 0,-1 0 0,1 0 0,0 0 0,1 0 0,26-3 0,-23 3 0,582-76-832,-418 48 710,98-15-27,669-88-2504,-851 123-1782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8:16.4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207 1325 24575,'263'9'10,"-26"-1"-128,388-5-570,469 7-597,630-5 2918,-988-7-1185,-642 5-448,0 4 0,102 21 0,181 56 0,-216-45 0,-56-18 0,0-5 0,127 3 0,213-16 0,-229-6 0,79-5 0,18 0 0,451 8 0,-661-5 0,120-21 0,-127 13 0,-45 7 0,-1-2 0,0-3 0,78-26 0,-126 35 0,0 1 0,1 0 0,-1 0 0,0-1 0,0 1 0,0-1 0,0 0 0,0 1 0,0-1 0,-1 0 0,1 0 0,-1 0 0,1-1 0,-1 1 0,0 0 0,0 0 0,0-1 0,0 1 0,0-1 0,0 1 0,-1-1 0,1-3 0,1-7 0,-2 0 0,1 0 0,-4-20 0,2-13 0,46-254 0,-25 195 0,11-172 0,-30 224 0,-3-281 0,1 331 0,1 0 0,-1 0 0,0 0 0,0 0 0,-1 0 0,1 0 0,0 0 0,-1 1 0,0-1 0,0 1 0,0-1 0,0 1 0,0-1 0,0 1 0,0 0 0,-1 0 0,1 0 0,-1 1 0,0-1 0,1 0 0,-1 1 0,0 0 0,0 0 0,0 0 0,-5-2 0,-10-1 0,0-1 0,0 2 0,-22-1 0,29 3 0,-369-15 0,98 9 0,199 0 0,-113-22 0,-136-26 0,310 52 0,-283-21 7,-2 26-262,122 0-147,-1167-1-1070,854-1 3319,260 9-1565,90-1-289,-167 16 7,-34 2 0,-442-24 0,396-4 0,15-24 0,6 1 0,183 28 0,-226 34 0,353-30 0,0-3 0,-122-8 0,-123-42 0,237 36 0,-1 3 0,-1 3 0,-79 6 0,35 0 0,79-2 0,13-2 0,0 2 0,-1 1 0,1 1 0,0 1 0,0 1 0,-40 12 0,64-15 0,0 1 0,-1-1 0,1 1 0,0 0 0,0-1 0,0 1 0,0 0 0,0 0 0,1 0 0,-1 0 0,0 1 0,1-1 0,0 0 0,-1 1 0,1-1 0,0 1 0,0-1 0,1 1 0,-1 0 0,0-1 0,1 1 0,-1 5 0,0 8 0,1 1 0,2 28 0,0-18 0,-1 36 0,19 303 0,-14-322 0,2 0 0,2-1 0,2-1 0,2 0 0,1 0 0,27 50 0,34 80 0,-74-167-136,1 1-1,-1-1 1,1 0-1,0 0 1,1 0-1,-1 0 1,1 0-1,0-1 0,6 6 1,0-3-6690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8:25.9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5369 24575,'1'-64'0,"2"0"0,19-109 0,-1 72 0,3 2 0,58-148 0,-62 202 0,1 1 0,2 2 0,2 0 0,1 2 0,3 0 0,48-50 0,275-239 0,-150 146 9,50-43-161,566-388-528,-525 401 642,-83 55 68,145-103 801,-353 260-831,519-379 0,-487 351 0,1 2 0,1 0 0,1 3 0,2 1 0,79-34 0,23 8 0,1 6 0,192-32 0,-24 41 0,-96 14 0,-64 8 0,188 9 0,-168 5 0,-144 0 0,0 0 0,42 10 0,-39-5 0,47 3 0,419 31 0,-241-30 0,-30-2 0,154 18 0,-220-17 0,156-7 0,-259-9 0,0-1 0,-1-3 0,95-30 0,75-45 0,-64 21 0,-15 16 0,223-46 0,-341 89 0,350-74 0,-7-28 0,-239 55 0,-3-5 0,141-85 0,32-11 0,3-1 0,-240 115 40,-2-4 0,109-97 0,83-126-1525,-224 232-5341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0:02.0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3798 24575,'9'-1'0,"-1"-1"0,1 0 0,-1 0 0,0 0 0,0-1 0,9-5 0,3 1 0,205-84 17,12-4-234,40-6-964,780-274-2043,-23 31-2784,522-158 2317,128-26 2677,-521 115 1213,-24-52 460,-151-3 2575,-524 238 3449,-364 190-3805,-67 28-2046,55-28 1,-65 26-1267,-1-1 0,24-22-1,-45 36 373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8:15.9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60 24575,'108'7'0,"-11"1"0,291-2-626,265 9-746,1472 131-3571,-1906-129 4691,520 29-229,-287-20 5955,75-19-3102,-299-10-2834,254 30 1,780 206-702,-1184-215 1637,-1-4-1,2-4 1,142 2 0,-6-22-453,31 0-23,-220 8 2,1-1 0,-1-2 0,0 0 0,0-2 0,45-17 0,28-8 0,-25 14 0,119-48 0,-136 43 0,-2-3 0,-1-2 0,-1-2 0,61-46 0,24-29 0,33-26 0,-116 91-1365,-45 32-5461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22.9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0 24575,'11'1'0,"-1"-1"0,0 2 0,0-1 0,0 1 0,0 1 0,0 0 0,0 0 0,0 1 0,-1 0 0,0 1 0,0 0 0,0 0 0,0 1 0,-1 0 0,9 9 0,-2-3 0,9 6 0,-2 1 0,0 1 0,20 24 0,-37-39 0,-1 0 0,0 0 0,0 0 0,-1 1 0,1-1 0,-1 1 0,-1 0 0,1 0 0,-1 0 0,0 0 0,0 0 0,-1 0 0,0 1 0,0-1 0,0 1 0,-1-1 0,0 0 0,0 1 0,-1-1 0,-1 9 0,-1-8 0,0 1 0,0-2 0,-1 1 0,0 0 0,-1-1 0,1 0 0,-1 0 0,0 0 0,-1 0 0,1-1 0,-1 0 0,0 0 0,-1 0 0,-11 5 0,4-1 0,-1-1 0,-1-1 0,0-1 0,0 0 0,-28 6 0,-4-5-26,35-6-165,0 1 0,0 0-1,1 1 1,-1 0 0,1 1-1,-15 6 1,16-3-6635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7:59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1 233 24575,'32'-10'0,"26"-8"0,0-3 0,-1-2 0,69-38 0,-95 44 0,1 2 0,0 1 0,1 2 0,0 1 0,1 2 0,0 1 0,44-5 0,-76 13 0,1-1 0,-1 1 0,1 0 0,-1 0 0,0 0 0,1 0 0,-1 1 0,1-1 0,-1 1 0,0-1 0,1 1 0,-1 0 0,0 0 0,0 0 0,1 0 0,-1 0 0,0 0 0,0 1 0,0-1 0,-1 1 0,1-1 0,0 1 0,0 0 0,-1 0 0,1 0 0,-1 0 0,2 3 0,2 5 0,-1 0 0,-1 0 0,0 0 0,0 0 0,1 14 0,0-1 0,19 98 0,9 41 0,-24-133 0,1 1 0,1-1 0,19 37 0,11 15-1365,-32-61-5461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8:00.2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24575,'3'0'0,"6"0"0,5 0 0,6 0 0,2 0 0,3 0 0,0 0 0,-1 0 0,0 0 0,0 0 0,-2 0 0,-1 0 0,-5 0-8191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8:02.2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0 315 24575,'24'-35'0,"-2"0"0,16-10 0,-23 26 0,0 1 0,19-17 0,-7 11-112,-7 5-201,0 1 0,1 2-1,41-26 1,-45 34-6513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8:04.0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836 0 24575,'0'83'0,"-2"114"0,0-157 0,-3 0 0,-17 73 0,21-111 0,0 0 0,0 0 0,0 0 0,0 0 0,0-1 0,0 1 0,0 0 0,-1-1 0,1 1 0,-1-1 0,1 1 0,-1-1 0,1 0 0,-1 1 0,0-1 0,0 0 0,1 0 0,-1-1 0,0 1 0,0 0 0,0 0 0,0-1 0,0 0 0,0 1 0,-4-1 0,-7 1 0,1 0 0,0-1 0,-17-3 0,13 2 0,-183-23 0,-32-2 0,6 23-1365,201 4-5461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8:29.2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2016 1 24575,'-4'0'0,"0"1"0,0 0 0,0 0 0,0 0 0,0 0 0,1 1 0,-1-1 0,0 1 0,1 0 0,-1 0 0,1 1 0,0-1 0,-5 5 0,-40 42 0,33-32 0,-50 53-31,-4-3 0,-2-4 0,-4-2-1,-98 62 1,52-53-222,-216 91-1,-146 12-19,67-34-936,330-110-4837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58:31.0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1020 24575,'5'-4'0,"1"1"0,0 0 0,0 0 0,0 1 0,0 0 0,0 0 0,12-2 0,6-3 0,28-13 0,-38 13 0,1 1 0,-1 1 0,1 0 0,0 1 0,1 1 0,19-2 0,70-2 0,90-2 0,-127 7 0,69-12 0,48-3 0,174-1 0,-331 14 0,0-1 0,52-17 0,-53 13 0,0 2 0,54-8 0,242 10 0,-184 6 0,-126-1 0,1-2 0,-1 0 0,25-8 0,16-2 0,288-15 0,-55 8 0,-76 7 0,-193 9 0,-1 0 0,0-1 0,-1-1 0,23-9 0,20-6 0,47-3 0,192-18 0,-25 7 0,339-88 0,-453 82 0,276-109 0,-371 122-118,364-170-1129,-362 161-5579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0:05.3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4113 24575,'-14'-65'0,"11"-156"0,4 124 0,1 59 0,1 0 0,2 0 0,2 0 0,1 1 0,21-59 0,-2 16 0,3 2 0,4 2 0,45-76 0,22-23 0,-19 31 0,149-199 0,-162 256 0,173-207 0,-89 95 0,-101 125 0,64-68 0,-74 98 0,1 1 0,2 3 0,2 2 0,2 1 0,77-43 0,178-76 0,-220 114 0,75-53 0,-94 66 0,0 2 0,2 3 0,1 4 0,104-19 0,-109 28 0,0-2 0,0-3 0,106-43 0,77-34 0,-82 35 0,71-18 0,-79 28 0,381-102 0,-423 121 0,92-15 0,-109 26 0,114-37 0,-120 29 0,1 4 0,94-9 0,-150 26 0,448-37 0,-15 3 0,-83 8 0,4 28 0,-229 4 0,89-10 0,2 1 0,47 8 0,-977-1-163,-766 3-346,1284 4 494,-212 36 0,-153 64-15,-312 38 723,700-125-654,-359 79-39,431-83 0,-1-1 0,18-5 0,0 3 0,1 1 0,-61 27 0,-253 148 0,193-101 0,32-17 0,98-50 0,11-6 0,1 1 0,1 1 0,-31 26 0,23-14 0,1 2 0,2 1 0,1 2 0,-25 36 0,-29 41 0,-136 138 0,132-153 0,20-22 0,-283 330 0,109-51 0,232-338 0,-27 47 0,-39 96 0,-9 16 0,74-156 0,-159 304 0,-1 4 0,148-287 0,-2 0 0,-2-2 0,-41 45 0,62-75 9,1 0 0,0 0 0,0 0 0,1 1 0,0-1 0,0 1 0,1-1 0,-3 9 0,-8 20-1455,8-25-5380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0:06.0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2840 24575,'17'-222'0,"0"56"0,29-263 0,-29 336 0,5 0 0,50-137 0,-48 176 0,2 0 0,3 1 0,2 2 0,2 1 0,2 2 0,79-83 0,-75 94 0,73-53 0,-13 13 0,73-54 0,18-15 0,224-188 0,-346 282 0,57-57 0,-69 57-682,99-69-1,-131 105-6143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0:08.6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0 24575,'-3'0'0,"-1"3"0,0 4 0,1 3 0,1 6 0,4 0 0,4 0 0,1 1 0,2-1 0,3 1 0,2 0 0,-2 0 0,-2-4-8191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0:08.9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524 1 24575,'-10'1'0,"0"2"0,0-1 0,0 1 0,0 0 0,1 1 0,-1 1 0,1-1 0,0 1 0,-13 10 0,-3 0 0,-54 28 0,-99 61 0,150-87-321,-47 20-1,63-31-400,-6 3-6104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23.4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331 3 24575,'-47'-1'0,"18"-1"0,-1 2 0,1 1 0,-34 6 0,56-6 0,0 1 0,0-1 0,1 1 0,-1 0 0,1 1 0,-1 0 0,1 0 0,0 0 0,0 1 0,0-1 0,1 2 0,-1-1 0,1 0 0,0 1 0,0 0 0,1 0 0,-1 1 0,-5 9 0,7-8 0,0-1 0,1 1 0,0-1 0,0 1 0,0 0 0,1-1 0,0 1 0,0 8 0,4 60 0,-1-33 0,-2-33 0,0-1 0,1 1 0,0 0 0,1 0 0,0-1 0,0 1 0,1-1 0,0 1 0,0-1 0,1 0 0,0 0 0,0-1 0,1 1 0,0-1 0,0 0 0,1 0 0,0-1 0,0 0 0,11 9 0,-6-7 0,0-1 0,1 0 0,0 0 0,0-1 0,0-1 0,1 0 0,0 0 0,0-2 0,0 1 0,15 0 0,20 3 0,70-1 0,60-7-1365,-164 1-5461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0:09.6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1 24575,'-3'0'0,"0"3"0,-1 3 0,1 5 0,1 5 0,4 6 0,1 4 0,0 5 0,3-5 0,0-2 0,-1-3 0,-1-6-8191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0:10.1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0:10.7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0:11.0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0:11.8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0:12.3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2105 1 24575,'-97'3'0,"-1"5"0,-177 37 0,-422 99 0,394-100 0,79-15 0,41 12 122,8-2-1609,123-31-5339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0:59.8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 1 24575,'-6'0'0,"-21"0"0,27 0 0,-1 0 0,0 0 0,0 0 0,0 0 0,0 0 0,1 0 0,-1 0 0,0 0 0,0 1 0,0-1 0,1 0 0,-1 0 0,0 1 0,1-1 0,-1 1 0,0-1 0,0 1 0,1-1 0,-1 1 0,1-1 0,-2 2 0,4-1 0,-1 0 0,1-1 0,0 1 0,0 0 0,-1-1 0,1 1 0,0-1 0,0 1 0,0-1 0,0 0 0,0 0 0,2 0 0,-3 0 0,327 6 0,-198-7 0,420-1-1309,879 4 176,-643 47 1818,-662-38 791,141-1-1176,-45-4-319,675 79 19,-619-56 0,-84-4 0,185 11 0,828-35 0,-553-3 0,-572 3 0,91-3 0,-132-8-1365,-29 7-5461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1:00.4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 24575,'-1'24'0,"-2"1"0,-7 32 0,-1 13 0,4 332 0,5-67 0,2-331-114,-1 1 1,1-1-1,-1 1 0,0-1 0,0 1 1,-1-1-1,1 0 0,-1 0 0,0 0 1,0 0-1,-4 5 0,0 0-6712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1:04.4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24575,'7'0'0,"-1"1"0,1 0 0,0 0 0,13 4 0,13 4 0,148 10-780,246-6-1,-334-12 402,1874 1-6416,-1006-4 5819,279-31 899,-730 16 19,-392 15 1713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1:37.5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138 0 24575,'-2'15'0,"1"0"0,-2-1 0,0 0 0,-7 21 0,-4 19 0,-44 308 0,42-247 0,10-53 0,4 114 0,-1 18 0,3-189-170,-1 0-1,0 0 0,0 0 1,0 0-1,-1 0 0,1-1 1,-4 7-1,-2 0-6655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25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123 113 24575,'-4'-5'0,"0"-1"0,0 1 0,1-1 0,0 0 0,0 0 0,0 0 0,1 0 0,0 0 0,-1-9 0,2 13 0,1 0 0,-1 0 0,1 0 0,0-1 0,0 1 0,0 0 0,0 0 0,0 0 0,1-1 0,-1 1 0,1 0 0,-1 0 0,2-3 0,-1 4 0,0 0 0,0 0 0,0 0 0,-1 0 0,1 0 0,0 1 0,0-1 0,0 0 0,0 0 0,0 1 0,1-1 0,-1 1 0,0-1 0,0 1 0,0 0 0,0-1 0,0 1 0,1 0 0,-1 0 0,0 0 0,0 0 0,1 0 0,-1 0 0,0 0 0,0 0 0,2 1 0,8 1 0,0 1 0,0 0 0,0 1 0,-1 0 0,1 1 0,-1 0 0,10 7 0,-8-4 0,0-2 0,1 0 0,-1 0 0,17 4 0,-24-9 0,0 0 0,-1 0 0,1 1 0,0 0 0,-1-1 0,1 2 0,-1-1 0,1 0 0,-1 1 0,6 5 0,-8-5 0,0-1 0,0 1 0,0 0 0,-1 0 0,1 0 0,-1 0 0,0 1 0,0-1 0,0 0 0,0 0 0,-1 1 0,1-1 0,-1 0 0,0 1 0,0-1 0,0 5 0,-2 3 0,1 0 0,-1-1 0,-1 1 0,0-1 0,-1 0 0,1 0 0,-2 0 0,0-1 0,0 1 0,0-1 0,-1 0 0,-1-1 0,1 1 0,-2-1 0,1-1 0,-1 1 0,0-1 0,0-1 0,-1 1 0,0-1 0,0-1 0,0 0 0,-14 5 0,12-6 0,-1-1 0,0 0 0,-13 1 0,13-2 0,0 0 0,0 1 0,-13 5 0,14-3 0,2-2 0,0 0 0,1 1 0,-16 10 0,21-12 0,0 0 0,0 1 0,1-1 0,-1 1 0,1 0 0,0 0 0,0-1 0,0 2 0,0-1 0,0 0 0,1 0 0,0 0 0,-3 7 0,4-9 0,0 1 0,-1-1 0,1 0 0,0 0 0,0 1 0,0-1 0,0 0 0,0 0 0,0 1 0,0-1 0,0 0 0,0 0 0,1 0 0,-1 1 0,0-1 0,1 0 0,-1 0 0,1 0 0,0 0 0,-1 0 0,1 0 0,1 2 0,0-1 0,0-1 0,0 1 0,0-1 0,0 1 0,0-1 0,1 0 0,-1 1 0,0-1 0,1 0 0,2 0 0,7 2 0,0-1 0,0 0 0,19 0 0,-30-2 0,95 0-1365,-71-1-5461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1:39.2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283 0 24575,'0'1'0,"0"-1"0,0 0 0,0 0 0,0 0 0,1 0 0,-1 0 0,0 1 0,0-1 0,0 0 0,0 0 0,0 0 0,0 0 0,0 1 0,0-1 0,0 0 0,0 0 0,0 0 0,0 0 0,0 1 0,0-1 0,0 0 0,0 0 0,0 0 0,0 0 0,-1 1 0,1-1 0,0 0 0,0 0 0,0 0 0,0 0 0,0 0 0,0 0 0,0 1 0,0-1 0,-1 0 0,1 0 0,0 0 0,0 0 0,0 0 0,0 0 0,0 0 0,-1 0 0,1 0 0,0 0 0,0 0 0,0 1 0,0-1 0,-1 0 0,1 0 0,0 0 0,0 0 0,0 0 0,15 7 0,34 4 0,0-2 0,81 4 0,100-11 0,-7 0 0,-65 15 0,-122-15 0,0 3 0,60 14 0,14 3 0,325 59 0,-347-62 0,-62-13 0,-20-4 0,0-1 0,1 1 0,-1-1 0,1 0 0,-1-1 0,1 1 0,-1-1 0,1-1 0,-1 1 0,1-1 0,6-2 0,-12 3 0,0 0 0,1-1 0,-1 1 0,1 0 0,-1 0 0,1 0 0,-1 0 0,0 0 0,1 0 0,-1 0 0,1 1 0,-1-1 0,0 1 0,1-1 0,-1 0 0,0 1 0,1 0 0,-1-1 0,0 1 0,0 0 0,0 0 0,0 0 0,1 0 0,-1 0 0,0 0 0,-1 0 0,1 0 0,0 0 0,0 0 0,0 0 0,-1 1 0,1-1 0,0 0 0,-1 1 0,1-1 0,-1 0 0,0 1 0,1-1 0,-1 1 0,0 1 0,2 9 0,-1 0 0,0 0 0,-2 23 0,0-21 0,-1 415 0,2-274 0,0-149 0,-1 0 0,0 0 0,0 0 0,0-1 0,-1 1 0,0 0 0,0-1 0,-4 7 0,3-6 0,0 0 0,0 1 0,1-1 0,0 0 0,1 1 0,-2 9 0,3 11 0,0-21 0,0 1 0,0-1 0,0 1 0,-1-1 0,-1 8 0,2-13 0,-1 1 0,0 0 0,1-1 0,-1 1 0,0-1 0,0 1 0,0-1 0,0 1 0,0-1 0,0 1 0,0-1 0,0 0 0,-1 0 0,1 0 0,0 0 0,-1 0 0,1 0 0,-1 0 0,1 0 0,-1 0 0,0-1 0,1 1 0,-4 0 0,-111 34 0,-58 14 0,40-28 0,-211 8 0,-140-29 0,217-2 0,258 1 0,0 1 0,1-1 0,-1-1 0,0 0 0,1 0 0,-1-1 0,1 0 0,0-1 0,-1 1 0,2-2 0,-1 0 0,0 0 0,-12-10 0,-38-17 0,22 13 0,19 11 0,-1 1 0,0 0 0,0 2 0,-24-5 0,17 5 0,8 1-341,0 2 0,0 1-1,-28 0 1,31 1-6485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1:39.9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 24575,'1'0'0,"-1"1"0,0 0 0,1 0 0,-1-1 0,1 1 0,-1 0 0,1-1 0,0 1 0,-1 0 0,1-1 0,0 1 0,-1-1 0,1 1 0,0-1 0,-1 0 0,1 1 0,0-1 0,0 0 0,0 1 0,0-1 0,-1 0 0,1 0 0,0 0 0,0 1 0,0-1 0,1 0 0,30 2 0,-26-2 0,321 24 0,313-10 0,-408-17 0,-187 2 0,-1-2 0,1-2 0,-1-2 0,62-19 0,-89 23 45,1 0-1,29-2 1,19-2-1544,-52 4-5327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1:43.9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286 81 24575,'173'2'0,"185"-4"0,-264-5 0,1-3 0,130-33 0,-203 36 0,-14 4 0,-1 0 0,1 1 0,0 0 0,12-1 0,-19 3 0,0-1 0,1 1 0,-1 0 0,0 0 0,0 1 0,1-1 0,-1 0 0,0 0 0,0 0 0,1 1 0,-1-1 0,0 1 0,0-1 0,0 1 0,1-1 0,-1 1 0,0 0 0,0 0 0,0-1 0,0 1 0,0 0 0,0 0 0,-1 0 0,1 0 0,0 0 0,0 0 0,-1 0 0,1 0 0,-1 0 0,1 1 0,-1-1 0,1 0 0,0 2 0,1 8 0,0 0 0,-1 1 0,0-1 0,-1 1 0,0-1 0,-3 24 0,-21 70 0,3-9 0,13-7 0,6 172 0,4-120 0,-2-127 0,0 1 0,-1-1 0,-1 1 0,0-1 0,-5 16 0,6-26 0,-1-1 0,1 1 0,0-1 0,-1 0 0,1 1 0,-1-1 0,0 0 0,0 0 0,0 0 0,-1-1 0,1 1 0,-1 0 0,1-1 0,-1 0 0,0 1 0,0-1 0,0 0 0,0 0 0,0-1 0,-1 1 0,1-1 0,0 0 0,-1 1 0,1-2 0,-8 2 0,-7 0 0,-4 0 0,0 1 0,0 0 0,0 2 0,-40 13 0,12 0 0,-1-2 0,-1-2 0,0-3 0,-105 9 0,-219-13 0,271-9 0,-68 2-1365,153 0-5461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1:59.1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24575,'799'-1'-1803,"838"3"-3554,-451 50 4729,-7 56-539,-288 25 1226,-706-102 1546,-150-25-1325,86 16 2057,2-6 0,136 1 0,-62-19-3702,-177 2-5461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2:02.7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9214 236 24575,'-1836'13'-948,"1771"-12"958,-753 1 138,751-8 110,-1-3 0,-90-23 0,152 31-242,-202-53-16,-52-10 0,101 33 0,-2 7 0,-305-7 0,411 33 0,0 2 0,0 2 0,1 3 0,-89 26 0,29 0 0,-2-6 0,-131 16 0,-136-21 0,-4-25 0,146-1 0,36 3 0,-233 32 0,426-31 0,-144 20 0,-249 4 0,-191-18 0,77 0 0,513-8 0,-1 0 0,1-1 0,-1 0 0,0 0 0,1 0 0,0-1 0,-1 0 0,1 0 0,0-1 0,0 1 0,0-2 0,0 1 0,-5-5 0,3 4 0,-1-1 0,1 2 0,-1-1 0,1 1 0,-1 1 0,0-1 0,-15-1 0,-68-3 0,67 6 0,17 1 0,-389-32 0,389 31-273,1 0 0,0-1 0,0 0 0,-10-4 0,2-2-6553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1:55.9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6559 2 24575,'-7'1'0,"1"-1"0,-1 1 0,0 1 0,-13 3 0,-10 3 0,-347 37-46,-3-30-883,326-13 692,-931 1-2176,81-1 5341,671 6-2185,-117 1-789,-2125-10 46,2418-2 0,0-2 0,0-3 0,1-2 0,-55-18 0,108 27 0,-36-11 0,1 2 0,-2 2 0,1 1 0,-70-2 0,12 10-1365,77-1-5461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1:56.9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24575,'9'1'0,"1"0"0,-1 1 0,1 0 0,-1 1 0,13 4 0,24 7 0,37 1-106,151 7-1,91-19-1118,-190-4 252,1014-1-805,754 2-1172,-1034 42 2335,-808-37 837,577 47 1192,-213-23 3360,21-23-3430,-403-10-1344,-1-1 0,1-3 0,-1-1 0,-1-2 0,0-2 0,58-26 0,-81 30 7,0-1 0,18-13-1,-27 16-132,0 1 1,0 0-1,1 0 0,-1 1 0,1 0 0,0 1 0,1 0 0,-1 1 0,1 0 0,20-3 0,-17 6-6700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2:14.7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7644 1270 24575,'1'-97'0,"-12"-340"0,6 346 0,2 28 0,-15-85 0,11 103 0,3 0 0,2 1 0,3-48 0,-3-62 0,2 152 0,0 0 0,-1 0 0,1 0 0,-1 0 0,1 1 0,-1-1 0,0 0 0,1 0 0,-1 1 0,0-1 0,0 0 0,0 1 0,0-1 0,-1 1 0,1 0 0,0-1 0,-1 1 0,1 0 0,-1 0 0,1 0 0,-1 0 0,1 0 0,-1 0 0,0 0 0,1 0 0,-1 1 0,0-1 0,0 1 0,0-1 0,-2 0 0,-8 0 0,1 0 0,0 1 0,-1 0 0,-12 2 0,0-1 0,-832-7 0,554 0 0,-772 4 0,394 43-1460,118-4 433,-720-28 364,732-12 546,-333 24 352,58-8 2007,626-14-1452,164 4-790,0 0 0,0 3 0,-40 10 0,64-13 0,8-2 0,0 0 0,0 0 0,1 0 0,-1 0 0,0 0 0,1 1 0,-1-1 0,0 1 0,1 0 0,0 0 0,0 0 0,-1 0 0,1 0 0,0 0 0,1 1 0,-1-1 0,0 1 0,1-1 0,-1 1 0,1 0 0,0 0 0,0-1 0,0 1 0,0 0 0,0 0 0,0 5 0,-1 8 0,1-1 0,1 1 0,0 0 0,3 16 0,0 6 0,-3-6 0,3 0 0,0 1 0,2-1 0,17 57 0,-16-67 0,-1 1 0,0 0 0,1 45 0,-8 74 0,0-49 0,2-66-75,1-11-355,-1 1 0,-4 28 0,0-29-6396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2:16.6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24575,'3796'0'-7149,"-2169"0"6438,-272 0 2889,0 0 3504,-1298 2-5682,109 17 0,52 28 0,16 2 0,-181-41 0,0-2 0,80-2 0,-103-5-1365,-17 1-5461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2:19.0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1 820 24575,'141'-4'-181,"193"-30"0,137-52-295,-357 64 448,102-21-114,250-46-692,6 24 282,251 27-393,2 33-943,235-7 365,1160-156 1523,-1952 147-34,979-101-693,-1018 114 831,447-34 964,-350 15 707,-113 11 503,193-2-1,-261 19-2270,-16-1-6,41 5 1,-60-4-2,1 1 0,-1 1-1,0 0 1,0 1 0,0-1 0,-1 2 0,15 8 0,12 9 40,1-1 0,40 16 0,-60-31-226,1 1 1,-1-2-1,1-1 0,1 0 1,-1-1-1,0-1 1,22 0-1,-26-2-6640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27.7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82 0 24575,'0'20'0,"-1"0"0,0 0 0,-7 30 0,6-43 0,1-1 0,-1 1 0,-1-1 0,1 0 0,-1 0 0,0 0 0,0-1 0,-1 1 0,0-1 0,0 0 0,0 0 0,0 0 0,-1 0 0,-8 6 0,12-10 0,0-1 0,0 1 0,0-1 0,0 1 0,1-1 0,-1 1 0,0-1 0,0 1 0,1 0 0,-1-1 0,0 1 0,1 0 0,-1 0 0,1-1 0,-1 1 0,1 0 0,-1 0 0,1 0 0,0 0 0,-1 0 0,1 0 0,0 1 0,0-2 0,1 1 0,-1 0 0,1-1 0,-1 1 0,1-1 0,-1 1 0,1-1 0,-1 1 0,1-1 0,-1 1 0,1-1 0,0 0 0,-1 1 0,1-1 0,0 0 0,0 1 0,-1-1 0,1 0 0,0 0 0,-1 0 0,2 0 0,54 3 0,-49-3 0,35-2 0,-30 1 0,0 0 0,0 1 0,0 0 0,0 1 0,22 4 0,-32-4 0,0 0 0,1 0 0,-1 0 0,0 0 0,0 1 0,0-1 0,-1 1 0,1 0 0,0 0 0,-1-1 0,1 1 0,-1 0 0,1 0 0,-1 0 0,0 0 0,0 1 0,0-1 0,0 0 0,0 0 0,0 1 0,-1-1 0,1 1 0,-1-1 0,0 0 0,1 4 0,0 10 0,-1 1 0,-3 29 0,1-17 0,2-25 0,0-1 0,0 1 0,0 0 0,0 0 0,-1 0 0,0 0 0,1-1 0,-1 1 0,-1 0 0,1-1 0,0 1 0,-1-1 0,0 1 0,0-1 0,0 0 0,0 0 0,-1 0 0,1 0 0,-1 0 0,1 0 0,-1-1 0,0 1 0,0-1 0,0 0 0,-1 0 0,1 0 0,0 0 0,-1 0 0,0-1 0,1 0 0,-1 1 0,0-2 0,1 1 0,-6 1 0,0 0-82,-6 1-78,1 1-1,-1-1 1,0-1-1,1-1 1,-1 0 0,0-1-1,-22-2 1,23-2-6666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2:05.5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24575,'3'1'0,"0"0"0,-1 1 0,1-1 0,0 0 0,-1 1 0,1-1 0,-1 1 0,0 0 0,1 0 0,-1 0 0,0 0 0,2 2 0,17 14 0,6-6 0,1-1 0,1-1 0,0-1 0,0-2 0,43 5 0,-25-3 0,131 19-781,205 7-1,186-23-939,-529-12 1710,1159-32-423,-910 8-1053,445-31 399,-2 28 42,-643 27 205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2:06.8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1 104 24575,'8'2'0,"0"-1"0,0 1 0,0 0 0,-1 1 0,1 0 0,-1 0 0,10 5 0,19 8 0,0-5 0,0-2 0,1-2 0,62 5 0,117-6 0,-160-6 0,509-20-1498,1-29-20,-498 43 1561,244-25-1760,260-23 1567,1 26-1417,223 31 1435,-193 48 1190,71 0 746,119-51 1949,-299-2-3829,-488 2 76,-1 1 0,1-1 0,-1 1 0,1 0 0,-1 0 0,1 0 0,-1 1 0,0 0 0,1 0 0,7 5 0,-2 0 0,-1 1 0,-1 0 0,12 11 0,-1 0 0,-17-16-124,0-1 0,0 0 0,1 1 0,-1-1 0,1 0 0,-1-1-1,1 1 1,0-1 0,0 1 0,4 0 0,6 0-6702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2:09.1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924 789 24575,'-6'14'0,"0"0"0,1 0 0,-5 26 0,8-31 0,1 0 0,-2 0 0,1 0 0,-1-1 0,-1 1 0,1-1 0,-1 0 0,-1 0 0,0 0 0,0 0 0,0-1 0,-12 12 0,-32 34 0,36-38 0,0 0 0,-26 21 0,34-32 0,0 0 0,0-1 0,0 0 0,-1 0 0,0 0 0,1-1 0,-1 0 0,0 0 0,0 0 0,0-1 0,0 1 0,-11-1 0,-5 0 0,1-1 0,-1-1 0,1-1 0,-41-9 0,52 9 0,1-2 0,-1 1 0,1-1 0,0 0 0,0-1 0,0 0 0,0-1 0,1 0 0,0 0 0,0-1 0,1 0 0,-11-13 0,-12-13 0,23 28 0,1-1 0,1 0 0,-1-1 0,1 1 0,0-1 0,0 0 0,1 0 0,0-1 0,0 1 0,1-1 0,-5-16 0,4 3 0,0 1 0,-2-1 0,0 1 0,-1 0 0,-1 0 0,-1 1 0,-1 0 0,0 1 0,-1 0 0,-2 0 0,1 1 0,-2 1 0,0 0 0,-24-20 0,32 31 0,1-1 0,-1 0 0,1 0 0,1 0 0,-1-1 0,1 1 0,0-1 0,1 0 0,-4-9 0,-20-71 0,17 51 0,3 12 0,2 0 0,0-1 0,1 1 0,2-1 0,1 0 0,1 0 0,0 0 0,6-29 0,-5 50 0,0 0 0,0 0 0,0 0 0,1 0 0,-1 0 0,1 1 0,0-1 0,0 1 0,0-1 0,1 1 0,-1 0 0,1 0 0,0 0 0,0 0 0,0 0 0,0 0 0,0 1 0,1 0 0,-1-1 0,1 1 0,-1 1 0,1-1 0,0 0 0,5-1 0,9-1 0,1 0 0,-1 1 0,0 1 0,25 1 0,9-3 0,132-32 0,-132 23 0,2 2 0,70-5 0,-65 13 0,65 7 0,-119-4 0,-1 1 0,1 1 0,-1-1 0,0 0 0,0 1 0,0 0 0,0 0 0,0 0 0,0 1 0,0-1 0,-1 1 0,1 0 0,-1 0 0,4 4 0,6 7 0,22 33 0,-19-24 0,26 35 0,75 92 0,-102-133 0,0-1 0,2-1 0,0-1 0,1 0 0,0-2 0,29 16 0,-45-27 0,-1 0 0,1 0 0,0 0 0,0 0 0,0 0 0,0 1 0,-1-1 0,1 0 0,0 1 0,-1-1 0,0 1 0,1 0 0,-1-1 0,0 1 0,0 0 0,0 0 0,0 0 0,0 0 0,0 0 0,0 0 0,-1 0 0,1 0 0,-1 0 0,1 0 0,-1 1 0,0-1 0,0 0 0,0 0 0,0 0 0,0 0 0,-1 0 0,1 1 0,-2 2 0,-2 6 0,-1 0 0,0-1 0,0 0 0,-1 0 0,-9 11 0,6-8 0,-45 64 0,-3-3 0,-4-1 0,-3-4 0,-2-3 0,-131 101 0,38-67 106,66-45-1577,83-48-5355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2:28.0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242 186 24575,'0'1355'0,"0"-1352"0,1-1 0,-1 1 0,1-1 0,-1 1 0,1 0 0,0-1 0,0 0 0,0 1 0,0-1 0,1 0 0,-1 1 0,1-1 0,-1 0 0,1 0 0,0 0 0,0 0 0,0-1 0,0 1 0,0 0 0,0-1 0,0 1 0,1-1 0,-1 0 0,0 0 0,1 0 0,-1 0 0,1 0 0,-1 0 0,5 0 0,9 2 0,0 0 0,1-1 0,24 0 0,-36-2 0,546 2 0,-256-5 0,273 1 0,592 5 0,-850 14 0,32 0 0,-332-17 0,376-5 0,-280-1 0,171-33 0,-130 9 0,2 6 0,296-9 0,-338 33 0,87 2 0,-149 7 0,-39-7 0,0 0 0,1-1 0,-1 1 0,1-1 0,0-1 0,-1 1 0,1-1 0,-1 0 0,1-1 0,0 1 0,9-4 0,-15 4 0,0-1 0,0 1 0,0-1 0,0 0 0,-1 0 0,1 1 0,0-1 0,0 0 0,-1 0 0,1 0 0,-1 0 0,1 0 0,0 0 0,-1 0 0,0 0 0,1 0 0,-1 0 0,0 0 0,1 0 0,-1 0 0,0 0 0,0-1 0,0 1 0,0 0 0,0 0 0,0 0 0,0 0 0,-1 0 0,1 0 0,0 0 0,-1 0 0,1-1 0,0 1 0,-2-1 0,-19-38 0,19 36 0,-35-62 0,-52-131 0,-1-52 0,-74-334 0,105 293 0,58 285 0,0 0 0,-1 1 0,1-1 0,-1 1 0,0 0 0,0-1 0,-5-5 0,6 9 0,0 0 0,0-1 0,0 1 0,0 0 0,-1 1 0,1-1 0,0 0 0,-1 0 0,1 0 0,-1 1 0,1-1 0,-1 1 0,1-1 0,-1 1 0,1 0 0,-1 0 0,1-1 0,-1 1 0,1 0 0,-1 0 0,0 1 0,1-1 0,-1 0 0,1 0 0,-3 2 0,-106 27 0,50-12 0,-81 12 0,-419 12-1934,-5-38 943,397-4 1036,-69-2-385,-325 7 1631,124 44 816,-54 2-2285,-275-48 178,376-5 0,298 4 0,0 3 0,0 5 0,-166 37 0,256-45-170,-1 0-1,1 0 0,0 0 1,-1 0-1,1 1 0,0 0 1,-4 2-1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2:30.4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893 5 24575,'-374'11'0,"181"-4"0,-8 13 0,140-11 0,57-9 14,0 1-1,0-1 0,0 0 0,0 0 1,1 0-1,-1 0 0,0 0 1,-7-3-1,9 3-70,1-1 0,0 0 0,-1 0 0,1 0-1,0 0 1,0 0 0,0 0 0,0 0 0,0 0 0,0 0 0,0 0 0,0 0-1,0-1 1,1 1 0,-1 0 0,0-1 0,1 1 0,-1 0 0,1-1 0,-1 1 0,1-1-1,0 1 1,0-1 0,0 1 0,0-3 0,-1-12-6769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2:40.1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3 975 24575,'-1'-45'0,"0"16"0,1 0 0,1 0 0,2 0 0,0 1 0,11-41 0,-7 40 0,-2-1 0,-1 1 0,-2-1 0,0 0 0,-6-53 0,2 2 0,0-33 0,5-122 0,-3 234 0,0-1 0,1 1 0,-1 0 0,1-1 0,0 1 0,0-1 0,0 1 0,0 0 0,0 0 0,0 0 0,1 0 0,-1 0 0,1 0 0,-1 0 0,1 0 0,0 0 0,0 1 0,0-1 0,0 1 0,0-1 0,0 1 0,0 0 0,0 0 0,1 0 0,-1 0 0,0 0 0,1 0 0,-1 1 0,1-1 0,4 0 0,9 0 0,0 0 0,0 0 0,30 4 0,-10 0 0,-24-3 0,14 0 0,1 0 0,-1 2 0,0 1 0,0 1 0,29 9 0,-38-8 0,-13-5 0,-1 1 0,1 0 0,0 0 0,-1 0 0,1 0 0,-1 1 0,0-1 0,1 1 0,-1 0 0,0 0 0,0 0 0,0 1 0,0-1 0,-1 1 0,1-1 0,-1 1 0,1 0 0,3 6 0,7 17 0,1 0 0,1 0 0,1-2 0,1 0 0,26 27 0,-37-46 0,-1 1 0,0 0 0,0 0 0,0 0 0,-1 1 0,0 0 0,0 0 0,-1 0 0,0 0 0,0 0 0,-1 1 0,1-1 0,-2 1 0,1 0 0,-1-1 0,0 1 0,-1 0 0,0 0 0,0 0 0,-1 8 0,1-10 0,0-1 0,1 1 0,0-1 0,1 1 0,-1-1 0,1 1 0,0-1 0,0 0 0,0 0 0,1 0 0,5 7 0,-5-6 0,1 0 0,-1 0 0,0 0 0,0 0 0,-1 0 0,0 1 0,0-1 0,1 11 0,-2 85 38,-3-56-1441,2-32-5423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2:41.7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294 640 24575,'3'0'0,"0"0"0,0 0 0,-1 0 0,1-1 0,0 1 0,0-1 0,-1 0 0,1 0 0,0 0 0,-1 0 0,1 0 0,-1-1 0,0 1 0,1-1 0,-1 1 0,0-1 0,0 0 0,0 0 0,0 0 0,0 0 0,0 0 0,-1 0 0,1-1 0,-1 1 0,1 0 0,-1-1 0,0 0 0,0 1 0,0-1 0,0 1 0,-1-1 0,1-4 0,2-10 0,-1 1 0,-2-1 0,1 0 0,-4-24 0,1 5 0,2-315 0,0 349 0,1 0 0,-1 0 0,0 0 0,-1 0 0,1 1 0,0-1 0,-1 0 0,1 0 0,-1 0 0,1 0 0,-1 1 0,0-1 0,0 0 0,1 1 0,-1-1 0,-1 0 0,1 1 0,0-1 0,0 1 0,0 0 0,-1-1 0,1 1 0,-1 0 0,1 0 0,-1 0 0,0 0 0,1 0 0,-3-1 0,-3 0 0,0 1 0,0-1 0,0 1 0,0 1 0,0-1 0,-10 2 0,-54 1 0,30 0 0,-46-4 0,81 1-136,0 0-1,0-1 1,0 0-1,0 0 1,0-1-1,1 0 1,-1 0-1,1 0 0,-10-7 1,7 3-6690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02:42.4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24575,'443'0'-1365,"-423"0"-5461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720" units="cm"/>
        </inkml:traceFormat>
        <inkml:channelProperties>
          <inkml:channelProperty channel="X" name="resolution" value="56.63717" units="1/cm"/>
          <inkml:channelProperty channel="Y" name="resolution" value="28.34646" units="1/cm"/>
        </inkml:channelProperties>
      </inkml:inkSource>
      <inkml:timestamp xml:id="ts0" timeString="2011-09-30T06:23:54.76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14208 14268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28.4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24575,'58'-1'0,"64"3"0,-121-2-3,1 0 0,-1 0-1,1 1 1,-1-1-1,1 0 1,-1 1 0,1-1-1,-1 1 1,1 0 0,-1-1-1,0 1 1,1 0 0,-1 0-1,0 0 1,0 0 0,0 0-1,0 0 1,0 0 0,0 0-1,0 1 1,0-1 0,0 0-1,1 3 1,-1-1 23,0 1 0,0-1 0,0 1 0,0-1 0,-1 1 0,1 0 0,-1-1 0,0 1 0,-1 6 0,-1 4-317,-1-1 0,0 1 0,-1-1 0,-7 17 0,5-15-6529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30.4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201 0 24575,'-7'1'0,"1"0"0,-1 0 0,1 1 0,0 0 0,0 0 0,0 0 0,0 1 0,0-1 0,0 2 0,1-1 0,-1 1 0,1-1 0,0 1 0,-9 10 0,-6 6 0,-33 46 0,52-65 0,-3 5 0,1 0 0,-1 1 0,1-1 0,0 1 0,1 0 0,-1 0 0,2 0 0,-1 0 0,1 0 0,-1 13 0,0 9 0,5 41 0,0-15 0,-5 26 0,0-38 0,2 0 0,6 53 0,20-14-1365,-23-70-5461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30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24575,'14'13'0,"0"-2"0,1 0 0,33 18 0,-29-18 0,35 26 0,-48-32 0,0 1 0,-1-1 0,1 1 0,-1 1 0,0-1 0,0 1 0,-1-1 0,0 1 0,3 9 0,11 32 0,-2 1 0,-3 1 0,14 94 0,-27-140 0,1-1 0,-1 1 0,0-1 0,0 1 0,0-1 0,-1 0 0,1 1 0,-1-1 0,1 1 0,-1-1 0,0 0 0,-1 1 0,1-1 0,-1 0 0,-1 4 0,-3 0 0,0 0 0,0-1 0,0 1 0,-11 8 0,7-7 0,-18 16-1365,0 0-5461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31.4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0 199 24575,'14'0'0,"21"-6"0,24-4 0,24-3 0,18-5 0,10-3 0,12-2-1492,10-1 1492,1 1 0,-5 5 0,-8 2 0,-11 4 0,-16 4 0,-18 4 362,-16 2-362,-16 1 0,-16 2-7061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14.5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93 24575,'0'1'0,"0"0"0,0-1 0,1 1 0,-1-1 0,0 1 0,0 0 0,1-1 0,-1 1 0,0-1 0,1 1 0,-1-1 0,1 1 0,-1-1 0,1 0 0,-1 1 0,1-1 0,-1 0 0,1 1 0,-1-1 0,1 0 0,-1 1 0,1-1 0,-1 0 0,1 0 0,0 0 0,-1 1 0,1-1 0,0 0 0,22 3 0,-20-3 0,181 4 0,212-21 0,-3-2 0,227 20 0,-607-2 0,-1-1 0,1 0 0,0 0 0,0-2 0,-1 1 0,0-2 0,1 1 0,-2-2 0,15-8 0,48-18 0,-71 31 0,0 1 0,0-1 0,0 1 0,1 0 0,-1 0 0,0 0 0,0 1 0,0-1 0,0 1 0,1-1 0,-1 1 0,0 0 0,0 1 0,0-1 0,0 0 0,-1 1 0,1-1 0,0 1 0,-1 0 0,5 3 0,-3-1 0,1-1 0,0 0 0,0-1 0,0 1 0,0-1 0,9 3 0,11-2 0,0 0 0,0-2 0,45-3 0,-8-1 0,1069 3 0,-1118 1 0,0 1 0,-1 0 0,1 1 0,-1 0 0,21 8 0,-17-5 0,1 0 0,23 3 0,33-2 0,0-3 0,75-6 0,-36 0 0,386 1 0,-439 10 128,-5-1-1621,-41-8-5333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16.4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24575,'0'2'0,"1"-1"0,0 1 0,-1 0 0,1-1 0,0 1 0,0 0 0,0-1 0,1 1 0,-1-1 0,0 1 0,0-1 0,1 0 0,-1 0 0,1 1 0,-1-1 0,1 0 0,-1 0 0,1 0 0,0-1 0,0 1 0,-1 0 0,1-1 0,0 1 0,2 0 0,47 11 0,19-5 0,-56-7 0,1 1 0,-1 1 0,1 0 0,-1 1 0,0 0 0,0 1 0,22 10 0,-10-2-1365,-15-8-5461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8:17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47 24575,'498'2'-230,"531"-5"-113,-879-4 413,-127 4-243,0 0 1,0-2 0,-1-1-1,30-11 1,-41 13-6654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17.7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717 43 24575,'-117'2'0,"-126"-4"0,175-5 0,-56-2 0,101 8-273,0 0 0,0-2 0,0 0 0,-35-11 0,44 10-6553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33.5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24575,'0'2'0,"3"2"0,3 2 0,4 1 0,5-2 0,7-1 0,1-1 0,6-1 0,5-2 0,1 1 0,2-2 0,-5 1-8191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34.8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24575,'1495'0'0,"-1453"2"0,73 14 0,-37-4 0,122 9 0,-191-20 0,-1 0 0,0 1 0,1 0 0,-1 0 0,0 1 0,0 0 0,0 1 0,-1 0 0,14 8 0,3 6 0,33 31 0,5 3 0,-34-32-1365,-4-3-5461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21.6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24575,'4'4'0,"0"-1"0,1 1 0,0-1 0,0 0 0,0-1 0,0 1 0,0-1 0,0 0 0,1 0 0,8 1 0,60 7 0,-51-8 0,450 24-253,3-27-160,-184-1 305,-25 1-1128,-236 1-4945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24.3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24575,'6'0'0,"7"3"0,4 0 0,8 1 0,10 1 0,11 1 0,5-1 0,8-1 0,14-2 0,19-1 0,21 0 0,14-1-1104,14 0 1104,9-1 0,8 1 0,9 0-1787,-22 0-3513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25.8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24575,'2'1'0,"1"1"0,-1-1 0,0 0 0,1 0 0,-1 0 0,0 0 0,1 0 0,-1-1 0,1 1 0,4 0 0,5 1 0,78 16 0,1-3 0,121 3 0,190-15 0,-258-4 0,141 0-1365,-234 1-5461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57.9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471 0 24575,'0'34'0,"-1"28"0,2 0 0,3 0 0,2-1 0,17 67 0,-5-60 0,27 109 0,-38-140 0,-2 0 0,2 69 0,-7-103 0,0 0 0,0 0 0,0-1 0,0 1 0,-1 0 0,1 0 0,-1-1 0,0 1 0,0 0 0,0-1 0,0 1 0,0 0 0,-1-1 0,1 0 0,-1 1 0,0-1 0,1 0 0,-1 0 0,0 0 0,0 0 0,-3 2 0,-1-1 0,0 0 0,0 0 0,0-1 0,0 0 0,0 0 0,0 0 0,-1-1 0,-8 1 0,-115 19 0,76-10 0,1-2 0,-1-3 0,-1-2 0,-64-4 0,118 0 0,0 0 0,-1 0 0,1 0 0,0 0 0,0 0 0,-1-1 0,1 1 0,0 0 0,0-1 0,0 1 0,-1-1 0,1 1 0,0-1 0,0 0 0,0 1 0,0-1 0,0 0 0,0 0 0,0 0 0,0 0 0,1 1 0,-1-1 0,0-1 0,0 1 0,1 0 0,-1 0 0,0 0 0,1 0 0,0 0 0,-2-3 0,3 3 0,-1 0 0,0-1 0,0 1 0,1 0 0,-1 0 0,1 0 0,-1 0 0,1-1 0,-1 1 0,1 0 0,0 0 0,-1 0 0,1 0 0,0 0 0,0 0 0,0 1 0,0-1 0,0 0 0,0 0 0,0 1 0,0-1 0,0 0 0,0 1 0,0-1 0,1 1 0,-1 0 0,0-1 0,0 1 0,0 0 0,3-1 0,1 1 0,0-1 0,1 1 0,-1 0 0,0 1 0,0-1 0,0 1 0,0 0 0,0 1 0,0-1 0,0 1 0,0 0 0,0 0 0,0 0 0,-1 1 0,1-1 0,7 7 0,6 6 0,0 1 0,22 23 0,-30-28 0,2 1 0,16 15 0,-2 2 0,-1 0 0,37 57 0,-58-75 0,0 0 0,-1 0 0,0 0 0,0 0 0,-2 0 0,1 0 0,-1 1 0,-1-1 0,0 0 0,-3 22 0,1-17 0,2 1 0,0 0 0,0-1 0,5 21 0,-3-28 0,1 1 0,-2-1 0,1 1 0,-1 0 0,-1 0 0,0-1 0,0 1 0,-1 0 0,0-1 0,-1 1 0,0 0 0,0-1 0,-5 12 0,2-9 0,2 0 0,-1 1 0,1-1 0,1 1 0,-2 25 0,6 69 0,0-42 0,-2-45 0,0 14 0,6 45 0,-4-67 0,0 1 0,1-1 0,1 1 0,0-1 0,1 0 0,12 22 0,-5-14 0,1 0 0,1-1 0,0-1 0,2 0 0,0 0 0,1-2 0,1 0 0,0-1 0,1-1 0,26 15 0,-28-19-1365,-2-1-5461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58.7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205 0 24575,'-13'17'0,"0"-1"0,1 1 0,2 1 0,-1 0 0,2 1 0,-9 26 0,5-16 0,10-22 0,1-1 0,-1 0 0,-1 0 0,1 0 0,-1 0 0,0 0 0,0-1 0,-1 0 0,1 0 0,-1 0 0,-1 0 0,1-1 0,0 0 0,-1 0 0,0 0 0,0-1 0,0 0 0,0 0 0,-13 4 0,41-9 0,1 0 0,30 3 0,-8 0 0,-14 0 0,-22 0 0,1 0 0,-1-1 0,1 0 0,0-1 0,-1 0 0,13-3 0,-21 3-76,0 1 1,0-1-1,0 1 0,0-1 0,1 0 0,-1 1 0,0-1 0,-1 0 1,1 0-1,0 0 0,0 0 0,0 0 0,0 0 0,-1 0 1,1 0-1,0 0 0,0-1 0,2-8-6750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59.0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0 24575,'0'6'0,"0"4"0,0 6 0,0 3 0,-3 4 0,0 4 0,-4-1 0,1-1 0,0-2 0,2-3 0,1-2 0,2 0 0,0-2 0,1 0 0,0 0 0,1 0 0,-1-3-8191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59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24575,'117'-2'0,"124"4"0,-215 4 0,-25-5 0,-1-1 0,1 0 0,-1 1 0,1-1 0,0 1 0,-1-1 0,1 1 0,-1-1 0,1 1 0,-1-1 0,1 1 0,-1 0 0,0-1 0,1 1 0,-1 0 0,0-1 0,1 1 0,-1 0 0,0 1 0,0 1 0,0 0 0,-1-1 0,1 1 0,-1 0 0,0 0 0,0-1 0,0 1 0,0-1 0,0 1 0,-1-1 0,1 1 0,-1-1 0,-2 3 0,-47 79 0,36-61 0,1 1 0,-17 40 0,-10 19 0,30-65 40,-1-1 0,-13 17 0,20-29-189,0 0 1,0 1-1,0-2 1,-1 1-1,1-1 1,-1 0-1,0 0 1,0 0-1,-10 4 1,3-5-6678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8:18.8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1745 1678 24575,'-5'1'0,"1"1"0,1-1 0,-1 1 0,0 0 0,0 0 0,1 0 0,-1 1 0,1-1 0,-1 1 0,1 0 0,-5 6 0,-9 6 0,5-8 0,0 0 0,0 0 0,-1-2 0,0 1 0,0-2 0,-17 5 0,-7-1 0,-41 4 0,2-6 0,-104-7 0,65-1 0,-3 3 0,27 2 0,-130-14 0,139-4 0,-126-37 0,200 49 0,1 1 0,0-1 0,0-1 0,0 1 0,1-1 0,-1 0 0,1-1 0,0 1 0,0-1 0,0-1 0,1 1 0,-1-1 0,2 0 0,-1 0 0,0 0 0,1-1 0,1 0 0,-1 1 0,-3-10 0,-2-12 0,1 1 0,1-1 0,-7-54 0,4 16 0,-84-296 0,51 249 0,31 87 0,1-1 0,1 0 0,2-1 0,0 0 0,2 0 0,1 0 0,-1-32 0,7-384 0,0 440 0,-1 0 0,0 0 0,1 0 0,0 0 0,0 0 0,0 0 0,0 1 0,1-1 0,-1 0 0,1 1 0,0-1 0,0 1 0,0-1 0,1 1 0,-1 0 0,1 0 0,0 0 0,0 1 0,0-1 0,0 0 0,0 1 0,0 0 0,7-3 0,6-3 0,1 1 0,0 0 0,0 2 0,19-5 0,-10 4 0,57-13 0,0 4 0,90-5 0,-92 12 0,251-14 0,-320 22 0,19 0 0,1 1 0,41 7 0,-62-6 0,0 1 0,-1 0 0,1 1 0,-1 0 0,0 0 0,0 1 0,0 1 0,-1 0 0,0 0 0,12 10 0,9 15 0,-2 0 0,-2 2 0,0 1 0,37 68 0,-18-31 0,123 230 0,-27-44 0,-132-245 0,-1 0 0,-1 1 0,-1 0 0,0 0 0,0 1 0,-1 0 0,-1-1 0,0 1 0,-1 1 0,-1-1 0,0 1 0,0 20 0,-3 34 0,-13 77 0,10-122 0,-1 0 0,-1 0 0,-2 0 0,0-1 0,-1-1 0,-22 39 0,18-38 0,-20 33 0,-61 79 0,-190 206-1365,274-330-5461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00.1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24575,'0'3'0,"3"3"0,3 2 0,10 1 0,7-1 0,3-1 0,4 0 0,7 0 0,1-2 0,1-2 0,2-1 0,-4-1 0,-2-1 0,-5 0 0,-1 0 0,-1 0 0,-2-1 0,-5 1-8191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01.8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364 1 24575,'-2'1'0,"-1"1"0,1-1 0,0 1 0,0 0 0,0 0 0,0 0 0,0 0 0,1 0 0,-1 0 0,0 0 0,-1 5 0,-6 5 0,-17 11 0,0-1 0,-1-1 0,-1-2 0,-42 22 0,22-12 0,38-24 0,-1 2 0,1-1 0,-1 2 0,1-1 0,-11 11 0,18-14 0,0 0 0,0 0 0,0 0 0,1 0 0,-1 0 0,1 1 0,0-1 0,0 1 0,1-1 0,-1 1 0,1 0 0,0 0 0,1-1 0,-1 6 0,-2 46 0,6 58 0,0-14 0,-4-89 0,1 0 0,0 0 0,1 0 0,0 0 0,0 0 0,1-1 0,1 1 0,0-1 0,0 1 0,1-1 0,10 20 0,10 3-1,-17-23-272,0-1 0,-1 1 1,0 0-1,7 18 0,-9-16-6553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07.8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24575,'1023'0'-1365,"-997"0"-5461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08.7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24575,'0'1'0,"0"0"0,1-1 0,-1 1 0,1 0 0,0 0 0,-1 0 0,1-1 0,0 1 0,-1 0 0,1 0 0,0-1 0,0 1 0,-1-1 0,1 1 0,0-1 0,0 1 0,0-1 0,0 0 0,0 1 0,0-1 0,0 0 0,0 0 0,0 1 0,0-1 0,0 0 0,0 0 0,1 0 0,33 2 0,-30-2 0,315 10 0,177-3-393,-405-7-579,-30 0-5854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09.3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24575,'57'0'14,"801"24"-1102,240 112 1088,-883-103-1187,-129-22-4743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37.4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2039 24575,'153'8'0,"-8"0"0,45-7 0,293 8 0,-125-6 0,-273-9 0,-1-3 0,101-25 0,-33-10 0,213-92 0,-349 129 0,17-9 0,-1-1 0,-1-1 0,-1-2 0,49-42 0,-66 52 0,-1-1 0,0-1 0,-1 1 0,0-2 0,17-25 0,-23 29 0,0 0 0,-1-1 0,0 0 0,0 0 0,-1 0 0,0 0 0,-1 0 0,0-1 0,-1 1 0,1-13 0,-5-48 0,-2 0 0,-4 1 0,-20-83 0,-5-29 0,-6-39 0,31 181 0,-2 2 0,-2-1 0,-19-39 0,-61-106 0,79 158 0,-1 1 0,-1 1 0,-1 1 0,-29-32 0,34 44 0,0 0 0,0 1 0,-1 0 0,0 1 0,-1 0 0,0 1 0,0 1 0,-1 0 0,-23-7 0,-299-63 0,296 72 0,0 2 0,-75 4 0,41 1 0,-1 0 0,1 4 0,-76 16 0,-146 48 0,290-68 0,-44 11 0,-71 30 0,106-35 0,0 0 0,0 1 0,1 0 0,1 1 0,-1 1 0,2 0 0,-1 1 0,-13 16 0,-47 65 0,4 3 0,-90 167 0,129-204 0,4 1 0,-31 91 0,33-40 14,16-66-1393,4-19-5447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38.8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246 1051 24575,'-1'1'0,"-1"-1"0,0 0 0,0 1 0,0 0 0,0-1 0,0 1 0,1 0 0,-1 0 0,0 0 0,1 0 0,-1 0 0,1 0 0,-1 0 0,1 1 0,-1-1 0,1 0 0,0 1 0,0-1 0,0 1 0,0 0 0,0-1 0,0 1 0,0 0 0,0 0 0,0 2 0,-3 8 0,0 0 0,-4 22 0,5-21 0,-18 92 0,-8 130 0,10 109 0,12 736-666,9-627 488,-2 1035-2034,-18-1059 2030,4-165 95,-17 351 3422,25-527-3345,-27 384 10,19 252 0,16-475 0,-2-186 0,3 0 0,3 0 0,21 95 0,-20-131 0,1 1 0,2-1 0,1-1 0,16 29 0,-18-39 0,1-1 0,1 0 0,0-1 0,1 0 0,0 0 0,1-2 0,20 17 0,-22-22 0,0-1 0,0 0 0,1 0 0,-1-1 0,1-1 0,1 0 0,-1 0 0,0-1 0,21 2 0,16-1 0,56-1 0,-69-3 0,173 0 0,280 7 0,-449-5 0,155 3 0,-171-6 0,1-1 0,-1-1 0,0-1 0,0-2 0,43-14 0,-42 7 0,-1-1 0,-1-1 0,0-1 0,0-1 0,38-39 0,16-11 0,30-12 0,-59 46 0,-1-3 0,53-52 0,-12-9 0,-4-4 0,-5-4 0,82-142 0,-133 198 0,-3-2 0,-1 0 0,-3-1 0,-3-2 0,-1 1 0,-3-2 0,7-58 0,27-212-510,7-410-1,-54-631-1286,-3 616 1073,4 168 377,-7-756-884,-7 983 1130,-80-488 0,64 671 475,-48-237 1292,67 372-6575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46.9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47.2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49.8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24575,'0'-1'0,"0"0"0,0 1 0,1-1 0,-1 0 0,1 1 0,-1-1 0,0 1 0,1-1 0,-1 0 0,1 1 0,0-1 0,-1 1 0,1 0 0,-1-1 0,1 1 0,0-1 0,-1 1 0,1 0 0,0-1 0,-1 1 0,1 0 0,0 0 0,0 0 0,-1-1 0,1 1 0,0 0 0,0 0 0,27-3 0,-24 3 0,19-2 0,-1 1 0,1 1 0,-1 1 0,1 1 0,-1 1 0,42 12 0,-60-13-65,1 1 0,-1-1 0,1 1 0,-1 1 0,0-1 0,0 0 0,0 1 0,-1 0 0,1 0 0,-1 0 0,0 0 0,0 1 0,0-1 0,-1 1 0,1-1 0,-1 1 0,0 0 0,-1 0 0,1 0 0,0 9 0,4 11-6761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8:19.5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0 115 24575,'1'-1'0,"-1"0"0,0 0 0,0 0 0,1 0 0,-1 1 0,0-1 0,1 0 0,-1 0 0,1 0 0,-1 0 0,1 0 0,-1 1 0,1-1 0,0 0 0,-1 0 0,1 1 0,0-1 0,0 1 0,-1-1 0,1 0 0,0 1 0,0 0 0,1-1 0,25-9 0,-23 9 0,59-15 5,96-11 1,70 6-93,-176 17 1,570-14-1044,-621 19 1745,-5 1-223,-16 3-91,-26 3-317,-99 6 16,-131 6 0,-102-20 0,609 0 0,-611 0-1365,341 0-5461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50.2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24575,'2'0'0,"5"0"0,3 0 0,3 0 0,4 0 0,6 0 0,1 0 0,5 0 0,2 0 0,3 0 0,0 0 0,3 0 0,-4 0-8191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51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504 11 24575,'-1'13'0,"-2"-22"0,-2-5 0,2 14 0,0 12 0,2 2 0,0 0 0,1 0 0,1 0 0,0 0 0,1-1 0,0 1 0,9 24 0,2 21 0,-11-49 0,-1-1 0,0 1 0,0 0 0,-1-1 0,-1 1 0,1-1 0,-5 18 0,4-23 0,0 0 0,0 0 0,-1-1 0,1 1 0,-1-1 0,0 1 0,0-1 0,0 0 0,-1 0 0,1 0 0,-1 0 0,1 0 0,-1 0 0,0-1 0,0 0 0,-1 1 0,1-1 0,0 0 0,-1 0 0,1-1 0,-1 1 0,-3 0 0,-133 56 0,95-43 0,28-11 0,0 2 0,1 0 0,0 1 0,-23 14 0,38-21 0,1 0 0,0 0 0,-1 0 0,1 0 0,0 0 0,0 0 0,-1 0 0,1 1 0,0-1 0,-1 0 0,1 0 0,0 0 0,0 1 0,0-1 0,-1 0 0,1 0 0,0 1 0,0-1 0,0 0 0,0 1 0,-1-1 0,1 0 0,0 0 0,0 1 0,0-1 0,0 0 0,0 1 0,0-1 0,0 0 0,0 1 0,0-1 0,0 0 0,0 1 0,0-1 0,0 1 0,12 4 0,20-2 0,-31-3 0,167-2 0,64 4 0,-227-1 0,0 0 0,-1 0 0,1 1 0,0-1 0,-1 1 0,1 0 0,-1 1 0,0-1 0,1 1 0,-1 0 0,0 0 0,-1 0 0,1 1 0,-1-1 0,1 1 0,-1 0 0,0 0 0,0 0 0,3 7 0,-1-3 0,-1 0 0,0 1 0,0 0 0,-1-1 0,0 1 0,-1 0 0,0 0 0,0 1 0,0 13 0,-1-16 0,-1 1 0,0-1 0,-1 0 0,0 0 0,0 1 0,0-1 0,-1 0 0,0 0 0,0 0 0,-1 0 0,0-1 0,0 1 0,-1-1 0,0 1 0,0-1 0,0 0 0,-1-1 0,0 1 0,0-1 0,0 0 0,0 0 0,-1-1 0,0 1 0,0-1 0,-8 4 0,-28 13 0,-1-1 0,-1-2 0,-1-2 0,-1-1 0,0-3 0,0-2 0,-1-2 0,-53 2 0,-50 4-1365,133-13-5461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52.3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 24575,'0'-1'0,"0"0"0,1 1 0,-1-1 0,0 0 0,1 1 0,-1-1 0,1 0 0,-1 1 0,1-1 0,-1 0 0,1 1 0,-1-1 0,1 1 0,0-1 0,-1 1 0,1-1 0,0 1 0,-1 0 0,1-1 0,0 1 0,0 0 0,-1-1 0,1 1 0,0 0 0,0 0 0,-1 0 0,1 0 0,1 0 0,26-3 0,-24 3 0,81-4 0,89 8 0,-172-4 0,0 1 0,0-1 0,0 1 0,0-1 0,-1 1 0,1 0 0,0 0 0,0 0 0,-1 0 0,1 0 0,-1 0 0,1 0 0,-1 1 0,0-1 0,1 1 0,-1-1 0,0 1 0,0-1 0,0 1 0,0-1 0,0 1 0,0 0 0,0 0 0,-1-1 0,1 1 0,-1 0 0,1 0 0,-1 0 0,0 0 0,0 0 0,0 2 0,1 11 0,0 0 0,-1 0 0,-3 17 0,1-7 0,2-19-97,0 0-1,0 0 1,-1 0-1,0 0 1,0-1-1,0 1 1,-1 0-1,1 0 1,-1-1-1,-1 1 1,1-1-1,-1 1 0,-3 4 1,-4 2-6729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47.6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48.8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784 264 24575,'0'-14'0,"0"0"0,-1 1 0,-4-19 0,4 26 0,-1 0 0,0 0 0,-1 0 0,1 0 0,-1 1 0,-1-1 0,1 1 0,-1 0 0,-6-8 0,3 6 0,0 0 0,0 1 0,0-1 0,-1 2 0,1-1 0,-2 1 0,1 0 0,-10-4 0,-8 0 0,-40-11 0,64 19 0,-42-15 0,35 12 0,0 0 0,0 1 0,0 0 0,0 1 0,0 0 0,-10-1 0,-27 0 0,-68 7 0,110-4 0,1 1 0,-1 0 0,1 0 0,0 1 0,-1-1 0,1 1 0,0-1 0,0 1 0,0 0 0,0 0 0,0 0 0,-3 5 0,-33 36 0,16-16 0,-99 108 0,116-130 0,0 1 0,1 0 0,-1 0 0,1 1 0,0-1 0,1 1 0,0 1 0,0-1 0,0 0 0,1 1 0,0 0 0,1 0 0,-1-1 0,2 2 0,-1-1 0,1 0 0,0 16 0,1-14 0,1 0 0,0-1 0,0 1 0,1 0 0,1-1 0,-1 0 0,2 1 0,-1-1 0,1 0 0,0-1 0,1 1 0,0-1 0,1 0 0,0 0 0,0 0 0,0-1 0,1 0 0,0 0 0,0-1 0,1 0 0,0 0 0,10 5 0,13 6 0,1-1 0,0-1 0,1-2 0,58 15 0,-38-11 0,-39-11 0,0-1 0,1-1 0,-1 0 0,1-1 0,0-1 0,22 1 0,-9-3 0,89-5 0,-104 3 0,1-1 0,-1 1 0,0-2 0,0 0 0,0-1 0,19-9 0,118-65 0,140-46 0,-283 122 0,0 0 0,0 0 0,-1 0 0,0-1 0,1 0 0,-1 0 0,0-1 0,-1 1 0,7-8 0,-11 10 0,1 0 0,0 0 0,-1-1 0,1 1 0,-1-1 0,0 0 0,1 1 0,-1-1 0,-1 0 0,1 1 0,0-1 0,-1 0 0,1 0 0,-1 0 0,0 0 0,0 0 0,0 0 0,0 1 0,-1-1 0,1 0 0,-1 0 0,1 0 0,-1 1 0,0-1 0,-3-5 0,-14-23-1365,8 17-5461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55.8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24575,'7'-1'0,"0"1"0,0 0 0,0 1 0,0-1 0,1 2 0,-1-1 0,0 1 0,-1 0 0,1 0 0,0 0 0,-1 1 0,1 0 0,-1 1 0,0 0 0,0 0 0,0 0 0,0 0 0,-1 1 0,0 0 0,9 10 0,-6-4 0,0 0 0,0 1 0,-1-1 0,-1 1 0,0 1 0,-1-1 0,0 1 0,0 0 0,-2 0 0,0 1 0,0-1 0,-1 1 0,-1-1 0,0 1 0,-1-1 0,0 1 0,-4 17 0,4-27-57,-1-1 0,1 0 1,-1 0-1,0 0 0,-1 0 0,1 0 0,0 0 0,-1 0 0,1 0 0,-1 0 0,0 0 1,0-1-1,0 1 0,-1-1 0,1 1 0,0-1 0,-1 0 0,0 0 0,1 0 1,-1-1-1,0 1 0,0 0 0,-4 1 0,-6 0-6769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57.3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46 24575,'579'-12'0,"333"7"-616,-526 6 449,230-1 950,-564-2-851,77-15 0,-76 10-1161,-32 4-5597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0:59.7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24575,'4'0'0,"-1"1"0,0-1 0,1 1 0,-1 0 0,1 0 0,-1 0 0,0 0 0,0 1 0,0-1 0,1 1 0,-1 0 0,-1 0 0,1 0 0,4 4 0,34 39 0,-32-33 0,40 46 0,2-3 0,3-1 0,62 48 0,-84-78 0,1-1 0,0-2 0,2-1 0,1-2 0,0-1 0,1-2 0,62 16 0,-24-14-157,1-4-1,1-4 1,104 0-1,-62-11-1250,169-26-1,-131 4-3335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19.0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20.5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24575,'3051'0'-4604,"-2932"6"7086,186 32 0,-181-19-2842,-96-17 69,45-1-1,-60-1-490,1 0-6044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8:30.4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24575,'3'1'0,"0"-1"0,-1 1 0,1 0 0,0 0 0,-1 0 0,1 0 0,-1 1 0,0-1 0,3 3 0,19 8 0,7-7 0,0-1 0,0-2 0,0-1 0,34-3 0,-5 1 0,1042 0-1365,-1085 1-5461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24.3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24575,'2254'0'0,"-2143"8"0,-1 1 0,49-8 0,294-3 0,-341-6 0,62 0 0,-153 8-1365,0 0-5461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25.3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51 24575,'489'2'-170,"500"-4"-327,-949 1 519,75-3 204,-101 2-175,0 0 1,0 0-1,-1-1 0,1-1 1,24-10-1,-22 4-1305,-4 1-5572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26.3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24575,'6'0'0,"4"0"0,9 0 0,7 0 0,7 0 0,4 0 0,0 0 0,1 0 0,1 0 0,-3 0 0,-2 0 0,-1 0 0,-4 0 0,-6 0-8191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27.1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24575,'791'0'-1365,"-731"0"-5461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33.5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740 1 24575,'-3'0'0,"-9"2"0,-10 5 0,-11 3 0,-8 0 0,-7 1 0,-7 1 0,-6-1 0,-5 1 0,-4-3 0,3-2 0,-2-2 0,1-3 0,0-1 0,11 0-8191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35.7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0 934 24575,'6'-1'0,"0"-1"0,-1 1 0,0-1 0,1 0 0,-1 0 0,0 0 0,6-4 0,0 0 0,13-7 0,-1 0 0,-1-2 0,0-1 0,-1 0 0,22-23 0,-6 1 0,53-70 0,-80 95 0,-2-1 0,1-1 0,-2 0 0,0 0 0,-1 0 0,0-1 0,-2 0 0,1 0 0,-2 0 0,2-24 0,-1-14 0,-8-101 0,-1 53 0,6 87 0,-2 0 0,0 1 0,-1-1 0,0 0 0,-5-14 0,6 26 0,1 1 0,-1-1 0,0 1 0,0 0 0,0-1 0,-1 1 0,1 0 0,0 0 0,-1 0 0,1 0 0,-1 0 0,0 0 0,0 0 0,1 1 0,-1-1 0,0 0 0,-1 1 0,1 0 0,0-1 0,0 1 0,-1 0 0,1 0 0,0 1 0,-1-1 0,1 0 0,-1 1 0,1-1 0,-1 1 0,1 0 0,-1 0 0,1 0 0,-1 0 0,0 0 0,1 1 0,-1-1 0,1 1 0,-4 0 0,-1 2 0,0 0 0,1 0 0,-1 1 0,1-1 0,0 2 0,0-1 0,0 0 0,0 1 0,1 0 0,0 1 0,0-1 0,0 1 0,-5 8 0,-3 7 0,0 0 0,-16 39 0,16-26 0,2 0 0,1 1 0,2 0 0,1 0 0,-3 53 0,6 186 0,5-182 0,1 12 0,5 1 0,29 152 0,-16-123 0,-17-102 0,-3-32 0,0 1 0,0-1 0,0 0 0,0 0 0,0 1 0,0-1 0,0 0 0,0 1 0,0-1 0,0 0 0,0 1 0,0-1 0,0 0 0,0 0 0,0 1 0,0-1 0,0 0 0,0 0 0,0 1 0,1-1 0,-1 0 0,0 0 0,0 1 0,0-1 0,0 0 0,1 0 0,-1 1 0,0-1 0,0 0 0,0 0 0,1 0 0,-1 0 0,0 1 0,1-1 0,-1 0 0,0 0 0,0 0 0,1 0 0,-1 0 0,9-11 0,5-23 0,-14 33 0,51-148 0,-19 48 0,5 1 0,72-139 0,-105 233 0,8-16 0,0 1 0,2 0 0,30-34 0,-41 50 0,1 1 0,0 1 0,0-1 0,0 0 0,1 1 0,-1 0 0,1 0 0,-1 0 0,1 1 0,0 0 0,0 0 0,1 0 0,-1 0 0,0 1 0,0 0 0,1 0 0,-1 0 0,1 0 0,-1 1 0,1 0 0,-1 1 0,1-1 0,10 3 0,-14-2 0,1 1 0,-1-1 0,1 1 0,-1 0 0,0-1 0,1 1 0,-1 0 0,0 0 0,0 1 0,0-1 0,0 0 0,-1 1 0,1-1 0,-1 1 0,0-1 0,1 1 0,-1 0 0,0 0 0,0-1 0,-1 1 0,2 6 0,1 8 0,0 1 0,0 23 0,-3-31 0,0 257 0,1-5 0,5-216-1365,-3-29-5461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54.2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24575,'3'0'0,"3"0"0,4 0 0,3 0 0,2 0 0,3 0 0,3 0 0,-1 0 0,0 0 0,-1 0 0,-1 0 0,-1 0 0,-3 0-8191</inkml:trace>
  <inkml:trace contextRef="#ctx0" brushRef="#br0" timeOffset="1">342 1 24575,'3'0'0,"3"0"0,4 3 0,3 0 0,4 1 0,0-1-8191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54.6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 24575,'3'0'0,"0"-3"0,4-1 0,2 1 0,3 0 0,2 1 0,1 1 0,2 0 0,-1 1 0,-1 0-8191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55.9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477 235 24575,'1'-16'0,"-2"0"0,0 0 0,-1 1 0,0-1 0,-1 1 0,-7-23 0,7 32 0,0 0 0,1 1 0,-2-1 0,1 0 0,-1 1 0,0 0 0,0 0 0,0 0 0,0 0 0,-1 1 0,0 0 0,0 0 0,0 0 0,-1 0 0,1 1 0,-1 0 0,0 0 0,-9-3 0,7 3 0,1 1 0,0-1 0,-1 1 0,0 1 0,1 0 0,-1 0 0,0 0 0,1 1 0,-1 0 0,0 1 0,0-1 0,1 2 0,-1-1 0,1 1 0,-1 0 0,1 1 0,-1-1 0,1 1 0,0 1 0,1-1 0,-1 1 0,0 1 0,1-1 0,0 1 0,0 0 0,-9 11 0,-7 16 0,1 1 0,3 1 0,0 0 0,2 1 0,2 1 0,1 0 0,2 1 0,-7 39 0,13-31 0,1 0 0,2 1 0,8 81 0,-6-122 0,1-1 0,-1 0 0,1 1 0,0-1 0,1 1 0,-1-1 0,1 0 0,0 0 0,0 0 0,0 0 0,0 0 0,1-1 0,-1 1 0,1-1 0,5 5 0,-3-4 0,0 0 0,0 0 0,1 0 0,0-1 0,0 0 0,0 0 0,0-1 0,0 0 0,10 3 0,10-1 0,0-1 0,1 0 0,-1-2 0,33-3 0,-32 1 0,-26 1 0,12 0 0,0 0 0,0-2 0,0 1 0,16-5 0,-24 5 0,-1-1 0,0 0 0,0 0 0,0 0 0,0 0 0,0-1 0,-1 1 0,1-1 0,-1 0 0,1 0 0,-1-1 0,0 1 0,-1 0 0,1-1 0,4-8 0,0-1 0,-1 0 0,0-1 0,-1 0 0,-1 0 0,0-1 0,2-17 0,6-92 0,-10 77 0,1 26 0,-2-1 0,-1 1 0,0 0 0,-2-1 0,0 1 0,-1 0 0,-2 0 0,0 1 0,-15-39 0,6 28-1365,1 5-5461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57.4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1 273 24575,'194'-81'0,"-119"53"0,301-112 0,-340 122-1365,-24 12-5461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8:31.6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24575,'0'2'0,"1"0"0,0 0 0,0 0 0,0 0 0,0 0 0,0 0 0,0-1 0,1 1 0,-1 0 0,1-1 0,-1 1 0,1-1 0,-1 1 0,1-1 0,0 0 0,0 0 0,3 2 0,34 18 0,-25-17 0,1 0 0,-1-1 0,1 0 0,0-1 0,-1-1 0,1-1 0,0 0 0,17-2 0,8 1 0,108 1 0,310-17 0,-392 6-1365,-50 8-5461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58.2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1 261 24575,'0'-9'0,"2"-1"0,-1 1 0,1 0 0,1 0 0,-1 0 0,2 0 0,-1 0 0,1 0 0,0 1 0,1 0 0,0 0 0,11-13 0,-2 4 0,1 0 0,0 1 0,1 1 0,25-18 0,-34 28 0,0 0 0,1 0 0,-1 1 0,1 0 0,14-5 0,-20 8 0,-1 1 0,1-1 0,0 1 0,0-1 0,0 1 0,0 0 0,0 0 0,0 0 0,-1 0 0,1 0 0,0 0 0,0 1 0,0-1 0,0 0 0,0 1 0,-1 0 0,1-1 0,0 1 0,0 0 0,-1 0 0,1 0 0,0 0 0,-1 0 0,1 0 0,-1 1 0,0-1 0,1 0 0,-1 1 0,0-1 0,0 1 0,2 2 0,4 10 0,-1-1 0,0 1 0,-1 0 0,-1 0 0,0 1 0,-1-1 0,2 21 0,-2 9 0,-2 52 0,-1-95 0,0 0 0,-1 0 0,1 0 0,0 0 0,0 0 0,0 0 0,0 0 0,1 0 0,-1 0 0,0 0 0,0-1 0,0 1 0,1 0 0,-1 0 0,0 0 0,1 0 0,-1 0 0,1 0 0,-1-1 0,1 1 0,0 0 0,0 1 0,0-2 0,0 0 0,0 0 0,0 0 0,-1 0 0,1 0 0,0 0 0,0 0 0,-1-1 0,1 1 0,0 0 0,0 0 0,-1-1 0,1 1 0,0 0 0,0-1 0,-1 1 0,1-1 0,-1 1 0,1-1 0,0 1 0,0-1 0,35-41 0,-33 37 0,12-14 0,-1 0 0,-1-1 0,-1 0 0,16-39 0,-18 41 0,-9 18 0,-1 0 0,0 0 0,1 0 0,-1 1 0,0-1 0,0 0 0,1 0 0,-1 0 0,0 0 0,0 1 0,1-1 0,-1 0 0,0 0 0,0 0 0,1 1 0,-1-1 0,0 0 0,0 0 0,0 1 0,0-1 0,0 0 0,1 0 0,-1 1 0,0-1 0,0 0 0,0 1 0,0-1 0,0 0 0,0 1 0,0-1 0,0 0 0,0 0 0,0 1 0,3 45 0,-2-35 0,1 3-136,1-1-1,0 1 1,1-1-1,0 1 1,1-1-1,1 0 1,0-1-1,0 0 0,15 20 1,-12-17-6690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58.9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 33 24575,'0'-1'0,"0"0"0,0 0 0,1 0 0,-1-1 0,0 1 0,0 0 0,1 0 0,-1 0 0,0 0 0,1 0 0,-1 0 0,1 0 0,0 0 0,-1 0 0,1 0 0,0 0 0,-1 0 0,1 0 0,0 0 0,0 1 0,0-1 0,0 0 0,1 0 0,1-1 0,0 1 0,0 0 0,0 0 0,1 0 0,-1 0 0,0 1 0,0-1 0,6 1 0,1 0 0,0 0 0,1 1 0,-1 0 0,17 5 0,-16-2 0,-1 1 0,0 0 0,0 0 0,0 1 0,-1 0 0,1 0 0,-1 1 0,-1 1 0,0 0 0,0 0 0,0 0 0,-1 1 0,0 0 0,-1 0 0,0 1 0,-1 0 0,7 14 0,2 10 0,-1 1 0,-2 0 0,-1 0 0,5 38 0,-13-65 0,1 7 0,-1 0 0,0 0 0,-1 23 0,-1-34 0,0 0 0,-1 0 0,1 0 0,-1 0 0,0 0 0,0 0 0,-1 0 0,1 0 0,-1 0 0,0 0 0,0-1 0,0 1 0,-1-1 0,1 0 0,-1 1 0,0-1 0,-5 4 0,-4 3 0,-1-1 0,0-1 0,-1 0 0,1-1 0,-2-1 0,1 0 0,-18 5 0,-107 18 0,79-19 0,45-6-1365,3 1-5461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59.3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281 1 24575,'-25'0'0,"-2"0"0,-37 4 0,54-3 0,0 1 0,1 0 0,-1 1 0,1 0 0,0 1 0,0-1 0,-12 9 0,15-10 0,1 1 0,0 0 0,0 1 0,1-1 0,-1 1 0,1 0 0,0 0 0,0 0 0,0 0 0,0 1 0,1 0 0,-1-1 0,1 1 0,1 1 0,-1-1 0,1 0 0,-1 1 0,2-1 0,-1 1 0,1 0 0,0-1 0,0 1 0,0 0 0,1 0 0,0 0 0,0 8 0,3 323 0,-3-332 5,1 0 0,-1 1 0,1-1-1,0 0 1,1 0 0,-1 0 0,1 0-1,0 0 1,0 0 0,1-1 0,-1 1-1,1 0 1,0-1 0,0 0 0,0 0-1,1 0 1,0 0 0,0-1 0,4 4-1,8 5-218,1-1-1,0-1 0,31 14 0,-30-16-386,-5-1-6225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2:00.3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83 24575,'0'-7'0,"0"0"0,0 0 0,0 1 0,1-1 0,0 0 0,3-12 0,-4 18 0,1-1 0,-1 1 0,1 0 0,0 0 0,-1 0 0,1-1 0,0 1 0,0 0 0,0 0 0,0 0 0,0 0 0,0 0 0,0 0 0,0 1 0,0-1 0,1 0 0,-1 0 0,0 1 0,0-1 0,1 1 0,-1-1 0,0 1 0,1 0 0,-1-1 0,0 1 0,1 0 0,-1 0 0,1 0 0,-1 0 0,0 0 0,1 0 0,-1 1 0,1-1 0,-1 0 0,2 1 0,0 0 0,0 1 0,0-1 0,0 1 0,0 0 0,0 0 0,0 0 0,-1 0 0,1 0 0,-1 0 0,1 1 0,-1-1 0,0 1 0,0 0 0,0 0 0,0 0 0,0 0 0,-1 0 0,0 0 0,1 0 0,-1 0 0,0 1 0,0-1 0,0 4 0,3 13 0,0 1 0,1 32 0,-4-40 0,0 12 0,0 3 0,1-21 0,0-9 0,8-26 0,2 1 0,20-33 0,-2 3 0,-29 54 0,1 0 0,-1 1 0,1-1 0,0 0 0,0 1 0,0-1 0,0 1 0,0-1 0,0 1 0,1 0 0,-1 0 0,1 0 0,0 0 0,-1 1 0,1-1 0,0 1 0,0-1 0,0 1 0,0 0 0,0 0 0,0 0 0,1 1 0,-1-1 0,0 1 0,0 0 0,0 0 0,1 0 0,5 1 0,-5 0 0,0 0 0,0 0 0,-1 0 0,1 1 0,0-1 0,-1 1 0,0 0 0,1 0 0,-1 0 0,0 1 0,0-1 0,0 1 0,0 0 0,-1 0 0,1 0 0,-1 0 0,1 0 0,-1 0 0,0 1 0,-1-1 0,1 1 0,0-1 0,1 7 0,6 35 0,-7-34 0,0 1 0,0-1 0,1 0 0,5 11 0,4 23 134,-5-12-1633,-4-22-5327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49.5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1 24575,'-1'0'0,"0"0"0,-1 0 0,1 0 0,0 0 0,0 0 0,0 1 0,-1-1 0,1 0 0,0 0 0,0 1 0,0-1 0,0 1 0,0-1 0,0 1 0,0 0 0,0-1 0,0 1 0,0 0 0,0 0 0,0 0 0,0 0 0,0 0 0,1 0 0,-1 0 0,0 0 0,1 0 0,-1 0 0,1 0 0,-1 0 0,1 0 0,-1 0 0,1 0 0,0 1 0,0-1 0,-1 0 0,1 0 0,0 1 0,0-1 0,0 0 0,0 0 0,1 0 0,-1 1 0,0-1 0,0 0 0,2 2 0,-1 2 0,0 0 0,1 0 0,0 0 0,0 0 0,0-1 0,0 1 0,1-1 0,0 1 0,6 7 0,-4-7 0,1-1 0,0 1 0,0-1 0,0 0 0,1-1 0,-1 1 0,1-1 0,9 3 0,61 13 0,-55-15 0,34 11 0,-14 1-1365,-25-10-5461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49.9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82 0 24575,'-1'1'0,"0"-1"0,0 1 0,1-1 0,-1 1 0,0-1 0,0 1 0,0 0 0,1-1 0,-1 1 0,0 0 0,1 0 0,-1 0 0,1-1 0,-1 1 0,1 0 0,-1 0 0,1 0 0,0 0 0,-1 0 0,1 0 0,0 1 0,-8 24 0,8-24 0,-18 126 0,4-19 0,3-46 0,2 0 0,0 116 0,10-130-1365,-1-35-5461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50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281 329 24575,'1'-10'0,"1"1"0,-1-1 0,1 0 0,1 1 0,4-13 0,-3 11 0,0-1 0,-1 1 0,2-18 0,-4 20 0,1-12 0,0-1 0,-2 1 0,0-1 0,-1 1 0,-5-23 0,6 43 0,-1-1 0,1 0 0,-1 0 0,1 0 0,-1 1 0,0-1 0,0 0 0,0 1 0,0-1 0,0 0 0,0 1 0,0 0 0,-1-1 0,1 1 0,-1 0 0,1-1 0,-1 1 0,1 0 0,-1 0 0,1 0 0,-1 0 0,-2 0 0,1 0 0,0 1 0,0-1 0,0 1 0,0 0 0,0 0 0,0 0 0,-1 0 0,1 0 0,0 1 0,0 0 0,0-1 0,-4 3 0,-1 0 0,0 0 0,1 1 0,-1 0 0,1 1 0,0-1 0,0 1 0,1 0 0,0 1 0,-9 8 0,-9 18 0,0 1 0,2 1 0,-18 38 0,31-54 0,1 0 0,1 1 0,1 0 0,1 0 0,1 1 0,0-1 0,1 1 0,0 24 0,3-26 0,-1 3 0,1-1 0,1 0 0,1 1 0,8 33 0,-9-48 0,1-1 0,0 0 0,0 0 0,0 0 0,1 0 0,-1-1 0,1 1 0,0-1 0,1 1 0,-1-1 0,1 0 0,0 0 0,0-1 0,0 1 0,0-1 0,1 0 0,-1 0 0,1 0 0,0-1 0,0 1 0,0-1 0,9 2 0,-7-1 0,0-1 0,0-1 0,0 1 0,0-1 0,1 0 0,11-1 0,-16 0 0,0-1 0,0 0 0,0 0 0,-1 0 0,1 0 0,0 0 0,-1-1 0,1 1 0,0-1 0,-1 0 0,0 0 0,1 0 0,-1 0 0,0 0 0,0 0 0,0 0 0,0-1 0,2-4 0,14-26 0,-1 0 0,-1 0 0,-3-1 0,11-38 0,21-51 0,-35 100-273,-1 0 0,-1-1 0,-1 0 0,6-44 0,-11 51-6553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50.8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0 116 24575,'6'-3'0,"4"-4"0,6-2 0,9-4 0,5-2 0,7 2 0,7 0 0,8 2 0,5 4 0,3-1 0,1 1 0,-1 3 0,0 1 0,-5 1 0,-5 1 0,-10 1 0,-7 0 0,-11 1-8191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51.3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109 55 24575,'-11'-15'0,"-2"0"0,12 14 0,1 1 0,0-1 0,0 1 0,0-1 0,0 1 0,0-1 0,1 0 0,-1 1 0,0-1 0,0 1 0,0-1 0,0 1 0,1-1 0,-1 1 0,0-1 0,0 1 0,1-1 0,-1 1 0,0 0 0,1-1 0,-1 1 0,1-1 0,-1 1 0,1 0 0,-1-1 0,0 1 0,1 0 0,-1-1 0,1 1 0,-1 0 0,1 0 0,0 0 0,-1 0 0,1-1 0,0 1 0,2-1 0,0-1 0,0 1 0,0 0 0,0 0 0,0 0 0,0 0 0,0 1 0,0-1 0,1 1 0,-1 0 0,0 0 0,0 0 0,0 0 0,1 0 0,-1 1 0,0-1 0,0 1 0,0 0 0,0 0 0,0 0 0,0 1 0,0-1 0,0 1 0,-1-1 0,1 1 0,0 0 0,-1 0 0,1 0 0,-1 0 0,0 1 0,0-1 0,0 1 0,0-1 0,0 1 0,0 0 0,-1-1 0,0 1 0,1 0 0,-1 0 0,0 0 0,0 0 0,0 1 0,-1-1 0,1 4 0,0 3 0,0 1 0,0-1 0,-1 0 0,-1 1 0,0-1 0,0 0 0,-1 1 0,0-1 0,-1 0 0,0-1 0,0 1 0,-1 0 0,0-1 0,-1 0 0,0 0 0,-10 13 0,4-9 0,0 0 0,-1-1 0,-1 0 0,1-1 0,-2 0 0,0-1 0,0-1 0,-1 0 0,-18 8 0,23-8 0,20-5 0,27-3 0,-31-1 0,288 0-1365,-243-1-5461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52.0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24575,'0'0'0,"0"-1"0,0 0 0,1 1 0,-1-1 0,1 0 0,-1 1 0,1-1 0,-1 1 0,1-1 0,-1 1 0,1-1 0,-1 1 0,1-1 0,0 1 0,-1-1 0,1 1 0,0 0 0,-1-1 0,1 1 0,0 0 0,0 0 0,-1 0 0,1-1 0,0 1 0,0 0 0,1 0 0,25-3 0,-22 3 0,34-3 0,0 1 0,0 2 0,43 6 0,-77-4 0,0-1 0,0 0 0,-1 1 0,1 0 0,-1 0 0,1 0 0,-1 1 0,0-1 0,1 1 0,-1 0 0,-1 0 0,1 1 0,0-1 0,-1 1 0,0-1 0,0 1 0,0 0 0,0 1 0,0-1 0,-1 0 0,0 1 0,0-1 0,0 1 0,-1 0 0,2 6 0,0 1 0,-1 0 0,0 1 0,-1-1 0,0 0 0,-1 1 0,-1-1 0,0 0 0,0 0 0,-5 17 0,5-24 0,-1 0 0,1 0 0,-1 0 0,0-1 0,-1 1 0,1-1 0,-1 1 0,0-1 0,0 0 0,0 0 0,-1 0 0,1 0 0,-1-1 0,0 1 0,0-1 0,0 0 0,0 0 0,-1-1 0,1 1 0,-1-1 0,-6 2 0,-6 2 0,-1-2 0,0 0 0,-1-1 0,-28 1 0,10-1 0,34-2 8,1-1-1,-1 1 1,1-1-1,-1 1 1,1 0-1,0 0 1,-1 0-1,1 0 1,0 1-1,-1-1 1,1 0-1,0 1 1,0 0-1,0-1 1,-1 3-1,2-3-41,1 0 0,-1 0 1,1-1-1,-1 1 0,1 0 0,0 0 1,-1 0-1,1 0 0,0-1 0,0 1 1,-1 0-1,1 0 0,0 0 0,0 0 1,0 0-1,0 0 0,0 0 0,0 0 1,1-1-1,-1 1 0,0 0 0,0 0 1,1 0-1,-1 0 0,0 0 0,1-1 1,-1 1-1,1 0 0,-1 0 0,1-1 1,-1 1-1,1 0 0,0-1 0,-1 1 1,1 0-1,0-1 0,-1 1 0,1-1 1,0 1-1,0-1 0,0 0 0,0 1 1,1 0-1,13 6-6792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8:34.5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69 24575,'183'-14'0,"-15"9"-116,614-37-1133,-716 35-5577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52.3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526 2 24575,'-109'-2'0,"-121"5"0,223-2 0,1 0 0,-1 0 0,1 0 0,-1 1 0,1 0 0,-1 1 0,1-1 0,0 1 0,0 0 0,0 1 0,1 0 0,-1-1 0,-8 10 0,6-5 0,1 0 0,1 0 0,-1 1 0,1 0 0,1 0 0,0 1 0,0-1 0,-3 11 0,0 6 0,1 0 0,1 0 0,1 1 0,1-1 0,2 1 0,0 31 0,2-45 0,0 13 0,0 0 0,2 0 0,1 0 0,11 48 0,-12-67 0,0-1 0,1 0 0,-1-1 0,1 1 0,0 0 0,0-1 0,1 1 0,0-1 0,0 0 0,0 0 0,1-1 0,-1 1 0,1-1 0,0 0 0,0 0 0,1-1 0,-1 1 0,1-1 0,-1 0 0,1-1 0,0 0 0,0 1 0,0-2 0,1 1 0,9 1 0,16 0-682,40-2-1,-40-1-6143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52.8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210 135 24575,'0'1'0,"0"0"0,0 0 0,-1 1 0,1-1 0,0 0 0,0 0 0,-1 0 0,1 1 0,0-1 0,-1 0 0,1 0 0,-1 0 0,0 0 0,1 0 0,-1 0 0,0 0 0,1 0 0,-1 0 0,0 0 0,0-1 0,0 1 0,0 0 0,-2 1 0,1-1 0,-1 0 0,0 0 0,0 0 0,1 0 0,-1-1 0,0 1 0,0-1 0,0 0 0,-5 0 0,0 0 0,-1-1 0,1 0 0,0-1 0,0 0 0,0 0 0,-11-5 0,10 2 0,0 0 0,1-1 0,0 0 0,0 0 0,-13-13 0,18 16 0,0 1 0,1-1 0,-1 0 0,1 0 0,0 0 0,0 0 0,0 0 0,0 0 0,1-1 0,-1 1 0,1-1 0,0 1 0,0-1 0,0 1 0,0-1 0,1 0 0,-1 0 0,1-5 0,1 7 0,-1 0 0,1 0 0,0 0 0,0 1 0,0-1 0,0 0 0,0 1 0,0-1 0,0 1 0,1-1 0,-1 1 0,0 0 0,1 0 0,0-1 0,-1 1 0,1 0 0,-1 0 0,1 0 0,0 1 0,0-1 0,0 0 0,-1 1 0,1-1 0,0 1 0,0-1 0,2 1 0,8-2 0,0 1 0,24 0 0,-26 1 0,8 0 0,-9 0 0,1 0 0,-1 0 0,0 0 0,1 2 0,17 3 0,-24-4 0,-1 0 0,0 0 0,1 0 0,-1 1 0,0-1 0,0 1 0,0-1 0,0 1 0,0 0 0,0 0 0,0 0 0,0 0 0,-1 0 0,1 0 0,-1 0 0,0 1 0,0-1 0,0 0 0,0 1 0,0-1 0,0 1 0,0-1 0,-1 1 0,1-1 0,-1 1 0,0 3 0,1 1 0,0 1 0,-1 0 0,0-1 0,0 1 0,-1 0 0,0-1 0,0 1 0,-1 0 0,0-1 0,0 0 0,-1 1 0,-6 12 0,5-14 0,-1 0 0,1 0 0,-2-1 0,1 1 0,0-1 0,-1 0 0,0-1 0,0 1 0,0-1 0,-1 0 0,1-1 0,-1 0 0,-8 3 0,5-2 0,8-4 0,-1 1 0,0 0 0,0 0 0,1 0 0,-1 0 0,1 0 0,-1 1 0,1-1 0,-1 1 0,1-1 0,0 1 0,0 0 0,0 0 0,-3 3 0,5-5 0,0 1 0,0-1 0,1 1 0,-1-1 0,0 0 0,0 1 0,0-1 0,1 0 0,-1 1 0,0-1 0,0 1 0,1-1 0,-1 0 0,0 0 0,0 1 0,1-1 0,-1 0 0,1 0 0,-1 1 0,0-1 0,1 0 0,-1 0 0,0 0 0,1 1 0,-1-1 0,1 0 0,-1 0 0,0 0 0,1 0 0,-1 0 0,1 0 0,0 0 0,17 2 0,-16-2 0,71 3-682,81-8-1,-105 1-6143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53.2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38 24575,'101'2'0,"214"-4"0,-312 2-57,-1 0 0,1 0 1,-1 0-1,1 0 0,-1 0 0,1 0 0,-1-1 0,1 1 0,-1-1 0,0 0 0,1 0 1,-1 0-1,0 0 0,0 0 0,0 0 0,1-1 0,-1 1 0,0-1 0,-1 1 1,1-1-1,0 0 0,0 0 0,1-2 0,2-9-6769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53.5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 0 24575,'-2'5'0,"-1"0"0,1-1 0,0 1 0,0 0 0,0 0 0,1 0 0,0 0 0,0 0 0,-1 8 0,-1 6 0,-13 54 0,-13 137 0,13-100 89,10-77-573,1-1-1,0 39 0,5-56-6341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53.9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2:17.4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1 226 24575,'0'-14'0,"-1"-1"0,1 0 0,1-1 0,4-19 0,-3 29 0,0 0 0,0 0 0,0 0 0,0 1 0,1-1 0,0 1 0,1 0 0,-1 0 0,1 0 0,0 0 0,7-6 0,-2 1 0,-2 2 0,0 1 0,1 0 0,-1 0 0,13-7 0,-19 13 0,0 0 0,0 1 0,0-1 0,0 0 0,0 1 0,0-1 0,0 1 0,0-1 0,1 1 0,-1 0 0,0 0 0,0-1 0,0 1 0,1 0 0,-1 0 0,0 0 0,0 0 0,0 0 0,0 1 0,1-1 0,-1 0 0,0 0 0,0 1 0,0-1 0,0 1 0,0-1 0,0 1 0,0-1 0,0 1 0,0 0 0,0-1 0,0 1 0,0 0 0,0 0 0,0 0 0,0 0 0,-1 0 0,1 0 0,0 0 0,-1 0 0,1 0 0,-1 0 0,1 0 0,-1 0 0,1 2 0,4 17 0,-1 1 0,0-1 0,-1 1 0,-2-1 0,0 1 0,-4 38 0,2-13 0,-1 201 0,2-267 0,1 1 0,0-1 0,2 1 0,0 0 0,1 0 0,1 0 0,0 0 0,2 1 0,0 0 0,1 0 0,12-18 0,-1-2 0,-11 23 0,0-1 0,15-21 0,-21 34 0,0 0 0,1 0 0,-1 1 0,0-1 0,1 1 0,-1 0 0,1 0 0,0 0 0,0 0 0,0 0 0,0 1 0,0-1 0,0 1 0,0-1 0,1 1 0,-1 0 0,0 1 0,5-2 0,-5 3 0,0-1 0,-1 0 0,1 1 0,-1 0 0,1 0 0,-1-1 0,1 1 0,-1 1 0,0-1 0,1 0 0,-1 1 0,0-1 0,0 1 0,0-1 0,0 1 0,0 0 0,3 4 0,28 41 0,-26-35 0,2 2 14,-2 0-1,0 0 0,0 1 0,-1 0 1,-1 0-1,-1 0 0,0 1 1,1 15-1,0 14-756,-3 70 1,-2-101-6084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2:18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124 1 24575,'-5'76'0,"-2"1"0,-5-2 0,-22 86 0,-1-1 0,33-140-103,2-16 29,-1 0-1,1 0 1,0 0 0,-1 1 0,0-1-1,0 0 1,0 0 0,-1-1 0,1 1 0,-1 0-1,0 0 1,0-1 0,0 1 0,0-1-1,-1 1 1,-4 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2:18.8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53 24575,'4'0'0,"0"-1"0,0-1 0,0 1 0,0-1 0,0 1 0,-1-1 0,1 0 0,-1-1 0,7-3 0,22-13 0,-6 14 0,0 1 0,0 1 0,0 2 0,0 0 0,29 4 0,-3-2 0,-42-1 0,1 1 0,-1 0 0,1 1 0,-1 0 0,0 1 0,0 0 0,0 0 0,0 1 0,-1 1 0,1-1 0,10 9 0,-15-10 0,0 1 0,0-1 0,-1 1 0,1 1 0,-1-1 0,0 1 0,0-1 0,0 1 0,-1 0 0,0 1 0,0-1 0,0 0 0,-1 1 0,1 0 0,-1 0 0,-1-1 0,1 1 0,-1 0 0,0 0 0,0 9 0,-1 2 0,0 1 0,-1-1 0,-1 0 0,-1 1 0,0-1 0,-1 0 0,-8 18 0,9-28 0,0 1 0,-1-1 0,0 1 0,0-1 0,-1-1 0,0 1 0,0-1 0,-1 1 0,0-2 0,0 1 0,0-1 0,0 1 0,-1-2 0,0 1 0,0-1 0,0 0 0,-9 3 0,-24 6-195,0-2 0,0-1 0,-1-2 0,1-2 0,-2-2 0,-58-2 0,81-2-6631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2:19.3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1 364 24575,'79'-8'0,"-26"1"0,-22 5 0,63-8 0,-83 8 0,-1 0 0,1-1 0,-1 0 0,1 0 0,-1-2 0,13-6 0,-20 9 0,0 0 0,0-1 0,-1 1 0,1-1 0,0 0 0,-1 0 0,0 0 0,0 0 0,0 0 0,0-1 0,0 1 0,0-1 0,-1 1 0,0-1 0,0 1 0,0-1 0,0 0 0,0 0 0,-1-6 0,1-8 0,0 0 0,-6-34 0,4 33 0,0 12 0,0 0 0,0 1 0,-1-1 0,0 0 0,0 1 0,0 0 0,-1-1 0,0 1 0,0 0 0,0 1 0,-1-1 0,0 0 0,0 1 0,-1 0 0,1 0 0,-9-7 0,9 9 0,0 1 0,0 0 0,1-1 0,-1 1 0,-1 1 0,1-1 0,0 0 0,0 1 0,-1 0 0,1 0 0,0 0 0,-1 1 0,1 0 0,-1-1 0,1 2 0,-1-1 0,1 0 0,-1 1 0,1 0 0,0 0 0,-1 0 0,1 0 0,0 1 0,0 0 0,-8 4 0,7-3 0,-1 1 0,1 0 0,0 0 0,1 0 0,-1 1 0,1 0 0,-1-1 0,2 1 0,-1 1 0,0-1 0,1 1 0,0-1 0,0 1 0,1 0 0,0 0 0,0 0 0,0 0 0,1 1 0,-2 6 0,0 15 0,1-1 0,2 1 0,3 34 0,-1-5 0,-2-52 0,0 0 0,1 0 0,0 0 0,0 0 0,0 0 0,0 0 0,1 0 0,-1 0 0,1 0 0,1-1 0,-1 1 0,1-1 0,-1 1 0,1-1 0,0 0 0,1 0 0,-1 0 0,1-1 0,0 1 0,8 5 0,-4-4 0,0 0 0,1-1 0,0 0 0,0-1 0,0 0 0,0 0 0,1-1 0,-1 0 0,1 0 0,15 0 0,151-3-1365,-162 1-5461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2:20.3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153 581 24575,'1'-12'0,"0"0"0,6-23 0,1-20 0,-7 39 0,0 10 0,-1-1 0,1 1 0,-1-1 0,-1 1 0,1-1 0,-1 1 0,-3-12 0,4 18 0,-1-1 0,1 1 0,0-1 0,-1 1 0,1-1 0,0 1 0,-1-1 0,1 1 0,0 0 0,-1-1 0,1 1 0,-1 0 0,1-1 0,-1 1 0,1 0 0,-1-1 0,1 1 0,-1 0 0,1 0 0,-1-1 0,1 1 0,-1 0 0,1 0 0,-1 0 0,0 0 0,1 0 0,-1 0 0,1 0 0,-1 0 0,1 0 0,-1 0 0,0 0 0,1 0 0,-1 1 0,1-1 0,-1 0 0,1 0 0,-1 1 0,1-1 0,-1 0 0,1 0 0,-1 1 0,1-1 0,-1 1 0,1-1 0,0 0 0,-1 1 0,-20 22 0,4 3 0,2 0 0,0 1 0,2 0 0,1 1 0,1 0 0,1 1 0,-10 58 0,11-17 0,9-63 0,0 0 0,0 0 0,0 0 0,1 0 0,0 0 0,0 0 0,4 13 0,-4-19 0,0 1 0,0-1 0,0 1 0,1-1 0,-1 1 0,0-1 0,0 0 0,1 0 0,-1 1 0,1-1 0,-1 0 0,1 0 0,-1-1 0,1 1 0,0 0 0,0 0 0,-1-1 0,1 1 0,0-1 0,0 0 0,-1 1 0,1-1 0,0 0 0,0 0 0,0 0 0,0 0 0,-1 0 0,1-1 0,0 1 0,0-1 0,0 1 0,-1-1 0,1 1 0,2-2 0,5-2 0,1 0 0,-1 0 0,0-1 0,14-10 0,-11 6 0,0 0 0,-1-2 0,0 1 0,0-1 0,-2-1 0,1 0 0,-1 0 0,-1-1 0,0 0 0,7-17 0,-6 8 0,-2 1 0,0-1 0,-1 0 0,-1-1 0,-1 1 0,1-26 0,10-188 0,1 92 0,-15 129 0,1 1 0,1 0 0,0 0 0,1 0 0,10-22 0,-11 35 0,-1 8 0,-1 10 0,0 491 94,-3-231-1553,2-263-5367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8:35.9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24575,'868'0'-1365,"-852"0"-5461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2:28.6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727 562 24575,'0'-6'0,"-1"0"0,0 0 0,-1 0 0,1 0 0,-1 1 0,0-1 0,0 1 0,-1-1 0,0 1 0,0 0 0,0 0 0,-1 0 0,1 0 0,-1 1 0,0-1 0,0 1 0,-9-7 0,-10-7 0,-1 2 0,-38-21 0,24 14 0,-7-5 0,-48-28 0,2-5 0,-99-85 0,171 130-128,-40-25 0,40 28-981,11 8-5717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2:29.1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1 264 24575,'0'-47'0,"1"-53"0,0 94 0,0 0 0,1 0 0,0 0 0,0 0 0,1 1 0,0-1 0,0 0 0,0 1 0,0 0 0,1 0 0,0 0 0,0 0 0,0 1 0,1-1 0,-1 1 0,1 0 0,0 1 0,1-1 0,-1 1 0,0 0 0,1 0 0,0 1 0,-1-1 0,1 1 0,11-2 0,-1 4 0,1 0 0,-1 1 0,0 1 0,1 1 0,-1 0 0,17 6 0,94 39 0,-90-31 0,1-3 0,45 12 0,-16-12 0,94 25 0,-135-31-1365,-14-3-5461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2:23.3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229 0 24575,'0'15'0,"-1"0"0,-1-1 0,0 0 0,-1 1 0,-1-1 0,0 0 0,-11 23 0,-4 1 0,-31 46 0,30-54 0,2 1 0,-25 59 0,33-63 0,1 0 0,1 1 0,2 0 0,0 0 0,2 1 0,1 0 0,2 35 0,1-61-53,-1 1 75,2 0 1,-1 1-1,0-1 1,1 0-1,-1 0 1,1 0-1,2 5 1,-3-9-32,1 1 0,-1-1 0,0 0 0,0 1 1,1-1-1,-1 0 0,0 1 0,1-1 0,-1 0 0,0 1 0,1-1 0,-1 0 1,1 0-1,-1 1 0,0-1 0,1 0 0,-1 0 0,1 0 0,-1 0 1,1 1-1,-1-1 0,1 0 0,-1 0 0,0 0 0,2 0 0,17-9-1252,-3-3-5565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2:23.6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24575,'0'1'0,"1"-1"0,-1 0 0,0 0 0,0 0 0,0 1 0,0-1 0,0 0 0,0 0 0,1 0 0,-1 0 0,0 0 0,0 0 0,0 1 0,1-1 0,-1 0 0,0 0 0,0 0 0,0 0 0,0 0 0,1 0 0,-1 0 0,0 0 0,0 0 0,1 0 0,-1 0 0,0 0 0,0 0 0,0 0 0,1 0 0,-1 0 0,0 0 0,0 0 0,0 0 0,1 0 0,-1 0 0,0-1 0,0 1 0,0 0 0,0 0 0,1 0 0,-1 0 0,0 0 0,0 0 0,0-1 0,0 1 0,0 0 0,1 0 0,-1 0 0,0 0 0,0-1 0,0 1 0,0 0 0,0 0 0,0 0 0,0-1 0,0 1 0,0 0 0,11 16 0,93 246 0,-85-212 0,3 9-682,31 56-1,-48-106-6143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2:24.0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24575,'3'0'0,"3"0"0,7 0 0,3 0 0,5 3 0,5 1 0,-1 2 0,6 1 0,4 1 0,3 0 0,2-2 0,4 1 0,-4-1 0,-3 2 0,-2-1 0,-4-1 0,-8-2-8191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2:24.6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233 49 24575,'-6'-6'0,"0"1"0,0 0 0,0 1 0,-1-1 0,1 1 0,-1 1 0,0-1 0,0 1 0,-13-4 0,17 6 0,1 1 0,-1-1 0,0 1 0,0 0 0,1 0 0,-1 0 0,0 0 0,0 0 0,1 0 0,-1 1 0,0-1 0,1 1 0,-1 0 0,0 0 0,1 0 0,-1 0 0,1 0 0,-1 1 0,1-1 0,0 1 0,0-1 0,-1 1 0,1 0 0,0 0 0,1 0 0,-1 0 0,0 0 0,1 1 0,-1-1 0,-2 5 0,-9 23 0,0 1 0,-15 57 0,23-69 0,-1 6 0,1 0 0,1 1 0,1-1 0,2 1 0,0 0 0,6 41 0,-5-65 0,0 0 0,0 0 0,1 0 0,0 0 0,-1 0 0,1 0 0,0 0 0,0 0 0,0 0 0,0 0 0,0 0 0,0-1 0,0 1 0,1-1 0,-1 1 0,1-1 0,-1 1 0,1-1 0,0 0 0,1 2 0,2-1 0,-1 0 0,0 0 0,1-1 0,-1 1 0,1-1 0,0 0 0,-1 0 0,9 0 0,1-1 0,0 0 0,-1-1 0,1-1 0,0 0 0,19-6 0,-20 5 0,0-2 0,0 0 0,-1-1 0,1 0 0,-1-1 0,17-12 0,-23 15 0,-1-1 0,0 0 0,0-1 0,0 1 0,0-1 0,-1 0 0,0 0 0,0 0 0,0 0 0,-1-1 0,0 1 0,0-1 0,-1 0 0,2-8 0,2-19 0,3-65 0,-6 43 0,1 40 0,4 12 0,-7 5 0,0 0 0,0 0 0,0 0 0,0 0 0,0 0 0,0 0 0,0 0 0,0 0 0,0 0 0,-1 0 0,1 1 0,-1-1 0,1 0 0,-1 0 0,1 1 0,-1-1 0,1 0 0,-1 3 0,9 54 0,2 86 0,-10-121 0,1 349 0,-3-199 0,1-151 0,-1 0 0,-1 0 0,-1 0 0,-1 0 0,-1-1 0,-13 36 0,14-47 0,0 0 0,-1 0 0,0-1 0,-1 1 0,0-1 0,-1 0 0,0-1 0,0 0 0,-1 0 0,1 0 0,-2-1 0,1 0 0,-1-1 0,0 0 0,-15 7 0,17-10-170,0-1-1,-1 0 0,1 0 1,-1-1-1,1 0 0,-1 0 1,-7-1-1,-1 0-6655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2:25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5 332 24575,'-4'2'0,"18"2"0,24 2 0,16-1 0,1-3 0,0-3 0,107-14 0,-152 13 0,0 0 0,-1-1 0,1 0 0,0-1 0,-1 0 0,0-1 0,0 1 0,0-2 0,-1 1 0,0-1 0,0-1 0,12-11 0,-16 13 0,-1 1 0,1-1 0,-1 0 0,1-1 0,-2 1 0,1 0 0,0-1 0,-1 0 0,0 1 0,-1-1 0,1 0 0,-1 0 0,0 0 0,-1 0 0,1 0 0,-1 0 0,0-1 0,-1 1 0,1 0 0,-1 0 0,0 0 0,-3-6 0,2 4 0,-1 2 0,0-1 0,0 0 0,-1 0 0,1 1 0,-1 0 0,-1 0 0,1 0 0,-1 0 0,0 1 0,-1-1 0,1 1 0,-1 1 0,0-1 0,0 1 0,-1 0 0,1 0 0,-1 1 0,1 0 0,-1 0 0,-13-3 0,6 3 0,0 0 0,0 1 0,0 0 0,-1 1 0,1 1 0,-1 0 0,1 1 0,0 0 0,-1 1 0,-18 6 0,27-6 0,1 0 0,0 1 0,0 0 0,0 0 0,0 0 0,0 1 0,1-1 0,-1 1 0,1 0 0,0 1 0,0-1 0,1 0 0,-1 1 0,-3 7 0,-4 7 0,2 0 0,-13 30 0,15-24 0,1 0 0,0 1 0,2 0 0,1-1 0,1 2 0,2-1 0,0 0 0,2 0 0,5 30 0,-6-51-62,0 1 0,0-1 0,1 1 0,0-1 0,0 0 0,0 0 0,1 0 0,-1 0 0,1 0 0,1 0 0,-1-1 0,1 0-1,-1 1 1,1-1 0,0-1 0,1 1 0,-1 0 0,1-1 0,-1 0 0,1 0 0,7 3 0,3 0-6764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2:30.0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230 848 24575,'-1'0'0,"0"0"0,0-1 0,0 1 0,0-1 0,0 1 0,0-1 0,1 0 0,-1 1 0,0-1 0,0 0 0,1 0 0,-1 1 0,0-1 0,1 0 0,-1 0 0,1 0 0,-1 0 0,1 0 0,0 0 0,-1-1 0,-8-24 0,8 24 0,-24-66 0,-44-87 0,-10-23 0,72 155 12,0 0-1,2-1 1,0 0-1,-2-38 1,7-99-364,1 90-719,-1 57-5755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2:30.6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0 490 24575,'2'-15'0,"0"0"0,0 0 0,2 0 0,0 0 0,1 1 0,0-1 0,12-20 0,-9 18 0,-1 1 0,-1-1 0,0-1 0,-1 1 0,3-20 0,-9-30 0,0 55 0,0 1 0,1 0 0,0-1 0,1 1 0,0 0 0,1 0 0,4-15 0,-4 22 0,0 1 0,0 0 0,1 0 0,-1 0 0,1 0 0,-1 0 0,1 1 0,0-1 0,0 1 0,0-1 0,0 1 0,1 0 0,-1 1 0,1-1 0,-1 0 0,1 1 0,0 0 0,-1 0 0,7-1 0,6-2 0,1 2 0,34-2 0,-41 4 0,1 0 0,-1 0 0,0 1 0,1 0 0,-1 1 0,0 1 0,0-1 0,0 1 0,0 1 0,-1 0 0,1 0 0,11 8 0,58 33 0,1-3 0,3-4 0,107 34 0,-173-67 0,8 2 0,-1 1 0,1 1 0,-2 1 0,1 1 0,-1 1 0,25 18 0,-46-28-97,0-1-1,0 1 1,0 0-1,-1 1 1,1-1-1,0 0 1,-1 0-1,0 1 1,1-1-1,-1 1 1,0-1-1,0 1 0,1 4 1,0 5-6729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38.8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410 20 24575,'3'-1'0,"-9"-4"0,-8-1 0,-13 2 0,0 2 0,-1 1 0,-52 5 0,74-3 0,1 0 0,0 1 0,-1 0 0,1 0 0,0 0 0,0 0 0,1 1 0,-1 0 0,0 0 0,1 0 0,0 1 0,0 0 0,0-1 0,0 2 0,0-1 0,1 0 0,0 1 0,0-1 0,0 1 0,-3 6 0,-4 9 0,1 0 0,1 1 0,-9 34 0,-21 58 0,26-84 0,2 0 0,1 0 0,1 1 0,2 0 0,-4 39 0,10-66 0,0-1 0,0 0 0,0 1 0,0-1 0,0 1 0,0-1 0,1 0 0,-1 1 0,1-1 0,0 0 0,0 1 0,0-1 0,0 0 0,0 0 0,0 0 0,0 0 0,1 0 0,-1 0 0,1 0 0,0 0 0,2 2 0,1-1 0,1 0 0,-1-1 0,1 1 0,-1-1 0,1 0 0,0-1 0,10 2 0,31 5 0,0-2 0,0-3 0,0-1 0,88-10 0,-130 8 0,0 0 0,0-1 0,0 0 0,0 0 0,0-1 0,0 1 0,-1-1 0,1 0 0,0-1 0,-1 1 0,1-1 0,-1 1 0,0-1 0,0-1 0,0 1 0,-1 0 0,1-1 0,-1 0 0,1 0 0,-1 0 0,-1 0 0,1-1 0,0 1 0,-1-1 0,0 1 0,0-1 0,-1 0 0,1 0 0,-1 0 0,0 0 0,0 0 0,0 0 0,-1-6 0,2-43 0,-2 31 0,1 0 0,2 0 0,8-39 0,2 17 0,14-54 0,-26 89 0,1 0 0,-1-1 0,0 1 0,-1 0 0,-1 0 0,1 0 0,-4-17 0,3 24 5,0 1 0,0 0 0,0-1 0,0 1 0,0 0 0,0 0 0,-1 0 0,1 0 0,-1 0 0,1 0 0,-1 0 0,0 0 0,1 1 0,-1-1 0,0 0 0,0 1 0,-1 0 0,1-1 0,0 1 0,0 0 0,0 0 0,-1 1 0,-2-2 0,1 1-129,-1 0 0,1 1 1,-1-1-1,0 1 0,1 0 0,-1 0 1,0 0-1,1 1 0,-1-1 0,0 1 1,-6 3-1,0 0-6702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8:02.3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0 379 24575,'0'-3'0,"1"1"0,-1 0 0,1-1 0,0 1 0,0 0 0,0-1 0,0 1 0,0 0 0,0 0 0,0 0 0,1 0 0,-1 0 0,1 0 0,-1 0 0,1 0 0,0 1 0,0-1 0,0 1 0,0-1 0,3-1 0,51-26 0,-33 19 0,6-5 0,345-168 0,-332 162 0,1 3 0,1 1 0,86-20 0,-125 35 0,-1 1 0,1 1 0,0-1 0,0 1 0,0 0 0,0 0 0,0 0 0,0 0 0,0 1 0,-1 0 0,1 0 0,0 0 0,0 1 0,-1 0 0,1 0 0,-1 0 0,0 0 0,1 1 0,-1-1 0,0 1 0,0 0 0,-1 0 0,1 1 0,-1-1 0,1 1 0,-1 0 0,3 4 0,4 6 0,-1 0 0,0 1 0,-1-1 0,0 2 0,-1-1 0,-1 1 0,6 26 0,-6-16 0,-2 0 0,-1 0 0,-2 0 0,-1 32 0,-2 28-1365,2-71-5461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8:37.8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82 24575,'117'-10'0,"-58"4"0,879-42-2116,3 46-411,-512 3 2512,-405 0 446,-17 0-312,0 0 0,-1-1 0,1 0 0,0 0 0,-1-1 0,1 0 1,0 0-1,-1 0 0,1-1 0,9-4 0,-9-1-5393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39.2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24575,'0'2'0,"0"-1"0,0 1 0,1-1 0,-1 0 0,0 1 0,1-1 0,-1 0 0,1 1 0,0-1 0,-1 0 0,1 0 0,0 0 0,0 0 0,0 1 0,0-1 0,0 0 0,0-1 0,0 1 0,0 0 0,0 0 0,0 0 0,0 0 0,1-1 0,-1 1 0,0-1 0,0 1 0,1-1 0,-1 1 0,0-1 0,1 0 0,1 0 0,7 2 0,-1-1 0,1 0 0,14-1 0,-11 0 0,476-1-1365,-470 1-5461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42.0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126 17 24575,'0'-1'0,"0"0"0,1 0 0,-1 1 0,1-1 0,0 0 0,-1 0 0,1 0 0,0 1 0,-1-1 0,1 0 0,0 1 0,0-1 0,-1 1 0,1-1 0,0 1 0,0-1 0,0 1 0,0-1 0,0 1 0,0 0 0,0 0 0,0-1 0,0 1 0,0 0 0,0 0 0,0 0 0,1 0 0,34-2 0,-32 2 0,0 0 0,1 0 0,0 0 0,0 0 0,-1 1 0,1-1 0,-1 1 0,1 1 0,0-1 0,-1 1 0,0-1 0,1 1 0,-1 0 0,5 4 0,-6-3 0,0-1 0,0 1 0,-1-1 0,1 1 0,-1 0 0,0 0 0,0 0 0,0 1 0,0-1 0,-1 0 0,1 1 0,-1-1 0,0 1 0,0-1 0,0 1 0,0 0 0,0 6 0,0 3 0,0 1 0,-1-1 0,0 0 0,-1 1 0,-1-1 0,0 0 0,-7 26 0,6-32 0,0 1 0,-1-1 0,1-1 0,-1 1 0,-1 0 0,1-1 0,-1 0 0,0 0 0,-1-1 0,1 1 0,-1-1 0,0 0 0,-1-1 0,-12 8 0,-11 4 0,-55 19 0,77-32-170,0 0-1,0 0 0,1 1 1,-1 0-1,1 1 0,0 0 1,-10 9-1,9-6-6655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42.4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268 1 24575,'-44'-1'0,"-53"2"0,87 0 0,1 0 0,0 1 0,-1 0 0,1 0 0,0 1 0,0 0 0,-15 9 0,21-10 0,0 0 0,0 0 0,1 1 0,-1-1 0,1 1 0,0 0 0,-1-1 0,1 1 0,0 0 0,1 0 0,-1 0 0,1 1 0,-1-1 0,1 0 0,0 1 0,0-1 0,0 0 0,1 1 0,-1 4 0,0 10 0,0-1 0,4 32 0,-1-18 0,0 174-1365,-2-192-5461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42.8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233 0 24575,'-5'0'0,"0"1"0,-1 0 0,1 0 0,0 0 0,0 0 0,0 1 0,0 0 0,0 0 0,0 0 0,-7 5 0,-44 35 0,44-32 0,1 0 0,-1-1 0,-21 10 0,30-17 0,1 0 0,-1 1 0,0-1 0,1 0 0,-1 1 0,1 0 0,0-1 0,0 1 0,0 0 0,0 0 0,0 0 0,1 0 0,0 1 0,-1-1 0,1 0 0,0 0 0,0 1 0,1-1 0,-1 4 0,-2 12 0,1 1 0,1 21 0,1-27 0,-1 37 0,-1 28 0,9 88 0,-6-157 0,1 0 0,0 0 0,0 0 0,1-1 0,0 1 0,1-1 0,0 0 0,1 0 0,10 16 0,-11-20 0,0 0 0,0-1 0,0 1 0,1-1 0,0 0 0,0 0 0,0-1 0,0 1 0,0-1 0,1 0 0,-1 0 0,1-1 0,0 0 0,0 0 0,0 0 0,0-1 0,6 2 0,16-1-1365,-1-1-5461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43.2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24575,'9'10'0,"-1"1"0,0 0 0,-1 0 0,0 0 0,0 1 0,-2 0 0,1 0 0,-2 1 0,7 23 0,-2 9 0,6 69 0,-11-48 0,-6 110 0,1-167 14,-1 0-1,0 0 0,0-1 0,-1 1 1,0-1-1,0 0 0,-1 0 1,-6 10-1,-3 3-756,-28 33 1,29-40-6084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43.6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24575,'6'0'0,"6"0"0,14 0 0,10 0 0,7 0 0,4 0 0,7 0 0,-2 0 0,-1 0 0,-1 2 0,-3 5 0,-4 3 0,-4 0 0,-6-2 0,-9 1 0,-5-1 0,-3 0 0,-5-1-8191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43.9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24575,'1'3'0,"-1"-1"0,1 1 0,-1-1 0,1 1 0,0-1 0,0 0 0,0 1 0,0-1 0,0 0 0,0 0 0,1 0 0,-1 0 0,1 0 0,-1 0 0,1 0 0,0 0 0,0-1 0,0 1 0,0 0 0,0-1 0,0 0 0,0 0 0,1 1 0,-1-1 0,0-1 0,3 2 0,10 3 0,-1-1 0,1 0 0,17 2 0,-18-4 0,42 5-47,0-2 0,90-5 1,-71-2-1179,-38 2-5601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44.4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800 84 24575,'0'-1'0,"-1"-1"0,1 0 0,-1 1 0,1-1 0,-1 1 0,0-1 0,0 1 0,0-1 0,0 1 0,0-1 0,0 1 0,0 0 0,0 0 0,0-1 0,-1 1 0,-1-1 0,-25-16 0,10 10 0,1 2 0,-1 0 0,0 1 0,0 0 0,0 2 0,-26-2 0,3 2 0,-75 6 0,95-1 0,0 1 0,1 0 0,0 2 0,0 0 0,0 1 0,0 2 0,1 0 0,0 0 0,-31 21 0,35-18 0,1 0 0,0 0 0,1 1 0,1 1 0,0 0 0,0 1 0,1 0 0,1 1 0,0 0 0,2 1 0,-13 27 0,8-8 0,2 0 0,1 0 0,2 1 0,-4 40 0,5-6 0,4 84 0,4-144 0,1 0 0,0 1 0,0-1 0,1 0 0,0-1 0,1 1 0,0 0 0,0-1 0,1 0 0,1 0 0,-1-1 0,2 1 0,-1-1 0,1 0 0,0-1 0,0 0 0,1 0 0,13 9 0,-8-6 0,2 0 0,-1-1 0,1-1 0,0-1 0,1 0 0,-1 0 0,1-2 0,1 0 0,-1-1 0,29 4 0,-37-7 0,-1-1 0,1 0 0,0-1 0,-1 1 0,1-1 0,0-1 0,-1 1 0,1-1 0,-1-1 0,0 1 0,0-1 0,0 0 0,0-1 0,7-4 0,-6 2 0,-1-1 0,1 0 0,-1 0 0,-1 0 0,1-1 0,-1 0 0,0-1 0,-1 1 0,0-1 0,5-12 0,3-10 0,-2-1 0,-2 1 0,0-1 0,6-56 0,2-135 0,-16 195 0,16-200-1365,-15 212-5461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44.7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1 182 24575,'5'0'0,"8"0"0,7 0 0,12-2 0,10-8 0,10-6 0,7-4 0,5-1 0,2 0 0,-2 1 0,0 1 0,-6 4 0,-4 1 0,-4 4 0,-3 3 0,-9 3 0,-7 2 0,-8 1-8191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45.7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152 194 24575,'1'1'0,"0"-1"0,0 0 0,0 0 0,-1 0 0,1 0 0,0 0 0,0 0 0,0-1 0,-1 1 0,1 0 0,0 0 0,0 0 0,0-1 0,-1 1 0,1-1 0,0 1 0,-1 0 0,1-1 0,0 1 0,-1-1 0,1 1 0,0-1 0,-1 0 0,1 1 0,-1-1 0,1 0 0,0 0 0,-1-1 0,0 1 0,0 0 0,0-1 0,0 1 0,0 0 0,0-1 0,0 1 0,0 0 0,0-1 0,-1 1 0,1 0 0,0-1 0,-1 1 0,1 0 0,-2-2 0,0-1 0,0 0 0,0 1 0,-1-1 0,0 0 0,1 1 0,-1-1 0,0 1 0,-1 0 0,-6-5 0,4 5 0,-1 1 0,1 0 0,-1 0 0,0 0 0,1 1 0,-1 0 0,0 0 0,0 1 0,-8 0 0,13 0 0,0 0 0,-1 0 0,1 0 0,0 0 0,0 0 0,-1 1 0,1-1 0,0 1 0,0-1 0,0 1 0,0 0 0,-1 0 0,1 0 0,0 0 0,1 0 0,-1 1 0,0-1 0,0 1 0,0-1 0,1 1 0,-1 0 0,1-1 0,-1 1 0,1 0 0,0 0 0,0 0 0,0 0 0,0 0 0,-1 4 0,-1 14 0,2-1 0,1 1 0,2 30 0,1 5 0,-3-51 0,0-1 0,0 0 0,1 1 0,-1-1 0,1 0 0,0 1 0,0-1 0,0 0 0,0 0 0,1 0 0,-1 0 0,4 5 0,-4-8 0,-1 1 0,1 0 0,0 0 0,0 0 0,0-1 0,0 1 0,0 0 0,0-1 0,0 1 0,0-1 0,0 0 0,0 1 0,0-1 0,1 0 0,-1 1 0,0-1 0,0 0 0,0 0 0,0 0 0,1 0 0,-1 0 0,0 0 0,0 0 0,0-1 0,0 1 0,0 0 0,0-1 0,1 1 0,-1 0 0,0-1 0,0 0 0,0 1 0,0-1 0,0 0 0,-1 1 0,1-1 0,0 0 0,0 0 0,1-1 0,7-7 0,0-1 0,0 0 0,-1 0 0,-1-1 0,1 1 0,-2-2 0,0 1 0,0-1 0,-1 0 0,0 0 0,-1 0 0,-1-1 0,4-20 0,8-29 0,-11 47 0,0 0 0,-1 0 0,2-22 0,-4 19-1365,-1 4-5461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8:41.1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0 200 24575,'35'-9'0,"0"1"0,70-6 0,-66 10 0,422-26-74,4 28-1179,-267 3 827,2935 0-6161,-2461-1 8774,0 0 3966,-574 8-6153,-67-4 0,50 0 0,92-19 0,-1 0 0,253 14 0,132-7 0,-196-48 0,-102 11 0,-190 39 0,1 2 0,108 8 0,-123 3 0,97 25 0,-99-18 0,106 12 0,30-24-1003,-179-2 641,6 0-6464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2:38.3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24575,'7'8'0,"-4"-5"0,0 1 0,1-1 0,-1 1 0,1-1 0,0 0 0,0 0 0,0-1 0,0 1 0,0-1 0,0 0 0,1 0 0,-1 0 0,1-1 0,-1 0 0,1 0 0,0 0 0,6 1 0,263 13 0,65 3 0,-298-14 0,0 2 0,73 22 0,-46-11 0,140 45 0,-88-24 0,-68-23 0,0 1 0,0 3 0,-2 3 0,54 30 0,-91-44 0,0-2 0,0 0 0,1 0 0,0-1 0,0-1 0,0 0 0,0-1 0,0-1 0,1 0 0,-1-1 0,1 0 0,16-2 0,28 0 0,-1-3 0,88-15 0,-116 14 0,-25 5 0,0 0 0,0 0 0,0-1 0,0 0 0,0 0 0,0 0 0,-1-1 0,1 1 0,0-1 0,-1 0 0,0 0 0,1-1 0,-1 0 0,0 1 0,0-1 0,5-5 0,13-17-682,27-24-1,-36 37-6143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46.0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24575,'0'-3'0,"2"-1"0,8 1 0,3 0 0,6 1 0,2 1 0,7 0 0,5 1 0,7 3 0,-2 0 0,2 4 0,-3 0 0,-3-2 0,-2-1 0,-3-1 0,-3 1 0,-5 1 0,-4-2-8191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46.4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1 24575,'-2'2'0,"1"0"0,-1 1 0,1-1 0,-1 0 0,1 1 0,0-1 0,0 1 0,0 0 0,0-1 0,1 1 0,-1 0 0,0 4 0,0 37 0,1-26 0,12 363 0,-10-321 70,-2-40-787,5 39-1,-1-43-6108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47.0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331 421 24575,'16'-8'0,"-1"1"0,0 0 0,0-1 0,-1-1 0,13-11 0,-22 16 0,-1 0 0,0 0 0,-1 0 0,1 0 0,-1-1 0,0 0 0,0 0 0,0 0 0,-1 0 0,1 0 0,-1 0 0,0-1 0,-1 1 0,1-1 0,0-9 0,-1 5 0,0-1 0,0 1 0,-1 0 0,-1 0 0,0-1 0,0 1 0,-1 0 0,0 0 0,-1 0 0,-4-11 0,5 16 0,0 1 0,-1-1 0,0 1 0,0-1 0,0 1 0,-1 0 0,1 0 0,-1 1 0,0-1 0,0 1 0,0-1 0,0 1 0,-1 1 0,1-1 0,-1 1 0,0-1 0,0 1 0,0 1 0,0-1 0,0 1 0,-7-2 0,-24 0 0,0 1 0,0 1 0,-49 6 0,82-5 0,-4 0 0,-1 1 0,0 0 0,1 1 0,-1 0 0,1 0 0,0 0 0,-1 1 0,1 0 0,0 0 0,1 1 0,-1 0 0,1 0 0,0 1 0,0 0 0,0 0 0,-9 10 0,9-8 0,1 1 0,0 0 0,0 0 0,1 0 0,0 0 0,1 1 0,0-1 0,0 1 0,0 0 0,1 0 0,1 0 0,0 0 0,-1 16 0,1 13 0,1 0 0,2 1 0,8 43 0,-8-71 0,1 0 0,0-1 0,0 1 0,1-1 0,0 0 0,1 0 0,0 0 0,1 0 0,0-1 0,0 0 0,1 0 0,0-1 0,1 0 0,0 0 0,15 11 0,-19-16 0,1 0 0,1-1 0,-1 0 0,0 0 0,0 0 0,1-1 0,-1 0 0,1 0 0,-1 0 0,9 0 0,58-4 0,-59 2 0,-6 1 0,0-1 0,0 0 0,-1 0 0,1 0 0,-1-1 0,1 0 0,-1-1 0,0 1 0,1-1 0,-1-1 0,-1 1 0,1-1 0,0 0 0,-1 0 0,0 0 0,6-7 0,-4 2 0,0 0 0,-1-1 0,0 0 0,-1 0 0,0 0 0,0-1 0,-1 0 0,5-19 0,-1-11 0,-2 1 0,-2-1 0,-1 0 0,-2 0 0,-6-50 0,4 80-80,0 0 0,-1 0-1,-1 0 1,1 1 0,-2-1-1,1 1 1,-2 0 0,1 0-1,-1 0 1,-1 1 0,1-1 0,-2 1-1,1 1 1,-1-1 0,-1 1-1,-12-11 1,-2 2-6746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47.4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0 331 24575,'2'-3'0,"1"0"0,-1 0 0,1 0 0,0 0 0,-1 0 0,2 0 0,-1 1 0,4-4 0,1 0 0,22-17 0,1 1 0,0 1 0,2 2 0,0 1 0,49-18 0,73-19 0,-93 35 0,96-44 0,-142 54-1365,-4 2-5461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47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0 227 24575,'2'-8'0,"0"0"0,1-1 0,-1 1 0,2 0 0,-1 0 0,1 1 0,0-1 0,1 1 0,0 0 0,6-7 0,3-7 0,61-88 0,-75 109 0,0-1 0,1 1 0,-1 0 0,0 0 0,0-1 0,0 1 0,0 0 0,0 0 0,0-1 0,1 1 0,-1 0 0,0 0 0,0 0 0,0 0 0,1-1 0,-1 1 0,0 0 0,0 0 0,1 0 0,-1 0 0,0 0 0,0-1 0,1 1 0,-1 0 0,0 0 0,0 0 0,1 0 0,-1 0 0,0 0 0,0 0 0,1 0 0,-1 0 0,0 0 0,1 0 0,-1 0 0,0 0 0,0 0 0,1 1 0,-1-1 0,0 0 0,0 0 0,1 0 0,3 15 0,-2 27 0,-3-37 0,9 148 126,-1-8-1617,-7-131-5335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48.4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15 24575,'0'-1'0,"1"0"0,-1 0 0,0 1 0,1-1 0,-1 0 0,0 0 0,1 1 0,-1-1 0,1 0 0,-1 1 0,1-1 0,-1 1 0,1-1 0,0 1 0,-1-1 0,1 1 0,0-1 0,-1 1 0,1-1 0,0 1 0,0 0 0,-1 0 0,1-1 0,0 1 0,0 0 0,-1 0 0,1 0 0,0 0 0,0 0 0,0 0 0,-1 0 0,1 0 0,0 0 0,0 0 0,0 0 0,-1 0 0,1 1 0,1-1 0,32 10 0,-27-5 0,0 0 0,-1 1 0,0-1 0,0 1 0,0 1 0,0-1 0,-1 1 0,0 0 0,-1 0 0,0 1 0,0 0 0,0-1 0,-1 1 0,0 0 0,3 14 0,1 6 0,-2 0 0,0 0 0,0 41 0,-4-50 0,-1-1 0,-1 1 0,-1-1 0,-1 1 0,0-1 0,-2 0 0,-8 26 0,8-33 0,0 0 0,-1 0 0,0 0 0,0-1 0,-1 0 0,-1 0 0,1-1 0,-2 0 0,1 0 0,-1-1 0,-1 0 0,-14 10 0,14-13-124,1-1 0,-1-1 0,1 0 0,-1 0 0,0-1 0,0 0-1,-1-1 1,1 0 0,0 0 0,-14-2 0,7 1-6702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48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349 18 24575,'0'-1'0,"-1"0"0,1 1 0,-1-1 0,1 0 0,-1 0 0,0 0 0,1 0 0,-1 1 0,0-1 0,0 0 0,1 1 0,-1-1 0,0 0 0,0 1 0,0-1 0,0 1 0,0-1 0,0 1 0,0 0 0,0-1 0,0 1 0,0 0 0,0 0 0,0 0 0,0 0 0,0 0 0,-1 0 0,-36-3 0,34 3 0,-12 0 0,0 0 0,1 1 0,-1 0 0,0 2 0,1 0 0,-1 0 0,1 1 0,-26 12 0,33-13 0,1 1 0,1 0 0,-1 1 0,0 0 0,1 0 0,0 0 0,0 1 0,1 0 0,-1 0 0,1 0 0,0 0 0,1 1 0,0 0 0,0 0 0,0 0 0,1 1 0,0-1 0,1 1 0,-3 10 0,-1 22 0,1 0 0,3 0 0,1 1 0,5 42 0,-1 5 0,-3-72 0,1-1 0,0 1 0,2-1 0,-1 1 0,2-1 0,0 0 0,1-1 0,11 24 0,-13-31 0,1-1 0,0 1 0,0-1 0,0 0 0,1-1 0,0 1 0,0-1 0,1 0 0,-1 0 0,1 0 0,0-1 0,1 0 0,-1 0 0,0-1 0,1 1 0,0-2 0,0 1 0,0-1 0,0 0 0,9 2 0,11-1-602,47-1 0,-72-2 441,35-1-6665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1:49.2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1 153 24575,'1'1'0,"0"-1"0,1 1 0,-1 0 0,0-1 0,1 1 0,-1-1 0,1 0 0,-1 1 0,1-1 0,-1 0 0,1 0 0,-1 0 0,1 0 0,-1 0 0,1 0 0,-1 0 0,1-1 0,-1 1 0,1 0 0,-1-1 0,1 0 0,-1 1 0,0-1 0,1 0 0,1-1 0,36-23 0,-36 23 0,5-5 0,0-1 0,0 0 0,0 0 0,-1-1 0,0 0 0,-1 0 0,0-1 0,-1 1 0,1-1 0,2-11 0,-7 20 0,-1 0 0,0 0 0,1 0 0,-1 0 0,1 0 0,-1 0 0,1 1 0,0-1 0,-1 0 0,1 0 0,0 0 0,-1 1 0,1-1 0,0 0 0,0 1 0,0-1 0,1 0 0,-2 1 0,1 0 0,-1 0 0,1 0 0,-1 0 0,1 0 0,-1 0 0,1 0 0,-1 0 0,0 0 0,1 1 0,-1-1 0,1 0 0,-1 0 0,1 0 0,-1 1 0,0-1 0,1 0 0,-1 0 0,0 1 0,1-1 0,-1 0 0,0 1 0,1-1 0,-1 0 0,1 2 0,1 1 0,-1 0 0,1 0 0,-1 0 0,0 0 0,1 1 0,-1-1 0,-1 1 0,2 4 0,-2-2-39,4 29-226,0 1 0,2-1-1,2 0 1,12 34 0,-15-57-6561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2:12.5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183 19 24575,'-12'-1'0,"-1"0"0,-23-6 0,29 4 0,0 1 0,-1 1 0,0-1 0,1 1 0,-1 1 0,0-1 0,1 1 0,-1 1 0,0-1 0,1 1 0,-9 3 0,14-3 0,1 0 0,-1 0 0,1 0 0,-1 0 0,1 0 0,0 1 0,-1-1 0,1 0 0,0 1 0,0-1 0,0 1 0,0-1 0,0 1 0,0 0 0,1-1 0,-1 1 0,1 0 0,-1 0 0,1 0 0,-1-1 0,1 1 0,0 3 0,0 46 0,0-38 0,1 17 0,-1-6 0,1-1 0,5 30 0,-4-44 0,0-1 0,1 1 0,0-1 0,0 0 0,1 0 0,0 0 0,0 0 0,1-1 0,9 12 0,12 9 0,59 51 0,-25-27 0,-58-50 0,0-1 0,0 1 0,0 0 0,0 0 0,-1-1 0,1 1 0,0 0 0,-1 1 0,1-1 0,-1 0 0,0 0 0,0 1 0,0-1 0,0 1 0,0-1 0,-1 0 0,1 1 0,-1 0 0,1-1 0,-1 1 0,0-1 0,0 1 0,0-1 0,0 1 0,-1 0 0,1-1 0,-1 1 0,1-1 0,-1 1 0,0-1 0,0 0 0,0 1 0,0-1 0,-1 0 0,-2 4 0,0-1 0,0-1 0,-1 0 0,1 0 0,-1 0 0,0-1 0,0 0 0,0 0 0,0 0 0,0 0 0,-1-1 0,1 0 0,-1 0 0,0-1 0,-9 2 0,-29 0 0,60 0 0,-1 0 0,1 1 0,17 7 0,12 2 0,-10-5-1365,-17-5-5461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04.8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2:12.9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 0 24575,'-1'19'0,"-1"0"0,-1-1 0,-7 27 0,-3 12 0,12-50 0,-7 40 0,2 0 0,0 49 0,2-55 120,4-40-170,0 0 1,0 0-1,-1 0 1,1 1-1,0-1 1,-1 0-1,1 0 1,-1 0-1,1 0 1,-1 0-1,0 0 1,0 0-1,1 0 1,-1 0-1,0 0 1,0 0-1,0 0 1,0-1-1,0 1 1,0 0-1,0-1 1,0 1-1,0-1 1,0 1-1,0-1 1,-1 1-1,1-1 1,0 0-1,-3 1 1,-3-2-6777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2:13.2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2:13.8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 24575,'0'0'0,"0"-1"0,1 0 0,-1 1 0,0-1 0,1 1 0,-1-1 0,1 0 0,-1 1 0,1-1 0,-1 1 0,1-1 0,-1 1 0,1-1 0,-1 1 0,1 0 0,0-1 0,-1 1 0,1 0 0,0-1 0,-1 1 0,1 0 0,0 0 0,-1 0 0,1-1 0,0 1 0,1 0 0,23-3 0,-21 3 0,13 0 0,0 1 0,0 1 0,0 1 0,0 0 0,0 1 0,0 1 0,22 10 0,-21-9 0,-15-5 0,-1 0 0,1 0 0,0 1 0,-1-1 0,1 1 0,-1 0 0,0 0 0,1 0 0,-1 0 0,0 0 0,0 0 0,0 0 0,0 1 0,-1-1 0,1 1 0,-1-1 0,1 1 0,-1 0 0,1 2 0,1 7 0,0-1 0,0 1 0,1 19 0,2 13 0,-3-34 0,-1 0 0,0 0 0,-1 0 0,0 1 0,-1-1 0,0 0 0,0 0 0,-1 0 0,-1 0 0,-4 18 0,3-21 0,0 1 0,0 0 0,-1-1 0,0 0 0,-1 0 0,1 0 0,-1 0 0,-1-1 0,1 0 0,-1 0 0,0 0 0,-1-1 0,-10 7 0,-1 0 0,9-7 0,0 1 0,1 0 0,-1 1 0,1-1 0,-13 16 0,19-20 0,1 0 0,0 0 0,-1 0 0,1 1 0,0-1 0,0 1 0,0-1 0,1 0 0,-1 1 0,0 0 0,1-1 0,0 1 0,-1-1 0,1 1 0,0-1 0,0 1 0,1 0 0,-1-1 0,1 1 0,-1-1 0,1 1 0,0-1 0,0 1 0,0-1 0,0 0 0,0 1 0,0-1 0,1 0 0,1 3 0,1 0 0,0 0 0,1-1 0,-1 1 0,1-1 0,0 0 0,1 0 0,-1 0 0,0 0 0,1-1 0,0 0 0,0-1 0,0 1 0,0-1 0,0 0 0,1-1 0,-1 1 0,8 0 0,15 1 0,0-2 0,47-3 0,-36 1 0,-7 1-105,-24 1 8,-1 0 0,1-1 0,0 0 0,0-1 0,0 0 0,0 0 1,-1-1-1,1 0 0,0 0 0,-1-1 0,0 0 0,9-5 0,-3-2-6729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2:14.3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20 249 24575,'75'1'0,"80"-3"0,-151 2 0,0-1 0,0 0 0,1 0 0,-1 0 0,0 0 0,0-1 0,-1 0 0,1 0 0,0 0 0,0 0 0,-1 0 0,1-1 0,-1 0 0,0 0 0,0 1 0,0-2 0,0 1 0,0 0 0,-1-1 0,0 1 0,1-1 0,-1 0 0,3-7 0,1-7 0,-1 1 0,0-1 0,-1 0 0,2-23 0,-6 38 0,1 1 0,-1 0 0,1-1 0,-1 1 0,0 0 0,0-1 0,0 1 0,0 0 0,0-1 0,0 1 0,-1 0 0,1 0 0,-1-1 0,0 1 0,1 0 0,-1 0 0,0 0 0,0 0 0,0 0 0,-1 0 0,1 0 0,0 0 0,-1 0 0,1 0 0,-1 1 0,0-1 0,0 1 0,1-1 0,-1 1 0,0 0 0,0-1 0,0 1 0,0 0 0,-1 0 0,1 1 0,0-1 0,0 0 0,0 1 0,-1-1 0,1 1 0,0 0 0,-1 0 0,1 0 0,-5 0 0,-1 1 0,-1-1 0,1 2 0,0-1 0,-1 1 0,1 0 0,0 1 0,0 0 0,0 0 0,1 0 0,-1 1 0,-8 6 0,1 2 0,1 1 0,0 0 0,1 1 0,1 0 0,0 1 0,1 1 0,-18 31 0,15-19 0,2 0 0,0 1 0,2 0 0,-7 35 0,14-54 0,1 1 0,0 0 0,1 0 0,0 0 0,1 0 0,1 17 0,0-24 0,-1 0 0,1 0 0,1 0 0,-1 0 0,0-1 0,1 1 0,0 0 0,0-1 0,0 1 0,0-1 0,1 0 0,-1 0 0,1 1 0,0-2 0,0 1 0,0 0 0,0-1 0,0 1 0,1-1 0,6 3 0,10 5 0,2-2 0,-1 0 0,1-2 0,0 0 0,1-1 0,31 2 0,143 0 0,-161-8 0,325-7-1365,-282 4-5461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2:27.1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207 673 24575,'0'-12'0,"-2"1"0,0 0 0,0 0 0,-7-18 0,-5-30 0,10 22 0,-1 0 0,-2 1 0,-2-1 0,-14-36 0,-4-6 0,13 36 0,-2 1 0,-23-46 0,11 31-1365,23 47-5461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2:27.7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1 502 24575,'0'-9'0,"1"1"0,1-1 0,0 1 0,0 0 0,0-1 0,6-9 0,6-27 0,-11 35 0,0 0 0,1 1 0,-1-1 0,2 1 0,-1 0 0,2 0 0,-1 0 0,1 1 0,0 0 0,1 0 0,14-13 0,6-3 0,2 1 0,32-19 0,-9 7 0,-27 16 0,5-4 0,0 2 0,2 1 0,0 1 0,46-19 0,-75 37 0,0 0 0,0 1 0,-1-1 0,1 1 0,0 0 0,0-1 0,0 1 0,0 1 0,0-1 0,-1 0 0,1 1 0,0-1 0,0 1 0,-1 0 0,1 0 0,0 0 0,-1 0 0,1 0 0,-1 1 0,1-1 0,-1 1 0,0 0 0,1 0 0,1 2 0,7 7 0,-1 0 0,-1 1 0,14 21 0,3 4 0,54 48-1365,-56-63-5461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3:04.9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24575,'15'1'0,"1"1"0,-1 0 0,0 1 0,17 5 0,38 8 0,330 18 0,-44-6 0,47-7-1365,-384-21-5461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3:05.8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24575,'0'0'0,"0"1"0,0 0 0,1-1 0,-1 1 0,0 0 0,1-1 0,-1 1 0,1 0 0,-1-1 0,1 1 0,-1-1 0,1 1 0,-1-1 0,1 1 0,-1-1 0,1 1 0,0-1 0,-1 0 0,1 1 0,0-1 0,-1 0 0,1 1 0,1-1 0,21 6 0,-20-5 0,54 7 0,1-2 0,0-2 0,76-6 0,-43 0 0,93 0 0,386 16 0,-539-9-1365,-9-1-5461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3:07.0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24575,'-1'19'0,"1"-10"0,-1 0 0,2 0 0,-1 0 0,3 11 0,-3-18 0,1 0 0,-1 0 0,1 0 0,0 0 0,0 0 0,0 0 0,0 0 0,0 0 0,0 0 0,0-1 0,1 1 0,-1 0 0,0-1 0,1 1 0,0-1 0,-1 1 0,1-1 0,0 0 0,0 0 0,0 0 0,0 0 0,3 1 0,28 8 0,2-1 0,-1-2 0,1-1 0,0-2 0,0-2 0,53-2 0,216-34 0,-178 16 0,-47 7-1365,-8 2-5461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7:21.1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1353 17 24575,'-769'-13'0,"764"13"0,-246-3 0,249 2 0,-1 1 0,1 1 0,-1-1 0,0 0 0,1 1 0,-1-1 0,1 1 0,-1-1 0,1 1 0,0 0 0,-1 0 0,1 1 0,0-1 0,0 0 0,0 1 0,-1-1 0,2 1 0,-4 3 0,3-2 0,1 0 0,-1 0 0,1 0 0,0 0 0,0 0 0,0 1 0,0-1 0,1 0 0,-1 1 0,1-1 0,0 1 0,0-1 0,1 6 0,1 28 0,1 23 0,19 114 0,2-47-134,13 243-1,-35 132-328,-34-118 463,-27-3 0,-30 331 0,85-626 183,-3-1 0,-3 0 0,-41 155 0,41-203-183,-6 58 0,13-69 0,-1 0 0,-1 0 0,-1 0 0,-2-1 0,-13 32 0,17-47 0,0 1 0,1-1 0,0 1 0,0 0 0,1 0 0,-1 20 0,4 74 0,1-53 0,-10 184 0,0-27 0,8-206 0,-1 0 0,1 0 0,1 0 0,-1 1 0,0-1 0,1 0 0,-1 0 0,1 0 0,0 0 0,0 0 0,0 0 0,1 0 0,-1 0 0,1-1 0,-1 1 0,4 3 0,-2-4 0,-1 0 0,1 0 0,0-1 0,0 1 0,0-1 0,0 1 0,0-1 0,1 0 0,-1 0 0,0 0 0,0-1 0,1 1 0,-1-1 0,1 0 0,3 0 0,46 5 24,0 2 0,-1 3 0,74 23 0,27 5-1485,-76-23-5365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54.8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1 24575,'1'3'0,"0"1"0,1-1 0,-1 1 0,1-1 0,0 0 0,0 1 0,0-1 0,0 0 0,1 0 0,2 3 0,9 13 0,-11-14 0,0 0 0,0 1 0,-1-1 0,0 1 0,0-1 0,-1 1 0,1 0 0,-1 0 0,0 0 0,0 6 0,-2-9 0,1-1 0,0 0 0,-1 1 0,0-1 0,1 0 0,-1 0 0,0 0 0,0 0 0,0 0 0,0 0 0,-1 0 0,1 0 0,-1 0 0,1 0 0,-1-1 0,1 1 0,-1-1 0,0 1 0,0-1 0,0 1 0,0-1 0,0 0 0,0 0 0,0 0 0,0 0 0,0-1 0,0 1 0,-5 0 0,5 0 0,-1 0 0,1-1 0,0 1 0,-1 0 0,1 0 0,0 0 0,0 0 0,0 1 0,-1-1 0,1 1 0,1-1 0,-1 1 0,0-1 0,-1 3 0,2-3 0,1 1 0,-1-1 0,1 0 0,0 0 0,0 0 0,0 1 0,0-1 0,0 0 0,0 0 0,0 1 0,0-1 0,0 0 0,0 0 0,1 1 0,-1-1 0,0 0 0,1 0 0,-1 0 0,1 0 0,0 0 0,-1 0 0,1 0 0,0 0 0,0 0 0,-1 0 0,1 0 0,0 0 0,0 0 0,0 0 0,2 0 0,15 16 0,-11-12 0,-1 1 0,0-1 0,-1 1 0,1 1 0,-1-1 0,6 11 0,-10-15 0,0 0 0,0 0 0,0 0 0,-1 1 0,1-1 0,-1 0 0,0 1 0,1-1 0,-1 0 0,0 0 0,0 1 0,-1-1 0,1 0 0,0 1 0,-1-1 0,0 0 0,1 0 0,-1 0 0,0 1 0,0-1 0,0 0 0,0 0 0,-1 0 0,1 0 0,0-1 0,-1 1 0,1 0 0,-3 1 0,-1 2-195,1 0 0,-2 0 0,1-1 0,0 0 0,-1 0 0,-7 3 0,1-1-6631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7:48.8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868 15 24575,'-1'0'0,"1"-1"0,0 0 0,-1 0 0,1 0 0,-1 1 0,0-1 0,1 0 0,-1 1 0,0-1 0,1 0 0,-1 1 0,0-1 0,0 1 0,1-1 0,-1 1 0,0 0 0,0-1 0,0 1 0,0 0 0,0-1 0,1 1 0,-1 0 0,0 0 0,0 0 0,0 0 0,-1 0 0,-28-2 0,30 2 0,-11 0 0,1 1 0,0 1 0,1 0 0,-1 0 0,0 1 0,1 0 0,-1 1 0,1 0 0,0 0 0,0 1 0,0 0 0,1 0 0,0 1 0,-9 8 0,8-6 0,0 1 0,0 0 0,1 0 0,0 1 0,1 0 0,0 0 0,0 1 0,1 0 0,0 0 0,1 0 0,-4 15 0,5-5 0,1 0 0,1 1 0,1-1 0,1 1 0,3 26 0,-1 13 0,0 14 0,0-40 0,-1 0 0,-2 0 0,-1 0 0,-10 45 0,8-67 0,-1 0 0,0 0 0,-1-1 0,-1 1 0,0-1 0,-13 17 0,-58 63 0,74-88 0,-5 7 0,-1-2 0,0 1 0,-1-1 0,0-1 0,0 0 0,-1 0 0,0-1 0,0-1 0,-1 0 0,0 0 0,0-1 0,-18 4 0,-200 66 0,230-74 0,-1 0 0,0 0 0,0 0 0,1 0 0,-1 0 0,1 0 0,-1 0 0,1 0 0,-1 1 0,1-1 0,0 0 0,0 1 0,-1-1 0,1 1 0,0 0 0,0-1 0,1 1 0,-1 0 0,0 0 0,1-1 0,-1 1 0,1 0 0,-1 0 0,1 0 0,0 0 0,0 0 0,0 0 0,0 0 0,0 0 0,0-1 0,0 1 0,1 0 0,-1 0 0,1 0 0,-1 0 0,1 0 0,0-1 0,1 4 0,4 8 0,1 0 0,1-1 0,-1 0 0,12 12 0,-9-10 0,-1-1 0,0 0 0,-1 1 0,0 0 0,-2 0 0,1 0 0,-2 1 0,0 0 0,-1 0 0,0 0 0,-1 1 0,-1-1 0,0 1 0,-1 19 0,-1 687 0,-2-305 0,2-332 0,16 135 0,-10-178 0,-3-18 0,1 0 0,0 1 0,2-2 0,1 1 0,15 35 0,6 3-1365,-20-46-5461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7:53.4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15 202 24575,'-1'0'0,"0"0"0,1-1 0,-1 0 0,0 1 0,0-1 0,1 1 0,-1-1 0,1 0 0,-1 0 0,0 1 0,1-1 0,-1 0 0,1 0 0,0 0 0,-1 1 0,1-1 0,0 0 0,-1 0 0,1 0 0,0 0 0,0 0 0,0 0 0,0-1 0,-3-24 0,3 23 0,0 0 0,0-1 0,0 1 0,0 0 0,1 0 0,0-1 0,-1 1 0,1 0 0,0 0 0,1 0 0,-1 0 0,0 0 0,1 0 0,0 0 0,0 0 0,0 1 0,0-1 0,0 0 0,0 1 0,1 0 0,-1 0 0,1 0 0,-1 0 0,1 0 0,0 0 0,0 0 0,0 1 0,0 0 0,0 0 0,0-1 0,6 0 0,8-1 0,0 1 0,0 0 0,0 1 0,34 3 0,-21 0 0,-28-3 0,1 1 0,0 0 0,-1 0 0,1 1 0,0-1 0,-1 0 0,1 1 0,-1 0 0,1-1 0,0 1 0,-1 0 0,0 0 0,1 1 0,-1-1 0,0 0 0,0 1 0,1-1 0,-1 1 0,0 0 0,0 0 0,1 2 0,-1 0 0,0 1 0,0-1 0,0 1 0,-1-1 0,0 1 0,0 0 0,-1-1 0,1 1 0,-1 0 0,0-1 0,0 7 0,0 8 0,0-2 0,0-1 0,-1 0 0,0 0 0,-1 0 0,-1-1 0,0 1 0,-9 21 0,12-37 0,0 1 0,0-1 0,0 1 0,0-1 0,0 0 0,0 1 0,0-1 0,0 1 0,-1-1 0,1 0 0,0 1 0,0-1 0,-1 0 0,1 1 0,0-1 0,0 0 0,-1 1 0,1-1 0,0 0 0,-1 0 0,1 1 0,0-1 0,-1 0 0,1 0 0,0 0 0,-1 1 0,1-1 0,-1 0 0,-3-11 0,4-20 0,2 18 0,1 1 0,1-1 0,-1 1 0,2 0 0,0 1 0,0-1 0,1 1 0,1 0 0,0 0 0,0 1 0,11-12 0,-2 5 0,0 1 0,1 0 0,0 1 0,1 1 0,28-16 0,-36 25 0,0-1 0,0 2 0,19-7 0,-25 10 0,0 0 0,0 0 0,0 0 0,0 1 0,0-1 0,0 1 0,0 0 0,0 0 0,0 0 0,0 1 0,0-1 0,0 1 0,6 2 0,-8-2 0,-1 1 0,1-1 0,-1 0 0,1 0 0,-1 1 0,0-1 0,0 1 0,1-1 0,-1 1 0,0-1 0,0 1 0,-1 0 0,1-1 0,0 1 0,-1 0 0,1 0 0,-1-1 0,1 1 0,-1 3 0,4 44 0,-3-22 0,17 125-1365,-15-138-5461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7:55.4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1 390 24575,'1'-8'0,"0"1"0,0 0 0,1-1 0,0 1 0,1 0 0,-1 0 0,2 0 0,-1 0 0,1 1 0,-1-1 0,2 1 0,-1 0 0,1 0 0,6-6 0,10-10 0,0 2 0,28-21 0,-43 37 0,0 0 0,0 0 0,1 0 0,-1 1 0,1 0 0,-1 0 0,1 0 0,0 1 0,8-1 0,2 0 0,1 1 0,23 1 0,-11 0 0,96-13 0,-35 13 0,152 3 0,-233 0 0,0 1 0,0 0 0,-1 0 0,1 1 0,-1 0 0,0 1 0,0 0 0,0 0 0,13 12 0,-7-7 0,-1-1 0,18 9 0,-18-12 0,1-1 0,0-1 0,0 0 0,1-1 0,-1 0 0,22 0 0,-30-2 0,0 1 0,0 0 0,0 0 0,0 0 0,0 1 0,0 0 0,8 5 0,-8-4 0,0 0 0,0-1 0,0 0 0,1 0 0,-1-1 0,1 0 0,7 1 0,18-2 0,1-2 0,-1-1 0,0-1 0,-1-2 0,1-2 0,-1-1 0,0-1 0,-1-2 0,34-16 0,-9-1 0,-1-4 0,-2-1 0,-1-3 0,54-49 0,-103 82 0,1 0 0,0 0 0,0 0 0,-1 1 0,2-1 0,7-2 0,-12 5 0,1 0 0,0-1 0,0 1 0,0 0 0,0 0 0,0 0 0,0 0 0,0 0 0,0 0 0,0 1 0,0-1 0,0 0 0,0 0 0,-1 1 0,1-1 0,0 1 0,0-1 0,0 0 0,0 1 0,-1 0 0,1-1 0,0 1 0,0-1 0,-1 1 0,1 0 0,-1-1 0,1 1 0,0 0 0,-1 0 0,1 0 0,-1-1 0,0 1 0,1 0 0,-1 0 0,0 0 0,1 0 0,-1 0 0,0 0 0,0 1 0,5 23 0,-2 0 0,0 0 0,-2 1 0,-1-1 0,-3 31 0,0 13 0,1-27 0,1-27 0,0 1 0,1-1 0,1 1 0,0 0 0,4 17 0,-4-31 0,0 0 0,0 0 0,0 0 0,0 0 0,0-1 0,0 1 0,0 0 0,1-1 0,-1 1 0,0-1 0,1 0 0,0 1 0,-1-1 0,1 0 0,0 0 0,-1 0 0,1 0 0,0 0 0,0 0 0,0-1 0,0 1 0,0 0 0,0-1 0,0 0 0,0 1 0,0-1 0,0 0 0,0 0 0,0 0 0,4-1 0,8-1 0,0 0 0,0 0 0,20-8 0,-15 5 0,29-10 0,-1-2 0,0-3 0,48-27 0,-55 27 0,-29 15 0,-1 1 0,1 0 0,0 0 0,0 2 0,1-1 0,21-1 0,72 5 0,-45 1 0,79-3 0,127 2 0,-239 1 0,-1 2 0,0 0 0,50 16 0,75 37 0,-96-35 0,-34-14 0,-1 0 0,0 2 0,28 17 0,-43-24 0,0 0 0,-1 1 0,1 0 0,-1 0 0,0 0 0,0 0 0,-1 0 0,1 1 0,-1-1 0,0 1 0,0 0 0,-1 0 0,1 0 0,-1 1 0,0-1 0,-1 0 0,1 1 0,0 11 0,-1 15-1365,-1-18-5461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7:58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14 233 24575,'-1'0'0,"1"0"0,-1-1 0,0 1 0,0 0 0,1-1 0,-1 1 0,0 0 0,1-1 0,-1 1 0,0-1 0,1 1 0,-1-1 0,1 0 0,-1 1 0,1-1 0,-1 1 0,1-1 0,0 0 0,-1 1 0,1-1 0,0 0 0,-1 0 0,1 1 0,0-1 0,0 0 0,0 0 0,-1 0 0,1 1 0,0-1 0,0 0 0,0 0 0,0 1 0,1-1 0,-1 0 0,0 0 0,0 0 0,7-30 0,-2 21 0,1-1 0,0 2 0,1-1 0,0 1 0,1 0 0,0 0 0,0 1 0,1 0 0,0 0 0,0 1 0,1 1 0,0-1 0,0 2 0,19-9 0,-13 8 0,0 0 0,0 2 0,0-1 0,1 2 0,0 0 0,0 1 0,0 1 0,0 1 0,27 2 0,-40-2 0,-1 1 0,0-1 0,1 1 0,-1 0 0,0 0 0,0 0 0,0 1 0,0-1 0,0 1 0,0-1 0,0 1 0,0 0 0,0 0 0,-1 1 0,1-1 0,-1 0 0,0 1 0,0 0 0,0-1 0,0 1 0,0 0 0,0 0 0,-1 0 0,1 0 0,0 4 0,2 7 0,0 1 0,-1-1 0,-1 1 0,0 24 0,2 6 0,-1-22 0,-3-14 0,1 0 0,0 0 0,1-1 0,0 1 0,5 13 0,-7-21 0,1 1 0,0-1 0,-1 0 0,1 1 0,0-1 0,0 0 0,0 0 0,0 0 0,0 0 0,0 0 0,0 0 0,1 0 0,-1 0 0,0 0 0,1 0 0,-1-1 0,0 1 0,1-1 0,-1 1 0,1-1 0,-1 1 0,0-1 0,1 0 0,-1 0 0,1 1 0,-1-1 0,1 0 0,-1-1 0,1 1 0,-1 0 0,1 0 0,-1-1 0,1 1 0,-1 0 0,1-1 0,-1 0 0,0 1 0,3-2 0,8-4 0,-1-1 0,0 1 0,0-2 0,-1 1 0,13-13 0,46-49 0,-55 55 0,10-14 0,22-33 0,2-2 0,-44 60 0,-1 0 0,1 0 0,0 0 0,0 0 0,0 1 0,0-1 0,0 1 0,1 0 0,-1 1 0,1-1 0,-1 1 0,1-1 0,0 1 0,-1 1 0,1-1 0,6 1 0,9-1 0,1 2 0,26 3 0,-43-4 0,0 1 0,-1 0 0,1 0 0,-1 0 0,0 0 0,1 1 0,-1 0 0,0-1 0,0 1 0,0 0 0,0 0 0,0 1 0,0-1 0,-1 1 0,1-1 0,-1 1 0,0 0 0,1 0 0,-1 0 0,-1 0 0,1 0 0,2 4 0,2 8 0,-1 0 0,0 1 0,4 28 0,-3-15 0,5 12 0,-5-20 0,-1 1 0,0-1 0,2 42 0,-8-22-60,0-29-127,0 0 1,1 0 0,1 0-1,0 0 1,0 0-1,7 23 1,-1-19-6640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7:59.0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1 165 24575,'0'-5'0,"0"0"0,0 0 0,1 0 0,-1 1 0,1-1 0,0 0 0,0 1 0,1-1 0,-1 1 0,1-1 0,4-6 0,-2 6 0,0 0 0,0 0 0,1 1 0,-1 0 0,1 0 0,0 0 0,0 1 0,10-6 0,2 0 0,-1 1 0,2 0 0,-1 1 0,1 1 0,0 0 0,0 2 0,0 0 0,1 1 0,-1 1 0,1 0 0,20 2 0,-25 0 0,-1 0 0,-1 1 0,1 0 0,13 3 0,-21-3 0,-1 0 0,1 1 0,0 0 0,-1 0 0,1 0 0,-1 0 0,0 1 0,0 0 0,0 0 0,0 0 0,4 4 0,2 4 0,18 15 0,-2 2 0,30 40 0,-50-58 0,0-1 0,0 1 0,-1 0 0,0 1 0,-1-1 0,0 1 0,0 0 0,-1 0 0,-1 0 0,0 1 0,0-1 0,-1 14 0,-4 36-50,1-41-169,1-1 0,1 1-1,0-1 1,2 1 0,6 33 0,-5-42-6607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7:28.1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24575,'162'13'0,"427"-6"-952,338 18-928,-535 12 1695,225 12-182,-582-48 874,-13-1-276,-1 1-1,27 4 1,-34-2-6237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7:28.6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24575,'333'13'0,"-262"-8"0,295 19-72,200 10-541,-394-28 514,512 11-1053,-616-17-5103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7:29.2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24575,'15'1'0,"-1"1"0,1 0 0,-1 1 0,20 7 0,23 4 0,845 106-3230,6-63-1827,-204-41 4573,-85-3 500,-5 26 923,-549-32-1314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7:29.7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24575,'7'6'0,"2"-1"0,-1 0 0,0 0 0,1-1 0,0 0 0,0 0 0,0-1 0,11 2 0,-6 0 0,46 11 0,1-2 0,89 9 0,130-3 0,-241-18 0,1020 10-2059,-695-14 831,-222 2-3676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7:30.4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231 0 24575,'-5'6'0,"0"1"0,1-1 0,0 0 0,0 1 0,0 0 0,1 0 0,0 0 0,1 0 0,-3 10 0,-11 72 0,12-63 0,-39 221 0,-11 80 0,-7 389-1413,48 4 1,25 499-1244,-8-937 2384,-3-193 619,-1 7 1358,3 0 0,29 167-1,-18-179-2777,-12-66-5753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8:00.1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2201 0 24575,'-1050'0'0,"1021"1"0,1 1 0,-1 2 0,1 1 0,0 1 0,-36 13 0,-131 62 0,-15 38 0,197-111 0,-80 56 0,-114 100 0,104-79 0,92-76 0,1 1 0,0-1 0,0 2 0,1 0 0,0 0 0,1 0 0,0 1 0,1 0 0,0 1 0,1 0 0,0 0 0,1 0 0,1 0 0,0 1 0,1 0 0,0 0 0,1 0 0,1 0 0,1 25 0,-1-16 0,4 130 0,0-127 0,0 0 0,2 0 0,13 46 0,9 4 0,4 0 0,59 107 0,-76-162 0,0-1 0,2 0 0,0 0 0,2-2 0,0 0 0,1-1 0,0-1 0,1-1 0,1-1 0,1 0 0,0-2 0,31 13 0,19 4 0,1-4 0,131 27 0,-65-27 0,0-5 0,161 0 0,163 13 0,-159-8 0,280-17 0,-348-10 0,-231 2 0,0 0 0,0 0 0,0 0 0,0-1 0,0 1 0,0-1 0,0-1 0,0 1 0,0-1 0,0 1 0,-1-1 0,1-1 0,-1 1 0,1-1 0,-1 0 0,0 0 0,0 0 0,0 0 0,0-1 0,-1 1 0,6-8 0,60-58 0,-47 48 0,0 0 0,-1-1 0,-2-2 0,34-50 0,-50 66 0,1 0 0,-1 0 0,-1 0 0,0-1 0,0 1 0,0-1 0,-1 1 0,0-11 0,-4-74 0,1 60 0,-1 10 0,0 0 0,-2 0 0,0 1 0,-2-1 0,0 1 0,-19-38 0,-1 7 0,-51-72 0,46 81 0,-3 1 0,-1 1 0,-2 2 0,-2 2 0,-2 2 0,-1 1 0,-1 3 0,-85-47 0,-188-109 0,287 167 0,0-1 0,2-2 0,0-1 0,2-1 0,-34-43 0,36 40 40,-1 1 0,-49-43 0,62 61-205,-1 0 0,-1 0 0,0 2 0,0 0 0,0 0 0,-1 1 0,0 1 0,-29-8 0,28 11-6661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7:30.9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24575,'1'18'0,"1"0"0,8 34 0,-1-6 0,69 699-550,-44 7-407,-9-166 599,-1 243 1242,-26 3-198,0-289-1756,2-529-5756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7:31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1 24575,'0'4201'-3321,"0"-4187"3269,0-1 263,1 0 0,-2-1 0,0 1 0,0 0 0,-1 0 0,-1 0-1,0-1 1,-6 17 0,3-18-6927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7:32.0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24575,'0'3'0,"1"-1"0,-1 0 0,1 0 0,0 0 0,0 0 0,0 1 0,0-1 0,0-1 0,0 1 0,1 0 0,-1 0 0,1 0 0,-1-1 0,1 1 0,0-1 0,-1 1 0,1-1 0,2 2 0,37 20 0,-16-15 0,0-1 0,0-2 0,1 0 0,0-1 0,0-2 0,29 0 0,-25-1 0,663-4 0,-587-8-682,129-32-1,-214 39-6143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7:32.5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24575,'900'47'0,"-812"-36"-108,264 28-1149,-320-37-5569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7:33.9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24575,'315'20'0,"248"26"0,-529-45 0,-11-2 0,1 1 0,-1 2 0,0 0 0,0 1 0,29 9 0,7 4-131,-1-3 0,68 6-1,-80-13-839,-23-3-5855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7:34.4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24575,'0'5'0,"1"-1"0,0 0 0,-1 0 0,1 0 0,0 1 0,1-1 0,-1 0 0,1 0 0,0-1 0,0 1 0,0 0 0,0-1 0,1 1 0,-1-1 0,1 0 0,0 0 0,0 0 0,0 0 0,1 0 0,-1 0 0,1-1 0,-1 0 0,1 0 0,5 3 0,10 3 0,0-1 0,1 0 0,35 7 0,-46-12 0,100 17-110,137 8-1,-158-20-1033,-16 0-5682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7:36.2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24575,'16'2'0,"1"1"0,-1 0 0,0 1 0,0 0 0,0 2 0,0 0 0,20 11 0,42 14 0,67 3 102,20 7-1569,-148-35-5359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7:37.1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10 122 24575,'-1'-2'0,"0"1"0,0-1 0,0 0 0,0 0 0,0 0 0,0 0 0,1 0 0,-1 0 0,1 0 0,-1 0 0,1 0 0,0 0 0,0 0 0,0 0 0,0 0 0,0 0 0,0 0 0,1 0 0,-1 0 0,1 0 0,-1 0 0,1 0 0,0 1 0,0-1 0,0 0 0,0 0 0,0 0 0,0 1 0,2-3 0,0 0 0,0-1 0,0 1 0,0 0 0,1 0 0,0 0 0,0 0 0,0 1 0,0 0 0,1-1 0,5-2 0,7 2 0,0 0 0,0 0 0,0 2 0,0 0 0,1 1 0,-1 1 0,34 4 0,1-2 0,-21 0-227,0 1-1,0 2 1,0 1-1,-1 2 1,39 14-1,-42-13-6598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00.7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01.3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8:04.3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371 0 24575,'0'71'0,"2"-11"0,-3 0 0,-2 1 0,-3-1 0,-14 61 0,9-70 0,9-34 0,-1-1 0,-1 0 0,-1 0 0,0 0 0,-9 17 0,12-29 0,0 0 0,-1-1 0,1 1 0,-1 0 0,0-1 0,0 0 0,0 0 0,-1 0 0,1 0 0,-1 0 0,0-1 0,1 1 0,-1-1 0,0 0 0,0 0 0,-1 0 0,1-1 0,0 0 0,-1 0 0,1 0 0,0 0 0,-1 0 0,-7-1 0,-172-2-1365,164 2-5461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01.7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02.0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 24575,'0'-3'0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04.8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05.2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05.6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7:41.3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1 200 24575,'0'-7'0,"0"0"0,1 1 0,0-1 0,0 1 0,1-1 0,-1 1 0,2 0 0,-1-1 0,1 1 0,0 0 0,0 1 0,0-1 0,1 0 0,0 1 0,0 0 0,0 0 0,1 0 0,0 0 0,0 1 0,0 0 0,6-4 0,4-1 0,0 0 0,0 2 0,1 0 0,0 1 0,0 0 0,1 1 0,19-3 0,-9 3 0,0 1 0,1 1 0,-1 2 0,0 0 0,33 5 0,-59-4 0,1 0 0,-1 1 0,1-1 0,-1 1 0,1 0 0,-1-1 0,1 1 0,-1 0 0,1 0 0,-1 0 0,0 0 0,1 0 0,-1 0 0,0 1 0,0-1 0,0 0 0,0 0 0,0 1 0,0-1 0,0 1 0,-1-1 0,1 1 0,0-1 0,-1 1 0,1-1 0,-1 1 0,0 0 0,1-1 0,-1 3 0,1 7 0,0 0 0,-1 0 0,-2 17 0,1-10 0,0 23 0,-1 0 0,-2-1 0,-2 0 0,-1 0 0,-3 0 0,-21 60 0,26-86 0,-7 19 0,7-29 0,2-21 0,3 3 0,1 1 0,0-1 0,1 1 0,0-1 0,2 1 0,-1 0 0,1 0 0,1 0 0,0 0 0,1 1 0,1 0 0,9-15 0,11-10 0,2 1 0,42-42 0,-45 52 0,-18 17 0,57-55 0,-58 58 0,-1 1 0,1 0 0,0 1 0,1-1 0,-1 1 0,1 1 0,-1-1 0,14-3 0,-20 7 0,1 0 0,-1 0 0,1 0 0,-1 0 0,0 0 0,1 0 0,-1 0 0,1 0 0,-1 1 0,1-1 0,-1 0 0,0 1 0,1 0 0,-1-1 0,0 1 0,1 0 0,-1-1 0,0 1 0,0 0 0,0 0 0,0 0 0,1 0 0,-1 0 0,-1 0 0,1 0 0,0 1 0,0-1 0,0 0 0,-1 0 0,1 1 0,0-1 0,-1 0 0,1 1 0,-1-1 0,1 3 0,1 7 0,1 0 0,-1 1 0,0 18 0,-1-18 0,9 57 0,34 122 0,-35-158 0,-2 0 0,5 45 0,-11-72-94,0 0-1,0 0 1,1-1-1,0 1 1,0 0-1,4 5 1,-4-6-610,4 7-6122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7:41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24575,'4'0'0,"1"1"0,-1 0 0,1 0 0,0 0 0,-1 0 0,0 1 0,1 0 0,-1 0 0,0 0 0,0 0 0,0 1 0,5 3 0,44 42 0,-36-30 0,71 65 0,186 186 0,-263-257-227,0 1-1,-1 0 1,-1 0-1,0 1 1,12 25-1,-17-29-6598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7:42.1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0 469 24575,'16'-3'0,"1"1"0,-1-2 0,0 0 0,-1-1 0,1 0 0,-1-2 0,29-15 0,182-114 0,-4 3 0,-13 12-1365,-169 94-5461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7:43.3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24575,'3'1'0,"-1"-1"0,1 0 0,-1 1 0,1 0 0,-1-1 0,1 1 0,-1 0 0,0 0 0,1 0 0,-1 1 0,0-1 0,0 1 0,0-1 0,0 1 0,0-1 0,0 1 0,0 0 0,-1 0 0,1 0 0,-1 0 0,1 0 0,-1 1 0,0-1 0,0 0 0,0 0 0,2 5 0,1 8 0,0-1 0,0 0 0,1 23 0,-3-21 0,5 45 0,-4 122 0,-4-109 0,1-74 0,0 0 0,0 1 0,0-1 0,-1 1 0,1-1 0,0 0 0,0 1 0,0-1 0,0 1 0,0-1 0,0 0 0,0 1 0,0-1 0,0 1 0,1-1 0,-1 0 0,0 1 0,0-1 0,0 1 0,0-1 0,0 0 0,1 1 0,-1-1 0,0 0 0,0 1 0,1-1 0,-1 0 0,0 0 0,1 1 0,-1-1 0,8-10 0,6-26 0,-13 34 0,18-48 0,43-82 0,-47 107 0,0 1 0,1 1 0,1 0 0,1 1 0,23-21 0,-37 40 0,1-1 0,-1 1 0,1-1 0,0 1 0,0 1 0,0-1 0,0 1 0,0 0 0,1 0 0,-1 0 0,1 1 0,6-2 0,-9 3 0,0 0 0,0 0 0,0 0 0,-1 0 0,1 0 0,0 0 0,0 1 0,0-1 0,0 1 0,-1 0 0,1 0 0,0 0 0,-1 0 0,1 0 0,-1 1 0,1-1 0,-1 1 0,1 0 0,-1-1 0,0 1 0,0 0 0,0 0 0,0 1 0,0-1 0,1 4 0,10 19 0,-2 0 0,-1 1 0,-1 1 0,8 38 0,-5-18 0,-11-45 0,8 29 0,-1 1 0,-1 1 0,2 35 0,-9-68 0,0 0 0,0 1 0,0-1 0,-1 0 0,1 0 0,0 0 0,0 1 0,0-1 0,0 0 0,0 0 0,0 1 0,0-1 0,0 0 0,0 0 0,1 0 0,-1 1 0,0-1 0,0 0 0,0 0 0,0 0 0,0 1 0,0-1 0,0 0 0,0 0 0,1 0 0,-1 0 0,0 1 0,0-1 0,0 0 0,0 0 0,0 0 0,1 0 0,-1 0 0,0 0 0,0 1 0,0-1 0,1 0 0,-1 0 0,0 0 0,0 0 0,0 0 0,1 0 0,-1 0 0,10-8 0,10-24 0,-17 27 0,0 1 0,75-112 0,-67 103 0,0 1 0,1-1 0,0 2 0,1 0 0,0 0 0,18-10 0,-8 7 0,42-18 0,-55 28 0,0 0 0,0 2 0,0-1 0,1 1 0,-1 1 0,1-1 0,13 2 0,23 0 0,-13-1 0,-1 2 0,1 1 0,51 11 0,-76-11 0,0 0 0,-1 1 0,1 0 0,-1 1 0,0-1 0,0 2 0,0-1 0,-1 1 0,1 0 0,-1 1 0,0 0 0,-1 0 0,1 0 0,-1 1 0,-1 0 0,1 0 0,-1 0 0,5 10 0,4 13 0,16 52 0,-9-23 0,12 55 0,-13-39 0,-14-54-1365,-2-3-5461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03.4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456 0 24575,'-1'9'0,"-1"0"0,0 0 0,0-1 0,-1 1 0,0-1 0,0 0 0,-6 9 0,1 1 0,-31 65 0,-4-1 0,-85 119 0,119-189 0,-1-1 0,0 0 0,-1 0 0,0-1 0,0 0 0,-16 9 0,20-14 0,0 0 0,-1-1 0,0 0 0,0 0 0,0-1 0,0 0 0,0 0 0,-1-1 0,1 0 0,-1-1 0,-14 1 0,11-5 0,13-2 0,19-6 0,12 5 0,1 1 0,0 2 0,0 2 0,59 4 0,-17-1 0,-45-2 0,254-7 0,-239 3 0,1-2 0,-1-2 0,-1-2 0,53-19 0,-89 26-273,0 0 0,-1-1 0,1 0 0,7-5 0,-1-2-6553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10.3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24575,'0'4'0,"1"-1"0,-1 1 0,1-1 0,0 1 0,0-1 0,0 0 0,0 1 0,1-1 0,-1 0 0,1 0 0,0 0 0,0 0 0,0 0 0,0 0 0,0 0 0,1-1 0,-1 1 0,1-1 0,0 0 0,-1 0 0,6 3 0,7 3 0,0 0 0,0-1 0,23 7 0,-14-5 0,13 5 0,-7-3 0,0 0 0,-1 2 0,-1 2 0,35 22 0,-55-31 0,-1 0 0,1 0 0,-1 1 0,-1 0 0,1 0 0,-1 1 0,-1 0 0,1 0 0,-1 0 0,-1 0 0,1 1 0,-2 0 0,1 0 0,-1 0 0,0 0 0,-1 1 0,0-1 0,1 18 0,-3-18 0,0 0 0,-1-1 0,1 1 0,-2-1 0,1 1 0,-1-1 0,-1 0 0,1 1 0,-2-1 0,1 0 0,-1-1 0,0 1 0,0-1 0,-1 0 0,0 0 0,0 0 0,-1 0 0,0-1 0,-9 8 0,-11 6 0,0 0 0,-1-2 0,-50 25 0,73-41 0,-23 10 120,26-12-165,0 0 0,0 0 0,1 0 0,-1 0 0,0 0 0,0 1 0,0-1 0,1-1 0,-1 1 0,0 0 0,0 0 0,1 0 0,-1 0 0,0 0 0,0-1 0,1 1 0,-1 0 0,0-1 0,1 1 0,-1-1 0,0 1 0,1-1 0,-1 1 0,0-1 0,1 1 0,-1-1 0,1 1 0,-1-1 0,1 0 0,0 1 0,-1-1 0,0-1 0,-2-8-6781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03.8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24575,'0'443'-1365,"0"-429"-5461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04.1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24575,'5'1'0,"0"-1"0,0 1 0,0 0 0,0 0 0,-1 0 0,1 0 0,0 1 0,-1 0 0,1 0 0,-1 0 0,0 1 0,0 0 0,0-1 0,0 1 0,0 1 0,5 5 0,4 6 0,0 0 0,20 34 0,1 2 0,8-3 0,1-3 0,71 58 0,-81-77-44,-24-20-145,0 1 1,0 0-1,-1 0 0,0 1 0,0 0 1,10 15-1,-9-9-6637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04.5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0 766 24575,'1'-1'0,"-1"0"0,0 0 0,1 0 0,-1 0 0,1 0 0,-1 0 0,1 0 0,0 0 0,-1 0 0,1 0 0,0 0 0,-1 0 0,1 1 0,0-1 0,0 0 0,0 0 0,0 1 0,0-1 0,1 0 0,25-12 0,-20 9 0,178-94 0,-5-7 0,241-187 0,-195 104-1365,-174 141-5461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06.5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3 24575,'44'-1'0,"-16"0"0,-1 0 0,0 3 0,37 5 0,-57-6 0,-1 0 0,0 0 0,0 1 0,0 0 0,0 0 0,-1 1 0,1 0 0,-1 0 0,1 0 0,-1 1 0,0-1 0,0 1 0,0 0 0,-1 1 0,0-1 0,1 1 0,-2 0 0,1 0 0,0 0 0,2 7 0,-3-5 0,0 0 0,-1 1 0,1 0 0,-2-1 0,1 1 0,-1 0 0,0 0 0,-1 0 0,0 0 0,-1 11 0,1-16 0,-1 0 0,1 0 0,-1 0 0,1 0 0,-1 0 0,0 0 0,0 0 0,-1 0 0,1-1 0,0 1 0,-1-1 0,1 1 0,-1-1 0,0 1 0,0-1 0,0 0 0,0 0 0,-1 0 0,1 0 0,0 0 0,-1 0 0,1-1 0,-1 1 0,0-1 0,1 0 0,-1 0 0,0 0 0,0 0 0,-5 1 0,-91 7 0,66-7 0,0 1 0,1 1 0,-59 16 0,89-20 0,1 1 0,-1-1 0,1 0 0,0 1 0,-1-1 0,1 1 0,0 0 0,-1 0 0,1-1 0,0 1 0,0 0 0,0 0 0,-1 0 0,1 0 0,0 0 0,1 0 0,-1 0 0,-2 3 0,3-3 0,0 0 0,0-1 0,0 1 0,0 0 0,1 0 0,-1 0 0,0-1 0,0 1 0,0 0 0,1 0 0,-1-1 0,0 1 0,1 0 0,-1 0 0,1-1 0,-1 1 0,1 0 0,-1-1 0,1 1 0,-1-1 0,1 1 0,0-1 0,1 2 0,5 3 0,1 0 0,1-1 0,-1 0 0,12 5 0,85 25 0,18 8 0,-106-35 0,1 1 0,-1 1 0,-1 1 0,27 19 0,-40-26 0,1 1 0,-1-1 0,0 1 0,0 0 0,0 0 0,0 0 0,-1 1 0,0-1 0,0 1 0,0-1 0,0 1 0,-1 0 0,0-1 0,1 1 0,-2 0 0,1 8 0,0 7 0,-1 0 0,-5 35 0,4-48 0,1-3 0,-1 0 0,0-1 0,0 1 0,0 0 0,-1-1 0,1 1 0,-1-1 0,0 0 0,0 1 0,0-1 0,0 0 0,0 0 0,-1 0 0,1-1 0,-1 1 0,0 0 0,0-1 0,0 0 0,0 0 0,-5 3 0,-6 2 0,-1-1 0,0 0 0,-26 6 0,1 0 0,12-2-341,0 0 0,1 3-1,-36 20 1,51-24-6485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07.4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24575,'1'3'0,"-1"-1"0,1 0 0,0 1 0,-1-1 0,1 0 0,0 0 0,0 0 0,1 0 0,-1 0 0,0 0 0,1 0 0,-1 0 0,1 0 0,0-1 0,-1 1 0,1 0 0,0-1 0,0 0 0,0 1 0,0-1 0,0 0 0,0 0 0,1 0 0,-1 0 0,0-1 0,4 2 0,8 2 0,-1-1 0,29 4 0,79 2-1,145-9-1,-116-3-209,240 2-1195,1242 2-2530,-1461 5 3629,266 44 1,-308-31 3390,244 5 1,-281-24-3204,380-15-1127,-450 13-5580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09.9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1 195 24575,'1'26'0,"2"0"0,1-1 0,14 47 0,-1 0 0,12 102 0,-7 2 0,-2 271 0,-21-95 0,2-348 0,-1-2 0,0 0 0,0 0 0,0-1 0,0 1 0,0 0 0,0 0 0,-1 0 0,1 0 0,-1 0 0,1 0 0,-1-1 0,1 1 0,-1 0 0,0 0 0,-1 1 0,2-3 0,-1 0 0,1-1 0,-1 1 0,1 0 0,0 0 0,-1 0 0,1-1 0,0 1 0,0 0 0,-1 0 0,1-1 0,0 1 0,0 0 0,-1 0 0,1-1 0,0 1 0,0 0 0,0-1 0,-1 1 0,1-1 0,0 1 0,0 0 0,0-1 0,0 1 0,0 0 0,0-1 0,0 1 0,0-1 0,0 1 0,0 0 0,0-1 0,0 0 0,-3-16 0,0-319 0,5 181 0,-2-924 0,0 1079 0,0 0 0,1 0 0,-1 0 0,0-1 0,0 1 0,1 0 0,-1 0 0,0 0 0,1 0 0,-1 0 0,0 0 0,1 0 0,-1 0 0,0 0 0,0 0 0,1 0 0,-1 0 0,0 0 0,1 0 0,-1 0 0,0 0 0,1 0 0,-1 0 0,0 1 0,0-1 0,1 0 0,-1 0 0,0 0 0,0 0 0,1 1 0,-1-1 0,0 0 0,0 0 0,0 1 0,1-1 0,-1 0 0,0 0 0,0 1 0,0-1 0,0 0 0,1 1 0,14 12 0,-15-12 0,12 8 0,0-1 0,1 0 0,0-1 0,0 0 0,0-1 0,1-1 0,0 0 0,19 4 0,14 6 0,86 31 0,222 47 0,-236-70 0,551 81 0,-182-78 0,-263-2 0,-10-1 0,-145-20 0,0-4 0,0-3 0,-1-3 0,131-30 0,-156 26 0,20-7 0,0 3 0,112-12 0,1 13 0,-106 7 0,73-18 0,-84 13 0,0 3 0,77-3 0,-133 12 0,11 0 0,0 0 0,-1 0 0,1-2 0,-1 0 0,1 0 0,-1-2 0,15-4 0,8-4 0,1 1 0,58-8 0,41-10 0,-102 18 0,0 2 0,0 2 0,1 1 0,0 2 0,53 0 0,-60 3 0,-20 0 0,-1 1 0,1 0 0,-1 0 0,1 0 0,-1 1 0,16 4 0,-23-4 0,1 0 0,-1 0 0,0 0 0,1 0 0,-1 0 0,0 0 0,0 0 0,0 1 0,0-1 0,0 0 0,0 1 0,0-1 0,0 1 0,0-1 0,-1 1 0,1-1 0,-1 1 0,1 0 0,-1-1 0,0 1 0,1 3 0,0 40 0,-1-34 0,-3 284 0,3 473 0,0-742 0,1 0 0,1 0 0,1-1 0,2 1 0,0-1 0,2 0 0,0-1 0,12 24 0,-5-4-1365,-12-31-5461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21.1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24575,'1'-1'0,"-1"0"0,1 0 0,-1 0 0,1 0 0,-1 0 0,1 1 0,-1-1 0,1 0 0,0 0 0,0 1 0,-1-1 0,1 0 0,0 1 0,0-1 0,0 1 0,0-1 0,-1 1 0,1 0 0,0-1 0,0 1 0,0 0 0,0-1 0,0 1 0,0 0 0,0 0 0,0 0 0,2 0 0,32-2 0,-30 2 0,8-1 0,57 2 0,-64-1 0,1 1 0,-1 0 0,0 0 0,1 1 0,-1 0 0,0 0 0,0 0 0,8 5 0,-11-5 5,-1 0 1,0 0-1,0 1 0,-1-1 0,1 0 0,0 1 1,-1-1-1,0 1 0,1-1 0,-1 1 1,0 0-1,0 0 0,0-1 0,-1 1 0,1 0 1,-1 0-1,0 0 0,1 0 0,-1 0 0,-1-1 1,1 1-1,-1 4 0,0 8-500,-2 0 0,-7 26 0,7-30-6331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29.8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24575,'1'2'0,"0"0"0,0 0 0,0 0 0,0 0 0,0 0 0,0 0 0,0-1 0,0 1 0,1 0 0,-1-1 0,4 4 0,2 2 0,24 29 0,2-2 0,54 43 0,24 23 0,-95-83 0,-1 0 0,0 1 0,-2 0 0,17 29 0,-23-34-114,7 12-303,-1 0 0,13 37 0,-23-49-6409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30.1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1 505 24575,'-1'-9'0,"1"-1"0,0 1 0,1 0 0,0-1 0,0 1 0,1 0 0,1 0 0,-1 0 0,1 0 0,1 1 0,-1-1 0,2 1 0,-1 0 0,1 0 0,0 0 0,7-7 0,69-77 0,-38 46 0,48-68 0,-86 107-91,0-3-51,2 1 1,-1 0-1,1 1 1,0-1-1,1 1 1,-1 1-1,2-1 1,13-9-1,-11 12-6684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31.6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245 1 24575,'0'0'0,"0"0"0,1 0 0,-1 0 0,0 0 0,0 0 0,0 0 0,1 0 0,-1 0 0,0 0 0,0 0 0,0 0 0,1 0 0,-1 0 0,0 0 0,0 0 0,0 0 0,1 1 0,-1-1 0,0 0 0,0 0 0,0 0 0,0 0 0,1 1 0,-1-1 0,0 0 0,0 0 0,0 0 0,0 1 0,0-1 0,0 0 0,0 0 0,0 0 0,1 1 0,-1-1 0,0 0 0,0 0 0,0 1 0,0-1 0,-4 13 0,-8 10 0,0-7 0,-141 207 0,94-143-1365,48-67-5461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10.7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249 1 24575,'-9'-1'0,"0"1"0,1 0 0,-1 1 0,0 0 0,1 0 0,-1 1 0,1 0 0,0 1 0,0-1 0,-1 2 0,2-1 0,-1 1 0,0 0 0,1 1 0,0 0 0,0 0 0,0 0 0,1 1 0,-1 0 0,1 0 0,1 1 0,-6 8 0,2-1 0,0 0 0,2 1 0,-1 0 0,2 1 0,0-1 0,1 1 0,1 0 0,1 1 0,-3 16 0,3 2 0,1 1 0,1 0 0,6 41 0,-4-70 0,1 0 0,0 0 0,0-1 0,1 1 0,0 0 0,0-1 0,0 0 0,1 0 0,0 0 0,0 0 0,1-1 0,-1 1 0,7 4 0,1 2 0,2 0 0,-1-1 0,2 0 0,16 9 0,-9-9-273,0 0 0,0-2 0,1-1 0,46 11 0,-43-13-6553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34.7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 87 24575,'1'0'0,"1"0"0,-1 0 0,1 0 0,-1-1 0,0 1 0,1 0 0,-1-1 0,0 1 0,1-1 0,-1 0 0,0 1 0,1-1 0,-1 0 0,0 0 0,0 0 0,0 0 0,0 0 0,0 0 0,0 0 0,0 0 0,0 0 0,-1-1 0,1 1 0,0 0 0,-1-1 0,1 1 0,-1 0 0,1-1 0,-1 1 0,1-1 0,-1 1 0,0 0 0,0-1 0,0 1 0,0-1 0,0-1 0,0 1 0,0 1 0,0-1 0,0 0 0,-1 0 0,1 0 0,0 0 0,-1 1 0,1-1 0,-1 0 0,0 0 0,1 1 0,-1-1 0,0 0 0,0 1 0,0-1 0,-1 1 0,1-1 0,0 1 0,0 0 0,-1-1 0,1 1 0,-1 0 0,1 0 0,-1 0 0,1 0 0,-1 0 0,0 0 0,1 1 0,-3-2 0,-6 0 0,-1 1 0,1 0 0,0 0 0,-1 1 0,1 0 0,-1 1 0,1 0 0,-20 5 0,29-5 0,-1 0 0,1 0 0,-1 0 0,1 0 0,-1 1 0,1-1 0,0 0 0,-1 1 0,1-1 0,0 1 0,0-1 0,0 1 0,0 0 0,0-1 0,1 1 0,-1 0 0,0 0 0,1-1 0,0 1 0,-1 0 0,1 0 0,0 3 0,0 48 0,1-37 0,-1 13 0,0-15 0,0-1 0,1 1 0,0 0 0,1 0 0,5 17 0,-6-28 0,0 0 0,1 0 0,-1 0 0,1 1 0,0-2 0,-1 1 0,1 0 0,0 0 0,1-1 0,-1 1 0,0-1 0,1 1 0,0-1 0,-1 0 0,1 0 0,0 0 0,0-1 0,0 1 0,0-1 0,0 1 0,1-1 0,-1 0 0,0 0 0,1-1 0,-1 1 0,6 0 0,5 0 0,1 0 0,-1 0 0,1-2 0,-1 0 0,15-2 0,-26 2 0,0 1 0,0-1 0,0 0 0,0 0 0,0 0 0,0 0 0,0-1 0,-1 1 0,1-1 0,0 1 0,-1-1 0,1 0 0,-1 0 0,0 0 0,0 0 0,1-1 0,-1 1 0,-1-1 0,1 1 0,0-1 0,-1 0 0,1 1 0,-1-1 0,0 0 0,0 0 0,0 0 0,0 0 0,0 0 0,-1-4 0,2-6 0,-1 1 0,0 0 0,-1-1 0,0 1 0,-1-1 0,-6-23 0,7 34-85,-1 1 0,1 0-1,-1 0 1,0 0 0,0-1-1,0 1 1,0 0 0,0 0-1,0 0 1,0 0 0,0 1-1,0-1 1,0 0 0,0 0-1,-2 0 1,-7-3-6741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00.1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24575,'11'1'0,"0"0"0,0 1 0,0 0 0,0 0 0,0 1 0,0 1 0,-1 0 0,0 0 0,0 1 0,0 0 0,13 10 0,10 9 0,54 51 0,-37-30 0,26 20 0,196 178 0,-255-225 0,0 1 0,-1 0 0,-1 1 0,22 37 0,-31-44 0,0 1 0,0 0 0,-1 0 0,-1 0 0,0 0 0,-1 1 0,0-1 0,-2 1 0,1 18 0,-3 55-1365,1-74-5461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01.9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617 0 24575,'-7'1'0,"-1"-1"0,0 1 0,0 1 0,1 0 0,-1 0 0,1 0 0,-1 1 0,1 0 0,0 0 0,0 1 0,0 0 0,1 0 0,-1 1 0,1-1 0,0 1 0,-5 6 0,-10 12 0,1 1 0,-31 47 0,3-4 0,10-16 0,23-30 0,0 0 0,-1-1 0,-2-1 0,0 0 0,-24 18 0,35-30 0,-1 0 0,1 1 0,0 0 0,1 0 0,0 1 0,0-1 0,0 2 0,1-1 0,1 0 0,0 1 0,-6 19 0,-13 28 0,3-18-341,1 2 0,3 0-1,-15 54 1,27-76-6485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05.5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523 221 24575,'0'-1'0,"-1"-1"0,0 0 0,0 1 0,0-1 0,0 1 0,0-1 0,0 1 0,0-1 0,0 1 0,-1 0 0,1-1 0,-1 1 0,1 0 0,-1 0 0,1 0 0,-3-1 0,-27-15 0,17 10 0,0 0 0,0-1 0,0 0 0,1-1 0,0-1 0,1 0 0,0-1 0,-14-15 0,10 5 0,11 14 0,0 0 0,0 0 0,-1 1 0,0 0 0,0 0 0,-1 0 0,-13-9 0,19 15 0,1-1 0,-1 1 0,0 0 0,1-1 0,-1 1 0,0 0 0,1 0 0,-1-1 0,0 1 0,1 0 0,-1 0 0,0 0 0,0 0 0,1 0 0,-1 0 0,0 0 0,1 0 0,-1 0 0,0 1 0,1-1 0,-1 0 0,0 0 0,1 1 0,-1-1 0,0 0 0,1 1 0,-1-1 0,0 0 0,0 2 0,0-1 0,-1 1 0,1 0 0,0 0 0,0 0 0,0 0 0,1 0 0,-1 0 0,0 0 0,1 0 0,-1 3 0,-1 9 0,1-1 0,0 22 0,1-27 0,2 115 0,1-25 0,-5 0 0,-19 139 0,-9-14 0,1 253 0,27-420 0,-15 125 0,14-141 0,-9 165 0,2 12 0,3-115 0,2-51 0,-3-1 0,-20 73 0,-5 22 0,14 18 0,15-130 0,3-1 0,2 39 0,0-17 0,-1-52 0,0 0 0,0 0 0,0 0 0,1 0 0,-1 0 0,1 0 0,-1 0 0,1 0 0,0 0 0,0 0 0,0 0 0,0 0 0,0-1 0,0 1 0,1 0 0,-1-1 0,0 1 0,1-1 0,-1 1 0,1-1 0,0 1 0,-1-1 0,1 0 0,0 0 0,0 0 0,0 0 0,0 0 0,0-1 0,0 1 0,0-1 0,0 1 0,3 0 0,8 0 0,0 1 0,1-1 0,-1-1 0,16-2 0,-5 1 0,177-1-1365,-151 1-5461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36.0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24575,'10'0'0,"0"0"0,0 1 0,0 0 0,-1 0 0,1 1 0,-1 1 0,16 5 0,-19-5 0,-1-1 0,0 1 0,0 0 0,-1 1 0,1-1 0,-1 1 0,0 0 0,1 0 0,-2 1 0,1-1 0,-1 1 0,1 0 0,-1 0 0,3 6 0,2 8 0,-1 0 0,-1 0 0,0 1 0,-1 0 0,-2 0 0,0 0 0,-1 0 0,-1 1 0,0-1 0,-2 1 0,-3 22 0,4-41 5,-1 0 1,1 0-1,0 1 0,-1-1 0,1 0 0,-1 0 1,0 0-1,1-1 0,-1 1 0,0 0 1,0 0-1,-1 0 0,1-1 0,0 1 0,0 0 1,-1-1-1,1 1 0,-1-1 0,1 0 0,-1 1 1,0-1-1,-3 2 0,0-1-170,0-1 0,0 1 0,0-1 0,0 0 0,0 0 0,0-1 0,0 1 0,-7-1 0,-3-1-6661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36.6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234 1 24575,'-12'0'0,"-13"0"0,-1 0 0,-32 7 0,51-7 0,1 2 0,0-1 0,-1 1 0,1 0 0,0 0 0,0 1 0,0 0 0,1 0 0,-1 0 0,1 1 0,-1 0 0,1 0 0,1 0 0,-8 7 0,10-7 0,-1 1 0,1-1 0,0 0 0,0 0 0,0 1 0,1-1 0,-1 1 0,1 0 0,0-1 0,1 1 0,-1 8 0,4 60 0,-1-31 0,-2-28 0,0 0 0,1-1 0,1 1 0,4 19 0,-4-27 0,1 0 0,-1 0 0,1 0 0,0 0 0,1-1 0,-1 1 0,1-1 0,0 0 0,0 0 0,1 0 0,7 6 0,18 20 0,-27-27 0,0 0 0,0 0 0,0 0 0,1-1 0,-1 1 0,1-1 0,0 0 0,0 0 0,0-1 0,1 1 0,-1-1 0,0 0 0,1 0 0,0 0 0,-1-1 0,1 1 0,0-1 0,5 0 0,59 0-1365,-47-1-5461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37.0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35 24575,'0'-3'0,"2"-1"0,10 0 0,8-1 0,9-1 0,11 1 0,6 2 0,8 1 0,4 0 0,4 2 0,-3 0 0,-3 0 0,-6 0 0,-8 0 0,-9 1 0,-7-1 0,-8 0-8191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37.3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35 24575,'0'3'0,"3"1"0,3-1 0,7 0 0,6-1 0,9 0 0,4-2 0,6-2 0,7-2 0,2-2 0,3-4 0,2 1 0,1 1 0,-7 2 0,-2 3 0,-3 1 0,-9 1-8191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38.3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1 117 24575,'4'0'0,"1"-1"0,-1 0 0,1-1 0,-1 1 0,0-1 0,0 0 0,0 0 0,0 0 0,0-1 0,0 1 0,0-1 0,-1 0 0,1 0 0,-1 0 0,0-1 0,0 1 0,0-1 0,-1 0 0,1 0 0,-1 1 0,0-2 0,0 1 0,0 0 0,2-7 0,-4 10 0,0 0 0,0 1 0,0-1 0,0 0 0,0 0 0,0 1 0,0-1 0,0 0 0,0 1 0,0-1 0,0 0 0,-1 0 0,1 1 0,0-1 0,0 0 0,-1 1 0,1-1 0,0 1 0,-1-1 0,1 0 0,-1 1 0,1-1 0,-1 1 0,1-1 0,-1 1 0,1-1 0,-1 1 0,0 0 0,1-1 0,-1 1 0,0 0 0,1-1 0,-1 1 0,0 0 0,1 0 0,-1 0 0,0-1 0,1 1 0,-1 0 0,0 0 0,0 0 0,-1 1 0,1-1 0,-1 0 0,1 0 0,-1 0 0,1 0 0,0 1 0,-1-1 0,1 1 0,-1-1 0,1 1 0,0 0 0,-1-1 0,1 1 0,0 0 0,0 0 0,0 0 0,0 0 0,0 0 0,0 0 0,0 0 0,0 0 0,-1 2 0,-1 7 0,0 2 0,1-1 0,0 0 0,1 0 0,0 1 0,1-1 0,0 0 0,0 1 0,2-1 0,-1 0 0,4 12 0,-3-19 0,0 0 0,0 0 0,0 0 0,0 0 0,0-1 0,1 1 0,0-1 0,0 0 0,0 1 0,0-1 0,0-1 0,1 1 0,-1 0 0,1-1 0,-1 0 0,1 0 0,0 0 0,0 0 0,0 0 0,5 0 0,-6-1 0,0 0 0,0 0 0,0 0 0,-1-1 0,1 0 0,0 1 0,0-1 0,0 0 0,0 0 0,0-1 0,0 1 0,0-1 0,0 1 0,-1-1 0,1 0 0,0 0 0,0 0 0,-1 0 0,1-1 0,-1 1 0,1-1 0,-1 0 0,0 1 0,1-1 0,-1 0 0,0 0 0,0-1 0,0 1 0,-1 0 0,3-4 0,3-7 0,0 0 0,-1-1 0,-1 0 0,0 0 0,-1 0 0,4-24 0,-7 35 0,-1 0 0,1-1 0,-1 1 0,0 0 0,0-1 0,-1 1 0,1 0 0,-1-1 0,1 1 0,-1 0 0,0 0 0,0-1 0,-1 1 0,1 0 0,0 0 0,-1 0 0,0 1 0,0-1 0,0 0 0,0 1 0,0-1 0,-1 1 0,1-1 0,-1 1 0,1 0 0,-1 0 0,0 1 0,0-1 0,0 0 0,0 1 0,0 0 0,0-1 0,0 1 0,-1 0 0,-2 0 0,-6-1-341,1 1 0,0 0-1,-23 1 1,20 0-6485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39.2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0 210 24575,'3'-1'0,"1"1"0,-1-1 0,0 0 0,0 0 0,0 0 0,0 0 0,0 0 0,0-1 0,0 0 0,0 1 0,-1-1 0,1 0 0,-1 0 0,1 0 0,-1-1 0,0 1 0,0-1 0,3-3 0,5-8 0,-1 0 0,9-19 0,-14 25 0,23-56 0,-12 26 0,-15 38 0,0-1 0,0 1 0,0 0 0,0 0 0,0 0 0,0 0 0,0 0 0,0 0 0,0-1 0,0 1 0,0 0 0,0 0 0,0 0 0,0 0 0,0 0 0,0 0 0,0-1 0,0 1 0,0 0 0,0 0 0,0 0 0,0 0 0,0 0 0,0 0 0,0 0 0,0 0 0,1-1 0,-1 1 0,0 0 0,0 0 0,0 0 0,0 0 0,0 0 0,0 0 0,0 0 0,0 0 0,1 0 0,-1 0 0,0 0 0,0 0 0,0 0 0,0 0 0,0 0 0,0 0 0,1 0 0,-1 0 0,0 0 0,0 0 0,0 0 0,0 0 0,0 0 0,0 0 0,1 0 0,-1 0 0,0 0 0,0 0 0,0 0 0,0 0 0,0 0 0,0 0 0,0 0 0,1 0 0,-1 0 0,0 1 0,3 11 0,-2 19 0,-1 399 0,-1-413-455,-1 1 0,-5 25 0,4-28-6371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11.1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87 24575,'0'-4'0,"0"0"0,-1-1 0,0 1 0,0 0 0,0 0 0,0 0 0,-1 0 0,1 1 0,-1-1 0,0 0 0,0 1 0,-1-1 0,1 1 0,-1 0 0,1-1 0,-1 1 0,0 1 0,0-1 0,-1 0 0,-3-2 0,7 5 0,0 0 0,0 1 0,0-1 0,0 0 0,1 1 0,-1-1 0,0 1 0,0-1 0,0 0 0,0 1 0,0-1 0,0 0 0,0 1 0,0-1 0,0 1 0,0-1 0,0 0 0,0 1 0,-1-1 0,1 0 0,0 1 0,0-1 0,0 0 0,0 1 0,0-1 0,-1 0 0,1 1 0,0-1 0,0 0 0,-1 1 0,1-1 0,0 0 0,-1 0 0,1 0 0,0 1 0,-1-1 0,1 0 0,0 0 0,-1 0 0,1 0 0,0 1 0,-1-1 0,1 0 0,0 0 0,-1 0 0,1 0 0,0 0 0,-1 0 0,1 0 0,-1 0 0,1 0 0,0 0 0,-1 0 0,1 0 0,0 0 0,-1-1 0,1 1 0,0 0 0,-1 0 0,1 0 0,0 0 0,-1-1 0,1 1 0,0 0 0,-1 0 0,1-1 0,0 4 0,1 0 0,1 0 0,-1-1 0,0 1 0,1 0 0,-1-1 0,1 1 0,2 2 0,-3-3 5,1-1 0,-1 1 0,1-1 0,0 0 0,-1 1 0,1-1 0,0 0 0,0 0 0,0 0 0,0 0 0,0-1 0,0 1 0,0-1 0,0 1 0,1-1 0,-1 1 0,0-1 0,0 0 0,0 0 0,0 0 0,0 0 0,1-1 0,2 0 0,-3 0-67,0 0 0,0 0 0,0 0 0,0-1 1,-1 1-1,1-1 0,-1 1 0,1-1 0,-1 1 0,1-1 0,-1 0 0,0 0 1,0 0-1,0 1 0,0-1 0,0 0 0,0 0 0,-1-1 0,1 1 0,-1 0 1,1 0-1,-1 0 0,0-3 0,2-12-6764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39.5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24575,'223'-13'0,"-152"8"7,91 4-1,-67 3-1384,-78-2-5448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29.1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686 317 24575,'-1'-6'0,"-1"-1"0,0 1 0,0 0 0,-1 0 0,0 0 0,0 0 0,0 0 0,-1 1 0,0-1 0,-8-9 0,0 0 0,-17-26 0,-82-108 0,107 145 0,0 1 0,-1-1 0,1 1 0,-1 0 0,0 0 0,0 0 0,-1 1 0,1 0 0,0 0 0,-1 0 0,1 0 0,-1 1 0,1 0 0,-1 0 0,0 1 0,1 0 0,-1 0 0,0 0 0,0 0 0,1 1 0,-10 2 0,-1 0 0,0 1 0,1 1 0,0 0 0,-1 2 0,2-1 0,-22 14 0,23-12 0,1 0 0,-1 1 0,2 0 0,-1 1 0,1 1 0,1 0 0,0 0 0,1 1 0,0 0 0,0 1 0,1-1 0,1 2 0,1-1 0,-10 27 0,-1 26 0,2 1 0,-8 99 0,13-74 0,-10 178 0,19-254 0,1 4 0,1-1 0,3 25 0,-3-37 0,1-1 0,0 1 0,0-1 0,0 1 0,1-1 0,0 0 0,0 0 0,1-1 0,0 1 0,5 6 0,-2-5 0,-1 0 0,1-1 0,0-1 0,1 1 0,-1-1 0,1 0 0,0-1 0,0 0 0,1 0 0,-1 0 0,1-1 0,0-1 0,0 0 0,0 0 0,0 0 0,0-1 0,0-1 0,1 1 0,-1-2 0,15-1 0,-5-1 0,0 0 0,1-2 0,-2 0 0,1-1 0,-1-1 0,1 0 0,-2-2 0,29-17 0,-12 4 0,-2-2 0,-1-1 0,-1-1 0,-1-2 0,-1-1 0,-2-1 0,35-51 0,-51 63 0,-2 1 0,0-2 0,-1 1 0,0-1 0,-2 0 0,0 0 0,-2-1 0,0 1 0,0-23 0,-1-4 0,-3 1 0,-12-84 0,1 70-174,-29-87 0,29 105-843,6 24-5809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29.5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0 214 24575,'48'-1'0,"0"-3"0,-1-2 0,0-2 0,59-17 0,176-76 0,-248 87-227,0 2-1,1 1 1,0 1-1,1 2 1,43-4-1,-53 11-6598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31.4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 24575,'0'-1'0,"1"0"0,-1 0 0,0 1 0,1-1 0,-1 0 0,1 1 0,-1-1 0,1 1 0,-1-1 0,1 0 0,-1 1 0,1-1 0,0 1 0,-1 0 0,1-1 0,0 1 0,-1-1 0,1 1 0,0 0 0,0 0 0,-1-1 0,1 1 0,0 0 0,0 0 0,-1 0 0,1 0 0,1 0 0,27-3 0,-24 3 0,346 8 0,-258-3 0,89 11 0,-182-16-27,2 0-23,0 0 1,0-1-1,-1 2 1,1-1-1,0 0 1,0 0-1,-1 1 1,1-1-1,0 1 0,-1-1 1,1 1-1,0 0 1,-1-1-1,1 1 1,-1 0-1,1 0 1,-1 0-1,0 0 0,1 1 1,-1-1-1,0 0 1,0 0-1,0 1 1,0-1-1,0 1 1,1 1-1,-2 7-6776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31.8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 24575,'50'0'0,"32"0"0,114-13 0,-164 10-1365,-18 2-5461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34.0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620 3 24575,'-147'-2'0,"-156"4"0,301-2 0,0 0 0,0 1 0,0-1 0,0 0 0,1 1 0,-1-1 0,0 1 0,0 0 0,0-1 0,1 1 0,-1 0 0,0 0 0,1 0 0,-1 1 0,1-1 0,-1 0 0,1 0 0,-1 1 0,1-1 0,0 1 0,0-1 0,0 1 0,0 0 0,0-1 0,0 1 0,0 0 0,1 0 0,-1 0 0,1-1 0,-1 4 0,-1 5 0,1 1 0,1-1 0,-1 0 0,3 18 0,0-5 0,-19 593 0,7-120 0,8-140 0,-30-44 0,-1 36 0,34 484 0,-2-810 0,-8 41 0,1-13 0,4-11 0,-2 6 0,1 50 0,5-87 0,0 1 0,1 0 0,0 0 0,0 0 0,1-1 0,0 1 0,5 10 0,-6-16 0,0 0 0,1 0 0,0 0 0,0-1 0,0 1 0,0 0 0,0-1 0,0 1 0,1-1 0,-1 0 0,1 1 0,0-1 0,0-1 0,-1 1 0,1 0 0,1-1 0,-1 1 0,0-1 0,0 0 0,0 0 0,1 0 0,2 0 0,17 2 15,-1-2 0,1 0 1,-1-1-1,42-7 0,90-24-571,-107 20-329,15-3-5941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35.0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607 332 24575,'0'-9'0,"0"0"0,-1 0 0,0 1 0,0-1 0,-1 1 0,0-1 0,-1 1 0,-6-16 0,6 19 0,0 1 0,0-1 0,0 0 0,-1 1 0,1 0 0,-1 0 0,0 0 0,-1 0 0,1 1 0,0 0 0,-1 0 0,0 0 0,0 0 0,0 1 0,-6-3 0,-8 0 0,0 1 0,-1 1 0,1 1 0,-1 0 0,1 2 0,-1 0 0,-26 4 0,-16-1 0,5-5 0,38 1 0,1 0 0,-1 1 0,0 1 0,0 1 0,1 0 0,-22 6 0,37-6 0,-1-1 0,1 0 0,0 1 0,-1-1 0,1 1 0,0 0 0,0 0 0,0 0 0,0 0 0,1 1 0,-1-1 0,1 1 0,-1 0 0,1 0 0,0 0 0,0 0 0,0 0 0,1 0 0,-1 0 0,1 0 0,-3 7 0,2 2 0,1-1 0,-1 1 0,2 0 0,0 0 0,1 15 0,1 4 0,-1-10 0,1-1 0,0 0 0,2 0 0,1-1 0,0 1 0,1-1 0,1 0 0,1 0 0,14 23 0,-8-19 0,1 0 0,1-1 0,1 0 0,1-1 0,1-2 0,30 26 0,-35-34 0,1-1 0,0 0 0,0-1 0,1-1 0,0-1 0,1 0 0,-1-1 0,1-1 0,0 0 0,1-1 0,-1-1 0,1-1 0,0 0 0,24-2 0,-27 0 0,0-2 0,0 0 0,0 0 0,0-1 0,0-1 0,-1 0 0,0-1 0,0-1 0,0 0 0,0-1 0,-1-1 0,0 0 0,-1 0 0,0-1 0,0-1 0,-1 0 0,11-13 0,-12 11 0,-1-1 0,0-1 0,0 0 0,-2 0 0,0-1 0,0 0 0,-1 0 0,-1 0 0,-1-1 0,4-26 0,-5 20 0,-1 0 0,-1-1 0,-1 1 0,-1 0 0,-2 0 0,0 0 0,-7-29 0,3 33 0,0-1 0,0 0 0,-2 2 0,0-1 0,-1 1 0,-1 0 0,-13-15 0,-3 0 0,-1 1 0,-41-36 0,64 62-151,-1 1-1,0-1 0,0 1 0,0 0 1,0 0-1,-1 1 0,1 0 1,-8-2-1,-1 1-6674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35.3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0 113 24575,'1'1'0,"-1"0"0,0 0 0,0 0 0,1 0 0,-1 0 0,1 0 0,-1 0 0,1 0 0,-1-1 0,1 1 0,0 0 0,-1 0 0,1 0 0,0 0 0,0-1 0,-1 1 0,1 0 0,0-1 0,0 1 0,0-1 0,0 1 0,0-1 0,0 1 0,0-1 0,0 0 0,1 1 0,32 6 0,-32-7 0,17 2 0,0-1 0,1-1 0,-1-1 0,38-6 0,78-25 0,-84 19 0,254-73-1365,-286 82-5461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37.5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150 52 24575,'0'-1'0,"0"-1"0,0 1 0,0-1 0,-1 1 0,1-1 0,-1 1 0,1-1 0,-1 1 0,1-1 0,-1 1 0,0-1 0,0 1 0,0 0 0,0 0 0,0-1 0,0 1 0,0 0 0,0 0 0,-2-1 0,-1-1 0,1 1 0,-1 0 0,0 0 0,0 0 0,0 0 0,0 1 0,-5-2 0,3 1 0,0 1 0,0 0 0,0 0 0,0 0 0,0 1 0,0 0 0,0 0 0,0 0 0,0 1 0,-10 2 0,15-2 0,-1 0 0,1 0 0,-1 1 0,1-1 0,-1 0 0,1 1 0,-1-1 0,1 1 0,0-1 0,0 1 0,0 0 0,0-1 0,0 1 0,0 0 0,1 0 0,-1-1 0,1 1 0,-1 0 0,1 0 0,-1 0 0,1 0 0,0 2 0,0 50 0,0-42 0,0 5 0,0-9 0,0 0 0,1-1 0,-1 1 0,1 0 0,1 0 0,3 13 0,-3-19 0,-1 1 0,1-1 0,-1 0 0,1 1 0,0-1 0,-1 0 0,1 0 0,0 0 0,1 0 0,-1-1 0,0 1 0,0-1 0,1 1 0,-1-1 0,1 0 0,-1 0 0,1 0 0,0 0 0,-1 0 0,1 0 0,0-1 0,-1 1 0,5-1 0,-1 1 0,-1 0 0,1-1 0,0 1 0,0-1 0,0-1 0,0 1 0,-1-1 0,1 0 0,8-3 0,-11 3 0,-1 0 0,0 0 0,0 0 0,0-1 0,0 1 0,0-1 0,0 0 0,0 1 0,0-1 0,-1 0 0,1 0 0,-1 0 0,0 0 0,1 0 0,-1-1 0,0 1 0,0 0 0,0-1 0,-1 1 0,1 0 0,0-1 0,-1 1 0,0-1 0,1-3 0,0-2 0,-1 0 0,0 0 0,-1-1 0,1 1 0,-1 0 0,-1 0 0,0 0 0,0 0 0,0 0 0,-7-13 0,7 17 0,0 0 0,0 1 0,0-1 0,0 1 0,-1 0 0,1-1 0,-1 1 0,0 1 0,0-1 0,0 0 0,0 1 0,-1-1 0,1 1 0,-1 0 0,1 0 0,-1 0 0,0 1 0,0-1 0,0 1 0,0 0 0,0 0 0,0 0 0,-5 0 0,-7 1-1365,2 1-5461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37.8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12.1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 1 24575,'7'0'0,"1"1"0,-1 0 0,1 1 0,-1 0 0,0 0 0,0 0 0,0 1 0,0 0 0,0 0 0,0 1 0,-1 0 0,0 0 0,8 6 0,9 10 0,-2 0 0,22 26 0,-8-8 0,21 14 0,74 54 0,-107-88 0,-21-18 0,-1 1 0,0 0 0,0 0 0,0-1 0,0 1 0,0 0 0,0 0 0,0 0 0,-1 0 0,1 0 0,0 0 0,0 0 0,-1 1 0,1-1 0,-1 0 0,1 0 0,-1 0 0,1 1 0,-1-1 0,0 0 0,0 0 0,1 1 0,-1-1 0,0 2 0,-1-2 0,0 1 0,1-1 0,-1 1 0,0-1 0,0 1 0,0-1 0,0 0 0,0 0 0,0 1 0,0-1 0,0 0 0,-1 0 0,1 0 0,0 0 0,-1 0 0,-1 0 0,-9 5 0,0-1 0,-1 0 0,-22 5 0,29-9 0,-114 30-48,-170 49-1269,275-75-5509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38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24575,'0'3'0,"3"3"0,0 4 0,1 3 0,-1 1 0,-1 3 0,-1-1 0,0 1 0,-4 3 0,0 0 0,-1-2-8191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38.5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1 24575,'0'2'0,"0"5"0,0 3 0,0 3 0,0 2 0,0 1 0,0 0 0,-3 1 0,-1 0 0,1 0 0,0 0 0,-2-3 0,0-2 0,1 1 0,1-2-8191</inkml:trace>
  <inkml:trace contextRef="#ctx0" brushRef="#br0" timeOffset="1">1 310 24575,'0'3'0,"0"3"0,0 4 0,0 3 0,0 2 0,0 1 0,0-2-8191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39.2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496 245 24575,'-2'-7'0,"0"-1"0,0 0 0,-1 1 0,0 0 0,0 0 0,-1 0 0,1 0 0,-2 0 0,-7-10 0,3 4 0,-9-13 0,-28-34 0,40 54 0,0-1 0,0 1 0,-1 0 0,0 0 0,0 0 0,0 1 0,-1 0 0,0 1 0,-14-6 0,19 9 0,0 0 0,0 1 0,0 0 0,0 0 0,0 0 0,0 0 0,0 0 0,0 0 0,0 1 0,0 0 0,0-1 0,1 1 0,-1 0 0,0 0 0,0 1 0,1-1 0,-1 0 0,0 1 0,1 0 0,-5 3 0,-5 6 0,1 0 0,-19 22 0,14-14 0,-62 55 0,25-26 0,49-43 0,0 0 0,1 0 0,-1 1 0,1-1 0,0 1 0,1 0 0,-1 0 0,1 0 0,0 0 0,0 0 0,1 0 0,0 0 0,0 1 0,0-1 0,1 10 0,1 4 0,0-1 0,1 1 0,8 35 0,-5-41 0,-1-1 0,2 0 0,0 1 0,0-2 0,16 23 0,48 56 0,-66-88 0,-1 1 0,1-1 0,1 0 0,-1 0 0,0 0 0,1 0 0,0-1 0,-1 0 0,1 0 0,0 0 0,0-1 0,0 1 0,0-1 0,1 0 0,-1-1 0,0 1 0,0-1 0,0 0 0,1-1 0,-1 1 0,0-1 0,0 0 0,9-2 0,7-3 0,-1-1 0,1 0 0,-2-2 0,27-14 0,22-12 0,-27 14 0,40-25 0,-79 44 0,0 0 0,1-1 0,-1 1 0,0-1 0,0 1 0,-1-1 0,1 0 0,0 0 0,-1 0 0,0 0 0,1 0 0,-1 0 0,0 0 0,-1 0 0,1 0 0,0 0 0,-1 0 0,0-1 0,0 1 0,0-4 0,-1-10 0,0 0 0,-6-26 0,4 28 0,-1-5-170,-1 0-1,0 0 0,-2 1 1,-1 0-1,0 1 0,-1 0 1,-18-27-1,19 35-6655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39.6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24575,'2'-3'0,"5"0"0,3-4 0,3 1 0,1 0 0,5 2 0,7 1 0,5 2 0,5 0 0,2 1 0,0-2 0,2-2 0,3 1 0,-7 0-8191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40.6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1 153 24575,'0'-10'0,"2"1"0,-1 0 0,1 0 0,0 0 0,1 0 0,0 0 0,0 0 0,1 0 0,0 1 0,1 0 0,5-9 0,-7 14 0,-1 0 0,1 0 0,0 0 0,0 0 0,0 0 0,0 0 0,0 1 0,0 0 0,1-1 0,-1 1 0,1 1 0,5-3 0,-6 3 0,-1 0 0,1 1 0,0 0 0,0-1 0,0 1 0,0 0 0,0 1 0,0-1 0,0 0 0,0 1 0,-1-1 0,1 1 0,0 0 0,0 0 0,-1 0 0,1 1 0,0-1 0,-1 0 0,3 3 0,-2-2 0,-1 0 0,1 0 0,-1 0 0,1 0 0,-1 0 0,0 1 0,0-1 0,0 1 0,0-1 0,-1 1 0,1 0 0,-1 0 0,0-1 0,1 1 0,0 5 0,0 1 0,-1 0 0,0 0 0,-1 0 0,0 10 0,0-10 0,0 0 0,0 0 0,4 17 0,-4-26 0,0 1 0,0-1 0,0 0 0,0 0 0,0 0 0,0 1 0,0-1 0,0 0 0,0 0 0,0 1 0,1-1 0,-1 0 0,0 0 0,0 0 0,0 1 0,0-1 0,0 0 0,1 0 0,-1 0 0,0 0 0,0 1 0,0-1 0,1 0 0,-1 0 0,0 0 0,0 0 0,0 0 0,1 0 0,-1 0 0,0 0 0,0 0 0,1 0 0,-1 0 0,0 1 0,0-1 0,1-1 0,-1 1 0,0 0 0,0 0 0,1 0 0,10-8 0,14-21 0,-20 22 0,-2 5 0,0-1 0,0 0 0,0 1 0,0 0 0,1 0 0,-1 0 0,1 0 0,0 0 0,-1 1 0,1 0 0,0 0 0,0 0 0,0 0 0,0 0 0,8 1 0,6-1 0,0 1 0,21 4 0,-35-4 0,-1 0 0,0 1 0,0 0 0,0 0 0,0 0 0,0 0 0,-1 0 0,1 1 0,0-1 0,0 1 0,-1-1 0,1 1 0,-1 0 0,1 0 0,-1 0 0,0 1 0,0-1 0,0 0 0,0 1 0,0 0 0,-1-1 0,1 1 0,-1 0 0,0 0 0,0 0 0,0 0 0,0 0 0,0 0 0,0 5 0,2 10 0,-1 0 0,-1 0 0,-2 34 0,0-30 0,1 23-1365,-1-26-5461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42.1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 24575,'1'0'0,"-1"-1"0,0 0 0,1 1 0,-1-1 0,1 0 0,-1 1 0,1-1 0,0 1 0,-1-1 0,1 1 0,0-1 0,-1 1 0,1-1 0,0 1 0,-1 0 0,1-1 0,0 1 0,0 0 0,0-1 0,-1 1 0,1 0 0,0 0 0,1 0 0,24-4 0,-24 4 0,89-2 0,-62 2 0,0-1 0,28-4 0,-55 4 0,0 1 0,0 0 0,0-1 0,0 1 0,0 0 0,0 0 0,0 0 0,0 0 0,0 0 0,0 1 0,0-1 0,0 0 0,0 1 0,0 0 0,0-1 0,0 1 0,0 0 0,-1 0 0,1 0 0,0 0 0,-1 0 0,1 1 0,-1-1 0,3 3 0,-2-1 0,0 1 0,0 0 0,-1-1 0,1 1 0,-1 0 0,0 0 0,0 0 0,-1 0 0,1 0 0,-1 0 0,0 7 0,-9 460 0,-3-111 0,13 1309 0,0-1646 0,1 0 0,2 0 0,8 35 0,-6-35 0,-1 14 0,-1 1 0,-1 0 0,-5 69 0,0-22 0,0 9 0,4 103 0,7-151 0,-7-39 0,0 0 0,0 1 0,-1-1 0,0 0 0,0 1 0,-1-1 0,0 0 0,0 1 0,-1-1 0,0 1 0,-2 8 0,2-15 4,1 0-1,-1 1 0,0-1 0,0 0 1,0 1-1,0-1 0,0 0 0,0 0 1,0 0-1,-1 0 0,1 0 1,0 0-1,0 0 0,-1 0 0,1-1 1,-1 1-1,1 0 0,-1-1 0,1 1 1,-1-1-1,1 0 0,-1 1 1,1-1-1,-1 0 0,0 0 0,1 0 1,-2 0-1,-45-8-800,40 6 137,-7-2-6166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13.4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671 35 24575,'-17'-1'0,"-1"-1"0,1-1 0,-23-6 0,-36-5 0,-223 9 0,190 6 0,105-1 0,0 0 0,1 0 0,-1 0 0,0 1 0,0 0 0,0-1 0,0 1 0,0 0 0,1 1 0,-1-1 0,0 1 0,1 0 0,0 0 0,-1 0 0,1 0 0,0 0 0,0 1 0,-4 4 0,4-3 0,0 0 0,1 0 0,-1 1 0,1-1 0,0 1 0,1-1 0,-1 1 0,1 0 0,0 0 0,0 0 0,0-1 0,1 1 0,-1 0 0,2 6 0,15 595 0,-12-197 0,-5-326 0,1-80 0,0 1 0,0-1 0,0 1 0,0-1 0,1 1 0,-1-1 0,1 1 0,0-1 0,0 0 0,0 1 0,0-1 0,1 0 0,-1 0 0,1 0 0,2 3 0,-2-4 0,1 0 0,-1 0 0,1-1 0,0 1 0,0-1 0,-1 0 0,1 1 0,0-1 0,0-1 0,0 1 0,0 0 0,0-1 0,0 1 0,0-1 0,0 0 0,1 0 0,2 0 0,36-3 0,59-9 0,-6 0 0,532 0-83,-421 14-1199,-168-2-5544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06.3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16 24575,'0'0'0,"1"0"0,-1 0 0,0 0 0,0 0 0,0-1 0,0 1 0,0 0 0,0 0 0,0 0 0,0 0 0,1 0 0,-1-1 0,0 1 0,0 0 0,0 0 0,0 0 0,0-1 0,0 1 0,0 0 0,0 0 0,0 0 0,0 0 0,0-1 0,0 1 0,0 0 0,0 0 0,0 0 0,0 0 0,-1-1 0,1 1 0,0 0 0,0 0 0,0 0 0,0 0 0,0-1 0,0 1 0,0 0 0,0 0 0,-1 0 0,1 0 0,0 0 0,0 0 0,0 0 0,0-1 0,0 1 0,-1 0 0,1 0 0,0 0 0,18-8 0,-13 8 0,0-1 0,0 1 0,-1 0 0,1 1 0,0-1 0,0 1 0,0 0 0,0 0 0,-1 0 0,1 1 0,0-1 0,-1 1 0,1 1 0,6 3 0,-4-1 0,-1 0 0,0 0 0,0 1 0,-1 0 0,1 0 0,-1 0 0,-1 0 0,7 11 0,-4-2 0,0-1 0,-1 1 0,0 0 0,-1 0 0,-1 1 0,0-1 0,-1 1 0,1 28 0,-4-42 0,0 1 0,0-1 0,0 1 0,0-1 0,0 1 0,0 0 0,-1-1 0,0 1 0,1-1 0,-1 0 0,0 1 0,0-1 0,0 0 0,0 1 0,-3 3 0,0-3 0,1 0 0,-1-1 0,1 1 0,-1-1 0,0 0 0,0 0 0,-6 2 0,1 0 0,4-1 4,0-1-1,0 1 0,1 0 1,-1 1-1,1-1 0,0 1 0,0 0 1,0 0-1,0 0 0,1 0 1,-1 1-1,1-1 0,1 1 1,-1 0-1,0 0 0,1 0 1,0 1-1,0-1 0,1 0 1,-2 9-1,0 9-124,1 0 0,0 0 0,4 40 0,-1-20-830,0-28-5875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06.9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280 19 24575,'-64'-14'0,"27"11"0,1 2 0,-41 4 0,74-3 0,0 1 0,0 0 0,0-1 0,1 1 0,-1 1 0,0-1 0,0 0 0,1 1 0,-1-1 0,0 1 0,1 0 0,0 0 0,-1 0 0,1 0 0,0 0 0,0 1 0,0-1 0,0 1 0,1-1 0,-1 1 0,1 0 0,-1-1 0,1 1 0,0 0 0,0 0 0,0 0 0,1 0 0,-1 5 0,-2 10 0,1 0 0,1-1 0,1 32 0,1-35 0,-1 12 0,0-14 0,0 0 0,1 0 0,2 14 0,-2-22 0,0 0 0,1 1 0,-1-1 0,1 0 0,0 0 0,0 0 0,0 0 0,1-1 0,-1 1 0,1 0 0,0-1 0,4 4 0,2 1 0,0 0 0,1 0 0,0-1 0,1-1 0,-1 0 0,1 0 0,0-1 0,1 0 0,21 5 0,-3-4 0,1 0 0,51 0 0,37 8-1365,-104-13-5461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07.9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166 81 24575,'0'1'0,"-1"0"0,1 0 0,-1-1 0,1 1 0,-1 0 0,0 0 0,1 0 0,-1-1 0,0 1 0,1 0 0,-1-1 0,0 1 0,0-1 0,0 1 0,0-1 0,1 1 0,-1-1 0,0 1 0,0-1 0,0 0 0,0 0 0,0 1 0,0-1 0,0 0 0,0 0 0,0 0 0,-1 0 0,-34 2 0,32-2 0,-5 0 0,0 0 0,0 1 0,0-1 0,0 1 0,0 1 0,-12 3 0,20-5 0,-1 1 0,0-1 0,1 1 0,0 0 0,-1 0 0,1-1 0,-1 1 0,1 0 0,0 0 0,0 0 0,-1 1 0,1-1 0,0 0 0,0 0 0,0 1 0,0-1 0,1 0 0,-1 1 0,0-1 0,0 1 0,1-1 0,-1 1 0,1-1 0,0 1 0,-1-1 0,1 1 0,0 0 0,0-1 0,0 1 0,0 0 0,0-1 0,0 1 0,0-1 0,1 1 0,-1 0 0,0-1 0,2 3 0,-1-1 0,0-1 0,1 1 0,-1-1 0,1 1 0,0-1 0,-1 1 0,1-1 0,0 0 0,1 0 0,-1 0 0,0 0 0,0-1 0,1 1 0,-1 0 0,1-1 0,0 0 0,-1 1 0,1-1 0,0 0 0,0 0 0,0-1 0,-1 1 0,1-1 0,0 1 0,0-1 0,0 0 0,4 0 0,-3 0 0,-1 0 0,1 0 0,-1 0 0,1-1 0,0 1 0,-1-1 0,1 0 0,-1 0 0,0 0 0,1 0 0,-1-1 0,0 1 0,0-1 0,1 0 0,-1 0 0,-1 0 0,1 0 0,0-1 0,0 1 0,-1-1 0,0 0 0,3-3 0,-1-5-77,0-1 1,0 0-1,-2 0 0,1 0 0,-2 0 0,1 0 1,-2-1-1,1 1 0,-3-15 0,2 14-520,-1-1-6229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7:55.0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140 0 24575,'-9'22'0,"2"1"0,0 0 0,1 0 0,-5 36 0,-3 16 0,5-36 0,8-29 0,-1 0 0,0-1 0,0 1 0,-1-1 0,0 0 0,-1 0 0,0 0 0,0 0 0,-1-1 0,0 0 0,0 0 0,-1 0 0,-8 8 0,5-6-1365,1-2-5461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13.2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0 24575,'-3'0'0,"-3"0"0,-1 3 0,0 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08.9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8 141 24575,'0'0'0,"-1"-1"0,0 0 0,0 0 0,1 0 0,-1 0 0,1 0 0,-1 0 0,1 0 0,-1 0 0,1 0 0,-1 0 0,1 0 0,0 0 0,0 0 0,-1-1 0,1 1 0,0 0 0,0 0 0,0-1 0,4 0 0,3 14 0,14 86 0,-21-98 0,0 0 0,0 0 0,0 0 0,0 0 0,0 0 0,1 0 0,-1 0 0,0 0 0,0 0 0,0 0 0,0 0 0,0-1 0,0 1 0,0 0 0,0 0 0,0 0 0,1 0 0,-1 0 0,0 0 0,0 0 0,0 0 0,0 0 0,0 0 0,0 0 0,0 0 0,0 0 0,1 0 0,-1 0 0,0 0 0,0 0 0,0 0 0,0 0 0,0 0 0,0 0 0,0 0 0,0 1 0,0-1 0,1 0 0,-1 0 0,0 0 0,0 0 0,0 0 0,0 0 0,0 0 0,0 0 0,0 0 0,0 0 0,0 0 0,0 0 0,0 1 0,0-1 0,0 0 0,0 0 0,0 0 0,0 0 0,0 0 0,0 0 0,0 0 0,0 0 0,0 1 0,0-1 0,0 0 0,0 0 0,0 0 0,0 0 0,0 0 0,0 0 0,0 0 0,0 1 0,3-13 0,0-21 0,-3 31 0,3-25 0,7-35 0,-8 51 0,1 1 0,0 0 0,0 0 0,1 1 0,0-1 0,9-13 0,-13 22 0,1 1 0,-1-1 0,1 0 0,-1 1 0,0-1 0,1 0 0,-1 1 0,1-1 0,0 1 0,-1-1 0,1 1 0,-1-1 0,1 1 0,0-1 0,-1 1 0,1 0 0,0-1 0,0 1 0,-1 0 0,1-1 0,0 1 0,0 0 0,-1 0 0,1 0 0,0 0 0,0 0 0,0 0 0,-1 0 0,1 0 0,1 0 0,0 1 0,-1 0 0,1 0 0,-1 0 0,0 1 0,1-1 0,-1 0 0,0 0 0,0 1 0,0-1 0,0 1 0,0-1 0,0 1 0,1 1 0,3 9 0,0 1 0,5 22 0,-9-33 0,3 28 0,-3-23 0,0-1 0,0 0 0,0 0 0,4 11 0,-5-17 0,0 1 0,0-1 0,0 0 0,1 1 0,-1-1 0,0 1 0,0-1 0,1 1 0,-1-1 0,0 0 0,1 1 0,-1-1 0,0 0 0,1 1 0,-1-1 0,1 0 0,-1 0 0,0 1 0,1-1 0,-1 0 0,1 0 0,-1 0 0,1 0 0,-1 1 0,1-1 0,-1 0 0,1 0 0,-1 0 0,1 0 0,0 0 0,15-9 0,14-25 0,-26 28 0,5-4 0,0 0 0,0 0 0,1 1 0,0 0 0,1 1 0,0 0 0,12-7 0,-20 14 0,0-1 0,0 1 0,-1 0 0,1 0 0,0 0 0,0 1 0,0-1 0,0 1 0,0 0 0,1-1 0,-1 1 0,0 1 0,0-1 0,0 0 0,4 2 0,-4-1 0,-1 0 0,1 1 0,0-1 0,0 1 0,-1 0 0,1 0 0,-1 0 0,0 0 0,1 0 0,-1 1 0,0-1 0,0 1 0,-1 0 0,1-1 0,0 1 0,-1 0 0,2 6 0,6 11-227,-2 0-1,0 1 1,-1 1-1,-2-1 1,5 41-1,-9-48-6598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09.4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 1 24575,'-4'-1'0,"-1"1"0,1 0 0,-1 1 0,1-1 0,0 1 0,-1 0 0,1 0 0,0 0 0,0 1 0,0-1 0,0 1 0,-5 3 0,5-1 0,-1-1 0,1 2 0,0-1 0,0 0 0,1 1 0,0 0 0,-1 0 0,-3 9 0,-3 3 0,1 0 0,0 0 0,2 0 0,0 1 0,1 0 0,0 1 0,2-1 0,0 1 0,-1 25 0,4-17 0,-1-12 0,2 0 0,0 1 0,0-1 0,2 0 0,4 24 0,-5-37-62,0 0 0,-1 0 0,1-1 0,0 1 0,0-1 0,0 1 0,0 0 0,1-1 0,-1 0 0,0 1 0,1-1 0,-1 0-1,1 0 1,-1 0 0,1 0 0,-1 0 0,1 0 0,0 0 0,-1 0 0,1-1 0,3 2 0,11 1-6764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09.7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24575,'2'0'0,"1"1"0,-1-1 0,0 1 0,1 0 0,-1 0 0,1 0 0,-1 0 0,0 0 0,0 0 0,1 0 0,-1 1 0,0-1 0,0 1 0,0 0 0,-1 0 0,1-1 0,2 4 0,25 39 0,-23-35 0,4 9 0,0 0 0,-1 1 0,-1-1 0,-1 2 0,0-1 0,-2 1 0,0 0 0,-1 0 0,-1 0 0,-1 1 0,-1 32 0,-1-31-1365,-1-3-5461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14.6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24575,'2'2'0,"0"-1"0,0 1 0,0-1 0,1 0 0,-1 0 0,1 0 0,-1 0 0,1 0 0,-1 0 0,1-1 0,-1 1 0,4-1 0,37 3 0,-30-3 0,37 0 0,-37 0 0,0-1 0,0 1 0,0 1 0,0 0 0,0 1 0,0 1 0,-1 0 0,13 5 0,8 7 0,-23-10 0,0 0 0,0 0 0,0-1 0,1 0 0,0-1 0,0 0 0,0-1 0,0 0 0,16 0 0,-16-2 0,-4-1 0,-1 1 0,1 0 0,0 1 0,-1-1 0,1 1 0,10 4 0,-15-5 0,0 2 0,0-1 0,0 0 0,0 0 0,0 0 0,0 1 0,-1-1 0,1 1 0,-1 0 0,1-1 0,-1 1 0,0 0 0,1 0 0,-1 0 0,0 0 0,0 0 0,0 0 0,-1 0 0,1 0 0,0 0 0,-1 0 0,0 1 0,1-1 0,-1 3 0,3 39 0,-1 0 0,-5 47 0,0-2 0,3-47 0,-2 1 0,-2-1 0,-1 0 0,-3 0 0,-17 57 0,15-62 0,1 1 0,1-1 0,3 1 0,1 1 0,2 64 0,-6 14 0,-1 1 0,9-115 0,0 0 0,0 0 0,-1-1 0,0 1 0,1 0 0,-1 0 0,0-1 0,0 1 0,-1-1 0,1 1 0,0-1 0,-1 1 0,0-1 0,1 0 0,-1 0 0,0 0 0,0 0 0,0 0 0,0 0 0,-1 0 0,1-1 0,0 1 0,-1-1 0,1 1 0,-1-1 0,0 0 0,1 0 0,-6 1 0,-9 2 0,1 0 0,0-2 0,-30 2 0,36-3 0,-151 2-807,148-3 249,-14-1-6268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17.5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24575,'598'0'-1365,"-577"0"-5461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17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50 24575,'49'1'0,"-5"0"0,0-1 0,0-3 0,0-1 0,79-18 0,-99 15-682,44-7-1,-52 13-6143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3:59.9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0 116 24575,'0'-3'0,"1"0"0,0 0 0,-1 0 0,1-1 0,0 1 0,0 0 0,0 0 0,1 1 0,-1-1 0,1 0 0,0 0 0,0 1 0,0-1 0,0 1 0,0-1 0,5-3 0,5-4 0,1 0 0,17-9 0,-6 3 0,-23 15 0,0 0 0,1 0 0,-1 0 0,0 1 0,0-1 0,0 0 0,1 1 0,-1-1 0,0 1 0,1-1 0,-1 1 0,0 0 0,1-1 0,-1 1 0,1 0 0,-1 0 0,2 0 0,-2 1 0,0-1 0,-1 0 0,1 1 0,0-1 0,0 1 0,-1-1 0,1 1 0,0-1 0,-1 1 0,1-1 0,0 1 0,-1 0 0,1-1 0,-1 1 0,1 0 0,-1 0 0,0-1 0,1 1 0,-1 0 0,1 1 0,1 7 0,-1-1 0,1 0 0,-1 1 0,-1 15 0,1 1 0,1-7-195,1 0 0,0-1 0,1 0 0,1 0 0,1 0 0,15 30 0,-15-39-6631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00.4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24575,'18'0'0,"-1"0"0,1 1 0,0 1 0,0 0 0,-1 1 0,26 9 0,-30-8 0,2 1 0,0 1 0,-1 0 0,0 0 0,23 16 0,-34-20 0,-1-1 0,1 1 0,-1 0 0,0 0 0,0 1 0,1-1 0,-2 0 0,1 1 0,0-1 0,0 1 0,-1-1 0,1 1 0,-1 0 0,0 0 0,0 0 0,0 0 0,0 0 0,0 0 0,-1 0 0,0 0 0,1 0 0,-1 0 0,0 0 0,0 0 0,-1 0 0,1 0 0,-1 0 0,1 0 0,-1 0 0,-1 4 0,-3 3 12,-1-1-1,1 1 0,-1-1 1,-1-1-1,1 1 1,-2-1-1,1 0 1,-13 9-1,13-11-133,1-1-1,-1 2 1,1-1 0,0 1-1,0-1 1,1 2 0,0-1-1,0 1 1,1-1 0,0 1-1,-6 17 1,8-11-6704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00.8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280 36 24575,'0'-2'0,"-1"0"0,1 1 0,-1-1 0,1 0 0,-1 1 0,1-1 0,-1 1 0,0-1 0,0 1 0,0 0 0,0-1 0,0 1 0,0 0 0,0-1 0,0 1 0,-1 0 0,1 0 0,0 0 0,-1 0 0,1 0 0,-1 1 0,1-1 0,-1 0 0,1 1 0,-1-1 0,0 1 0,1-1 0,-1 1 0,0 0 0,1-1 0,-1 1 0,-2 0 0,-11-1 0,0 0 0,-25 2 0,23 0 0,11 0 0,0 0 0,0 0 0,0 0 0,1 1 0,-1 0 0,0 0 0,1 1 0,0-1 0,-1 1 0,1 0 0,0 1 0,1-1 0,-1 1 0,0 0 0,1 0 0,0 1 0,0-1 0,0 1 0,1 0 0,0 0 0,-5 8 0,2-3 0,1 1 0,0 1 0,0-1 0,1 1 0,0-1 0,1 1 0,1 1 0,0-1 0,-1 21 0,3-17 0,-1-9 0,1 0 0,0 0 0,1 1 0,0-1 0,2 10 0,-3-15 0,1 0 0,0 0 0,0 0 0,0 0 0,0 0 0,1 0 0,-1 0 0,0 0 0,1-1 0,-1 1 0,1 0 0,0-1 0,-1 0 0,1 1 0,0-1 0,0 0 0,0 0 0,0 0 0,0 0 0,0 0 0,4 1 0,5 1-341,1-1 0,-1-1-1,12 1 1,11 0-6485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01.3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201 145 24575,'1'-1'0,"0"0"0,-1 0 0,1 0 0,0 0 0,-1 0 0,1 0 0,-1-1 0,1 1 0,-1 0 0,1 0 0,-1 0 0,0-1 0,1 1 0,-1 0 0,0-1 0,0 1 0,0 0 0,0 0 0,0-1 0,-1 1 0,1 0 0,0-1 0,0 1 0,-1 0 0,1 0 0,-1 0 0,1-1 0,-1 1 0,0 0 0,1 0 0,-1 0 0,0 0 0,0 0 0,0 0 0,0 0 0,1 0 0,-1 1 0,-1-1 0,-1-1 0,-2-2 0,0 0 0,-1 0 0,1 0 0,-1 1 0,0 0 0,-9-3 0,7 3 0,-1 0 0,0 1 0,0 1 0,0 0 0,0 0 0,-17 0 0,23 1 0,0 1 0,1-1 0,-1 0 0,1 1 0,-1-1 0,1 1 0,-1 0 0,1 0 0,0 0 0,-1 0 0,1 0 0,0 0 0,-1 0 0,1 1 0,0 0 0,0-1 0,0 1 0,1 0 0,-1 0 0,0 0 0,1 0 0,-1 0 0,1 0 0,0 0 0,-1 1 0,1-1 0,-1 5 0,0 2 0,0 0 0,0 0 0,1 0 0,1 0 0,-1 1 0,3 17 0,-2-25 0,0 0 0,1 0 0,-1 0 0,0 0 0,0-1 0,1 1 0,0 0 0,-1 0 0,1-1 0,0 1 0,0 0 0,-1-1 0,1 1 0,1-1 0,-1 1 0,0-1 0,0 1 0,0-1 0,1 0 0,-1 0 0,1 1 0,-1-1 0,1 0 0,-1-1 0,1 1 0,0 0 0,-1 0 0,1-1 0,0 1 0,0-1 0,0 1 0,-1-1 0,1 0 0,0 1 0,0-1 0,0 0 0,0 0 0,-1-1 0,1 1 0,3-1 0,0 0 5,0 0 1,1 0-1,-1-1 0,0 0 0,0 0 0,0-1 1,0 1-1,-1-1 0,1 0 0,-1 0 1,0 0-1,1-1 0,-1 1 0,-1-1 0,1 0 1,-1-1-1,1 1 0,-1 0 0,0-1 0,-1 0 1,1 0-1,2-6 0,-1-4-217,0 1 0,-1-1 0,-1 0-1,0 0 1,-1 0 0,-1-28 0,0 29-6614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13.7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0 592 24575,'25'-19'0,"-1"-1"0,0-2 0,33-39 0,10-8 0,-52 54 0,1 2 0,0-1 0,2 2 0,-1 0 0,1 2 0,1 0 0,0 0 0,0 2 0,25-8 0,-26 10 0,-1-1 0,1-1 0,-2-1 0,1-1 0,-1 0 0,23-20 0,80-82 0,-106 99 0,13-21 0,-22 28 0,0-1 0,1 1 0,-1 1 0,9-9 0,-12 14 0,-1 0 0,0-1 0,1 1 0,-1 0 0,0-1 0,1 1 0,-1 0 0,1 0 0,-1-1 0,0 1 0,1 0 0,-1 0 0,1 0 0,-1 0 0,1 0 0,-1 0 0,1 0 0,-1 0 0,0 0 0,1 0 0,-1 0 0,1 0 0,-1 0 0,1 0 0,-1 0 0,1 0 0,-1 0 0,1 1 0,-1-1 0,0 0 0,1 0 0,-1 0 0,1 1 0,-1-1 0,0 0 0,1 1 0,-1-1 0,0 0 0,1 1 0,-1-1 0,0 0 0,0 1 0,1-1 0,-1 1 0,0-1 0,0 0 0,0 1 0,0-1 0,1 1 0,-1-1 0,0 1 0,0-1 0,0 1 0,0-1 0,0 1 0,4 31 0,-4-29 0,16 519 0,-16-356-1365,0-148-5461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02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24575,'12'0'0,"0"0"0,0 1 0,0 1 0,0 0 0,-1 0 0,22 9 0,-29-10 0,-1 0 0,1 1 0,-1 0 0,1 0 0,-1 0 0,0 0 0,0 1 0,0-1 0,0 1 0,0-1 0,-1 1 0,1 0 0,-1 0 0,0 1 0,0-1 0,0 0 0,0 1 0,0-1 0,-1 1 0,1 0 0,-1-1 0,0 1 0,0 0 0,-1 0 0,1 4 0,-1-6 0,0 0 0,0-1 0,0 1 0,0 0 0,0 0 0,-1 0 0,1-1 0,-1 1 0,1 0 0,-1-1 0,0 1 0,1 0 0,-1-1 0,0 1 0,0-1 0,0 1 0,-1-1 0,1 1 0,0-1 0,0 0 0,-1 0 0,1 0 0,-1 0 0,1 0 0,-1 0 0,1 0 0,-1 0 0,-2 1 0,-20 17 0,23-19 0,1 1 0,-1-1 0,1 1 0,-1 0 0,1-1 0,0 1 0,-1 0 0,1-1 0,0 1 0,-1 0 0,1-1 0,0 1 0,0 0 0,0 0 0,0-1 0,0 1 0,0 0 0,0 0 0,0-1 0,0 1 0,0 0 0,0-1 0,1 1 0,-1 0 0,0 0 0,0-1 0,1 1 0,-1 0 0,0-1 0,1 1 0,-1 0 0,1-1 0,-1 1 0,1-1 0,-1 1 0,1-1 0,-1 1 0,1-1 0,0 1 0,-1-1 0,1 0 0,0 1 0,-1-1 0,1 0 0,0 1 0,-1-1 0,1 0 0,0 0 0,-1 0 0,1 0 0,1 0 0,44 9 0,-41-9 0,98 15-1365,-88-14-5461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02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 1 24575,'-11'0'0,"2"-1"0,0 1 0,-1 1 0,1-1 0,0 1 0,-16 5 0,23-5 0,-1 0 0,0 0 0,1 1 0,-1-1 0,1 1 0,-1-1 0,1 1 0,0 0 0,0 0 0,0 0 0,0 0 0,0 1 0,0-1 0,0 0 0,1 1 0,-1 0 0,1-1 0,0 1 0,0 0 0,0-1 0,0 1 0,-1 4 0,-1 16 0,0 1 0,1-1 0,2 1 0,0-1 0,5 30 0,4-27-1365,-2-16-5461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02.9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24575,'3'0'0,"3"3"0,1 3 0,2 4 0,0 3 0,-2 5 0,0 4 0,3 2 0,-2 0 0,-1-3 0,-2-1 0,-2-1 0,-1 1 0,-2 1 0,0-1 0,0-2 0,-1 0 0,1-3-8191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05.3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05.7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65 24575,'3'0'0,"3"0"0,5 0 0,1 0 0,0 0-8191</inkml:trace>
  <inkml:trace contextRef="#ctx0" brushRef="#br0" timeOffset="1">310 0 24575,'3'0'0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3:55.5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24575,'19'-1'0,"1"2"0,-1 0 0,0 2 0,0 0 0,31 9 0,-40-8 0,-1 0 0,0 0 0,0 0 0,-1 1 0,1 1 0,-1 0 0,0 0 0,-1 0 0,1 1 0,-1 0 0,-1 0 0,12 16 0,-12-13 0,-1-1 0,-1 1 0,0 0 0,0 0 0,-1 0 0,0 0 0,0 1 0,-1 0 0,-1-1 0,0 1 0,0 0 0,-1-1 0,-1 1 0,1 0 0,-2 0 0,0-1 0,-4 17 0,3-21 0,0-1 0,0-1 0,0 1 0,0 0 0,-1-1 0,0 0 0,0 1 0,0-1 0,0-1 0,-1 1 0,1-1 0,-1 0 0,0 0 0,0 0 0,0 0 0,0-1 0,-1 0 0,-8 2 0,-12 4 0,-1-2 0,-38 4 0,63-9 0,-35 6-1365,23-4-5461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3:55.9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377 36 24575,'0'-1'0,"-1"0"0,1-1 0,-1 1 0,0 0 0,1-1 0,-1 1 0,0 0 0,0 0 0,0 0 0,0 0 0,0 0 0,0 0 0,0 0 0,0 0 0,0 0 0,-1 0 0,1 1 0,0-1 0,-1 0 0,1 1 0,0-1 0,-1 1 0,1-1 0,-1 1 0,-1 0 0,-37-8 0,6 5 0,-1 1 0,1 2 0,-36 5 0,65-5 0,-1 1 0,1 0 0,0 1 0,0-1 0,0 1 0,0 0 0,0 1 0,0-1 0,0 1 0,1 0 0,-1 0 0,1 0 0,0 0 0,-8 9 0,7-6 0,0 1 0,0 0 0,1 1 0,0-1 0,0 1 0,1 0 0,0 0 0,-4 14 0,2 8 0,0 0 0,2 0 0,1 1 0,3 34 0,-1-60-38,0 1 0,1-1 0,0 1 1,-1 0-1,2-1 0,-1 0 0,1 1 0,0-1 0,0 0 0,0 0 0,1 0 0,-1 0 0,1 0 0,1 0 0,-1-1 0,0 1 1,1-1-1,0 0 0,0 0 0,1-1 0,-1 1 0,1-1 0,-1 0 0,1 0 0,0-1 0,0 1 0,0-1 0,1 0 0,-1 0 1,0-1-1,1 1 0,-1-1 0,1-1 0,-1 1 0,10-1 0,3 1-6788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3:56.8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132 100 24575,'0'-1'0,"0"0"0,0-1 0,0 1 0,-1 0 0,1 0 0,0 0 0,-1 0 0,1 0 0,0 0 0,-1 0 0,1 0 0,-1 0 0,0 0 0,1 0 0,-1 0 0,0 0 0,1 0 0,-1 0 0,0 1 0,0-1 0,0 0 0,0 1 0,0-1 0,0 0 0,0 1 0,0-1 0,0 1 0,0 0 0,0-1 0,0 1 0,0 0 0,0 0 0,-1-1 0,1 1 0,0 0 0,-1 0 0,-1 0 0,0 0 0,1 0 0,-1 1 0,0-1 0,1 0 0,-1 1 0,0 0 0,1-1 0,-1 1 0,1 0 0,0 0 0,-1 1 0,1-1 0,-3 3 0,-2 4 0,0 0 0,1 0 0,0 1 0,1 0 0,0 0 0,0 1 0,1-1 0,1 1 0,-1 0 0,1 0 0,1 0 0,0 1 0,1-1 0,-1 19 0,2-27 0,0-1 0,0 1 0,0-1 0,0 1 0,0-1 0,1 1 0,-1-1 0,0 0 0,1 1 0,-1-1 0,1 1 0,0-1 0,-1 0 0,1 0 0,0 1 0,0-1 0,0 0 0,0 0 0,0 0 0,0 0 0,0 0 0,2 1 0,0-1 0,-1 0 0,0 0 0,1 0 0,-1-1 0,1 1 0,-1-1 0,0 1 0,1-1 0,-1 0 0,1 0 0,-1 0 0,4-1 0,2-1 0,0 1 0,-1-1 0,1-1 0,-1 1 0,0-1 0,0-1 0,12-6 0,108-90 0,-123 97-42,0 0-1,-1 0 0,1 0 1,-1-1-1,1 1 0,-1-1 1,-1 0-1,1 0 0,0 0 1,-1 0-1,0-1 0,0 1 1,0 0-1,-1-1 0,1 0 1,-1 1-1,0-1 0,0 0 1,-1 1-1,1-1 0,-1 0 1,0 0-1,-1 0 0,1 1 1,-1-1-1,0 0 0,0 0 1,0 1-1,-1-1 0,1 1 1,-5-7-1,-1 0-6783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03.6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0 24575,'-2'0'0,"0"0"0,0 0 0,0 0 0,0 0 0,1 1 0,-1-1 0,0 0 0,0 1 0,0-1 0,1 1 0,-1-1 0,0 1 0,1 0 0,-1 0 0,0 0 0,1 0 0,-1 0 0,1 0 0,0 0 0,-1 1 0,1-1 0,0 0 0,0 1 0,0-1 0,0 1 0,0-1 0,-1 3 0,0 2 0,0 0 0,1 0 0,0 0 0,0 0 0,1 0 0,0 0 0,0 7 0,0 37 0,2 82 0,-1-129-68,-1 0 0,1 0-1,-1 0 1,1 0 0,0 0 0,0 0-1,0 0 1,0 0 0,1-1 0,-1 1-1,1 0 1,-1-1 0,1 1 0,0-1-1,0 1 1,0-1 0,1 0-1,-1 0 1,4 2 0,6 3-6758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4:04.7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 24575,'-1'0'0,"0"1"0,1-1 0,-1 1 0,0-1 0,1 1 0,-1-1 0,0 1 0,1-1 0,-1 1 0,1 0 0,-1-1 0,1 1 0,0 0 0,-1-1 0,1 1 0,0 0 0,-1 0 0,1-1 0,0 1 0,0 0 0,-1 0 0,1 0 0,0 1 0,-3 24 0,2-24 0,0 28 0,2 35 0,1-48 0,-1-1 0,-1 1 0,0 0 0,-2-1 0,0 1 0,0-1 0,-2 0 0,-6 21 0,-10-6-1365,14-23-5461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14.2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464 372 24575,'0'-13'0,"-1"-1"0,0 0 0,-1 1 0,0-1 0,-1 1 0,-1-1 0,0 1 0,-1 0 0,0 1 0,-1-1 0,-1 1 0,0 0 0,0 0 0,-15-16 0,20 26 0,-1-1 0,0 1 0,0 0 0,0 0 0,0 0 0,-1 0 0,1 1 0,0 0 0,-1-1 0,1 1 0,-1 0 0,0 0 0,1 1 0,-7-1 0,-58 3 0,37 0 0,13-2 0,0 1 0,0 0 0,0 2 0,0 0 0,-25 8 0,37-9 0,1 0 0,-1 1 0,1-1 0,0 1 0,0 1 0,0-1 0,0 0 0,1 1 0,-1 0 0,1 0 0,0 1 0,0-1 0,1 1 0,-1 0 0,1 0 0,0 0 0,0 0 0,1 0 0,0 1 0,-4 10 0,2 10 0,0 0 0,2 0 0,1 1 0,1-1 0,4 32 0,-2-23 0,-1-9 0,1 0 0,2 0 0,0 0 0,2-1 0,1 1 0,1-1 0,1-1 0,1 0 0,1 0 0,2-1 0,0 0 0,1-1 0,1-1 0,1 0 0,1-1 0,1-1 0,0 0 0,34 24 0,-50-41 0,0-1 0,0 0 0,0 1 0,0-1 0,0 0 0,0 0 0,1-1 0,-1 1 0,0 0 0,0-1 0,1 1 0,-1-1 0,0 0 0,1 0 0,-1 0 0,1 0 0,-1 0 0,0 0 0,3-1 0,-1-1 0,-1 1 0,1-1 0,-1 1 0,1-1 0,-1 0 0,0 0 0,0-1 0,0 1 0,0-1 0,5-5 0,3-7 0,0 0 0,0-1 0,15-34 0,-17 34 0,14-28 0,122-251 0,-125 247 0,-2 0 0,-3-2 0,-1 0 0,8-66 0,-21 108-76,2-12 179,0-38 0,-3 53-203,0 1 1,-1 0-1,1-1 0,-1 1 1,0 0-1,0-1 0,0 1 1,-1 0-1,1 0 0,-1 0 1,0 0-1,0 0 0,0 1 1,-6-8-1,-2 3-6726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13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24575,'-1'15'0,"1"-1"0,1 0 0,0 0 0,1 0 0,0 0 0,2 0 0,-1-1 0,2 1 0,0-1 0,0 0 0,1 0 0,1-1 0,0 0 0,12 17 0,66 68 0,13 16 0,-85-96 0,-1 1 0,-1 0 0,0 1 0,14 36 0,-7-3-1365,-16-40-5461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14.2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1 579 24575,'89'-101'0,"-33"47"0,2 2 0,3 3 0,1 3 0,123-70 0,-87 55 38,-64 39-506,0 1 1,56-25-1,-63 35-6358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15.0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97 24575,'1'-4'0,"0"0"0,1 0 0,-1 0 0,1 0 0,0 1 0,0-1 0,0 1 0,0-1 0,0 1 0,6-6 0,7-14 0,-15 23 0,0 0 0,0 0 0,0 0 0,0 0 0,0 0 0,0 0 0,0 0 0,0 0 0,-1 0 0,1 0 0,0 0 0,0 0 0,0 0 0,0 0 0,0 0 0,0 0 0,0 0 0,0 0 0,0 0 0,0 0 0,0 0 0,-1 0 0,1 0 0,0 0 0,0 0 0,0 0 0,0 0 0,0 0 0,0 0 0,0 0 0,0 0 0,0-1 0,0 1 0,0 0 0,0 0 0,0 0 0,0 0 0,0 0 0,0 0 0,0 0 0,0 0 0,0 0 0,0 0 0,0-1 0,0 1 0,0 0 0,0 0 0,0 0 0,0 0 0,0 0 0,0 0 0,0 0 0,0 0 0,0 0 0,0 0 0,0 0 0,0-1 0,0 1 0,-11 8 0,-12 13 0,19-16 0,1 0 0,0 0 0,1 0 0,-1 1 0,1-1 0,0 1 0,1-1 0,-1 1 0,1-1 0,0 1 0,0 10 0,0 10 0,4 36 0,0-18 0,-3-40 0,0 0 0,0 0 0,1 1 0,0-1 0,0 0 0,0 0 0,0 0 0,1 0 0,0-1 0,0 1 0,0 0 0,0-1 0,0 1 0,1-1 0,3 5 0,-5-7 0,1 0 0,-1 0 0,1 0 0,-1 0 0,1 0 0,0 0 0,-1 0 0,1 0 0,0-1 0,0 1 0,0 0 0,-1-1 0,1 0 0,0 1 0,0-1 0,0 0 0,0 0 0,0 0 0,0 0 0,0-1 0,-1 1 0,1 0 0,0-1 0,0 1 0,0-1 0,-1 0 0,1 0 0,0 1 0,0-1 0,-1 0 0,1 0 0,-1-1 0,1 1 0,-1 0 0,2-2 0,4-4 0,0 0 0,-1-1 0,0 1 0,-1-1 0,1 0 0,-2-1 0,1 1 0,-1-1 0,0 0 0,-1 0 0,0 0 0,2-10 0,-1 1 0,-1-1 0,-1 0 0,0 1 0,-2-1 0,-1-23 0,1 38-72,-1 0 1,1 1-1,-1-1 0,0 1 0,0-1 0,0 1 0,0-1 0,-1 1 1,1 0-1,-1-1 0,0 1 0,0 0 0,0 0 0,0 0 0,0 0 1,-1 1-1,1-1 0,-5-2 0,-5-3-6754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15.7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24575,'33'19'0,"-1"1"0,-1 2 0,-1 1 0,0 1 0,37 41 0,-22-15 0,-2 2 0,44 70 0,-58-76 0,40 86 0,-57-103-1365,-6-19-5461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16.1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0 612 24575,'0'-5'0,"0"-11"0,0 0 0,1 0 0,4-20 0,-3 30 0,0 0 0,0 0 0,0 0 0,1 1 0,-1 0 0,1-1 0,1 1 0,-1 0 0,1 0 0,0 1 0,8-9 0,18-12 0,2 2 0,0 1 0,2 2 0,43-21 0,-10 6 0,69-42-682,160-118-1,-279 183-6143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16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80 24575,'0'-11'0,"0"4"0,0 1 0,0-1 0,0 0 0,3-11 0,-3 17 0,1 0 0,-1 0 0,0 0 0,1-1 0,-1 1 0,1 0 0,0 0 0,-1 0 0,1 0 0,0 0 0,-1 0 0,1 0 0,0 0 0,0 0 0,0 0 0,0 0 0,0 1 0,0-1 0,0 0 0,0 1 0,1-1 0,-1 0 0,0 1 0,0 0 0,0-1 0,1 1 0,-1 0 0,0-1 0,1 1 0,0 0 0,0 1 0,0-1 0,-1 0 0,1 1 0,-1 0 0,1-1 0,-1 1 0,0 0 0,1 0 0,-1-1 0,0 1 0,1 0 0,-1 0 0,0 1 0,0-1 0,0 0 0,0 0 0,0 1 0,0-1 0,0 0 0,0 1 0,-1-1 0,1 1 0,0-1 0,-1 1 0,1-1 0,-1 1 0,0-1 0,1 1 0,-1 0 0,0 1 0,5 55 0,-5-55 0,-2 138 0,34-184 0,-26 35 0,1 0 0,0 0 0,1 0 0,0 1 0,0 0 0,0 0 0,1 1 0,0 0 0,1 0 0,-1 1 0,1 1 0,0 0 0,0 0 0,0 1 0,0 0 0,1 0 0,-1 1 0,1 1 0,0 0 0,20 0 0,-23 2 0,-2-2 0,0 1 0,-1 0 0,1 1 0,0 0 0,-1 0 0,1 0 0,5 2 0,-9-2 0,0 0 0,-1 0 0,1 0 0,-1 0 0,1 0 0,-1 1 0,0-1 0,1 0 0,-1 1 0,0-1 0,0 1 0,0 0 0,0-1 0,0 1 0,0 0 0,-1-1 0,1 1 0,0 0 0,-1 0 0,0 0 0,1-1 0,-1 1 0,0 0 0,0 0 0,0 3 0,-2 78-1365,1-69-5461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18.0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24575,'73'-15'0,"186"12"0,-144 5 0,-111-3 0,-1 1 0,1 0 0,0 1 0,-1-1 0,1 1 0,0-1 0,-1 1 0,1 0 0,0 1 0,-1-1 0,0 0 0,1 1 0,4 3 0,-6-3 0,0 0 0,0 1 0,0-1 0,0 0 0,-1 1 0,1 0 0,0-1 0,-1 1 0,0 0 0,0 0 0,0 0 0,0 0 0,0 0 0,-1 0 0,1 0 0,-1 6 0,3 60 0,-6 69 0,0-22 0,3 1921 0,9-1916 0,-1 2 0,-9 449 0,1-566 0,0 0 0,-1 0 0,0 0 0,0-1 0,0 1 0,-1 0 0,0-1 0,0 1 0,0-1 0,-4 6 0,5-9 0,0 0 0,0-1 0,0 1 0,0-1 0,0 1 0,-1-1 0,1 1 0,-1-1 0,1 0 0,-1 0 0,1 0 0,-1 0 0,0 0 0,1 0 0,-1 0 0,0 0 0,0-1 0,0 1 0,1-1 0,-1 1 0,0-1 0,0 0 0,0 0 0,0 0 0,0 0 0,0 0 0,0 0 0,0 0 0,0-1 0,0 1 0,1-1 0,-1 1 0,-3-2 0,-10-5-1365,0 0-5461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21.9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263 56 24575,'1'-2'0,"-1"0"0,0 0 0,0-1 0,0 1 0,-1 0 0,1 0 0,0-1 0,-1 1 0,0 0 0,1 0 0,-1 0 0,0 0 0,0 0 0,0 0 0,0 0 0,0 0 0,-1 0 0,1 1 0,-1-1 0,1 0 0,-1 1 0,0-1 0,1 1 0,-1-1 0,-3 0 0,2 1 0,0 0 0,-1 0 0,1 0 0,0 1 0,-1 0 0,1-1 0,0 1 0,-1 0 0,1 1 0,0-1 0,-1 1 0,1-1 0,0 1 0,0 0 0,-1 0 0,-3 3 0,-4 1 0,1 1 0,-1 0 0,1 0 0,1 1 0,-1 1 0,1 0 0,1 0 0,-1 0 0,1 1 0,1 0 0,0 1 0,0 0 0,1 0 0,0 0 0,1 1 0,0 0 0,0 0 0,1 0 0,1 1 0,0-1 0,1 1 0,-2 23 0,-11 253 0,14-235 0,0-17 0,4 39 0,-2-68 0,0 0 0,1 0 0,0 0 0,0 0 0,1-1 0,0 1 0,0-1 0,0 0 0,1 0 0,0 0 0,0 0 0,1-1 0,-1 1 0,1-1 0,0 0 0,1-1 0,-1 1 0,12 6 0,-2-2 0,0-1 0,1-1 0,0 0 0,0-1 0,0-1 0,29 6 0,-22-8 0,1 2 0,-1 1 0,0 1 0,-1 1 0,1 1 0,-2 1 0,31 18 0,-32-16 0,1 0 0,0-2 0,1 0 0,28 8 0,23 10 0,44 23 0,148 72 0,-257-119 0,-1 1 0,0 0 0,1 0 0,-2 1 0,1 0 0,-1 0 0,0 1 0,0 0 0,0 0 0,-1 0 0,-1 1 0,1 0 0,-1-1 0,0 2 0,4 13 0,-1-7 0,1-1 0,0-1 0,1 0 0,0 0 0,14 14 0,-11-13 0,0 2 0,18 29 0,-7-1 0,30 80 0,-45-105 0,0-1 0,2 0 0,19 29 0,6 10 0,-30-46 0,-2-4 0,1 0 0,-1 0 0,2 0 0,-1 0 0,1-1 0,0 1 0,0-1 0,12 10 0,-16-16-45,-1 1-1,1-1 1,0 0-1,0 0 1,0 1-1,0-1 1,0 0-1,0 0 1,-1 0-1,1 0 1,0 0-1,0 0 1,0 0-1,0 0 1,0 0-1,0-1 1,-1 1-1,1 0 1,0 0-1,0-1 1,0 1-1,-1-1 1,1 1-1,0-1 1,0 1-1,-1-1 0,1 1 1,0-1-1,0 0 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22.6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487 0 24575,'0'81'0,"-3"1"0,-21 117 0,21-177 0,3-18 0,-1 1 0,1-1 0,-1 0 0,0 0 0,-1 0 0,1 1 0,-4 5 0,4-8 0,0-1 0,0 1 0,-1-1 0,1 0 0,-1 1 0,1-1 0,-1 0 0,1 0 0,-1 0 0,0 0 0,0 0 0,1-1 0,-1 1 0,0 0 0,0-1 0,0 0 0,0 1 0,0-1 0,0 0 0,0 0 0,-2 0 0,-242 0 111,100-3-1587,132 3-5350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54.1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14.7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264 507 24575,'6'0'0,"0"-1"0,-1 0 0,1-1 0,-1 1 0,1-1 0,-1 0 0,0-1 0,0 1 0,0-1 0,0 0 0,0 0 0,0-1 0,-1 1 0,0-1 0,1 0 0,-2 0 0,1 0 0,0-1 0,-1 1 0,5-10 0,4-6 0,-1 0 0,0-1 0,11-36 0,-11 24 0,-2 1 0,7-41 0,-14 57 0,0-1 0,-1 1 0,0 0 0,-2-1 0,0 1 0,-5-27 0,6 41 0,0 1 0,-1-1 0,1 0 0,0 0 0,-1 0 0,0 0 0,1 1 0,-1-1 0,0 0 0,0 0 0,0 1 0,0-1 0,0 1 0,-1-1 0,1 1 0,0-1 0,-1 1 0,1 0 0,-1 0 0,1 0 0,-1 0 0,0 0 0,1 0 0,-1 0 0,0 0 0,0 0 0,1 1 0,-1-1 0,0 1 0,0 0 0,0-1 0,0 1 0,0 0 0,0 0 0,0 0 0,0 0 0,1 1 0,-1-1 0,0 0 0,0 1 0,0-1 0,-3 3 0,-3 0 0,0 1 0,0 0 0,0 0 0,0 1 0,1 0 0,0 1 0,0-1 0,-6 8 0,-30 32 0,3 2 0,1 1 0,-63 106 0,87-127 0,2 0 0,0 2 0,2-1 0,1 2 0,1-1 0,1 1 0,2 1 0,1-1 0,-1 61 0,6-83 0,0 10 0,0 0 0,1 0 0,2-1 0,5 26 0,-7-38 0,1-1 0,-1 0 0,1 0 0,0 0 0,0 0 0,0 0 0,0-1 0,1 1 0,-1-1 0,1 1 0,0-1 0,0 0 0,0 0 0,1 0 0,-1-1 0,1 1 0,0-1 0,-1 0 0,1 1 0,0-2 0,0 1 0,0 0 0,8 1 0,14 0 0,1 0 0,0-2 0,-1-1 0,42-5 0,-58 4 0,7-1 10,0-1 0,0 0 0,0-1 0,0-1 0,0-1 0,-1 0 0,0-1 0,-1-1 0,1 0 0,-1-1 0,22-18 0,-14 8-222,-2-1 0,0-1 0,-2-1-1,0-1 1,-1-1 0,15-27 0,-7 8-6614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54.4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24575,'0'5'0,"0"5"0,0 4 0,0-1-8191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54.8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0 24575,'1'1'0,"0"-1"0,0 1 0,0-1 0,-1 1 0,1-1 0,0 1 0,0 0 0,0-1 0,-1 1 0,1 0 0,0 0 0,-1-1 0,1 1 0,-1 0 0,1 0 0,-1 0 0,1 0 0,-1 0 0,0-1 0,1 1 0,-1 0 0,0 0 0,0 0 0,0 0 0,1 0 0,-1 0 0,-1 2 0,4 33 0,-3-32 0,1 8 0,-1 0 0,-1 0 0,0 0 0,0 0 0,-1 0 0,-1 0 0,0 0 0,-9 21 0,-4 10-1365,11-27-5461</inkml:trace>
  <inkml:trace contextRef="#ctx0" brushRef="#br0" timeOffset="1">0 375 24575,'0'3'0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04.0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816 1 24575,'-510'0'0,"505"0"0,1 0 0,0 1 0,0-1 0,-1 1 0,1 0 0,0 0 0,0 0 0,0 1 0,0 0 0,0-1 0,1 2 0,-1-1 0,0 0 0,1 1 0,-6 5 0,-1 1 0,1 2 0,1-1 0,-12 21 0,-16 19 0,28-41 0,-1-1 0,1 1 0,0 0 0,0 1 0,1-1 0,0 2 0,1-1 0,0 1 0,1 0 0,0 0 0,1 0 0,-4 14 0,-5 44 0,-21 90 0,29-142 0,1 1 0,1 0 0,0 0 0,1 0 0,1 1 0,2 32 0,1-46 0,-1 0 0,1 0 0,-1 0 0,1-1 0,1 1 0,-1-1 0,1 1 0,0-1 0,0 0 0,0 0 0,5 5 0,45 42 0,-43-43 0,-2-2 0,-1 1 0,2-2 0,-1 1 0,1-1 0,0-1 0,0 1 0,0-1 0,0-1 0,1 0 0,16 3 0,2-2 0,0-2 0,44-2 0,-69 0 0,182-1-1365,-171 1-5461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04.4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93 24575,'5'-3'0,"0"-1"0,0 0 0,1 1 0,-1 0 0,1 0 0,-1 1 0,1-1 0,0 1 0,0 1 0,0-1 0,0 1 0,11-1 0,10 0 0,45 3 0,-35 0 0,142-10 0,-73 2 0,42-10 0,-26 1 0,-62 9-1365,-34 4-5461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05.7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263 0 24575,'-2'48'0,"-3"1"0,-12 53 0,-4 43 0,13-61 0,-23 105 0,27-175 0,-1 0 0,-1 0 0,-1-1 0,0 0 0,0 0 0,-1-1 0,-17 20 0,-21 33 0,37-51-136,1 1-1,0-1 1,1 1-1,1 0 1,0 1-1,1 0 1,0 0-1,2 0 0,-4 26 1,7-25-6690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06.4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99 24575,'26'-11'0,"-8"3"0,52-13 0,2 4 0,0 2 0,1 4 0,102-3 0,-174 14 0,204-1 0,-202 1 0,-1 0 0,1 1 0,-1-1 0,1 1 0,-1-1 0,0 1 0,0 0 0,1 0 0,-1 0 0,0 0 0,0 0 0,0 1 0,0-1 0,0 0 0,0 1 0,0 0 0,0-1 0,-1 1 0,1 0 0,-1 0 0,1 0 0,-1 0 0,0 0 0,0 0 0,0 1 0,0-1 0,0 0 0,0 1 0,-1-1 0,1 0 0,-1 1 0,1-1 0,-1 1 0,0-1 0,0 1 0,0-1 0,-1 3 0,0 12 0,-1-1 0,-1 1 0,0-1 0,-8 21 0,7-24 0,-3 12 0,-2 0 0,-1-1 0,-18 34 0,23-48 0,-1-1 0,-1 1 0,1-1 0,-1-1 0,-1 1 0,1-1 0,-1-1 0,-1 1 0,1-1 0,-18 10 0,16-14 0,0 0 0,0 0 0,0-1 0,0 0 0,0-1 0,0 0 0,0-1 0,0 0 0,0 0 0,-12-3 0,6 2 0,-1 0 0,-24 3 0,31 0 0,0 0 0,0 0 0,0 1 0,1 0 0,-1 1 0,1 0 0,0 0 0,0 1 0,-13 9 0,18-11 0,0 0 0,1 0 0,-1 1 0,1-1 0,0 1 0,0 0 0,0 0 0,0 0 0,1 0 0,-1 0 0,1 0 0,0 1 0,1-1 0,-1 1 0,1-1 0,0 1 0,0 0 0,0 0 0,1 0 0,-1-1 0,2 10 0,-1-11 0,1 0 0,-1 0 0,1 0 0,0 0 0,1-1 0,-1 1 0,0 0 0,1-1 0,-1 1 0,1-1 0,0 1 0,0-1 0,0 0 0,0 0 0,0 0 0,5 4 0,47 27 0,-17-12 0,44 43 0,14 11 0,-53-40-1365,-31-25-5461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07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44 24575,'20'-6'0,"-19"5"0,0 0 0,0 1 0,0-1 0,0 1 0,0-1 0,0 1 0,0-1 0,0 1 0,0 0 0,0-1 0,0 1 0,0 0 0,0 0 0,1 0 0,-1 0 0,0 0 0,0 0 0,0 0 0,0 0 0,0 1 0,0-1 0,0 0 0,1 1 0,-1-1 0,0 1 0,0-1 0,0 1 0,-1-1 0,1 1 0,0 0 0,0-1 0,0 1 0,1 1 0,3 5 0,0 0 0,0 0 0,-1 0 0,0 1 0,-1-1 0,0 1 0,0 0 0,0 0 0,-1 0 0,-1 0 0,2 12 0,0 0 0,-2 0 0,-1 0 0,-3 33 0,-5-16 0,7-35 0,1-1 0,-1 1 0,0 0 0,1 0 0,-1 0 0,0-1 0,0 1 0,0 0 0,0-1 0,0 1 0,-1-1 0,1 1 0,0-1 0,-1 1 0,-2 1 0,4-4 0,-1 1 0,1-1 0,-1 1 0,1-1 0,-1 0 0,1 1 0,-1-1 0,1 0 0,-1 0 0,1 1 0,0-1 0,0 0 0,-1 0 0,1 1 0,0-1 0,0 0 0,0 0 0,0 1 0,0-1 0,0 0 0,0 0 0,0-1 0,-1-22 0,1 23 0,0-6 0,1-1 0,0 1 0,0 0 0,1 0 0,0-1 0,0 1 0,1 0 0,-1 1 0,2-1 0,-1 0 0,8-10 0,6-7 0,35-36 0,-12 14 0,-32 34 0,-6 9 0,0 0 0,0 0 0,0 0 0,0 0 0,0 1 0,0-1 0,1 1 0,-1-1 0,1 1 0,0 0 0,-1 0 0,1 0 0,0 0 0,0 1 0,0-1 0,5-1 0,-7 3 0,1 1 0,-1-1 0,0 1 0,0-1 0,0 1 0,0 0 0,0-1 0,0 1 0,0 0 0,0 0 0,0 0 0,-1 0 0,1-1 0,0 1 0,0 0 0,-1 0 0,1 1 0,-1-1 0,1 0 0,-1 0 0,1 0 0,-1 0 0,0 0 0,1 3 0,7 33 0,-8-33 0,4 24 0,-2-15 0,-1 0 0,2 0 0,0 0 0,0-1 0,1 0 0,11 24 0,-11-27-79,0 0-1,-1 1 1,0-1-1,-1 1 1,0 0-1,-1 0 1,0 0-1,0 0 1,-1 0-1,-1 15 1,0-16-412,1 5-6335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07.9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24575,'3'0'0,"4"0"0,2 0 0,4 0 0,5 0 0,4 0 0,2 0 0,2 0 0,0 0 0,-3 0 0,-1 0 0,-3 0 0,-1 3 0,-1 0 0,-3 4 0,-2-1 0,-3 0-8191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08.3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24575,'0'3'0,"0"3"0,0 4 0,0 3 0,0 2 0,-3 1 0,-1 3 0,-2 2 0,-1 0 0,2 1 0,1 1 0,1 1 0,2-1 0,0-1 0,1-1 0,0-2 0,0-2 0,0-3-8191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08.9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0 251 24575,'5'-6'0,"0"0"0,-1-1 0,0 1 0,0-1 0,3-10 0,9-15 0,20-21 0,-25 38 0,0 1 0,-2-1 0,0-1 0,0 0 0,8-24 0,-6 116 0,-6 196-114,-5-188-1137,0-70-5575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15.2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213 464 24575,'7'8'0,"-5"-5"0,0-1 0,1 0 0,-1 0 0,0 1 0,1-1 0,-1-1 0,6 4 0,-8-5 0,0 0 0,1 0 0,-1 0 0,1 0 0,-1 0 0,0 1 0,1-1 0,-1 0 0,0 0 0,1-1 0,-1 1 0,0 0 0,1 0 0,-1 0 0,1 0 0,-1 0 0,0 0 0,1 0 0,-1 0 0,0-1 0,1 1 0,-1 0 0,0 0 0,0-1 0,1 1 0,-1 0 0,1-1 0,5-17 0,-2-12 0,-2-1 0,-1 1 0,-1 0 0,-1 0 0,-2-1 0,-1 1 0,-2 0 0,-1 1 0,-16-45 0,19 63 0,-1 1 0,0 0 0,-1 0 0,0 0 0,0 0 0,-1 1 0,-11-11 0,15 16 0,-1 1 0,0 0 0,1 0 0,-1 0 0,0 0 0,0 1 0,-1 0 0,1-1 0,0 2 0,-1-1 0,1 0 0,-1 1 0,0 0 0,0 0 0,1 0 0,-1 1 0,0 0 0,0 0 0,1 0 0,-6 1 0,8-1 0,-1 1 0,1 0 0,0 0 0,0-1 0,0 2 0,0-1 0,1 0 0,-1 0 0,0 0 0,0 1 0,1-1 0,-1 1 0,1 0 0,-1-1 0,1 1 0,0 0 0,-1 0 0,1 0 0,0 0 0,0 0 0,0 0 0,1 0 0,-2 2 0,-1 8 0,0 0 0,1-1 0,-2 14 0,3-15 0,-12 139 0,8 186 0,5-230 0,0-100 0,0 0 0,0 1 0,1-1 0,0 0 0,0 0 0,0 0 0,0 0 0,1 0 0,0 0 0,0 0 0,0 0 0,0-1 0,1 1 0,0-1 0,0 0 0,0 0 0,6 6 0,-2-4 0,1 0 0,0-1 0,1 0 0,-1 0 0,1 0 0,0-1 0,0-1 0,13 4 0,52 11 0,1-2 0,151 9 0,-189-22 0,4 0-1365,-7-1-5461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09.3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24575,'2'0'0,"5"0"0,3 0 0,5 0 0,7 0 0,6 0 0,6 0 0,1 3 0,4 1 0,0 0 0,-1-1 0,0-1 0,-6-1 0,-1 0 0,-4-1 0,-3 0 0,-4 0 0,-4 0-8191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6:11.7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410 4 24575,'-1'0'0,"0"-1"0,0 1 0,0-1 0,1 1 0,-1 0 0,0-1 0,0 1 0,0 0 0,0 0 0,0 0 0,0 0 0,0 0 0,1 0 0,-1 0 0,0 0 0,0 0 0,0 0 0,0 0 0,0 1 0,0-1 0,0 0 0,1 1 0,-1-1 0,0 1 0,0-1 0,0 1 0,1-1 0,-1 1 0,0-1 0,1 1 0,-1 0 0,0 0 0,-24 24 0,24-24 0,-10 14 0,1-1 0,1 1 0,0 1 0,0-1 0,-8 27 0,-23 88 0,23-68 0,-7 44 0,0 3 0,21-100 0,-1-1 0,0 0 0,-1 0 0,1-1 0,-1 1 0,-10 10 0,-17 27 0,6 3 0,5-8 0,-18 44 0,33-68 0,1 0 0,0 0 0,1 1 0,1-1 0,1 1 0,0 24 0,3 26-1365,-1-53-5461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29.7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24575,'28'2'0,"35"5"0,-4 1 0,67 4 0,100 7 0,1297-35-654,-1400 6-603,-105 8-5023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31.2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24575,'217'15'0,"662"-12"-718,-471-4-611,-374 1-4815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31.7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24575,'0'1'0,"0"0"0,0 0 0,0 0 0,0 1 0,1-1 0,-1 0 0,0 0 0,1 0 0,-1 1 0,1-1 0,-1 0 0,1 0 0,0 0 0,-1 0 0,1 0 0,0 0 0,0 0 0,0-1 0,0 1 0,0 0 0,0 0 0,0-1 0,0 1 0,0 0 0,0-1 0,0 1 0,0-1 0,0 1 0,0-1 0,2 1 0,43 3 0,-35-4 0,579 3-359,-299-6-435,602 3-379,-785 0-4692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32.4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24575,'104'0'0,"705"21"0,-649-9-10,159 14-1345,-290-23-5471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35.6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0 295 24575,'1'-6'0,"0"-1"0,0 1 0,1 0 0,-1 0 0,1 0 0,0 0 0,1 0 0,0 0 0,0 0 0,0 1 0,7-9 0,6-7 0,26-26 0,-37 41 0,9-8 0,1 1 0,0 0 0,1 1 0,0 1 0,0 0 0,20-8 0,-25 13 0,0 1 0,0 1 0,1 0 0,0 0 0,0 1 0,0 1 0,0 0 0,0 1 0,0 0 0,0 1 0,13 1 0,-21-1 0,0 1 0,0 0 0,0 1 0,0-1 0,0 1 0,-1 0 0,1 0 0,0 0 0,-1 0 0,1 1 0,-1-1 0,0 1 0,0 0 0,0 0 0,0 0 0,-1 0 0,1 0 0,-1 1 0,0-1 0,0 1 0,0 0 0,0 0 0,1 5 0,4 10 0,-2 0 0,0 1 0,3 30 0,-5-35 0,-2-5 0,4 17 0,1 44 0,-6-64 0,0 0 0,-1 0 0,1 0 0,-1 0 0,-1-1 0,1 1 0,-1 0 0,0-1 0,-1 1 0,1-1 0,-8 12 0,10-18 0,0 0 0,0 0 0,0 0 0,0 1 0,0-1 0,0 0 0,0 0 0,0 0 0,-1 0 0,1 0 0,0 1 0,0-1 0,0 0 0,0 0 0,0 0 0,0 0 0,0 0 0,0 0 0,-1 0 0,1 0 0,0 1 0,0-1 0,0 0 0,0 0 0,0 0 0,0 0 0,-1 0 0,1 0 0,0 0 0,0 0 0,0 0 0,0 0 0,0 0 0,-1 0 0,1 0 0,0 0 0,0 0 0,0 0 0,0 0 0,0 0 0,-1 0 0,1 0 0,0 0 0,0 0 0,0-1 0,0 1 0,0 0 0,0 0 0,-1 0 0,1 0 0,0 0 0,0 0 0,0 0 0,0 0 0,0-1 0,0 1 0,0 0 0,0 0 0,0 0 0,-1 0 0,-2-15 0,4-20 0,2 25 0,0-1 0,1 1 0,0 0 0,1 1 0,0-1 0,9-13 0,45-55 0,-30 43 0,-7 6 0,-4 4 0,28-30 0,-40 50 0,-1 0 0,0 0 0,1 0 0,0 1 0,0-1 0,1 2 0,-1-1 0,1 1 0,-1-1 0,15-3 0,-19 7 0,-1-1 0,1 1 0,-1 0 0,1-1 0,-1 1 0,1 0 0,-1 0 0,1 0 0,-1 0 0,1 1 0,-1-1 0,1 0 0,-1 0 0,1 1 0,-1-1 0,1 1 0,-1 0 0,0-1 0,1 1 0,-1 0 0,0 0 0,1 0 0,-1 0 0,0 0 0,0 0 0,0 0 0,0 0 0,0 0 0,0 1 0,0-1 0,0 0 0,-1 1 0,1-1 0,-1 0 0,1 1 0,-1-1 0,1 1 0,-1-1 0,1 3 0,1 7 0,-1 0 0,0 0 0,-1 1 0,-2 16 0,1-1 0,9 77 89,-1 23-1543,-7-114-5372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42.3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345 1 24575,'-9'-1'0,"-1"2"0,1-1 0,-1 1 0,1 0 0,-1 1 0,1 0 0,0 1 0,0 0 0,0 0 0,0 1 0,0 0 0,1 1 0,-16 11 0,6-4 0,-1 1 0,-31 27 0,45-36 0,0 1 0,1 0 0,0 0 0,0 1 0,0-1 0,0 1 0,1-1 0,0 1 0,0 0 0,-3 13 0,-14 55 0,3 2 0,-13 152 0,28-144 60,9 106 0,-4-161-246,1 1 1,2-1-1,1-1 0,2 1 1,0-1-1,2-1 1,17 32-1,1-9-6640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39.6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24575,'6'0'0,"0"1"0,0 1 0,0-1 0,0 1 0,-1 0 0,1 0 0,6 4 0,17 5 0,15 4 0,-31-10 0,1 0 0,0-1 0,0-1 0,0 0 0,19 1 0,132 11-1365,-150-15-5461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39.9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 3 24575,'0'0'0,"0"-1"0,0 1 0,-1 0 0,1 0 0,0 0 0,0 0 0,0 0 0,0-1 0,0 1 0,-1 0 0,1 0 0,0 0 0,0 0 0,0 0 0,0 0 0,-1 0 0,1 0 0,0 0 0,0-1 0,0 1 0,-1 0 0,1 0 0,0 0 0,0 0 0,0 0 0,-1 0 0,1 0 0,0 0 0,0 0 0,0 1 0,-1-1 0,1 0 0,0 0 0,0 0 0,0 0 0,0 0 0,-1 0 0,1 0 0,0 0 0,0 0 0,0 1 0,-5 9 0,1 21 0,4-27 0,-27 168 0,5-37 0,8-60-1365,12-62-5461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15.6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24575,'58'0'0,"0"2"0,0 3 0,0 2 0,111 30 0,-131-26-113,130 35-1139,-140-41-5574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40.4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0 183 24575,'4'-1'0,"0"0"0,0 0 0,0-1 0,0 0 0,0 1 0,0-1 0,0-1 0,-1 1 0,1-1 0,4-4 0,15-9 0,-15 12 0,0-1 0,0 0 0,-1 0 0,0-1 0,0 0 0,0 0 0,0-1 0,-1 0 0,0 0 0,-1 0 0,1-1 0,-2 0 0,8-15 0,-10 20 0,0 0 0,0 1 0,0-1 0,0 1 0,1-1 0,-1 1 0,0 0 0,1 0 0,0 0 0,-1 0 0,1 0 0,0 1 0,0-1 0,0 1 0,0 0 0,0 0 0,0 0 0,1 0 0,-1 1 0,3-1 0,-4 1 0,0-1 0,0 1 0,0 0 0,0 0 0,0 0 0,0 1 0,-1-1 0,1 0 0,0 1 0,0-1 0,0 1 0,-1-1 0,1 1 0,0 0 0,-1 0 0,1 0 0,0 0 0,-1 0 0,1 0 0,-1 1 0,0-1 0,1 0 0,-1 1 0,0-1 0,0 1 0,0-1 0,0 1 0,0-1 0,0 1 0,0 0 0,-1 0 0,1-1 0,0 1 0,-1 0 0,1 2 0,11 102 0,-8-59 0,15 63 0,-5-14 0,-14-95-72,0-1 13,0 1 0,0 0 0,0-1 1,0 1-1,1 0 0,-1-1 0,0 1 1,0-1-1,0 1 0,0 0 0,1-1 0,-1 1 1,0-1-1,1 1 0,-1-1 0,0 1 1,1-1-1,-1 1 0,1-1 0,-1 1 1,1 0-1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42.8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0 24575,'1'34'0,"-1"2"0,-5 51 0,4-76 0,-1-1 0,-1 1 0,0-1 0,0 1 0,-1-1 0,0 0 0,0 0 0,-1-1 0,-8 12 0,10-17-72,-1-1 1,0 1-1,0-1 0,-1 1 0,1-1 0,-1 0 0,1-1 0,-1 1 1,0-1-1,0 0 0,0 0 0,0 0 0,-1-1 0,1 0 0,0 0 1,-1 0-1,1-1 0,-7 0 0,-4 1-6754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43.7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1 184 24575,'3'-1'0,"0"-1"0,-1 0 0,1 0 0,0-1 0,-1 1 0,0-1 0,1 1 0,-1-1 0,2-3 0,5-5 0,33-35 0,-28 29 0,0 1 0,29-24 0,-38 36 0,1 1 0,0 0 0,0 0 0,0 0 0,0 1 0,1 0 0,-1 0 0,0 0 0,1 1 0,9-1 0,-3 1 0,-1 1 0,1 0 0,-1 1 0,22 4 0,-32-5 0,0 1 0,1 0 0,-1-1 0,0 1 0,0 0 0,0 0 0,0 0 0,1 1 0,-2-1 0,1 0 0,0 1 0,0-1 0,0 1 0,-1 0 0,1 0 0,-1-1 0,1 1 0,-1 0 0,0 0 0,0 0 0,0 1 0,0-1 0,0 0 0,1 3 0,0 5 0,0 0 0,-1 1 0,0-1 0,-1 16 0,4 23 0,-4-48 0,0 0 0,0 0 0,0 0 0,0 0 0,1 0 0,-1-1 0,0 1 0,0 0 0,1 0 0,-1 0 0,0-1 0,1 1 0,-1 0 0,1-1 0,-1 1 0,1 0 0,0-1 0,-1 1 0,1 0 0,-1-1 0,1 1 0,0-1 0,0 1 0,-1-1 0,1 0 0,0 1 0,0-1 0,-1 0 0,1 1 0,0-1 0,0 0 0,0 0 0,0 0 0,-1 0 0,1 0 0,0 0 0,0 0 0,0 0 0,0 0 0,0 0 0,-1 0 0,1 0 0,0-1 0,0 1 0,0 0 0,-1-1 0,1 1 0,0 0 0,0-1 0,-1 1 0,1-1 0,1-1 0,5-3 0,0-1 0,-1 0 0,0 0 0,7-8 0,-8 8 0,7-8 0,2 0 0,0 1 0,0 0 0,25-15 0,-31 23 0,0 0 0,0 1 0,0 1 0,1-1 0,0 1 0,-1 1 0,1 0 0,0 0 0,1 1 0,-1 0 0,14 0 0,-7 1 0,-7 0 0,0 0 0,0 0 0,0 1 0,-1 0 0,1 1 0,11 3 0,-17-4 0,-1 0 0,1 1 0,-1-1 0,1 1 0,-1-1 0,0 1 0,0 0 0,0 0 0,0 0 0,0 0 0,0 1 0,0-1 0,-1 0 0,1 1 0,-1-1 0,0 1 0,0-1 0,0 1 0,0 0 0,0 0 0,0-1 0,-1 1 0,1 0 0,-1 3 0,1 8 0,-1 0 0,-1 22 0,0-26 0,0 0 0,1 0 0,0 1 0,1-1 0,0 0 0,2 11 0,-3-21 0,0 0 0,1 0 0,-1 1 0,0-1 0,0 0 0,0 0 0,0 1 0,0-1 0,0 0 0,0 0 0,0 1 0,1-1 0,-1 0 0,0 0 0,0 0 0,0 1 0,1-1 0,-1 0 0,0 0 0,0 0 0,0 0 0,1 1 0,-1-1 0,0 0 0,0 0 0,1 0 0,-1 0 0,0 0 0,1 0 0,-1 0 0,0 0 0,0 0 0,1 0 0,-1 0 0,0 0 0,0 0 0,1 0 0,-1 0 0,12-8 0,11-21 0,-20 26 0,11-17 0,2 0 0,0 2 0,1 0 0,23-19 0,-30 29 0,0 1 0,1 0 0,0 1 0,0 0 0,0 1 0,1 0 0,0 0 0,0 2 0,0-1 0,14-1 0,-4 2 0,1 0 0,0 1 0,0 2 0,-1 0 0,1 1 0,38 8 0,-58-8 0,0 1 0,0-1 0,0 1 0,0 0 0,0-1 0,0 1 0,0 1 0,-1-1 0,1 0 0,-1 1 0,0-1 0,0 1 0,0 0 0,0-1 0,0 1 0,0 0 0,-1 0 0,2 5 0,3 8 0,0 0 0,4 24 0,-5-18 0,-1-1-273,-1 0 0,-1 0 0,0 0 0,-3 28 0,1-34-6553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44.2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24575,'8'0'0,"1"1"0,0 0 0,-1 0 0,1 0 0,0 1 0,-1 1 0,0 0 0,1 0 0,-1 0 0,-1 1 0,1 0 0,0 0 0,-1 1 0,0 0 0,0 1 0,0-1 0,-1 1 0,0 1 0,8 9 0,17 22 0,-1 1 0,-2 2 0,-2 0 0,-2 2 0,25 60 0,-19-25 0,-2 1 0,22 107 0,-34-107 0,-4 0 0,-3 1 0,-1 88 0,-8-154 0,-1 0 0,-1 1 0,0-1 0,-1-1 0,0 1 0,-2 0 0,1-1 0,-1 0 0,-1 0 0,-1 0 0,1-1 0,-2 0 0,0 0 0,0 0 0,-1-1 0,-1-1 0,1 0 0,-2 0 0,1-1 0,-2 0 0,1-1 0,-22 12 0,-16 5-1365,3-5-5461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44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24575,'4'1'0,"0"1"0,-1 0 0,1 0 0,-1 0 0,0 0 0,0 0 0,0 1 0,0-1 0,0 1 0,0 0 0,-1 0 0,4 5 0,7 6 0,182 202 0,-146-157 0,-46-56 0,13 17 0,0 0 0,21 36 0,-34-52 0,0 1 0,-1-1 0,0 1 0,0 0 0,0 0 0,0 0 0,-1 0 0,0 0 0,0 0 0,0 0 0,0 0 0,-1 0 0,0 0 0,0 0 0,-1 0 0,1 1 0,-1-1 0,0 0 0,0 0 0,-3 5 0,4-9-85,-1 1 0,0-1-1,0 0 1,0 0 0,0 0-1,0 1 1,0-1 0,0 0-1,-1 0 1,1-1 0,0 1-1,0 0 1,-1 0 0,1-1-1,-2 2 1,-10 2-6741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45.2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0 385 24575,'73'-79'0,"112"-163"0,-156 197-1365,-18 26-5461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59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2 455 24575,'-2'-90'0,"4"-99"0,-1 181 0,1 0 0,-1 0 0,1 0 0,1 0 0,0 0 0,6-13 0,-7 17 0,1-1 0,-1 1 0,1 0 0,0 0 0,0 0 0,0 1 0,0-1 0,1 1 0,0 0 0,-1 0 0,1 0 0,8-4 0,-10 6 0,-1 1 0,1 0 0,0 0 0,0-1 0,0 1 0,-1 0 0,1 1 0,0-1 0,0 0 0,0 0 0,-1 1 0,1-1 0,0 1 0,-1 0 0,1-1 0,0 1 0,-1 0 0,1 0 0,-1 0 0,1 0 0,-1 0 0,1 1 0,-1-1 0,0 0 0,0 1 0,0-1 0,0 0 0,0 1 0,1 2 0,4 4 0,-1 0 0,0 0 0,-1 1 0,4 9 0,0 3 0,1-2 0,-2 0 0,0 0 0,-2 1 0,0 0 0,-1 0 0,2 35 0,-6-20 0,-1-26 0,1-25 0,-1 3 0,0 1 0,1 0 0,1 0 0,0 0 0,1 0 0,0 0 0,0 0 0,2 1 0,-1-1 0,2 1 0,-1 0 0,10-16 0,1 5 0,37-39 0,-11 13 0,-38 44 0,1 0 0,-1 0 0,1 0 0,0 0 0,0 1 0,0 0 0,0 0 0,1 0 0,-1 0 0,1 1 0,0-1 0,0 1 0,-1 0 0,2 1 0,-1-1 0,6 0 0,-7 2 0,0 0 0,1 0 0,-1 0 0,0 1 0,0-1 0,0 1 0,0 0 0,0 0 0,0 1 0,0-1 0,0 1 0,0 0 0,-1 0 0,1 0 0,-1 1 0,1-1 0,-1 1 0,0 0 0,0-1 0,5 7 0,2 4 0,0 0 0,0 1 0,-1 0 0,-1 0 0,-1 1 0,0 0 0,0 0 0,-2 1 0,7 25 0,-6-6 0,-2 0 0,-1 0 0,-1 50 0,-3-45-1365,1-24-5461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8:59.7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24575,'7'1'0,"-1"-1"0,1 1 0,0 0 0,0 1 0,0 0 0,-1 0 0,1 0 0,-1 1 0,0 0 0,12 7 0,2 4 0,32 29 0,-10-8 0,77 59-1365,-108-85-5461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00.1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1 307 24575,'-1'-8'0,"1"-1"0,0 0 0,0 1 0,1-1 0,0 0 0,1 1 0,0 0 0,0-1 0,1 1 0,-1 0 0,2 0 0,-1 0 0,7-10 0,3 2 27,0 0 0,0 1-1,1 0 1,19-15-1,-14 14-525,-1-1-1,18-24 1,-26 28-6327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00.7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1 323 24575,'0'-28'0,"1"0"0,6-39 0,-5 57 0,1 0 0,0 0 0,0 1 0,1-1 0,0 1 0,0 0 0,1 0 0,0 0 0,14-16 0,3-5 0,-16 21 0,0 1 0,0 0 0,1 0 0,0 1 0,10-10 0,-16 17 0,0-1 0,0 1 0,-1 0 0,1-1 0,0 1 0,0 0 0,0 0 0,-1-1 0,1 1 0,0 0 0,0 0 0,0 0 0,0 0 0,0 0 0,-1 0 0,1 0 0,0 1 0,0-1 0,0 0 0,0 0 0,-1 1 0,1-1 0,0 0 0,0 1 0,-1-1 0,1 1 0,0-1 0,-1 1 0,1-1 0,0 1 0,-1-1 0,1 1 0,-1 0 0,1-1 0,-1 1 0,1 0 0,-1 0 0,1-1 0,-1 1 0,0 0 0,1 0 0,-1 1 0,15 42 0,-13-37 0,8 31 0,-2 0 0,-1 1 0,-2-1 0,0 60 0,-4-83 0,0 0 0,1 0 0,1-1 0,7 24 0,1 6 0,-9-30-1365,0-2-5461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15.9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 1 24575,'24'11'0,"12"6"0,64 42 0,-97-58 0,0 2 0,0-1 0,0 0 0,-1 1 0,1-1 0,-1 1 0,1 0 0,-1 0 0,0 0 0,0 0 0,0 0 0,0 0 0,-1 1 0,1-1 0,-1 1 0,0-1 0,0 1 0,0-1 0,0 1 0,-1 0 0,0-1 0,1 1 0,-1 0 0,0-1 0,-1 1 0,1 0 0,-1-1 0,0 1 0,-1 3 0,-1 1 0,0-1 0,-1 1 0,0-1 0,0 0 0,-1 0 0,0 0 0,0-1 0,0 0 0,-1 0 0,0 0 0,-13 9 0,-45 28-12,41-29-326,0 1-1,2 0 1,-37 36 0,48-41-6488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01.2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235 1 24575,'8'1'0,"-1"0"0,1 0 0,-1 1 0,0 0 0,0 0 0,0 1 0,0 0 0,0 0 0,0 1 0,-1 0 0,1 0 0,-1 0 0,0 1 0,-1 0 0,1 0 0,-1 0 0,0 1 0,0 0 0,4 7 0,11 15 0,-2 1 0,25 56 0,-42-83 0,41 82 0,59 137 0,-93-198 0,-1 1 0,-1-1 0,-1 1 0,-1 0 0,-1 1 0,-1 47 0,-3-65 0,-1-1 0,1 1 0,-1-1 0,0 1 0,0-1 0,-1 0 0,0 0 0,0 0 0,-1 0 0,1 0 0,-1-1 0,0 0 0,-1 1 0,1-2 0,-1 1 0,0 0 0,0-1 0,-10 6 0,-6 4 0,0-1 0,-1-1 0,-39 15 0,26-14 30,-1-2 0,0-2 0,-46 7 0,-111 3-1515,146-16-5341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01.7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264 0 24575,'-5'1'0,"-1"0"0,0 0 0,1 1 0,-1-1 0,1 1 0,0 0 0,-1 1 0,1-1 0,0 1 0,0 0 0,1 1 0,-1-1 0,1 1 0,-1-1 0,-3 6 0,-11 11 0,-28 39 0,40-51 0,-5 8 0,0 0 0,1 1 0,1 0 0,1 1 0,0 0 0,1 1 0,1-1 0,1 1 0,1 0 0,0 1 0,1 0 0,-1 30 0,2 13 40,3 0 0,9 65 0,-6-101-226,2-1 1,1 1-1,1-1 0,1 0 1,2 0-1,0-1 1,17 29-1,2-7-6640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25.5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24575,'3'0'0,"3"3"0,5 1 0,4-1 0,4 0 0,6-1 0,5 0 0,2-2 0,5 1 0,3-1 0,2-1 0,1 1 0,4 0 0,6 0 0,2 0 0,6 0 0,-9 0-8191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26.1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84 24575,'93'0'0,"154"-20"0,-169 8 0,278-33 0,152 39-1776,-504 6 1727,74 1-6317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27.1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24575,'3'0'0,"3"0"0,4 0 0,3 0 0,4 0 0,6 0 0,6 0 0,7 0 0,9 0 0,10 0 0,10 0 0,12 0 0,9 0 0,-12 0-8191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29.6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24575,'5'3'0,"-1"0"0,1 1 0,-1-1 0,0 1 0,0 0 0,5 6 0,13 15 0,61 73 0,-75-87 0,0 1 0,-1 0 0,-1 0 0,0 0 0,0 1 0,-1 0 0,3 14 0,-1 7 0,-1-1 0,-2 1 0,-2 0 0,-1 0 0,-3 37 0,2-66 0,-1 0 0,1 0 0,-1 0 0,0-1 0,0 1 0,-1 0 0,1 0 0,-1-1 0,0 1 0,-1-1 0,1 0 0,-1 1 0,0-1 0,0 0 0,0-1 0,0 1 0,-1 0 0,1-1 0,-5 3 0,1-2 0,1 0 0,-1-1 0,0 0 0,0-1 0,0 1 0,0-1 0,-1-1 0,1 1 0,0-1 0,-1-1 0,1 1 0,-9-2 0,1 1-1365,1 0-5461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30.0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251 12 24575,'0'-1'0,"-1"1"0,1-1 0,0 0 0,0 1 0,-1-1 0,1 1 0,-1-1 0,1 0 0,-1 1 0,1-1 0,0 1 0,-1-1 0,0 1 0,1-1 0,-1 1 0,1 0 0,-1-1 0,0 1 0,1 0 0,-1-1 0,0 1 0,1 0 0,-1 0 0,0 0 0,1-1 0,-1 1 0,0 0 0,1 0 0,-3 0 0,-22 1 0,10 5 0,0 0 0,1 1 0,-1 0 0,1 1 0,1 1 0,-1 0 0,2 1 0,-1 1 0,1 0 0,1 0 0,0 1 0,-16 23 0,24-29 0,0 0 0,0 0 0,1 0 0,0 1 0,0-1 0,0 1 0,1 0 0,-1-1 0,1 13 0,4 66 0,-1-34 0,-2 8 0,1 43 0,-1-100 6,1 1-1,-1-1 1,1 0-1,-1 1 0,1-1 1,0 0-1,0 1 1,0-1-1,0 0 1,0 0-1,0 0 1,1 0-1,-1 0 0,1 0 1,-1-1-1,1 1 1,0 0-1,0-1 1,0 1-1,0-1 1,2 2-1,3 0-253,-1 0 1,0-1-1,1 0 1,0 0-1,13 3 1,4-2-6579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5:31.5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101 42 24575,'0'0'0,"0"0"0,0 0 0,0 0 0,0 0 0,0 0 0,0-1 0,0 1 0,0 0 0,-1 0 0,1 0 0,0 0 0,0-1 0,0 1 0,0 0 0,0 0 0,0 0 0,0 0 0,0-1 0,0 1 0,0 0 0,0 0 0,0 0 0,0-1 0,0 1 0,0 0 0,0 0 0,0 0 0,0 0 0,1-1 0,-1 1 0,0 0 0,0 0 0,0 0 0,0 0 0,0 0 0,0-1 0,0 1 0,1 0 0,-1 0 0,0 0 0,0 0 0,0 0 0,0 0 0,0 0 0,1 0 0,-1-1 0,0 1 0,0 0 0,-18-8 0,15 8 0,0-1 0,0 1 0,-1 0 0,1-1 0,0 2 0,0-1 0,-1 0 0,1 0 0,0 1 0,0 0 0,0 0 0,-1 0 0,1 0 0,0 0 0,0 1 0,1-1 0,-1 1 0,-5 3 0,6-2 0,0 0 0,-1 0 0,1 0 0,1 0 0,-1 1 0,0-1 0,1 0 0,0 1 0,0-1 0,0 1 0,0 0 0,0-1 0,1 1 0,-1 0 0,1-1 0,0 7 0,0-5 0,0-1 0,1 1 0,-1 0 0,1 0 0,-1 0 0,2 0 0,-1-1 0,0 1 0,1 0 0,0-1 0,0 1 0,0-1 0,1 0 0,-1 0 0,1 0 0,4 5 0,-4-6 0,0-1 0,0 0 0,0 0 0,1 0 0,-1 0 0,0-1 0,1 1 0,-1-1 0,1 0 0,-1 0 0,1 0 0,-1-1 0,1 1 0,0-1 0,-1 0 0,1 0 0,0 0 0,-1 0 0,1-1 0,0 1 0,-1-1 0,6-2 0,-4 2 0,-1-1 0,0 0 0,0 0 0,-1 0 0,1 0 0,0-1 0,-1 1 0,1-1 0,-1 0 0,0 0 0,0-1 0,0 1 0,0 0 0,-1-1 0,1 0 0,-1 1 0,0-1 0,0 0 0,2-7 0,-2 6 0,0-1 0,-1 1 0,0-1 0,1 0 0,-2 1 0,1-1 0,-1 0 0,0 1 0,0-1 0,0 0 0,-1 0 0,0 1 0,0-1 0,-4-9 0,3 11-124,0 1 0,0-1 0,-1 1 0,1-1 0,-1 1 0,0 0-1,0 0 1,0 0 0,-1 0 0,-3-2 0,-3-2-6702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13.9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24575,'1'1'0,"0"0"0,-1 1 0,1-1 0,0 0 0,-1 1 0,1-1 0,0 0 0,0 0 0,0 0 0,0 0 0,0 0 0,0 0 0,1 0 0,-1 0 0,0 0 0,0-1 0,1 1 0,-1 0 0,0-1 0,2 1 0,29 11 0,1-3 0,53 6 0,2 0 0,53 16 0,1-7 0,1-5 0,148-2 0,39-9 0,58 0 0,55 11 0,-161 31 0,-149-24 0,-64-16 0,113 4 0,72-16 0,-90-1 0,1517 3 0,-1478-9 0,5 1 0,2696 9 0,-2130 49 0,-680-40 0,392 15 0,2-27 0,-167 0 0,2156 2-565,-2227-9 970,5 1-245,603 8-160,-436-26 0,-288 14 0,167-6 0,53-5 0,-67-26 0,4-1 0,17 17 0,-286 31 0,40-12 0,-43 9 0,1 1 0,34-4 0,107 9-1365,-147-1-5461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27.2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806 200 24575,'0'-8'0,"0"1"0,0-1 0,-1 1 0,0-1 0,0 1 0,-1-1 0,-4-12 0,4 15 0,-1 1 0,0 0 0,0 0 0,0 0 0,0 1 0,0-1 0,-1 1 0,0 0 0,1 0 0,-1 0 0,0 0 0,-1 1 0,-4-3 0,-17-8 0,0 1 0,-2 2 0,1 0 0,-1 2 0,0 1 0,-1 1 0,1 2 0,-1 1 0,0 1 0,0 1 0,-33 4 0,49-2 0,0 1 0,0 1 0,0 1 0,0 0 0,0 0 0,1 1 0,0 1 0,0 0 0,0 0 0,1 1 0,0 1 0,-10 9 0,-6 6 0,2 1 0,1 1 0,-29 39 0,43-51 0,2 1 0,0 0 0,0 1 0,1 0 0,1 0 0,0 0 0,1 0 0,1 1 0,1 0 0,-3 28 0,2 13 0,8 100 0,-1-68 0,-2-70 0,0 0 0,0 0 0,6 22 0,-5-33 0,1 0 0,0 0 0,0 0 0,1 0 0,0-1 0,0 0 0,1 1 0,-1-2 0,10 11 0,1-2 0,2 0 0,-1-1 0,2 0 0,0-1 0,0-2 0,1 1 0,1-2 0,-1-1 0,2 0 0,-1-2 0,1 0 0,1-1 0,-1-1 0,1-2 0,-1 0 0,29 1 0,-43-5 0,-1 0 0,1 0 0,-1 0 0,1 0 0,-1-1 0,0 0 0,0-1 0,0 1 0,0-1 0,0 0 0,-1-1 0,1 1 0,-1-1 0,0 0 0,0-1 0,0 1 0,-1-1 0,0 0 0,7-10 0,-2 2 0,0-2 0,-1 1 0,-1-1 0,0 0 0,-1-1 0,7-26 0,7-60 0,15-192 0,-29-55-1191,-6 341 1017,0-6-6652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17.0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298 348 24575,'-4'-5'0,"1"0"0,0 0 0,0-1 0,0 1 0,1-1 0,-1 0 0,-1-11 0,-3-2 0,-31-97 0,34 100 0,1 0 0,0 0 0,1 0 0,1-1 0,1-24 0,0 40 0,0-1 0,1 1 0,-1 0 0,0-1 0,1 1 0,-1-1 0,0 1 0,1 0 0,0 0 0,-1-1 0,1 1 0,0 0 0,0 0 0,0 0 0,0-1 0,0 1 0,0 0 0,0 0 0,0 1 0,0-1 0,2-1 0,0 0 0,0 1 0,0 0 0,0 0 0,1 0 0,-1 0 0,0 1 0,0-1 0,1 1 0,3 0 0,6 1 0,0 0 0,0 1 0,23 6 0,-24-5 0,0 0 0,-1 1 0,0 1 0,0 0 0,0 1 0,0 0 0,-1 0 0,0 1 0,0 0 0,-1 1 0,11 11 0,-14-12 0,-1-1 0,-1 1 0,1-1 0,-1 1 0,-1 0 0,1 1 0,-1-1 0,0 1 0,-1-1 0,0 1 0,0 0 0,-1 0 0,0 0 0,0 0 0,-1 0 0,0 0 0,0 0 0,-2 10 0,-1-5 0,0-1 0,0 1 0,-2-1 0,1 0 0,-2 0 0,1 0 0,-2-1 0,1 0 0,-2 0 0,1-1 0,-1 0 0,-1 0 0,0-1 0,-18 15 0,-10 4 0,0-1 0,-73 38 0,74-47 0,0-2 0,-78 24 0,112-40 0,0 1 0,-1 0 0,1-1 0,0 1 0,0 0 0,-1 0 0,1 0 0,0 1 0,0-1 0,0 0 0,0 1 0,1-1 0,-1 1 0,0 0 0,1 0 0,-1-1 0,1 1 0,-1 0 0,1 0 0,0 0 0,0 1 0,0-1 0,0 0 0,0 0 0,0 5 0,0-3 0,1 0 0,1 0 0,-1 1 0,0-1 0,1 0 0,0 0 0,0 0 0,0 0 0,1 0 0,0 0 0,-1 0 0,1 0 0,5 6 0,-3-4 9,1 1 1,0-1-1,0 0 0,0 0 0,1-1 1,0 0-1,0 0 0,0 0 0,1-1 0,0 0 1,0 0-1,8 3 0,-2-2-257,1 0 1,0-1-1,0-1 1,0 0-1,24 1 1,-3-3-6579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27.6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1 130 24575,'53'0'0,"156"-4"0,-158 1 0,-1-3 0,56-13 0,350-73-1365,-419 87-5461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28.1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332 215 24575,'-2'-5'0,"1"0"0,-1 0 0,-1 0 0,1 0 0,-1 1 0,-6-9 0,5 6 0,-7-9 0,-1 0 0,0 1 0,-1 1 0,0 0 0,-1 0 0,-25-17 0,32 25 0,-1 1 0,-1 0 0,1 0 0,-1 1 0,1 0 0,-1 1 0,0-1 0,-1 2 0,1-1 0,0 2 0,-1-1 0,1 1 0,-1 0 0,0 1 0,-11 1 0,19 0 0,0-1 0,0 1 0,0 0 0,1 0 0,-1 0 0,0 0 0,0 0 0,0 0 0,1 0 0,-1 1 0,1-1 0,-1 1 0,1-1 0,-1 1 0,1 0 0,0-1 0,0 1 0,0 0 0,0 0 0,0 0 0,0 0 0,0 0 0,1 0 0,-1 0 0,1 0 0,0 0 0,-1 0 0,1 0 0,0 0 0,0 3 0,0 10 0,0-1 0,0 1 0,4 16 0,-3-25 0,-1-4 0,1 1 0,0-1 0,0 1 0,0-1 0,0 1 0,0-1 0,1 0 0,-1 0 0,1 0 0,-1 1 0,1-1 0,0-1 0,0 1 0,0 0 0,0 0 0,0-1 0,0 1 0,0-1 0,1 0 0,-1 1 0,0-1 0,1 0 0,-1-1 0,1 1 0,3 1 0,10 1 0,1 1 0,32 1 0,-25-3 0,-14-1 0,0 0 0,0 1 0,0-2 0,20-1 0,-28 1 0,0 0 0,0 0 0,0-1 0,1 1 0,-1-1 0,0 0 0,0 0 0,0 0 0,0 0 0,0 0 0,0 0 0,0 0 0,0-1 0,-1 1 0,1 0 0,0-1 0,-1 0 0,1 1 0,-1-1 0,0 0 0,0 0 0,1 0 0,0-3 0,3-10-11,0-1-1,-2-1 0,3-18 0,-1 5-1306,1-2-5508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28.9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1 24575,'0'480'0,"1"-473"-91,-2-1 0,1 0 0,-1 0 0,0 0 0,0 0 0,-1 0 0,1-1 0,-1 1 0,-1 0 0,1-1 0,-1 1 0,0-1 0,0 0 0,-5 6 0,1-3-6735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29.2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53 24575,'0'-2'0,"1"0"0,-1 0 0,0-1 0,1 1 0,0 0 0,-1 0 0,1 0 0,0 0 0,0 0 0,0 0 0,0 0 0,0 0 0,1 0 0,-1 1 0,1-1 0,-1 0 0,1 1 0,-1-1 0,1 1 0,0 0 0,0-1 0,0 1 0,0 0 0,0 0 0,0 0 0,0 0 0,0 1 0,0-1 0,0 1 0,0-1 0,0 1 0,4-1 0,9-1 0,1 1 0,0 0 0,25 3 0,-19-1 0,338 0-1365,-325-1-5461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30.7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24575,'3'2'0,"-1"-1"0,1 1 0,0-1 0,-1 1 0,1 0 0,-1 0 0,0 0 0,1 0 0,-1 1 0,0-1 0,0 1 0,2 2 0,2 3 0,48 54 0,84 125 0,-135-180 12,0 0 0,0 1 1,-1-1-1,0 1 0,0-1 0,0 1 0,-1 0 0,-1 0 0,1 0 0,-2 15 0,1-14-226,0 1 0,0-1 0,1 1 0,0-1 0,1 1 0,4 16 0,0-14-6612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31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1 279 24575,'0'-3'0,"0"-3"0,5-4 0,8-3 0,7-2 0,3-4 0,3-1 0,2-1 0,6-1 0,-1-1 0,-1-1 0,-2 0 0,-4 5 0,-4 2 0,1 2 0,-5 0 0,-4 3-8191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34.7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24575,'-1'8'0,"1"0"0,1 0 0,-1 1 0,2-1 0,-1 0 0,1 0 0,0 0 0,1 0 0,0 0 0,0-1 0,0 1 0,1-1 0,0 0 0,1 0 0,0 0 0,0 0 0,0-1 0,11 9 0,260 311 0,-175-199 0,-15-30 0,-38-46 0,-26-20-1365,-16-17-5461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45.1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773 1 24575,'0'7'0,"-1"1"0,0 0 0,-1-1 0,0 0 0,0 1 0,0-1 0,-1 0 0,0 0 0,0 0 0,-1 0 0,0-1 0,0 0 0,-6 7 0,-10 11 0,-46 40 0,25-25 0,-373 454 0,380-449 0,-106 153-1365,124-173-5461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33.3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1 716 24575,'0'-4'0,"1"1"0,0-1 0,0 0 0,0 0 0,0 1 0,1-1 0,-1 1 0,1 0 0,0-1 0,0 1 0,4-5 0,32-36 0,-24 28 0,58-60 0,-44 48 0,-1 0 0,-2-2 0,32-48 0,-27 29 0,-7 13 0,-1 0 0,-2-1 0,-2-1 0,25-74 0,-42 107-105,0 1 0,0 0 0,1 0 0,0 0 0,0 0 0,0 0 0,0 0 0,0 0 0,1 0 0,-1 1 0,1-1 0,4-3 0,1 1-6721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33.9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78 24575,'16'-1'0,"0"-1"0,1-1 0,16-4 0,6-2 0,192-45 0,-228 53 0,-1 1 0,1 0 0,0 0 0,0 0 0,0 0 0,0 0 0,-1 0 0,1 1 0,0 0 0,0-1 0,0 1 0,-1 0 0,1 0 0,-1 1 0,1-1 0,-1 0 0,1 1 0,-1 0 0,0-1 0,1 1 0,-1 0 0,0 0 0,0 0 0,-1 0 0,1 1 0,0-1 0,-1 0 0,1 1 0,-1-1 0,0 1 0,2 5 0,2 8 0,0-1 0,0 2 0,-2-1 0,2 20 0,-4-33 0,15 169-141,-12-122-1083,-3-35-5602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17.4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170 320 24575,'8'-119'0,"0"21"0,-7 77 0,0 16 0,0-1 0,0 0 0,-1 1 0,0-1 0,-1 0 0,1 0 0,-1 1 0,0-1 0,0 1 0,-1-1 0,-1-5 0,2 10 0,1 0 0,-1 1 0,1-1 0,0 1 0,-1-1 0,1 1 0,-1-1 0,1 1 0,-1 0 0,1-1 0,-1 1 0,0 0 0,1-1 0,-1 1 0,1 0 0,-1 0 0,0-1 0,1 1 0,-1 0 0,0 0 0,1 0 0,-1 0 0,0 0 0,1 0 0,-1 0 0,0 0 0,1 0 0,-1 0 0,-1 1 0,-19 13 0,-12 27 0,32-40 0,-10 17 0,1 1 0,0 0 0,1 1 0,-11 39 0,7-11 0,-6 50 0,5 31 0,14-111 0,0 0 0,1 1 0,0-1 0,2 0 0,5 20 0,-6-31 0,1 0 0,-1 0 0,2 0 0,-1 0 0,1 0 0,0-1 0,1 1 0,-1-1 0,1 0 0,0-1 0,10 9 0,-6-7 0,1 0 0,0-1 0,0 0 0,0 0 0,1-1 0,21 7 0,-1-4 0,1-1 0,1-2 0,-1-1 0,48 0 0,-55-3 0,-1-2 0,0 0 0,0-2 0,27-6 0,-36 5 0,-1 0 0,1-2 0,-1 1 0,0-2 0,0 0 0,-1-1 0,21-15 0,-9 2-1365,-3 2-5461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36.7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639 71 24575,'1'0'0,"-1"0"0,1 0 0,-1 0 0,1 0 0,-1 0 0,1-1 0,-1 1 0,1 0 0,-1 0 0,1-1 0,-1 1 0,1 0 0,-1 0 0,1-1 0,-1 1 0,0 0 0,1-1 0,-1 1 0,0-1 0,1 1 0,-1-1 0,0 1 0,0 0 0,1-1 0,-1 1 0,0-1 0,0 1 0,0-1 0,1 1 0,-1-1 0,0 1 0,0-1 0,0 1 0,0-1 0,0 0 0,0 1 0,0-1 0,0 1 0,0-1 0,-1 1 0,1-1 0,0 1 0,0-1 0,0 1 0,-1-1 0,1 1 0,-1-1 0,-11-23 0,8 21 0,1 0 0,-1 0 0,0 1 0,0-1 0,0 1 0,0 0 0,0 1 0,0-1 0,-1 1 0,1-1 0,-1 1 0,1 1 0,-1-1 0,-5 0 0,-12 0 0,-39 4 0,23-1 0,23 0 0,1-1 0,0 2 0,1 0 0,-1 1 0,0 0 0,1 1 0,0 0 0,0 1 0,0 1 0,1 0 0,0 0 0,1 1 0,-1 1 0,2 0 0,-16 16 0,-6 9 0,2 1 0,2 2 0,-35 57 0,53-77 0,0 0 0,1 1 0,1 0 0,1 0 0,0 1 0,1 0 0,1 0 0,1 0 0,1 1 0,1-1 0,0 35 0,1-22 0,1-12 0,0-1 0,0 1 0,2-1 0,1 1 0,5 21 0,-7-37 0,1 1 0,0-1 0,0 1 0,0-1 0,0 0 0,1 0 0,-1 1 0,1-2 0,0 1 0,1 0 0,-1-1 0,0 1 0,1-1 0,0 0 0,0 0 0,0-1 0,0 1 0,0-1 0,1 0 0,-1 0 0,1 0 0,-1-1 0,1 1 0,-1-1 0,11 1 0,67 8 0,110-2 0,-180-8 0,-1 0 0,0-1 0,0 0 0,0-1 0,11-3 0,-16 3 0,-1 0 0,1-1 0,-1 1 0,0-1 0,0-1 0,0 1 0,-1-1 0,1 1 0,-1-1 0,0-1 0,5-5 0,2-4 0,-2 0 0,1 0 0,-2-1 0,12-28 0,18-68 0,-3-60 0,-27 125 0,-6 37 0,-1 1 0,0-1 0,0 0 0,-1 0 0,0 0 0,0 1 0,-1-1 0,-3-17 0,2 22 0,0-1 0,-1 0 0,1 1 0,-1-1 0,0 1 0,0 0 0,0 0 0,0 0 0,-1 0 0,1 0 0,-1 1 0,0 0 0,0 0 0,-1 0 0,1 0 0,-7-3 0,-7-2-62,1 1-1,-1 1 1,0 0-1,-29-5 1,21 6-991,11 1-5773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37.1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1 170 24575,'177'-9'0,"267"-46"0,-295 32 0,-116 18 0,361-57 0,-359 54-1365,-10 1-5461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37.6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0 24575,'-1'1'0,"1"-1"0,-1 1 0,0-1 0,0 1 0,1-1 0,-1 1 0,1 0 0,-1-1 0,0 1 0,1-1 0,-1 1 0,1 0 0,0 0 0,-1-1 0,1 1 0,-1 0 0,1 0 0,0 0 0,0-1 0,0 1 0,-1 0 0,1 0 0,0 0 0,0 1 0,-3 25 0,3-25 0,-5 99 0,-2 29 0,6-125-48,-3 35-391,-2-1 0,-12 40 0,14-65-6387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38.0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1 132 24575,'0'-3'0,"1"-1"0,-1 1 0,1-1 0,0 1 0,0-1 0,0 1 0,0 0 0,0 0 0,1-1 0,0 1 0,0 0 0,-1 0 0,2 1 0,-1-1 0,0 0 0,1 1 0,-1-1 0,1 1 0,-1 0 0,1 0 0,0 0 0,0 0 0,0 0 0,0 1 0,1-1 0,-1 1 0,6-2 0,10-2 0,1 0 0,0 0 0,34-1 0,-28 2 0,9 0-110,54-9-518,123-2 1,-194 15-6199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44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1317 1 24575,'-5'5'0,"0"1"0,1 0 0,0 0 0,0 0 0,0 0 0,1 1 0,-5 13 0,-13 53 0,15-49 0,-86 371 0,68-243 0,-4 174 0,8-64 0,-32 128 0,31-249 0,-22 379 0,35-417 0,-37 178 0,0-19 0,13 230 0,-17-78 0,47-396 0,-24 126 0,-13 95 0,-51 293 0,10-37 0,74-429 0,-2 0 0,-4-1 0,-33 111 0,31-135 0,1 2 0,-9 58 0,12-53 0,-31 91 0,-1 0 0,-58 247 0,49-184 0,19-67 0,-11 59 0,25-70 0,11-72 0,-12 52 0,13-83-114,4-9 0,0 1 0,-2-1 1,0 1-1,0-1 0,-1 0 0,0 0 1,-1-1-1,0 0 0,-1 0 1,-15 18-1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45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24575,'1'4'0,"-1"0"0,1 0 0,0 0 0,0-1 0,0 1 0,1 0 0,-1-1 0,1 1 0,0-1 0,-1 1 0,2-1 0,-1 0 0,0 0 0,1 0 0,-1 0 0,1 0 0,0-1 0,0 1 0,0-1 0,0 0 0,1 0 0,-1 0 0,0 0 0,6 2 0,10 4 0,0-2 0,0 1 0,27 4 0,-41-10 0,96 19-35,135 8 0,105-12-606,-322-16 594,1053 6 47,-609-8 0,-404 0 190,0-3-1,-1-2 1,83-22-1,-58 10-189,180-46 0,-199 46 0,-2-3 0,65-31 0,-114 46-227,-1 0-1,1 0 1,-1-1-1,-1-1 1,17-15-1,-18 13-6598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46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24575,'-1'147'0,"23"475"0,-10-475 0,-13 231 0,0-316 0,-4 1 0,-3-1 0,-2 0 0,-21 73 0,13-94 120,4-25-321,13-16 161,0 0 0,1 0 0,-1 0-1,1 0 1,-1 0 0,1 0 0,-1 0 0,1 0 0,-1 0 0,0 0 0,1 0-1,-1 0 1,1 0 0,-1 0 0,1 0 0,-1 0 0,1-1 0,-1 1 0,1 0-1,-1-1 1,1 1 0,-1 0 0,1 0 0,-1-1 0,1 1 0,-1-1 0,1 1-1,0-1 1,-1 1 0,1 0 0,-1-2 0,-4-7-6786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48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4707 115 24575,'-569'1'-1267,"-631"-3"-54,555-59 440,551 48 983,-300-15 1181,-2 30 1093,127 1-2668,16-11 292,-8 0 0,62 17 0,80-2 0,-90-7 0,206 1 0,1-1 0,-1 0 0,1 1 0,-1 0 0,1-1 0,-1 1 0,1 0 0,0 0 0,0 0 0,-1 0 0,1 1 0,0-1 0,0 1 0,0-1 0,0 1 0,1 0 0,-1 0 0,0 0 0,1 0 0,-1 0 0,1 0 0,0 0 0,0 0 0,-1 0 0,1 1 0,1-1 0,-2 5 0,-1 6 0,0 1 0,1-1 0,1 0 0,0 17 0,0-8 0,-13 242 0,8-24 0,-1 14 0,-1 195 0,10-285 0,14 41 0,0-7 0,-4 120 0,7-105 0,-18-161 0,1 25 0,-1-71 0,0 0 0,0-1 0,1 1 0,0 0 0,0 0 0,0-1 0,1 1 0,-1-1 0,1 0 0,4 6 0,-2-7 0,0-1 0,0 1 0,0-1 0,0 0 0,1 0 0,-1 0 0,1-1 0,0 0 0,0 0 0,-1-1 0,1 1 0,8-1 0,22 9 0,-7 2 0,1-1 0,1-2 0,0-1 0,0-1 0,57 5 0,210-10 0,-240-5 0,1-3 0,-1-2 0,61-16 0,-61 5 57,82-38 1,-23 7-1538,-76 35-5346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45.1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608 1 24575,'-8'1'0,"1"0"0,0 1 0,0 0 0,-1 0 0,1 0 0,1 1 0,-1 0 0,-11 7 0,-8 4 0,-190 71 0,209-81 0,1 0 0,-1 1 0,1 0 0,-1 0 0,1 0 0,-6 8 0,5-6 0,0 0 0,0-1 0,-1 0 0,-8 6 0,6-7 0,-1 1 0,2 0 0,-1 1 0,1 0 0,0 0 0,0 1 0,1 0 0,0 1 0,1 0 0,0 0 0,0 0 0,1 1 0,0 0 0,0 0 0,2 1 0,-1 0 0,-5 18 0,-10 38 0,5-20 0,8-12 0,2 1 0,1-1 0,2 1 0,4 66 0,0-19 0,-2-43 0,-1-16 0,1 1 0,6 37 0,-5-54 0,1 0 0,0 0 0,1 0 0,0 0 0,0 0 0,0-1 0,1 0 0,0 1 0,1-1 0,0-1 0,8 10 0,4 5 0,-1 0 0,17 30 0,18 25 0,64 54-1365,-81-96-5461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58.9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2169 183 24575,'17'20'0,"-5"-3"0,-1 1 0,-1 0 0,0 1 0,-2 0 0,0 0 0,7 27 0,23 128 0,-17-61 0,91 253 0,-13-54 0,62 448 0,-144-608 0,12 75 0,-28-225 0,77 357 0,117 311 0,-181-611 0,-2 2 0,3 61 0,-9-65 0,4 67 0,-6-65 0,12 69 0,40 252 0,-45-268 0,14 219 0,-24-288 0,-3 161 0,-1-185 0,0 1 0,-2-1 0,-8 27 0,6-27 0,2 0 0,0 0 0,-2 27 0,2-10 0,-1-1 0,-2 1 0,-2-2 0,-1 1 0,-17 36 0,19-47 0,1-2 0,2 0 0,-4 27 0,-8 30 0,-45 137 0,29-92 0,30-103 0,0-1 0,1 1 0,2-1 0,1 37 0,0-37 0,0 1 0,-1-1 0,-1 0 0,0 0 0,-7 20 0,-5 5 0,-21 83 0,32-112 0,-12 45 0,13-56 0,0 0 0,0-1 0,0 1 0,-1-1 0,0 0 0,0 0 0,0 0 0,0 0 0,-1 0 0,-6 5 0,7-7 0,-2 3 0,-1 0 0,1-1 0,-1 0 0,0 0 0,0 0 0,-1 0 0,1-1 0,-1 0 0,1-1 0,-1 0 0,0 0 0,0 0 0,-9 1 0,-386 13 0,135-10 0,-372 4 0,615-9 0,0 2 0,1 0 0,-1 2 0,-25 8 0,24-6 0,1-1 0,-1-2 0,-32 3 0,40-6 0,-270-3 0,262 0 0,0-2 0,-36-10 0,58 14 0,1-1 0,-1 0 0,0-1 0,1 1 0,-1 0 0,1-1 0,-1 0 0,1 1 0,0-1 0,-1 0 0,1 0 0,0-1 0,1 1 0,-1 0 0,0 0 0,0-1 0,1 1 0,0-1 0,-1 0 0,1 1 0,0-1 0,-1-5 0,0-3 0,0-1 0,1 0 0,0 0 0,2-17 0,-1-16 0,-51-391 0,-32-225-252,-25 2-190,29 187 539,-70-372-97,54 132 0,51 359 0,19-3 253,26 0 189,1 129-540,-2-589 98,2 783 0,1-1 0,2 1 0,11-40 0,8-51 0,-20 102 0,1 1 0,1-1 0,1 1 0,11-26 0,-10 29 0,0 0 0,-2-1 0,0 0 0,-1 0 0,3-36 0,-6 28 0,8-45 0,-7 61 0,-1 0 0,2 0 0,-1 0 0,2 0 0,-1 1 0,11-17 0,-13 25 0,-1 0 0,1 0 0,0 1 0,0-1 0,0 0 0,0 1 0,0 0 0,0 0 0,0-1 0,0 1 0,1 0 0,-1 1 0,0-1 0,1 0 0,-1 1 0,1-1 0,2 1 0,47-1 0,-35 1 0,406 0-34,375 4-765,-751-3 829,51 9-1,-79-7-151,0 0 1,0 2-1,-1 0 0,0 2 1,26 11-1,-25-7-6565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18.0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365 523 24575,'2'-2'0,"0"1"0,-1-1 0,1 0 0,-1 1 0,0-1 0,1 0 0,-1 0 0,0 0 0,0 0 0,0 0 0,0 0 0,-1 0 0,1-1 0,0 1 0,0-3 0,-1 2 0,7-28 0,-2-1 0,-2 0 0,0 0 0,-2 0 0,-6-48 0,5 74 0,-1-10 0,-1-1 0,-1 2 0,-1-1 0,0 0 0,-1 1 0,-12-28 0,13 35 0,1 1 0,-1 0 0,0 0 0,-1 1 0,1-1 0,-1 1 0,-1 0 0,1 0 0,-1 0 0,0 1 0,0 0 0,0 0 0,-1 1 0,0 0 0,-13-6 0,17 9 0,1 0 0,-1 1 0,1-1 0,-1 1 0,1 0 0,-1 0 0,1 0 0,-1 0 0,0 0 0,1 0 0,-1 1 0,1-1 0,-1 1 0,1 0 0,-1 0 0,-3 2 0,1 0 0,0 0 0,0 1 0,1-1 0,-1 1 0,1 0 0,0 0 0,-5 6 0,-1 4 0,0 1 0,1 0 0,1 0 0,-8 19 0,-81 191 0,91-206 0,1 0 0,1-1 0,0 1 0,1 1 0,1-1 0,1 0 0,1 1 0,1-1 0,0 0 0,6 28 0,-7-43 0,1-1 0,0 1 0,0 0 0,0-1 0,0 1 0,1-1 0,-1 1 0,1-1 0,0 0 0,0 0 0,0 0 0,0 0 0,1 0 0,-1 0 0,1 0 0,-1-1 0,1 1 0,0-1 0,0 0 0,0 0 0,6 2 0,1 0 0,0-1 0,1 0 0,-1-1 0,1 0 0,0 0 0,13-1 0,-14 0 0,1-1 0,-1 0 0,1-1 0,-1 0 0,1 0 0,-1-1 0,1 0 0,-1-1 0,0-1 0,0 1 0,-1-1 0,10-6 0,-11 5 0,-1 0 0,-1 0 0,1-1 0,-1 1 0,0-2 0,0 1 0,-1-1 0,1 1 0,-2-1 0,1-1 0,-1 1 0,0-1 0,0 0 0,-1 0 0,3-11 0,1-9 18,-1 0 0,-1-1-1,1-40 1,-5-89-515,-2 104-442,0 21-5887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49.4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644 36 24575,'-54'-2'0,"-106"-19"0,124 15 0,24 3 0,0 1 0,0 1 0,0 0 0,0 1 0,0 0 0,0 1 0,0 0 0,0 1 0,-15 4 0,25-4 0,0-1 0,0 0 0,1 1 0,-1-1 0,0 1 0,1-1 0,-1 1 0,1 0 0,0 0 0,-1 0 0,1 0 0,0 0 0,0 0 0,0 0 0,0 0 0,1 0 0,-1 0 0,1 0 0,-1 1 0,1-1 0,-1 4 0,1 55 0,1-43 0,3 1137 0,-6-638 0,1-484 0,-3 0 0,-8 40 0,-4 23 0,12-61 0,-16 52 0,13-61 0,1 0 0,1 0 0,2 1 0,-1 26 0,6 60 0,-3 130 0,-1-234 0,0 0 0,0 0 0,0 0 0,-5 10 0,3-9 0,1-1 0,0 1 0,-3 14 0,3 25 0,4 70 0,-1 23 0,-4-112 0,-2 0 0,-1 0 0,-12 34 0,9-33 0,4-11 0,2 0 0,0 0 0,-2 31 0,2-23 0,-9 38 0,-3 20 0,6-50 0,-2 9 0,11-43 0,1-1 0,0 1 0,0-1 0,0 1 0,0 0 0,0-1 0,1 1 0,-1-1 0,0 1 0,1-1 0,-1 1 0,1 0 0,0-1 0,-1 0 0,1 1 0,0-1 0,0 1 0,0-1 0,0 0 0,0 0 0,0 0 0,0 1 0,2 0 0,16 10 0,1 0 0,0-1 0,1-1 0,0-1 0,39 11 0,114 20 0,-158-37-72,59 10-575,143 47 1,-199-53-6180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51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448 0 24575,'72'13'0,"159"-7"0,22 2 0,-216-7 0,-27-1 0,0 0 0,0 1 0,1 0 0,-1 0 0,15 5 0,-24-5 0,0-1 0,0 1 0,0 0 0,0-1 0,0 1 0,0 0 0,0 0 0,0 0 0,0 0 0,0 0 0,0 0 0,-1 0 0,1 0 0,0 0 0,-1 0 0,1 0 0,-1 1 0,0-1 0,1 0 0,-1 0 0,0 0 0,1 1 0,-1-1 0,0 0 0,0 1 0,0-1 0,0 0 0,0 0 0,-1 1 0,1-1 0,0 0 0,-1 2 0,-17 45 0,13-35 0,-7 21 0,2 1 0,1 0 0,2 0 0,-4 45 0,1 145 0,9 592 0,2-384 0,7-288 0,-3-99 0,-3 0 0,-2 0 0,-7 68 0,-10-37 0,-49 144 0,41-150 0,3 1 0,-17 101 0,38-167 0,-37 232 0,25-177 0,-40 110 0,-59 144 0,60-165 0,37-108 0,-7 20 0,-26 111 0,38-65 0,4-29 0,-1 42 0,7-119 0,-1-1 0,1 1 0,-1 0 0,1 0 0,-1-1 0,0 1 0,0 0 0,0-1 0,0 1 0,0-1 0,0 1 0,0-1 0,0 1 0,0-1 0,-1 0 0,1 0 0,-1 1 0,1-1 0,-1 0 0,1 0 0,-1-1 0,0 1 0,1 0 0,-1-1 0,0 1 0,0 0 0,1-1 0,-1 0 0,0 0 0,0 1 0,0-1 0,-2 0 0,-9 0 0,-1 0 0,1-1 0,-19-3 0,21 3 0,-31-4 0,-5 0 0,-1-2 0,-79-23 0,113 25-117,5 3 4,0-1-1,1 0 1,-1 0-1,1-1 1,0 0-1,0 0 1,0-1-1,1 0 1,0 0-1,-8-8 1,6 3-6713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52.4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347 67 24575,'-1'-2'0,"1"0"0,0 0 0,-1 1 0,0-1 0,1 0 0,-1 0 0,0 0 0,0 0 0,0 1 0,0-1 0,0 0 0,0 1 0,-1-1 0,1 1 0,-1 0 0,1-1 0,-1 1 0,1 0 0,-1 0 0,1 0 0,-1 0 0,0 0 0,0 0 0,-2 0 0,-51-16 0,46 14 0,-2 1 0,0-1 0,0 1 0,0 1 0,0 0 0,-1 1 0,1 0 0,-12 2 0,18-2 0,1 1 0,-1 0 0,0 1 0,1-1 0,-1 1 0,1 0 0,0 0 0,0 0 0,0 1 0,0-1 0,0 1 0,0 0 0,0 0 0,1 1 0,0-1 0,0 1 0,0 0 0,-5 7 0,-2 9 0,0 0 0,1 1 0,1 0 0,1 0 0,1 1 0,1-1 0,-3 30 0,4-12 0,2 1 0,1 0 0,6 49 0,-4-86 0,-1-1 0,1 1 0,-1-1 0,1 0 0,0 1 0,0-1 0,0 0 0,0 1 0,0-1 0,0 0 0,1 0 0,-1 0 0,1 0 0,0 0 0,-1 0 0,1-1 0,4 4 0,-2-2 0,1 0 0,0-1 0,0 0 0,0 0 0,0 0 0,0 0 0,0-1 0,6 2 0,3-2 0,-1 1 0,1-2 0,0 1 0,0-2 0,-1 0 0,15-3 0,-23 3 0,0-1 0,0 0 0,0 0 0,0 0 0,0 0 0,0-1 0,0 0 0,-1 0 0,1 0 0,-1 0 0,0-1 0,0 0 0,0 0 0,-1 0 0,1 0 0,-1 0 0,3-6 0,4-8 0,0-1 0,-2-1 0,8-23 0,1-1 0,-3 7-273,-2 0 0,-1-1 0,-2 0 0,7-62 0,-14 84-6553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52.8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210 87 24575,'1'0'0,"0"0"0,0-1 0,0 1 0,0 0 0,-1-1 0,1 1 0,0-1 0,0 1 0,-1-1 0,1 0 0,0 1 0,-1-1 0,1 0 0,-1 0 0,1 1 0,-1-1 0,1 0 0,-1 0 0,1 1 0,-1-1 0,0 0 0,0 0 0,1 0 0,-1 0 0,0 0 0,0 0 0,0 0 0,0 1 0,0-1 0,0 0 0,0 0 0,0 0 0,0 0 0,-1-1 0,1-1 0,0-1 0,0 0 0,-1 1 0,0-1 0,0 1 0,1 0 0,-4-6 0,2 6 0,-1 1 0,0-1 0,1 1 0,-1 0 0,0 0 0,0 0 0,0 1 0,-1-1 0,1 1 0,0-1 0,-1 1 0,1 0 0,-1 0 0,1 1 0,-1-1 0,1 1 0,-7 0 0,-7-1 0,0 1 0,-20 3 0,33-3 0,1 1 0,0 0 0,-1 0 0,1 0 0,0 0 0,0 0 0,0 1 0,0-1 0,0 1 0,0 0 0,0 0 0,0 0 0,1 0 0,-1 1 0,1-1 0,-1 1 0,1-1 0,0 1 0,0 0 0,0 0 0,1 0 0,-3 4 0,0 2 0,1 0 0,0 0 0,1 0 0,0 1 0,0-1 0,1 0 0,0 11 0,1-18 4,0 0 0,0 0 0,0-1 0,0 1 0,0 0-1,1 0 1,-1 0 0,0-1 0,1 1 0,-1 0 0,1 0 0,0-1-1,0 1 1,0 0 0,0-1 0,0 1 0,0-1 0,0 1 0,0-1 0,0 0-1,1 1 1,-1-1 0,1 0 0,-1 0 0,1 0 0,-1 0 0,1 0-1,-1 0 1,1-1 0,2 2 0,1-1-139,-1 0 0,1 0 0,0-1 0,-1 1 0,1-1 0,0 0 0,-1-1 0,1 1 0,0-1 0,8-2 0,2-1-6691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53.3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53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53.9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1 24575,'0'3'0,"0"3"0,0 7 0,0 3 0,-3 2 0,-1 1 0,1 3 0,-3-3 0,1-2 0,-3 0 0,1-1 0,1 0 0,2-1 0,2 1 0,0 0 0,2-3-8191</inkml:trace>
  <inkml:trace contextRef="#ctx0" brushRef="#br0" timeOffset="1">2 261 24575,'0'3'0,"0"3"0,0 4 0,0 3 0,0 2 0,0 4 0,0 1 0,0 1 0,0 1 0,0 4 0,0-1 0,0-5-8191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54.3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24575,'0'3'0,"0"4"0,0 3 0,3 2 0,1 3 0,-1 1 0,0 1 0,-1 0 0,-1-3-8191</inkml:trace>
  <inkml:trace contextRef="#ctx0" brushRef="#br0" timeOffset="1">66 229 24575,'0'2'0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55.0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70 24575,'-3'63'0,"-12"73"0,1-23 0,14-109 0,-1 8 0,0 0 0,0 0 0,1 0 0,4 21 0,-4-31 0,0-1 0,1 1 0,-1 0 0,1-1 0,-1 1 0,1 0 0,0-1 0,0 1 0,0-1 0,0 1 0,0-1 0,0 0 0,0 1 0,0-1 0,1 0 0,-1 0 0,2 1 0,-2-1 0,1-1 0,0 1 0,0-1 0,-1 1 0,1-1 0,0 0 0,0 0 0,0 0 0,0 0 0,-1 0 0,1 0 0,0 0 0,0-1 0,0 1 0,-1-1 0,1 1 0,0-1 0,-1 0 0,1 0 0,1-1 0,7-2 0,-1-2 0,0 1 0,0-1 0,0-1 0,-1 1 0,0-2 0,0 1 0,0-1 0,-1 0 0,-1-1 0,1 1 0,-1-1 0,-1 0 0,0-1 0,0 0 0,-1 0 0,0 0 0,0 0 0,-1 0 0,-1-1 0,0 1 0,0-1 0,-1 0 0,0-12 0,-3 2 0,-1 1 0,0 0 0,-2 0 0,0 0 0,-1 0 0,-1 1 0,-10-20 0,9 20 0,3 8-113,4 6 148,-1-1 0,0 2 1,-1-1-1,1 0 0,-1 0 1,-6-7-1,8 10-95,-1 1 0,1 0 0,-1 0 0,1 0 0,-1 0 0,0 0 0,1 1 0,-1-1 0,0 0 0,0 1 0,1-1 0,-1 1 0,0-1 1,0 1-1,0 0 0,0 0 0,1 0 0,-1 0 0,0 0 0,0 0 0,0 1 0,0-1 0,1 1 0,-4 0 0,-5 3-6766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55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1 147 24575,'0'-3'0,"0"-1"0,1 1 0,-1-1 0,1 1 0,0-1 0,0 1 0,1 0 0,-1-1 0,0 1 0,1 0 0,0 0 0,0 0 0,0 0 0,4-5 0,-5 7 0,1 0 0,-1 0 0,0 0 0,0 0 0,1 0 0,-1 0 0,1 0 0,-1 0 0,1 1 0,-1-1 0,1 0 0,-1 1 0,1 0 0,-1-1 0,1 1 0,0 0 0,-1 0 0,1-1 0,0 1 0,-1 1 0,1-1 0,0 0 0,-1 0 0,1 1 0,-1-1 0,1 0 0,0 1 0,-1 0 0,1-1 0,-1 1 0,1 0 0,-1 0 0,0 0 0,2 1 0,0 1 0,-1 0 0,1 0 0,-1 1 0,0-1 0,0 1 0,0-1 0,-1 1 0,1 0 0,-1 0 0,0-1 0,0 1 0,0 0 0,0 0 0,-1 0 0,0 0 0,1 0 0,-2 0 0,1 5 0,1 13 0,25-62 0,-11 11 0,25-37 0,-37 61 0,0 0 0,1 1 0,0-1 0,0 1 0,0 0 0,1 0 0,0 1 0,-1-1 0,1 1 0,7-4 0,-11 7 0,0-1 0,1 1 0,-1-1 0,1 1 0,-1-1 0,1 1 0,-1 0 0,1 0 0,-1 0 0,1-1 0,-1 2 0,1-1 0,0 0 0,-1 0 0,1 0 0,-1 1 0,0-1 0,1 1 0,-1-1 0,1 1 0,-1-1 0,0 1 0,1 0 0,0 1 0,1 0 0,0 1 0,-1 0 0,0-1 0,0 1 0,0 0 0,0 0 0,0 0 0,0 0 0,-1 1 0,2 3 0,0 5 0,1 0 0,-2 0 0,1 0 0,-2 1 0,1 13 0,-3 85-1365,0-88-5461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7:56.3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133 0 24575,'-9'110'0,"1"-33"0,-34 272 0,23-218 0,-7 64 0,-3 214 0,32 925 0,-1-1280 0,13 69 0,-8-70 0,3 71 0,-12-27 0,3 89 0,7-132 0,-5-35 0,3 38 0,10 126 0,-7 33 0,-2-100 0,0-4 0,2 79 0,-9 67-1365,0-244-5461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18.6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413 444 24575,'4'0'0,"0"-1"0,-1 0 0,1 0 0,0 0 0,-1 0 0,1-1 0,0 1 0,-1-1 0,0 0 0,0 0 0,1 0 0,-1-1 0,5-4 0,-1 0 0,0 0 0,-1 0 0,0-1 0,7-11 0,-9 11 0,0 0 0,0 0 0,-1-1 0,-1 1 0,1-1 0,-1 0 0,-1 1 0,1-19 0,-1-6 0,-5-34 0,4 62 0,-1-5 0,0 1 0,-1 0 0,0-1 0,-1 1 0,0 0 0,-1 1 0,1-1 0,-2 0 0,1 1 0,-1 0 0,0 0 0,-7-8 0,8 12 0,0 0 0,1 0 0,-1 0 0,-1 1 0,1-1 0,0 1 0,-1 0 0,0 0 0,0 0 0,0 1 0,0 0 0,0 0 0,0 0 0,0 1 0,-1-1 0,1 1 0,-1 1 0,1-1 0,0 1 0,-1 0 0,-10 1 0,12 0 0,1 0 0,0 0 0,0 0 0,-1 0 0,1 1 0,0-1 0,0 1 0,1 0 0,-1 0 0,0 0 0,0 0 0,-2 4 0,-28 35 0,18-21 0,-50 58 0,-36 47 0,84-101 0,0 0 0,2 2 0,-16 36 0,26-50 0,1 0 0,0 1 0,0 0 0,2 0 0,-1 0 0,2 0 0,0 0 0,1 25 0,0-34 0,0 1 0,1-1 0,0 1 0,0 0 0,0-1 0,0 1 0,1-1 0,0 0 0,0 1 0,0-1 0,0 0 0,1 0 0,-1-1 0,1 1 0,0 0 0,0-1 0,1 0 0,-1 1 0,1-1 0,-1-1 0,1 1 0,0 0 0,0-1 0,0 0 0,1 0 0,-1 0 0,7 2 0,32 5 0,1-2 0,0-1 0,0-3 0,0-1 0,0-3 0,0-1 0,47-9 0,-74 9 0,0-1 0,0-1 0,0-1 0,0 0 0,-1-1 0,17-9 0,-26 12 0,0-1 0,-1-1 0,0 1 0,0-1 0,0 0 0,0-1 0,-1 1 0,0-1 0,0 0 0,0 0 0,-1-1 0,0 1 0,0-1 0,-1 0 0,1 0 0,1-8 0,1-7-682,6-41-1,-7 21-6143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57.7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84 24575,'203'-13'0,"-197"13"0,-2-1 0,0 0 0,0 1 0,0 0 0,1 0 0,-1 0 0,0 1 0,0-1 0,0 1 0,1 0 0,-1 0 0,0 0 0,0 1 0,5 2 0,-7-2 0,0 0 0,0 0 0,0 0 0,0 1 0,0-1 0,0 1 0,-1-1 0,1 1 0,-1 0 0,1 0 0,-1-1 0,0 1 0,0 0 0,-1 0 0,1 0 0,-1 0 0,1 0 0,-1 0 0,0 4 0,-1 153 0,-2-64 0,3-95 0,-2 26 0,2-27 0,0 1 0,0 0 0,0 0 0,0-1 0,0 1 0,0 0 0,-1-1 0,1 1 0,0 0 0,-1-1 0,1 1 0,0 0 0,-1-1 0,1 1 0,-1-1 0,1 1 0,-1-1 0,1 1 0,-1-1 0,1 1 0,-1-1 0,0 1 0,1-1 0,-1 1 0,0-1 0,1 0 0,-1 0 0,0 1 0,1-1 0,-2 0 0,1 0 0,0-1 0,1 1 0,-1-1 0,0 1 0,0-1 0,1 1 0,-1-1 0,0 1 0,1-1 0,-1 0 0,0 0 0,1 1 0,-1-1 0,1 0 0,-1 0 0,1 1 0,0-1 0,-1 0 0,1 0 0,0 0 0,-1 0 0,1 0 0,0 0 0,0 0 0,0 0 0,0-1 0,-3-31 0,3 28 0,-1-17 0,1 0 0,1 0 0,1-1 0,1 2 0,1-1 0,1 0 0,9-25 0,-8 34 0,-1 0 0,1 0 0,1 0 0,0 1 0,1-1 0,1 2 0,-1-1 0,2 1 0,0 1 0,0 0 0,1 0 0,13-9 0,-21 17 0,0 0 0,-1 0 0,1 1 0,1-1 0,-1 1 0,0 0 0,0 0 0,1 0 0,-1 0 0,0 0 0,1 1 0,-1-1 0,0 1 0,1 0 0,-1 0 0,7 1 0,-8 0 0,0 0 0,0-1 0,0 1 0,0 0 0,0 0 0,0 0 0,0 1 0,-1-1 0,1 0 0,0 1 0,-1-1 0,0 1 0,1-1 0,-1 1 0,0 0 0,0-1 0,1 1 0,-1 0 0,-1 0 0,1 0 0,0 0 0,0 0 0,-1 0 0,1 0 0,-1 0 0,0 0 0,1 0 0,-1 3 0,2 56 0,4 25 0,0 5 0,-6-68 0,1-1 0,8 45 0,-4-40-1365,-4-14-5461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58.0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1 24575,'0'2'0,"0"5"0,0 3 0,0 3 0,0 1 0,0 3 0,-3-1 0,-3-2 0,-1-3-8191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58.5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0 207 24575,'28'-30'0,"-2"-1"0,-1-1 0,-1-1 0,21-40 0,-45 73 0,0-1 0,0 1 0,0 0 0,0 0 0,0-1 0,0 1 0,0 0 0,0-1 0,0 1 0,1 0 0,-1 0 0,0-1 0,0 1 0,0 0 0,0 0 0,0-1 0,1 1 0,-1 0 0,0 0 0,0-1 0,0 1 0,1 0 0,-1 0 0,0 0 0,0-1 0,1 1 0,-1 0 0,0 0 0,0 0 0,1 0 0,-1 0 0,0 0 0,1 0 0,-1 0 0,0 0 0,0 0 0,1 0 0,-1 0 0,0 0 0,1 0 0,-1 0 0,0 0 0,0 0 0,1 0 0,-1 0 0,0 0 0,1 0 0,-1 0 0,5 19 0,-4 32 0,-1-49 0,-1 161-1365,1-147-5461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58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1 24575,'2'2'0,"1"-1"0,-1 1 0,1 0 0,-1 0 0,0 1 0,0-1 0,0 0 0,0 1 0,0-1 0,2 6 0,1-1 0,12 20 0,0 0 0,-2 2 0,-1 0 0,-1 0 0,-2 2 0,-1-1 0,-1 1 0,8 61 0,7 22 0,-14-74 0,-1 0 0,-3 0 0,-1 1 0,-1 65 0,-5-94 8,-1 0 0,-1 0 0,0 0 0,0-1 0,-1 0 0,-1 1 0,0-2 0,0 1 0,-1 0 0,-1-1 0,0 0 0,0-1 0,-1 1 0,-9 7 0,-1 1-256,0-1 1,-1-2-1,-1 0 1,-1-1-1,-38 20 1,23-17-6579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29:59.6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 1 24575,'-3'0'0,"0"1"0,1 0 0,-1 0 0,0 0 0,1 0 0,-1 0 0,1 1 0,-1-1 0,1 1 0,-1 0 0,1-1 0,0 1 0,0 0 0,0 0 0,0 1 0,0-1 0,1 0 0,-1 1 0,1-1 0,-2 3 0,-2 4 0,0 0 0,1 0 0,0 1 0,-4 15 0,2 7 0,3 0 0,0 0 0,2 1 0,4 46 0,0 4 0,-4-61 0,2 0 0,0 0 0,1-1 0,1 1 0,1-1 0,1 1 0,14 34 0,127 275 0,-129-292-682,27 44-1,-36-70-6143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00.8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24575,'3'0'0,"3"0"0,4 0 0,3 0 0,2 0 0,-2 3 0,0 0 0,1 1 0,0-2 0,1 0 0,-3 0-8191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01.4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0 24575,'-1'43'0,"0"-28"0,0 0 0,1 0 0,0-1 0,1 1 0,1 0 0,1 0 0,0-1 0,7 22 0,-6-29 18,1 1-1,-1-1 0,12 12 0,-12-14-160,0-1 0,0 1-1,0 0 1,-1 0-1,0 1 1,0-1-1,0 0 1,-1 1-1,3 7 1,-3-1-6683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03.0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1 120 24575,'6'-7'0,"-1"1"0,0-1 0,0-1 0,0 1 0,-1-1 0,0 1 0,0-1 0,-1 0 0,0-1 0,0 1 0,-1-1 0,0 1 0,0-12 0,-21 289-1365,18-255-5461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22.4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1 152 24575,'20'1'0,"1"-1"0,0-1 0,-1-1 0,1 0 0,-1-2 0,1-1 0,-1 0 0,21-9 0,153-58 0,-102 42 0,-71 21-1365,-5 1-5461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22.8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15 24575,'1'-1'0,"-1"0"0,0 0 0,1 0 0,-1 1 0,1-1 0,-1 0 0,1 0 0,-1 1 0,1-1 0,0 0 0,-1 1 0,1-1 0,0 1 0,-1-1 0,1 1 0,0-1 0,0 1 0,-1-1 0,1 1 0,0 0 0,0-1 0,0 1 0,0 0 0,-1 0 0,1 0 0,0 0 0,0 0 0,0 0 0,0 0 0,1 0 0,29 0 0,-23 1 0,-1 1 0,1 0 0,0 0 0,-1 0 0,1 1 0,-1 0 0,0 0 0,0 1 0,0 0 0,0 0 0,-1 1 0,0 0 0,0 0 0,0 0 0,0 1 0,-1 0 0,0 0 0,0 0 0,-1 1 0,1-1 0,-2 1 0,1 0 0,-1 1 0,0-1 0,0 0 0,-1 1 0,0 0 0,0-1 0,-1 1 0,0 0 0,0 0 0,-1 9 0,-2 2 0,0 0 0,-2 0 0,0-1 0,-2 1 0,-8 20 0,-46 90 0,21-49 0,-35 79-1365,62-134-5461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22.1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4 309 24575,'-1'-57'0,"-1"34"0,1 0 0,2 0 0,5-43 0,-4 60 0,1 0 0,-1 0 0,1 0 0,0 1 0,0-1 0,1 1 0,-1-1 0,1 1 0,0 0 0,1 0 0,-1 1 0,1-1 0,0 1 0,0 0 0,9-4 0,-8 3 0,1 1 0,0 1 0,0-1 0,0 1 0,0 1 0,0-1 0,1 1 0,0 1 0,-1-1 0,1 1 0,0 0 0,11 1 0,-17 0 0,-1 1 0,1-1 0,-1 1 0,1-1 0,-1 1 0,1 0 0,-1-1 0,1 1 0,-1 0 0,0 0 0,1 0 0,-1 0 0,0 0 0,0 0 0,0 1 0,0-1 0,0 0 0,0 0 0,0 1 0,0-1 0,0 1 0,-1-1 0,1 1 0,-1-1 0,1 1 0,-1-1 0,1 1 0,-1 0 0,0-1 0,0 1 0,0-1 0,0 4 0,0 7 0,0 0 0,-1-1 0,-3 17 0,3-19 0,-26 123 0,-4 33 0,1 12-1365,29-164-5461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27.3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1 182 24575,'0'-12'0,"-1"3"0,1 1 0,1 0 0,-1-1 0,1 1 0,3-12 0,-2 17 0,-1-1 0,1 1 0,0 0 0,-1 0 0,1 0 0,1 0 0,-1 0 0,0 1 0,1-1 0,-1 1 0,1-1 0,0 1 0,0 0 0,0 0 0,6-3 0,12-6 0,1 2 0,-1 0 0,2 2 0,-1 0 0,1 2 0,0 0 0,0 2 0,0 0 0,25 1 0,-46 2 0,0 0 0,0 1 0,0-1 0,0 0 0,0 1 0,0 0 0,0-1 0,0 1 0,0 0 0,0 0 0,0 0 0,-1 0 0,1 0 0,0 1 0,-1-1 0,1 0 0,-1 1 0,1-1 0,-1 1 0,0 0 0,1-1 0,-1 1 0,0 0 0,0 0 0,0 0 0,-1 0 0,1 0 0,0 0 0,-1 0 0,1 0 0,-1 0 0,1 3 0,0 9 0,1 0 0,-2 0 0,-1 26 0,0-19 0,-2 161 0,3-182 0,0 0 0,0 0 0,0 0 0,0 0 0,0 0 0,0 0 0,0 0 0,0 0 0,0-1 0,0 1 0,0 0 0,0 0 0,0 0 0,0 0 0,0 0 0,1 0 0,-1 0 0,0 0 0,0 0 0,0 0 0,0 0 0,0 0 0,0 0 0,0 0 0,0 0 0,0 0 0,0 0 0,0 0 0,0 0 0,0 0 0,1 0 0,-1 0 0,0 0 0,0 0 0,0 0 0,0 0 0,0 0 0,0 0 0,0 0 0,0 0 0,0 1 0,0-1 0,0 0 0,0 0 0,0 0 0,0 0 0,0 0 0,0 0 0,0 0 0,0 0 0,0 0 0,0 0 0,0 0 0,1 0 0,-1 0 0,0 0 0,0 0 0,0 1 0,0-1 0,0 0 0,0 0 0,0 0 0,0 0 0,0 0 0,0 0 0,7-9 0,15-27 0,3-4 0,-10 20 0,1 1 0,34-32 0,-45 46 0,0 1 0,0 0 0,1 0 0,-1 0 0,1 1 0,-1 0 0,1 0 0,0 0 0,1 1 0,-1 0 0,0 0 0,0 1 0,1-1 0,-1 1 0,1 1 0,8-1 0,-12 2 0,1 0 0,0 0 0,-1 1 0,1 0 0,-1-1 0,0 1 0,1 0 0,-1 0 0,0 1 0,0-1 0,-1 1 0,1-1 0,0 1 0,-1 0 0,1 0 0,-1 0 0,0 1 0,0-1 0,0 0 0,1 6 0,6 11 0,-1 0 0,7 28 0,-13-40 0,8 24-455,-2 1 0,6 50 0,-13-69-6371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28.4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24575,'9'0'0,"0"1"0,0-1 0,0 1 0,0 1 0,0 0 0,0 0 0,0 1 0,0 0 0,-1 0 0,1 1 0,-1 0 0,0 1 0,0 0 0,-1 0 0,0 0 0,1 1 0,-2 0 0,9 9 0,1 2 0,0 1 0,0 1 0,-2 0 0,0 1 0,-2 1 0,0 0 0,-1 0 0,-1 1 0,-1 0 0,-1 1 0,-1 0 0,-1 0 0,-1 1 0,-2 0 0,0 0 0,0 42 0,-3-47 0,-5 208 0,2-190 0,-2 0 0,-1 0 0,-2 0 0,-14 37 0,2-23-341,-2-2 0,-2 0-1,-45 68 1,42-77-6485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26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0 339 24575,'5'-2'0,"0"1"0,-1-1 0,1 0 0,-1 0 0,1-1 0,-1 1 0,0-1 0,0 0 0,0 0 0,0-1 0,-1 1 0,1-1 0,4-6 0,3-1 0,38-38 0,0 0 0,1 2 0,109-79 0,-157 125 0,0-1 0,0 1 0,0 0 0,0 0 0,0 0 0,0 0 0,0 0 0,0 0 0,1 1 0,-1-1 0,0 1 0,1-1 0,-1 1 0,0 0 0,1 0 0,3 0 0,-5 1 0,0 0 0,1 0 0,-1-1 0,0 1 0,0 0 0,0 0 0,0 0 0,1 0 0,-2 1 0,1-1 0,0 0 0,0 0 0,0 1 0,0-1 0,-1 0 0,1 1 0,-1-1 0,1 0 0,-1 1 0,1-1 0,-1 1 0,0-1 0,0 1 0,0-1 0,0 1 0,0 1 0,4 63 0,-6 73 0,-1-28 0,2-98 17,-1 1 0,0-1 0,-1 0 0,0 0 0,-1 0 1,-6 16-1,4-17-230,2 1 1,0-1 0,1 1 0,0 0 0,0 0 0,0 19 0,4-18-6614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26.5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24575,'28'26'0,"-23"-23"0,-1 0 0,0 1 0,0-1 0,0 1 0,0 0 0,-1 0 0,0 1 0,0-1 0,0 1 0,0-1 0,0 1 0,-1 0 0,0 0 0,0 0 0,-1 1 0,3 8 0,-4-9-62,1-1 0,-1 1 0,0 0 0,0 0 0,0 0 0,0-1 0,-1 1 0,0 0 0,0-1 0,0 1 0,-1 0 0,0-1-1,0 0 1,0 1 0,0-1 0,0 0 0,-1 0 0,0 0 0,0 0 0,0-1 0,-5 5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28.8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463 0 24575,'-4'1'0,"-1"-1"0,1 1 0,0-1 0,0 1 0,0 1 0,0-1 0,-1 0 0,2 1 0,-1 0 0,0 0 0,0 0 0,1 0 0,-1 1 0,1 0 0,-4 3 0,-5 6 0,1 0 0,-16 23 0,7-9 0,-209 215 0,218-231 0,3-2 0,0 0 0,1 0 0,-1 0 0,2 1 0,-1 0 0,1 1 0,1-1 0,0 1 0,0 0 0,1 1 0,0-1 0,1 1 0,0-1 0,0 1 0,1 0 0,1 0 0,0 0 0,1 21 0,0-9-227,2 0-1,0-1 1,1 1-1,2-1 1,10 34-1,-5-33-6598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54.9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0 24575,'0'4'0,"-1"0"0,0-1 0,0 1 0,0 0 0,0-1 0,-1 1 0,-3 6 0,-2 6 0,-10 26 0,2 2 0,2 0 0,2 0 0,-10 85 0,16 329 0,8-261 0,-3 65-423,7 494 191,46-1 265,-27-344 242,-27 3 183,-2-144-569,0-183 111,-16 89 0,17-159 0,-20 210 0,9-35 0,5 202 0,10-235 0,-2 231 0,-1-377-227,0 0-1,-1 0 1,-1 0-1,0-1 1,-8 22-1,6-20-6598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55.6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51 24575,'0'-2'0,"1"0"0,-1 0 0,0 0 0,1 0 0,-1 0 0,1 0 0,0 0 0,0 0 0,0 0 0,0 1 0,0-1 0,0 0 0,0 1 0,0-1 0,1 0 0,-1 1 0,1 0 0,-1-1 0,1 1 0,0 0 0,-1 0 0,1 0 0,0 0 0,0 0 0,0 0 0,0 0 0,0 1 0,0-1 0,0 1 0,3-1 0,9-2 0,-1 1 0,1 1 0,21 1 0,-21 0 0,229 1-1365,-229-1-5461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56.3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74 24575,'3'0'0,"4"0"0,5 0 0,8 0 0,4-3 0,11-3 0,9-2 0,9-1 0,6-2 0,2 1 0,1 1 0,4 4 0,-1 1 0,0-1 0,-11 1-8191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00.5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96 15 24575,'1'-1'0,"-1"0"0,1 0 0,-1 1 0,1-1 0,0 0 0,-1 0 0,1 0 0,0 0 0,0 1 0,0-1 0,-1 0 0,1 1 0,0-1 0,0 1 0,0-1 0,0 1 0,0-1 0,0 1 0,0 0 0,0-1 0,0 1 0,0 0 0,0 0 0,0 0 0,0 0 0,0 0 0,3 0 0,29 1 0,-29 1 0,-1 0 0,0 0 0,0 0 0,0 1 0,0-1 0,0 1 0,-1 0 0,1-1 0,-1 1 0,0 0 0,0 1 0,0-1 0,3 7 0,18 46 0,-16-26 0,0-1 0,-2 1 0,-1 0 0,-2 1 0,-1-1 0,-4 47 0,3-72 5,-1 1 0,0-1 0,0 0-1,-1 1 1,1-1 0,-1 0 0,0 0 0,-1 0-1,1-1 1,-1 1 0,0 0 0,0-1 0,0 0-1,-1 0 1,0 0 0,1 0 0,-2 0-1,1-1 1,0 0 0,-1 1 0,1-2 0,-1 1-1,0 0 1,-9 2 0,-1 0-217,-1 0 0,0-1 0,0-1-1,0-1 1,0 0 0,-32-1 0,34-1-6614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01.0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217 2 24575,'-28'0'0,"14"-1"0,0 1 0,0 0 0,-20 4 0,30-3 0,0 0 0,1 0 0,-1 0 0,0 0 0,1 1 0,-1-1 0,1 1 0,0 0 0,0 0 0,-1 1 0,1-1 0,1 0 0,-1 1 0,0 0 0,0 0 0,1 0 0,-3 3 0,-2 8 0,0 0 0,0 1 0,1-1 0,1 1 0,0 0 0,1 1 0,1-1 0,-2 29 0,2 13 0,5 63 0,1-33 0,-4-26 0,2 64 0,-1-123 0,1 1 0,0-1 0,-1 1 0,1-1 0,0 1 0,1-1 0,-1 0 0,0 0 0,1 1 0,-1-1 0,1 0 0,-1 0 0,1 0 0,0 0 0,0-1 0,0 1 0,0 0 0,0-1 0,0 0 0,1 1 0,-1-1 0,0 0 0,1 0 0,-1 0 0,1 0 0,4 0 0,10 3 0,-1-1 0,1-1 0,19 1 0,-17-2 0,2 0-1365,-4 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23.9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24575,'18'0'0,"-1"1"0,0 0 0,0 1 0,0 1 0,0 1 0,0 0 0,-1 1 0,1 1 0,-1 0 0,-1 2 0,1-1 0,-1 2 0,15 11 0,-27-18 0,26 18 0,-1 1 0,-1 1 0,-1 1 0,25 29 0,-45-42 0,1 0 0,-2 0 0,1 1 0,-1-1 0,-1 1 0,0 1 0,-1-1 0,0 0 0,-1 1 0,0 0 0,1 23 0,-3-17 0,0 0 0,-1 1 0,-1-1 0,0 0 0,-2-1 0,0 1 0,-7 19 0,-1-11 0,-1 0 0,0 0 0,-2-1 0,-1-1 0,-1-1 0,-2 0 0,0-1 0,-1-1 0,0-1 0,-2-1 0,-42 29 0,63-47 0,0-1 0,0 1 0,0 0 0,0-1 0,1 1 0,-1-1 0,0 1 0,0-1 0,0 0 0,0 1 0,0-1 0,0 0 0,-1 0 0,1 1 0,0-1 0,0 0 0,0 0 0,0 0 0,0 0 0,0-1 0,0 1 0,-2 0 0,3-1 0,0 0 0,0 0 0,0 0 0,0 0 0,0 1 0,0-1 0,0 0 0,0 0 0,0 0 0,0 1 0,1-1 0,-1 0 0,0 0 0,1 1 0,-1-1 0,0 0 0,1 0 0,-1 1 0,1-1 0,-1 0 0,1 1 0,-1-1 0,1 1 0,0-1 0,-1 1 0,1-1 0,0 1 0,-1-1 0,1 1 0,1-1 0,58-40-242,-44 31-881,10-6-5703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01.5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20 303 24575,'1'-41'0,"-3"-47"0,-1 80 0,-2 17 0,-1 18 0,3 15 0,2-1 0,4 44 0,-3-84 0,0-1 0,0 1 0,0 0 0,0 0 0,0 0 0,0-1 0,0 1 0,0 0 0,0-1 0,1 1 0,-1 0 0,0 0 0,1-1 0,-1 1 0,0 0 0,1-1 0,-1 1 0,1-1 0,-1 1 0,1-1 0,-1 1 0,1-1 0,0 1 0,-1-1 0,1 1 0,0-1 0,-1 1 0,1-1 0,0 0 0,-1 0 0,1 1 0,1-1 0,0 0 0,0 0 0,0 0 0,0-1 0,0 1 0,1-1 0,-1 1 0,0-1 0,0 0 0,0 0 0,-1 0 0,4-2 0,6-4 0,0-1 0,16-16 0,-19 16 0,-2 0 0,1 0 0,-1-1 0,0 0 0,-1 0 0,0 0 0,-1-1 0,1 0 0,-2 0 0,0 0 0,4-19 0,-3 6 0,-1-1 0,-1 0 0,-1 0 0,-3-27 0,-7 5-1365,1 27-5461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01.9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24575,'3'0'0,"3"2"0,4 5 0,0 3 0,-2 2 0,-2 3 0,-2 1 0,-2 1 0,-1 0 0,-1 0 0,0 0 0,0 0 0,-1-1 0,1 1 0,0-4-8191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08.7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24575,'0'390'-1365,"0"-374"-5461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09.1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24575,'3'0'0,"3"0"0,4 0 0,3 0 0,2 0 0,1 0 0,3 0 0,5 0 0,0 0 0,-1 0 0,-1 0 0,0 0 0,-2 0-8191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09.4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24575,'3'0'0,"3"0"0,4 0 0,6 0 0,2 0 0,2 0 0,2 0 0,-2 0-8191</inkml:trace>
  <inkml:trace contextRef="#ctx0" brushRef="#br0" timeOffset="1">309 0 24575,'3'0'0,"3"0"0,4 0 0,3 0 0,5 0 0,-1 0-8191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09.8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24575,'65'-1'0,"-28"-1"0,0 2 0,72 10 0,-102-9 0,0 1 0,-1 0 0,1 0 0,-1 1 0,1 0 0,-1 0 0,0 0 0,0 1 0,0 0 0,-1 0 0,1 0 0,-1 1 0,0 0 0,0 0 0,-1 0 0,1 0 0,-1 1 0,0 0 0,-1 0 0,1 0 0,-1 0 0,-1 1 0,1-1 0,-1 1 0,0-1 0,0 1 0,-1 0 0,1 13 0,-7 246 0,5-260-85,0 0 0,-1-1-1,0 1 1,0 0 0,0-1-1,-1 1 1,0-1 0,0 0-1,0 1 1,-1-1 0,1 0-1,-1 0 1,-1-1 0,1 1-1,-6 5 1,-1-2-6741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10.2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170 0 24575,'-9'0'0,"1"0"0,-1 1 0,1 0 0,-1 0 0,1 1 0,0 0 0,0 0 0,-10 5 0,13-5 0,1 1 0,-1 0 0,0 0 0,1 0 0,0 1 0,0 0 0,0-1 0,0 1 0,1 1 0,0-1 0,-1 0 0,2 1 0,-1 0 0,-2 5 0,0 1 0,1 1 0,0 0 0,1 0 0,0 0 0,1 1 0,0-1 0,0 14 0,5 93 0,0-42 0,-3 156-1365,0-216-5461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11.2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0 165 24575,'2'-5'0,"0"0"0,0 0 0,0 1 0,1-1 0,0 1 0,0 0 0,0 0 0,0 0 0,6-6 0,-1 1 0,-8 9 0,14-17 0,0 1 0,31-28 0,-42 41 0,0 0 0,1 1 0,-1-1 0,1 1 0,-1 0 0,1 0 0,0 0 0,0 0 0,0 0 0,0 1 0,0 0 0,0 0 0,0 0 0,0 0 0,0 1 0,1-1 0,-1 1 0,0 0 0,0 0 0,1 1 0,-1-1 0,5 2 0,-6 0 0,0-1 0,-1 1 0,1 0 0,-1 0 0,1-1 0,-1 2 0,0-1 0,0 0 0,0 0 0,0 1 0,0-1 0,0 1 0,-1-1 0,1 1 0,-1 0 0,0 0 0,1 0 0,-1 3 0,3 8 0,-1 0 0,3 23 0,-4-20 0,2-5 0,1-20 0,3-28 0,-6 27 0,-2 7 0,1 0 0,-1-1 0,1 1 0,0 0 0,0 0 0,0 0 0,0 0 0,0 1 0,0-1 0,1 0 0,1-2 0,5 4 0,-1 15 0,-3 0 0,-3-9 0,1 0 0,-1 0 0,1 0 0,0 0 0,0 0 0,1 0 0,0-1 0,0 1 0,0-1 0,1 0 0,6 8 0,-8-12 0,-1-1 0,0 0 0,1 1 0,-1-1 0,1 0 0,-1 0 0,1 0 0,-1 0 0,0 0 0,1 0 0,-1 0 0,1 0 0,-1-1 0,1 1 0,-1-1 0,0 1 0,1-1 0,-1 1 0,0-1 0,0 0 0,1 1 0,-1-1 0,0 0 0,0 0 0,0 0 0,2-2 0,32-31 0,-29 27 0,4-3 0,0 0 0,1 1 0,1 0 0,-1 0 0,14-6 0,-18 11 0,0 0 0,0 1 0,1 0 0,-1 1 0,0 0 0,1 0 0,0 0 0,-1 1 0,1 0 0,15 0 0,-20 2 0,-1-1 0,0 1 0,1 0 0,-1-1 0,0 1 0,0 0 0,0 0 0,0 1 0,0-1 0,0 0 0,0 1 0,0-1 0,0 1 0,0 0 0,-1-1 0,1 1 0,-1 0 0,1 0 0,-1 0 0,0 0 0,0 0 0,0 0 0,1 4 0,3 7 0,0 1 0,4 26 0,-3-16 0,-3-11-1365,1-3-5461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13.2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195 16 24575,'0'0'0,"0"1"0,1 0 0,-1 0 0,1-1 0,-1 1 0,0-1 0,1 1 0,-1 0 0,1-1 0,-1 1 0,1-1 0,0 1 0,-1-1 0,1 0 0,-1 1 0,1-1 0,0 1 0,-1-1 0,1 0 0,0 0 0,0 1 0,-1-1 0,1 0 0,0 0 0,0 0 0,-1 0 0,2 0 0,25 3 0,-23-3 0,84 5 0,139-11 0,-197 2 0,-1-2 0,30-10 0,-52 14 0,-6 2 0,-1 0 0,1 0 0,0 0 0,-1-1 0,1 1 0,0 0 0,-1 0 0,1 0 0,0 1 0,0-1 0,-1 0 0,1 0 0,0 0 0,-1 0 0,1 1 0,0-1 0,-1 0 0,1 0 0,-1 1 0,1-1 0,0 1 0,-1-1 0,1 0 0,-1 1 0,1-1 0,-1 1 0,1-1 0,-1 1 0,0 0 0,1-1 0,-1 1 0,0-1 0,1 1 0,-1 0 0,0-1 0,0 1 0,1 0 0,-1-1 0,0 1 0,0 0 0,0-1 0,0 2 0,0 36 0,0-29 0,-6 981 0,8-608 0,71 559-601,-48-366 1202,-25-407-601,-20 476 0,8-163 0,10-142 0,-14-204 0,9-94 0,2 0 0,0 42 0,7-12 0,-3 119 0,0-184 0,0-1 0,0 0 0,-1 0 0,0 0 0,1 0 0,-2 0 0,1-1 0,0 1 0,-1-1 0,0 1 0,0-1 0,0 0 0,-1 0 0,1 0 0,-1 0 0,0-1 0,0 0 0,0 0 0,-1 0 0,1 0 0,-1 0 0,0-1 0,1 0 0,-7 2 0,-13 4 0,0-1 0,0 0 0,-43 4 0,60-10 0,-435 53-1365,383-49-5461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13.8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24575,'0'3'0,"3"1"0,3 0 0,7-1 0,3-1 0,8-1 0,11 0 0,7-1 0,11 0 0,16 0 0,15 0 0,15-1 0,11 1 0,6 0-967,-17 0-6257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24.3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510 51 24575,'0'-2'0,"0"0"0,0 0 0,0 1 0,0-1 0,0 0 0,-1 0 0,1 0 0,-1 0 0,1 1 0,-1-1 0,1 0 0,-1 0 0,0 1 0,0-1 0,0 0 0,0 1 0,0-1 0,0 1 0,-1 0 0,1-1 0,0 1 0,-1 0 0,1 0 0,-3-2 0,-1 1 0,1 1 0,0-1 0,-1 1 0,1 0 0,-1 1 0,1-1 0,-1 1 0,1 0 0,-8 0 0,-2 1 0,-1 1 0,1 1 0,0 0 0,0 0 0,-20 9 0,-69 35 0,41-18 0,46-22 0,0 0 0,1 1 0,0 1 0,0 1 0,-21 18 0,30-24 0,2 1 0,-1 0 0,1 1 0,-1-1 0,2 1 0,-1 0 0,1 0 0,-1 0 0,2 0 0,-1 1 0,1-1 0,0 1 0,0 0 0,1 0 0,-1-1 0,2 1 0,-1 8 0,2 2 0,0-1 0,2 0 0,0 1 0,1-1 0,0 0 0,1 0 0,1-1 0,1 0 0,0 0 0,1 0 0,0-1 0,15 19 0,12 13 0,3-2 0,48 44 0,-32-36 40,3-2 0,101 68 0,-116-91-337,2-2 0,1-2 0,0-2 0,93 29 0,-117-44-6529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14.2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1 147 24575,'74'-3'0,"96"-18"0,-36 4 0,533-7 0,-650 24-1365,-3 0-5461</inkml:trace>
  <inkml:trace contextRef="#ctx0" brushRef="#br0" timeOffset="1">2003 33 24575,'118'-8'0,"-4"-1"0,21-6 0,72 14-1365,-174 1-5461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14.5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29 24575,'8'0'0,"8"0"0,8-2 0,4-2 0,4-2 0,1-1 0,-1 2 0,-7 0-8191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15.1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0 108 24575,'6'0'0,"4"0"0,9 0 0,12 0 0,15 0 0,14-2 0,15-2 0,15-2 0,11-4 0,8-2 0,5-2-797,5 1 797,1-2 0,12-2 0,-18 2-7394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15.4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84 24575,'43'-2'0,"58"-10"0,-10 0 0,95 8 0,-26 1 0,-112-3-79,79-18 0,-79 13-1128,-4 2-5619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15.8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83 24575,'78'-4'0,"1"-4"0,90-20 0,61-7 0,-50 27-1365,-154 8-5461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22.7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 24575,'95'-1'0,"-25"-1"0,92 9 0,-149-5 0,0-1 0,-1 2 0,0 0 0,0 1 0,1 0 0,-2 0 0,1 1 0,-1 1 0,13 8 0,-17-9 0,0 1 0,0-1 0,-1 2 0,0-1 0,0 1 0,-1 0 0,1 0 0,-1 0 0,-1 1 0,0 0 0,0-1 0,0 2 0,4 15 0,-2-2 0,-1 1 0,-1-1 0,-1 1 0,-1 0 0,-1 0 0,-3 37 0,0-42 0,-1 0 0,0 0 0,-1 0 0,-1-1 0,-1 1 0,0-2 0,-2 1 0,-16 29 0,14-30 0,-1-1 0,-1 1 0,0-2 0,-1 0 0,-1 0 0,-27 20 0,32-27 0,-1-1 0,-1 0 0,1-1 0,-1 0 0,0 0 0,0-2 0,-1 1 0,1-1 0,-1-1 0,1 0 0,-1 0 0,-14-1 0,-7-2-1365,19 1-5461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23.1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430 15 24575,'0'-1'0,"0"0"0,-1 1 0,1-1 0,0 0 0,-1 1 0,1-1 0,-1 1 0,1-1 0,-1 1 0,1-1 0,-1 1 0,0-1 0,1 1 0,-1-1 0,1 1 0,-1-1 0,0 1 0,0 0 0,1 0 0,-1-1 0,0 1 0,1 0 0,-1 0 0,0 0 0,0 0 0,-1 0 0,-25-3 0,22 2 0,-16 1 0,0 1 0,0 1 0,0 1 0,0 1 0,1 0 0,-1 2 0,1 0 0,0 1 0,1 1 0,0 1 0,0 1 0,1 1 0,0 0 0,-27 23 0,40-28 0,-1 0 0,1 0 0,0 0 0,1 1 0,0 0 0,0 0 0,0 0 0,1 0 0,0 1 0,1-1 0,-1 1 0,1 0 0,1 0 0,-1 10 0,-1 14 0,2 1 0,4 40 0,-1-19 0,-2 29 0,-2-47 0,2 1 0,2 0 0,10 59 0,-11-89 8,1-1-1,1 0 1,-1 1-1,1-1 1,0 0-1,0 0 1,1-1-1,-1 1 1,1-1-1,1 1 1,-1-1-1,1-1 1,0 1-1,0-1 1,11 8-1,-7-6-156,1-1 1,-1-1-1,1 1 1,0-2-1,1 1 1,-1-1-1,1-1 1,-1 0-1,14 1 1,2-1-6678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24.0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0 134 24575,'3'0'0,"0"0"0,0 0 0,-1 1 0,1-1 0,0 1 0,-1 0 0,1-1 0,0 1 0,-1 0 0,1 1 0,-1-1 0,1 0 0,-1 1 0,0-1 0,0 1 0,0 0 0,1 0 0,-2 0 0,1 0 0,3 4 0,0 2 0,0 0 0,-1 1 0,0 0 0,5 14 0,-7-17 0,-2-6 0,0 0 0,-1 0 0,1 0 0,0 0 0,0 0 0,0 1 0,0-1 0,0 0 0,0 0 0,0 0 0,0 0 0,0 1 0,0-1 0,1 0 0,-1 0 0,0 0 0,0 0 0,0 0 0,0 0 0,0 1 0,0-1 0,0 0 0,0 0 0,0 0 0,0 0 0,0 0 0,1 0 0,-1 0 0,0 1 0,0-1 0,0 0 0,0 0 0,0 0 0,0 0 0,1 0 0,-1 0 0,0 0 0,0 0 0,0 0 0,0 0 0,0 0 0,1 0 0,-1 0 0,0 0 0,0 0 0,0 0 0,0 0 0,1 0 0,-1 0 0,0 0 0,0 0 0,0 0 0,0 0 0,0 0 0,0 0 0,1 0 0,-1-1 0,5-10 0,0-19 0,-5 12 0,7-61 0,-6 72 0,0-1 0,1 1 0,0 0 0,0 0 0,0 0 0,1 0 0,7-12 0,-9 17 0,-1 1 0,1 0 0,0 0 0,0-1 0,0 1 0,0 0 0,0 0 0,0 0 0,0 0 0,0 0 0,0 0 0,0 0 0,1 1 0,-1-1 0,0 0 0,0 1 0,1-1 0,-1 1 0,1-1 0,-1 1 0,0-1 0,1 1 0,-1 0 0,1 0 0,-1 0 0,1 0 0,-1 0 0,1 0 0,-1 0 0,1 1 0,-1-1 0,0 0 0,1 1 0,-1-1 0,1 1 0,-1-1 0,2 2 0,0 0 0,-1 0 0,1 0 0,-1 1 0,1-1 0,-1 1 0,0-1 0,0 1 0,0 0 0,0 0 0,-1 0 0,1 0 0,-1 0 0,0 0 0,0 0 0,1 4 0,1 12 22,-1 0 0,0 0 0,-3 26-1,0-29-228,1-1-1,1 0 1,0 0-1,0 0 1,2 0-1,5 20 1,-2-20-6619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24.6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 9 24575,'-2'0'0,"-1"0"0,1 0 0,0 1 0,-1-1 0,1 1 0,-1 0 0,1-1 0,0 1 0,-1 0 0,1 0 0,0 0 0,0 1 0,0-1 0,0 0 0,0 1 0,0 0 0,-2 2 0,1 0 0,-1 0 0,1 0 0,1 1 0,-1-1 0,0 1 0,1 0 0,-3 8 0,1 2 0,0 0 0,1 0 0,1 1 0,-1 23 0,2-14 0,0-16 0,0 1 0,1 0 0,0 0 0,1-1 0,0 1 0,0 0 0,4 10 0,-5-19 0,1 0 0,-1 1 0,1-1 0,-1 0 0,1 0 0,0 0 0,0 0 0,0 1 0,-1-1 0,1 0 0,0 0 0,0-1 0,1 1 0,-1 0 0,0 0 0,0 0 0,0-1 0,0 1 0,1 0 0,-1-1 0,0 0 0,1 1 0,-1-1 0,0 0 0,1 1 0,-1-1 0,0 0 0,1 0 0,-1 0 0,1 0 0,-1 0 0,0 0 0,1-1 0,-1 1 0,0 0 0,1-1 0,-1 1 0,0-1 0,0 0 0,1 1 0,-1-1 0,0 0 0,0 1 0,0-1 0,2-2 0,2 0 0,-1-1 0,0 1 0,1-1 0,-1 0 0,0 0 0,-1-1 0,1 1 0,-1-1 0,5-9 0,-1-6 0,-1 0 0,0-1 0,-2 0 0,0 0 0,-2 0 0,0 0 0,-3-42 0,1 60-151,0 0-1,-1 1 0,0-1 0,1 0 1,-1 0-1,0 1 0,0-1 1,-3-3-1,-3-5-6674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25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0 24575,'0'3'0,"0"3"0,0 4 0,0 3 0,0 2 0,0 1 0,0 1 0,0 0 0,0 0 0,-3-1 0,-1 4 0,1 3 0,0 1 0,-2-4 0,0-3 0,1-1 0,1-1 0,1-2-8191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24.8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71 24575,'-1'-1'0,"-1"0"0,1 0 0,0 0 0,0 0 0,0 0 0,0 0 0,0-1 0,0 1 0,1 0 0,-1-1 0,0 1 0,1-1 0,-1 1 0,1-1 0,-1 1 0,1-1 0,0 1 0,-1-1 0,1 1 0,0-1 0,0 0 0,0 1 0,1-3 0,0 2 0,0 1 0,0-1 0,0 1 0,0-1 0,1 1 0,-1-1 0,1 1 0,-1 0 0,1 0 0,-1 0 0,1 0 0,0 0 0,-1 0 0,1 0 0,0 0 0,0 1 0,0-1 0,0 1 0,3-1 0,25-4 0,0 1 0,1 1 0,-1 2 0,1 1 0,52 7 0,-67-5 0,1 1 0,-1 0 0,0 1 0,19 7 0,-32-10 0,1 1 0,-1-1 0,0 1 0,0-1 0,0 1 0,0 0 0,0 0 0,0 0 0,0 0 0,0 1 0,-1-1 0,0 1 0,1 0 0,-1 0 0,0 0 0,0 0 0,0 0 0,-1 0 0,1 0 0,-1 0 0,0 1 0,0-1 0,0 1 0,0-1 0,0 7 0,0-5 0,-1 1 0,0-1 0,-1 1 0,1-1 0,-1 0 0,0 1 0,-1-1 0,1 0 0,-1 0 0,0 1 0,-1-2 0,1 1 0,-6 9 0,3-9 0,1-1 0,-1 1 0,0-1 0,-1 0 0,1 0 0,-1 0 0,1-1 0,-1 0 0,0 0 0,0-1 0,-8 3 0,-56 16 0,-1-4 0,-109 13 0,224-33 0,53 4 0,-24 0 0,-68-1 0,9 0 0,0 0 0,0 1 0,17 4 0,-29-5 0,0 0 0,1 0 0,-1 1 0,0 0 0,0-1 0,0 1 0,1 0 0,-1 0 0,0 0 0,0 0 0,0 0 0,0 1 0,-1-1 0,1 1 0,0-1 0,0 1 0,-1 0 0,1-1 0,-1 1 0,0 0 0,1 0 0,-1 0 0,0 0 0,0 0 0,0 0 0,-1 0 0,2 4 0,-2-5 0,0 0 0,0 0 0,0 0 0,0 0 0,0 1 0,-1-1 0,1 0 0,0 0 0,-1 0 0,1 0 0,-1 0 0,1 0 0,-1 0 0,1 0 0,-1 0 0,0 0 0,1 0 0,-1 0 0,0-1 0,0 1 0,1 0 0,-1 0 0,-2 0 0,-20 10 0,20-9 0,21-2 0,-12 0 0,21 0-1365,0-1-5461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25.7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0 24575,'-1'1'0,"0"-1"0,1 0 0,-1 0 0,1 0 0,-1 1 0,1-1 0,-1 0 0,1 0 0,-1 1 0,1-1 0,-1 0 0,1 1 0,-1-1 0,1 1 0,-1-1 0,1 1 0,0-1 0,-1 1 0,1-1 0,0 1 0,-1-1 0,1 1 0,0-1 0,0 1 0,-1-1 0,1 1 0,0 0 0,0-1 0,0 1 0,0-1 0,0 1 0,0 0 0,0-1 0,0 1 0,0 0 0,0-1 0,0 1 0,0-1 0,1 1 0,-1-1 0,0 1 0,0 0 0,1-1 0,-1 1 0,1 0 0,11 27 0,3-5 0,23 29 0,-23-34 0,-1 1 0,18 33 0,-28-44 0,-1 0 0,0 1 0,-1 0 0,0 0 0,0 0 0,-1 0 0,0 0 0,0 0 0,-1 0 0,0 0 0,-1 0 0,0 0 0,-3 10 0,1-3 0,-2 0 0,0-1 0,0 1 0,-2-1 0,0 0 0,-12 18 0,-24 25 40,31-45-321,2 0 0,-1 1 0,2 1 0,-12 23 0,17-27-6545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26.1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329 3 24575,'-38'-1'0,"17"0"0,-40 3 0,55-1 0,-1 0 0,1 0 0,0 1 0,0 0 0,0 0 0,0 0 0,0 1 0,1 0 0,-1 0 0,-8 6 0,2 2 0,0 0 0,1 0 0,0 1 0,0 1 0,2 0 0,-1 0 0,2 1 0,0 0 0,0 1 0,1 0 0,-7 23 0,11-28 0,0 1 0,1 0 0,0 0 0,0 0 0,1 0 0,1 0 0,-1 0 0,2 1 0,0-1 0,0 0 0,1 0 0,0 0 0,1-1 0,1 1 0,-1 0 0,2-1 0,7 16 0,2-5 0,1-1 0,0 0 0,1-1 0,1-1 0,1 0 0,1-1 0,0-1 0,1-1 0,1-1 0,24 13 0,110 62-1365,-136-78-5461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26.8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24575,'11'0'0,"-2"0"0,1 0 0,-1 0 0,1 1 0,17 4 0,-25-4 0,1 0 0,-1-1 0,0 1 0,0 0 0,0 0 0,0 1 0,0-1 0,0 0 0,0 1 0,-1-1 0,1 1 0,0-1 0,-1 1 0,1 0 0,-1 0 0,0 0 0,1 0 0,-1 0 0,0 0 0,0 0 0,0 0 0,-1 0 0,1 0 0,0 1 0,0 2 0,1 17 0,-1-1 0,-4 39 0,2-40 0,6-34 0,-1 0 0,2 0 0,0 0 0,1 1 0,0 0 0,1 0 0,17-21 0,-23 31 0,1 1 0,0-1 0,-1 1 0,1-1 0,0 1 0,0 0 0,1 0 0,-1 0 0,0 1 0,1-1 0,-1 1 0,6-2 0,-8 3 0,0 0 0,0 0 0,1 0 0,-1 0 0,0 0 0,0 0 0,1 0 0,-1 0 0,0 0 0,0 1 0,0-1 0,1 0 0,-1 1 0,0-1 0,0 1 0,0 0 0,0-1 0,0 1 0,0 0 0,0-1 0,0 1 0,0 0 0,0 0 0,0 0 0,-1 0 0,1 0 0,0 0 0,-1 0 0,1 0 0,0 0 0,-1 1 0,0-1 0,1 0 0,-1 0 0,0 0 0,1 0 0,-1 1 0,0-1 0,0 2 0,4 63-1365,-1-51-5461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27.3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50 24575,'0'-5'0,"0"-1"0,1 1 0,-1 0 0,1 0 0,0 0 0,2-6 0,-3 11 0,0-1 0,0 1 0,1-1 0,-1 1 0,0 0 0,0-1 0,1 1 0,-1-1 0,0 1 0,0 0 0,1-1 0,-1 1 0,0 0 0,1-1 0,-1 1 0,0 0 0,1 0 0,-1-1 0,1 1 0,-1 0 0,0 0 0,1 0 0,-1 0 0,1-1 0,-1 1 0,1 0 0,-1 0 0,1 0 0,1 1 0,-1-1 0,0 1 0,1 0 0,-1-1 0,0 1 0,0 0 0,0 0 0,0 0 0,1 0 0,-1 0 0,-1 0 0,1 0 0,0 0 0,1 2 0,3 6 0,0 0 0,0 1 0,-2-1 0,1 1 0,-1-1 0,0 1 0,-1 0 0,0 0 0,-1 0 0,0 1 0,-1 19 0,0-16 0,1 0 0,0 0 0,1 1 0,1-1 0,7 22 0,1-7-118,-5-11 201,1 0 0,10 17 0,-14-30-219,0 0 0,1 0 0,0 0 0,0 0 0,0 0 0,0-1 0,1 0 0,0 0 0,0 0 0,6 4 0,3-1-6690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27.7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24575,'0'3'0,"3"1"0,3-1 0,2 3 0,1-1 0,5 0 0,5-2 0,3 0 0,3-2 0,-3 0-8191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28.0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24575,'2'0'0,"5"0"0,3 0 0,2 0 0,3 0 0,1 0 0,1 0 0,0 0 0,0 0 0,0 0 0,-3 0-8191</inkml:trace>
  <inkml:trace contextRef="#ctx0" brushRef="#br0" timeOffset="1">212 0 24575,'3'0'0,"3"0"0,4 0 0,3 3 0,5 1 0,2-1 0,0 0 0,-3-1-8191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28.6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24575,'17'0'0,"0"1"0,0 1 0,0 0 0,0 1 0,0 1 0,-1 1 0,27 11 0,-33-12 0,-1 1 0,1 0 0,-1 1 0,0 0 0,-1 1 0,1 0 0,-1 0 0,-1 0 0,1 1 0,-1 0 0,-1 1 0,1 0 0,6 13 0,-9-13 0,-1 0 0,0 0 0,0 1 0,-1-1 0,0 1 0,-1 0 0,0 0 0,0-1 0,-1 1 0,-2 13 0,-1 3 0,-1 0 0,-12 42 0,4-32 0,-1-1 0,-2 0 0,-2-1 0,-21 33 0,15-38-1365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29.0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232 37 24575,'-4'-4'0,"-1"0"0,0 1 0,0-1 0,0 1 0,0 0 0,-1 0 0,1 1 0,-1 0 0,1 0 0,-1 0 0,0 1 0,0 0 0,0 0 0,0 0 0,0 1 0,-7 0 0,9 0 0,-1 0 0,1 0 0,0 1 0,-1-1 0,1 1 0,-1 1 0,1-1 0,0 0 0,0 1 0,0 0 0,0 0 0,0 0 0,0 1 0,0-1 0,1 1 0,-1 0 0,1 0 0,0 0 0,0 0 0,0 1 0,-4 6 0,0 5 0,0-1 0,1 1 0,1 1 0,1-1 0,0 1 0,1-1 0,-2 30 0,3 2 0,6 64 0,-2-98 0,0-1 0,0 1 0,1-1 0,0 0 0,2 1 0,-1-2 0,1 1 0,1-1 0,0 1 0,0-2 0,1 1 0,1-1 0,0 0 0,0 0 0,18 15 0,-15-14-1365,-2-1-5461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30.0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0 133 24575,'0'-8'0,"1"0"0,0-1 0,0 1 0,1 0 0,0 0 0,1 0 0,-1 0 0,1 0 0,5-7 0,-6 12 0,-1 0 0,1 0 0,-1 0 0,1 1 0,0-1 0,0 1 0,1-1 0,-1 1 0,0 0 0,1 0 0,-1 0 0,1 0 0,0 0 0,-1 1 0,1-1 0,0 1 0,0 0 0,0 0 0,0 0 0,1 0 0,-1 0 0,0 1 0,0-1 0,0 1 0,1 0 0,3 0 0,-3 1 0,-1 0 0,0 0 0,1 0 0,-1 1 0,0 0 0,0-1 0,0 1 0,0 0 0,0 0 0,0 1 0,0-1 0,-1 1 0,1-1 0,-1 1 0,0 0 0,0 0 0,0 0 0,0 0 0,0 0 0,1 4 0,2 5 0,0 0 0,0 0 0,-2 1 0,4 14 0,-6-22 0,9 29 0,-9-35 0,1 0 0,-1 0 0,1-1 0,-1 1 0,0-1 0,0 1 0,1-1 0,-1 1 0,0-1 0,0 1 0,-1-1 0,1 0 0,1-2 0,-1 2 0,11-25 0,-12 25 0,1-1 0,-1 1 0,1 0 0,0-1 0,0 1 0,0 0 0,0-1 0,1 1 0,-1 0 0,1 0 0,-1 0 0,1 0 0,0 0 0,-1 0 0,1 1 0,0-1 0,0 1 0,0-1 0,0 1 0,1 0 0,-1 0 0,0-1 0,1 2 0,-1-1 0,0 0 0,1 0 0,-1 1 0,1-1 0,3 1 0,-3-1 0,1 1 0,-1 0 0,1 0 0,-1 0 0,0 1 0,1-1 0,-1 1 0,0-1 0,1 1 0,-1 0 0,0 0 0,0 1 0,0-1 0,0 1 0,0 0 0,5 3 0,-5-1 0,1-1 0,-1 1 0,-1 0 0,1 0 0,-1 0 0,1 1 0,-1-1 0,0 0 0,-1 1 0,1-1 0,1 8 0,5 22-682,8 55-1,-15-73-6143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31.1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0 204 24575,'1'-12'0,"1"-1"0,0 1 0,1 0 0,0 1 0,1-1 0,1 0 0,-1 1 0,2 0 0,0 0 0,0 1 0,1-1 0,0 1 0,0 1 0,1-1 0,1 2 0,9-9 0,-17 16 0,0 0 0,0 0 0,0 0 0,0 0 0,0 0 0,0 0 0,1 1 0,-1-1 0,0 0 0,0 1 0,1-1 0,-1 1 0,0 0 0,1-1 0,-1 1 0,0 0 0,1 0 0,-1 0 0,1 0 0,-1 0 0,0 0 0,1 0 0,-1 0 0,1 1 0,-1-1 0,0 1 0,1-1 0,-1 1 0,0-1 0,0 1 0,1 0 0,-1-1 0,0 1 0,0 0 0,0 0 0,0 0 0,0 0 0,0 0 0,0 0 0,0 0 0,-1 0 0,1 0 0,0 1 0,0-1 0,0 2 0,4 7 0,0-1 0,0 1 0,-1 0 0,4 16 0,10 66 0,-18-92 0,1 0 0,-1-1 0,1 1 0,-1 0 0,1-1 0,-1 1 0,0 0 0,1-1 0,-1 1 0,1-1 0,-1 1 0,0-1 0,1 1 0,-1-1 0,0 1 0,0-1 0,1 1 0,-1-1 0,0 1 0,0-1 0,0 0 0,0 1 0,0-1 0,0 1 0,0-1 0,0 0 0,0 0 0,8-25 0,0-22 0,-8 37 0,2 0 0,0 0 0,6-20 0,-8 30 0,0 0 0,1 0 0,-1 1 0,0-1 0,0 0 0,1 1 0,-1-1 0,0 0 0,1 1 0,-1-1 0,0 0 0,1 1 0,-1-1 0,1 1 0,-1-1 0,1 1 0,0-1 0,-1 1 0,1 0 0,-1-1 0,1 1 0,0-1 0,0 1 0,0 0 0,-1 0 0,1 1 0,0-1 0,-1 0 0,1 0 0,-1 1 0,0-1 0,1 1 0,-1-1 0,1 0 0,-1 1 0,1-1 0,-1 1 0,0-1 0,1 1 0,-1-1 0,0 1 0,0 0 0,1-1 0,-1 2 0,9 34 0,-9-11 0,-1-20 0,0 0 0,1 0 0,0 0 0,0-1 0,1 1 0,-1 0 0,1 0 0,0 0 0,0-1 0,0 1 0,1 0 0,0-1 0,4 8 0,-6-11 0,1-1 0,-1 0 0,1 0 0,-1 0 0,1 0 0,0 1 0,-1-1 0,1 0 0,-1 0 0,1 0 0,0 0 0,-1 0 0,1 0 0,-1 0 0,1-1 0,-1 1 0,1 0 0,0 0 0,-1 0 0,1-1 0,-1 1 0,1 0 0,-1 0 0,1-1 0,-1 1 0,1 0 0,-1-1 0,0 1 0,1-1 0,-1 1 0,1-1 0,-1 1 0,0 0 0,0-1 0,1 1 0,-1-1 0,0 0 0,1 0 0,14-24 0,-14 23 0,10-24-117,-5 14 179,-1 1 0,1-1-1,15-21 1,-20 31-117,1 0-1,0 1 1,-1-1 0,1 0-1,0 0 1,0 1 0,-1-1-1,1 1 1,0 0-1,1-1 1,-1 1 0,0 0-1,0 0 1,0 0-1,1 1 1,-1-1 0,1 1-1,-1-1 1,0 1 0,1 0-1,-1-1 1,1 1-1,-1 1 1,0-1 0,1 0-1,4 2 1,3 2-6771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26.2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12 376 24575,'0'0'0,"-1"0"0,1 0 0,-1 0 0,1-1 0,-1 1 0,1 0 0,-1 0 0,1-1 0,-1 1 0,1 0 0,-1-1 0,1 1 0,0-1 0,-1 1 0,1-1 0,0 1 0,-1-1 0,1 1 0,0-1 0,-1 1 0,1-1 0,0 1 0,0-1 0,0 1 0,0-1 0,0 1 0,-1-1 0,1 0 0,0 0 0,-1-19 0,2 10 0,0-1 0,1 0 0,1 1 0,-1-1 0,2 1 0,-1 0 0,2-1 0,7-14 0,54-77 0,-48 76 0,-1 0 0,-11 15 0,1 0 0,0 1 0,1-1 0,0 2 0,18-17 0,-26 25 0,0 1 0,1 0 0,-1 0 0,0 0 0,1 0 0,-1 0 0,0 0 0,1 0 0,-1 0 0,0 0 0,1 0 0,-1 0 0,1 0 0,-1 0 0,0 0 0,1 0 0,-1 0 0,0 0 0,1 0 0,-1 0 0,0 0 0,1 1 0,-1-1 0,0 0 0,1 0 0,-1 0 0,0 1 0,1-1 0,-1 0 0,0 1 0,0-1 0,1 0 0,-1 0 0,0 1 0,0-1 0,0 0 0,0 1 0,1-1 0,-1 0 0,0 1 0,0-1 0,0 0 0,0 1 0,0-1 0,0 1 0,0-1 0,0 0 0,0 1 0,0-1 0,0 0 0,0 1 0,2 25 0,-2-25 0,-2 162 0,1 31 0,2-185-80,0-1 0,0-1-1,1 1 1,0 0 0,0 0-1,1-1 1,0 1 0,1-1-1,-1 0 1,1 0 0,1 0 0,-1 0-1,1-1 1,0 0 0,1 0-1,10 10 1,-4-9-6746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32.7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25 24575,'0'-13'0,"0"2"0,0 21 0,-2 39 0,1-29 0,0-1 0,1 1 0,1-1 0,6 29 0,-7-46 0,0 0 0,1 0 0,-1 0 0,1 0 0,0-1 0,0 1 0,0 0 0,0 0 0,0-1 0,0 1 0,0 0 0,1-1 0,-1 1 0,2 1 0,-2-3 0,0 1 0,0-1 0,0 1 0,0-1 0,0 0 0,0 1 0,0-1 0,0 0 0,-1 0 0,1 0 0,0 1 0,0-1 0,0 0 0,0-1 0,0 1 0,0 0 0,0 0 0,0 0 0,0 0 0,0-1 0,1 1 0,1-2 0,0 0 0,1 0 0,-1 0 0,0-1 0,-1 1 0,1-1 0,0 1 0,-1-1 0,1 0 0,-1 0 0,0 0 0,0 0 0,2-4 0,0-2-136,-1 0-1,0 0 1,0 0-1,-1 0 1,0 0-1,-1-1 1,0 1-1,0-1 0,-1-9 1,0 4-6690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33.7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18 174 24575,'-2'-2'0,"0"-1"0,0 0 0,1 0 0,-1-1 0,1 1 0,-1 0 0,1 0 0,0-1 0,0 1 0,0-1 0,1 1 0,-1-1 0,1-6 0,3-46 0,-1 40 0,9-33 0,-11 49 0,0 0 0,0 0 0,0 1 0,0-1 0,0 0 0,0 0 0,0 0 0,0 0 0,0 1 0,0-1 0,0 0 0,0 0 0,0 0 0,0 0 0,0 1 0,0-1 0,0 0 0,0 0 0,0 0 0,0 0 0,0 1 0,0-1 0,1 0 0,-1 0 0,0 0 0,0 0 0,0 0 0,0 0 0,0 1 0,0-1 0,1 0 0,-1 0 0,0 0 0,0 0 0,0 0 0,0 0 0,1 0 0,-1 0 0,0 0 0,0 0 0,0 0 0,1 0 0,-1 0 0,0 0 0,0 0 0,0 0 0,0 0 0,1 0 0,-1 0 0,0 0 0,0 0 0,0 0 0,0 0 0,1 0 0,-1 0 0,0 0 0,0 0 0,0-1 0,0 1 0,0 0 0,1 0 0,-1 0 0,0 0 0,0 0 0,0 0 0,0-1 0,0 1 0,5 15 0,-2 13 41,-1 0-1,-1 34 0,-1-34-535,0 0-1,6 32 1,-2-42-6331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37.2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234 41 24575,'-3'-3'0,"0"0"0,0 0 0,-1 0 0,0 1 0,1-1 0,-1 1 0,0 0 0,0 0 0,0 0 0,0 0 0,0 1 0,0 0 0,-1 0 0,1 0 0,-1 0 0,1 1 0,0-1 0,-6 1 0,8 0 0,-12-1 0,1 1 0,-1 1 0,1 0 0,-24 4 0,34-4 0,0 0 0,0-1 0,0 2 0,0-1 0,0 0 0,1 0 0,-1 1 0,0 0 0,1-1 0,-1 1 0,1 0 0,0 0 0,0 0 0,0 0 0,0 1 0,0-1 0,0 1 0,0-1 0,1 1 0,-1 0 0,1-1 0,0 1 0,0 0 0,0 0 0,0 0 0,1 0 0,-1 4 0,-3 40 0,3 0 0,7 67 0,-5-107 0,0 0 0,0 0 0,1 0 0,-1 0 0,1 0 0,1-1 0,-1 1 0,1-1 0,1 0 0,-1 0 0,1 0 0,0 0 0,0-1 0,9 10 0,-10-13 0,0 1 0,1 0 0,-1-1 0,1 1 0,0-1 0,0 0 0,0 0 0,0 0 0,0-1 0,0 0 0,0 0 0,0 0 0,1 0 0,-1 0 0,0-1 0,1 0 0,-1 0 0,0 0 0,1 0 0,-1-1 0,0 0 0,1 1 0,-1-2 0,6-1 0,-2 0 0,1 0 0,-1-1 0,0 0 0,0 0 0,-1-1 0,1 0 0,-1-1 0,0 1 0,-1-1 0,1 0 0,-1-1 0,0 0 0,-1 0 0,1 0 0,-1 0 0,-1-1 0,0 0 0,0 0 0,0 0 0,-1-1 0,0 1 0,-1-1 0,0 1 0,0-1 0,-1 0 0,0 0 0,0 0 0,-1 0 0,0 0 0,-1 0 0,0 0 0,-3-12 0,1 14 8,0-1 0,-1 1 0,0 0 0,0 0 0,-1 1 0,0-1 0,0 1 0,0 0 0,-1 0 0,1 1 0,-2-1 0,1 1 0,0 1 0,-9-6 0,-8-3-503,-1 0 0,-48-17 0,41 19-6331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07.3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24575,'11'1'0,"0"1"0,0 0 0,-1 0 0,1 1 0,0 0 0,-1 1 0,0 0 0,0 1 0,17 10 0,0 2 0,-1 1 0,27 25 0,-48-38 0,0 0 0,0 1 0,-1 0 0,0 0 0,0 0 0,0 0 0,0 0 0,-1 1 0,0 0 0,-1-1 0,1 1 0,-1 0 0,-1 0 0,1 1 0,-1-1 0,0 0 0,-1 0 0,0 14 0,-1-9 0,-1 0 0,1 0 0,-2 0 0,0 0 0,0-1 0,-1 1 0,-1-1 0,0 0 0,0 0 0,-12 16 0,2-7-170,-1 0-1,0-1 0,-2-1 1,0-1-1,-1 0 0,-1-1 1,-26 15-1,36-24-6655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07.7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380 1 24575,'-99'-1'0,"-107"3"0,203-2 0,0 0 0,0 0 0,0 1 0,0-1 0,0 1 0,0 0 0,0 0 0,1 0 0,-1 0 0,0 0 0,0 1 0,1-1 0,-1 1 0,1 0 0,-1 0 0,1 0 0,0 0 0,0 0 0,-1 0 0,2 1 0,-1-1 0,0 0 0,0 1 0,1 0 0,-1-1 0,1 1 0,0 0 0,0 0 0,-1 6 0,-1 5 0,2 1 0,0 0 0,0-1 0,2 1 0,2 17 0,-1 12 0,-3 34 0,3 78 0,-1-150 6,0 1 0,0-1 0,1 1 0,0-1 0,0 0 0,1 0 0,0 0 0,0 0 0,0 0 0,1 0 0,-1-1 0,2 0 0,-1 0 0,0 0 0,1 0 0,0-1 0,0 1 0,0-1 0,6 3 0,2 0-192,-1 0 1,1-1-1,0 0 0,0-1 1,1-1-1,-1 0 1,27 3-1,-9-3-6640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08.0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1 189 24575,'4'-2'0,"-1"1"0,1-1 0,-1-1 0,1 1 0,-1 0 0,0-1 0,0 0 0,0 1 0,0-1 0,-1-1 0,5-4 0,1-2 0,-7 9 0,23-26 0,2 2 0,0 1 0,49-35 0,-74 58 0,0 0 0,0 1 0,0-1 0,0 0 0,0 1 0,0-1 0,0 1 0,0-1 0,0 1 0,0 0 0,0 0 0,0-1 0,0 1 0,0 0 0,1 0 0,-1 0 0,0 0 0,0 0 0,0 0 0,0 0 0,0 1 0,0-1 0,1 0 0,0 1 0,0 0 0,-1 1 0,0-1 0,0 0 0,0 0 0,0 1 0,0-1 0,0 0 0,0 1 0,0-1 0,-1 1 0,1-1 0,-1 1 0,1 0 0,-1-1 0,1 3 0,1 10 0,0 0 0,-2-1 0,0 22 0,0-17 0,6 84 80,1 30-1525,-7-119-5381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39.4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116 0 24575,'-45'32'0,"36"-26"0,0-1 0,0 2 0,-10 8 0,17-12 0,-1-1 0,1 1 0,0 0 0,0 0 0,0 0 0,0 0 0,1 0 0,-1 0 0,1 0 0,0 1 0,0-1 0,0 0 0,0 1 0,0 4 0,0 4 0,1 0 0,1 1 0,0-1 0,0 1 0,1-1 0,1 0 0,0 0 0,1 0 0,0-1 0,10 21 0,-9-22 0,1-1 0,-1 1 0,1-1 0,1-1 0,0 1 0,0-1 0,1-1 0,-1 1 0,2-1 0,-1 0 0,1-1 0,16 9 0,-18-12 0,0-1 0,1 0 0,-1 0 0,1-1 0,0 1 0,-1-2 0,1 1 0,0-1 0,0 0 0,13-3 0,-15 2 0,1 0 0,-1 0 0,1-1 0,-1 0 0,1 0 0,-1 0 0,0-1 0,0 0 0,0 0 0,-1-1 0,1 0 0,8-7 0,-12 7 0,1 1 0,-1-1 0,0 0 0,0 0 0,0 0 0,0 0 0,-1 0 0,1 0 0,-1-1 0,0 1 0,-1 0 0,1-1 0,-1-7 0,-4-60 0,4 67 0,-2-2 7,1 0 0,-1 0 0,0 0 0,-1 0-1,0 0 1,0 1 0,0-1 0,-1 1 0,0 0-1,-8-11 1,-6-3-281,-31-28-1,28 28-616,10 10-5935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50.2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 1 24575,'0'14'0,"0"0"0,-1 0 0,0 1 0,-1-1 0,-1 0 0,0 0 0,-1-1 0,-1 1 0,0-1 0,-1 0 0,0 0 0,-1 0 0,0-1 0,-1 0 0,0 0 0,-13 12 0,8-12 43,0-1 0,-17 11-1,-9 7-1535,26-17-5333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51.3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0 300 24575,'4'-3'0,"-1"1"0,0-1 0,0 1 0,0-1 0,0 0 0,0 0 0,-1 0 0,3-5 0,2 1 0,13-16 0,10-12 0,1 1 0,2 2 0,48-36 0,-65 56 0,-3 2 0,1 0 0,0 1 0,22-11 0,-33 19 0,0-1 0,0 1 0,0 0 0,1 0 0,-1 0 0,0 0 0,0 1 0,1-1 0,-1 1 0,0 0 0,1 0 0,-1 0 0,0 0 0,1 1 0,-1-1 0,0 1 0,0 0 0,1 0 0,-1 0 0,0 0 0,0 0 0,0 1 0,4 3 0,-4-3 0,-1 1 0,0-1 0,0 1 0,0 0 0,0 0 0,0 0 0,-1 1 0,1-1 0,-1 0 0,0 0 0,0 1 0,1 5 0,6 48 0,-7-46 0,3 204 0,-5-142 0,1-73 0,0 0 0,0 0 0,0 0 0,0 0 0,0 0 0,1 0 0,-1 0 0,0 0 0,0 0 0,0 0 0,0 0 0,0-1 0,0 1 0,0 0 0,0 0 0,0 0 0,0 0 0,0 0 0,0 0 0,0 0 0,0 0 0,0 0 0,0 0 0,1 0 0,-1 0 0,0 0 0,0 0 0,0 0 0,0 0 0,0 0 0,0 0 0,0 0 0,0 0 0,0 0 0,0 0 0,0 1 0,0-1 0,0 0 0,0 0 0,0 0 0,0 0 0,1 0 0,-1 0 0,0 0 0,0 0 0,0 0 0,6-13 0,11-31 0,-8 22 0,6-13 0,2 0 0,23-37 0,-28 54 0,1 0 0,0 1 0,1 1 0,1 0 0,23-19 0,-34 32 0,1 0 0,0 0 0,1 0 0,-1 0 0,1 1 0,-1 0 0,1 0 0,-1 1 0,9-2 0,-13 3 0,1-1 0,0 1 0,0 0 0,-1-1 0,1 1 0,0 0 0,0 0 0,0 1 0,-1-1 0,1 0 0,0 0 0,0 1 0,-1-1 0,1 1 0,0 0 0,-1-1 0,1 1 0,-1 0 0,1 0 0,-1 0 0,1 0 0,-1 0 0,1 1 0,-1-1 0,0 0 0,0 0 0,0 1 0,0-1 0,0 1 0,0-1 0,0 1 0,0 0 0,1 2 0,1 12 0,0 1 0,-1-1 0,0 20 0,-1-16 0,0-1 0,5 21 0,-1-16 0,-3-12 0,1 0 0,0-1 0,0 1 0,1-1 0,6 12 0,-3-61 0,-6 28 0,1 0 0,0 0 0,0 0 0,7-16 0,-7 22 0,0 0 0,0 1 0,0-1 0,1 1 0,-1 0 0,1 0 0,0 0 0,0 0 0,0 0 0,0 0 0,1 1 0,4-4 0,2 0 0,31-20 0,0 2 0,2 2 0,0 2 0,57-19 0,-98 39 6,0-1 0,0 0-1,0 1 1,0-1 0,0 1-1,0 0 1,-1 0 0,1 0 0,0 0-1,0 0 1,0 0 0,0 0-1,0 1 1,0-1 0,0 0-1,0 1 1,0 0 0,0 0 0,0-1-1,2 3 1,-2-1-93,-1 0-1,1 0 1,-1 0 0,0 0-1,0 0 1,0 1 0,0-1-1,0 0 1,0 0-1,-1 1 1,1-1 0,-1 1-1,0-1 1,1 0 0,-1 1-1,-1 3 1,1 11-6739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51.8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306 0 24575,'3'2'0,"0"0"0,0 0 0,-1 0 0,1 1 0,-1-1 0,1 1 0,-1-1 0,0 1 0,0 0 0,3 6 0,-1-3 0,50 72 0,77 148 0,-120-201 0,-1 1 0,-1 0 0,-1 1 0,-2-1 0,0 1 0,-2 0 0,-1 1 0,-1-1 0,-1 1 0,-2-1 0,0 1 0,-2-1 0,-1 0 0,-2 0 0,0 0 0,-2 0 0,-1-1 0,0-1 0,-2 1 0,-16 25 0,-9 5-170,-2-1-1,-2-2 0,-3-2 1,-2-2-1,-2-1 0,-2-3 1,-95 67-1,87-74-6655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26.9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24575,'6'0'0,"7"0"0,7 3 0,2 0 0,7 4 0,4-1 0,1 0 0,1 0 0,2 4 0,1-2 0,2-1 0,3 1 0,-4-1 0,1-2 0,-8-2-8191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49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2 340 24575,'-1'-33'0,"1"9"0,4-42 0,-3 58 0,0-1 0,1 1 0,1 0 0,-1 0 0,1 0 0,1 1 0,-1-1 0,9-12 0,-2 4 0,1 1 0,1 0 0,0 0 0,1 2 0,22-20 0,-32 31 0,-1 1 0,0-1 0,0 1 0,1 0 0,-1-1 0,0 1 0,1 0 0,-1 0 0,1 1 0,0-1 0,-1 1 0,1-1 0,-1 1 0,1 0 0,0 0 0,-1 0 0,1 0 0,0 0 0,-1 1 0,1-1 0,0 1 0,-1 0 0,1-1 0,-1 1 0,4 2 0,-2 0 0,-1-1 0,0 1 0,0-1 0,0 1 0,0 0 0,0 0 0,-1 1 0,1-1 0,-1 0 0,0 1 0,0 0 0,0-1 0,0 1 0,-1 0 0,2 6 0,9 40 0,-2 0 0,-2 0 0,-2 1 0,-2 87 0,-3-145 0,1-1 0,0 1 0,0 0 0,1-1 0,-1 1 0,6-9 0,28-49 0,-31 56 0,14-25 0,2 1 0,30-36 0,-39 54 0,1 2 0,1-1 0,-1 2 0,2 0 0,0 1 0,30-18 0,-30 20 0,-6 4 0,-1 0 0,1 0 0,0 1 0,0 0 0,10-2 0,-17 6 0,-1-1 0,1 1 0,0 0 0,-1-1 0,1 1 0,-1 0 0,1 0 0,-1 0 0,1 1 0,-1-1 0,1 0 0,-1 0 0,1 1 0,-1-1 0,1 1 0,-1-1 0,1 1 0,-1 0 0,0 0 0,1-1 0,-1 1 0,0 0 0,0 0 0,1 0 0,-1 1 0,0-1 0,0 0 0,0 0 0,0 0 0,-1 1 0,1-1 0,0 0 0,-1 1 0,1-1 0,0 1 0,-1-1 0,0 1 0,1 2 0,3 18 0,-1 0 0,-2 0 0,0 0 0,-4 43 0,1-10 0,1 430 0,4-447-1365,0-26-5461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1:52.3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459 1 24575,'-18'0'0,"-1"0"0,1 2 0,0 0 0,-1 1 0,1 1 0,1 0 0,-1 1 0,1 2 0,-1-1 0,2 2 0,-1 0 0,1 1 0,1 1 0,-1 0 0,2 1 0,-1 1 0,2 0 0,0 1 0,0 0 0,1 1 0,1 1 0,0 0 0,1 0 0,0 1 0,-9 23 0,6-6 0,2 0 0,2 1 0,1 1 0,1-1 0,2 1 0,2 0 0,1 67 0,5 133-1365,-3-193-5461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12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787 1 24575,'-618'0'0,"615"0"0,1 0 0,-1 0 0,1 0 0,-1 0 0,1 0 0,-1 1 0,1-1 0,-1 1 0,1 0 0,-1 0 0,1 0 0,0 0 0,-1 0 0,1 0 0,0 1 0,0-1 0,-4 3 0,4 0 0,0-1 0,0 0 0,0 1 0,1-1 0,-1 1 0,1-1 0,0 1 0,0-1 0,0 1 0,0 0 0,0 5 0,-3 41 0,2-1 0,4 51 0,0-10 0,-3-10 0,-14 106 0,-28 266 0,26-231 0,13-18 0,2-24 0,1-169 0,-1 0 0,0 0 0,-5 13 0,-1 5 0,8-27 0,0-1 0,0 1 0,0-1 0,0 1 0,0-1 0,0 1 0,0 0 0,0-1 0,0 1 0,0-1 0,0 1 0,0 0 0,0-1 0,1 1 0,-1-1 0,0 1 0,0-1 0,1 1 0,-1-1 0,0 1 0,1-1 0,-1 1 0,1-1 0,-1 1 0,0-1 0,1 0 0,-1 1 0,1-1 0,-1 0 0,1 1 0,-1-1 0,1 0 0,0 1 0,-1-1 0,1 0 0,-1 0 0,1 0 0,-1 0 0,1 0 0,0 0 0,0 0 0,30 0 0,-24-1 0,330-11-1365,-286 12-5461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13.3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654 166 24575,'0'-18'0,"1"10"0,-1-1 0,0 1 0,-1 0 0,-2-15 0,2 20 0,0 0 0,0 1 0,0-1 0,-1 0 0,1 1 0,-1-1 0,1 1 0,-1 0 0,0-1 0,0 1 0,0 0 0,0 0 0,0 0 0,0 0 0,-1 1 0,1-1 0,-5-2 0,-9-3 0,0 1 0,0 0 0,-1 1 0,0 1 0,-28-3 0,-89-3 0,126 10 0,-22-2 0,13 1 0,0 0 0,0 1 0,-29 4 0,41-3 0,0 0 0,0 0 0,0 1 0,1 0 0,-1-1 0,0 2 0,1-1 0,0 0 0,-1 1 0,1 0 0,0 0 0,0 0 0,1 1 0,-1-1 0,1 1 0,0 0 0,-4 5 0,-7 14 0,0 0 0,2 1 0,0 1 0,2 0 0,1 1 0,1 0 0,-9 49 0,3-4 0,4-28 0,3 1 0,1 1 0,0 53 0,6-87 0,0 0 0,1 0 0,0 0 0,1 0 0,0 0 0,1 0 0,0-1 0,1 0 0,0 1 0,1-1 0,0 0 0,0-1 0,1 1 0,0-1 0,1 0 0,0-1 0,0 0 0,10 9 0,-4-8 0,0 0 0,0-1 0,1-1 0,0 0 0,0-1 0,1 0 0,-1-1 0,27 5 0,-7-4 0,1-1 0,62 0 0,-82-4 0,-1-2 0,1 0 0,-1 0 0,1-2 0,21-5 0,-30 6 0,-1 0 0,0-1 0,0 1 0,0-1 0,0 0 0,0-1 0,0 1 0,-1-1 0,1 0 0,-1 0 0,0 0 0,-1 0 0,1-1 0,-1 1 0,1-1 0,3-10 0,5-15 0,-1-1 0,-2-1 0,-1 0 0,6-61 0,3-5 0,-4 32 0,2-12 0,44-133 0,-49 187-1365,0 6-5461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13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99 24575,'1'-2'0,"0"1"0,1-1 0,-1 1 0,0 0 0,1-1 0,-1 1 0,1 0 0,-1 0 0,1 0 0,-1 0 0,1 0 0,0 0 0,0 1 0,-1-1 0,1 0 0,0 1 0,0-1 0,2 1 0,3-2 0,35-13 0,1 3 0,0 2 0,79-9 0,256-3-1365,-347 22-5461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14.3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282 148 24575,'0'1'0,"-1"-1"0,0 1 0,0-1 0,0 1 0,0-1 0,0 1 0,0-1 0,0 0 0,0 0 0,0 1 0,0-1 0,0 0 0,0 0 0,0 0 0,0 0 0,0 0 0,0 0 0,0-1 0,0 1 0,0 0 0,0 0 0,0-1 0,0 1 0,0-1 0,0 1 0,0-1 0,0 0 0,-28-18 0,22 13 0,-42-37 0,33 27 0,-29-22 0,40 35 0,1 0 0,-1 0 0,0 1 0,0-1 0,0 1 0,0 0 0,0 0 0,-1 1 0,1 0 0,0-1 0,-10 1 0,14 1 0,0 0 0,-1 0 0,1 0 0,-1 0 0,1 0 0,0 1 0,-1-1 0,1 1 0,0-1 0,0 1 0,-1-1 0,1 1 0,0 0 0,0-1 0,0 1 0,0 0 0,0 0 0,0 0 0,0 0 0,0 0 0,0 0 0,0 0 0,-1 1 0,1 2 0,-1-1 0,1 0 0,0 1 0,0-1 0,0 1 0,0-1 0,0 1 0,0 6 0,1 3 0,0 0 0,1 0 0,1 0 0,2 13 0,-2-21 7,-1 1 0,1-1-1,-1 0 1,1 0 0,1 0-1,-1-1 1,1 1-1,0 0 1,0-1 0,0 0-1,0 0 1,1 0 0,0 0-1,0 0 1,0-1 0,0 1-1,8 3 1,-9-5-60,0-1 0,0 0 0,1 1 0,-1-1 0,0-1 0,1 1 0,-1 0 0,1-1 0,-1 0 0,1 0 0,-1 0 0,1 0 0,-1 0-1,1-1 1,-1 0 0,0 1 0,1-1 0,-1 0 0,0-1 0,0 1 0,1-1 0,-1 1 0,0-1 0,-1 0 0,1 0 0,0 0 0,3-4 0,7-7-6773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14.7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76 1 24575,'0'3'0,"0"3"0,0 4 0,0 3 0,0 2 0,-3 1 0,0 1 0,-4-3 0,-2-1 0,0 1 0,1-1 0,0 2 0,1 0 0,-2-2 0,2-1 0,2-2-8191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15.5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396 326 24575,'1'-50'0,"1"33"0,-1 0 0,-1 0 0,-1 0 0,0 0 0,-8-32 0,7 43 0,0 1 0,-1 0 0,0 1 0,0-1 0,0 0 0,-1 1 0,1 0 0,-1 0 0,0 0 0,-1 0 0,1 1 0,0-1 0,-1 1 0,0 0 0,0 0 0,0 1 0,-7-3 0,-13-5 0,-1 2 0,-37-8 0,25 7 0,7 0 0,22 5 0,-1 1 0,1 0 0,-1 1 0,0 0 0,0 1 0,0 0 0,-17 0 0,25 2 0,0-1 0,0 1 0,1 0 0,-1 0 0,0 0 0,1 0 0,-1 0 0,0 0 0,1 0 0,0 1 0,-1-1 0,1 1 0,0-1 0,-1 1 0,1-1 0,0 1 0,0 0 0,1-1 0,-1 1 0,0 0 0,0 0 0,1 0 0,-1-1 0,1 1 0,0 0 0,-1 0 0,1 4 0,-1 8 0,0 1 0,1 24 0,1-24 0,3 284 0,-3-284 0,1 0 0,0-1 0,2 1 0,0-1 0,0 0 0,1 0 0,8 15 0,-1-5 0,1-2 0,1 0 0,21 25 0,-23-32 0,0-1 0,1-1 0,1 0 0,0-1 0,1-1 0,22 13 0,-26-17 0,1-1 0,-1-1 0,1 0 0,0-1 0,1 0 0,-1-1 0,1 0 0,-1-1 0,1 0 0,15-1 0,-21-1 0,1-1 0,-1 0 0,1-1 0,-1 0 0,0 0 0,0-1 0,0 1 0,0-2 0,0 1 0,-1-1 0,1 0 0,-1 0 0,0-1 0,0 1 0,-1-1 0,1-1 0,-1 1 0,0-1 0,-1 0 0,1 0 0,4-9 0,-1 1 0,0 0 0,-1-1 0,-1 0 0,0 0 0,-1 0 0,-1-1 0,0 0 0,3-31 0,-6 31 0,-1 0 0,0 0 0,-2 0 0,0 0 0,0 1 0,-1-1 0,-1 0 0,-8-17 0,3 12 0,-1 0 0,0 1 0,-2 0 0,-1 1 0,-17-20 0,-2 1-455,-2 1 0,-48-41 0,57 58-6371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15.8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74 24575,'0'2'0,"0"-1"0,1 1 0,-1-1 0,0 1 0,1-1 0,0 1 0,-1-1 0,1 0 0,-1 1 0,1-1 0,0 0 0,0 0 0,0 1 0,0-1 0,0 0 0,0 0 0,0 0 0,0 0 0,1 0 0,-1 0 0,0-1 0,0 1 0,1 0 0,-1-1 0,1 1 0,-1-1 0,0 1 0,1-1 0,-1 0 0,1 1 0,2-1 0,7 2 0,1-1 0,0-1 0,13 0 0,-11-1 0,76 0 60,129-19 0,-161 11-431,-1-3-1,0-2 1,69-29 0,-104 35-6455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16.2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0 285 24575,'30'-62'0,"-18"36"0,1-1 0,1 1 0,1 1 0,24-29 0,-27 38 0,-8 10 0,-1 1 0,1 0 0,0 1 0,0-1 0,1 1 0,-1 0 0,1 0 0,0 0 0,6-3 0,-10 7 0,-1 0 0,1 0 0,0 0 0,-1 0 0,1 0 0,-1 0 0,1 0 0,-1 0 0,1 1 0,-1-1 0,1 0 0,-1 0 0,1 0 0,-1 1 0,1-1 0,-1 0 0,1 1 0,-1-1 0,1 1 0,-1-1 0,1 0 0,-1 1 0,0-1 0,1 1 0,-1-1 0,0 1 0,0-1 0,1 1 0,-1-1 0,0 1 0,0-1 0,0 1 0,1-1 0,-1 1 0,0 0 0,0-1 0,0 1 0,0-1 0,0 1 0,0-1 0,-1 2 0,2 29 0,-1-27 0,-3 198-1365,3-188-5461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27.5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19 24575,'-6'-2'0,"13"-2"0,15-3 0,88 1 0,171 12 0,-232-2 0,82 17 0,-105-14 0,0 0 0,0 2 0,-1 0 0,41 24 0,-60-30 0,-1 0 0,0 0 0,0 1 0,0 0 0,-1 0 0,1 0 0,-1 1 0,0-1 0,0 1 0,-1 0 0,1 0 0,-1 1 0,0-1 0,-1 1 0,1-1 0,1 8 0,-3-9 0,0 1 0,-1-1 0,1 1 0,-1-1 0,0 1 0,0-1 0,-1 1 0,0 0 0,1-1 0,-1 0 0,-1 1 0,1-1 0,-1 1 0,1-1 0,-1 0 0,0 0 0,-1 0 0,1 0 0,-1-1 0,0 1 0,0-1 0,-4 5 0,-19 17 0,-1-2 0,-1-1 0,-51 31 0,-100 42 0,6-25 0,60-26 0,112-43 0,-1-1 0,0 1 0,0 0 0,0 0 0,0 0 0,0 0 0,1 0 0,-1 0 0,0 1 0,1-1 0,-1 1 0,1-1 0,0 1 0,-1-1 0,1 1 0,0 0 0,0 0 0,0-1 0,-1 4 0,2-4 0,0 1 0,-1 0 0,1 0 0,0 0 0,0 0 0,1 0 0,-1 0 0,0 0 0,1 0 0,-1-1 0,1 1 0,0 0 0,-1 0 0,1-1 0,0 1 0,2 3 0,4 4 0,0-1 0,1 1 0,0-2 0,0 1 0,15 11 0,132 78 0,-19-13 0,-112-67-273,0-1 0,2 0 0,0-2 0,37 15 0,-45-24-6553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16.5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24575,'3'0'0,"3"-3"0,4-1 0,3 1 0,2 0 0,4 1 0,1 0 0,1 2 0,-1-1 0,1 1 0,1 0 0,-1 1 0,1 2 0,0 1 0,-1 2 0,-4 0-8191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16.9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24575,'5'0'0,"8"0"0,7 0 0,6 0 0,1 0 0,1 0 0,-1 0 0,-2 0 0,-3 0 0,-5 0-8191</inkml:trace>
  <inkml:trace contextRef="#ctx0" brushRef="#br0" timeOffset="1">343 1 24575,'3'0'0,"3"2"0,4 2 0,3 0 0,2-1 0,1-1 0,0-1 0,4 0 0,-2-1-8191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17.3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740 263 24575,'-1'-7'0,"0"0"0,0 0 0,-1 0 0,0 0 0,0 0 0,-1 0 0,1 0 0,-1 1 0,-1-1 0,1 1 0,-1 0 0,0 0 0,-1 0 0,0 1 0,1-1 0,-9-6 0,-1 0 0,-1 0 0,0 1 0,-1 0 0,0 1 0,-19-8 0,0 1 0,-64-19 0,81 31 0,-1 0 0,0 2 0,-1 0 0,1 1 0,-28 0 0,43 3 0,-1-1 0,1 1 0,-1 0 0,1 1 0,0-1 0,-1 1 0,1 0 0,0 0 0,0 0 0,0 0 0,0 1 0,0 0 0,1-1 0,-1 2 0,1-1 0,0 0 0,0 1 0,0-1 0,0 1 0,1 0 0,-3 5 0,-6 11 0,2 0 0,0 1 0,-7 27 0,1-5 0,-2 2 0,-12 25 0,4 0 0,-32 148 0,55-209 0,-15 125 0,15-114 0,2 1 0,0-1 0,1 1 0,6 30 0,-5-43 0,0 0 0,1 1 0,0-1 0,1-1 0,0 1 0,0 0 0,0-1 0,1 0 0,0 0 0,1 0 0,-1-1 0,1 1 0,0-1 0,1-1 0,0 1 0,0-1 0,0-1 0,0 1 0,1-1 0,-1 0 0,1-1 0,13 4 0,-12-4 0,1 0 0,0-1 0,0-1 0,0 1 0,0-2 0,0 1 0,0-2 0,0 1 0,0-1 0,0-1 0,-1 0 0,1 0 0,0-1 0,-1 0 0,1 0 0,-1-1 0,0-1 0,0 0 0,8-5 0,4-7 0,-1 0 0,-1-2 0,0 0 0,-1-1 0,-2-1 0,0 0 0,-1-1 0,-1-1 0,15-33 0,-12 17 0,-1-1 0,-2 0 0,-1-1 0,-3-1 0,7-47 0,-8-16 0,-8 95 0,-2 1 0,1 0 0,-1-1 0,0 1 0,-1 0 0,0 0 0,0 0 0,-1 0 0,-4-9 0,5 15-62,1 1 0,-1 0 0,0 0 0,0 0 0,0 0 0,0 0 0,0 0 0,0 1 0,0-1 0,0 1 0,-1-1 0,1 1-1,-1 0 1,1 0 0,-1 0 0,1 0 0,-1 0 0,0 1 0,1-1 0,-1 1 0,-4 0 0,-10-1-6764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17.7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0 231 24575,'1'-4'0,"-1"1"0,1 0 0,0 0 0,-1 0 0,1 1 0,1-1 0,-1 0 0,0 0 0,1 0 0,-1 1 0,1-1 0,0 1 0,0-1 0,0 1 0,0 0 0,0 0 0,1 0 0,-1 0 0,1 0 0,-1 0 0,5-1 0,8-6 0,0 1 0,28-9 0,-22 9 0,42-18-195,1 3 0,1 2 0,1 3 0,0 4 0,1 2 0,112-6 0,-153 18-6631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18.2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1 181 24575,'3'-1'0,"0"-1"0,0 1 0,0-1 0,-1 0 0,1 0 0,-1 0 0,1 0 0,-1-1 0,1 1 0,-1-1 0,3-4 0,3-3 0,24-26 0,-24 25 0,1 1 0,0 0 0,0 0 0,1 1 0,0 1 0,0-1 0,1 1 0,19-9 0,-29 16 0,0 1 0,0-1 0,0 1 0,1-1 0,-1 1 0,0 0 0,0 0 0,1-1 0,-1 1 0,0 0 0,1 0 0,-1 0 0,0 1 0,0-1 0,1 0 0,-1 0 0,0 1 0,0-1 0,1 0 0,-1 1 0,0 0 0,0-1 0,0 1 0,2 0 0,-2 1 0,1 0 0,-1 0 0,1 0 0,-1 0 0,0 0 0,1 0 0,-1 0 0,0 1 0,-1-1 0,1 0 0,0 1 0,0 2 0,1 9 0,-1 0 0,0 0 0,-1 23 0,-1-30 0,-1 31 0,1-21 0,0 0 0,1 0 0,2 25 0,-2-41 0,0-1 0,0 1 0,0-1 0,1 1 0,-1 0 0,0-1 0,0 1 0,0-1 0,0 1 0,1-1 0,-1 1 0,0-1 0,0 1 0,1-1 0,-1 1 0,0-1 0,1 1 0,-1-1 0,1 1 0,-1-1 0,1 0 0,-1 1 0,1-1 0,-1 0 0,1 1 0,-1-1 0,1 0 0,-1 0 0,1 1 0,-1-1 0,1 0 0,0 0 0,-1 0 0,1 0 0,-1 0 0,1 0 0,0 0 0,-1 0 0,1 0 0,-1 0 0,1 0 0,0 0 0,-1 0 0,1 0 0,-1-1 0,1 1 0,-1 0 0,1 0 0,-1-1 0,1 1 0,-1 0 0,1-1 0,30-24 0,-27 22 0,46-45 0,76-65 0,-109 100 0,1 1 0,0 1 0,0 0 0,1 1 0,37-13 0,-54 22 0,0 0 0,0 0 0,0 1 0,1-1 0,-1 0 0,0 1 0,1 0 0,-1 0 0,0-1 0,1 2 0,-1-1 0,0 0 0,1 0 0,-1 1 0,0-1 0,0 1 0,1-1 0,-1 1 0,0 0 0,0 0 0,4 3 0,-5-3 0,1 1 0,-1 0 0,0 0 0,0 0 0,0 0 0,0 1 0,0-1 0,0 0 0,0 0 0,-1 1 0,1-1 0,-1 0 0,0 1 0,1-1 0,-1 0 0,0 1 0,-1-1 0,1 0 0,0 1 0,-1-1 0,1 0 0,-2 3 0,-4 16-51,0-1-1,-2 0 0,-12 23 1,8-17-1108,4-7-5667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0:19.1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37 24575,'1'-1'0,"-1"0"0,1 0 0,-1 0 0,1 0 0,0 0 0,0 0 0,-1 0 0,1 0 0,0 0 0,0 1 0,0-1 0,0 0 0,0 0 0,0 1 0,0-1 0,0 1 0,0-1 0,0 1 0,1-1 0,0 1 0,26-9 0,-2 4 0,1 2 0,0 1 0,0 1 0,32 3 0,-7-1 0,35 8 0,-59-5 0,33 1 0,63-14 0,-83 5 0,61 0 0,-100 4 0,0 0 0,0 0 0,0 1 0,0-1 0,0 1 0,0-1 0,0 1 0,0 0 0,-1-1 0,1 1 0,0 0 0,0 0 0,-1 1 0,1-1 0,0 0 0,-1 0 0,1 1 0,-1-1 0,0 1 0,0-1 0,1 1 0,-1 0 0,0 0 0,0-1 0,0 1 0,-1 0 0,1 0 0,0 0 0,-1 0 0,1 0 0,-1 0 0,1 3 0,0 7 0,-1 1 0,0 0 0,0-1 0,-3 17 0,0-6 0,-11 124 0,-5 91 0,18 436 0,2-321 0,-1-323 0,-1 6 0,7 56 0,-4-81 0,0-1 0,0 1 0,1-1 0,0 0 0,1 0 0,0 0 0,1 0 0,-1-1 0,12 16 0,-8-17 0,-10-14 0,-13-17 0,10 20 4,1 0 0,0 1-1,-1-1 1,1 1 0,-1 0 0,0 0-1,0 0 1,0 1 0,0-1-1,0 1 1,0 0 0,-9 0-1,-12 0-136,-33 3-1,22 0-1012,-4-1-5680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02.4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 24575,'0'0'0,"0"0"0,0 0 0,-1 0 0,1 0 0,0 0 0,0 0 0,0 0 0,0 0 0,-1 0 0,1 0 0,0 0 0,0 0 0,0 0 0,0 0 0,-1 0 0,1 0 0,0 0 0,0 0 0,0 0 0,0 0 0,0 0 0,-1 0 0,1 0 0,0 0 0,0 0 0,0 0 0,0 0 0,0 0 0,-1 1 0,1-1 0,0 0 0,0 0 0,0 0 0,0 0 0,0 0 0,0 0 0,0 1 0,0-1 0,0 0 0,0 0 0,-1 0 0,1 0 0,0 0 0,0 1 0,0-1 0,0 0 0,0 0 0,0 0 0,0 0 0,0 1 0,0-1 0,0 0 0,10 6 0,77 7 0,164 5 0,-195-16 0,1897 36 0,-1085-9 0,-707-15 0,533 26 0,-540-43 0,242 8 0,-160 33 0,-169-24 0,0-2 0,101 3 0,9-16-1365,-161 1-5461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03.3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5141 132 24575,'-23'0'0,"-219"0"0,-246-32 0,279 11 0,-243 8 0,197 15 0,-622-3 0,452-32 0,327 23 0,-352 1 0,269 12 0,-479-16 0,121 9-7,327 5-1351,183-1-5468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06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476 149 24575,'5'-5'0,"1"-1"0,-1 0 0,0 0 0,-1 0 0,1-1 0,5-11 0,-9 16 0,0 0 0,-1 0 0,1 0 0,-1 0 0,1 1 0,-1-1 0,0 0 0,1 0 0,-1 0 0,0 0 0,0 0 0,0 0 0,-1 0 0,1 0 0,0 0 0,-1 0 0,0 0 0,1 0 0,-1 0 0,0 1 0,0-1 0,0 0 0,0 0 0,0 1 0,0-1 0,0 1 0,-1-1 0,1 1 0,0-1 0,-1 1 0,-2-2 0,-3-1 0,0 0 0,-1 0 0,1 0 0,-1 1 0,0 0 0,0 1 0,0 0 0,0 0 0,-10-1 0,-78-2 0,71 5 0,23 0 0,-161 2 0,160-2 0,1 1 0,-1-1 0,1 1 0,-1 0 0,1 0 0,-1 0 0,1 0 0,0 0 0,0 0 0,-1 1 0,1-1 0,0 1 0,0-1 0,0 1 0,1 0 0,-1 0 0,0 0 0,1 0 0,-1 0 0,1 0 0,0 0 0,-1 1 0,1-1 0,0 0 0,1 1 0,-2 3 0,-2 9 0,1 0 0,0 0 0,-1 23 0,0-3 0,-20 102 0,-7 172 0,30-290 0,0-12 0,1 1 0,0-1 0,0 1 0,1 0 0,1 8 0,-2-14 0,1 0 0,0 0 0,-1-1 0,1 1 0,0 0 0,0-1 0,0 1 0,0 0 0,0-1 0,0 1 0,0-1 0,1 0 0,-1 1 0,0-1 0,1 0 0,-1 0 0,1 0 0,0 0 0,-1 0 0,1 0 0,0 0 0,-1-1 0,1 1 0,0-1 0,3 1 0,7 1 0,-1-1 0,1-1 0,0 0 0,-1 0 0,1-1 0,0-1 0,-1 0 0,19-6 0,92-38 0,-95 35 0,15-7 0,0-2 0,-2-1 0,0-2 0,52-40 0,-89 60 7,1 0 0,-1 0 0,1-1 0,-1 1 0,0-1 0,-1 0 0,1 0 0,-1 0 0,1-1 0,-1 1 1,0 0-1,-1-1 0,1 1 0,1-8 0,-2-2-274,1 0 0,-2 0 0,-1-22 0,1 27-136,-2-15-6423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06.5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1 130 24575,'0'-1'0,"0"0"0,0 0 0,1 0 0,-1-1 0,0 1 0,1 0 0,-1 0 0,1 0 0,-1 0 0,1 0 0,0-1 0,0 1 0,-1 0 0,1 1 0,0-1 0,0 0 0,0 0 0,0 0 0,0 0 0,0 1 0,0-1 0,0 0 0,0 1 0,0-1 0,2 0 0,35-9 0,-29 8 0,415-53 0,-275 42 0,-49-3-1365,-63 7-5461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28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938 1 24575,'-6'1'0,"0"0"0,0 1 0,0 0 0,1 0 0,-1 1 0,1 0 0,0 0 0,-1 0 0,1 0 0,-7 7 0,-4 1 0,-126 75 0,-194 86 0,70-41 0,255-125 0,0 0 0,0 1 0,0 0 0,1 1 0,-12 11 0,18-15 0,1 0 0,0 0 0,0 0 0,0 0 0,0 1 0,1-1 0,0 1 0,0 0 0,0 0 0,1 0 0,-1 0 0,1 0 0,0 0 0,1 0 0,-1 0 0,1 6 0,1 2 8,0 0-1,1 0 1,1-1-1,0 1 1,1 0-1,0-1 1,1 0-1,1 0 1,-1 0-1,2-1 1,0 0-1,0 0 1,1-1-1,0 0 1,17 16-1,9 7-502,2-2 0,76 51 0,-72-56-6331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07.0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121 186 24575,'0'1'0,"0"-1"0,0 1 0,0-1 0,0 1 0,0 0 0,1-1 0,-1 1 0,0-1 0,0 1 0,1-1 0,-1 1 0,0-1 0,1 1 0,-1-1 0,0 1 0,1-1 0,-1 1 0,1-1 0,-1 0 0,1 1 0,-1-1 0,1 0 0,-1 1 0,1-1 0,-1 0 0,1 0 0,-1 0 0,1 1 0,0-1 0,-1 0 0,1 0 0,-1 0 0,1 0 0,-1 0 0,1 0 0,0 0 0,-1 0 0,1 0 0,-1 0 0,1 0 0,0-1 0,-1 1 0,1 0 0,1-1 0,-1 1 0,1 0 0,-1-1 0,1 1 0,-1-1 0,1 0 0,-1 1 0,1-1 0,-1 0 0,0 0 0,0 0 0,1 0 0,-1 0 0,0 0 0,0 0 0,1-2 0,2-9 0,-2 0 0,0 0 0,0 0 0,-1-1 0,-1 1 0,0 0 0,-1 0 0,-2-18 0,2 28 0,1-1 0,-1 0 0,0 1 0,1 0 0,-1-1 0,0 1 0,0-1 0,0 1 0,-1 0 0,1 0 0,-1 0 0,1 0 0,-1 0 0,0 0 0,1 0 0,-1 0 0,0 1 0,0-1 0,0 1 0,-1-1 0,1 1 0,0 0 0,0 0 0,-1 0 0,1 0 0,-1 0 0,1 0 0,-4 0 0,-1 0 0,1 0 0,-1 0 0,0 1 0,1 0 0,-1 0 0,0 1 0,1 0 0,-1 0 0,1 0 0,-8 3 0,11-2 0,0-1 0,1 1 0,-1 0 0,1 0 0,-1 0 0,1 0 0,0 1 0,0-1 0,0 1 0,0-1 0,0 1 0,1 0 0,-1 0 0,1 0 0,-1 0 0,1 0 0,0 0 0,0 0 0,1 0 0,-1 0 0,1 0 0,-1 0 0,1 7 0,0-4 0,-1 1 0,1-1 0,1 0 0,-1 1 0,1-1 0,0 1 0,1-1 0,-1 0 0,1 0 0,0 0 0,4 7 0,-6-12 0,1-1 0,-1 1 0,0 0 0,1 0 0,-1-1 0,1 1 0,-1 0 0,1-1 0,0 1 0,-1-1 0,1 1 0,-1-1 0,1 1 0,0-1 0,0 1 0,-1-1 0,1 0 0,0 1 0,0-1 0,-1 0 0,1 0 0,0 0 0,0 1 0,0-1 0,-1 0 0,3 0 0,-2-1 0,0 1 0,0-1 0,1 1 0,-1-1 0,0 0 0,0 0 0,0 1 0,0-1 0,0 0 0,0 0 0,0 0 0,0 0 0,0 0 0,1-2 0,1-2 0,0 0 0,0-1 0,-1 1 0,0 0 0,1-1 0,0-8 0,-1-2-455,-1 0 0,-1-24 0,0 25-6371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08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24575,'12'21'0,"24"34"0,-24-40 0,-1 2 0,0-1 0,14 34 0,-15-22 0,-1 1 0,-2 0 0,4 36 0,5 90 0,-14-132 0,2 40 0,-4-59 0,0 0 0,0 1 0,0-1 0,-1 0 0,0 0 0,0 1 0,0-1 0,-1 0 0,1 0 0,-5 7 0,4-9 6,0 0 0,0 0 0,0 0 0,0 0 0,0-1 0,-1 1 0,1-1 0,-1 0 0,1 0 0,-1 0 0,1 0 0,-1 0 0,0 0 0,1-1 0,-1 1 0,0-1 0,0 0 0,1 1 0,-4-2 0,4 2-71,-1-1 1,1 0-1,-1-1 1,1 1-1,0 0 1,-1-1-1,1 1 0,0-1 1,0 0-1,-1 0 1,1 0-1,0 0 1,0 0-1,0 0 0,0 0 1,0-1-1,0 1 1,1-1-1,-1 0 1,0 1-1,1-1 1,-2-2-1,-2-6-6761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09.0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332 0 24575,'-21'0'0,"0"1"0,-1 1 0,1 0 0,0 2 0,-22 6 0,31-6 0,0 1 0,1 0 0,-1 1 0,1 0 0,0 0 0,1 1 0,0 1 0,0 0 0,-17 18 0,21-19 0,0 1 0,0-1 0,1 1 0,1 0 0,-1 1 0,1-1 0,1 1 0,-1 0 0,1 0 0,1 0 0,0 0 0,-2 17 0,2 8 0,1 0 0,5 41 0,-2-41 0,-1-14 0,2 0 0,0 0 0,1 0 0,1 0 0,1-1 0,1 1 0,14 28 0,-13-33 0,0-1 0,1-1 0,0 0 0,1 0 0,0-1 0,1 0 0,1-1 0,0 0 0,0-1 0,16 11 0,-20-17 15,1 0 0,-1 0 0,1-1 0,-1 0 0,1 0 0,0-1 0,16 2 0,64 0-1500,-71-4-5341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10.0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24575,'4'1'0,"1"1"0,-1 0 0,0-1 0,1 2 0,-1-1 0,0 0 0,0 1 0,0 0 0,-1 0 0,1 0 0,-1 0 0,5 6 0,2 1 0,45 44 0,-3 3 0,67 96 0,-111-142 0,-1-1 0,1 0 0,-2 1 0,0 0 0,0 0 0,-1 1 0,0-1 0,-1 1 0,0 0 0,2 16 0,-5-21 0,0 1 0,-1-1 0,0 1 0,0-1 0,-1 0 0,0 1 0,0-1 0,0 0 0,-1 1 0,-1-1 0,1 0 0,-1 0 0,0 0 0,0-1 0,-1 1 0,-8 10 0,-8 7 66,-46 42-1,39-42-813,-23 30 0,43-46-6078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10.8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248 119 24575,'0'-8'0,"0"0"0,-1 0 0,0 0 0,0 0 0,-1 0 0,0 1 0,-1-1 0,0 1 0,-4-10 0,6 15 0,-1-1 0,1 1 0,0 0 0,-1 1 0,1-1 0,-1 0 0,0 0 0,1 1 0,-1-1 0,0 1 0,0-1 0,0 1 0,0 0 0,0 0 0,0 0 0,-1 0 0,1 0 0,0 0 0,-1 0 0,1 1 0,0-1 0,-1 1 0,1 0 0,0 0 0,-1 0 0,1 0 0,-1 0 0,1 0 0,0 1 0,-1-1 0,1 1 0,0 0 0,-1-1 0,1 1 0,-3 2 0,-4 2 0,0 0 0,1 0 0,0 1 0,-1 1 0,2-1 0,-1 1 0,1 0 0,0 1 0,1 0 0,0 0 0,0 0 0,1 1 0,-8 16 0,5-9 0,1 0 0,2 0 0,-1 1 0,2 0 0,0-1 0,1 2 0,-1 23 0,3-34 0,1 1 0,0-1 0,0 0 0,1 1 0,0-1 0,1 1 0,-1-1 0,5 9 0,-4-12 0,0 0 0,0 0 0,0-1 0,1 1 0,0-1 0,0 0 0,0 0 0,0 0 0,0 0 0,1 0 0,-1-1 0,1 1 0,-1-1 0,1 0 0,7 3 0,-2-1 0,-1-1 0,1 0 0,0 0 0,0-1 0,0 0 0,1 0 0,-1-1 0,14 0 0,-17-2 0,0 1 0,0-1 0,0-1 0,0 1 0,0-1 0,0 0 0,0 0 0,-1-1 0,1 0 0,-1 0 0,0 0 0,1 0 0,7-8 0,-7 6 0,-1 1 0,0-1 0,0 1 0,0-1 0,0-1 0,-1 1 0,0-1 0,0 1 0,-1-1 0,1 0 0,-1-1 0,-1 1 0,1 0 0,-1-1 0,0 0 0,0 1 0,-1-1 0,0 0 0,0-11 0,2-13-1365,0 1-5461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12.1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24575,'151'8'0,"-16"-1"0,8-7 0,106 4 0,-183 6-1365,-44-4-5461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12.5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0 24575,'-1'19'0,"-1"1"0,-1-1 0,-7 25 0,5-21 0,-5 37 0,5 17 0,9 120 0,-3-191-136,1 1-1,-1 0 1,1-1-1,1 1 1,-1-1-1,1 0 1,0 0-1,0 0 0,8 10 1,2 1-6690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12.9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920 537 24575,'1'-75'0,"-3"-86"0,1 150 0,-2-1 0,1 1 0,-1 0 0,-1 0 0,0 0 0,-1 0 0,0 1 0,0 0 0,-1 0 0,0 0 0,-1 0 0,0 1 0,-1 0 0,0 1 0,-14-12 0,3 4 0,0 1 0,-2 1 0,1 1 0,-2 1 0,0 0 0,-32-11 0,42 19 0,0 0 0,-1 0 0,1 1 0,-1 1 0,0 0 0,0 1 0,1 0 0,-1 1 0,0 0 0,0 1 0,0 1 0,0 0 0,1 0 0,-1 2 0,1-1 0,-1 2 0,1-1 0,1 2 0,-1-1 0,1 2 0,0 0 0,-16 12 0,-2 4 0,1 0 0,1 2 0,1 0 0,1 2 0,2 1 0,0 1 0,2 1 0,1 1 0,2 1 0,1 0 0,2 1 0,1 1 0,1 0 0,2 1 0,1 1 0,2-1 0,2 1 0,-3 50 0,8-58 0,-1-1 0,2 1 0,1 0 0,5 35 0,-5-56 0,0 0 0,1-1 0,0 1 0,0-1 0,0 1 0,1-1 0,0 0 0,1 0 0,-1 0 0,1 0 0,0-1 0,0 0 0,1 1 0,-1-2 0,1 1 0,0 0 0,1-1 0,8 6 0,2-2 0,1 0 0,-1-2 0,1 0 0,0 0 0,0-2 0,0 0 0,1-1 0,0-1 0,-1-1 0,1 0 0,0-1 0,0-1 0,-1-1 0,1 0 0,0-1 0,-1-1 0,0-1 0,0 0 0,32-16 0,-32 13 0,0-1 0,-1-1 0,0-1 0,-1 0 0,0-1 0,0 0 0,-2-1 0,1-1 0,-2 0 0,0-1 0,0 0 0,-2-1 0,0 0 0,0 0 0,-2-1 0,0-1 0,-1 1 0,8-31 0,-6 0 27,-2-1 1,1-57-1,-7-99-664,-2 149-173,1 20-6016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13.4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0 210 24575,'0'-3'0,"1"1"0,-1-1 0,1 1 0,0-1 0,-1 1 0,1-1 0,0 1 0,1-1 0,-1 1 0,0 0 0,1 0 0,-1 0 0,1-1 0,-1 1 0,1 1 0,0-1 0,0 0 0,0 0 0,0 1 0,0-1 0,4-1 0,7-4 0,1 0 0,24-8 0,-9 3 0,55-32 0,-46 23 0,78-31 0,-115 52 0,1-1 0,-1 1 0,1-1 0,-1 1 0,1 0 0,-1 0 0,1 0 0,-1-1 0,1 2 0,-1-1 0,1 0 0,0 0 0,-1 0 0,1 1 0,-1-1 0,1 1 0,-1-1 0,0 1 0,1 0 0,-1-1 0,0 1 0,1 0 0,-1 0 0,0 0 0,0 0 0,1 0 0,-1 0 0,0 0 0,0 1 0,0-1 0,-1 0 0,1 0 0,0 1 0,0-1 0,-1 1 0,2 1 0,1 8 0,0-1 0,0 1 0,0 0 0,0 15 0,0-5 0,24 190 0,-27-208-85,0 1 0,0-1-1,1 1 1,0-1 0,-1 0-1,1 1 1,0-1 0,1 0-1,-1 0 1,1 0 0,-1 0-1,1 0 1,0 0 0,0 0-1,5 4 1,1-2-6741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14.0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24575,'36'0'0,"-13"-1"0,0 0 0,1 2 0,-1 1 0,0 0 0,0 2 0,0 1 0,41 13 0,-42-8 0,0 0 0,-2 0 0,1 2 0,-1 1 0,34 28 0,-49-36 0,0-1 0,-1 1 0,1 0 0,-1 0 0,0 0 0,0 1 0,-1 0 0,0-1 0,0 1 0,0 0 0,-1 1 0,0-1 0,0 0 0,0 1 0,-1-1 0,0 1 0,0-1 0,-1 1 0,0-1 0,0 1 0,0 0 0,-1-1 0,0 1 0,0-1 0,-4 11 0,1-5 0,-2 0 0,1 0 0,-1-1 0,-1 0 0,0 0 0,-11 12 0,-57 57 0,48-53 0,-141 136 0,159-155-1365,0-3-5461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28.8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75 1 24575,'51'50'0,"-3"3"0,68 95 0,-99-121 0,-1 0 0,-1 1 0,-1 0 0,-2 2 0,-1-1 0,-1 1 0,-2 1 0,8 45 0,-13-49 0,-1-1 0,-1 1 0,-1-1 0,-1 1 0,-7 34 0,4-41 0,-1-1 0,-1 1 0,0-1 0,-2 0 0,0-1 0,-1 0 0,-19 28 0,-3-5-227,-2-1-1,-1-2 1,-2-1-1,-2-1 1,-52 37-1,20-22-6598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14.4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314 1 24575,'-16'0'0,"0"0"0,1 2 0,-23 3 0,30-3 0,0 1 0,0 0 0,0 0 0,0 1 0,0 0 0,1 0 0,0 1 0,-7 5 0,-2 2 0,1 1 0,0 0 0,1 1 0,1 1 0,-21 28 0,27-32 0,1 0 0,1 0 0,0 0 0,0 0 0,1 1 0,1 0 0,0-1 0,0 1 0,1 1 0,0 19 0,3 212 0,1-82 0,-2-158 0,0-1 0,0 1 0,1 0 0,-1-1 0,1 1 0,-1-1 0,1 1 0,0-1 0,0 1 0,1-1 0,-1 0 0,1 0 0,0 1 0,-1-1 0,1 0 0,5 4 0,-3-3 0,0-1 0,1 0 0,0 0 0,0 0 0,-1 0 0,1-1 0,1 0 0,-1 0 0,0-1 0,8 2 0,20 4-1365,-2-2-5461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14.8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10 188 24575,'-1'0'0,"1"0"0,-1 0 0,1 0 0,0 1 0,-1-1 0,1 0 0,-1 0 0,1 1 0,-1-1 0,1 0 0,0 0 0,-1 1 0,1-1 0,-1 1 0,1-1 0,0 0 0,0 1 0,-1-1 0,1 1 0,0-1 0,0 1 0,-1-1 0,1 0 0,0 1 0,0-1 0,0 1 0,0-1 0,0 1 0,0-1 0,0 1 0,0-1 0,0 1 0,0-1 0,0 1 0,0-1 0,0 1 0,0-1 0,0 1 0,0-1 0,1 1 0,-1-1 0,0 1 0,0-1 0,1 1 0,-1-1 0,0 0 0,0 1 0,1-1 0,-1 1 0,1-1 0,-1 0 0,0 1 0,1-1 0,-1 0 0,1 0 0,-1 1 0,1-1 0,0 0 0,2 2 0,1-1 0,0 0 0,0 0 0,-1-1 0,1 1 0,0-1 0,0 0 0,0 0 0,0 0 0,0 0 0,0-1 0,-1 1 0,1-1 0,0 0 0,0 0 0,4-2 0,9-4 0,0-1 0,17-11 0,-25 14 0,223-141 0,-221 138 0,13-8 0,-24 16 0,1 0 0,-1 0 0,1 0 0,0 0 0,-1 0 0,1 0 0,-1 0 0,1 0 0,-1 0 0,1 0 0,-1 0 0,1 1 0,-1-1 0,1 0 0,-1 0 0,0 0 0,1 1 0,-1-1 0,1 0 0,-1 1 0,1-1 0,-1 0 0,0 1 0,1-1 0,-1 0 0,0 1 0,1-1 0,-1 1 0,0-1 0,0 1 0,1-1 0,-1 0 0,0 1 0,0-1 0,0 1 0,0-1 0,1 1 0,-1-1 0,0 1 0,0-1 0,0 1 0,0 0 0,0-1 0,0 1 0,0-1 0,-1 1 0,1 0 0,2 66 0,-2 1 0,-13 86 0,6-87 0,6-52-108,-8 59 350,7-67-430,1 0 1,-1 0 0,-1 0-1,1 0 1,-1 0 0,0-1-1,-7 12 1,-1-5-6639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15.3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24575,'991'0'-1365,"-960"0"-5461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15.8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24575,'0'23'0,"-1"-13"0,1 0 0,0-1 0,1 1 0,4 19 0,-4-26 0,0 0 0,0 0 0,0 0 0,1 0 0,-1 0 0,1 0 0,0 0 0,0-1 0,0 1 0,0-1 0,0 0 0,1 1 0,-1-1 0,1 0 0,0 0 0,-1 0 0,1-1 0,0 1 0,4 1 0,11 4 0,0-1 0,1-1 0,-1 0 0,38 3 0,80 0 0,-122-8 0,134 0-1365,-132 0-5461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16.2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82 0 24575,'-2'36'0,"-2"0"0,-1 0 0,-10 36 0,-5 22 0,5 8-682,-6 151-1,21-231-6143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16.6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397 412 24575,'3'-3'0,"-1"0"0,1 1 0,0-1 0,0 0 0,1 1 0,-1 0 0,0-1 0,1 2 0,5-4 0,-1 1 0,-7 4 0,13-9 0,0 1 0,0-2 0,-1 0 0,23-21 0,-33 27 0,0 0 0,0 1 0,0-1 0,-1 0 0,0 0 0,0 0 0,0-1 0,0 1 0,0 0 0,-1-1 0,0 1 0,0-1 0,0 0 0,0 1 0,-1-1 0,0 0 0,0 1 0,0-1 0,-1 0 0,1 1 0,-1-1 0,-2-5 0,-1-2 0,0 0 0,-1 0 0,-1 1 0,0-1 0,-1 1 0,0 0 0,0 1 0,-1 0 0,-1 0 0,-17-15 0,18 17 0,0 2 0,-1-1 0,1 1 0,-2 0 0,1 1 0,-1 0 0,0 0 0,0 1 0,0 0 0,0 1 0,-1 0 0,1 1 0,-13-1 0,-21 0 0,0 3 0,-72 8 0,111-7 0,0 0 0,-1 1 0,1 0 0,0 0 0,0 0 0,0 1 0,0-1 0,1 1 0,-1 0 0,1 1 0,0-1 0,-1 1 0,2 0 0,-1 0 0,0 0 0,1 0 0,0 1 0,0-1 0,0 1 0,0 0 0,1 0 0,0 0 0,0 0 0,0 0 0,-1 10 0,-3 11 0,2 0 0,1 1 0,1 52 0,2-65 0,-2 53 0,1-6 0,9 100 0,-8-156 0,1-1 0,0 1 0,0-1 0,0 0 0,1 1 0,-1-1 0,1 0 0,0 0 0,0 0 0,0 0 0,1-1 0,-1 1 0,1-1 0,0 1 0,0-1 0,0 0 0,0 0 0,1 0 0,-1 0 0,1-1 0,6 4 0,0-2 0,0-1 0,0 0 0,0 0 0,0-1 0,1 0 0,-1-1 0,1 0 0,11-1 0,4 1 0,0-1 0,1-2 0,-1 0 0,0-2 0,31-7 0,-51 9 0,0 0 0,0 0 0,-1 0 0,1-1 0,0 0 0,-1 0 0,0-1 0,1 1 0,-1-1 0,-1 0 0,1 0 0,0-1 0,-1 1 0,0-1 0,0 0 0,-1 0 0,1-1 0,-1 1 0,0-1 0,-1 1 0,1-1 0,-1 0 0,0 0 0,-1 0 0,1 0 0,-1-1 0,0-9 0,2-42-455,-4 1 0,-8-66 0,6 94-6371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17.0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0 213 24575,'2'-2'0,"-1"0"0,0-1 0,1 1 0,-1 0 0,1 0 0,0 0 0,0 0 0,-1 0 0,1 0 0,1 0 0,-1 1 0,0-1 0,0 1 0,3-2 0,-1 1 0,15-9 0,0 0 0,1 2 0,1 0 0,-1 1 0,42-9 0,113-14 0,-154 28 0,121-18-86,308-37-1193,-422 56-5547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17.9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25 24575,'-1'0'0,"0"0"0,0 0 0,0 0 0,0 0 0,0-1 0,0 1 0,0 0 0,1-1 0,-1 1 0,0-1 0,0 1 0,0-1 0,1 0 0,-1 1 0,0-1 0,1 1 0,-1-1 0,0 0 0,1 0 0,-1 1 0,0-2 0,1 1 0,0 1 0,0 0 0,0-1 0,0 1 0,-1 0 0,1-1 0,0 1 0,0 0 0,0-1 0,0 1 0,0 0 0,0-1 0,0 1 0,0 0 0,0-1 0,0 1 0,0-1 0,0 1 0,0 0 0,0-1 0,1 1 0,-1 0 0,0-1 0,0 1 0,0 0 0,0-1 0,1 1 0,-1 0 0,0-1 0,0 1 0,1 0 0,-1 0 0,0-1 0,1 1 0,-1 0 0,0 0 0,0 0 0,1 0 0,-1-1 0,0 1 0,1 0 0,-1 0 0,1 0 0,-1 0 0,0 0 0,1 0 0,-1 0 0,0 0 0,1 0 0,-1 0 0,1 0 0,-1 0 0,1 0 0,3 0 0,1 0 0,0 0 0,0 1 0,0-1 0,-1 1 0,1 0 0,0 1 0,-1-1 0,1 1 0,-1 0 0,1 0 0,-1 0 0,0 1 0,0-1 0,0 1 0,0 0 0,-1 0 0,1 1 0,-1-1 0,0 1 0,0 0 0,0-1 0,0 1 0,0 1 0,-1-1 0,0 0 0,3 9 0,-2-5 0,0 0 0,0 0 0,-1 1 0,0-1 0,-1 1 0,0 0 0,0-1 0,-1 1 0,0 0 0,0 0 0,-1-1 0,0 1 0,-1-1 0,-5 16 0,6-20 0,-1 0 0,0-1 0,-1 1 0,1-1 0,-1 1 0,1-1 0,-1 0 0,0 0 0,0 0 0,-1 0 0,-6 4 0,-45 22 0,14-9 0,41-20 0,0 0 0,0 0 0,0 0 0,0 0 0,0 0 0,0 0 0,0 0 0,0 0 0,0 1 0,0-1 0,0 0 0,-1 0 0,1 0 0,0 0 0,0 0 0,0 0 0,0 0 0,0 0 0,0 0 0,0 0 0,0 0 0,0 0 0,0 1 0,0-1 0,0 0 0,0 0 0,0 0 0,0 0 0,0 0 0,0 0 0,0 0 0,0 0 0,0 0 0,0 0 0,1 0 0,-1 1 0,0-1 0,0 0 0,0 0 0,0 0 0,0 0 0,0 0 0,0 0 0,0 0 0,0 0 0,0 0 0,0 0 0,0 0 0,0 0 0,0 0 0,0 0 0,1 0 0,-1 0 0,0 0 0,0 0 0,0 0 0,0 0 0,0 0 0,0 0 0,0 0 0,0 0 0,0 0 0,0 0 0,1 0 0,-1 0 0,0 0 0,0 0 0,0 0 0,0 0 0,12 2 0,16 0 0,102-3-1365,-101 1-5461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18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0 24575,'12'1'0,"0"-1"0,0 1 0,0 1 0,0 0 0,0 1 0,-1 0 0,1 1 0,11 6 0,-17-8 0,-1 1 0,0 0 0,0 0 0,0 0 0,-1 1 0,1-1 0,-1 1 0,0 0 0,0 1 0,0-1 0,0 1 0,-1-1 0,0 1 0,0 0 0,0 0 0,-1 1 0,0-1 0,4 11 0,0 16 0,0 0 0,-3 1 0,0-1 0,-4 66 0,0-93 0,0 1 0,-1 0 0,1-1 0,-1 1 0,0-1 0,0 0 0,-1 1 0,0-1 0,0 0 0,0 0 0,0-1 0,-1 1 0,0-1 0,0 0 0,0 0 0,0 0 0,-1 0 0,1-1 0,-1 1 0,0-1 0,-8 3 0,-1 1 0,-1-1 0,1 0 0,-1-1 0,0-1 0,-1 0 0,-27 2 0,27-6-1365,5-2-5461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18.9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181 58 24575,'0'-4'0,"0"-1"0,0 1 0,-1 0 0,1 0 0,-1 0 0,0 0 0,-1-1 0,-2-6 0,4 10 0,-1 0 0,0 1 0,1-1 0,-1 0 0,0 0 0,1 0 0,-1 0 0,0 1 0,0-1 0,0 0 0,0 1 0,0-1 0,0 1 0,0-1 0,0 1 0,0 0 0,0-1 0,0 1 0,0 0 0,0 0 0,0-1 0,0 1 0,0 0 0,0 0 0,0 0 0,0 0 0,-1 1 0,1-1 0,0 0 0,0 0 0,0 1 0,0-1 0,0 0 0,0 1 0,0-1 0,0 1 0,0-1 0,0 1 0,-1 1 0,-5 3 0,0 0 0,0 1 0,1-1 0,-1 1 0,1 1 0,1-1 0,-1 1 0,1 0 0,0 1 0,1-1 0,0 1 0,0 0 0,-4 13 0,-3 12 0,1 0 0,-5 36 0,14-62 0,-6 36-455,3-1 0,1 85 0,3-112-6371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7:57.9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0 453 24575,'9'-10'0,"-1"0"0,-1 0 0,0-1 0,6-12 0,16-22 0,4 3 0,3 2 0,1 1 0,2 2 0,2 1 0,1 3 0,91-56 0,-126 85 0,0 0 0,1 0 0,-1 1 0,1 0 0,-1 0 0,1 1 0,13-3 0,-19 5 0,0 0 0,0 0 0,1 0 0,-1 1 0,0-1 0,0 0 0,0 1 0,0-1 0,0 1 0,0 0 0,0 0 0,0 0 0,0 0 0,0 0 0,0 0 0,-1 1 0,1-1 0,0 0 0,-1 1 0,1-1 0,-1 1 0,0 0 0,1-1 0,-1 1 0,0 0 0,0 0 0,0 0 0,0 0 0,0 0 0,-1 0 0,1 0 0,-1 0 0,1 3 0,5 25 0,-1 1 0,-2 0 0,-1 0 0,-1 0 0,-4 31 0,1-4 0,-12 158 0,13-213 0,1-6 0,2-17 0,6-31 0,-1 30 0,0 0 0,2 1 0,1 0 0,0 0 0,1 1 0,21-28 0,-12 22 0,1 0 0,1 2 0,49-41 0,-67 61 0,0 0 0,0 0 0,1 0 0,-1 0 0,1 1 0,0 0 0,0 0 0,0 0 0,0 1 0,0-1 0,8 0 0,-11 2 0,1 0 0,-1 0 0,0 0 0,0 1 0,1-1 0,-1 1 0,0 0 0,0-1 0,0 1 0,1 0 0,-1 0 0,0 0 0,0 1 0,-1-1 0,1 0 0,0 1 0,0-1 0,-1 1 0,1 0 0,-1-1 0,1 1 0,-1 0 0,0 0 0,1 0 0,-1 0 0,0 0 0,0 0 0,0 3 0,6 14 0,-2-1 0,0 1 0,-1 0 0,2 30 0,-6-47-41,0-1 0,1 1-1,-1-1 1,1 1-1,-1-1 1,1 1 0,-1-1-1,1 1 1,0-1 0,0 0-1,0 1 1,0-1-1,0 0 1,0 0 0,0 0-1,0 1 1,0-1 0,1 0-1,-1-1 1,0 1-1,1 0 1,-1 0 0,1-1-1,-1 1 1,1 0 0,-1-1-1,1 1 1,-1-1-1,1 0 1,-1 0 0,1 0-1,1 1 1,13 0-6785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34.4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294 300 24575,'9'-115'0,"-5"81"0,-2-1 0,-1-36 0,-1 69 0,0 0 0,0 0 0,-1 1 0,1-1 0,0 0 0,-1 1 0,0-1 0,1 0 0,-1 1 0,0-1 0,0 1 0,0-1 0,0 1 0,0-1 0,0 1 0,0 0 0,0 0 0,-1-1 0,1 1 0,-3-1 0,1 0 0,-1 0 0,1 1 0,-1-1 0,0 1 0,1 0 0,-1 0 0,0 0 0,0 1 0,-4-1 0,-6 1 0,-1 0 0,1 2 0,0-1 0,-18 6 0,23-5 0,1 0 0,0 1 0,-1 0 0,1 0 0,0 1 0,0 0 0,1 1 0,-1-1 0,1 2 0,0-1 0,1 1 0,-1 0 0,1 0 0,0 1 0,0-1 0,1 1 0,0 1 0,0-1 0,1 1 0,0 0 0,0 0 0,1 0 0,0 0 0,1 1 0,-1-1 0,2 1 0,-1 0 0,1-1 0,0 13 0,3 282 0,-1-288 0,1-1 0,0 1 0,1-1 0,1 0 0,0 0 0,1 0 0,1 0 0,0-1 0,1 0 0,0 0 0,1-1 0,0 0 0,1 0 0,0-1 0,12 11 0,-10-11 0,1-1 0,0 0 0,0-1 0,1 0 0,0-1 0,1 0 0,0-1 0,0-1 0,1 0 0,-1-1 0,1-1 0,0 0 0,1-1 0,15 1 0,-19-3 0,10 1 0,1 0 0,-1-2 0,31-4 0,-49 4 0,1-1 0,-1 1 0,1-1 0,-1-1 0,0 1 0,1 0 0,-1-1 0,0 0 0,0 0 0,0 0 0,0-1 0,-1 1 0,1-1 0,-1 0 0,1 0 0,-1 0 0,0 0 0,0-1 0,0 1 0,-1-1 0,1 0 0,-1 1 0,3-7 0,-1-3 0,0-2 0,-1 1 0,-1 0 0,0-1 0,0-16 0,-5-79 0,0 53 0,3 22 0,-7-87 0,5 109 0,-1-1 0,0 1 0,0 0 0,-2 1 0,1-1 0,-2 1 0,-6-13 0,-5-4 0,-23-28 0,33 48 0,-1 0 0,0 0 0,0 1 0,-1 0 0,0 0 0,-18-10 0,27 17-28,-1 0 1,0 1-1,0-1 0,1 1 0,-1-1 0,0 1 0,0 0 0,0-1 0,1 1 1,-1 0-1,0-1 0,0 1 0,0 0 0,0 0 0,0 0 0,0 0 1,0 0-1,1 0 0,-1 0 0,0 0 0,0 0 0,0 0 0,0 1 1,0-1-1,0 0 0,1 1 0,-1-1 0,0 0 0,0 1 0,0-1 1,1 1-1,-1-1 0,0 1 0,1 0 0,-1-1 0,0 1 0,1 0 0,-1-1 1,1 1-1,-1 0 0,1 0 0,-1-1 0,1 1 0,0 0 0,-1 0 1,1 0-1,0 0 0,-1 1 0,-2 11-6798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19.3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24575,'13'0'0,"1"1"0,-1 1 0,0 0 0,0 1 0,0 0 0,20 8 0,-30-10 0,1 1 0,0 0 0,-1 0 0,1 0 0,-1 1 0,1-1 0,-1 1 0,0 0 0,0-1 0,-1 1 0,4 5 0,-5-6 0,0 0 0,0 0 0,0 0 0,0 0 0,0 0 0,-1 1 0,1-1 0,-1 0 0,1 1 0,-1-1 0,0 0 0,0 0 0,0 1 0,0-1 0,-1 0 0,1 1 0,-1-1 0,1 0 0,-1 0 0,0 1 0,-1 1 0,0 0 0,-1 0 0,0 0 0,0 0 0,0 0 0,0-1 0,-1 0 0,1 1 0,-1-1 0,0-1 0,0 1 0,0-1 0,0 1 0,0-1 0,-1 0 0,1 0 0,-1-1 0,-6 2 0,5-1 0,0 0 0,0 0 0,0 1 0,0 0 0,1 0 0,-1 1 0,-9 7 0,15-11 0,0 0 0,-1 1 0,1-1 0,0 0 0,-1 1 0,1-1 0,0 1 0,0-1 0,-1 0 0,1 1 0,0-1 0,0 1 0,0-1 0,0 1 0,-1-1 0,1 1 0,0-1 0,0 1 0,0-1 0,0 1 0,0-1 0,0 1 0,0-1 0,0 0 0,0 1 0,1-1 0,-1 1 0,0-1 0,0 1 0,0-1 0,1 1 0,-1-1 0,0 1 0,17 12 0,23 2 0,-21-11 34,1-1-1,34 2 1,-2 0-1500,-28-2-5360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31.2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2070 685 24575,'4'83'0,"4"0"0,23 99 0,5 50 0,-20-116 0,32 121 0,73 368 0,-111-506 0,-3 1 0,-9 122 0,0-81 0,31 295 0,-16-295 0,34 244 0,-39-314 0,60 412 0,-56-409 0,-2 1 0,-4 0 0,-4 86 0,0-104 0,13 72 0,1 44 0,-7 13 0,-1-60 0,8 83 0,-1-105 0,-7-2 0,1 39 0,-8-120 0,1 0 0,1-1 0,8 30 0,-6-29 0,-1-1 0,-1 1 0,1 32 0,-4-15 0,1-13 0,-1 1 0,-2-1 0,0 1 0,-2-1 0,-8 33 0,7-47 0,0-1 0,0 0 0,-1 0 0,0 0 0,-11 12 0,10-14 0,1 1 0,-1 0 0,2 1 0,-1-1 0,1 1 0,-4 13 0,5-9 0,0 0 0,-1 0 0,0 0 0,-9 17 0,13-28 0,-1 0 0,0 0 0,1 0 0,-1-1 0,0 1 0,-1-1 0,1 1 0,0-1 0,-1 0 0,1 0 0,-1 0 0,0 0 0,0 0 0,1-1 0,-1 1 0,0-1 0,0 0 0,-1 0 0,1 0 0,-5 1 0,-54 2 0,-74-6 0,41 0 0,-89 3 0,21 2 0,-261-29 0,363 16 0,22 3 0,1 2 0,-55-1 0,21 8 0,26 1 0,0-3 0,-64-7 0,101 5 0,-1-1 0,1 0 0,0 0 0,0-1 0,0 0 0,0-1 0,1 0 0,0 0 0,0-1 0,0 0 0,1-1 0,-1 1 0,-7-11 0,8 9 0,0 0 0,1 0 0,0-1 0,1 0 0,0 0 0,0 0 0,1-1 0,0 1 0,0-1 0,1 0 0,1 0 0,-3-16 0,3 7 0,0 1 0,-2-1 0,-1 1 0,0 1 0,-1-1 0,-15-31 0,10 19 0,2-1 0,1 0 0,1 0 0,-5-61 0,6 46 0,-28-190 0,-110-384 0,21 157 0,102 355 0,4-1 0,-3-147 0,19-17 0,-16-278 0,-140-433 0,125 824 0,-15-189 0,40-28 0,9 223 0,7-11 0,-1 60 0,8-52 0,0-57 0,-14 174 0,1 0 0,2 0 0,2 0 0,1 1 0,16-45 0,-2 6 0,-12 40 0,2-1 0,25-57 0,17-18 0,-45 93-1365,-7 10-5461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32.0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87 24575,'0'-2'0,"0"1"0,1-1 0,-1 1 0,1 0 0,-1-1 0,1 1 0,0 0 0,0 0 0,0-1 0,-1 1 0,1 0 0,0 0 0,0 0 0,1 0 0,-1 0 0,0 0 0,0 0 0,0 1 0,1-1 0,-1 0 0,0 1 0,1-1 0,-1 1 0,2-1 0,44-12 0,-33 10 0,38-10 0,0 2 0,1 2 0,0 3 0,0 2 0,0 2 0,70 7 0,-93 1-1365,-6 1-5461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32.4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0 24575,'-2'0'0,"-2"3"0,0 4 0,4 0 0,5-1 0,3-1 0,7-2 0,4-1 0,3-1 0,1-1 0,3 0 0,-2 0 0,-3 0-8191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33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24575,'1'0'0,"0"1"0,0-1 0,-1 1 0,1 0 0,0-1 0,-1 1 0,1 0 0,0 0 0,-1-1 0,1 1 0,-1 0 0,1 0 0,-1 0 0,0 0 0,1 0 0,-1 0 0,0-1 0,1 1 0,-1 0 0,0 0 0,0 0 0,0 2 0,3 28 0,-2-28 0,3 61 0,-7 112 0,-6-136-1365,6-30-5461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33.6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45 24575,'3'0'0,"0"-3"0,1-3 0,2-4 0,2-3 0,1 1-8191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33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24575,'3'0'0,"4"0"0,2 0 0,4 0 0,2 0 0,4 3 0,1 3 0,3 2 0,4-2 0,-1-1 0,1-2 0,-1-1 0,-6-1-8191</inkml:trace>
  <inkml:trace contextRef="#ctx0" brushRef="#br0" timeOffset="1">342 33 24575,'3'0'0,"3"0"0,4 0 0,6 0 0,5 0 0,2 0 0,3 0 0,0 0 0,-3 0 0,-1 0 0,-5 0-8191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34.4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643 738 24575,'-8'-301'0,"3"237"0,-3 0 0,-27-104 0,32 157 0,0 1 0,-1-1 0,0 1 0,-1 0 0,0 0 0,-1 1 0,-9-13 0,11 18 0,1 0 0,-1 0 0,0 0 0,0 1 0,0 0 0,0 0 0,-1 0 0,1 0 0,-1 0 0,0 1 0,0 0 0,0 0 0,0 1 0,0-1 0,0 1 0,0 0 0,-7 0 0,-5 0 0,0 1 0,0 0 0,0 2 0,0 0 0,1 1 0,-1 0 0,1 1 0,-31 13 0,21-4 0,0 0 0,1 2 0,1 0 0,-31 27 0,45-34 0,0 0 0,1 0 0,0 1 0,1 0 0,0 1 0,0 0 0,1 0 0,0 1 0,1-1 0,1 2 0,-1-1 0,2 0 0,-1 1 0,2 0 0,0 0 0,0 0 0,1 1 0,0-1 0,1 1 0,1-1 0,1 19 0,5 222 0,-6-247 0,1-1 0,0 1 0,0-1 0,0 0 0,1 1 0,-1-1 0,1 0 0,1 0 0,-1 0 0,1 0 0,-1-1 0,1 1 0,1 0 0,6 7 0,-4-7 0,0 0 0,0 0 0,0-1 0,1 0 0,-1 0 0,1 0 0,0-1 0,1 0 0,13 4 0,-10-4 0,1 0 0,-1-2 0,1 1 0,-1-1 0,1-1 0,0 0 0,-1-1 0,1 0 0,0 0 0,-1-2 0,1 1 0,-1-1 0,0-1 0,13-6 0,-20 8 7,0 0 0,-1-1 0,1 1 0,0-1 0,-1 0 1,0 0-1,0 0 0,0 0 0,0-1 0,0 1 0,-1-1 0,0 0 0,0 0 0,0 0 0,0 0 0,2-5 0,-1-3-255,-1 1 1,0 0-1,0-1 1,-1 1-1,-1-12 1,0-10-6579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34.7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0 198 24575,'38'-2'0,"-1"-1"0,0-2 0,0-1 0,-1-2 0,55-20 0,-68 21-59,253-77 246,-205 66-934,140-16 1,-180 31-6080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35.3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0 272 24575,'1'-9'0,"0"-1"0,1 0 0,0 1 0,0-1 0,1 1 0,0-1 0,1 1 0,0 0 0,1 1 0,-1-1 0,7-7 0,0 1 0,0 0 0,0 1 0,2 1 0,-1 0 0,17-12 0,-23 21 0,0-1 0,1 1 0,0 1 0,0-1 0,0 1 0,0 1 0,0-1 0,0 1 0,1 0 0,11-1 0,-16 3 0,0-1 0,-1 1 0,1 0 0,0 0 0,-1 0 0,1 0 0,0 1 0,-1-1 0,1 1 0,-1-1 0,1 1 0,-1 0 0,1 0 0,-1 0 0,1 1 0,-1-1 0,0 0 0,0 1 0,1-1 0,-1 1 0,0 0 0,-1 0 0,1 0 0,0 0 0,0 0 0,-1 0 0,0 0 0,1 1 0,-1-1 0,0 0 0,0 1 0,1 4 0,3 20 0,-2-1 0,-1 1 0,-1 0 0,-5 52 0,3-57 0,-15 99 0,17-152 0,-2 18 0,1 0 0,1 0 0,3-20 0,1 17 0,0 0 0,1 0 0,1 1 0,1 0 0,0 0 0,1 1 0,0 0 0,1 1 0,20-22 0,-13 18 0,1 1 0,0 1 0,1 0 0,1 2 0,0 0 0,27-12 0,-44 23 0,-1 1 0,1-1 0,0 1 0,0 0 0,0 0 0,0 0 0,0 0 0,0 1 0,0-1 0,0 1 0,0 0 0,0 0 0,0 0 0,0 0 0,0 0 0,6 2 0,-7-1 0,0 1 0,0-1 0,0 1 0,-1-1 0,1 1 0,0 0 0,-1-1 0,1 1 0,-1 0 0,0 0 0,0 0 0,0 0 0,0 0 0,0 1 0,0-1 0,0 0 0,-1 0 0,1 0 0,-1 1 0,1-1 0,-1 0 0,0 1 0,0 2 0,0 137-49,-1-92-1267,0-27-5510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35.0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236 18 24575,'0'0'0,"0"-1"0,0 0 0,1 0 0,-1 1 0,1-1 0,-1 0 0,0 1 0,1-1 0,-1 0 0,1 1 0,0-1 0,-1 1 0,1-1 0,-1 1 0,1-1 0,0 1 0,0-1 0,-1 1 0,1 0 0,0-1 0,-1 1 0,1 0 0,0 0 0,0-1 0,0 1 0,-1 0 0,1 0 0,1 0 0,27-3 0,-26 3 0,-2 0 0,9-1 0,0 1 0,0 0 0,0 0 0,0 1 0,0 0 0,15 4 0,-23-4 0,0-1 0,0 1 0,-1 0 0,1 0 0,0 0 0,-1 0 0,1 0 0,-1 1 0,1-1 0,-1 0 0,1 1 0,-1-1 0,0 1 0,0-1 0,0 1 0,2 2 0,-2-1 0,0 0 0,-1 0 0,1 0 0,-1 0 0,1 0 0,-1 0 0,0 0 0,0 0 0,0 0 0,0 0 0,-1 0 0,1 0 0,-3 5 0,-1 4 0,-1 1 0,0-2 0,-1 1 0,0-1 0,-1 1 0,0-2 0,-1 1 0,0-1 0,0 0 0,-2-1 0,1 0 0,-1-1 0,0 1 0,0-2 0,-1 0 0,-19 10 0,-4 0 0,0-2 0,-1-1 0,-1-2 0,-53 12 0,72-19 0,17-5 0,0 0 0,0 0 0,1 0 0,-1 0 0,0 0 0,0 0 0,0 0 0,0 0 0,0 0 0,0 0 0,0 0 0,0 0 0,0 0 0,0 0 0,0 0 0,0 0 0,0 0 0,1 0 0,-1 0 0,0 0 0,0 0 0,0 0 0,0 0 0,0 0 0,0 0 0,0 0 0,0 0 0,0 0 0,0 0 0,0 0 0,0 0 0,0 0 0,0 0 0,0 0 0,0 0 0,0 1 0,0-1 0,0 0 0,0 0 0,0 0 0,1 0 0,-1 0 0,0 0 0,0 0 0,0 0 0,0 0 0,0 0 0,0 0 0,0 0 0,-1 0 0,1 1 0,0-1 0,0 0 0,0 0 0,0 0 0,0 0 0,0 0 0,0 0 0,0 0 0,32 1 0,-25-1 0,142-2 0,123 2 0,-209 3 0,0 3 0,76 16 0,-134-21 0,0 1 0,1-1 0,-1 1 0,-1 0 0,1 0 0,0 0 0,4 4 0,-8-6 0,-1 1 0,1-1 0,-1 1 0,1-1 0,-1 0 0,1 1 0,-1-1 0,1 1 0,-1 0 0,0-1 0,1 1 0,-1-1 0,0 1 0,1-1 0,-1 1 0,0 0 0,0-1 0,0 1 0,0 0 0,0-1 0,1 1 0,-1 0 0,-1 0 0,1 1 0,-1-1 0,1 0 0,-1 0 0,0 0 0,1 1 0,-1-1 0,0 0 0,0 0 0,0 0 0,0 0 0,0 0 0,0 0 0,0-1 0,0 1 0,0 0 0,-2 0 0,-12 8 0,-1-2 0,0 0 0,-21 6 0,-25 10 0,36-11 0,17-9 0,-1 1 0,0 1 0,1-1 0,0 2 0,0-1 0,0 1 0,1 0 0,-9 9 0,16-13 3,-1 1-1,1-1 0,0 1 1,0-1-1,0 1 0,0-1 0,1 1 1,-1 0-1,1-1 0,-1 1 1,1 5-1,-2 7-1395,0-5-5433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37.9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124 17 24575,'1'-1'0,"-1"0"0,0 1 0,0-1 0,1 1 0,-1-1 0,0 0 0,0 1 0,1-1 0,-1 1 0,1-1 0,-1 1 0,1-1 0,-1 1 0,1-1 0,-1 1 0,1 0 0,-1-1 0,1 1 0,-1 0 0,1-1 0,0 1 0,-1 0 0,1 0 0,-1-1 0,1 1 0,0 0 0,-1 0 0,2 0 0,21-3 0,-19 3 0,11-1 0,0 0 0,0 2 0,-1-1 0,1 2 0,0 0 0,-1 1 0,1 0 0,-1 1 0,20 9 0,-28-11 0,-1 1 0,0 0 0,1 0 0,-1 0 0,0 1 0,0 0 0,-1 0 0,1 0 0,-1 0 0,0 1 0,0 0 0,-1-1 0,1 1 0,-1 1 0,0-1 0,0 0 0,-1 1 0,1 0 0,-1-1 0,-1 1 0,1 0 0,-1 0 0,0 0 0,0 0 0,-1 10 0,0-8 0,-1-1 0,0 1 0,0-1 0,-1 0 0,0 1 0,0-1 0,-1 0 0,0 0 0,0 0 0,-1-1 0,0 1 0,0-1 0,0 0 0,-1 0 0,0 0 0,0-1 0,-9 8 0,-10 6 0,0-1 0,-1-1 0,-30 15 0,5-2 0,8-5-76,5-2-568,-46 34-1,68-43-6181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38.3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350 19 24575,'-3'-2'0,"0"0"0,-1 0 0,1 0 0,0 0 0,-1 1 0,0-1 0,1 1 0,-1 0 0,0 0 0,1 0 0,-1 1 0,0-1 0,0 1 0,0 0 0,-4 0 0,0 0 0,-1 1 0,1 0 0,0 0 0,-1 1 0,-14 4 0,9 1 0,-1 1 0,1 0 0,1 1 0,-1 0 0,2 1 0,-1 1 0,1 0 0,1 0 0,0 1 0,1 1 0,0 0 0,1 0 0,0 1 0,1 0 0,1 0 0,0 1 0,1 0 0,0 1 0,2-1 0,0 1 0,0 0 0,-2 27 0,4-1 0,0 0 0,3 0 0,9 60 0,-7-90 8,0-1-1,0 0 1,2 0-1,-1-1 1,1 1-1,1-1 1,0 0-1,0-1 1,1 1-1,0-1 1,1-1-1,0 1 1,0-1-1,1-1 1,11 9-1,-3-5-193,-1 0 1,2-2-1,0 0 0,0-1 1,0 0-1,1-2 1,38 9-1,-29-10-6640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40.1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0 187 24575,'1'-11'0,"0"1"0,0 0 0,1 0 0,0 0 0,1 0 0,0 0 0,0 0 0,1 1 0,1 0 0,-1-1 0,2 2 0,-1-1 0,1 0 0,0 1 0,1 0 0,0 1 0,0 0 0,15-12 0,-22 19 0,1 0 0,-1-1 0,0 1 0,1 0 0,-1 0 0,1-1 0,-1 1 0,1 0 0,-1 0 0,1 0 0,-1 0 0,1 0 0,-1 0 0,1 0 0,-1 0 0,1 0 0,0 0 0,-1 0 0,1 0 0,-1 0 0,1 0 0,-1 1 0,0-1 0,1 0 0,-1 0 0,1 0 0,-1 1 0,1-1 0,-1 0 0,1 1 0,-1-1 0,0 0 0,1 1 0,-1-1 0,0 0 0,1 1 0,-1-1 0,0 1 0,0-1 0,1 1 0,-1-1 0,0 1 0,0-1 0,0 1 0,1 0 0,7 30 0,-7-23 0,5 18 0,6 22 0,-3 0 0,6 76 0,-16-141 0,1-1 0,1 1 0,1 0 0,6-25 0,-7 35 0,1 1 0,0 0 0,1 0 0,-1 0 0,1 0 0,1 1 0,-1-1 0,1 1 0,0-1 0,0 1 0,0 0 0,1 1 0,0-1 0,-1 1 0,2 0 0,8-6 0,-1 3 0,-1 1 0,2 0 0,24-7 0,-34 11 0,0 1 0,0 0 0,0 1 0,0-1 0,0 1 0,0-1 0,0 1 0,0 1 0,0-1 0,1 0 0,-1 1 0,0 0 0,0 0 0,0 0 0,-1 1 0,1-1 0,0 1 0,3 2 0,-4-2 4,-1 1 0,1-1 0,-1 1 0,0 0 0,0-1 0,0 1 0,-1 0 0,1 0 0,-1 1 0,0-1 0,0 0 1,0 0-1,0 1 0,0-1 0,-1 0 0,1 7 0,-1 62-473,-2-51-496,2-4-5861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40.5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 24575,'0'0'0,"1"-1"0,-1 0 0,0 1 0,1-1 0,-1 0 0,1 0 0,-1 1 0,0-1 0,1 1 0,0-1 0,-1 0 0,1 1 0,-1-1 0,1 1 0,0 0 0,-1-1 0,1 1 0,0-1 0,-1 1 0,1 0 0,0 0 0,0-1 0,-1 1 0,1 0 0,0 0 0,0 0 0,1 0 0,27-3 0,-25 3 0,68-1-195,0 2 0,0 4 0,0 4 0,-1 2 0,0 3 0,81 28 0,-134-35-6631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40.9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24575,'0'3'0,"0"4"0,0 3 0,2 0 0,8-2 0,3-2 0,9-2 0,11-2 0,9-1 0,8-1 0,6 0 0,6-1 0,-9 1-8191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41.2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1498 24575,'7'-1'0,"0"1"0,-1-1 0,1-1 0,0 1 0,-1-1 0,1 0 0,-1-1 0,1 0 0,6-3 0,55-39 0,-25 16 0,194-100 0,-2 2 0,-194 102 0,-2-2 0,-1-2 0,55-53 0,-76 63 0,-1-1 0,0-1 0,-2-1 0,0 0 0,-2-1 0,0 0 0,-2 0 0,12-39 0,0-16 0,16-110 0,-19 82 0,10-209 0,-29 307 0,0 0 0,-1 0 0,0 1 0,-2-10 0,3 17 0,0-1 0,0 0 0,-1 0 0,1 0 0,0 1 0,-1-1 0,1 0 0,-1 0 0,1 1 0,-1-1 0,1 0 0,-1 1 0,1-1 0,-1 0 0,1 1 0,-1-1 0,0 1 0,0-1 0,0 0 0,0 1 0,0 0 0,0 0 0,0 0 0,0 0 0,0 1 0,0-1 0,0 0 0,0 0 0,1 1 0,-1-1 0,0 0 0,0 1 0,0-1 0,0 1 0,1-1 0,-1 1 0,0-1 0,0 1 0,1-1 0,-1 1 0,0 0 0,0 1 0,-8 8 0,1 0 0,0 1 0,1 0 0,0 0 0,1 1 0,-7 16 0,-26 80 0,30-82 0,-11 44 0,3 1 0,3 1 0,3 0 0,-2 127 0,-1 162 0,12-338-227,0-1-1,-1 1 1,-1-1-1,-1 0 1,-14 39-1,13-47-6598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41.6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0 131 24575,'1'-4'0,"-1"1"0,1-1 0,0 0 0,0 1 0,1-1 0,-1 0 0,1 1 0,-1 0 0,1-1 0,0 1 0,0 0 0,1 0 0,-1 0 0,1 0 0,-1 1 0,1-1 0,5-3 0,-2 1 0,-1 1 0,1 0 0,0 1 0,1-1 0,-1 1 0,1 0 0,-1 1 0,12-4 0,154-12 0,-92 12 0,336-5 0,-336 12 0,-77-2 0,0 1 0,0 0 0,0 1 0,1-1 0,-1 0 0,0 1 0,0 0 0,-1 0 0,1-1 0,0 2 0,0-1 0,0 0 0,-1 1 0,1-1 0,0 1 0,-1 0 0,0 0 0,1 0 0,-1 0 0,0 0 0,3 4 0,-2-1 0,-1 0 0,0 0 0,0 0 0,0 1 0,0-1 0,-1 0 0,0 1 0,0-1 0,-1 1 0,1-1 0,-2 8 0,1 13-108,1 8-102,-1 0 1,-2-1-1,-2 1 1,-1 0-1,-9 32 1,9-51-6617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42.3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134 80 24575,'0'-6'0,"0"1"0,-1-1 0,1 1 0,-1-1 0,-1 1 0,1 0 0,-1-1 0,-4-8 0,6 13 0,-1-1 0,0 1 0,0-1 0,0 1 0,0 0 0,0 0 0,0-1 0,0 1 0,0 0 0,0 0 0,-1 0 0,1 0 0,0 1 0,-1-1 0,1 0 0,0 0 0,-1 1 0,1-1 0,-1 1 0,1-1 0,-1 1 0,0 0 0,1-1 0,-1 1 0,1 0 0,-1 0 0,0 0 0,1 0 0,-1 1 0,1-1 0,-1 0 0,1 1 0,-1-1 0,1 1 0,-2 0 0,0 0 0,1 1 0,-1-1 0,1 1 0,-1 0 0,1 0 0,0 0 0,0 0 0,0 0 0,0 0 0,0 0 0,1 1 0,-1-1 0,1 1 0,-1-1 0,1 1 0,0-1 0,-1 5 0,-12 55 0,9-37 0,0-6 0,1 1 0,0 0 0,2 1 0,0-1 0,1 0 0,2 1 0,0-1 0,4 23 0,-5-41 0,1 0 0,0 0 0,0 0 0,-1 0 0,1 0 0,0 0 0,1 0 0,-1 0 0,0-1 0,0 1 0,1 0 0,-1-1 0,1 1 0,0-1 0,-1 0 0,1 1 0,0-1 0,3 1 0,-1 0 0,0-1 0,0 1 0,0-1 0,0 0 0,0-1 0,0 1 0,1-1 0,7 0 0,3-1 0,0-1 0,-1-1 0,1 0 0,18-8 0,-12 4 0,-1-2 0,0 0 0,-1-2 0,0 0 0,-1-1 0,-1 0 0,1-2 0,-2 0 0,27-30 0,-39 39 0,0 0 0,0-1 0,0 0 0,-1 0 0,0 0 0,-1 0 0,1-1 0,-1 1 0,0-1 0,0 0 0,-1 1 0,0-1 0,0 0 0,-1 0 0,0 0 0,0 1 0,-1-1 0,1 0 0,-1 0 0,-1 1 0,-2-10 0,3 14-65,0 1 0,0-1 0,0 1 0,0 0 0,-1 0 0,1-1 0,0 1 0,0 0 0,-1 0 0,1 0 0,-1 0 0,1 1 0,-1-1 0,1 0 0,-1 1 0,1-1 0,-1 1 0,0-1 0,1 1 0,-3 0 0,-8-2-6761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42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49 24575,'0'3'0,"3"4"0,3 0 0,7-1 0,9-4 0,4-5 0,2-8 0,0-2 0,-2 2 0,-6-1 0,-3-1 0,-5 2-8191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43.1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36 24575,'8'-5'0,"0"1"0,0 0 0,0 1 0,0 0 0,1 0 0,0 1 0,-1 0 0,19-1 0,-24 2 0,34-2 0,0 1 0,0 2 0,0 1 0,0 2 0,-1 1 0,48 13 0,-58-10 0,-1 1 0,46 22 0,-69-30 0,0 1 0,1 0 0,-2 0 0,1 1 0,0-1 0,0 0 0,0 1 0,-1-1 0,1 1 0,0-1 0,-1 1 0,1 0 0,-1-1 0,0 1 0,0 0 0,0 0 0,0 0 0,0 0 0,0 0 0,0 1 0,0 3 0,-1-3 0,0 1 0,0-1 0,0 1 0,-1-1 0,1 1 0,-1-1 0,0 1 0,0-1 0,0 0 0,-1 1 0,1-1 0,-3 5 0,-4 3 0,0 1 0,-1-1 0,0 0 0,-1-1 0,-18 15 0,9-9 0,0-2 0,-2 0 0,0-2 0,-30 15 0,37-20-1365,3 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35.7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1 278 24575,'8'-2'0,"-1"1"0,1-1 0,-1-1 0,1 1 0,-1-1 0,0-1 0,0 1 0,0-1 0,-1 0 0,0-1 0,11-8 0,11-7 0,313-172 0,-308 177-1365,-20 11-5461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43.5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68 24575,'0'-4'0,"1"1"0,-1 0 0,0-1 0,-1 1 0,1 0 0,-1 0 0,1-1 0,-1 1 0,0 0 0,0 0 0,-1 0 0,1 0 0,-3-5 0,1 6 0,1 0 0,0 1 0,-1-1 0,1 0 0,0 1 0,-1 0 0,0 0 0,1 0 0,-1 0 0,0 0 0,0 0 0,1 1 0,-1-1 0,0 1 0,0 0 0,-4 0 0,1-1 0,-1 1 0,0 0 0,0 0 0,0 1 0,0 0 0,0 0 0,0 0 0,0 1 0,0 0 0,-6 3 0,10-3 0,0 0 0,0-1 0,1 1 0,-1 1 0,1-1 0,-1 0 0,1 0 0,0 1 0,0-1 0,0 1 0,0 0 0,0 0 0,0 0 0,1 0 0,0 0 0,-1 0 0,1 0 0,0 0 0,1 0 0,-1 1 0,0-1 0,1 0 0,0 4 0,-2 41 0,9 71 0,-7-112-72,1-1 1,0 1-1,0 0 0,1-1 0,0 1 0,0-1 0,1 0 0,0 0 1,0 0-1,0 0 0,1 0 0,-1-1 0,2 1 0,-1-1 0,0 0 1,1 0-1,0-1 0,8 7 0,0-4-6754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43.9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 1 24575,'-8'57'0,"-1"0"0,-7 160 0,0-49 0,8-115 0,-1 77 0,10-62-1365,-1-54-5461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44.3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24575,'26'29'0,"-2"2"0,-2 0 0,36 64 0,-36-57 0,3 12 0,-3 0 0,-1 1 0,25 102 0,-4-14 0,-29-94-273,-2 0 0,-2 0 0,-2 1 0,1 50 0,-6-67-6553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54.0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1 349 24575,'-1'-19'0,"2"0"0,0 1 0,1-1 0,1 0 0,1 1 0,1 0 0,0 0 0,1 0 0,1 0 0,1 1 0,0 0 0,1 1 0,1 0 0,0 0 0,2 1 0,-1 1 0,28-27 0,-38 40 0,0 0 0,0 0 0,0 0 0,0 0 0,1 0 0,-1 0 0,0 0 0,0 1 0,0-1 0,1 0 0,-1 1 0,0-1 0,1 1 0,-1-1 0,0 1 0,1 0 0,-1 0 0,1-1 0,-1 1 0,1 0 0,-1 0 0,2 1 0,-1-1 0,-1 1 0,0 0 0,0-1 0,0 1 0,0 0 0,0 0 0,0 0 0,0 0 0,0 0 0,0 0 0,0 1 0,0-1 0,-1 0 0,1 0 0,-1 0 0,1 1 0,-1-1 0,1 2 0,2 8 0,-1 0 0,0 0 0,0 0 0,-1 16 0,1 58 0,-3 0 0,-22 149 0,-17 26-1365,37-246-5461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54.4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1 24575,'1'11'0,"0"0"0,1-1 0,0 1 0,1 0 0,4 11 0,-3-10 0,0 0 0,-1 0 0,3 23 0,-5-26 17,-1 1 0,0-1 1,-1 0-1,0 0 0,0 1 0,-3 8 0,2-14-123,1 1 0,-1-1 0,0 1 0,0-1 0,-1 0 0,1 0-1,-1 0 1,0-1 0,0 1 0,-1 0 0,1-1 0,0 0 0,-6 4 0,1-1-6720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56.8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24575,'63'-1'0,"70"2"0,-130 0 0,0 0 0,0 0 0,0 0 0,0 0 0,-1 0 0,1 0 0,0 1 0,-1-1 0,1 1 0,-1-1 0,0 1 0,1 0 0,-1 0 0,0 0 0,0 1 0,0-1 0,0 0 0,-1 1 0,1-1 0,-1 1 0,1 0 0,-1-1 0,0 1 0,0 0 0,0 0 0,-1 0 0,2 4 0,1 9 0,-1 1 0,0-1 0,0 26 0,-2-38 0,-2 368 0,-3-347 0,5-25 0,0 0 0,0 1 0,0-1 0,0 0 0,0 0 0,0 0 0,0 0 0,0 0 0,0 0 0,0 0 0,0 0 0,0 0 0,-1 0 0,1 0 0,0 0 0,0 0 0,0 1 0,0-1 0,0 0 0,0 0 0,0 0 0,0 0 0,0 0 0,0 0 0,-1 0 0,1 0 0,0 0 0,0 0 0,0 0 0,0 0 0,0 0 0,0 0 0,0 0 0,0 0 0,0 0 0,0 0 0,-1 0 0,1 0 0,0 0 0,0 0 0,0 0 0,0-1 0,0 1 0,0 0 0,0 0 0,0 0 0,0 0 0,0 0 0,0 0 0,-1 0 0,1 0 0,0 0 0,0 0 0,0 0 0,0 0 0,0 0 0,0-1 0,0 1 0,0 0 0,-3-16 0,2-5 0,1 1 0,1-1 0,1 0 0,0 1 0,2-1 0,1 1 0,0 0 0,1 0 0,1 0 0,1 1 0,1 1 0,1-1 0,0 1 0,2 1 0,17-22 0,-17 24 0,1 0 0,1 2 0,0-1 0,1 2 0,0 0 0,1 0 0,23-12 0,-26 18 0,0 0 0,0 0 0,1 2 0,-1-1 0,1 2 0,0 0 0,0 1 0,0 0 0,0 1 0,24 1 0,-36 0 0,1 0 0,-1 1 0,0-1 0,1 1 0,-1 0 0,0 0 0,0 0 0,0 0 0,1 0 0,-1 0 0,0 1 0,0-1 0,-1 1 0,1-1 0,0 1 0,0 0 0,-1 0 0,1 0 0,-1-1 0,0 2 0,1-1 0,-1 0 0,0 0 0,0 0 0,0 0 0,-1 1 0,1-1 0,0 0 0,-1 1 0,1 3 0,1 10 0,-1 0 0,-1 0 0,-2 27 0,1-20 0,-2 134 0,8-160 0,1-1 0,-1 1 0,0-1 0,0 0 0,-1 0 0,5-6 0,17-15 0,0 1 0,1 1 0,2 2 0,0 0 0,1 2 0,1 2 0,0 0 0,49-16 0,-76 31 0,0 1 0,0-1 0,0 1 0,-1 1 0,1-1 0,0 0 0,0 1 0,1 0 0,-1 0 0,0 0 0,8 2 0,-11-2 0,1 1 0,0 1 0,-1-1 0,1 0 0,-1 0 0,1 1 0,-1-1 0,0 0 0,0 1 0,1-1 0,-1 1 0,0 0 0,0-1 0,0 1 0,-1 0 0,1 0 0,0 0 0,-1 0 0,1-1 0,-1 1 0,0 0 0,1 0 0,-1 0 0,0 0 0,0 0 0,0 2 0,0 104 0,-1-64 0,7 64 0,-1-52-682,-2 66-1,-4-104-6143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57.1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24575,'3'1'0,"-1"-1"0,0 1 0,1-1 0,-1 1 0,0 0 0,0 0 0,1 0 0,-1 0 0,0 0 0,0 1 0,0-1 0,0 1 0,-1-1 0,3 3 0,26 29 0,-21-22 0,96 105 0,23 28 0,-100-109 0,-2 0 0,27 50 0,-41-60 0,-1-1 0,-2 2 0,-1-1 0,0 1 0,-2 1 0,-1-1 0,-2 1 0,0 0 0,-2 0 0,0 0 0,-7 49 0,3-60 0,0-1 0,0 0 0,-2 0 0,0 0 0,0-1 0,-2 0 0,1 0 0,-2 0 0,0-1 0,-1 0 0,-16 19 0,9-13 0,-1-2 0,-1 0 0,-1-1 0,0-1 0,0-1 0,-37 20 0,15-14-682,-65 23-1,61-28-6143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57.6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349 1 24575,'-2'1'0,"0"1"0,0 0 0,0 0 0,0 0 0,0 1 0,0-1 0,1 0 0,-1 1 0,1-1 0,-1 1 0,1-1 0,0 1 0,0 0 0,0 2 0,-1 0 0,-149 297 0,22-51 0,121-231-80,0 0 0,2 0-1,0 1 1,1 0 0,1 0-1,2 0 1,0 0 0,1 1-1,0-1 1,2 0 0,1 1 0,1-1-1,0 0 1,2 0 0,0 0-1,13 30 1,3-7-6746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58.7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1 24575,'0'0'0,"-1"0"0,0 1 0,1-1 0,-1 0 0,1 0 0,-1 1 0,0-1 0,1 1 0,-1-1 0,1 0 0,-1 1 0,1-1 0,-1 1 0,1-1 0,-1 1 0,1 0 0,0-1 0,-1 1 0,1-1 0,0 1 0,-1 0 0,1-1 0,0 1 0,0 0 0,0-1 0,0 1 0,-1 0 0,1-1 0,0 1 0,0 0 0,0-1 0,0 1 0,1 1 0,2 25 0,1-14 0,1-1 0,1 1 0,0-1 0,1 0 0,0-1 0,12 16 0,60 63 0,-49-58 0,-30-32 0,250 263 0,-184-201 0,2-3 0,78 52 0,92 41 0,-12-9 0,-176-109 0,-1 2 0,-2 2 0,-2 2 0,-2 2 0,-1 2 0,43 60 0,-21-14 0,3-3 0,142 141 0,-9-53 0,85 82 0,-76-37 0,-161-165 0,1-2 0,4-3 0,1-1 0,2-3 0,114 70 0,136 45 0,70 41 0,-327-172 0,82 65 0,-116-82 0,0 0 0,-1 1 0,-1 1 0,0 1 0,-1 0 0,0 0 0,-2 1 0,17 35 0,-21-38 0,2 1 0,-1-2 0,2 1 0,-1-1 0,2 0 0,0-1 0,0 0 0,18 15 0,-10-12 0,0-1 0,1 0 0,0-2 0,2 0 0,22 9 0,12 3-49,-25-13-390,-1 2 1,45 27-1,-63-32-6387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2:59.2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0 24575,'1'7'0,"1"1"0,0-1 0,0 0 0,1-1 0,0 1 0,0 0 0,1-1 0,-1 0 0,1 0 0,6 7 0,3 6 0,124 234 0,-118-217 0,72 163 0,-90-197 0,0 0 0,0 1 0,0-1 0,-1 0 0,1 1 0,-1-1 0,1 0 0,-1 1 0,0-1 0,0 3 0,-1-4 0,1 0 0,0 0 0,0 0 0,0 0 0,-1 0 0,1 0 0,-1-1 0,1 1 0,-1 0 0,1 0 0,-1 0 0,1-1 0,-1 1 0,0 0 0,1-1 0,-1 1 0,0-1 0,-1 2 0,-2 0 0,-1-1 0,1 1 0,-1-1 0,0 0 0,1-1 0,-1 1 0,0-1 0,-9 0 0,-41 1 0,1 2 0,-75 14 0,108-14-455,0 0 0,-31 0 0,35-3-6371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40.7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24575,'19'0'0,"92"4"0,-96-2 0,0 0 0,-1 1 0,0 1 0,1 1 0,20 9 0,-28-11 0,-1 0 0,1 0 0,-1 1 0,0 0 0,0 0 0,0 1 0,-1-1 0,0 1 0,8 9 0,-10-9 0,0 1 0,0-1 0,0 0 0,-1 1 0,0-1 0,0 1 0,-1 0 0,1 0 0,-1-1 0,-1 1 0,1 0 0,-1 7 0,1 8 0,-1 0 0,-1 0 0,-1-1 0,-8 33 0,7-41 0,-1-2 0,0 1 0,0 0 0,-1-1 0,0 0 0,-1 0 0,-1 0 0,1-1 0,-16 16 0,5-7 0,-1-1 0,-30 22 0,48-39-52,-1 1-1,1-1 1,-1 1-1,1-1 1,-1 0-1,1 1 1,-1-1-1,0 0 1,1 0-1,-1 1 1,1-1-1,-1 0 1,0 0-1,1 0 1,-1 0-1,0 0 1,1 0-1,-1 0 1,1 0-1,-1 0 1,0 0-1,1 0 0,-1 0 1,0 0-1,0-1 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3:00.2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521 1 24575,'-42'2'0,"0"2"0,-65 14 0,57-8 0,0-4 0,-74 1 0,47-4 0,76-3 0,0 0 0,0 0 0,0 0 0,0 0 0,-1 0 0,1 1 0,0-1 0,0 0 0,0 0 0,0 1 0,0-1 0,0 1 0,0-1 0,0 1 0,0-1 0,0 1 0,0 0 0,0-1 0,0 1 0,1 0 0,-1 0 0,0 0 0,0-1 0,1 1 0,-1 0 0,1 0 0,-1 0 0,1 0 0,-1 0 0,1 0 0,-1 0 0,1 1 0,0-1 0,0 0 0,-1 0 0,1 0 0,0 0 0,0 0 0,0 0 0,0 0 0,0 1 0,1-1 0,-1 0 0,0 0 0,0 0 0,1 0 0,-1 0 0,1 0 0,0 2 0,4 8 0,0 0 0,0-1 0,13 20 0,-10-18 0,130 227 1,111 179-113,-137-242-105,159 236-125,-159-268-911,-86-113-5015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3:04.9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0 24575,'1'2'0,"-1"0"0,0 0 0,1 0 0,-1 0 0,1 0 0,0 0 0,-1 0 0,1 0 0,0 0 0,0 0 0,1 0 0,-1-1 0,0 1 0,0 0 0,1-1 0,-1 1 0,1-1 0,0 1 0,-1-1 0,1 0 0,0 0 0,0 0 0,-1 0 0,1 0 0,0 0 0,0 0 0,0-1 0,0 1 0,0-1 0,3 1 0,10 2 0,0-1 0,0 0 0,20-1 0,-10 0 0,711 56 0,-721-55 0,-10-1 0,-1-1 0,1 1 0,-1-1 0,1 1 0,0-1 0,-1-1 0,1 1 0,-1-1 0,1 0 0,0 0 0,-1 0 0,0 0 0,8-4 0,-12 5 0,1 0 0,-1-1 0,1 1 0,-1-1 0,1 1 0,-1-1 0,0 1 0,1-1 0,-1 1 0,1-1 0,-1 1 0,0-1 0,0 0 0,1 1 0,-1-1 0,0 1 0,0-1 0,0 0 0,0 1 0,0-1 0,1 0 0,-1 1 0,0-1 0,-1 0 0,1 1 0,0-1 0,0 0 0,0 1 0,0-1 0,0 1 0,-1-1 0,1 0 0,0 1 0,0-1 0,-1 1 0,1-1 0,-1 1 0,1-1 0,0 1 0,-1-1 0,1 1 0,-1-1 0,1 1 0,-1-1 0,1 1 0,-1 0 0,0-1 0,1 1 0,-1 0 0,1 0 0,-1-1 0,0 1 0,1 0 0,-2 0 0,-34-12 0,-32 8 0,-86 5 0,53 1 0,-558-2 0,795 0-1365,-92 0-5461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3:40.7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 24575,'4137'0'-63,"-3671"9"63,6-1 0,-255-7 7,639-25 49,-276-6-56,0 31 0,-229 1 0,560-2 0,-885 1 0,35 7 0,20 0 0,113-7 0,-66-3 0,253 30 0,-260-14 0,0-5 0,149-9 0,-115-2 0,192-6 0,14 0 0,-56 9-1365,-276-1-5461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3:43.5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1 185 24575,'6'4'0,"0"0"0,0 0 0,0-1 0,0 0 0,1 0 0,0 0 0,13 3 0,2 1 0,25 8 0,2-1 0,-1-2 0,68 6 0,155-1 0,488-33-2874,1-42-984,-478 34 2054,1660-108-6,-220 116 2296,-1050 19 7132,1508-3-5376,-2142-2-2242,0-2 0,0-1 0,59-17 0,-84 19 0,34-5 0,0 3 0,0 1 0,1 3 0,47 4 0,-1-1 0,-7-3 0,89 2 0,-157 2-1365,-4 0-5461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4:17.4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24575,'283'8'15,"-27"0"-181,631 19-592,558 28 1667,-1283-63-845,-85 3-1493,-36 3-5397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4:19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24575,'270'-2'0,"569"19"0,1079 66-917,-1841-83 913,360 3-114,-1 25 21,742 39 1233,-266-51-1505,-39 0 22,5216-16 347,-5961 2 0,250 37 0,30 10 0,3-25 0,-290-19 0,1097 9 0,-756-17 0,923 3 694,-1119-17-671,-64 1-24,-182 16-1364,-4-1-5461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4:20.9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24575,'42'13'0,"37"1"-3,1-4 0,148 1 0,-93-7-190,1070 114-1299,-1094-101 1208,-61-7 680,1-2-1,-1-3 1,1-2 0,66-4-1,-103-2-1760,-3-1-5461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4:21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54 24575,'42'0'0,"870"32"0,-664-16 0,318-19 0,-238-19 0,103-3 0,-52 27 0,173-3 0,-506-2 0,-1-2 0,48-13 0,-13 3 0,-11 8 0,1 2 0,101 7 0,-59 1 0,61-5 0,147 4 0,-282 0 0,1 1 0,49 11 0,-20 12-1365,-55-23-5461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4:29.4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24575,'0'1'0,"0"0"0,1 1 0,-1-1 0,1 1 0,-1-1 0,1 0 0,0 1 0,-1-1 0,1 0 0,0 1 0,0-1 0,0 0 0,0 0 0,0 0 0,0 0 0,0 0 0,0 0 0,1 0 0,1 1 0,28 13 0,-12-9 0,0-1 0,0 0 0,1-1 0,31 1 0,85-3 0,-81-2 0,810-2-1946,432 2-1620,-556 43 3352,-200-6 642,-500-35 664,72 0 1789,-100-2-2693,1-2 0,-1 1 0,1-2 0,-1 0 0,0-1 0,14-5 0,99-42-1544,-109 45-5470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4:31.6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0 24575,'-1'23'0,"-1"0"0,-2-1 0,-6 25 0,5-24 0,1 0 0,0 0 0,0 23 0,5-12-93,0-25-22,0 0-1,-1 0 0,0 0 1,0 0-1,-1 0 0,0 0 1,-1-1-1,0 1 0,0 0 1,-7 14-1,4-14-6710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41.0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234 32 24575,'0'-1'0,"0"-1"0,0 1 0,-1 0 0,1-1 0,0 1 0,-1 0 0,1-1 0,0 1 0,-1 0 0,0 0 0,1-1 0,-1 1 0,0 0 0,1 0 0,-1 0 0,0 0 0,0 0 0,0 0 0,0 0 0,0 0 0,0 0 0,0 1 0,0-1 0,-1 0 0,1 0 0,0 1 0,0-1 0,-1 1 0,1 0 0,0-1 0,-1 1 0,1 0 0,0 0 0,-1-1 0,1 1 0,0 0 0,-1 0 0,1 1 0,0-1 0,-3 1 0,-4-1 0,0 2 0,1-1 0,-1 1 0,1 0 0,-14 7 0,12-5 0,0 0 0,1 1 0,0 0 0,0 1 0,0 0 0,0 0 0,1 1 0,0-1 0,1 2 0,0-1 0,0 1 0,0 0 0,1 0 0,0 0 0,1 1 0,0 0 0,0 0 0,1 0 0,0 0 0,0 1 0,1-1 0,0 1 0,0 11 0,2-4 0,-1-3 0,0-1 0,1 0 0,1 0 0,0 0 0,1 0 0,0 0 0,1 0 0,0 0 0,6 13 0,-3-14-82,8 14 188,23 36 1,-31-54-274,-1-1 1,2 0 0,-1 0 0,1-1 0,-1 0 0,2 0-1,-1 0 1,16 8 0,-4-5-6660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4:32.1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24575,'5'0'0,"1"1"0,0 0 0,-1 0 0,1 0 0,-1 1 0,0-1 0,0 1 0,1 1 0,-1-1 0,-1 1 0,8 5 0,7 6 0,26 25 0,-5-4 0,67 46 0,120 98 0,-221-173 0,1-1 0,-1 0 0,1 0 0,0-1 0,0 0 0,0 0 0,1 0 0,-1-1 0,1 0 0,11 2 0,-13-4 0,1 0 0,-1-1 0,1 0 0,0 0 0,-1 0 0,1-1 0,-1 0 0,1-1 0,-1 1 0,0-1 0,1 0 0,-1-1 0,8-4 0,12-9 0,0-1 0,-1-1 0,0-2 0,-2 0 0,41-47 0,-59 62 0,0-1 0,0 0 0,-1-1 0,1 1 0,-2-1 0,1 0 0,-1 0 0,0 0 0,0 0 0,-1-1 0,0 1 0,0-1 0,-1 1 0,0-1 0,0 0 0,-1 1 0,0-1 0,-1-11 0,-3 103 0,3-29 0,0-13 0,1 1 0,12 73 0,-8-86-34,-4-23-156,1 1 0,0-1 0,1 1-1,0-1 1,0 0 0,5 12 0,0-8-6636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4:32.7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383 20 24575,'0'0'0,"0"-1"0,-1 1 0,1-1 0,0 0 0,-1 1 0,1-1 0,-1 1 0,1-1 0,0 0 0,-1 1 0,1-1 0,-1 1 0,1 0 0,-1-1 0,0 1 0,1-1 0,-1 1 0,1 0 0,-1-1 0,0 1 0,1 0 0,-1 0 0,0 0 0,1-1 0,-1 1 0,-1 0 0,-23-3 0,22 3 0,-77-5 0,-121 8 0,199-3 0,0 1 0,-1-1 0,1 0 0,0 1 0,0 0 0,-1-1 0,1 1 0,0 0 0,0 0 0,0 0 0,0 0 0,0 1 0,1-1 0,-1 0 0,0 1 0,0-1 0,1 1 0,-3 2 0,2 0 0,0 0 0,0-1 0,0 1 0,0 0 0,1 0 0,-1 0 0,1 0 0,0 0 0,-1 7 0,1-1 0,1 0 0,0 0 0,0 1 0,1-1 0,0 0 0,1 0 0,0 0 0,4 10 0,4 4 0,2 0 0,1-1 0,1-1 0,0 0 0,34 38 0,-27-35 0,-1 1 0,-1 1 0,17 33 0,-32-51 0,0 0 0,-1 0 0,0 1 0,-1-1 0,0 1 0,0 0 0,0 17 0,-2-24 0,1-1 0,-1 0 0,0 1 0,0-1 0,-1 0 0,1 1 0,0-1 0,-1 0 0,1 1 0,-1-1 0,0 0 0,0 0 0,0 0 0,0 0 0,0 0 0,0 0 0,-1 0 0,1 0 0,-1 0 0,1 0 0,-1-1 0,0 1 0,0 0 0,1-1 0,-1 0 0,0 1 0,0-1 0,0 0 0,-1 0 0,1 0 0,0-1 0,0 1 0,0 0 0,-1-1 0,1 1 0,-5-1 0,5 0-49,0 0 1,1 0-1,-1-1 0,0 1 0,0-1 1,1 1-1,-1-1 0,0 0 0,1 1 1,-1-1-1,1 0 0,-1 0 0,1 0 1,-1 0-1,1-1 0,0 1 0,-1 0 1,1-1-1,0 1 0,0 0 0,0-1 1,0 1-1,0-1 0,0 0 0,1 1 0,-1-1 1,0-2-1,-5-9-6777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4:33.1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1 24575,'0'0'0,"-1"0"0,0 0 0,1 0 0,-1 1 0,1-1 0,-1 0 0,1 0 0,-1 1 0,1-1 0,-1 0 0,1 1 0,0-1 0,-1 0 0,1 1 0,-1-1 0,1 1 0,0-1 0,-1 1 0,1-1 0,0 1 0,0-1 0,-1 1 0,1-1 0,0 1 0,0-1 0,0 1 0,-1 0 0,-2 20 0,2-14 0,-11 109-39,4 0 0,9 118 0,0-90-1209,-1-128-5578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4:33.5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24575,'419'0'0,"-416"-1"-47,1 1 0,-1 0 0,0 0 0,0 0 0,0 1 0,0-1 0,0 1 0,0 0 0,0 0-1,0 0 1,0 0 0,0 0 0,0 0 0,-1 1 0,1 0 0,-1-1 0,1 1 0,-1 0 0,1 0 0,-1 0 0,0 1 0,0-1-1,0 0 1,0 1 0,0-1 0,-1 1 0,1 0 0,1 5 0,3 6-6779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4:33.8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24575,'1'1'0,"-1"-1"0,0 1 0,1 0 0,0 0 0,-1 0 0,1 0 0,-1-1 0,1 1 0,0 0 0,-1-1 0,1 1 0,0 0 0,0-1 0,0 1 0,-1-1 0,1 1 0,0-1 0,0 1 0,0-1 0,0 0 0,0 1 0,0-1 0,0 0 0,0 0 0,0 0 0,0 0 0,1 0 0,34 3 0,-32-3 0,214-1 0,45 2 0,-255-1 17,0 1 0,1 0 1,-1 1-1,0-1 0,0 2 0,11 3 0,-16-5-85,0 1 1,-1-1-1,1 0 1,-1 1-1,1-1 1,-1 1-1,0 0 1,0 0-1,1 0 1,-1 0-1,-1 0 1,1 1-1,0-1 1,0 0-1,-1 1 1,0 0-1,1-1 1,-1 1-1,0 0 1,0-1-1,0 5 1,1 6-6759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4:34.2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24575,'0'2'0,"0"0"0,1 0 0,-1 0 0,0 0 0,1 0 0,0 0 0,-1 0 0,1 0 0,0 0 0,0 0 0,0 0 0,0-1 0,0 1 0,0 0 0,1-1 0,-1 1 0,0-1 0,1 1 0,-1-1 0,1 0 0,0 1 0,-1-1 0,1 0 0,0 0 0,0 0 0,0 0 0,0-1 0,0 1 0,3 0 0,8 2 0,-1-1 0,1 0 0,24 0 0,-8 0 0,84 11-60,183 14-1245,-254-26-5521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4:36.0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24575,'0'1'0,"1"0"0,-1 0 0,0 0 0,1 0 0,0 0 0,-1-1 0,1 1 0,-1 0 0,1 0 0,0 0 0,0-1 0,-1 1 0,1 0 0,0-1 0,0 1 0,0-1 0,0 1 0,0-1 0,0 1 0,0-1 0,1 1 0,27 9 0,-23-8 0,31 8 0,0-1 0,1-2 0,63 4 0,118-9 0,-139-2 0,-39 0 0,219 3 0,-183 1 0,106 21 0,29 18 0,165 31 0,-202-51-213,202 1 0,179-27-1834,-527 2 1928,575-23-1864,-141 3 561,-328 17 1498,349-17-788,-331 7 2235,169-36 0,-261 35-638,79-29 1,-104 30-7261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4:37.3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24575,'102'12'0,"616"-6"-879,-412-8 489,12 0-237,495 7-445,-281 35 763,-1 26-278,45 5 232,400-20 355,4-61-264,-6 0 3,-586 12 261,564-7 0,-352-38 463,-298 17 86,430 14 3175,-443 15-3716,-259-2-101,-14-1-161,1 0-1,-1 0 1,0-1-1,22-5 1,-26 2-6572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4:56.7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0 166 24575,'405'-8'-45,"-26"0"-525,1439 8-903,-1643-7 2169,-1-7 0,240-52 0,-293 47-696,192-7 0,124 25 0,-197 4 0,-164 5 0,-7-1 0,584-27 0,-480 10 0,-151 8-119,-12 1-6,1 0 1,0 0-1,0 1 1,-1 0-1,1 1 0,0 1 1,-1-1-1,1 2 1,10 3-1,-7 1-6701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5:01.0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216 34 24575,'0'-1'0,"0"0"0,0 0 0,0-1 0,0 1 0,0 0 0,-1 0 0,1 0 0,0-1 0,-1 1 0,1 0 0,-1 0 0,1 0 0,-1 0 0,0 0 0,0 0 0,1 0 0,-1 0 0,0 0 0,0 0 0,0 0 0,0 0 0,0 1 0,-1-2 0,-1 1 0,0 0 0,1 0 0,-1 0 0,0 0 0,1 0 0,-1 1 0,0-1 0,0 1 0,0 0 0,-3 0 0,1 0 0,1 0 0,-1 1 0,1-1 0,0 1 0,-1 0 0,1 0 0,0 0 0,0 1 0,0 0 0,0 0 0,0 0 0,0 0 0,0 0 0,-3 4 0,-2 6 0,2 0 0,-1 0 0,1 1 0,1 0 0,-7 23 0,1-6 0,4-9 0,0 1 0,2-1 0,1 1 0,0 0 0,2 0 0,1 1 0,0-1 0,2 1 0,4 39 0,-4-59 0,0 0 0,1 0 0,-1 0 0,1-1 0,0 1 0,0 0 0,0 0 0,0 0 0,0-1 0,1 1 0,-1 0 0,1-1 0,0 0 0,0 1 0,0-1 0,0 0 0,0 0 0,0 0 0,0 0 0,1 0 0,-1 0 0,1-1 0,0 1 0,-1-1 0,1 0 0,0 0 0,0 0 0,0 0 0,-1 0 0,1-1 0,0 1 0,0-1 0,0 0 0,0 0 0,0 0 0,0 0 0,4-1 0,3 0 0,-1-1 0,0 1 0,0-2 0,0 1 0,-1-1 0,1-1 0,-1 0 0,0 0 0,0 0 0,0-1 0,8-7 0,18-22-1365,-23 19-5461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29.9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855 152 24575,'-1'-5'0,"0"1"0,0 0 0,0-1 0,0 1 0,-1 0 0,1 0 0,-1-1 0,0 1 0,0 1 0,-1-1 0,1 0 0,-1 1 0,0-1 0,0 1 0,0 0 0,0 0 0,-1 0 0,-4-3 0,-4-3 0,0 1 0,0 0 0,-1 1 0,-17-7 0,11 7 0,-1 1 0,0 1 0,0 1 0,-1 0 0,-31-1 0,-107 7 0,85 0 0,56-2 0,-1 2 0,1 0 0,-1 0 0,1 2 0,-1 0 0,2 1 0,-1 1 0,0 1 0,-26 14 0,35-15 0,-1 0 0,1 0 0,1 1 0,-1 1 0,1-1 0,0 1 0,1 0 0,0 1 0,0 0 0,1 0 0,0 1 0,1-1 0,0 1 0,0 0 0,1 1 0,0-1 0,-3 17 0,3-6 0,1-1 0,0 0 0,1 1 0,1-1 0,2 1 0,0 0 0,1-1 0,0 1 0,2-1 0,1 0 0,0 0 0,1-1 0,2 1 0,0-1 0,0-1 0,18 28 0,-13-27 0,0 2 0,2 0 0,0 0 0,32 31 0,-43-48 0,0 0 0,0 0 0,0-1 0,1 0 0,0 1 0,-1-2 0,1 1 0,0 0 0,0-1 0,1 0 0,-1 0 0,0-1 0,1 1 0,-1-1 0,1-1 0,-1 1 0,1-1 0,-1 1 0,1-2 0,0 1 0,-1-1 0,1 1 0,6-3 0,-6 0 0,-1 1 0,1-1 0,-1 0 0,0 0 0,0-1 0,0 1 0,0-1 0,-1-1 0,1 1 0,-1 0 0,7-10 0,3-6 0,17-35 0,-22 39 0,10-23-455,-2-1 0,22-80 0,-26 78-6371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5:01.4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51 24575,'3'0'0,"9"0"0,11-2 0,9-2 0,6-2 0,4-4 0,3 1 0,0 1 0,-2 3 0,-1 1 0,-4 2 0,-3 1 0,-5 1 0,-5 1 0,-6-1-8191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5:04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200 163 24575,'0'-1'0,"-1"-1"0,1 1 0,-1-1 0,1 1 0,-1 0 0,0-1 0,1 1 0,-1 0 0,0-1 0,0 1 0,0 0 0,0 0 0,0 0 0,0 0 0,0 0 0,-1 0 0,1 0 0,0 0 0,0 0 0,-1 1 0,1-1 0,0 0 0,-1 1 0,1-1 0,-1 1 0,1 0 0,-1-1 0,-2 1 0,-43-6 0,35 6 0,2-1 0,1 1 0,0 0 0,-1 0 0,1 1 0,-11 3 0,18-4 0,0 1 0,0-1 0,0 1 0,0 0 0,0 0 0,0 0 0,0 0 0,0 0 0,1 1 0,-1-1 0,0 1 0,1-1 0,-1 1 0,1-1 0,0 1 0,-1 0 0,1-1 0,0 1 0,0 0 0,0 0 0,0 0 0,0 0 0,1 0 0,-1 0 0,1 0 0,-1 0 0,1 5 0,-1-2 0,0 0 0,1 1 0,0-1 0,0 1 0,0-1 0,1 0 0,0 1 0,0-1 0,0 0 0,3 8 0,-2-10 0,-1-1 0,1 0 0,0 0 0,-1 0 0,1 1 0,0-2 0,0 1 0,0 0 0,1 0 0,-1-1 0,0 1 0,1-1 0,-1 1 0,1-1 0,-1 0 0,1 0 0,-1 0 0,1-1 0,0 1 0,-1-1 0,1 1 0,3-1 0,33 3 0,0-2 0,63-6 0,-99 5 0,-1 0 0,0 0 0,1-1 0,-1 1 0,0 0 0,0-1 0,0 0 0,1 1 0,-1-1 0,0 0 0,0 0 0,0 0 0,0-1 0,0 1 0,0 0 0,-1-1 0,1 1 0,0-1 0,-1 1 0,1-1 0,-1 0 0,0 0 0,1 0 0,-1 0 0,0 0 0,1-2 0,0-4 0,-1 1 0,1-1 0,-2 1 0,1-1 0,-1 1 0,-1-12 0,1 11 0,0 0 0,0 0 0,-1 1 0,0-1 0,-1 0 0,0 0 0,0 0 0,0 1 0,-1-1 0,-7-12 0,7 15 0,0 0 0,-1 0 0,0 1 0,0 0 0,0-1 0,-1 1 0,1 1 0,-1-1 0,0 1 0,0-1 0,0 2 0,-1-1 0,-10-4 0,-1 1-455,-1 1 0,-29-4 0,24 5-6371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5:05.3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 1 24575,'0'394'0,"0"-392"-37,0 1 0,0-1 1,-1 1-1,1 0 0,-1-1 0,1 1 0,-1-1 0,0 1 0,0-1 0,0 1 0,0-1 0,0 0 1,0 1-1,-1-1 0,1 0 0,-1 0 0,0 0 0,1 0 0,-1 0 0,0 0 0,0-1 0,0 1 1,0-1-1,-1 1 0,1-1 0,0 0 0,-1 0 0,1 0 0,-1 0 0,1 0 0,-1 0 0,1-1 1,-1 1-1,1-1 0,-1 0 0,-5 0 0,-5 1-6789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5:06.7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461 250 24575,'1'-4'0,"0"0"0,0 1 0,0-1 0,0 1 0,1-1 0,-1 1 0,1 0 0,3-5 0,8-19 0,-11 17 0,0 0 0,0 1 0,-1-1 0,0 0 0,-1 0 0,0 0 0,-1 0 0,-3-19 0,3 25 0,0 1 0,0-1 0,0 0 0,-1 1 0,0-1 0,1 1 0,-1-1 0,0 1 0,-1 0 0,1 0 0,-1 0 0,1 0 0,-1 0 0,0 0 0,0 1 0,0-1 0,0 1 0,-1 0 0,1 0 0,0 0 0,-1 1 0,0-1 0,1 1 0,-8-2 0,-18-1 0,0 1 0,0 2 0,0 0 0,-32 5 0,41-3 0,2 0 0,1 1 0,-1 1 0,1 1 0,-25 8 0,33-9 0,-1 1 0,1 0 0,0 1 0,0 0 0,0 0 0,0 1 0,1 0 0,0 1 0,-8 7 0,14-11 0,0 1 0,0-1 0,1 0 0,-1 0 0,0 1 0,1-1 0,0 1 0,0 0 0,0-1 0,0 1 0,1 0 0,-1-1 0,1 6 0,3 55 0,-1-45 0,-2-10 0,1 0 0,1-1 0,0 1 0,0-1 0,0 0 0,1 0 0,0 0 0,1 0 0,0 0 0,0 0 0,0-1 0,1 0 0,0 0 0,1 0 0,-1-1 0,10 8 0,-7-8 0,0 0 0,0-1 0,0 1 0,1-2 0,0 1 0,0-1 0,0-1 0,1 0 0,-1 0 0,1 0 0,-1-2 0,1 1 0,0-1 0,11 0 0,14 0 0,-8 0 0,0-1 0,0-1 0,34-6 0,-58 7-62,1-1 0,-1 0 0,0 0 0,0 0 0,1-1 0,-1 1 0,0-1 0,0 0 0,0 1 0,-1-2 0,1 1 0,0 0-1,-1 0 1,1-1 0,-1 1 0,0-1 0,0 0 0,0 0 0,0 0 0,0 0 0,1-5 0,3-9-6764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5:07.0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24575,'0'2'0,"6"2"0,4-1 0,6 0 0,9-1 0,8-1 0,10 0 0,6-1 0,2 0 0,5 0 0,0 0 0,2 0 0,-4 0 0,1 0 0,-1 0 0,-10 0-8191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5:07.4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34 24575,'0'1'0,"1"-1"0,-1 1 0,0-1 0,0 1 0,1-1 0,-1 1 0,0-1 0,1 1 0,-1-1 0,1 0 0,-1 1 0,1-1 0,-1 0 0,0 1 0,1-1 0,-1 0 0,1 1 0,0-1 0,-1 0 0,1 0 0,-1 0 0,1 0 0,-1 0 0,1 1 0,-1-1 0,1 0 0,0 0 0,-1 0 0,1 0 0,-1-1 0,1 1 0,-1 0 0,1 0 0,-1 0 0,1 0 0,0-1 0,23-4 0,1-6 0,-15 6 0,0 1 0,0 0 0,1 1 0,19-4 0,-28 6 0,0 1 0,0 0 0,1 0 0,-1 0 0,0 0 0,0 0 0,0 0 0,0 1 0,0-1 0,0 1 0,0 0 0,1-1 0,-1 1 0,-1 0 0,1 0 0,0 0 0,0 0 0,0 1 0,0-1 0,-1 0 0,1 1 0,-1-1 0,1 1 0,-1 0 0,0-1 0,1 1 0,-1 0 0,0 0 0,0 0 0,1 2 0,3 11-71,-1 1 0,0 0-1,-1-1 1,-1 1 0,-1 1-1,0-1 1,-2 32 0,0-26-724,1-8-6031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5:12.7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68 24575,'175'2'0,"179"-4"0,-327-4 0,-25 1 0,-16 1 0,-163-23 0,153 23 0,-44 1 0,47 3 0,-1-2 0,-38-6 0,36 4-19,0 2-1,0 0 0,-46 3 0,23 0-1266,33-1-5540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5:17.7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24575,'3'0'0,"3"0"0,4 0 0,3 0 0,2 0 0,1 0 0,1 0 0,0 0 0,0 0 0,0 0 0,-1 0 0,1 0 0,-6 0 0,-8 0 0,-6 0 0,-7 0 0,0 0-8191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5:27.1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24575,'124'-1'0,"129"3"0,-238 1-151,-1 0-1,0 1 0,0 0 0,0 1 1,0 1-1,-1 0 0,0 1 1,18 13-1,-15-11-6674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5:27.8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24575,'3'0'0,"6"0"0,7 0 0,10 0 0,8 0 0,7 0 0,7 0 0,4 0 0,-1 0 0,-10 0-8191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30.3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0 447 24575,'0'-3'0,"6"-6"0,4-4 0,9-7 0,10-4 0,7-7 0,7-3 0,7-2 0,6 0 0,4 0 0,4 1 0,4 4 0,5 1 0,3 1 0,6-1 0,2 2 0,-12 7-8191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5:31.9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0 548 24575,'59'-54'0,"50"-54"0,49-54 0,-153 155 0,1 0 0,-1 0 0,0 0 0,-1-1 0,0 1 0,0-1 0,0 0 0,-1 0 0,0 0 0,-1-1 0,0 1 0,0-1 0,-1 1 0,0-1 0,-1 0 0,0-13 0,0 12 0,-2-30 0,2 38 0,0 1 0,0 0 0,0 0 0,0 0 0,0 0 0,0 0 0,-1 0 0,1 0 0,0 0 0,-1 1 0,1-1 0,-1 0 0,1 0 0,-1 0 0,1 0 0,-1 0 0,0 1 0,1-1 0,-1 0 0,0 0 0,0 1 0,1-1 0,-1 0 0,0 1 0,0-1 0,0 1 0,0 0 0,0-1 0,-1 0 0,0 3 0,0-1 0,-1 1 0,1-1 0,0 1 0,0 0 0,0 0 0,0 0 0,0 0 0,0 0 0,0 1 0,1-1 0,-1 0 0,1 1 0,0-1 0,-2 5 0,-2 2 0,-9 13 0,0 1 0,2 1 0,0 0 0,2 1 0,0 0 0,2 1 0,-7 36 0,6 25 0,3 111 0,6-15 0,0-181 0,-1 0 0,1-1 0,0 1 0,0-1 0,1 1 0,-1 0 0,0-1 0,0 1 0,1-1 0,-1 1 0,1 0 0,0-1 0,-1 1 0,1-1 0,0 0 0,0 1 0,0-1 0,0 0 0,2 3 0,-2-4 0,0 1 0,0-1 0,1 1 0,-1-1 0,0 1 0,0-1 0,1 0 0,-1 0 0,0 0 0,0 0 0,1 0 0,-1 0 0,0 0 0,1 0 0,-1 0 0,0 0 0,0-1 0,1 1 0,1-1 0,3-2 0,1-1 0,-1 1 0,0-1 0,0 0 0,0 0 0,0-1 0,8-8 0,-3 0 0,-1 1 0,-1-2 0,0 1 0,0-1 0,-2-1 0,10-23 0,-1-6 0,10-46 0,-26 88 0,1 0 0,0 0 0,-1 0 0,1 0 0,0 0 0,1 0 0,-1 1 0,0-1 0,0 0 0,1 0 0,-1 1 0,1-1 0,-1 1 0,1 0 0,0-1 0,-1 1 0,1 0 0,0 0 0,0 0 0,0 0 0,0 0 0,0 0 0,0 1 0,0-1 0,0 1 0,1-1 0,-1 1 0,0 0 0,0 0 0,3 0 0,9 1 0,-1 0 0,1 1 0,25 7 0,-8-2 0,129 21 0,-159-28 0,1 0 0,0 1 0,-1-1 0,1 0 0,0 1 0,-1-1 0,1 1 0,-1-1 0,1 1 0,-1 0 0,1 0 0,-1-1 0,1 1 0,-1 0 0,0 1 0,1-1 0,-1 0 0,0 0 0,0 0 0,0 1 0,0-1 0,0 0 0,0 1 0,0-1 0,-1 1 0,1-1 0,0 1 0,-1 0 0,1-1 0,-1 1 0,0 0 0,0-1 0,1 1 0,-1 0 0,0-1 0,0 1 0,-1 0 0,1-1 0,0 1 0,0 0 0,-1-1 0,0 4 0,-4 6 0,1 1 0,-2-1 0,0 1 0,-12 17 0,9-15 0,4-7-80,1 1 0,0-1-1,0 1 1,1 0 0,0 0-1,0 0 1,1 0 0,0 0-1,1 0 1,0 1 0,0-1 0,0 1-1,1-1 1,1 1 0,-1-1-1,3 12 1,1-8-6746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5:32.4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5:34.6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1370 24575,'4'2'0,"-1"0"0,1 0 0,-1 0 0,1 0 0,0-1 0,0 1 0,0-1 0,0 0 0,0 0 0,0 0 0,5-1 0,26 9 0,31 17 0,2-2 0,0-4 0,1-2 0,81 9 0,-102-22 0,0-2 0,1-2 0,50-5 0,-71-1 0,1-2 0,-2 0 0,1-2 0,32-15 0,-28 10 0,-1-2 0,-1-1 0,57-41 0,-82 53 0,1 0 0,-1-1 0,1 0 0,-1 0 0,-1 0 0,1 0 0,-1-1 0,-1 1 0,6-13 0,0-5 0,9-39 0,-8 27 0,-3 4 0,-2-1 0,-1 1 0,-2 0 0,-1-1 0,-5-39 0,2-10 0,1 52 0,-1 0 0,-2 0 0,-13-55 0,13 62 0,1-1 0,1 1 0,1 0 0,2-36 0,1 39 0,-1-1 0,-1 0 0,-1 1 0,-1-1 0,-1 0 0,-6-21 0,-3 2 0,10 28 0,-1 0 0,-1 0 0,0 1 0,0 0 0,-1 0 0,-1 0 0,0 0 0,0 1 0,-1 0 0,-12-14 0,7 12 0,0 1 0,-1 0 0,0 1 0,-1 1 0,0 0 0,0 1 0,-1 0 0,-23-8 0,-5 3 0,-1 1 0,-72-10 0,54 12 0,-19-2 0,-1 3 0,-93 2 0,167 7 0,1 1 0,-1 0 0,0 1 0,1-1 0,-1 1 0,1 1 0,-1-1 0,1 1 0,0 1 0,0-1 0,-8 7 0,-7 6 0,-39 36 0,44-35 0,-1-2 0,-32 23 0,41-33 0,0 1 0,0 0 0,0 0 0,1 1 0,-10 10 0,15-13 0,0 0 0,1 0 0,-1 0 0,1 0 0,0 0 0,0 0 0,1 0 0,-1 1 0,1-1 0,0 1 0,0-1 0,0 1 0,1-1 0,-1 8 0,3 136-1365,-2-126-5461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5:35.3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24575,'753'0'0,"-708"-2"-1365,-28-2-5461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5:36.9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35 24575,'3662'0'-13518,"-1838"0"17469,-1778 1-3861,-24 0 871,1 0-1,-1-2 1,1-1 0,-1 0-1,30-8 1,-50 9-882,-1 1 1,1-1 0,0 0 0,0 1-1,-1-1 1,1 0 0,0 0 0,-1 0-1,1 0 1,-1 0 0,1 0-1,-1-1 1,2-1 0,1-5-5674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6:09.3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24575,'433'-2'-209,"474"5"-435,-697 6 635,277 47-1,-471-54-91,0 1-1,0 1 0,-1 0 0,26 11 0,-27-7-6708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6:19.3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1093 24575,'3'-2'0,"1"0"0,0 0 0,-1 0 0,1 0 0,-1-1 0,0 0 0,0 0 0,0 0 0,0 0 0,0 0 0,-1 0 0,4-7 0,0 3 0,4-9 0,-1 1 0,0-1 0,-1-1 0,-1 1 0,-1-1 0,6-24 0,-3 14 0,27-77 0,-30 79 0,-1-1 0,-1 1 0,-1-1 0,0-27 0,-3 46 0,29-316 0,-23 259 0,-4 35 0,9-42 0,-9 62 0,1-1 0,0 1 0,0-1 0,1 1 0,0 0 0,1 1 0,0-1 0,7-9 0,6-7-1365,-12 14-5461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6:29.3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4 245 24575,'0'0'0,"0"0"0,0 0 0,0 0 0,0 0 0,0 0 0,0 0 0,0 0 0,-1 0 0,1 0 0,0 0 0,0 0 0,0 0 0,0 0 0,0 0 0,0 0 0,0-1 0,0 1 0,0 0 0,0 0 0,-1 1 0,1-1 0,0 0 0,0 0 0,0 0 0,0 0 0,0 0 0,0 0 0,0 0 0,0 0 0,0 0 0,0 0 0,-1 0 0,1 0 0,0 0 0,0 0 0,0 0 0,0 0 0,0 0 0,0 0 0,0 0 0,0 0 0,0 1 0,0-1 0,0 0 0,0 0 0,0 0 0,0 0 0,0 0 0,0 0 0,0 0 0,0 0 0,0 0 0,0 0 0,0 1 0,0-1 0,0 0 0,0 0 0,0 0 0,0 0 0,0 0 0,0 0 0,0 0 0,0 0 0,0 0 0,0 1 0,0-1 0,0 0 0,0 0 0,9 6 0,14 4 0,22-3 0,1-3 0,0-1 0,0-3 0,50-5 0,-16 1 0,1025-3-839,-235 6 887,-465-15 751,98-1-807,-313 20 8,231-8 0,-65-40 0,-188 21 0,308-60 0,-330 55 0,-20 11 0,-51 9 0,-7-6-1365,-52 14-5461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6:30.5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2997 800 24575,'0'-36'0,"-1"1"0,-2 0 0,-10-46 0,9 64 0,-1 0 0,-1 1 0,0 0 0,-1 0 0,-1 0 0,0 1 0,-1 1 0,-21-27 0,10 18 0,-2 2 0,-1 0 0,0 2 0,-1 0 0,-2 1 0,-30-15 0,-171-75 0,174 85 0,-6 0 0,-1 2 0,-95-20 0,-129-9 0,231 42 0,-67-4 0,-230 7 0,189 7 0,48 3 0,-208 36 0,225-24 0,1 4 0,1 4 0,-96 40 0,173-58 0,1 2 0,1 0 0,-1 1 0,2 0 0,-1 1 0,1 1 0,1 0 0,0 1 0,1 0 0,0 1 0,1 0 0,1 1 0,-17 31 0,16-22 0,0 0 0,2 1 0,0 0 0,2 0 0,1 1 0,1 0 0,1 0 0,-1 51 0,7 105 0,-1-175 0,0-1 0,0 0 0,1 0 0,0 0 0,0-1 0,0 1 0,1 0 0,0-1 0,0 1 0,0-1 0,1 0 0,0 0 0,0-1 0,0 1 0,0-1 0,10 8 0,-6-6 0,1 0 0,0 0 0,-1-1 0,2 0 0,-1-1 0,1 0 0,-1 0 0,1-1 0,13 2 0,362 53 0,-253-48 0,156-10 0,-124-2 0,-14 4 0,193-7 0,-299 0 0,0-2 0,0-2 0,-1-2 0,0-2 0,-1-1 0,-1-3 0,0-1 0,-1-2 0,-1-2 0,-1-1 0,35-28 0,347-218 0,-359 238-94,-39 21 147,-1 0 0,0-2 1,22-16-1,-38 24-135,-1 0-1,1 0 1,-1 0-1,0 0 1,0-1-1,0 1 1,0-1 0,-1 0-1,0-1 1,0 1-1,0 0 1,-1-1-1,0 0 1,0 1-1,0-1 1,-1 0-1,1-7 1,0-5-6744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6:31.8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24575,'32'44'0,"-27"-36"0,0-1 0,0 0 0,0 0 0,1 0 0,0-1 0,10 9 0,-7-9 0,0 0 0,0-1 0,1 0 0,-1-1 0,1 0 0,0-1 0,0 0 0,18 3 0,10 0 0,41 0 0,-53-5 0,5 1-7,883 36-2254,-159-27 1274,-576-8-3949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30.9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308 104 24575,'-29'5'0,"27"-4"0,-1 0 0,1 0 0,-1 0 0,1-1 0,-1 1 0,1-1 0,-1 0 0,1 0 0,-1 0 0,1 0 0,-1 0 0,0 0 0,1-1 0,-1 1 0,1-1 0,-3-1 0,-10-6 0,1 0 0,0-1 0,0 0 0,-20-19 0,-16-11 0,49 38 0,0 0 0,0 0 0,0 1 0,0-1 0,0 0 0,0 1 0,0-1 0,0 1 0,0-1 0,-1 1 0,1-1 0,0 1 0,0 0 0,-1 0 0,1 0 0,0 0 0,0 0 0,0 0 0,-1 0 0,1 0 0,0 0 0,0 0 0,-1 1 0,1-1 0,0 0 0,0 1 0,0-1 0,0 1 0,0 0 0,0-1 0,0 1 0,0 0 0,0 0 0,0-1 0,0 1 0,0 0 0,0 0 0,0 0 0,1 0 0,-1 0 0,0 2 0,-4 5 0,1 1 0,1 0 0,-1 0 0,-2 17 0,-2 2 0,5-22-106,0 0-8,1-1-1,0 0 1,0 1-1,1-1 1,-1 1-1,1-1 1,0 1-1,1 0 1,-1 0-1,2 10 1,2-6-6712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6:33.2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24575,'0'2'0,"0"0"0,1 0 0,0 0 0,-1 0 0,1-1 0,0 1 0,0 0 0,0 0 0,0-1 0,0 1 0,1-1 0,-1 1 0,0-1 0,1 1 0,-1-1 0,1 0 0,-1 0 0,1 0 0,0 0 0,3 2 0,38 16 0,-43-19 0,37 12 3,1-2-1,66 9 1,83-1-69,-147-15 7,552 29-1585,-80-5 1392,721 12-504,762-40 3525,-1925-2-2769,0-3 0,0-3 0,-1-3 0,81-26 0,8-11 0,-109 30 0,2 3 0,0 3 0,0 1 0,81-7 0,178 18 83,-150 2-1531,-140-1-5378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6:33.9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1473 539 24575,'1'-54'0,"0"20"0,-3-37 0,1 60 0,-1 0 0,0 0 0,0 1 0,-1-1 0,-1 1 0,1-1 0,-9-14 0,3 10 0,-1-1 0,-1 2 0,0-1 0,0 1 0,-2 1 0,0 0 0,0 1 0,-1 0 0,-22-13 0,13 12 0,0 0 0,0 2 0,-1 1 0,0 1 0,-1 1 0,-26-5 0,-69-8 0,-1 4 0,-1 6 0,-206 7 0,309 5 0,1 1 0,-1 0 0,1 2 0,0 0 0,0 1 0,0 1 0,1 0 0,0 2 0,0 0 0,1 0 0,0 2 0,0 0 0,1 1 0,0 0 0,1 1 0,1 1 0,0 0 0,0 1 0,1 1 0,1-1 0,1 2 0,0-1 0,1 2 0,0-1 0,2 1 0,0 0 0,1 1 0,0 0 0,-4 27 0,3 26 0,2 1 0,8 111 0,0-70 0,-3-32 0,4 1 0,3-1 0,23 104 0,15-29 0,111 256 0,-94-283 0,-54-115 0,1 0 0,0-1 0,0 0 0,1-1 0,1 0 0,23 20 0,-29-28 0,1-1 0,1 1 0,-1-1 0,0 0 0,1-1 0,-1 0 0,1 0 0,0 0 0,0-1 0,0 0 0,8 1 0,12-1 0,43-5 0,-20 1 0,-34 3 0,1-1 0,-1-1 0,0 0 0,0-1 0,0-1 0,0 0 0,0-1 0,-1-1 0,0-1 0,24-13 0,213-147-1365,-192 128-5461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5:53.6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6874 130 24575,'-1'3'0,"1"0"0,-1 0 0,0 0 0,0 0 0,0 0 0,-1-1 0,1 1 0,0 0 0,-1-1 0,0 1 0,0-1 0,0 1 0,0-1 0,0 0 0,0 0 0,0 0 0,-5 3 0,-45 28 0,30-23 0,0-2 0,0 0 0,0-1 0,-31 4 0,13-2 0,-229 41 0,-39 10 0,188-28 0,-230 32 0,-274-47 0,586-17 0,-74 6 0,-197 34 0,51-4 0,-83-13 0,105-10 0,-598 42 0,718-49 0,1-5 0,-170-20 0,-52-5 0,246 21 0,-49-1 0,-72-4 0,164 3 0,1-1 0,-67-19 0,67 15 0,-1 1 0,-88-3 0,87 9 0,45 3 0,-342-39 0,212 4 0,-10-2 0,130 35 0,-11-2 0,0-1 0,-45-16 0,62 19 0,1-2 0,0 1 0,0-1 0,1 0 0,-1-1 0,1 1 0,-1-1 0,2-1 0,-1 1 0,0-1 0,1 0 0,0 0 0,-6-11 0,-29-57 0,15 32 0,12 19 0,-18-38 0,29 56-68,-6-16-256,-1 1 0,-1 0-1,-13-21 1,14 29-6502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5:54.7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1 753 24575,'-1'12'0,"2"-1"0,0 0 0,0 0 0,1 0 0,0 0 0,1 0 0,0-1 0,0 1 0,2-1 0,-1 1 0,1-1 0,1-1 0,-1 1 0,2-1 0,-1 0 0,1 0 0,1-1 0,0 0 0,0 0 0,10 6 0,5 4 0,0-1 0,2-1 0,0-1 0,1-1 0,36 13 0,141 40 0,156 10 0,-79-20 0,-150-23 0,142 30 0,-200-51 0,261 43 0,3-28 0,137-12 0,-447-16 0,-1-1 0,0-1 0,0-2 0,0 0 0,47-15 0,-31 3 0,-1-1 0,61-35 0,73-40 0,-93 52 0,137-92 0,-150 92 0,-11 7 0,-51 28 0,0 0 0,-1 0 0,0 0 0,0 0 0,0-1 0,-1 0 0,1 0 0,-2 0 0,1-1 0,-1 1 0,0-1 0,0 0 0,0 0 0,-1 0 0,0 0 0,1-12 0,1-12 0,-2 1 0,-2-53 0,-1 49 0,0-182 0,0 205 0,-1 0 0,0 1 0,-1-1 0,0 1 0,-1-1 0,0 1 0,0 1 0,-1-1 0,-1 0 0,1 1 0,-2 0 0,1 1 0,-1-1 0,0 1 0,-1 0 0,0 1 0,-14-11 0,-15-8 0,-1 0 0,-76-36 0,76 42 0,-47-26 0,-132-63 0,188 97 0,0 2 0,-1 2 0,0 0 0,-1 2 0,-52-4 0,-159 8 0,146 4 0,-1035 1 0,779-3 0,291 0 0,-1 4 0,-94 17 0,120-13 0,1 1 0,0 2 0,1 1 0,0 1 0,-54 32 0,68-33 0,2 1 0,0 1 0,0 1 0,-23 26 0,-53 74 0,18-21 0,62-79 0,-5 7 0,-19 26 0,33-40 0,1 0 0,-1-1 0,1 1 0,1 1 0,0-1 0,0 1 0,-4 16 0,-3 44-1365,8-47-5461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5:56.4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24575,'0'3'0,"3"0"0,3 1 0,4 1 0,0 4 0,4-1 0,2 2 0,2-1 0,2-2 0,2-3 0,-4-1-8191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5:59.7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6305 1598 24575,'-1'1'0,"0"1"0,0 0 0,0-1 0,0 1 0,0-1 0,-1 1 0,1-1 0,-1 0 0,1 0 0,-1 1 0,1-1 0,-1 0 0,0 0 0,1-1 0,-1 1 0,0 0 0,-3 0 0,-2 3 0,-36 16 0,-1-2 0,0-1 0,-78 17 0,-144 14 0,143-31 0,20-3 0,-138 35 0,152-21 0,46-13 0,0-2 0,-74 11 0,-171 18 0,-27 3 0,-420 1 0,701-44 0,-1 2 0,1 1 0,1 1 0,-1 2 0,-33 13 0,-36 8 0,-33-2 0,-1-7 0,0-5 0,-222-5 0,7-8 0,-198-5 0,531 2 0,-1 0 0,1-1 0,1-2 0,-1 1 0,0-2 0,1-1 0,0 0 0,-33-17 0,11 6 0,-1 2 0,0 1 0,-85-16 0,42 11 0,-196-63 0,233 65 0,1-3 0,2-2 0,-79-50 0,87 50 0,-1 1 0,-57-22 0,54 26 0,2-2 0,-51-31 0,66 34 0,0-2 0,2 0 0,0-1 0,1-1 0,-20-25 0,32 34 0,0 0 0,0 0 0,1-1 0,1 0 0,0-1 0,1 1 0,0-1 0,1 0 0,0 0 0,1-1 0,1 1 0,-2-23 0,-2-100 0,-1-47 0,5 110 0,1 35 0,1-1 0,6-52 0,8 32 0,-9 43 0,-1 0 0,-1-1 0,2-27 0,11-104 0,-15 137 0,0 0 0,1-1 0,0 1 0,1 0 0,0 0 0,1 1 0,0-1 0,1 1 0,7-13 0,0 4 0,0 0 0,1 1 0,27-28 0,-31 37 0,0 1 0,1 0 0,0 1 0,1 0 0,-1 1 0,20-9 0,74-23 0,-42 17 0,154-48 0,-178 60 0,1 1 0,0 2 0,67-1 0,80-7 0,0 16 0,145-4 0,-169-13 0,56-3 0,-28 18 0,279 2 0,-375 1 0,0 5 0,152 33 0,-184-31 0,0-1 0,1-4 0,64-3 0,-9 1 0,-54 3 0,1 2 0,70 20 0,31 5 0,12-12 0,-124-17 0,-20-2 0,1 1 0,36 9 0,463 69 0,-475-74 0,66-2 0,-90-5 0,0 1 0,-1 2 0,36 7 0,253 48 0,-300-52 0,0 2 0,0 0 0,0 2 0,22 13 0,-38-19 0,139 59 0,7 4 0,63 57 0,-207-116 0,1 0 0,-1 0 0,0 1 0,-1 0 0,0 1 0,-1 0 0,0 0 0,0 1 0,-1-1 0,0 1 0,-1 1 0,0-1 0,-1 1 0,-1 0 0,1 0 0,-2 0 0,2 16 0,12 88 0,-10-38 0,4 87 0,-11-6-1365,1-143-5461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6:02.3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119 99 24575,'444'0'0,"-432"0"0,-1-2 0,1 0 0,-1 0 0,0-1 0,13-4 0,-13 3 0,1 0 0,0 1 0,0 1 0,19-2 0,-18 3 0,-1-1 0,-1 1 0,1-2 0,0 0 0,20-8 0,-19 7 0,32-5 0,-36 8 0,-1-1 0,0 1 0,0-1 0,0-1 0,11-4 0,-19 7 0,0 0 0,0 0 0,0 0 0,1 0 0,-1 0 0,0 0 0,0 0 0,0 0 0,1 0 0,-1 0 0,0 0 0,0 0 0,0 0 0,0 0 0,1-1 0,-1 1 0,0 0 0,0 0 0,0 0 0,0 0 0,0 0 0,1-1 0,-1 1 0,0 0 0,0 0 0,0 0 0,0 0 0,0-1 0,0 1 0,0 0 0,0 0 0,0 0 0,1 0 0,-1-1 0,0 1 0,0 0 0,0 0 0,0 0 0,0-1 0,0 1 0,0 0 0,0 0 0,-1 0 0,1-1 0,0 1 0,0 0 0,0 0 0,0 0 0,0-1 0,0 1 0,0 0 0,0 0 0,-14-5 0,-19 2 0,-35 5 0,-90 13 0,48-2 0,49-10 0,44-3 0,0 0 0,0 2 0,0 0 0,1 0 0,-1 2 0,-24 8 0,25-8 0,0 0 0,0-1 0,-1-1 0,1 0 0,0-1 0,-1-1 0,-29-3 0,-9 1 0,45 1 0,7 1 0,0 0 0,1-1 0,-1 1 0,0 0 0,0 0 0,0 1 0,1-1 0,-1 1 0,0-1 0,0 1 0,1 0 0,-1 0 0,-3 2 0,6-3 0,-1 0 0,1 1 0,0-1 0,0 0 0,0 0 0,0 0 0,0 1 0,0-1 0,0 0 0,1 0 0,-1 0 0,0 1 0,0-1 0,0 0 0,0 0 0,0 0 0,0 0 0,0 1 0,0-1 0,0 0 0,0 0 0,1 0 0,-1 0 0,0 1 0,0-1 0,0 0 0,0 0 0,1 0 0,-1 0 0,0 0 0,0 0 0,0 0 0,0 0 0,1 1 0,-1-1 0,0 0 0,0 0 0,0 0 0,1 0 0,-1 0 0,0 0 0,0 0 0,0 0 0,1 0 0,-1 0 0,0 0 0,14 2 0,-13-1 0,70 8 0,88 1 0,69-11 0,-131 0 0,-755 1 0,833-8 0,11-1 0,-180 10 0,0-1 0,0 0 0,0 0 0,0-1 0,0 0 0,-1 0 0,1 0 0,0-1 0,0 0 0,-1 0 0,1 0 0,7-5 0,-6 4-66,0 0-1,-1 1 0,1 0 1,0 0-1,1 1 0,-1 0 1,0 0-1,0 1 0,0-1 1,12 2-1,-10 0-565,5-1-6194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6:35.8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0 245 24575,'1'-2'0,"-1"0"0,1 0 0,0 0 0,-1 0 0,1 0 0,0 0 0,0 0 0,0 1 0,0-1 0,0 0 0,1 1 0,-1-1 0,0 1 0,1 0 0,-1-1 0,1 1 0,0 0 0,-1 0 0,1 0 0,0 0 0,0 0 0,-1 0 0,1 0 0,0 1 0,0-1 0,0 0 0,0 1 0,3-1 0,10-2 0,1 1 0,23-2 0,-32 4 0,430-4 0,-245 6 0,-113-2-23,666-12-864,190-10-78,180-11-292,-577-26 1560,-176 17 44,347 15 2135,-663 27-3847,-30 0-5461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6:36.2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6:36.9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24575,'3'0'0,"11"0"0,15 3 0,17 1 0,19 0 0,21-2 0,21 1 0,22-2 0,18-1-1442,25 1 1442,19-1-2264,24 0 2264,23-1-2813,9 1 2813,-37 0-1672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31.6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0 181 24575,'1'-4'0,"0"-1"0,0 1 0,0-1 0,0 1 0,1 0 0,0 0 0,0 0 0,0 0 0,0 0 0,1 0 0,0 0 0,-1 1 0,1-1 0,1 1 0,6-6 0,3-2 0,1 0 0,25-16 0,-16 12 0,33-18 0,-52 30 0,0 1 0,1 0 0,-1 1 0,0-1 0,1 1 0,-1 0 0,1 0 0,-1 0 0,1 1 0,6-1 0,-10 1 0,1 1 0,0-1 0,0 1 0,0 0 0,0-1 0,-1 1 0,1 0 0,0 0 0,-1 0 0,1 0 0,-1 1 0,1-1 0,-1 0 0,1 0 0,-1 1 0,0-1 0,0 1 0,1 0 0,-1-1 0,0 1 0,-1 0 0,1-1 0,0 1 0,0 0 0,-1 0 0,1 0 0,-1 2 0,3 8 0,-1 0 0,-1 0 0,0 17 0,0-7 0,25 184 0,-17-181-1365,-2-15-5461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6:39.0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37 24575,'21'2'0,"0"0"0,-1 2 0,1 0 0,37 14 0,-2-1 0,115 20-2,193 15-1,-175-28-114,262 24 85,568-11 0,-878-46 231,10 1-212,-94 9 13,71 11 0,157 16 0,-158-19 0,133 28 0,-40-7 0,80 24 0,-146-28 0,-33 1 0,-79-16 0,0-2 0,1-2 0,0-2 0,47 1 0,-75-7 0,35 0 0,0-2 0,57-11 0,106-39 0,-192 46 0,1 1 0,0 1 0,0 1 0,0 1 0,0 1 0,25 1 0,-31-1 0,-1 0 0,1 0 0,-1-2 0,0 0 0,27-11 0,-12 4 0,13-3 0,0 2 0,0 2 0,1 2 0,0 2 0,54-1 0,-9 1 0,146-28 0,-192 26 0,121-16 0,0 8 0,192 6 0,256-5 0,-32-11 0,-405 22 0,492-1 0,-401 6 0,-237-2 0,0-1 0,0-2 0,-1-1 0,1-1 0,-1-2 0,44-17 0,-38 14 0,58-10 0,-27 7 0,-39 9 0,52-3 0,0 1 0,-67 4-136,0 0-1,-1-1 1,1 0-1,-1-1 1,0 0-1,-1 0 1,1-1-1,-1 0 0,12-11 1,-12 10-6690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6:39.7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1 140 24575,'0'0'0,"0"-1"0,0 0 0,1 1 0,-1-1 0,0 1 0,1-1 0,-1 0 0,0 1 0,1-1 0,-1 1 0,1-1 0,-1 1 0,1-1 0,-1 1 0,1 0 0,-1-1 0,1 1 0,-1 0 0,1-1 0,-1 1 0,1 0 0,0 0 0,-1-1 0,1 1 0,-1 0 0,1 0 0,0 0 0,0 0 0,24-3 0,-21 3 0,481-36-1221,507-23-2383,285 54 3659,-215 4-333,-647-14-997,-352 12 1093,58-3-1504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6:40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24575,'186'12'0,"851"-6"-3449,-609-8 2951,770 2-3807,-967 0 4366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43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2168 279 24575,'-1'-20'0,"-1"1"0,-1 0 0,0-1 0,-7-18 0,-2-9 0,11 43 0,1 1 0,-1 0 0,0 0 0,0-1 0,-1 1 0,1 0 0,-1 0 0,1 0 0,-1 0 0,0 0 0,0 1 0,0-1 0,-1 1 0,1-1 0,-1 1 0,1 0 0,-1 0 0,0 0 0,1 0 0,-1 0 0,0 1 0,-1-1 0,1 1 0,0 0 0,-3-1 0,-7-1 0,0 2 0,0-1 0,-1 2 0,1 0 0,-17 2 0,-6-1 0,-169-3 0,-205-30 0,239 20 0,-174 9 0,173 5 0,-10 5 0,150-3 0,0 1 0,1 2 0,-53 17 0,72-19 0,0 1 0,1 0 0,0 1 0,0 0 0,0 0 0,1 1 0,0 1 0,1 0 0,0 0 0,0 0 0,1 1 0,0 1 0,1 0 0,-8 14 0,-3 11 0,1 0 0,3 1 0,-14 50 0,14-36 0,2 0 0,2 0 0,3 1 0,2 1 0,2 53 0,3-55 0,-1-10 0,1 0 0,3-1 0,1 0 0,2 1 0,13 47 0,-8-44 0,-1-1 0,5 73 0,6 26 0,-17-121 0,2 0 0,0-1 0,2 0 0,17 34 0,-7-21 0,2-1 0,1 0 0,1-2 0,46 47 0,-51-61 0,0-1 0,1-1 0,0 0 0,1-2 0,1 0 0,0-1 0,0-1 0,1-1 0,24 7 0,111 37 0,40 11 0,-147-53 0,1-3 0,81 4 0,-31-4 0,175 6 0,-226-16 0,1-1 0,0-3 0,72-18 0,-108 20 0,0-1 0,-1-1 0,1 0 0,-1-1 0,0 0 0,-1-1 0,1-1 0,-2 0 0,1 0 0,-1-1 0,-1-1 0,0 1 0,0-2 0,-1 1 0,-1-2 0,13-22 0,95-140 0,-67 104 0,75-144 0,-118 202 0,-2 0 0,1-1 0,-2 0 0,0 0 0,-1 0 0,1-23 0,-5-89 0,0 88 0,-1 2 0,-1 1 0,-2-1 0,-2 1 0,-19-55 0,-64-133 0,64 163 0,21 46 0,-124-252 0,113 238 0,-2 0 0,0 1 0,-2 1 0,-1 1 0,-1 1 0,-49-39 0,16 24-1365,3 7-5461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44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1 329 24575,'2879'0'-2642,"-2826"0"3273,1-2 1,-1-3 0,94-19 0,195-47-509,-53 14-131,-190 34 8,294-64 0,5 30 0,-374 55-1365,-7 2-5461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6:13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24575,'-3'-3'0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29:24.2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29:43.2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84 24575,'26'0'0,"1"-1"0,-1-1 0,0-2 0,0 0 0,-1-2 0,28-9 0,-17 3-227,1 1-1,1 2 1,-1 2-1,2 1 1,73-1-1,-95 8-6598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0:44.0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488 2 24575,'-112'-1'0,"-118"3"0,228-2 0,0 0 0,1 0 0,-1 1 0,0-1 0,1 1 0,-1-1 0,0 1 0,1-1 0,-1 1 0,1 0 0,-1 0 0,1 0 0,-1 0 0,1 0 0,0 0 0,-1 0 0,1 0 0,0 0 0,0 1 0,0-1 0,0 0 0,0 1 0,0-1 0,0 1 0,1-1 0,-1 1 0,0 0 0,1-1 0,-1 1 0,1 0 0,-1 2 0,0 6 0,1 0 0,0 0 0,0 1 0,3 14 0,-1 2 0,2 85 0,-6-1 0,-24 166 0,11-171 0,7-42 0,-3-1 0,-33 107 0,42-166-124,1 1 0,-1-1 0,1 0 0,0 1 0,0-1 0,1 1-1,-1-1 1,1 1 0,0-1 0,1 9 0,2-3-6702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48.7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5098 34 24575,'-896'-16'-1150,"4"-1"1010,853 17 140,-267 7-1,242-2 4,0 3-1,-110 28 1,47 6 13,-190 94 1,189-78-15,-471 253-2,549-281 156,0 1 0,2 4 0,2 1 0,1 2 0,2 2 0,1 2 0,-45 60 0,-106 135-156,103-133 0,-150 231 0,162-186 0,-73 197 0,27-54 0,90-218 0,3 2 0,4 1 0,3 2 0,-22 128 0,31-57 0,4 197 0,5-72 0,-5 599 0,12-599 0,5-146 0,5 0 0,6 0 0,47 181 0,-45-238 0,36 91 0,-39-124 0,3 0 0,1-1 0,43 61 0,59 59 0,46 66 0,60 107 0,-205-298 0,2-1 0,42 45 0,-52-63 0,0-1 0,1 0 0,0-2 0,0 0 0,2 0 0,-1-2 0,24 10 0,82 20 111,-50-17-1587,-21-4-5350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39.2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231 0 24575,'2'4'0,"0"0"0,1 0 0,-1 0 0,1 0 0,0-1 0,-1 1 0,2-1 0,-1 0 0,4 3 0,-1 0 0,0 1 0,-1-1 0,-1 0 0,1 1 0,-1 0 0,0 0 0,-1 0 0,0 1 0,0-1 0,0 1 0,-1 0 0,0-1 0,1 14 0,-1 1 0,-1-1 0,-1 1 0,-5 33 0,4-47 0,-1-1 0,0 1 0,-1-1 0,0 1 0,0-1 0,0 0 0,-1 0 0,0 0 0,0 0 0,-9 9 0,-7 8 0,-32 28 0,26-28 0,18-15 0,-6 5 0,-1-1 0,-17 13 0,27-22 0,-1-1 0,0 1 0,0-1 0,0-1 0,0 1 0,0-1 0,0 0 0,-1 0 0,1-1 0,-9 1 0,14-2 0,0 0 0,0 0 0,0 0 0,0 0 0,0 0 0,0 0 0,1 0 0,-1-1 0,0 1 0,0 0 0,0 0 0,0-1 0,0 1 0,1-1 0,-1 1 0,0-1 0,0 1 0,1-1 0,-1 1 0,0-1 0,1 0 0,-1 1 0,0-1 0,0-1 0,0 0 0,0-1 0,0 1 0,0 0 0,0-1 0,1 1 0,-1-1 0,1 1 0,-1 0 0,1-4 0,0 0 0,0-1 0,0 1 0,1 0 0,0 0 0,0 0 0,4-12 0,-3 15 0,0 0 0,0 1 0,0-1 0,0 1 0,0-1 0,0 1 0,0 0 0,1 0 0,0 0 0,-1 0 0,1 0 0,0 0 0,0 1 0,0 0 0,0-1 0,0 1 0,3-1 0,10-2 0,0 0 0,20-1 0,-15 1 0,42-9-372,85-32-1,-128 38-247,2 0-6206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12.1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1 513 24575,'0'-18'0,"0"-1"0,2 1 0,0 0 0,1 0 0,1 0 0,0 0 0,2 0 0,0 1 0,1 0 0,0 0 0,2 0 0,0 1 0,11-15 0,27-35 0,96-103 0,-142 168 0,0-1 0,0 1 0,0 0 0,1-1 0,-1 1 0,0 0 0,1 0 0,-1 0 0,1 0 0,-1 0 0,1 1 0,-1-1 0,1 0 0,0 1 0,-1-1 0,1 1 0,0-1 0,-1 1 0,1 0 0,3 0 0,-4 0 0,0 1 0,1 0 0,-1 0 0,0 0 0,0 0 0,0 0 0,0 0 0,0 0 0,0 0 0,0 0 0,0 0 0,0 1 0,0-1 0,-1 0 0,1 0 0,0 1 0,-1-1 0,1 1 0,-1-1 0,0 1 0,1-1 0,-1 1 0,0-1 0,0 2 0,5 47 0,-1-1 0,-4 1 0,-1-1 0,-9 59 0,-1 67 0,11-90-1365,0-72-5461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12.5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24575,'0'3'0,"0"3"0,0 4 0,0 6 0,0 2 0,0 2 0,0-1 0,0 0 0,0 0 0,0-2 0,0-2-8191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13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51 24575,'3'-4'0,"1"0"0,0 0 0,0 0 0,0 0 0,0 1 0,1-1 0,0 1 0,-1 0 0,1 1 0,0-1 0,0 1 0,1 0 0,-1 0 0,0 1 0,1-1 0,-1 1 0,1 1 0,5-1 0,-6 0 0,-1 1 0,0 0 0,1 0 0,-1 0 0,1 0 0,-1 1 0,0 0 0,1 0 0,-1 0 0,0 1 0,5 1 0,-7-1 0,0-1 0,0 1 0,0 0 0,0 0 0,0 0 0,0 0 0,-1 0 0,1 0 0,-1 0 0,1 1 0,-1-1 0,0 0 0,0 1 0,0-1 0,0 1 0,-1-1 0,1 1 0,-1-1 0,1 6 0,31 181 0,-32-188 0,0 0 0,0 1 0,0-1 0,0 1 0,0-1 0,0 0 0,1 1 0,-1-1 0,0 0 0,1 1 0,-1-1 0,1 0 0,0 0 0,-1 0 0,1 1 0,0-1 0,0 0 0,0 0 0,-1 0 0,1 0 0,0 0 0,1 0 0,-1 0 0,0-1 0,0 1 0,0 0 0,0-1 0,1 1 0,-1 0 0,0-1 0,0 0 0,1 1 0,-1-1 0,0 0 0,1 1 0,-1-1 0,1 0 0,-1 0 0,0 0 0,1 0 0,-1-1 0,0 1 0,1 0 0,-1 0 0,0-1 0,1 1 0,-1-1 0,0 1 0,0-1 0,1 0 0,0-1 0,11-4 0,-2-2 0,1 1 0,-1-2 0,12-10 0,-14 11 0,32-26 0,-12 8 0,1 1 0,1 2 0,41-22 0,-69 43 0,1 0 0,-1 0 0,1 1 0,-1-1 0,1 1 0,0 0 0,-1 0 0,1 1 0,0-1 0,7 0 0,-10 2 0,1-1 0,-1 1 0,0-1 0,1 1 0,-1-1 0,0 1 0,1 0 0,-1-1 0,0 1 0,0 0 0,1 0 0,-1 0 0,0 0 0,0 0 0,0 0 0,0 1 0,0-1 0,-1 0 0,1 0 0,0 1 0,0-1 0,-1 0 0,1 1 0,-1-1 0,1 1 0,-1-1 0,0 1 0,0-1 0,1 3 0,0 6 0,0 0 0,-1 0 0,-2 21 0,1-22 0,1 0 0,0 0 0,0 0 0,3 17 0,-3-26 0,0 0 0,0 0 0,0 1 0,0-1 0,1 0 0,-1 1 0,0-1 0,0 0 0,1 0 0,-1 0 0,0 1 0,0-1 0,1 0 0,-1 0 0,0 0 0,1 1 0,-1-1 0,0 0 0,1 0 0,-1 0 0,0 0 0,1 0 0,-1 0 0,0 0 0,1 0 0,-1 0 0,0 0 0,1 0 0,-1 0 0,0 0 0,1 0 0,-1 0 0,0 0 0,1 0 0,-1-1 0,0 1 0,1 0 0,-1 0 0,0 0 0,1 0 0,-1-1 0,0 1 0,0 0 0,1 0 0,-1-1 0,16-11 0,-15 12 0,15-14 0,11-9 0,0 2 0,32-19 0,-50 34 0,0 2 0,0-1 0,0 1 0,1 0 0,-1 1 0,1 0 0,0 1 0,0 0 0,0 1 0,0 0 0,18 0 0,-26 1 0,1 1 0,-1-1 0,0 1 0,1 0 0,-1 0 0,0 0 0,0 0 0,0 0 0,0 0 0,0 0 0,0 1 0,0-1 0,0 1 0,0 0 0,0-1 0,-1 1 0,1 0 0,-1 0 0,0 0 0,1 0 0,-1 0 0,0 0 0,0 1 0,0-1 0,0 0 0,-1 0 0,1 1 0,-1-1 0,1 1 0,-1 2 0,2 12 0,-1-1 0,0 0 0,-3 24 0,1-21 0,1-4-107,-1-2 167,1 1 0,0 0 0,3 17 1,-2-28-150,0 1 1,0-1 0,0 1 0,0 0 0,0-1 0,1 0-1,0 1 1,-1-1 0,1 0 0,0 0 0,1 0 0,-1 0 0,1 0-1,-1 0 1,1-1 0,5 5 0,1-2-6738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13.6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24575,'4'1'0,"1"-1"0,-1 1 0,0 0 0,1 1 0,-1-1 0,0 1 0,0-1 0,0 1 0,0 0 0,0 1 0,6 4 0,41 37 0,-31-25 0,80 61 0,-54-45 0,53 51 0,-89-73-1365,-2-1-5461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14.0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346 0 24575,'-5'0'0,"0"0"0,0 0 0,1 1 0,-1-1 0,0 1 0,0 0 0,1 0 0,-1 0 0,1 1 0,-1 0 0,1 0 0,0 0 0,-1 0 0,1 0 0,0 1 0,1 0 0,-1 0 0,0 0 0,1 0 0,0 1 0,-1 0 0,1-1 0,1 1 0,-4 6 0,-24 33 0,-43 84 0,45-75 0,6-5 0,2 1 0,2 0 0,-21 87 0,36-120-455,0-1 0,-1 24 0,4-24-6371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14.3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 24575,'0'-3'0,"3"0"0,3-1 0,7 4 0,9 2 0,4 0 0,5 0 0,6 0 0,3-1 0,2 0 0,2 0 0,-3-1 0,0 0 0,-2 0 0,-5-3 0,-5-1 0,-7 0-8191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14.7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 24575,'-1'97'0,"2"106"0,2-185 0,1 0 0,0-1 0,1 1 0,1-1 0,1 0 0,0-1 0,1 0 0,13 20 0,22 50 0,-36-72-1365,-1-1-5461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15.4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0 151 24575,'0'-7'0,"0"0"0,1 1 0,-1-1 0,1 0 0,0 1 0,1-1 0,0 1 0,0-1 0,0 1 0,6-10 0,-6 12 0,1 1 0,0-1 0,0 1 0,0-1 0,1 1 0,-1 0 0,1 0 0,0 1 0,0-1 0,-1 1 0,2 0 0,-1 0 0,0 0 0,0 0 0,1 1 0,6-2 0,-5 1 0,-1 1 0,1 0 0,0 0 0,0 0 0,0 1 0,0 0 0,0 0 0,0 1 0,0-1 0,0 1 0,8 3 0,-11-3 0,1 1 0,-1-1 0,0 1 0,0 0 0,0 0 0,0 1 0,0-1 0,-1 0 0,1 1 0,-1 0 0,1-1 0,-1 1 0,0 0 0,0 0 0,0 1 0,-1-1 0,1 0 0,-1 1 0,2 5 0,3 16 0,-1-1 0,-1 1 0,1 40 0,-2-17 0,2 76 0,-5-155 0,-1 17 0,0 0 0,1 1 0,1-1 0,0 0 0,1 1 0,1-1 0,0 1 0,1 0 0,6-16 0,-3 15 0,1 0 0,1 1 0,0 0 0,1 1 0,0 0 0,1 1 0,0 0 0,1 0 0,0 1 0,1 1 0,0 0 0,0 1 0,18-9 0,-10 9 0,0 0 0,0 1 0,1 1 0,0 1 0,0 1 0,0 1 0,0 0 0,40 3 0,-55-1 0,0 2 0,0-1 0,1 1 0,-1 0 0,0 0 0,0 1 0,-1 0 0,1 0 0,8 5 0,-12-6 0,-1 1 0,1 1 0,-1-1 0,1 0 0,-1 1 0,0-1 0,0 1 0,0-1 0,0 1 0,0 0 0,0 0 0,-1 0 0,0 0 0,1 0 0,-1 1 0,-1-1 0,1 0 0,0 0 0,-1 1 0,1-1 0,-1 6 0,0 148 108,-2-65-1581,2-74-5353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15.8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16.2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24575,'0'2'0,"0"5"0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7:59.0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71 24575,'1'0'0,"0"1"0,0-1 0,-1 1 0,1-1 0,0 1 0,-1-1 0,1 1 0,-1 0 0,1-1 0,-1 1 0,1 0 0,-1-1 0,1 1 0,-1 0 0,1-1 0,-1 1 0,0 0 0,0 0 0,1 0 0,-1-1 0,0 1 0,0 0 0,0 2 0,4 23 0,-4-24 0,2 16 0,-1 1 0,-1-1 0,-1 1 0,0 0 0,-1-1 0,-1 1 0,-1-1 0,-1 0 0,0 0 0,-11 25 0,7-14 0,5-16 0,3-31 0,1-15 0,9-58 0,-6 75 0,1 1 0,1-1 0,0 1 0,1 0 0,13-26 0,-10 26 0,0-1 0,1 2 0,0-1 0,24-24 0,-31 36 0,0 0 0,0 1 0,1-1 0,-1 1 0,1 0 0,-1 0 0,1 0 0,-1 1 0,1-1 0,0 1 0,0 0 0,5-1 0,-7 2 0,1 0 0,0 0 0,0 0 0,0 0 0,0 1 0,0-1 0,0 1 0,0 0 0,0 0 0,-1 0 0,1 0 0,0 1 0,-1-1 0,1 1 0,-1-1 0,0 1 0,1 0 0,3 4 0,37 40 0,-36-36 0,1 0 0,1-1 0,0 0 0,0 0 0,1-1 0,0 0 0,0 0 0,1-1 0,0-1 0,19 9 0,-17-11-341,-1 1 0,1 1-1,12 8 1,-12-6-6485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39.6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147 16 24575,'-1'0'0,"1"-1"0,-1 0 0,1 0 0,-1 0 0,1 0 0,-1 1 0,1-1 0,-1 0 0,0 0 0,0 1 0,1-1 0,-1 0 0,0 1 0,0-1 0,0 1 0,0 0 0,1-1 0,-1 1 0,0-1 0,0 1 0,0 0 0,0 0 0,0 0 0,0-1 0,0 1 0,0 0 0,-1 0 0,-34-2 0,32 2 0,1 0 0,0 0 0,0 0 0,0 1 0,0-1 0,0 1 0,0 0 0,0 0 0,0 0 0,1 0 0,-1 0 0,0 1 0,0-1 0,1 1 0,-1-1 0,1 1 0,0 0 0,-1 0 0,1 0 0,0 1 0,0-1 0,0 0 0,1 1 0,-1 0 0,0-1 0,1 1 0,0 0 0,0-1 0,0 1 0,0 0 0,-1 5 0,-2 9 0,1 1 0,0 0 0,1 0 0,1 19 0,1-18 0,0 254 0,1-263 6,0-1 0,1 1 0,0-1 0,0 1 0,1-1 0,0 0 0,1 0 0,0 0 0,1-1 0,-1 0 0,2 1 0,-1-2 0,1 1 0,0 0 0,1-1 0,0-1 0,0 1 0,0-1 0,14 9 0,-5-5-155,1-1 1,-1 0-1,2-2 1,-1 0-1,1 0 1,0-2-1,0 0 1,0-2-1,23 3 1,-9-4-6678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16.6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325 1 24575,'-1'0'0,"0"1"0,0-1 0,0 0 0,0 1 0,0 0 0,0-1 0,1 1 0,-1-1 0,0 1 0,1 0 0,-1-1 0,0 1 0,1 0 0,-1 0 0,1 0 0,-1-1 0,1 1 0,-1 0 0,0 2 0,-9 23 0,6-16 0,-3 3 0,0-1 0,0 0 0,-1 0 0,-1 0 0,0-1 0,-20 19 0,-72 49 0,3-2 0,86-65-1365,4-2-5461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17.4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0 165 24575,'1'-6'0,"0"0"0,0 0 0,0-1 0,1 1 0,0 0 0,0 1 0,1-1 0,-1 0 0,1 1 0,1-1 0,-1 1 0,1 0 0,0 0 0,0 0 0,0 1 0,0-1 0,1 1 0,0 0 0,0 0 0,11-6 0,-5 3 0,1 1 0,0 0 0,0 1 0,0 0 0,1 0 0,0 2 0,0-1 0,26-2 0,-30 5 0,1 1 0,-1 0 0,0 0 0,1 1 0,-1 0 0,0 1 0,1 0 0,-1 0 0,0 1 0,10 4 0,-14-4 0,0 1 0,1-1 0,-1 1 0,0 0 0,-1 0 0,1 0 0,-1 1 0,0 0 0,0 0 0,0 0 0,-1 0 0,0 0 0,0 1 0,0 0 0,0-1 0,1 8 0,3 10 0,-1 1 0,-1 0 0,-1 1 0,1 29 0,-3 91 0,-2-98 0,-2-109 0,0 29 0,1 0 0,2 0 0,6-35 0,-6 62 0,1 0 0,0 0 0,0 1 0,0-1 0,0 1 0,1 0 0,0 0 0,0 0 0,1 0 0,-1 0 0,1 1 0,0-1 0,0 1 0,1 0 0,-1 0 0,1 1 0,0-1 0,0 1 0,0 0 0,0 0 0,1 1 0,-1 0 0,12-4 0,2 1 0,1 1 0,0 1 0,0 1 0,0 0 0,34 3 0,-52-1 0,1 0 0,-1 0 0,1 1 0,-1-1 0,0 1 0,1-1 0,-1 1 0,0 0 0,1 0 0,-1 0 0,0 0 0,0 1 0,0-1 0,0 0 0,0 1 0,0 0 0,-1-1 0,1 1 0,0 0 0,-1 0 0,1 0 0,-1 0 0,0 0 0,0 0 0,0 0 0,0 0 0,0 1 0,0-1 0,0 0 0,-1 1 0,1 3 0,1 9 0,-1-1 0,0 0 0,-1 1 0,-3 19 0,1-7 0,1-6 0,0-13 0,0-1 0,1 0 0,0 1 0,2 12 0,19-48 0,-13 18 0,0 1 0,0 0 0,0 0 0,1 1 0,1 0 0,-1 1 0,1-1 0,0 2 0,1 0 0,0 0 0,0 1 0,0 0 0,0 1 0,1 0 0,0 1 0,0 0 0,0 1 0,0 0 0,0 1 0,0 0 0,0 1 0,1 1 0,13 2 0,-22-2 0,0 0 0,0 1 0,-1 0 0,1 0 0,-1 0 0,1 0 0,-1 1 0,0-1 0,0 1 0,0 0 0,0 0 0,-1 0 0,1 0 0,-1 0 0,0 0 0,0 1 0,3 6 0,4 8 0,-2-1 0,7 24 0,-10-25 0,-1 0 0,2 20 0,6 29 65,-10-60-195,1 0 0,-1-1 0,1 1 0,1 0 0,-1-1 0,1 1 0,-1-1 0,1 0 0,1 1 0,4 3 0,1 0-6696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17.7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24575,'516'0'-1365,"-496"0"-5461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18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24575,'0'3'0,"0"3"0,6 1 0,4 0 0,9 0 0,12 0 0,10-1 0,11-3 0,13 0 0,13-2 0,12-1 0,10 0 0,8 0 0,-1-1 0,-8 1 0,-20 0-8191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19.1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0 198 24575,'9'38'0,"-2"-13"0,7 24 0,-12-45 0,-1-1 0,1 1 0,-1-1 0,1 1 0,0-1 0,0 0 0,0 0 0,1 0 0,-1 0 0,6 5 0,-7-8 0,0 0 0,-1 0 0,1 1 0,-1-1 0,1 0 0,0 0 0,-1 0 0,1 0 0,0 0 0,-1 0 0,1 0 0,-1 0 0,1-1 0,0 1 0,-1 0 0,1 0 0,-1 0 0,1-1 0,0 1 0,-1 0 0,1-1 0,-1 1 0,1 0 0,-1-1 0,1 1 0,-1-1 0,0 1 0,1-1 0,-1 1 0,1-1 0,-1 1 0,0-1 0,0 1 0,1-1 0,-1 1 0,0-1 0,1-1 0,11-27 0,-10 21 0,36-78 0,-21 51 0,20-60 0,-36 90 0,1-1 0,0 1 0,0 0 0,0-1 0,0 1 0,1 0 0,0 1 0,0-1 0,0 0 0,1 1 0,6-7 0,-6 8 0,0 0 0,0 1 0,1 0 0,-1 0 0,0 0 0,1 1 0,-1-1 0,1 1 0,-1 0 0,1 0 0,0 1 0,-1 0 0,1-1 0,6 2 0,-5-1 0,0 0 0,0 1 0,0-1 0,0 2 0,0-1 0,0 0 0,-1 1 0,1 0 0,0 1 0,-1-1 0,0 1 0,1 0 0,-1 0 0,0 1 0,-1 0 0,6 4 0,-4-2 0,-1 1 0,1 0 0,-1 1 0,0 0 0,0-1 0,-1 1 0,0 1 0,-1-1 0,0 0 0,3 12 0,3 27-13,-8-37-137,0 0 0,1 0-1,0-1 1,1 1 0,0-1 0,0 1-1,1-1 1,5 8 0,-1-6-6676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19.8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24575,'-2'120'0,"4"125"0,4-203-1365,-2-26-5461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20.2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0 24575,'0'3'0,"0"3"0,0 7 0,-3 1 0,-3 3 0,-2 2 0,-1 3 0,-2 1 0,-2-4 0,1-2 0,0-4 0,2-1 0,2-1 0,4-1-8191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20.9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0 196 24575,'2'-6'0,"-1"0"0,1 0 0,0 0 0,1 0 0,0 0 0,-1 1 0,2-1 0,-1 1 0,7-9 0,-1 2 0,6-9 0,1 0 0,1 1 0,24-21 0,-38 39 0,-1 1 0,1-1 0,-1 1 0,1-1 0,0 1 0,0 0 0,0 0 0,0 0 0,0 0 0,0 0 0,0 1 0,0 0 0,0-1 0,0 1 0,0 0 0,0 0 0,0 1 0,0-1 0,0 1 0,0-1 0,0 1 0,0 0 0,-1 0 0,1 0 0,0 1 0,5 2 0,8 5 0,0 1 0,0 1 0,17 15 0,-18-14 0,-1-3 0,-2 1 0,0 0 0,0 1 0,0 0 0,-2 1 0,1 0 0,-2 1 0,1 0 0,-2 0 0,11 21 0,-19-33 0,0 0 0,0-1 0,0 1 0,1 0 0,-1 0 0,0-1 0,1 1 0,-1 0 0,0-1 0,1 1 0,-1 0 0,1-1 0,-1 1 0,1 0 0,-1-1 0,1 1 0,0-1 0,-1 1 0,1-1 0,0 1 0,-1-1 0,1 0 0,0 1 0,0-1 0,-1 0 0,1 0 0,0 1 0,0-1 0,0 0 0,-1 0 0,1 0 0,0 0 0,0 0 0,0 0 0,-1 0 0,1 0 0,0 0 0,0-1 0,0 1 0,-1 0 0,1 0 0,0-1 0,0 1 0,0-1 0,5-3 0,-1 0 0,0 0 0,0 0 0,8-10 0,1 0 0,-4 4 0,0 2 0,0 0 0,1 0 0,0 0 0,1 2 0,0-1 0,0 2 0,0-1 0,1 2 0,-1 0 0,1 0 0,0 1 0,1 1 0,-1 0 0,0 0 0,0 2 0,1 0 0,21 2 0,-32-1 0,0-1 0,0 1 0,0 0 0,0 0 0,0 0 0,0 0 0,0 1 0,-1-1 0,1 1 0,0-1 0,-1 1 0,1 0 0,-1 0 0,0 0 0,0 1 0,0-1 0,0 0 0,0 1 0,0 0 0,0-1 0,-1 1 0,0 0 0,1 0 0,1 5 0,1 7 0,-1 0 0,0 0 0,-1 0 0,1 16 0,2 15 0,-5-49 0,0-1 0,0 1 0,1 0 0,-1 0 0,1-1 0,0 1 0,0 0 0,0 0 0,0 0 0,0 0 0,1 0 0,-1 0 0,1 0 0,0 0 0,0 0 0,4-3 0,1-3 0,1 2 0,-1-1 0,18-12 0,-6 9 0,0 0 0,0 2 0,1 1 0,0 0 0,1 1 0,0 1 0,0 2 0,0 0 0,0 0 0,1 2 0,-1 1 0,1 1 0,33 4 0,-52-4 0,0 0 0,0 1 0,0 0 0,-1-1 0,1 1 0,0 0 0,0 0 0,-1 1 0,1-1 0,-1 1 0,1-1 0,-1 1 0,0 0 0,1 0 0,-1 0 0,0 0 0,0 0 0,0 0 0,-1 0 0,1 1 0,0-1 0,-1 1 0,0-1 0,1 1 0,-1 0 0,0 0 0,1 3 0,1 9 0,-1 0 0,0 0 0,-1 0 0,-1 21 0,3 20 0,5-18-1365,-2-22-5461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21.3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24575,'2'25'0,"1"-1"0,1 1 0,14 46 0,-1-6 0,18 66 0,-20-85 0,-3 1 0,8 59 0,-18-88-227,0 0-1,-2 0 1,0 1-1,-1-1 1,-6 31-1,0-21-6598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21.7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380 1 24575,'-1'0'0,"-1"0"0,0 1 0,1-1 0,-1 1 0,1-1 0,-1 1 0,1-1 0,-1 1 0,1 0 0,-1 0 0,1 0 0,0 0 0,0 0 0,-1 0 0,1 0 0,0 0 0,0 1 0,0-1 0,0 0 0,-1 3 0,-17 35 0,17-33 0,-175 356 0,96-207 0,67-127 0,1 1 0,2 0 0,-9 34 0,16-46 0,0 0 0,2 0 0,0 0 0,1 1 0,0-1 0,2 1 0,2 20 0,-1-30 14,0 1-1,1-1 0,0 0 0,0 0 1,0-1-1,1 1 0,0-1 1,10 12-1,-5-6-384,2-1-1,0 0 1,20 16 0,-6-8-6455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40.0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3 250 24575,'-1'-38'0,"0"14"0,1 1 0,4-40 0,-3 58 0,0-1 0,0 1 0,1 0 0,-1-1 0,1 1 0,0 0 0,1 0 0,-1 0 0,1 0 0,0 0 0,0 1 0,1-1 0,-1 1 0,1 0 0,0 0 0,6-5 0,-7 7 0,-1 0 0,1 1 0,-1-1 0,1 1 0,-1 0 0,1 0 0,0 0 0,0 0 0,-1 0 0,1 1 0,0-1 0,0 1 0,0 0 0,0-1 0,0 1 0,0 1 0,0-1 0,-1 0 0,1 1 0,0-1 0,0 1 0,0 0 0,-1 0 0,1 0 0,0 1 0,-1-1 0,1 0 0,-1 1 0,1 0 0,-1-1 0,0 1 0,0 0 0,0 0 0,2 3 0,3 3 0,-1 0 0,1 0 0,-2 1 0,1 0 0,-1 0 0,-1 1 0,0-1 0,4 12 0,15 45 0,-15-45 0,0 0 0,-1 0 0,-2 1 0,0-1 0,-1 1 0,1 27 0,-5-40-170,0 0-1,1 0 0,0 0 1,0 0-1,1 0 0,0 0 1,5 12-1,-2-11-6655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27.1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587 1 24575,'-8'146'0,"0"-19"0,9-2 0,-3 66 0,0-159 0,-2 0 0,-1 0 0,-17 58 0,17-75 0,-2 0 0,0-1 0,-1 1 0,-1-1 0,0-1 0,0 0 0,-1 0 0,-17 15 0,12-13 0,-1-1 0,-1 0 0,0-2 0,0 0 0,-38 19 0,32-21 0,0-1 0,-38 9 0,52-15 0,-1-1 0,0-1 0,0 1 0,0-2 0,1 1 0,-1-1 0,0-1 0,0 0 0,-13-3 0,19 3 0,0-1 0,0 0 0,1-1 0,-1 1 0,0 0 0,1-1 0,0 0 0,0 0 0,-1 0 0,2 0 0,-1 0 0,0-1 0,1 1 0,-1-1 0,1 0 0,0 0 0,-2-6 0,-3-7 0,1-1 0,-7-30 0,9 24-1365,1 1-5461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28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1213 153 24575,'0'-9'0,"0"1"0,0 0 0,-1 0 0,-1-1 0,1 1 0,-1 0 0,0 0 0,-1 0 0,0 1 0,-4-9 0,5 12 0,-1 1 0,0-1 0,0 0 0,0 1 0,0 0 0,-1 0 0,1 0 0,-1 0 0,1 0 0,-1 1 0,0 0 0,0 0 0,0 0 0,-1 0 0,1 0 0,0 1 0,-1 0 0,1 0 0,-1 0 0,-4 0 0,-55-3 0,-1 3 0,-70 7 0,106-3 0,0 2 0,0 0 0,0 2 0,-38 15 0,-108 53 0,160-68 0,-48 23 0,-83 55 0,113-63 0,2 1 0,1 1 0,1 2 0,-29 33 0,49-48 0,0 0 0,1 1 0,0 0 0,1 1 0,1-1 0,0 1 0,1 1 0,0-1 0,1 1 0,0 0 0,-2 28 0,2 3 0,3 0 0,7 65 0,-5-101 0,0 5 0,0-1 0,1 1 0,1-1 0,1 1 0,0-1 0,0 0 0,1-1 0,8 15 0,-9-21 0,0 1 0,0-1 0,1 0 0,0 0 0,0 0 0,0-1 0,1 1 0,0-1 0,0-1 0,0 1 0,0-1 0,1 0 0,0-1 0,0 1 0,13 3 0,28 8 0,1-2 0,1-2 0,0-3 0,94 5 0,-113-13 0,44-5 0,-64 3 0,0 0 0,0-1 0,0 0 0,-1-1 0,1 0 0,-1-1 0,15-9 0,-10 6 0,-1-2 0,-1 0 0,1 0 0,-1-1 0,-1-1 0,0 0 0,-1-1 0,-1 0 0,1-1 0,-2 0 0,0-1 0,-1 1 0,0-2 0,-1 1 0,-1-1 0,-1 0 0,0 0 0,-1-1 0,-1 1 0,0-1 0,0-20 0,0-22 60,-8-104 0,2 133-308,-2 1 1,-1-1-1,-1 1 1,-1 0-1,-17-36 1,4 20-6579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28.9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1 555 24575,'35'-7'0,"-15"1"0,145-34-274,-2-8 1,180-78-1,67-56 217,-113 48-1252,-270 123-4695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29.3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162 38 24575,'0'0'0,"0"0"0,0 0 0,0 1 0,1-1 0,-1 0 0,0 0 0,0 0 0,0 0 0,0 1 0,1-1 0,-1 0 0,0 0 0,0 0 0,0 1 0,0-1 0,0 0 0,0 0 0,0 1 0,0-1 0,0 0 0,0 0 0,0 1 0,0-1 0,0 0 0,0 0 0,0 0 0,0 1 0,0-1 0,0 0 0,0 0 0,0 1 0,0-1 0,0 0 0,0 0 0,0 0 0,0 1 0,-1-1 0,-9 5 0,-17-2 0,26-3 0,-8 1 0,1-1 0,1 0 0,-1 1 0,1 0 0,-1 0 0,-10 4 0,16-4 0,-1 0 0,1 1 0,0-1 0,0 1 0,-1-1 0,1 1 0,0 0 0,0-1 0,0 1 0,1 0 0,-1 0 0,0 1 0,1-1 0,-1 0 0,1 0 0,0 1 0,0-1 0,0 1 0,-1 3 0,-4 19 0,1-1 0,-3 43 0,5-36 0,2-30 0,1 1 0,0 0 0,-1-1 0,1 1 0,0 0 0,0 0 0,1-1 0,-1 1 0,0 0 0,0-1 0,1 1 0,-1 0 0,1-1 0,0 1 0,-1-1 0,1 1 0,0-1 0,0 1 0,0-1 0,1 2 0,0-2 0,-1 0 0,0-1 0,1 1 0,-1-1 0,1 1 0,-1-1 0,1 0 0,-1 0 0,0 1 0,1-1 0,-1 0 0,1 0 0,-1-1 0,1 1 0,-1 0 0,1 0 0,-1-1 0,1 1 0,-1-1 0,0 1 0,1-1 0,-1 0 0,0 1 0,2-2 0,9-4 0,0-1 0,-1 0 0,0-1 0,0 0 0,-1-1 0,0 0 0,-1 0 0,0-1 0,0 0 0,-1-1 0,0 0 0,-1 0 0,0-1 0,-1 0 0,0 0 0,-1 0 0,0-1 0,-1 0 0,-1 0 0,4-19 0,-2-5-1365,-3 24-5461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29.7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0 24575,'-3'0'0,"0"3"0,2 3 0,5 2 0,4 1 0,3 2 0,3 0 0,2 0 0,1-2 0,3 1 0,0-2 0,4-2 0,2 1 0,0-1 0,-2-2 0,-5 2 0,-3 0 0,-4-2-8191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31.3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24575,'0'3'0,"0"3"0,0 4 0,0 0-8191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31.7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24575,'2'0'0,"5"3"0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32.8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114 420 24575,'3'91'0,"-1"-34"0,-7 79 0,2-125 0,-1 1 0,0-1 0,-1 0 0,0 0 0,0-1 0,-1 1 0,0-1 0,-1 0 0,-1-1 0,1 0 0,-1 0 0,-1-1 0,-15 13 0,24-20 0,0-1 0,-1 0 0,1 1 0,0-1 0,0 0 0,0 1 0,-1-1 0,1 0 0,0 0 0,0 1 0,0-1 0,-1 0 0,1 0 0,0 0 0,0 1 0,-1-1 0,1 0 0,0 0 0,-1 0 0,1 0 0,0 0 0,-1 1 0,1-1 0,0 0 0,-1 0 0,1 0 0,0 0 0,-1 0 0,1 0 0,0 0 0,-1 0 0,1 0 0,0 0 0,-1 0 0,1-1 0,0 1 0,-1 0 0,1 0 0,0 0 0,0 0 0,-1 0 0,1-1 0,-1 1 0,10-16 0,21-15 0,1 2 0,44-31 0,42-40 0,-84 65 0,-1-1 0,47-69 0,-64 80 0,0 0 0,-2-2 0,0 1 0,-2-1 0,13-50 0,-24 76 0,7-24 0,-1 0 0,-1 0 0,-1-1 0,-2 0 0,-1-47 0,-1 72 0,0-1 0,0 0 0,0 1 0,0-1 0,0 1 0,0-1 0,-1 0 0,1 1 0,-1-1 0,1 1 0,-1-1 0,0 1 0,1-1 0,-1 1 0,0 0 0,0-1 0,0 1 0,0 0 0,0 0 0,0 0 0,0-1 0,-1 1 0,1 0 0,0 1 0,-1-1 0,1 0 0,0 0 0,-1 1 0,1-1 0,-1 0 0,1 1 0,-1 0 0,0-1 0,1 1 0,-3 0 0,0 0 0,0 1 0,0-1 0,0 1 0,0 0 0,0 1 0,1-1 0,-1 1 0,0 0 0,1 0 0,-1 0 0,1 0 0,0 0 0,-4 4 0,-12 12 0,0 1 0,1 1 0,2 1 0,0 0 0,-20 36 0,-54 123 0,84-166 0,-23 52 0,-38 129 0,55-150 0,3 1 0,2 0 0,-3 91 0,14 245 0,-6-431 0,1 31 0,0 0 0,0 0 0,2 1 0,0-1 0,1 0 0,1 1 0,8-27 0,-9 40 0,0 1 0,0-1 0,1 0 0,0 1 0,-1-1 0,1 1 0,0 0 0,1 0 0,-1 0 0,0 1 0,1-1 0,0 1 0,-1-1 0,1 1 0,0 0 0,0 1 0,0-1 0,1 1 0,-1 0 0,0 0 0,0 0 0,5 0 0,13-1 0,1 1 0,-1 0 0,27 4 0,-8-1 0,-16-2 0,-11 0 0,0 0 0,-1 1 0,1 0 0,-1 1 0,19 4 0,-29-5 0,0 0 0,-1 0 0,1 0 0,0 1 0,-1-1 0,1 1 0,-1 0 0,1-1 0,-1 1 0,0 0 0,0 0 0,0 1 0,0-1 0,0 0 0,0 1 0,0-1 0,-1 1 0,1-1 0,-1 1 0,0 0 0,0 0 0,0 0 0,0-1 0,-1 1 0,1 0 0,-1 0 0,1 0 0,-1 0 0,0 5 0,-5 108-1365,5-102-5461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33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24575,'4'0'0,"1"0"0,-1 0 0,1 0 0,-1 0 0,0 1 0,1 0 0,-1 0 0,0 0 0,1 0 0,-1 1 0,0 0 0,0 0 0,0 0 0,0 0 0,-1 1 0,1-1 0,0 1 0,-1 0 0,0 0 0,0 0 0,0 0 0,0 1 0,0-1 0,-1 1 0,1 0 0,-1 0 0,0 0 0,0 0 0,-1 0 0,1 0 0,-1 0 0,1 6 0,1 1-69,2 11 135,-1 0 0,3 40 0,-6-55-173,-2 0 0,1 0 1,-1 0-1,0-1 0,0 1 1,-1 0-1,0-1 0,0 1 0,-1-1 1,0 1-1,0-1 0,0 0 1,-6 7-1,1-2-6719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33.5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117 0 24575,'-3'3'0,"-1"4"0,-2 0 0,-3 5 0,-3 3 0,-2 1 0,1 2 0,1 0 0,-2-3 0,3-2 0,3 1 0,2 2 0,3 2 0,2 1 0,1-1 0,0 0 0,0 0 0,1-4-8191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41.8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24575,'9'0'0,"70"-1"0,0 4 0,101 16 0,-86-7-1365,-79-11-5461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33.9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 24575,'0'-2'0,"3"-2"0,3 0 0,4 1 0,3 1 0,2 1 0,4 0 0,4 1 0,1 0 0,2 0 0,-1 0 0,-1 1 0,-3-1 0,-1 0 0,-5 0-8191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34.4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96 73 24575,'0'343'0,"0"-341"0,0 0 0,0 0 0,0 1 0,0-1 0,1 0 0,-1 1 0,1-1 0,-1 0 0,1 0 0,0 0 0,0 0 0,0 0 0,0 0 0,0 0 0,0 0 0,1 0 0,-1 0 0,1 0 0,1 1 0,-2-2 0,1 0 0,0 0 0,-1-1 0,1 1 0,0-1 0,0 1 0,0-1 0,-1 1 0,1-1 0,0 0 0,0 0 0,0 0 0,0 0 0,-1 0 0,1 0 0,0-1 0,0 1 0,0 0 0,0-1 0,-1 0 0,1 1 0,0-1 0,-1 0 0,3-1 0,3-3 0,0 1 0,-1-1 0,0 0 0,0-1 0,0 0 0,-1 0 0,0 0 0,0 0 0,0-1 0,-1 0 0,7-13 0,2-10 0,15-46 0,2-23 0,21-57 0,-42 142 0,-6 22 0,-5 25 0,0-24 0,-18 74 0,-16 168 0,31-162 0,-5 169 0,11-221 0,0 0 0,-7 63 0,5-91 0,-1 1 0,0 0 0,-1-1 0,0 1 0,0-1 0,-1 0 0,0 0 0,0 0 0,-1 0 0,0-1 0,-9 11 0,8-13 9,-1-1 1,1 0-1,-1 0 0,0 0 0,0-1 1,0 0-1,-1 0 0,1-1 0,-1 1 0,0-2 1,0 1-1,-9 0 0,4 0-221,0-1 0,0-1 0,0 0-1,-1-1 1,1 0 0,-24-4 0,20 0-6614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35.6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871 2 24575,'-13'-1'0,"-1"1"0,1 0 0,-1 1 0,1 0 0,0 1 0,-1 1 0,1 0 0,0 1 0,0 0 0,-22 11 0,-11 13 10,0 3 1,2 1-1,-76 73 0,51-34-287,-77 102 0,110-126 246,2 2 1,2 1 0,-33 70 0,53-92 43,1-1 1,2 1-1,0 1 1,2-1-1,1 1 0,1 1 1,2-1-1,0 46 1,4-51 262,7 48 0,-6-61-282,1-1 1,0 0-1,1 1 1,0-1-1,1-1 1,10 18-1,-5-12 6,1 0 0,0-1 0,1-1 0,1 1 0,0-2 0,1 0 0,0-1 0,1 0 0,0-1 0,1 0 0,0-2 0,0 0 0,1 0 0,0-2 0,0 0 0,0-1 0,26 4 0,11 0-1365,-3-2-5461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36.0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24575,'13'16'0,"0"2"0,-2-1 0,0 2 0,0-1 0,-2 2 0,10 26 0,-14-33 0,52 106 0,103 160 0,-88-160 0,-59-96 0,0 1 0,-1 0 0,-1 1 0,-2 1 0,0-1 0,-2 1 0,-1 1 0,-1-1 0,-1 1 0,0 43 0,-5 13-34,-1-50-299,2 1 0,1 0 1,9 51-1,-7-71-6493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36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416 1 24575,'10'0'0,"-1"1"0,0 1 0,1 0 0,-1 0 0,0 1 0,0 0 0,14 7 0,-2 1 0,-1 0 0,18 14 0,-29-18 0,-1 0 0,0 0 0,0 1 0,-1 0 0,0 0 0,0 1 0,-1 0 0,0 0 0,-1 0 0,0 1 0,0 0 0,-1 0 0,0 0 0,-1 0 0,0 1 0,-1-1 0,0 1 0,0 0 0,-1 0 0,-1-1 0,0 1 0,-2 21 0,-1-13 0,0-1 0,-1 1 0,-1-1 0,-1-1 0,0 1 0,-2-1 0,0 0 0,0 0 0,-2-1 0,0 0 0,-1-1 0,-20 23 0,0-7 0,-2-1 0,0-2 0,-2-1 0,-1-2 0,-1-2 0,-1-1 0,-1-1 0,-1-3 0,0-1 0,-1-2 0,-71 16 0,80-28-1365,9-3-5461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36.9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410 1 24575,'-18'0'0,"-9"0"0,1 0 0,-29 6 0,45-4 0,0 0 0,1 1 0,0 0 0,-1 0 0,1 1 0,0 0 0,1 1 0,-1 0 0,-8 7 0,2 0 0,1 1 0,1 0 0,0 1 0,1 1 0,0 0 0,1 0 0,1 1 0,0 0 0,2 1 0,-1 0 0,2 1 0,-9 30 0,7-10 0,0 1 0,3 1 0,1 0 0,1 79 0,4-61 0,-1-23 0,6 56 0,-4-81 0,1 0 0,0 0 0,1 0 0,0 0 0,1 0 0,0-1 0,0 0 0,1 0 0,0 0 0,6 9 0,12 10-455,1-1 0,29 25 0,-26-29-6371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37.2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335 202 24575,'0'-8'0,"0"-1"0,-1 1 0,0 0 0,0 0 0,0-1 0,-1 1 0,-1 0 0,1 0 0,-1 0 0,-1 1 0,1-1 0,-1 1 0,-1 0 0,1 0 0,-1 0 0,-1 1 0,1-1 0,-1 1 0,0 1 0,0-1 0,-1 1 0,1 0 0,-1 0 0,0 1 0,-1 0 0,1 0 0,-1 1 0,0 0 0,0 0 0,0 1 0,0 0 0,0 0 0,-13 0 0,11 1 0,-4 0 0,0 0 0,0 2 0,-24 2 0,35-3 0,0 1 0,0-1 0,1 1 0,-1 0 0,0 0 0,1 0 0,-1 0 0,1 0 0,-1 1 0,1-1 0,-1 1 0,1 0 0,0-1 0,0 1 0,0 0 0,0 0 0,0 0 0,0 1 0,1-1 0,-1 0 0,1 1 0,-1-1 0,1 1 0,-2 4 0,0 8 0,1 1 0,0-1 0,0 0 0,2 1 0,0 0 0,1-1 0,0 1 0,1-1 0,1 0 0,7 23 0,-7-33 0,0 0 0,0 0 0,0 0 0,1-1 0,-1 1 0,1-1 0,0 0 0,0 0 0,1 0 0,-1-1 0,1 1 0,0-1 0,0 0 0,0-1 0,0 1 0,1-1 0,-1 0 0,0 0 0,1-1 0,0 0 0,-1 0 0,1 0 0,8 0 0,1 0 0,0-1 0,0 0 0,0-1 0,0-1 0,0 0 0,-1-1 0,28-9 0,-27 7-65,-1-1 0,-1-1 0,1 0 0,-1 0 0,-1-2 0,1 1 0,-1-2 0,-1 1 0,0-2 0,0 1 0,-1-2 0,0 1 0,-1-1 0,-1-1 0,1 0 0,-2 0 0,0 0 0,-1-1 0,0 0 0,7-29 0,-7 17-6761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29:31.0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156 1 24575,'437'0'0,"-435"0"0,0 0 0,0 0 0,0 0 0,0 0 0,0 0 0,0 0 0,1 1 0,-1-1 0,0 1 0,0-1 0,0 1 0,0 0 0,0 0 0,-1 0 0,1 0 0,0 0 0,0 0 0,-1 0 0,1 1 0,0-1 0,-1 1 0,2 1 0,-2 0 0,0 0 0,0 0 0,0-1 0,-1 1 0,1 0 0,-1 0 0,0 0 0,1 0 0,-1 0 0,-1 0 0,1 0 0,0 0 0,-1-1 0,0 1 0,-1 5 0,-10 50 0,3 0 0,3 0 0,2 1 0,2 0 0,8 73 0,0-106 0,-4-23 0,-1 0 0,0 0 0,0 0 0,-1 0 0,1 0 0,-1 1 0,1-1 0,-1 0 0,0 0 0,-1 6 0,1-9 0,0 1 0,-1-1 0,1 1 0,-1-1 0,1 0 0,-1 1 0,1-1 0,-1 0 0,1 0 0,-1 1 0,1-1 0,-1 0 0,1 0 0,-1 0 0,1 0 0,-1 0 0,1 1 0,-1-1 0,0 0 0,1 0 0,-1-1 0,1 1 0,-1 0 0,1 0 0,-1 0 0,1 0 0,-2-1 0,-20-5 0,13 3 0,-35-5 0,-1 2 0,-1 2 0,1 1 0,-60 6 0,23-1 0,-109-2-1365,171 0-5461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29:32.3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24575,'637'0'-1365,"-606"0"-5461</inkml:trace>
  <inkml:trace contextRef="#ctx0" brushRef="#br0" timeOffset="1">1156 18 24575,'3'-2'0,"-1"0"0,1 0 0,0 1 0,0-1 0,0 1 0,1-1 0,-1 1 0,0 0 0,0 0 0,1 0 0,-1 1 0,0-1 0,5 1 0,50-1 0,-37 2 0,489 0-1365,-485-1-5461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29:29.4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464 2 24575,'-138'-1'0,"-143"3"0,279-2 0,0 0 0,0 1 0,0-1 0,0 1 0,0-1 0,0 1 0,0 0 0,0 0 0,1-1 0,-1 1 0,0 1 0,1-1 0,-1 0 0,1 0 0,-1 1 0,1-1 0,-1 1 0,1-1 0,0 1 0,0-1 0,0 1 0,0 0 0,0 0 0,0-1 0,0 1 0,0 0 0,1 0 0,-1 0 0,1 0 0,-1 0 0,1 4 0,-1 8 0,0-1 0,1 1 0,3 25 0,0-9 0,0 381 0,-4-304 0,1-106 0,0 1 0,0 0 0,0-1 0,0 1 0,0 0 0,0 0 0,1-1 0,-1 1 0,0 0 0,1-1 0,0 1 0,-1 0 0,1-1 0,0 1 0,0-1 0,-1 1 0,1-1 0,0 0 0,1 1 0,-1-1 0,0 0 0,0 1 0,0-1 0,1 0 0,-1 0 0,2 1 0,2-1 0,0 1 0,0-1 0,0-1 0,0 1 0,0 0 0,0-1 0,10-1 0,221-2-1365,-217 3-5461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42.2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24575,'2'95'0,"22"130"0,-21-202 35,-2 0-1,-1 27 0,-1-31-401,1 1 0,0-1 0,6 29 0,-2-34-6459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29:31.6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29:31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24575,'602'0'-1365,"-571"0"-5461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0:06.6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0:32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24575,'0'1'0,"1"-1"0,-1 1 0,0 0 0,1 0 0,-1-1 0,1 1 0,-1 0 0,1-1 0,-1 1 0,1 0 0,-1-1 0,1 1 0,0-1 0,-1 1 0,1-1 0,0 1 0,-1-1 0,1 0 0,0 1 0,0-1 0,-1 0 0,1 1 0,1-1 0,23 7 0,-19-6 0,252 46 0,-33-7 0,-193-33-341,0 0 0,0-3-1,49 2 1,-68-6-6485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0:33.4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24575,'884'0'-1365,"-871"0"-5461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0:47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550 1 24575,'64'-1'0,"70"2"0,-131 0 0,-1 0 0,1-1 0,0 1 0,0 0 0,0 0 0,-1 1 0,1-1 0,-1 1 0,1-1 0,-1 1 0,1 0 0,-1 0 0,0 0 0,0 0 0,0 0 0,0 0 0,0 0 0,0 1 0,-1-1 0,1 1 0,-1 0 0,0-1 0,0 1 0,2 4 0,2 10 0,0 0 0,-1 0 0,2 19 0,-2-7 0,9 46 0,-3 1 0,-1 138 0,-8-145 0,-2 66 0,0-133 0,1 1 0,-1-1 0,0 0 0,1 0 0,-1 0 0,0 0 0,0 0 0,0 0 0,-1 0 0,1 0 0,0 0 0,-1-1 0,1 1 0,-1 0 0,0-1 0,1 0 0,-1 1 0,0-1 0,0 0 0,0 0 0,0 0 0,0 0 0,-3 1 0,-7 3 0,-1-2 0,1 1 0,-14 1 0,10-2 0,-192 37-682,-285 18-1,450-56-6143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0:48.2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24575,'3'0'0,"6"0"0,5 0 0,5 0 0,2 0 0,6 0 0,7 0 0,3 0 0,6 0 0,7 0 0,6 0 0,2 0 0,-1 0 0,1 0 0,0 0 0,0 0 0,-10 0-8191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0:48.6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 24575,'864'0'0,"-733"-8"0,-9-1 0,-7 9-1365,-79 0-5461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0:48.9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 24575,'164'1'0,"180"-2"0,-310-2-1365,-3 0-5461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0:50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1776 100 24575,'-4'-3'0,"0"0"0,0 0 0,0 0 0,0 1 0,-1-1 0,1 1 0,-1 0 0,1 1 0,-1-1 0,-8-1 0,-56-6 0,33 5 0,-52-9 0,-47-7 0,-190-6 0,308 26 0,-28 1 0,44-1 0,-1 0 0,0 1 0,1-1 0,-1 0 0,1 1 0,-1-1 0,1 1 0,-1 0 0,1 0 0,0-1 0,-1 1 0,1 0 0,0 0 0,0 0 0,0 1 0,-1-1 0,1 0 0,0 0 0,0 0 0,1 1 0,-1-1 0,0 1 0,-1 1 0,-22 96 0,1 0 0,-43 119 0,52-161 0,-12 112 0,-22 535-637,33-488 334,-45 548-1063,-51-5 1230,-115 158 136,78-354 0,-30 331-1025,159-728 2758,4 233 1,15-396-1734,0 1 0,0-1 0,0 1 0,0-1 0,1 0 0,0 1 0,-1-1 0,1 0 0,0 1 0,1-1 0,1 4 0,-2-6 0,1 1 0,0-1 0,-1 1 0,1-1 0,0 0 0,0 1 0,0-1 0,0 0 0,0 0 0,0-1 0,0 1 0,1 0 0,-1-1 0,0 1 0,0-1 0,1 0 0,-1 0 0,3 0 0,68 4 0,77-6 0,-31-1 0,-22 3 0,684-27 0,-758 24-46,759-104-1273,-702 91-5507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44.1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19 24575,'0'-1'0,"0"1"0,0-1 0,1 0 0,-1 1 0,0-1 0,0 1 0,1-1 0,-1 1 0,1-1 0,-1 1 0,0-1 0,1 1 0,-1-1 0,1 1 0,-1-1 0,1 1 0,-1-1 0,1 1 0,0 0 0,-1 0 0,1-1 0,-1 1 0,1 0 0,0 0 0,-1 0 0,1-1 0,0 1 0,0 0 0,23-3 0,-20 3 0,14-2 0,0 1 0,0 1 0,1 0 0,34 6 0,-47-4 0,1-1 0,-1 2 0,1-1 0,-1 1 0,0 0 0,0 0 0,0 1 0,0-1 0,-1 1 0,1 1 0,-1-1 0,0 1 0,0 0 0,-1 0 0,1 0 0,4 9 0,-2-1 0,0-1 0,-2 1 0,1 0 0,-2 1 0,1 0 0,-2-1 0,0 1 0,-1 0 0,0 1 0,-1-1 0,0 0 0,-2 0 0,-3 28 0,3-35 0,-1 0 0,0-1 0,0 1 0,-1 0 0,1-1 0,-2 0 0,1 1 0,-1-1 0,-5 7 0,-43 47 0,25-31 0,1-1 0,-1 0 0,-55 42 0,78-67 9,-1-1 1,0 1-1,0-1 0,0 1 0,0-1 1,-1-1-1,1 1 0,0-1 0,-1 0 0,1 0 1,-1-1-1,-5 1 0,9-1-43,1 0 0,-1 0 1,1-1-1,-1 1 0,1 0 0,-1-1 1,0 1-1,1-1 0,-1 0 0,1 1 1,0-1-1,-1 0 0,1 0 0,0 0 1,-1 0-1,1 0 0,0 0 0,0 0 1,0 0-1,0 0 0,0-1 0,0 1 1,0 0-1,0-1 0,1 1 0,-1-1 1,0 1-1,1-1 0,-1 1 0,1-1 1,0 1-1,-1-1 0,1 0 0,0 1 1,0-1-1,0 1 0,0-1 0,0 0 1,1 1-1,-1-1 0,0 1 0,1-1 1,0-1-1,4-20-6792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0:52.0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24575,'34'35'0,"2"-1"0,78 54 0,-99-79 0,0-1 0,1-1 0,0 0 0,0-1 0,0 0 0,1-2 0,31 5 0,-46-8 0,0-1 0,-1 1 0,1 0 0,0-1 0,0 1 0,-1 0 0,1 0 0,0 0 0,-1 0 0,1 1 0,-1-1 0,0 0 0,1 0 0,-1 1 0,0-1 0,0 1 0,0 0 0,0-1 0,0 1 0,0 0 0,0-1 0,0 1 0,-1 0 0,1 0 0,-1 0 0,1-1 0,-1 1 0,0 0 0,0 2 0,2 10 0,-1 1 0,-1-1 0,-2 16 0,1-2 0,7 191 0,2 111 0,-11 73 0,8 499 0,17-577-77,0 1-576,-21 291 638,11 202 760,11-280-745,-44-130 0,18-367 0,2-20 0,-1 1 0,-8 36 0,8-53 0,0 0 0,0 1 0,-1-1 0,0 0 0,0 0 0,-6 7 0,7-10 0,1-1 0,-1 0 0,0 0 0,0 0 0,0 0 0,-1 0 0,1 0 0,0 0 0,-1-1 0,1 1 0,-1-1 0,0 0 0,1 0 0,-1 0 0,0 0 0,-5 1 0,-36 1-50,-47-3 0,45-1-1215,-21 0-5561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0:07.5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0 363 24575,'1'-9'0,"1"0"0,0 0 0,0 0 0,1 1 0,0-1 0,0 1 0,1-1 0,0 1 0,1 0 0,5-7 0,-3 4 0,-1 1 0,-1-1 0,0 0 0,0-1 0,3-11 0,-3-1 0,0 0 0,12-36 0,-15 54 0,1-1 0,0 1 0,0 0 0,0 0 0,1 0 0,0 0 0,0 1 0,1 0 0,-1 0 0,7-6 0,-10 10 0,-1 1 0,1-1 0,-1 1 0,1-1 0,0 1 0,-1-1 0,1 1 0,-1 0 0,1-1 0,0 1 0,-1 0 0,1-1 0,0 1 0,0 0 0,-1 0 0,1 0 0,0 0 0,-1 0 0,1 0 0,0 0 0,0 0 0,-1 0 0,1 0 0,0 0 0,0 0 0,-1 0 0,2 1 0,-1 0 0,0 0 0,0 0 0,0 0 0,0 0 0,-1 0 0,1 0 0,0 0 0,-1 0 0,1 0 0,-1 1 0,1-1 0,-1 0 0,1 0 0,-1 3 0,4 50 0,-4-48 0,0 43 0,-3 138 0,1-178 5,0 0 1,0 0-1,0 0 0,-6 11 0,0 4-1396,3-11-5435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0:07.8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24575,'0'3'0,"0"3"0,0 4 0,0 3 0,0 2 0,0 1 0,0 1 0,0 0 0,0 0 0,0-3-8191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0:08.6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0 182 24575,'3'-2'0,"0"-1"0,-1 1 0,1 0 0,-1-1 0,0 1 0,0-1 0,1 0 0,-2 0 0,4-5 0,2-2 0,2 0 0,0 0 0,1 1 0,1 0 0,-1 1 0,1 0 0,1 0 0,0 1 0,0 1 0,0 0 0,0 1 0,1 0 0,0 1 0,0 0 0,1 1 0,-1 0 0,0 1 0,1 1 0,0 0 0,-1 1 0,26 3 0,-37-2 0,1 0 0,-1 0 0,1 0 0,0 1 0,-1-1 0,0 1 0,1-1 0,-1 1 0,0 0 0,0 0 0,0 0 0,0 0 0,0 0 0,-1 1 0,1-1 0,-1 0 0,1 1 0,-1 0 0,0-1 0,0 1 0,0-1 0,0 1 0,0 0 0,-1 0 0,1 5 0,1 9 0,0 1 0,-1-1 0,-2 18 0,1-25 0,-3 28 0,2-27 0,0 1 0,0-1 0,1 1 0,1 0 0,0-1 0,4 17 0,-5-27 0,0-1 0,0 1 0,0 0 0,1 0 0,-1-1 0,0 1 0,1 0 0,-1 0 0,1-1 0,-1 1 0,1-1 0,-1 1 0,1 0 0,-1-1 0,1 1 0,-1-1 0,1 1 0,0-1 0,-1 1 0,1-1 0,0 0 0,0 1 0,-1-1 0,1 0 0,0 0 0,0 1 0,-1-1 0,1 0 0,0 0 0,0 0 0,-1 0 0,1 0 0,0 0 0,0 0 0,0 0 0,-1 0 0,1-1 0,0 1 0,0 0 0,-1 0 0,1-1 0,0 1 0,0 0 0,-1-1 0,1 1 0,0-1 0,-1 1 0,1-1 0,-1 1 0,1-1 0,-1 0 0,1 0 0,35-35 0,-33 32 0,55-71 0,54-59 0,-107 130 0,-1 0 0,1 0 0,0 1 0,0-1 0,0 1 0,1 0 0,-1 1 0,1-1 0,-1 1 0,8-2 0,-11 4 0,-1-1 0,1 1 0,0 0 0,-1 0 0,1-1 0,-1 1 0,1 0 0,0 0 0,-1 0 0,1 1 0,0-1 0,-1 0 0,1 1 0,-1-1 0,1 1 0,0-1 0,-1 1 0,1 0 0,-1-1 0,0 1 0,1 0 0,-1 0 0,0 0 0,1 0 0,-1 0 0,0 1 0,0-1 0,0 0 0,0 0 0,0 1 0,0-1 0,0 1 0,-1-1 0,1 1 0,-1-1 0,1 1 0,-1-1 0,1 1 0,-1 0 0,1 2 0,-1 48 0,0-10 0,0-42 0,0 0 0,0 1 0,0-1 0,0 0 0,0 0 0,0 1 0,0-1 0,0 0 0,0 1 0,0-1 0,0 0 0,0 0 0,0 1 0,0-1 0,1 0 0,-1 0 0,0 1 0,0-1 0,0 0 0,0 0 0,1 0 0,-1 1 0,0-1 0,0 0 0,1 0 0,-1 0 0,0 0 0,0 1 0,1-1 0,-1 0 0,0 0 0,0 0 0,1 0 0,-1 0 0,1 0 0,10-5 0,9-13 0,6-13 0,-10 12 0,1 0 0,34-30 0,-45 44 0,0 0 0,0 1 0,0 0 0,1 0 0,0 1 0,0 0 0,0 0 0,0 1 0,0 0 0,1 0 0,-1 0 0,1 1 0,13-1 0,-14 4 0,-1-1 0,0 0 0,0 1 0,-1 0 0,1 1 0,0-1 0,-1 1 0,1 0 0,-1 0 0,0 1 0,0 0 0,7 6 0,16 11 0,-21-16-72,0 0 1,0 0-1,-1 1 0,0 0 0,0 0 0,0 0 0,-1 1 0,1 0 1,-2 0-1,1 0 0,-1 1 0,0-1 0,-1 1 0,1 0 0,-2 0 1,1 1-1,-1-1 0,1 9 0,-2 1-6754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0:56.8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24575,'30'1'0,"0"1"0,0 1 0,40 10 0,-67-12 0,-1 0 0,0-1 0,0 1 0,0 0 0,0 0 0,0 1 0,0-1 0,-1 0 0,1 1 0,0-1 0,-1 1 0,1-1 0,-1 1 0,1 0 0,-1 0 0,0 0 0,0-1 0,0 1 0,0 1 0,0-1 0,0 0 0,1 3 0,0 5 0,0 1 0,0 0 0,0 17 0,0 0 0,4 198 0,-7-189 0,2-47 0,0 0 0,0 0 0,1 0 0,0 0 0,1 0 0,0 0 0,5-10 0,37-66 0,-30 59 0,4-4 0,-12 19 0,1 0 0,-2 0 0,6-13 0,-12 23 0,1 0 0,-1 0 0,1 0 0,0 1 0,-1-1 0,1 0 0,0 0 0,0 1 0,0-1 0,0 1 0,1-1 0,-1 1 0,0 0 0,1-1 0,-1 1 0,1 0 0,-1 0 0,1 0 0,0 0 0,-1 0 0,4-1 0,-5 2 0,1 0 0,0 0 0,0 0 0,-1 0 0,1 0 0,0 1 0,0-1 0,-1 0 0,1 0 0,0 1 0,-1-1 0,1 0 0,0 1 0,-1-1 0,1 0 0,0 1 0,-1-1 0,1 1 0,-1-1 0,2 2 0,10 23 0,-8-9 0,-2 1 0,0-1 0,0 1 0,-2 0 0,-2 30 0,2 37 0,0-82 4,0-1-1,0 0 1,1 1-1,-1-1 0,1 1 1,-1-1-1,1 0 1,0 1-1,-1-1 1,1 0-1,0 0 1,0 1-1,0-1 0,0 0 1,0 0-1,0 0 1,0 0-1,0 0 1,1-1-1,-1 1 0,0 0 1,0 0-1,1-1 1,-1 1-1,0-1 1,1 1-1,1-1 1,41 6-900,-37-6 330,18 0-6260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0:59.1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49 24575,'3'0'0,"6"0"0,8 0 0,8 0 0,9 0 0,7 0 0,5-3 0,2 0 0,2-4 0,4 1 0,3-2 0,0 0 0,0 2 0,0 1 0,-10 3-8191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01.0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35 24575,'5'-3'0,"11"-4"0,10 0 0,13 1 0,9 1 0,12 2 0,9 1 0,6 1 0,5 1 0,2 0 0,5 0 0,-14 0-8191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02.2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24575,'3'3'0,"6"0"0,8 1 0,5-2 0,9 0 0,6 0 0,6-2 0,6 1 0,4-1 0,0-1 0,0 1 0,-9 0-8191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03.0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24575,'0'1'0,"0"0"0,1-1 0,-1 1 0,1 0 0,-1 0 0,1-1 0,-1 1 0,1 0 0,-1-1 0,1 1 0,0-1 0,-1 1 0,1-1 0,0 1 0,0-1 0,-1 1 0,1-1 0,0 0 0,0 1 0,0-1 0,-1 0 0,1 1 0,0-1 0,0 0 0,0 0 0,0 0 0,1 0 0,30 2 0,-27-1 0,56 6 0,0 2 0,0 3 0,69 24 0,-69-19 0,139 42-1365,-137-42-5461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03.4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24575,'5'3'0,"8"0"0,7 1 0,8 1 0,6 1 0,4 2 0,5-1 0,0 1 0,4 0 0,3-2 0,3-1 0,1-3 0,3 2 0,2 0 0,6 2 0,2 3 0,-10 0-8191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44.7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441 70 24575,'0'-2'0,"-1"-1"0,0 1 0,1-1 0,-1 1 0,0 0 0,-1-1 0,1 1 0,0 0 0,-1 0 0,1 0 0,-1 0 0,1 0 0,-1 0 0,0 0 0,0 1 0,0-1 0,0 1 0,0-1 0,0 1 0,-1 0 0,1 0 0,0 0 0,-1 0 0,1 0 0,-4 0 0,-6-4 0,-1 2 0,0 0 0,-19-3 0,-26 2 0,1 1 0,-89 8 0,143-4 0,0-1 0,0 1 0,1 0 0,-1 0 0,0 0 0,1 0 0,-1 1 0,1-1 0,-1 1 0,1-1 0,0 1 0,0 0 0,0 0 0,0 0 0,0 0 0,0 0 0,0 1 0,0-1 0,1 1 0,0-1 0,-1 1 0,1-1 0,0 1 0,0 0 0,0-1 0,0 1 0,0 5 0,-2 9 0,0 1 0,2-1 0,0 26 0,1-25 0,-1 14 0,3 203 0,0-221-195,0 0 0,1-1 0,1 1 0,0 0 0,1-1 0,7 15 0,-5-12-6631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1:03.7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24575,'0'1'0,"0"0"0,1 0 0,-1-1 0,0 1 0,1 0 0,-1 0 0,1-1 0,-1 1 0,1 0 0,0-1 0,-1 1 0,1-1 0,0 1 0,-1-1 0,1 1 0,0-1 0,-1 1 0,1-1 0,0 0 0,0 1 0,0-1 0,-1 0 0,1 0 0,0 0 0,0 0 0,0 1 0,0-1 0,1-1 0,30 4 0,-27-3 0,560 2 67,-291-4-1499,-189 2-5394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20.3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24575,'55'0'0,"518"17"0,-304 5-129,473 52-481,-492-47 980,339-4-1,-1136-54-369,460 22 0,45 7 0,0-3 0,-76-18 0,117 23 0,1 0 0,0 0 0,0 0 0,-1 0 0,1 0 0,0 0 0,0 0 0,-1 0 0,1 0 0,0 0 0,0 0 0,-1 0 0,1 0 0,0 0 0,0 0 0,0 0 0,-1 0 0,1 0 0,0 0 0,0 0 0,-1-1 0,1 1 0,0 0 0,0 0 0,0 0 0,-1 0 0,1 0 0,0-1 0,0 1 0,0 0 0,0 0 0,0 0 0,-1-1 0,1 1 0,0 0 0,0 0 0,0-1 0,0 1 0,0 0 0,0 0 0,0-1 0,0 1 0,0 0 0,0 0 0,0-1 0,0 1 0,14-4 0,27 1 0,454 3 0,-217 1 0,-242-5 0,-35 4 0,-1 0 0,0 0 0,1 0 0,-1-1 0,1 1 0,-1 0 0,0 0 0,1 0 0,-1-1 0,1 1 0,-1 0 0,0 0 0,1-1 0,-1 1 0,0 0 0,0-1 0,1 1 0,-1 0 0,0-1 0,0 1 0,1 0 0,-1-1 0,0 1 0,0-1 0,0 1 0,0-1 0,0 0 0,0 0 0,-1 0 0,1 1 0,0-1 0,-1 0 0,1 0 0,-1 0 0,1 1 0,-1-1 0,0 0 0,1 0 0,-1 1 0,0-1 0,0 1 0,1-1 0,-1 1 0,-1-2 0,-13-7-273,-1 1 0,1 0 0,-1 1 0,-33-9 0,31 11-6553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22.3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78 543 24575,'-1'3'0,"0"0"0,-1 0 0,1 0 0,0-1 0,-1 1 0,0 0 0,1-1 0,-1 1 0,-3 2 0,-7 12 0,-14 51 0,5-10 0,31-84 0,-4 6 0,2 1 0,14-26 0,23-18 0,2 2 0,85-86 0,33-39 0,-144 160 0,-14 19 0,0-1 0,-1 0 0,0 0 0,0 0 0,0-1 0,-1 0 0,-1 0 0,6-16 0,-9 24 0,-1 0 0,0 0 0,0 0 0,0 0 0,1 0 0,-1 0 0,0 0 0,0 0 0,-1 0 0,1 0 0,0 0 0,0 0 0,0 0 0,-1 0 0,1 0 0,0 0 0,-1 0 0,1 1 0,-1-1 0,1 0 0,-1 0 0,1 0 0,-1 0 0,0 1 0,0-1 0,0 0 0,-1 0 0,0 0 0,0 0 0,1 0 0,-1 0 0,0 1 0,0-1 0,0 1 0,0 0 0,0-1 0,0 1 0,0 0 0,-3 0 0,-3 1 0,0 0 0,0 0 0,1 1 0,-1 0 0,-11 5 0,-4 4 0,0 1 0,1 2 0,1 0 0,-26 22 0,-69 76 0,106-101 0,0 0 0,1 0 0,1 1 0,0 0 0,-6 13 0,10-18 0,1 1 0,0-1 0,1 1 0,0-1 0,0 1 0,1 0 0,0 0 0,0 0 0,1-1 0,0 13 0,0-23 0,1 0 0,-1 0 0,1-1 0,0 1 0,0 0 0,0 0 0,0 0 0,1 0 0,-1 0 0,1 1 0,0-1 0,-1 0 0,1 1 0,0-1 0,1 1 0,-1 0 0,0-1 0,5-2 0,-1 0 0,1 0 0,1 0 0,-1 0 0,1 1 0,-1 0 0,14-5 0,-2 4 0,1 0 0,0 2 0,1 0 0,-1 1 0,0 1 0,1 0 0,24 4 0,-43-2 0,0-1 0,-1 1 0,1-1 0,0 1 0,0 0 0,-1-1 0,1 1 0,-1 0 0,1 0 0,-1 0 0,1 0 0,-1 1 0,0-1 0,1 0 0,-1 0 0,0 1 0,0-1 0,0 1 0,0-1 0,0 1 0,-1 0 0,1-1 0,0 1 0,-1 0 0,1-1 0,-1 1 0,1 0 0,-1 0 0,0-1 0,0 4 0,1 7 0,0 1 0,-1 0 0,-3 18 0,2-8 0,-1 140-1365,2-150-5461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22.7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178 1 24575,'0'18'0,"-1"1"0,0-1 0,-5 23 0,5-34 0,-2 1 0,1-1 0,-1 0 0,0 0 0,0 0 0,-1-1 0,0 1 0,0-1 0,-1 0 0,-8 9 0,8-10-85,-1 0 0,1 0-1,-1-1 1,0 0 0,0 0-1,0-1 1,0 0 0,-1 0-1,1 0 1,-1-1 0,0 1-1,0-2 1,0 1 0,0-1-1,-9 1 1,2-2-6741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23.0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317 15 24575,'-1'-1'0,"1"1"0,0-1 0,-1 0 0,1 0 0,-1 0 0,0 1 0,1-1 0,-1 0 0,0 0 0,1 1 0,-1-1 0,0 1 0,0-1 0,1 1 0,-1-1 0,0 1 0,0-1 0,0 1 0,0 0 0,0-1 0,0 1 0,0 0 0,0 0 0,1 0 0,-1 0 0,0 0 0,-2 0 0,-28-2 0,17 3 0,0 0 0,0 1 0,0 1 0,0 0 0,0 1 0,1 0 0,-1 1 0,1 1 0,0 0 0,1 1 0,0 0 0,0 1 0,0 0 0,1 1 0,0 0 0,1 1 0,-12 13 0,19-18 0,0 1 0,0-1 0,0 1 0,1 0 0,0-1 0,0 1 0,0 0 0,1 1 0,0-1 0,0 0 0,0 12 0,1 9 0,5 37 0,-3-47 0,-2-13 3,1 1 0,0-1 0,-1 1 0,2-1 0,-1 0 0,0 1 0,1-1 0,0 0 0,0 0-1,0 0 1,0 0 0,1-1 0,0 1 0,-1-1 0,1 1 0,1-1 0,-1 0 0,0 0 0,1 0 0,-1 0 0,1-1 0,0 0 0,0 0-1,0 0 1,0 0 0,0 0 0,1-1 0,6 2 0,9 1-140,1-2 0,0 0 0,-1-1-1,41-3 1,-27 0-627,-12 2-6062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23.4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 24575,'0'-2'0,"3"-2"0,6 0 0,5 1 0,8 1 0,8 1 0,5 0 0,8 1 0,4 0 0,1 0 0,-4 0 0,-2 1 0,-7-1 0,-3 0 0,-4 0 0,-7 0-8191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23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24575,'1'5'0,"0"0"0,0 0 0,1 0 0,-1 0 0,1-1 0,3 7 0,4 10 0,54 163 0,-60-176 0,0 0 0,0 0 0,1-1 0,0 1 0,0-1 0,1 0 0,0 0 0,0 0 0,0-1 0,1 0 0,0 0 0,0 0 0,1-1 0,0 0 0,0 0 0,0-1 0,0 0 0,1 0 0,-1 0 0,17 4 0,-8-5 0,-1 0 0,1-1 0,30 0 0,-39-2 0,0-1 0,0 0 0,0-1 0,-1 0 0,1 0 0,-1 0 0,1-1 0,-1 0 0,0 0 0,0-1 0,8-5 0,5-5 0,-2-1 0,0 0 0,-1-1 0,0-1 0,-2-1 0,0 0 0,-1 0 0,0-2 0,-2 1 0,0-2 0,-1 1 0,11-36 0,6-24 0,-25 80 0,-1 7 0,-2 10 0,-10 24 0,-2-1 0,-1 0 0,-2-1 0,-31 54 0,-11 29 0,-159 367 0,216-487-76,0 1 1,0 0-1,-1 0 0,1-1 0,-1 1 0,1-1 0,-1 1 0,0-1 1,0 0-1,0 0 0,0 0 0,0 0 0,-1 0 0,1 0 1,-1 0-1,1-1 0,-3 2 0,-10 0-6750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24.4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1030 0 24575,'-159'5'0,"133"-2"0,0 1 0,0 1 0,0 1 0,-25 10 0,15-1 0,1 2 0,1 1 0,0 1 0,1 2 0,1 1 0,2 2 0,-35 33 0,17-8 0,1 2 0,3 1 0,-45 72 0,53-66 0,2 1 0,3 2 0,-34 97 0,60-145 0,1 0 0,0 1 0,1-1 0,1 1 0,0 0 0,1 0 0,0-1 0,2 19 0,-1-26 0,1 0 0,0-1 0,1 1 0,-1 0 0,1-1 0,1 1 0,-1-1 0,1 1 0,-1-1 0,1 0 0,1 0 0,-1 0 0,1-1 0,0 1 0,0-1 0,0 0 0,1 0 0,-1 0 0,1-1 0,0 1 0,8 3 0,5 1-195,0-1 0,1 0 0,0-2 0,1 0 0,-1-1 0,25 2 0,0-2-6631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24.8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24575,'3'1'0,"-1"1"0,1-1 0,-1 1 0,0 0 0,0-1 0,0 1 0,0 0 0,0 0 0,0 1 0,-1-1 0,1 0 0,-1 1 0,1-1 0,-1 0 0,0 1 0,1 2 0,5 8 0,56 83 0,11 16 0,71 145 0,-80-117 0,62 193 0,-107-269 0,-4 0 0,-2 2 0,-3-1 0,-3 1 0,-1 111 0,-8-166-227,1-1-1,-2 0 1,0 0-1,0 0 1,-4 12-1,-5 4-6598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29:34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462 3 24575,'-111'-2'0,"-119"4"0,226-1 0,-1 0 0,0 1 0,1 0 0,-1-1 0,1 1 0,-1 1 0,1-1 0,0 1 0,0 0 0,0 0 0,1 0 0,-8 7 0,-17 13 0,25-21 0,1 0 0,0 0 0,-1 0 0,1 1 0,0-1 0,0 1 0,0 0 0,1 0 0,-1 0 0,1-1 0,-1 1 0,1 0 0,0 1 0,0-1 0,1 0 0,-1 0 0,0 0 0,1 6 0,-1 10 0,1-1 0,2 23 0,0-9 0,0-11 0,0-1 0,1 1 0,1 0 0,1-1 0,1 0 0,1 0 0,13 26 0,0 6 0,-2 1 0,16 84 0,1 114 0,27 145 0,-24-175 0,-19-75 0,2 235 0,-14-228 0,37 214 0,-39-334 0,37 491 0,-42 5 0,-3-221 0,3 238 0,-1-538 0,0 0 0,0 0 0,-1 0 0,0 0 0,-1 0 0,0-1 0,0 1 0,-1-1 0,-5 9 0,-12 28 0,6-7 0,9-26 0,1 0 0,1 1 0,-1-1 0,2 1 0,0 0 0,0 1 0,1-1 0,1 0 0,0 22 0,1-32 0,1 0 0,-1 0 0,1 0 0,0 0 0,0 0 0,0 0 0,0-1 0,0 1 0,0 0 0,0-1 0,0 1 0,1-1 0,-1 1 0,1-1 0,-1 1 0,1-1 0,-1 0 0,1 0 0,0 0 0,0 0 0,-1 0 0,4 1 0,50 14 0,-31-11 0,94 31 0,-39-10 0,159 28 0,62-32-1365,-235-21-5461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45.9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1263 1 24575,'-9'-1'0,"1"1"0,0 0 0,-1 1 0,1 0 0,0 0 0,0 1 0,0 0 0,0 0 0,0 1 0,0 0 0,0 1 0,-12 7 0,-7 5 0,-2-2 0,0-1 0,-38 12 0,-96 22 0,97-29 0,-151 48 0,-55 15 0,91-52-96,122-22-1173,25-2-5557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29:36.1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1 24575,'894'0'0,"-879"0"0,-8 0 0,-1-1 0,1 2 0,0-1 0,-1 1 0,1 0 0,6 2 0,-11-3 0,0 1 0,-1 0 0,1 0 0,-1-1 0,1 1 0,-1 0 0,0 1 0,1-1 0,-1 0 0,0 0 0,0 0 0,0 1 0,0-1 0,0 0 0,0 1 0,0-1 0,0 1 0,-1 0 0,1-1 0,0 1 0,-1-1 0,0 1 0,1 0 0,-1 0 0,0-1 0,0 1 0,0 0 0,0 1 0,-1 53 0,-10 67 0,-1 6 0,12 705-825,45-382 825,35-4 0,-39-229 0,-18-92 275,-5 1 0,1 187 0,-19-258-275,1-27 0,-1 0 0,-1 0 0,-10 50 0,6-50 0,2 0 0,1 0 0,1 0 0,3 34 0,0 4 0,-3 194 0,3 230 0,6-345 0,0 75 0,-9-144 0,2 105 0,0-179 0,-1-2 0,1 1 0,-1 0 0,0 0 0,0 0 0,0 0 0,0-1 0,0 1 0,-1 0 0,-1 5 0,1-6 0,0-1 0,-1 1 0,1-1 0,-1 1 0,1-1 0,-1 1 0,1-1 0,-1 0 0,0 0 0,0 0 0,0 0 0,1 0 0,-1-1 0,0 1 0,0 0 0,-3 0 0,-26 7 0,-1 0 0,-60 5 0,-68-5 0,126-7 0,-736 16-1819,678-15-4553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29:37.1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24575,'0'2'0,"3"2"0,3 2 0,7 1 0,3-2 0,5-1 0,8-1 0,3-1 0,5-2 0,5 1 0,6-2 0,0 1 0,4 0 0,3 0 0,2-1 0,-10 1-8191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29:37.5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24575,'77'4'0,"101"17"0,66 4 0,279-45 0,-401 11-1365,-68 6-5461</inkml:trace>
  <inkml:trace contextRef="#ctx0" brushRef="#br0" timeOffset="1">2117 17 24575,'1030'0'-1365,"-1018"0"-5461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29:37.8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24575,'16'0'0,"1"1"0,0 0 0,0 1 0,-1 1 0,0 1 0,1 0 0,27 12 0,-17-7 0,44 10 0,-43-12 0,40 14 0,-42-13-1365,-15-6-5461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29:38.2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 24575,'464'-8'0,"25"0"0,-440 8-1365,-5 0-5461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29:38.5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24575,'32'8'0,"0"-2"0,66 6 0,-66-10 0,352 19 0,-287-14-682,127 25-1,-169-22-6143</inkml:trace>
  <inkml:trace contextRef="#ctx0" brushRef="#br0" timeOffset="1">2345 180 24575,'89'0'0,"471"18"0,-348-3-1365,-191-15-5461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29:38.9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24575,'0'2'0,"0"0"0,1 0 0,-1-1 0,1 1 0,0 0 0,-1 0 0,1 0 0,0-1 0,0 1 0,0 0 0,0-1 0,1 1 0,-1-1 0,0 1 0,1-1 0,-1 0 0,1 1 0,-1-1 0,1 0 0,0 0 0,-1 0 0,5 1 0,41 15 0,443 83-16,7-41-1120,-225-28-193,50 6 143,-180-22-3338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29:39.2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24575,'770'0'-1365,"-749"0"-5461</inkml:trace>
  <inkml:trace contextRef="#ctx0" brushRef="#br0" timeOffset="1">2199 97 24575,'19'0'0,"21"0"0,14 3 0,9 1 0,-1-1 0,-5 0 0,-9-1 0,-11 0 0,-8-2 0,-10 1-8191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29:39.6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35 24575,'3'0'0,"6"0"0,8 0 0,5 0 0,9 0 0,9-3 0,12-1 0,13-2 0,11-1 0,5 2 0,8 1 0,12 1 0,8 2 0,7 0-807,12 1 807,-16 0-7384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29:40.0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24575,'19'0'0,"26"0"0,19 0 0,19 0 0,8 0 0,2 0 0,-2 0 0,-4 0 0,-11 0 0,-10 0 0,-8 0 0,-8 0 0,-10 0 0,-12 0-8191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46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659 1 24575,'-30'1'0,"1"2"0,0 1 0,0 1 0,1 2 0,0 1 0,0 1 0,0 1 0,-37 20 0,4 3 0,2 3 0,-79 61 0,123-86 0,0 1 0,2 0 0,-21 23 0,31-31 0,0 0 0,0 0 0,0 0 0,1 0 0,-1 0 0,1 1 0,0-1 0,0 1 0,1 0 0,-1 0 0,1-1 0,0 1 0,1 0 0,-1 0 0,1 0 0,0 0 0,0 0 0,1 9 0,1-11 0,-1 0 0,0 0 0,1 0 0,-1 0 0,1-1 0,0 1 0,0-1 0,0 1 0,0-1 0,0 0 0,1 1 0,-1-1 0,1 0 0,-1-1 0,1 1 0,0 0 0,-1-1 0,1 1 0,0-1 0,0 0 0,0 0 0,6 1 0,9 2 0,1 0 0,31 2 0,-27-4 0,28 4-1365,-5-2-5461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29:57.5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24575,'37'0'0,"-22"-2"0,-1 2 0,1 0 0,0 1 0,-1 1 0,23 4 0,-34-4 0,0-1 0,0 1 0,0-1 0,-1 1 0,1 0 0,-1 0 0,1 0 0,-1 1 0,0-1 0,1 0 0,-1 1 0,0 0 0,-1-1 0,1 1 0,0 0 0,-1 0 0,0 0 0,1 0 0,-1 0 0,0 4 0,4 10 0,-2 0 0,3 28 0,-3-26 0,-1 13 0,-2-23 0,1-1 0,0 1 0,0-1 0,0 1 0,6 14 0,-6-21 0,0 1 0,0-1 0,1 0 0,-1 0 0,0 0 0,1 0 0,0 0 0,0 0 0,-1 0 0,1 0 0,0-1 0,0 1 0,1-1 0,-1 0 0,0 1 0,0-1 0,1 0 0,-1 0 0,0 0 0,1-1 0,-1 1 0,1-1 0,-1 1 0,4-1 0,-4 0 0,0 0 0,0 0 0,-1 0 0,1 0 0,0 0 0,-1-1 0,1 1 0,-1-1 0,1 1 0,0-1 0,-1 0 0,1 1 0,-1-1 0,1 0 0,-1 0 0,0 0 0,1 0 0,-1 0 0,0-1 0,0 1 0,0 0 0,2-2 0,20-40 0,-3 7 0,0 15 0,1 0 0,0 1 0,2 1 0,0 2 0,1 0 0,33-17 0,-47 29 0,1 1 0,0 0 0,0 1 0,1 0 0,19-3 0,60-1 0,-83 7 0,10-1 0,0 0 0,0 2 0,1 0 0,17 4 0,-30-4 0,0 1 0,0 0 0,0 0 0,-1 1 0,1-1 0,-1 1 0,0 0 0,0 1 0,0-1 0,0 1 0,0 0 0,-1 1 0,0-1 0,0 1 0,7 9 0,-5-2 0,0 0 0,0 0 0,-1 1 0,-1 0 0,0 0 0,-1 0 0,3 23 0,3 9 0,-5-17-1365,-2-15-5461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29:58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24575,'0'3'0,"0"3"0,0 4 0,0 3 0,0 2 0,0 1 0,0 1 0,0 0 0,0 0 0,0 0 0,0-1 0,0 1 0,0-3-8191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29:58.8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0 196 24575,'3'-3'0,"0"0"0,0 0 0,0 0 0,1 0 0,-1 1 0,1 0 0,-1 0 0,1 0 0,0 0 0,0 0 0,0 1 0,0-1 0,0 1 0,0 0 0,0 0 0,0 1 0,1-1 0,-1 1 0,5 0 0,13-1 0,6 0 0,0 1 0,43 4 0,-67-3 0,1 0 0,-1 0 0,0 1 0,1-1 0,-1 1 0,0 0 0,0 0 0,0 0 0,0 1 0,0-1 0,0 1 0,-1 0 0,0 0 0,1 0 0,-1 1 0,0-1 0,0 1 0,-1-1 0,1 1 0,3 8 0,-2-3 0,-1 0 0,0 0 0,-1 0 0,1 1 0,-2-1 0,1 1 0,-2-1 0,1 19 0,-2-26 0,1 0 0,0 0 0,0-1 0,0 1 0,0 0 0,1 0 0,-1 0 0,0 0 0,1 0 0,-1-1 0,1 1 0,0 0 0,-1 0 0,1-1 0,1 3 0,9-3 0,5-13 0,87-108 0,-5 4 0,-82 100 0,1 0 0,1 0 0,0 2 0,28-17 0,-42 28 0,0 1 0,0 0 0,0 0 0,0 0 0,0 1 0,1 0 0,-1-1 0,0 2 0,1-1 0,-1 0 0,0 1 0,1 0 0,-1 0 0,1 0 0,-1 0 0,6 2 0,-8-1 0,1 0 0,-1 0 0,1 0 0,-1 1 0,1-1 0,-1 1 0,0-1 0,1 1 0,-1 0 0,0 0 0,0 0 0,-1 0 0,1 0 0,0 1 0,-1-1 0,1 1 0,-1-1 0,0 1 0,1-1 0,-1 1 0,-1-1 0,1 1 0,0 0 0,-1 0 0,1-1 0,-1 5 0,2 9 0,-2-12 0,0 0 0,0 0 0,1 0 0,-1 0 0,1 0 0,0 0 0,2 4 0,-2-7 0,0 0 0,0 0 0,-1 0 0,1 0 0,0 0 0,0 0 0,0 0 0,0 0 0,0 0 0,0-1 0,0 1 0,1-1 0,-1 1 0,0 0 0,0-1 0,0 0 0,1 1 0,-1-1 0,0 0 0,0 0 0,1 1 0,-1-1 0,0 0 0,1 0 0,-1-1 0,0 1 0,2 0 0,83-14 0,-56 7 0,44-2 0,-49 8 0,2-2 0,0 2 0,1 2 0,50 6 0,-71-6 0,0 0 0,0 1 0,-1 0 0,1 1 0,0-1 0,-1 1 0,1 1 0,-1-1 0,0 1 0,0 0 0,0 0 0,-1 1 0,0 0 0,0 0 0,0 0 0,0 0 0,-1 1 0,0 0 0,7 11 0,-6-6-195,0-1 0,0 1 0,-1-1 0,-1 1 0,0 0 0,3 15 0,-5-13-6631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29:59.2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384 1 24575,'5'5'0,"0"1"0,0 0 0,-1 0 0,0 1 0,0-1 0,-1 1 0,0 0 0,0 0 0,4 12 0,0 9 0,4 36 0,-1-7 0,-1-19 0,-2 1 0,-1 0 0,0 55 0,-6-70 0,1-7 0,-1 1 0,-1 0 0,-7 32 0,7-44 0,-1 0 0,0-1 0,0 1 0,-1-1 0,1 0 0,-1 0 0,-1 0 0,1 0 0,0 0 0,-1-1 0,0 0 0,0 1 0,-1-1 0,1-1 0,-10 7 0,-6 2 17,-1-1 0,0-1 1,-1-1-1,0-1 0,0-1 0,-26 5 0,-141 15-1502,139-23-5341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29:59.7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148 1 24575,'0'8'0,"-1"1"0,0-1 0,-1 0 0,0 1 0,0-1 0,0 0 0,-7 13 0,-33 55 0,10-21 0,22-35 14,2 1-1,0 0 1,1 1 0,2-1-1,0 1 1,-3 31-1,4 133-868,5-150 250,-1-4-6221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0:14.7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24575,'0'3'0,"0"3"0,0 5 0,0 1 0,3 0 0,1 1 0,-1 0 0,3-2 0,3-2 0,-1 2 0,-1 2 0,1 2 0,2 1 0,1 1 0,3-3 0,1-1 0,-2-2-8191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0:15.1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317 1 24575,'-1'12'0,"0"-1"0,-1 1 0,0 0 0,-1-1 0,0 0 0,-1 0 0,0 0 0,-1 0 0,0 0 0,-10 14 0,-9 11 0,-43 49 0,42-56 0,-7 14-341,1 0 0,2 3-1,-27 58 1,49-90-6485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0:15.5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 24575,'0'-1'0,"0"0"0,1 0 0,-1 1 0,1-1 0,-1 0 0,1 1 0,-1-1 0,1 0 0,-1 1 0,1-1 0,0 1 0,-1-1 0,1 1 0,0-1 0,-1 1 0,1 0 0,0-1 0,0 1 0,-1 0 0,1-1 0,0 1 0,0 0 0,-1 0 0,1 0 0,0 0 0,0 0 0,0 0 0,0 0 0,1 0 0,27 1 0,18 7 0,90 29 0,-99-24 0,1-2 0,0-2 0,68 7 0,-89-15-1365,-3-1-5461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0:16.0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 1 24575,'-2'0'0,"1"1"0,0 0 0,0-1 0,0 1 0,-1 0 0,1 0 0,0 0 0,0-1 0,0 1 0,0 0 0,0 0 0,1 1 0,-1-1 0,0 0 0,0 0 0,1 0 0,-1 0 0,1 1 0,-1 1 0,-10 26 0,-2 36 0,3 0 0,-3 131 0,13-183-69,-2 1-1,-5 26 1,4-23-1088,1-5-5669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0:16.6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24575,'3'0'0,"3"0"0,4 3 0,3 0 0,2 1 0,1-2 0,1 0 0,0 0 0,0-2 0,0 1 0,-3-1-8191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48.9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24575,'0'6'0,"1"-1"0,0 1 0,0-1 0,1 0 0,0 0 0,0 1 0,0-1 0,0-1 0,1 1 0,0 0 0,0 0 0,0-1 0,0 0 0,1 0 0,0 0 0,0 0 0,0 0 0,0-1 0,6 4 0,11 7 0,0 0 0,41 17 0,-58-29 0,89 37 0,1-3 0,157 35 0,-243-69 0,-3-1 0,-1 0 0,1 0 0,0 0 0,0 1 0,0 0 0,-1 0 0,1 0 0,-1 0 0,0 1 0,5 3 0,-8-5 0,-1-1 0,0 0 0,0 0 0,0 0 0,0 1 0,0-1 0,0 0 0,1 1 0,-1-1 0,0 0 0,0 0 0,0 1 0,0-1 0,0 0 0,0 0 0,0 1 0,0-1 0,0 0 0,0 1 0,0-1 0,0 0 0,0 0 0,0 1 0,-1-1 0,1 0 0,0 1 0,0-1 0,0 0 0,0 0 0,0 0 0,-1 1 0,1-1 0,0 0 0,0 0 0,0 1 0,-1-1 0,1 0 0,0 0 0,0 0 0,-1 0 0,1 0 0,0 1 0,0-1 0,-1 0 0,1 0 0,0 0 0,0 0 0,-1 0 0,1 0 0,0 0 0,-1 0 0,1 0 0,0 0 0,-1 0 0,-17 3 0,-24 1 0,-87 13 0,5 7 0,28-5 0,-114 36 0,172-39-1365,25-10-5461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39.1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24575,'5'0'0,"-1"1"0,1-1 0,0 2 0,-1-1 0,1 0 0,-1 1 0,1 0 0,-1 0 0,0 0 0,0 0 0,0 1 0,0 0 0,0 0 0,0 0 0,-1 0 0,1 0 0,3 6 0,7 8 0,-1 1 0,17 28 0,-17-24 0,29 41 0,4-2 0,2-2 0,2-2 0,89 78 0,-135-132-52,13 13-210,1-1-1,1 0 0,0-2 1,32 18-1,-34-25-6563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39.4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705 2 24575,'0'0'0,"-15"-1"0,1 1 0,0 0 0,-1 1 0,1 1 0,0 0 0,-1 1 0,1 0 0,1 1 0,-26 11 0,16-2 0,1 2 0,0 0 0,1 1 0,1 1 0,0 1 0,2 1 0,-33 42 0,-1 12 0,-42 82 0,36-56 0,34-62-118,-3 7 244,-22 46 0,42-76-313,1 0-1,1 1 1,0-1-1,2 1 1,-1 0 0,2 0-1,-2 29 1,4-27-6639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40.3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24575,'4'2'0,"0"-1"0,0 1 0,0 0 0,0 0 0,0 0 0,-1 0 0,1 1 0,-1-1 0,1 1 0,-1 0 0,5 6 0,1-1 0,118 99 0,4-7 0,5-5 0,282 148 0,-227-157-1365,-178-79-5461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41.6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898 26 24575,'-228'2'0,"-240"-5"0,438 1 0,-50-12 0,35 5 0,44 9 0,-1 0 0,1 0 0,0 0 0,0 0 0,-1 1 0,1-1 0,0 0 0,0 0 0,0 1 0,-1-1 0,1 1 0,0-1 0,0 1 0,0-1 0,0 1 0,0 0 0,0-1 0,0 1 0,0 0 0,0 0 0,0 0 0,0 0 0,1 0 0,-1 0 0,0 0 0,1 0 0,-1 0 0,1 0 0,-1 0 0,1 0 0,-1 1 0,1-1 0,0 0 0,0 0 0,-1 0 0,1 1 0,0-1 0,0 2 0,-1 9 0,0 1 0,1-1 0,2 14 0,-1-12 0,-8 342 0,-1-64 0,8-216 0,1 79 0,-1-153 0,1 0 0,-1 0 0,0 0 0,1 0 0,-1 0 0,1 0 0,-1 0 0,1 0 0,0 0 0,0 0 0,0 0 0,0 0 0,0 0 0,0-1 0,1 1 0,-1-1 0,0 1 0,1-1 0,0 1 0,-1-1 0,1 0 0,0 1 0,-1-1 0,1 0 0,0 0 0,0-1 0,2 2 0,5 0 0,0 0 0,0 0 0,1-1 0,-1-1 0,11 0 0,-11 0 0,0 0 0,0 1 0,0 0 0,12 3 0,61 19 0,0-4 0,2-3 0,136 8 0,261-17 0,-330-8 0,-51 1 0,244-5 0,-1-28 0,-171 10 0,205-2 0,174 29 0,-521-3-455,-1 2 0,43 9 0,-44-5-6371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42.5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924 0 24575,'138'5'0,"202"31"0,130 52 0,-400-74 0,-28-6 0,-14-3 0,-1 0 0,0 2 0,0 0 0,-1 2 0,45 21 0,-66-27 0,-1 1 0,0-1 0,0 0 0,0 1 0,-1 0 0,1 0 0,-1 0 0,0 0 0,0 1 0,0-1 0,-1 1 0,1 0 0,-1-1 0,0 1 0,-1 0 0,1 0 0,-1 0 0,1 10 0,1 8 0,-2 1 0,-1-1 0,-3 26 0,0 3 0,3 500 0,0-551 0,1 1 0,-1-1 0,0 1 0,0 0 0,0-1 0,0 1 0,0-1 0,-1 1 0,1-1 0,0 1 0,-1 0 0,1-1 0,-1 0 0,0 1 0,1-1 0,-1 1 0,0-1 0,0 0 0,0 1 0,0-1 0,0 0 0,-1 1 0,0-1 0,-1-1 0,1 1 0,0-1 0,-1 0 0,1 0 0,-1 0 0,1 0 0,0 0 0,-1-1 0,1 1 0,0-1 0,-1 1 0,1-1 0,-3-1 0,-33-8 0,0 2 0,0 1 0,-60-2 0,-121 8 0,124 2 0,-44 2 0,-218 34 0,92-1 0,-504 4 0,662-34-1365,77-3-5461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42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1062 1 24575,'-1044'0'-1365,"1027"0"-5461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43.2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24575,'6'4'0,"0"-1"0,0 1 0,0-1 0,0 0 0,1 0 0,-1-1 0,12 3 0,14 6 0,60 26-168,1-4-1,113 25 0,202 9-336,871 16-2490,1-72 0,-1006-10 3148,441-10 191,-649 5-2031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54.0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723 476 24575,'17'-25'0,"-2"0"0,0-1 0,-2 0 0,15-45 0,-25 62 0,0-1 0,-1 0 0,-1 1 0,0-1 0,0 0 0,-1 0 0,-1-15 0,0 18 0,0 1 0,0 0 0,-1-1 0,0 1 0,-1 0 0,1 0 0,-1 0 0,0 0 0,-1 1 0,1-1 0,-1 1 0,-7-8 0,-1 1 0,-1 1 0,0 0 0,-1 1 0,0 1 0,-1 0 0,0 0 0,0 2 0,0 0 0,-1 1 0,0 0 0,-1 1 0,-23-3 0,-5 1 0,0 2 0,0 2 0,-66 5 0,97-2 0,1 2 0,0 0 0,0 0 0,0 1 0,1 1 0,-1 0 0,1 1 0,0 0 0,0 1 0,0 0 0,1 1 0,0 0 0,0 1 0,1 0 0,0 1 0,0 0 0,1 0 0,-11 15 0,9-9 0,1 1 0,0 0 0,1 1 0,1 0 0,1 1 0,0-1 0,1 1 0,1 1 0,1-1 0,0 1 0,2 0 0,-1 22 0,2-25 0,0-2 0,0 0 0,2-1 0,-1 1 0,5 22 0,-4-32 0,0-1 0,0 0 0,0 0 0,1 0 0,-1 0 0,1 0 0,-1 0 0,1 0 0,0 0 0,0 0 0,0-1 0,0 1 0,1-1 0,-1 0 0,1 0 0,0 0 0,-1 0 0,1 0 0,0 0 0,0-1 0,0 1 0,0-1 0,0 0 0,5 1 0,10 2 0,0-2 0,1 0 0,-1-1 0,0-1 0,1 0 0,-1-2 0,0 0 0,0-1 0,0-1 0,0-1 0,0 0 0,31-15 0,-8 1 0,-2-2 0,-1-1 0,-1-2 0,42-35 0,-67 49 0,1-1 0,-2 0 0,1-1 0,-2 0 0,14-19 0,-20 25 0,-1 0 0,0 0 0,1-1 0,-2 1 0,1-1 0,-1 1 0,0-1 0,0 0 0,-1 0 0,0 0 0,0 0 0,-1 0 0,0 0 0,0 0 0,-1-7 0,0 11-68,0-1 0,0 1-1,0 0 1,-1-1 0,1 1 0,-1 0-1,0 0 1,0 0 0,0 0 0,0 0-1,0 0 1,-1 1 0,1-1 0,-1 1-1,1-1 1,-1 1 0,0 0 0,0 0-1,-5-2 1,-15-7-6758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54.4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 24575,'-1'0'0,"1"0"0,0 0 0,-1 0 0,1 0 0,0 0 0,-1 0 0,1 0 0,0 0 0,-1 0 0,1 0 0,0 0 0,-1 0 0,1 0 0,0 0 0,-1 0 0,1 0 0,0 0 0,0 1 0,-1-1 0,1 0 0,0 0 0,-1 0 0,1 1 0,0-1 0,0 0 0,-1 0 0,1 1 0,0-1 0,0 0 0,0 0 0,0 1 0,-1-1 0,1 1 0,5 9 0,17 9 0,-1-11 0,0-1 0,0 0 0,0-2 0,1 0 0,23 1 0,114 3 0,-149-9 0,38 2 0,-1 1 0,1 3 0,-1 2 0,91 27 0,-80-17-1365,-37-12-5461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54.9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1 338 24575,'0'-10'0,"0"0"0,0 1 0,1-1 0,0 0 0,0 1 0,1-1 0,0 1 0,1 0 0,0-1 0,1 1 0,0 1 0,0-1 0,1 0 0,0 1 0,0 0 0,8-8 0,-3 3 0,-1-1 0,0 0 0,-1 0 0,0-1 0,-1 0 0,8-24 0,4-9 0,-19 48 0,0 0 0,0 0 0,0 0 0,0 1 0,0-1 0,0 0 0,0 0 0,1 0 0,-1 0 0,0 0 0,0 0 0,0 0 0,0 0 0,0 0 0,0 0 0,0 0 0,1 1 0,-1-1 0,0 0 0,0 0 0,0 0 0,0 0 0,0 0 0,0 0 0,1 0 0,-1 0 0,0 0 0,0 0 0,0 0 0,0 0 0,0 0 0,1 0 0,-1-1 0,0 1 0,0 0 0,0 0 0,0 0 0,0 0 0,0 0 0,0 0 0,1 0 0,-1 0 0,0 0 0,0 0 0,0 0 0,0-1 0,0 1 0,0 0 0,0 0 0,0 0 0,0 0 0,0 0 0,0 0 0,0 0 0,0-1 0,1 1 0,-1 0 0,0 0 0,0 0 0,0 0 0,0 0 0,0 0 0,0-1 0,0 1 0,0 0 0,-1 0 0,1 0 0,0 0 0,0-1 0,3 17 0,-1 21 0,-3-6-117,0-21 158,0 0 0,1 0 1,0 1-1,1-1 0,3 12 0,-4-20-103,1 1 0,0 0 0,0-1-1,0 1 1,1-1 0,-1 0-1,0 1 1,1-1 0,0 0-1,-1 0 1,1 0 0,0 0-1,0 0 1,0 0 0,0-1-1,1 1 1,-1-1 0,0 1 0,1-1-1,-1 0 1,1 0 0,-1 0-1,6 1 1,14 3-6764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49.3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24575,'38'33'0,"56"37"0,-78-58 0,20 11 0,1 0 0,1-3 0,1-1 0,44 15 0,169 44 0,-146-48 0,-96-27 0,1 0 0,-1 1 0,0 0 0,0 0 0,11 8 0,-20-11 0,1 0 0,-1 0 0,0 0 0,0 0 0,0 0 0,1 0 0,-1 1 0,0-1 0,0 0 0,-1 1 0,1-1 0,0 1 0,0-1 0,-1 1 0,1-1 0,-1 1 0,1 2 0,-1-2 0,0 0 0,0 0 0,-1 0 0,1 0 0,-1 0 0,1 0 0,-1 0 0,0-1 0,0 1 0,0 0 0,0 0 0,0-1 0,0 1 0,0-1 0,-1 1 0,1-1 0,-1 1 0,-2 1 0,-12 9 0,-1-1 0,0 0 0,-1-2 0,0 0 0,-1 0 0,-20 5 0,-27 13 0,-252 125 0,281-131-1365,25-11-5461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55.2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0 24575,'-3'0'0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55.5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24575,'0'3'0,"0"3"0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56.8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24575,'0'1'0,"1"0"0,-1 0 0,1 0 0,-1 0 0,1 0 0,-1 0 0,1-1 0,-1 1 0,1 0 0,0 0 0,-1-1 0,1 1 0,0 0 0,0-1 0,-1 1 0,1 0 0,0-1 0,0 0 0,0 1 0,0-1 0,0 1 0,0-1 0,0 0 0,1 1 0,30 6 0,-27-6 0,189 29-336,249 5 0,-154-17-1413,1145 72-3265,4-58 4577,-1235-31 97,708-4 318,-699-11 2157,-178 8-1437,-1 0-1,1-3 1,-1 0-1,36-17 0,-52 19-6276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58.2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1714 0 24575,'-5'1'0,"0"0"0,0 1 0,0-1 0,0 1 0,0 0 0,0 1 0,1-1 0,-1 1 0,1 0 0,-1 0 0,1 0 0,0 0 0,-5 6 0,-20 14 0,-17 11 0,1 2 0,1 2 0,-56 65 0,54-55 0,-29 32-240,4 2 0,4 4-1,3 3 1,4 2-1,4 3 1,-62 146 0,-205 634-1418,202-524 1627,-144 542-700,226-706 670,8 2 1,-12 358-1,44 372 1757,2-319 892,-2-517-2588,5 0 0,2 0 0,5-1 0,2-1 0,32 92 0,31 113 0,19 52 0,131 371 0,-200-601 0,53 171 0,-61-224 0,104 257 0,-102-267 0,3-2 0,54 73 0,-50-75 0,-5-12 0,0-1 0,2-1 0,1-1 0,57 41 0,9 7 0,13 14 0,-86-71 0,1-2 0,1-1 0,-1 0 0,2-2 0,0-1 0,33 11 0,-29-10 0,-19-8 0,3 1 0,-1 0 0,1 0 0,0-1 0,14 2 0,-22-5 0,0 0 0,0 0 0,0 0 0,0 0 0,0 0 0,0-1 0,0 1 0,0-1 0,0 0 0,0 0 0,0 0 0,0 0 0,0 0 0,-1-1 0,1 1 0,0-1 0,-1 0 0,1 0 0,-1 0 0,2-3 0,12-12 0,-2-1 0,13-22 0,-18 26 0,0-1 0,1 2 0,1-1 0,1 1 0,14-13 0,-20 23 0,-1-1 0,0 1 0,1 1 0,0-1 0,0 1 0,0 0 0,0 0 0,0 1 0,11-2 0,60-2 0,-67 5 0,52 2 0,-46 0 0,-1-1 0,1-1 0,0 0 0,0-1 0,0-1 0,-1 0 0,1-1 0,18-7 0,-27 7-37,-1-1 0,0 0 0,1-1 1,-2 0-1,1 0 0,9-10 0,-4 4-1070,-3 3-5719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2:58.6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24575,'1'13'0,"0"0"0,1 0 0,1 0 0,0-1 0,0 1 0,1-1 0,1 0 0,0 0 0,1 0 0,0-1 0,14 20 0,10 8 0,61 62 0,-60-69 0,8 7 0,68 50 0,-103-87 0,-1 1 0,0 1 0,0-1 0,0 0 0,0 1 0,-1 0 0,1-1 0,-1 1 0,0 0 0,0 0 0,0 0 0,0 0 0,-1 1 0,0-1 0,0 0 0,0 1 0,0-1 0,-1 1 0,0-1 0,0 1 0,0-1 0,0 1 0,-1-1 0,0 0 0,0 1 0,0-1 0,0 0 0,-1 1 0,1-1 0,-1 0 0,0 0 0,0 0 0,-1-1 0,1 1 0,-1 0 0,0-1 0,0 1 0,0-1 0,0 0 0,-1 0 0,1-1 0,-1 1 0,0-1 0,-4 3 0,-18 6 4,0-2 0,-1-1 0,0-1 0,-49 7-1,-3 0-1387,55-8-5442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3:00.9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1638 34 24575,'-481'-21'0,"57"9"0,366 12 0,55 0 0,-1 1 0,0-1 0,0 1 0,1 0 0,-1 0 0,1 0 0,-1 1 0,1-1 0,-1 1 0,1 0 0,0 0 0,0 0 0,0 0 0,0 1 0,0-1 0,-4 5 0,-4 6 0,1 0 0,-14 22 0,8-10 0,-87 121 0,99-139 0,1 0 0,0 0 0,0 0 0,1 0 0,0 1 0,0-1 0,0 1 0,1-1 0,1 1 0,-1 0 0,2 9 0,-1-5 0,1 0 0,1 0 0,1 0 0,-1 0 0,2 0 0,5 14 0,-2-5 0,0 0 0,6 35 0,5 18 0,-5-23 0,12 76 0,2 11 0,-9-48 0,-3 0 0,-4 1 0,-2 122 0,-9-182 0,1 45 0,17 119 0,37 57 0,-39-196 0,-2 1 0,-3 0 0,7 92 0,13 312 0,-15-301 0,0 20 0,7 233 0,-11-245 0,12 73 0,57 253 0,62 63 0,-69-359 0,19 69 0,-43-104 0,102 222 0,-57-142 0,-18-44 0,7 50 0,-16-40 0,-36-113 0,31 173 0,-8-28 0,-26-108 0,-18-78 0,21 66 0,-17-70 0,-2 1 0,-2 1 0,-3 0 0,-1 0 0,-4 0 0,-1 1 0,-3-1 0,-2 1 0,-12 65 0,2-64 0,-1 0 0,-3-1 0,-28 61 0,28-78 0,-2 0 0,-2-1 0,-1-2 0,-2 0 0,-44 49 0,34-51 0,-1-1 0,-73 47 0,9-6 0,-220 154 0,262-190 0,-2-2 0,0-3 0,-2-3 0,-2-2 0,0-4 0,-1-1 0,-116 19 0,155-37 0,-37-1 0,38-2 0,-39 5 0,46-1 0,1 0 0,-29 13 0,-17 4 0,-37-4 30,73-14-309,-1 1 0,2 1 0,-1 1 0,-31 13 0,47-15-6547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3:01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486 0 24575,'-14'0'0,"1"1"0,0 0 0,0 0 0,-26 7 0,31-5 0,0 0 0,1 1 0,-1-1 0,1 2 0,0-1 0,0 1 0,0 0 0,0 0 0,-5 7 0,-110 127 0,91-99 0,-3 0 0,-58 52 0,88-90 0,1 1 0,-1 0 0,1 0 0,0 1 0,0-1 0,1 0 0,-1 1 0,1 0 0,0 0 0,-1 0 0,-1 7 0,3-10 0,1 1 0,0 0 0,0 0 0,0-1 0,0 1 0,0 0 0,1-1 0,-1 1 0,0 0 0,1-1 0,-1 1 0,1 0 0,0-1 0,-1 1 0,1-1 0,0 1 0,0-1 0,0 0 0,0 1 0,0-1 0,0 0 0,1 0 0,-1 0 0,0 1 0,1-1 0,-1 0 0,1-1 0,-1 1 0,1 0 0,-1 0 0,1-1 0,2 2 0,9 3-227,0-1-1,1 0 1,-1 0-1,1-2 1,20 3-1,-13-3-6598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3:03.2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217 0 24575,'-5'0'0,"0"1"0,1-1 0,-1 1 0,0 0 0,1 0 0,-1 0 0,0 1 0,1 0 0,0-1 0,-1 2 0,1-1 0,0 0 0,-5 5 0,2-1 0,1-1 0,0 2 0,0-1 0,1 1 0,-1 0 0,-7 14 0,2 1 0,0 2 0,2 0 0,0 0 0,-4 26 0,-2 14 0,3 2 0,3-1 0,2 1 0,4 0 0,2 1 0,9 66 0,-4-101 0,10 41 0,-11-61 0,1-1 0,0 1 0,1 0 0,0-1 0,1 0 0,9 15 0,-13-24 0,0 1 0,1-1 0,-1 0 0,0 0 0,1 0 0,-1-1 0,1 1 0,0-1 0,-1 1 0,1-1 0,0 0 0,0 0 0,0 0 0,0 0 0,0 0 0,0-1 0,0 0 0,0 1 0,0-1 0,0 0 0,1 0 0,3-1 0,9-2 0,0 0 0,-1-1 0,20-7 0,-2 0 0,19-1 0,1 3 0,77-5 0,110 13 0,-208 3 0,-1 1 0,1 2 0,-1 2 0,0 0 0,48 20 0,142 75 0,-76-31 0,-51-32 0,110 31 0,105 10 0,-29-23-249,2-12 0,348 11 0,-429-45 243,464 12-29,878-24 823,-1515 1-788,-1 0 0,0-2 0,0-1 0,0-1 0,0-1 0,-1-2 0,1 0 0,-2-2 0,1-1 0,40-21 0,-56 24 0,17-7 0,-2-1 0,0-2 0,29-25 0,-47 36 0,-1-1 0,0 1 0,0-1 0,-1 0 0,0 0 0,0-1 0,-1 1 0,1-1 0,-2 0 0,1 0 0,-1-1 0,-1 1 0,1-1 0,-1 1 0,1-16 0,-3 22 0,0 0 0,0-1 0,0 1 0,1 0 0,-1 0 0,0 0 0,1 0 0,0 0 0,-1 0 0,1 0 0,0 1 0,0-1 0,0 0 0,0 0 0,0 0 0,1 1 0,-1-1 0,0 1 0,1-1 0,-1 1 0,1 0 0,3-3 0,-1 2 0,1 1 0,0 0 0,0-1 0,0 1 0,0 1 0,0-1 0,0 1 0,8 0 0,64 4 0,-50-2 0,0-1 0,1-1 0,-1-1 0,28-5 0,-53 6 0,1-1 0,-1 0 0,1 1 0,-1-1 0,0 0 0,1 0 0,-1-1 0,0 1 0,0 0 0,0-1 0,0 1 0,0-1 0,0 0 0,0 0 0,-1 0 0,1 0 0,-1 0 0,1 0 0,-1 0 0,2-4 0,-1 2 0,-1 0 0,0-1 0,0 1 0,0 0 0,0-1 0,-1 1 0,0-1 0,0 1 0,0-1 0,0 1 0,-2-7 0,1 5 0,0 0 0,-1 1 0,0-1 0,0 1 0,0-1 0,0 1 0,-1-1 0,0 1 0,0 0 0,0 0 0,-1 1 0,0-1 0,0 1 0,0-1 0,0 1 0,-1 1 0,1-1 0,-10-5 0,-7 3 0,1 0 0,-1 2 0,0 1 0,0 1 0,-26-1 0,-5 0 0,-564-49-492,-1052-101-1755,1330 108 2003,-233-18-294,210 57 773,-135-7 634,390 7 545,-2 0-912,-183-33-1,232 18-501,48 16 0,-1 1 0,1 0 0,-1 1 0,1 0 0,-15-2 0,-181-10 0,-143-15 0,220 15 0,1-5 0,-150-45 0,89 7 0,171 53-140,1 2 0,-1 1-1,0 0 1,-38 2 0,43 0-524,-4 0-6162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3:28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1461 360 24575,'-14'-1'0,"1"-1"0,0 0 0,0-1 0,0 0 0,0-1 0,-13-5 0,12 3 0,-1 1 0,0 1 0,0 0 0,-19-2 0,-291 3 0,169 6 0,127-4 0,19 0 0,1 0 0,-1 1 0,1 1 0,0-1 0,-1 1 0,-9 3 0,18-3 0,-1-1 0,1 1 0,0 0 0,0-1 0,0 1 0,0 0 0,0 0 0,0 0 0,0 0 0,0 0 0,0 0 0,0 0 0,0 0 0,1 0 0,-1 0 0,0 1 0,1-1 0,-1 0 0,1 0 0,0 1 0,-1-1 0,1 0 0,-1 3 0,1 36 0,1-24 0,-4 24 0,-2 0 0,-1 0 0,-3-1 0,-25 76 0,15-55 0,11-25 0,1 1 0,2 1 0,-1 70 0,5-64 0,-2 0 0,-11 54 0,-4-42 0,14-45 0,0 1 0,1 0 0,0-1 0,0 1 0,1 0 0,0 13 0,1-2 0,0-9 0,1 0 0,0 0 0,1 0 0,3 14 0,-4-24 0,1 1 0,0-1 0,0 0 0,0 0 0,1 0 0,-1 0 0,1 0 0,0 0 0,0-1 0,0 1 0,0 0 0,0-1 0,0 1 0,1-1 0,-1 0 0,1 0 0,-1 0 0,1 0 0,0-1 0,6 4 0,40 11 0,1-2 0,0-2 0,1-2 0,52 3 0,-63-8 0,67 4 0,117-5 0,-20-1 0,-68 13 0,-88-8 0,63 1 0,80-8 0,359 15 0,233 32 0,-467-24 0,108 1 0,-367-26 0,0 3 0,105 17 0,-13 4 0,-85-14 0,100 25 0,78 31 0,-192-55 0,0-2 0,99 3 0,540-13 0,-556 11 0,-1-1 0,204 4 0,-261-7 0,99-7 0,-163 0 0,0 0 0,-1-2 0,1 1 0,-1-1 0,0-1 0,0 0 0,0 0 0,15-12 0,-10 7 0,1 1 0,19-8 0,57-16 0,133-28 0,-216 59 0,0 0 0,-1-1 0,1 0 0,-1-1 0,0 0 0,0 0 0,0-1 0,0 0 0,-1 0 0,0-1 0,0 0 0,0 0 0,-1 0 0,0-1 0,0 0 0,8-13 0,-11 14 0,-1 0 0,1 0 0,-1 0 0,0 0 0,-1 0 0,1-1 0,-1 1 0,-1 0 0,1-11 0,5-29 0,9-1 0,-10 33 0,0 0 0,-1-1 0,0 1 0,-2-1 0,3-24 0,-7-580 0,1 595 0,-2 1 0,0 0 0,-7-24 0,5 24 0,0 0 0,2 0 0,-1-25 0,5 43 0,-1 1 0,0-1 0,0 0 0,-1 1 0,0-1 0,1 1 0,-2-1 0,1 1 0,0-1 0,-4-6 0,3 9 0,0 0 0,0 0 0,0 0 0,0 0 0,0 0 0,0 1 0,0-1 0,-1 1 0,1 0 0,-1 0 0,1 0 0,-1 0 0,1 0 0,-1 0 0,0 0 0,1 1 0,-1 0 0,0-1 0,-4 1 0,-86-3 0,-167 16 0,122-3 0,-587 22-1709,-1-40 936,279-38 767,3-24 39,-49-7-434,-595-30 326,144 29-738,630 50 806,-216 0 3758,69 41-3751,207-12 0,-34 2 0,285-3 0,-1 1 0,0-1 0,1 1 0,-1-1 0,1 1 0,-1 0 0,1 1 0,-1-1 0,1 1 0,0-1 0,-1 1 0,-2 2 0,5-3 0,1-1 0,-1 1 0,1-1 0,-1 1 0,1-1 0,0 1 0,-1-1 0,1 1 0,0 0 0,-1-1 0,1 1 0,0-1 0,0 1 0,-1 0 0,1-1 0,0 1 0,0 0 0,0-1 0,0 1 0,0 0 0,0-1 0,0 1 0,0 0 0,0-1 0,1 2 0,0 0 0,0-1 0,0 1 0,0 0 0,0-1 0,0 1 0,0-1 0,1 1 0,-1-1 0,1 0 0,-1 1 0,1-1 0,0 0 0,1 1 0,21 11 0,1-1 0,0-1 0,0-1 0,37 8 0,-38-12 0,-1 1 0,-1 1 0,1 1 0,-1 1 0,-1 1 0,25 16 0,-42-24 0,-1 0 0,0 0 0,1 1 0,-1-1 0,-1 1 0,1 0 0,0-1 0,-1 1 0,0 1 0,0-1 0,0 0 0,0 0 0,-1 1 0,1-1 0,0 9 0,0 3 0,-1 1 0,0 0 0,-3 19 0,1-19 0,1 0 0,1 21 0,3-13 0,-1-8 0,0 1 0,-1 0 0,0 0 0,-2 0 0,0 0 0,-1 0 0,-1-1 0,-8 34 0,2-28 0,1 0 0,0 0 0,2 1 0,1 0 0,1 0 0,0 27 0,2-30 0,-1 0 0,-1 0 0,-7 28 0,5-28 0,1 0 0,1 0 0,-1 30 0,3 59 0,3 82 0,-2-190 0,1-1 0,-1 1 0,1 0 0,-1 0 0,1 0 0,-1 0 0,1-1 0,0 1 0,0 0 0,0-1 0,0 1 0,0-1 0,0 1 0,1-1 0,-1 1 0,0-1 0,1 0 0,-1 0 0,1 0 0,-1 0 0,1 0 0,0 0 0,-1 0 0,1 0 0,0 0 0,0-1 0,0 1 0,-1-1 0,4 1 0,6 1 0,0-1 0,0 0 0,21-1 0,-17-1 0,115 6 0,153 26 0,313 13-328,3-44-753,-309-2-158,667 2 733,-811 8 2064,0 0 38,-127-7-1596,1 0 0,0 2 0,-1 0 0,1 1 0,21 8 0,-21-7 0,0-2 0,0 0 0,29 0 0,20 2 0,142 18 0,277-7 0,484-17 0,-961 2 0,0 0 0,-1 1 0,1 0 0,0 1 0,14 5 0,-14-4 0,0 0 0,1-1 0,-1-1 0,20 2 0,50-2 0,92 5 0,42 0 0,-210-7 0,0 2 0,0-1 0,0 0 0,0 1 0,0 0 0,-1 0 0,6 3 0,-6-2 0,1-1 0,0 0 0,0 0 0,0 0 0,0 0 0,8 0 0,44 3 0,84-5 0,-89-2 0,0 2 0,63 8 0,-30-1-1365,-72-7-5461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3:41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24575,'-11'33'0,"4"-17"0,-39 96 0,34-89 0,1 0 0,2 0 0,0 1 0,2 0 0,1 1 0,-7 47 0,11 313 0,4-192 0,-3-99 0,3 99 0,-2-192 0,1 1 0,-1 0 0,1-1 0,-1 1 0,1 0 0,0-1 0,-1 1 0,1-1 0,0 1 0,0-1 0,0 1 0,1-1 0,-1 0 0,0 0 0,0 0 0,1 1 0,-1-1 0,1 0 0,-1-1 0,1 1 0,-1 0 0,1 0 0,-1-1 0,1 1 0,0 0 0,-1-1 0,1 0 0,0 1 0,3-1 0,7 1 0,1 0 0,-1-1 0,16-1 0,-10 0 0,719 20 0,-54 13-1057,6-34 1027,-245-1-274,1899 3 1695,-2324 2-1391,0 0 0,0 1 0,-1 1 0,28 9 0,-23-6 0,0-1 0,29 3 0,245-4 0,-163-7 0,-98-1 0,1-1 0,-1-2 0,0-1 0,-1-2 0,49-20 0,-50 17 0,0 1 0,0 1 0,1 2 0,0 2 0,68-4 0,-88 10 0,0 0 0,-1-1 0,1 0 0,0-1 0,0 0 0,-1-2 0,20-6 0,-13 5 0,-1 1 0,1 0 0,0 2 0,0 0 0,0 2 0,38 3 0,-1-1 0,4 0 0,-37 0 0,0-1 0,1-1 0,-1-1 0,1-2 0,37-8 0,-56 8 0,0 0 0,0 0 0,-1 0 0,1-1 0,10-8 0,-12 7 0,1 1 0,0 0 0,1 0 0,-1 1 0,1-1 0,7-1 0,-6 2 0,0 1 0,0-1 0,-1 0 0,1 0 0,-1-1 0,13-9 0,-17 11 0,0 0 0,-1-1 0,0 0 0,1 1 0,-1-1 0,0 0 0,0 0 0,-1 0 0,1 0 0,-1-1 0,1 1 0,-1 0 0,0-1 0,0 1 0,0 0 0,-1-1 0,1 0 0,-1-4 0,2-45 0,-3 1 0,-6-53 0,0 75 0,0 1 0,-3 0 0,0 1 0,-17-33 0,-6-17 0,-15-34 0,47 110 0,0 0 0,0 0 0,-1 0 0,1 0 0,-1 0 0,1 0 0,-1 1 0,0-1 0,0 0 0,0 1 0,0-1 0,0 1 0,0 0 0,0 0 0,-1 0 0,1 0 0,0 0 0,-1 0 0,1 0 0,0 1 0,-1-1 0,1 1 0,-5 0 0,-10-1 0,0 0 0,-26 3 0,15 0 0,-1752 2 0,960-6 0,446-4 0,-560-80 0,777 62 0,-274-7 0,273 32 0,-387-2 0,442-6 0,1-5 0,-158-39 0,76 19 0,146 27 0,-14-1 0,37 6 0,0-2 0,0 0 0,0 0 0,0-2 0,1 0 0,-26-10 0,25 9 0,1 0 0,-1 1 0,1 0 0,-1 1 0,-1 1 0,1 1 0,0 0 0,-20 1 0,13 0 0,0 0 0,0-2 0,-24-5 0,4-3 0,-120-35 0,136 34-26,19 8-242,-2-1 1,1 1-1,0 1 0,-16-4 0,11 5-6558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8:04.6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47 24575,'3'0'0,"3"0"0,4 0 0,2 0 0,6 0 0,7 0 0,6 0 0,8 0 0,11-3 0,17-1 0,16-2 0,16-1 0,11-1 0,11 0-869,5 2 869,-19 1-7322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51.3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24575,'0'34'0,"-1"-3"0,5 37 0,-3-59 0,0 1 0,1-1 0,1 1 0,0-1 0,0 0 0,0 0 0,1-1 0,6 11 0,2 0 0,-3-4 0,1 0 0,0 0 0,1-1 0,21 22 0,8 10-1365,-31-36-5461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3:46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24575,'3'0'0,"4"0"0,3 0 0,8 0 0,10 0 0,5 0 0,8-2 0,-2-2-8191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3:46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24575,'0'3'0,"0"3"0,2 1 0,5 0 0,6 0 0,9 0 0,6 1 0,4 0 0,8-2 0,5 0 0,9 0 0,1 2 0,-9-1-8191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4:15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694 22 24575,'-75'-2'0,"30"1"0,0 1 0,-45 6 0,84-5 0,1 0 0,0 0 0,0 1 0,0 0 0,0 0 0,0 0 0,0 0 0,0 1 0,1-1 0,-1 1 0,1 0 0,0 1 0,0-1 0,0 1 0,0 0 0,0 0 0,1 0 0,0 0 0,0 1 0,0-1 0,0 1 0,-3 9 0,1 0 0,1 1 0,0 0 0,1 0 0,1 0 0,0 0 0,1 30 0,1-18 0,-1-3 0,1 0 0,1 0 0,2 0 0,5 25 0,-7-43 0,1 1 0,0-1 0,1 1 0,0-1 0,0 0 0,0 0 0,0 0 0,1 0 0,0-1 0,1 1 0,-1-1 0,1 0 0,0-1 0,0 1 0,0-1 0,1 0 0,-1 0 0,1 0 0,7 2 0,-6-3 0,-1-1 0,1 0 0,0 0 0,0-1 0,0 0 0,0 0 0,0-1 0,0 0 0,0 0 0,0 0 0,0-1 0,0 0 0,0-1 0,0 1 0,0-1 0,-1-1 0,1 1 0,10-6 0,4-4 0,-1 0 0,-1-1 0,0 0 0,22-21 0,-37 29 0,0 1 0,0-1 0,-1 0 0,0 0 0,0 0 0,0 0 0,0 0 0,-1-1 0,0 1 0,0-1 0,0 0 0,-1 1 0,0-1 0,0 0 0,0-11 0,0-8 0,-2 0 0,-5-33 0,6 52 0,-1 3 0,0 0 0,0 0 0,0 0 0,-1 0 0,1 0 0,-1 0 0,1 1 0,-1-1 0,0 1 0,0-1 0,0 1 0,0 0 0,-1-1 0,1 1 0,0 0 0,-1 1 0,0-1 0,1 0 0,-1 1 0,0-1 0,0 1 0,0 0 0,0 0 0,0 0 0,0 1 0,-4-2 0,-10-1 0,-1 0 0,1 1 0,-23 1 0,31 0 0,0 1 0,-1 1 0,1-1 0,0 2 0,-1-1 0,-12 5 0,16-4 0,1 1 0,-1 0 0,1 0 0,0 0 0,0 1 0,0-1 0,0 1 0,1 1 0,-1-1 0,-6 9 0,5-4 0,0 0 0,0 0 0,1 1 0,0 0 0,1 0 0,0 0 0,1 0 0,0 1 0,0-1 0,1 1 0,-1 14 0,1 16 0,4 70 0,1-31 0,-3-75 0,0 0 0,0-1 0,1 1 0,-1 0 0,1 0 0,0 0 0,1 0 0,-1-1 0,1 1 0,0 0 0,0-1 0,5 8 0,-5-9 0,1 0 0,0-1 0,0 1 0,0-1 0,0 1 0,0-1 0,0 0 0,0 0 0,1-1 0,-1 1 0,1-1 0,-1 0 0,1 0 0,0 0 0,0 0 0,-1 0 0,6-1 0,26 3 0,-1-1 0,0-2 0,59-7 0,-82 4 0,0 0 0,0 0 0,-1-1 0,0 0 0,0-1 0,0 0 0,0-1 0,-1 0 0,0 0 0,0-1 0,0 0 0,-1-1 0,0 1 0,-1-2 0,8-9 0,-6 6 0,-1 0 0,0-1 0,-1 0 0,0 0 0,-1-1 0,0 0 0,-1 0 0,-1 0 0,0-1 0,2-25 0,-2 5 0,-3 0 0,-1 0 0,-1-1 0,-7-37 0,8 71 0,-1-1 0,0 0 0,0 1 0,0-1 0,0 1 0,0-1 0,-1 1 0,1 0 0,-1 0 0,1-1 0,-1 1 0,0 0 0,0 0 0,0 1 0,0-1 0,0 0 0,0 1 0,-1-1 0,1 1 0,0-1 0,-1 1 0,1 0 0,-1 0 0,0 0 0,-3 0 0,0 0 0,0 0 0,0 0 0,0 1 0,0 0 0,-1 0 0,1 0 0,0 1 0,0 0 0,0 0 0,-9 3 0,12-2 0,0-1 0,-1 1 0,1 0 0,0 1 0,1-1 0,-1 0 0,0 1 0,1-1 0,-1 1 0,1 0 0,0 0 0,0 0 0,0 0 0,0 0 0,0 0 0,1 1 0,0-1 0,-1 0 0,0 6 0,-2 8 0,0 1 0,-3 26 0,7-40 0,-4 47 0,4 55 0,-1 18 0,0-119 0,0 0 0,1 0 0,-1-1 0,-1 1 0,1 0 0,-1-1 0,0 1 0,0-1 0,0 0 0,-1 1 0,1-1 0,-1 0 0,0 0 0,0-1 0,0 1 0,-1-1 0,-4 4 0,5-5 0,1 0 0,-1 0 0,0-1 0,1 1 0,-1-1 0,0 0 0,0 0 0,0 0 0,0 0 0,0 0 0,0-1 0,0 1 0,0-1 0,-1 0 0,1 0 0,0 0 0,0 0 0,0-1 0,0 1 0,0-1 0,0 0 0,0 0 0,0 0 0,0 0 0,0-1 0,0 1 0,-3-3 0,-3-2 0,0 0 0,1-1 0,0 0 0,0 0 0,0-1 0,1 0 0,0 0 0,1 0 0,0-1 0,-8-16 0,9 13 0,0 0 0,1-1 0,0 1 0,1-1 0,1 0 0,0 0 0,1 0 0,0-18 0,1 17 0,0-4 0,0 1 0,1 0 0,5-27 0,-5 40 0,0-1 0,1 0 0,-1 0 0,1 0 0,1 1 0,-1-1 0,1 1 0,-1-1 0,1 1 0,0 0 0,1 0 0,-1 1 0,1-1 0,-1 1 0,1-1 0,7-3 0,1 0 0,1 0 0,0 2 0,0-1 0,0 2 0,1-1 0,0 2 0,0 0 0,0 1 0,0 0 0,0 1 0,0 0 0,0 1 0,15 3 0,-27-3 0,0 0 0,0 1 0,0 0 0,-1-1 0,1 1 0,0 0 0,-1 0 0,1 0 0,0 0 0,-1 0 0,1 0 0,-1 0 0,0 1 0,1-1 0,-1 0 0,0 1 0,0-1 0,0 1 0,0-1 0,0 1 0,0 0 0,0-1 0,-1 1 0,1 0 0,0 0 0,-1 0 0,0-1 0,1 1 0,-1 0 0,0 3 0,1 8 0,0 1 0,-2-1 0,-1 19 0,0-6 0,2-12 0,-1 0 0,0 0 0,-1 0 0,-1 0 0,0 0 0,0 0 0,-2-1 0,-6 16 0,7-23 0,1 0 0,-1 0 0,0 0 0,-1-1 0,1 1 0,-1-1 0,0-1 0,0 1 0,-1-1 0,1 1 0,-1-1 0,0-1 0,0 1 0,0-1 0,-1 0 0,1-1 0,-1 0 0,-12 3 0,-21 2 0,-1-2 0,0-2 0,-74-5 0,48 1 0,37 1 0,0-1 0,-51-10 0,73 10 0,0-1 0,0 0 0,-1-1 0,1 0 0,1 0 0,-1-1 0,0 0 0,1-1 0,0 1 0,0-1 0,0-1 0,1 1 0,-1-1 0,-6-8 0,10 10 0,1-1 0,-1 1 0,1-1 0,0 0 0,0 1 0,0-1 0,0 0 0,1 0 0,0 0 0,0 0 0,0 0 0,1 0 0,0-1 0,0 1 0,0 0 0,0 0 0,1 0 0,0 0 0,0 0 0,0 0 0,4-8 0,-3 6 0,1 1 0,1-1 0,-1 0 0,1 1 0,1-1 0,-1 1 0,1 0 0,0 1 0,0-1 0,0 1 0,1 0 0,0 0 0,0 1 0,7-4 0,11-5 0,0 1 0,1 2 0,0 0 0,1 2 0,0 1 0,1 1 0,-1 1 0,1 1 0,0 1 0,0 2 0,0 1 0,30 3 0,-55-2 0,1-1 0,-1 1 0,0 0 0,1 0 0,-1 0 0,0 0 0,1 1 0,-1-1 0,0 0 0,0 1 0,0 0 0,0-1 0,0 1 0,-1 0 0,1 0 0,0 0 0,-1 0 0,0 0 0,1 1 0,-1-1 0,0 0 0,0 1 0,0-1 0,0 0 0,-1 1 0,1-1 0,-1 1 0,1 0 0,-1 3 0,1 11 0,0 0 0,-1-1 0,-3 25 0,2-25 0,0-8 0,0 1 0,0-1 0,0 0 0,-1 0 0,0 0 0,-1 0 0,0 0 0,0-1 0,-7 13 0,6-15 0,1-1 0,-1 0 0,0 0 0,1 0 0,-2 0 0,1-1 0,0 1 0,-1-1 0,0 0 0,0-1 0,1 1 0,-2-1 0,1 0 0,0 0 0,-8 2 0,0-1 0,1-1 0,0 0 0,-1-1 0,0 0 0,1 0 0,-1-2 0,0 1 0,1-2 0,-1 0 0,-22-6 0,29 6 0,-1-1 0,1 1 0,0-1 0,1 0 0,-1-1 0,0 1 0,1-1 0,0 0 0,0-1 0,0 1 0,0-1 0,1 0 0,0 0 0,0 0 0,0-1 0,0 1 0,1-1 0,0 0 0,0 0 0,1 0 0,0-1 0,-3-9 0,3 3 0,-1 0 0,2-1 0,0 1 0,0 0 0,1-1 0,1 1 0,0 0 0,1-1 0,0 1 0,1 0 0,1 0 0,0 0 0,10-21 0,-9 26 0,-1 0 0,1 0 0,1 0 0,-1 1 0,1 0 0,1 0 0,-1 0 0,1 1 0,1 0 0,-1 1 0,1-1 0,0 1 0,0 1 0,0 0 0,0 0 0,1 0 0,0 1 0,0 0 0,0 1 0,13-2 0,-4 1 0,1 2 0,-1 0 0,0 1 0,1 0 0,28 6 0,-44-5 0,0 0 0,-1 0 0,1 0 0,-1 1 0,1-1 0,-1 1 0,0 0 0,1 0 0,-1 0 0,0 0 0,0 0 0,0 0 0,-1 0 0,1 1 0,0-1 0,-1 1 0,1-1 0,-1 1 0,0-1 0,0 1 0,0 0 0,0 0 0,-1 0 0,1-1 0,-1 7 0,3 9 0,-2 1 0,-2 35 0,1-38 0,-1 0 0,0 1 0,0-1 0,-2 0 0,0 0 0,-1-1 0,-6 18 0,5-22 0,0-1 0,0 0 0,-1 0 0,0-1 0,-1 1 0,0-1 0,0-1 0,-1 1 0,-12 10 0,15-14 0,0-1 0,-1 0 0,1 0 0,-1-1 0,0 0 0,0 1 0,0-2 0,0 1 0,0-1 0,0 0 0,-1 0 0,1-1 0,-1 0 0,1 0 0,-1 0 0,0-1 0,1 0 0,-1-1 0,1 1 0,-13-4 0,17 4 0,0-1 0,1 0 0,-1-1 0,0 1 0,1 0 0,-1 0 0,0-1 0,1 1 0,0-1 0,-1 1 0,1-1 0,0 0 0,0 0 0,0 1 0,0-1 0,0 0 0,0 0 0,1 0 0,-1 0 0,0 0 0,1 0 0,0 0 0,-1 0 0,1-2 0,-1-8 0,1-1 0,2-22 0,-1 22 0,0-3 0,1-1 0,0 1 0,2 0 0,0 0 0,1 1 0,0-1 0,1 1 0,1 0 0,0 0 0,1 1 0,1 0 0,0 1 0,1 0 0,0 0 0,17-15 0,-11 14 0,1 0 0,0 1 0,1 1 0,1 0 0,0 1 0,0 2 0,1 0 0,1 0 0,-1 2 0,1 1 0,23-4 0,-19 4 0,1 2 0,0 0 0,0 2 0,0 1 0,0 1 0,29 4 0,-53-3 0,1 0 0,-1 0 0,0 0 0,1 0 0,-1 0 0,0 0 0,1 1 0,-1-1 0,0 1 0,0-1 0,0 1 0,0 0 0,-1 0 0,1 0 0,0 0 0,-1 0 0,1 0 0,-1 0 0,0 1 0,0-1 0,0 0 0,0 1 0,0-1 0,0 1 0,-1-1 0,1 5 0,1 8 0,0 0 0,-1 0 0,-2 23 0,0-21 0,1 8 0,-2 1 0,-1-1 0,0 1 0,-2-1 0,-12 37 0,12-50 0,0 0 0,0 0 0,-2-1 0,1 1 0,-1-1 0,-1-1 0,0 1 0,0-1 0,-1-1 0,0 0 0,-1 0 0,-18 13 0,16-15 0,0 0 0,-1-1 0,1 0 0,-2-1 0,1-1 0,-1 0 0,1-1 0,-1 0 0,-18 1 0,-16-1 0,-66-5 0,52 0 0,58 2 0,0 0 0,-1 0 0,1-1 0,-1 1 0,1-1 0,0 0 0,-1-1 0,1 1 0,0-1 0,0 1 0,-8-6 0,9 5 0,1 0 0,-1-1 0,1 1 0,0-1 0,0 0 0,0 0 0,0 0 0,0 0 0,0 0 0,1 0 0,-1 0 0,1-1 0,0 1 0,0 0 0,-1-7 0,0-5 0,0 0 0,0 0 0,1 0 0,1 0 0,1 0 0,3-26 0,-2 33 0,0-1 0,1 0 0,0 1 0,0 0 0,0-1 0,1 1 0,1 1 0,-1-1 0,1 1 0,0 0 0,1 0 0,10-10 0,-5 7 0,1 0 0,0 1 0,0 1 0,1 0 0,1 1 0,-1 0 0,29-10 0,-33 14 0,0 1 0,0 0 0,0 0 0,1 1 0,-1 0 0,0 0 0,1 1 0,-1 0 0,1 1 0,-1 0 0,1 1 0,-1 0 0,17 6 0,-24-7 0,0 0 0,0 0 0,0 1 0,0-1 0,0 1 0,0-1 0,-1 1 0,1 0 0,-1 0 0,1-1 0,-1 1 0,0 0 0,0 0 0,0 0 0,0 1 0,0-1 0,0 0 0,0 0 0,-1 1 0,1-1 0,-1 0 0,0 0 0,0 4 0,1 8 0,-1 0 0,-3 26 0,1-12 0,2-12 0,0-5 0,0 1 0,-1-1 0,0 0 0,-5 17 0,5-24 0,0 0 0,-1 0 0,0-1 0,0 1 0,0 0 0,0-1 0,0 0 0,-1 1 0,0-1 0,0 0 0,1 0 0,-2-1 0,1 1 0,0 0 0,0-1 0,-6 3 0,0 0 0,-1-1 0,0 0 0,0 0 0,-1-1 0,1 0 0,-1-1 0,-16 2 0,-7-2 0,-36-2 0,64 0 0,4 0 0,0 0 0,0-1 0,0 1 0,0 0 0,0-1 0,0 1 0,0-1 0,0 1 0,1-1 0,-1 0 0,0 0 0,0 0 0,1 0 0,-1 0 0,1 0 0,-1-1 0,1 1 0,-1 0 0,1-1 0,0 1 0,0-1 0,-2-2 0,1 0 0,0 0 0,1 0 0,-1 0 0,1 0 0,0-1 0,0 1 0,0-1 0,1 1 0,-1-8 0,1 3 0,0-1 0,1 1 0,0 0 0,1-1 0,0 1 0,0 0 0,1 0 0,0 1 0,6-12 0,-5 14 0,0 1 0,1-1 0,0 1 0,-1 1 0,1-1 0,1 1 0,-1-1 0,1 1 0,0 1 0,0-1 0,0 1 0,0 0 0,0 1 0,1-1 0,-1 1 0,1 1 0,12-3 0,9 1 0,1 1 0,55 2 0,-47 1 0,-6-2 0,-22 0 0,-1 1 0,1-1 0,-1 1 0,1 1 0,-1-1 0,1 1 0,-1 1 0,1 0 0,-1 0 0,13 5 0,-19-5 0,-1-1 0,1 1 0,-1-1 0,0 1 0,1-1 0,-1 1 0,0 0 0,0 0 0,0-1 0,-1 1 0,1 0 0,0 0 0,0 0 0,-1 0 0,0 0 0,1 0 0,-1 0 0,0 2 0,-1 42 0,0-32 0,0-3 0,1 0 0,-2-1 0,0 1 0,0-1 0,-7 18 0,7-23 0,0-1 0,0 1 0,-1-1 0,1 0 0,-1 0 0,0 0 0,0 0 0,0-1 0,-1 1 0,1-1 0,-1 0 0,0 0 0,0 0 0,-8 4 0,0-1 0,1-2 0,-1 1 0,0-2 0,-1 1 0,1-2 0,0 0 0,-1 0 0,0-1 0,1 0 0,-1-1 0,1-1 0,-1 0 0,0-1 0,1 0 0,0-1 0,0 0 0,0-1 0,0 0 0,0-1 0,1-1 0,-1 0 0,2 0 0,-1-1 0,1 0 0,0-1 0,0 0 0,1-1 0,0 0 0,0 0 0,1-1 0,-11-18 0,15 22 0,0-1 0,1 0 0,0 0 0,1-1 0,0 1 0,0-1 0,0 1 0,1-1 0,0 0 0,1 1 0,-1-1 0,2-11 0,0 15 0,-1 1 0,0-1 0,1 1 0,0-1 0,-1 1 0,2-1 0,-1 1 0,0-1 0,1 1 0,-1 0 0,1 0 0,0 0 0,0 0 0,0 0 0,0 0 0,1 0 0,-1 1 0,1-1 0,0 1 0,-1 0 0,1 0 0,0 0 0,1 0 0,-1 0 0,0 1 0,0-1 0,7-1 0,-1 1 0,0 0 0,1 1 0,-1 0 0,1 0 0,-1 1 0,0 0 0,1 1 0,-1 0 0,1 0 0,-1 1 0,10 3 0,-14-2 0,0-1 0,0 0 0,0 1 0,-1 0 0,1 0 0,-1 0 0,0 0 0,0 1 0,0 0 0,0 0 0,0 0 0,-1 0 0,0 1 0,0-1 0,0 1 0,-1 0 0,1-1 0,-1 1 0,0 1 0,2 6 0,-3-7 0,1-1 0,-1 1 0,0-1 0,0 1 0,-1 0 0,1-1 0,-1 1 0,0 0 0,0-1 0,-1 1 0,1 0 0,-1-1 0,0 1 0,-1 0 0,1-1 0,-1 0 0,1 1 0,-1-1 0,-1 0 0,1 0 0,0 0 0,-1 0 0,0 0 0,0-1 0,0 1 0,-1-1 0,1 0 0,-1 0 0,1 0 0,-1 0 0,0 0 0,0-1 0,0 0 0,-1 0 0,1 0 0,-1-1 0,-4 2 0,-15 6 0,-1-1 0,0-1 0,0-1 0,-1-2 0,1 0 0,-34-1 0,57-2 0,1-1 0,-1-1 0,0 1 0,0 0 0,1 0 0,-1-1 0,0 1 0,1-1 0,-1 1 0,1-1 0,-1 0 0,1 1 0,-1-1 0,1 0 0,-1 0 0,1 0 0,0 0 0,-1 0 0,1-1 0,0 1 0,0 0 0,-1-2 0,0 0 0,1 0 0,0 1 0,0-1 0,1 0 0,-1 1 0,1-1 0,-1 0 0,1 0 0,0 0 0,0 1 0,0-1 0,1-4 0,0-3 0,1 1 0,1 0 0,0-1 0,0 1 0,0 0 0,11-17 0,-6 14 0,1 1 0,1 0 0,0 0 0,1 1 0,0 0 0,0 1 0,1 1 0,0-1 0,0 2 0,1 0 0,0 0 0,0 1 0,1 1 0,0 0 0,0 1 0,0 0 0,0 1 0,1 1 0,-1 1 0,1 0 0,0 0 0,-1 1 0,16 3 0,-28-3 0,0 0 0,-1 1 0,1-1 0,0 0 0,0 1 0,-1 0 0,1-1 0,-1 1 0,1 0 0,0 0 0,-1 0 0,1 0 0,-1 0 0,0 0 0,1 0 0,-1 1 0,0-1 0,0 0 0,0 1 0,0-1 0,2 4 0,-2-2 0,0 0 0,0 0 0,0 0 0,0 0 0,-1 0 0,0 1 0,1-1 0,-1 0 0,0 1 0,0-1 0,-2 5 0,2-2 0,-2-1 0,1 1 0,-1-1 0,1 1 0,-2-1 0,1 1 0,0-1 0,-1 0 0,0 0 0,0 0 0,-1-1 0,0 1 0,-6 6 0,9-10 0,-1 1 0,1-1 0,0 0 0,-1 0 0,0 0 0,1 0 0,-1 0 0,0 0 0,1 0 0,-1-1 0,0 1 0,0 0 0,1-1 0,-1 0 0,0 1 0,0-1 0,0 0 0,0 0 0,0 0 0,0 0 0,1 0 0,-1 0 0,0-1 0,0 1 0,0-1 0,0 1 0,1-1 0,-1 0 0,0 0 0,-2-1 0,1-1 0,1 0 0,-1 0 0,1 0 0,0 0 0,0 0 0,1-1 0,-1 1 0,0-1 0,1 1 0,0-1 0,0 1 0,0-1 0,0 0 0,0-6 0,0 2 0,0 3 0,1 0 0,-1 0 0,1 1 0,0-1 0,0 0 0,0 0 0,2-4 0,2 6 0,0 10 0,3 10 0,-6-12 0,0 1 0,-1-1 0,0 1 0,1 0 0,-2-1 0,1 1 0,-1-1 0,1 1 0,-4 9 0,3-14 0,1 1 0,-1-1 0,1 0 0,-1 1 0,0-1 0,0 0 0,1 1 0,-1-1 0,0 0 0,0 0 0,-1 0 0,1 0 0,0 0 0,0 0 0,0 0 0,-1 0 0,1 0 0,0-1 0,-1 1 0,1 0 0,-1-1 0,1 0 0,-1 1 0,1-1 0,-1 0 0,1 1 0,-1-1 0,1 0 0,-1 0 0,1 0 0,-1 0 0,1-1 0,-1 1 0,1 0 0,-1-1 0,1 1 0,-1-1 0,1 1 0,0-1 0,-3-1 0,2 1 0,0-1 0,0 1 0,0-1 0,0 0 0,1 0 0,-1 0 0,0 0 0,1 0 0,-1-1 0,1 1 0,0 0 0,0-1 0,0 1 0,0-1 0,0 1 0,0-1 0,1 1 0,-1-1 0,1 0 0,0 1 0,0-1 0,0-3 0,-1 4 0,1 0 0,0-1 0,0 1 0,0-1 0,0 1 0,1-1 0,-1 1 0,0 0 0,1-1 0,0 1 0,0 0 0,-1-1 0,1 1 0,1 0 0,-1 0 0,0 0 0,0 0 0,1 0 0,-1 0 0,1 0 0,0 0 0,-1 0 0,1 1 0,2-2 0,8 0 0,0 0 0,0 1 0,0 1 0,0 0 0,0 1 0,0 0 0,23 3 0,7 0 0,-39-3 0,-1 0 0,0 0 0,0 0 0,0 1 0,0-1 0,1 0 0,-1 1 0,0 0 0,0-1 0,0 1 0,0 0 0,0 0 0,0 0 0,0 0 0,-1 1 0,1-1 0,0 0 0,-1 1 0,1-1 0,0 1 0,-1 0 0,3 3 0,-4-3 0,1 0 0,0 1 0,0-1 0,-1 0 0,1 1 0,-1-1 0,0 1 0,0-1 0,0 0 0,0 1 0,0-1 0,0 1 0,-1-1 0,1 0 0,-1 1 0,0-1 0,0 0 0,0 1 0,0-1 0,-2 4 0,1-3 9,-1 1 1,1-1-1,0 0 0,-1-1 0,0 1 1,0 0-1,0-1 0,0 0 0,0 1 0,0-1 1,0 0-1,-6 2 0,8-4-50,-1 1-1,1 0 1,0-1 0,-1 1 0,1-1-1,-1 0 1,1 0 0,0 1 0,-1-1-1,1 0 1,-1 0 0,1 0 0,-1 0-1,1-1 1,0 1 0,-1 0 0,1-1-1,-1 1 1,1-1 0,0 1 0,-1-1-1,1 1 1,0-1 0,0 0 0,0 0-1,-1 0 1,1 0 0,0 0 0,0 0-1,0 0 1,0 0 0,0 0 0,1 0-1,-1 0 1,-1-3 0,-2-6-6785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3:44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24575,'1332'31'-2573,"-877"-15"2075,386 44-338,-476-28 599,-213-19 324,332 16 977,-297-21 1219,-105-2-1928,144-9 0,-207 0-372,-1-1 0,1-1 1,-1-1-1,0 0 0,0-2 0,-1 0 0,23-14 0,7-3-1213,-21 12-5596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3:45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24575,'-1'0'0,"1"0"0,0 0 0,-1 0 0,1 0 0,-1 0 0,1 0 0,0 0 0,-1 0 0,1 0 0,0 0 0,-1 0 0,1 0 0,-1 1 0,1-1 0,0 0 0,-1 0 0,1 0 0,0 1 0,0-1 0,-1 0 0,1 0 0,0 1 0,-1-1 0,1 0 0,0 1 0,0-1 0,0 0 0,-1 1 0,1-1 0,0 0 0,0 1 0,0-1 0,0 1 0,0-1 0,-1 0 0,1 1 0,0-1 0,0 0 0,0 1 0,0-1 0,0 1 0,0-1 0,1 0 0,-1 1 0,0-1 0,0 1 0,0-1 0,0 0 0,0 1 0,0-1 0,1 0 0,-1 1 0,0-1 0,0 0 0,1 1 0,0 1 0,-1-1 0,1 1 0,0 0 0,1-1 0,-1 1 0,0-1 0,0 1 0,1-1 0,-1 0 0,3 3 0,7-1 0,1 1 0,-1-1 0,1-1 0,-1 0 0,1-1 0,0 0 0,0-1 0,12-1 0,1 2 0,323 17 4,-208-8-1373,-100-8-5457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3:54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24575,'-1'84'0,"-1"-38"0,2 1 0,10 81 0,-3-96-682,14 40-1,-16-59-6143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3:54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1 24575,'-1'8'0,"-1"1"0,-1-1 0,0 1 0,0-1 0,0 0 0,-1 0 0,-1 0 0,1-1 0,-1 1 0,-11 11 0,3 1 0,3-8 0,0-1 0,-1 0 0,0 0 0,-1-1 0,0 0 0,-1-1 0,0-1 0,0 0 0,-26 12 0,39-20 0,-18 11-151,2 0-1,-1 1 0,1 1 0,1 1 1,1 0-1,0 1 0,0 0 1,-16 25-1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3:55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24575,'0'-1'0,"1"0"0,0 0 0,-1 0 0,1 0 0,-1 0 0,1 0 0,0 1 0,-1-1 0,1 0 0,0 0 0,0 1 0,0-1 0,0 1 0,0-1 0,0 0 0,-1 1 0,1 0 0,0-1 0,0 1 0,1 0 0,-1-1 0,0 1 0,0 0 0,0 0 0,0 0 0,0 0 0,0 0 0,0 0 0,2 0 0,33 2 0,-19 2 0,0 2 0,0 0 0,0 1 0,-1 1 0,0 0 0,-1 1 0,19 14 0,-7-6 0,74 57 0,-70-50 0,0-1 0,38 20 0,-30-28-1365,-21-10-5461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3:55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 24575,'-15'67'0,"12"-14"0,3-30 0,-1 1 0,-2-1 0,0 1 0,-1-1 0,-2 0 0,-9 27 0,-16 29 0,19-46 0,-1 0 0,-2 0 0,0-2 0,-32 47 0,31-59-1365,9-11-5461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3:56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24575,'0'3'0,"0"4"0,0 3 0,2 2 0,5 0 0,3-2 0,3-3 0,1-3 0,5-2 0,2-1 0,2-1 0,0 0 0,5-1 0,3 0 0,-1 1 0,0 0 0,-5 0-8191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7:51.7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278 1 24575,'1'23'0,"1"-1"0,10 42 0,2 22 0,-14-84 0,0 0 0,0 0 0,0 0 0,0 0 0,0-1 0,0 1 0,-1 0 0,1 0 0,-1 0 0,1-1 0,-1 1 0,0 0 0,0-1 0,0 1 0,0 0 0,0-1 0,0 1 0,0-1 0,0 0 0,-1 1 0,1-1 0,0 0 0,-1 0 0,1 0 0,-1 0 0,1 0 0,-1 0 0,0 0 0,1 0 0,-1-1 0,0 1 0,0-1 0,-2 1 0,-7 1 0,0 0 0,0-1 0,0 0 0,-17-2 0,10 1 0,-143-3-1365,142 3-5461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4:03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6646 344 24575,'0'-2'0,"0"1"0,-1 0 0,1 0 0,-1 0 0,1 0 0,-1 0 0,1 0 0,-1 0 0,0 0 0,0 0 0,1 0 0,-1 0 0,0 0 0,0 1 0,0-1 0,0 0 0,0 1 0,0-1 0,0 0 0,0 1 0,0-1 0,-1 1 0,1 0 0,-1-1 0,-30-7 0,-16 3 0,-55 2 0,-15-1 0,-510-79 0,370 44 0,37 13 0,-302 2 0,301 15 0,-228-39 0,-179-9 0,-500 56 0,539 3 0,361-10 0,-8-1 0,75 9 0,-142 1 0,265 4 0,1 1 0,-1 3 0,1 0 0,1 3 0,-47 20 0,1-2 0,-88 21 0,160-47 0,0 0 0,1 1 0,-1 0 0,1 1 0,0 0 0,0 0 0,1 1 0,0 0 0,0 1 0,1 0 0,-13 15 0,8-9 0,2-4 0,1 1 0,0 1 0,-8 13 0,15-19 0,0-1 0,0 1 0,1 0 0,0-1 0,0 1 0,0 0 0,1 0 0,0 0 0,0 1 0,0 10 0,1 13 0,3 169 0,0-185 0,1-1 0,0 0 0,1-1 0,0 1 0,1-1 0,0 0 0,1-1 0,12 17 0,6 11 0,-5-8 0,1-1 0,2-1 0,48 49 0,-60-68 0,1 0 0,0-1 0,0-1 0,1 0 0,0-1 0,17 8 0,92 30 0,-67-27 0,-29-7 0,31 18 0,-38-19 0,1 0 0,-1-2 0,38 12 0,19-3 0,1-4 0,122 6 0,47 9 0,-109-9 0,117 20 0,-43-6 0,211-4 0,2-29 0,-165-3 0,1141 3 0,-1311 5 0,0 4 0,88 20 0,-63-10 0,327 36 0,-319-31 0,-28-5 0,4-11 0,-6-2 0,82 23 0,-89-12 0,162 9 0,-107-19 0,23 1 0,-113-8 0,92-4 0,-123 2 0,1-1 0,0-1 0,-1 0 0,1-2 0,19-8 0,-3 1 0,0 2 0,66-12 0,-70 18 0,-1-2 0,1-2 0,-1 0 0,42-20 0,-66 25 0,0-1 0,0 0 0,0 0 0,0 0 0,-1-1 0,0 0 0,0-1 0,0 1 0,-1-1 0,0 0 0,0 0 0,-1-1 0,6-12 0,1-8 0,-1-1 0,9-46 0,-2 9 0,-12 50 0,-1 0 0,-1-1 0,0 1 0,-1-1 0,-1 0 0,0 0 0,-2 0 0,0 0 0,0 0 0,-2 1 0,0-1 0,-1 1 0,0-1 0,-2 1 0,0 0 0,0 1 0,-2 0 0,-14-23 0,-14-12 0,-2 2 0,-3 1 0,-55-49 0,83 84 0,0 1 0,-1 0 0,0 1 0,-1 1 0,0 0 0,-1 1 0,0 1 0,0 0 0,0 1 0,-1 1 0,0 0 0,0 1 0,0 1 0,0 1 0,-1 0 0,-28 2 0,30 0-1365,3 0-5461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4:05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6596 0 24575,'-106'9'0,"2"-1"0,-1342-6-776,708-4 824,311 0-48,-657 10 0,829 4-1,-220 4 123,295-17 416,-453 10-469,149-2-69,340-7 0,80-9 0,0 1 0,15 7 0,-98 3 0,140-1 0,0 0 0,0 1 0,0-1 0,0 1 0,0 1 0,1-1 0,0 1 0,-1 1 0,1-1 0,0 1 0,0 0 0,1 0 0,-1 1 0,1-1 0,0 1 0,0 0 0,-7 10 0,6-6 0,1 0 0,-1 0 0,1 1 0,1-1 0,-1 1 0,2 0 0,0 0 0,0 0 0,0 1 0,1-1 0,0 12 0,0 24 0,1-14 0,-6 40 0,-4 5 0,5 0 0,2 82 0,3-68 0,3 84 0,-2-169 0,1 0 0,1 0 0,-1 0 0,1 0 0,0 0 0,0 0 0,1-1 0,0 1 0,0-1 0,0 0 0,0 0 0,1 0 0,0 0 0,0-1 0,0 1 0,1-1 0,-1 0 0,1 0 0,0-1 0,0 1 0,0-1 0,1 0 0,-1-1 0,8 3 0,14 5 0,0-1 0,1-1 0,51 7 0,-70-14 0,729 77 0,-107-70 0,-375-10 0,862 2-576,-384-53 695,-584 37 242,228 3-266,-190 12-94,51-21-1,-106 6 0,13 0 0,236-12 0,872 30 0,-1232-2 0,0-1 0,0-1 0,-1 0 0,1-2 0,-1 0 0,0-2 0,26-10 0,-42 14 0,-1-1 0,0 1 0,0-1 0,0 0 0,0 0 0,-1-1 0,1 1 0,-1-1 0,0 0 0,0 1 0,0-2 0,-1 1 0,1 0 0,-1 0 0,0-1 0,0 1 0,-1-1 0,1 0 0,-1 1 0,0-1 0,1-6 0,0-12 0,0 0 0,-2-1 0,-2-29 0,0 6 0,0 7 0,-2 0 0,-1 0 0,-2 0 0,-2 1 0,-20-54 0,-87-185 0,91 224 0,22 48 15,0-1 0,0 1 0,-1-1 0,0 1 0,0 1 0,-1-1 0,-5-6 0,7 10-108,0-1 0,0 1 1,0 0-1,-1 0 0,1 0 0,0 0 0,-1 1 0,1 0 1,-1-1-1,0 1 0,1 0 0,-1 1 0,0-1 1,1 1-1,-6-1 0,-5 2-6733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4:21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197 181 24575,'-2'8'0,"1"0"0,-1 0 0,-1 0 0,1 0 0,-1-1 0,-1 1 0,1-1 0,-1 0 0,0 0 0,-1 0 0,0-1 0,0 0 0,0 0 0,-1 0 0,0 0 0,0-1 0,0 0 0,-1 0 0,1-1 0,-14 7 0,18-10 0,0-1 0,1 1 0,-1-1 0,0 1 0,0-1 0,0 0 0,1 0 0,-1 0 0,0 0 0,0 0 0,0 0 0,1 0 0,-1-1 0,0 1 0,0-1 0,1 1 0,-1-1 0,0 0 0,1 0 0,-3-1 0,2 0 0,-1 0 0,1 0 0,0 0 0,0-1 0,0 1 0,0-1 0,0 1 0,1-1 0,-1 0 0,-2-5 0,-1-7 0,1-1 0,1 1 0,-4-29 0,5 29 0,-2-10 0,2-1 0,0 1 0,2-30 0,0 54 0,0 0 0,1 0 0,-1-1 0,0 1 0,0 0 0,0 0 0,1 0 0,-1 0 0,0-1 0,1 1 0,-1 0 0,1 0 0,0 0 0,-1 0 0,1 0 0,0 0 0,-1 0 0,1 0 0,2-1 0,-2 2 0,0-1 0,0 1 0,-1 0 0,1 0 0,0-1 0,0 1 0,0 0 0,0 0 0,0 0 0,0 0 0,0 0 0,0 0 0,0 0 0,0 1 0,0-1 0,0 0 0,-1 1 0,1-1 0,2 1 0,0 1 0,1 0 0,-1 0 0,0 1 0,1-1 0,-1 1 0,0 0 0,-1 0 0,1 0 0,0 0 0,2 5 0,-1-1 0,-1 1 0,0 0 0,-1 0 0,1 0 0,-2 0 0,1 0 0,-1 0 0,0 1 0,-1 8 0,-5 77 0,5-93 0,0 0 0,0 1 0,0-1 0,0 0 0,-1 0 0,1 0 0,0 0 0,0 0 0,-1 0 0,1 0 0,-1 1 0,1-1 0,-1 0 0,1 0 0,-1 0 0,0-1 0,1 1 0,-1 0 0,0 0 0,0 0 0,0 0 0,1-1 0,-1 1 0,-2 1 0,2-2 0,0 0 0,-1 0 0,1 0 0,0 0 0,0 0 0,-1 0 0,1 0 0,0-1 0,0 1 0,0 0 0,-1-1 0,1 1 0,0-1 0,0 1 0,0-1 0,0 0 0,0 1 0,-2-2 0,-1-1 0,0-1 0,0 1 0,1-1 0,-1 1 0,1-1 0,0 0 0,0-1 0,0 1 0,0 0 0,-2-6 0,4 6 0,0-1 0,0 0 0,1 0 0,-1 1 0,1-1 0,0 0 0,0 0 0,0 0 0,1 1 0,0-1 0,0 0 0,0 1 0,0-1 0,1 0 0,0 1 0,0 0 0,0-1 0,6-7 0,-7 10 0,1 0 0,-1 0 0,1 1 0,0-1 0,0 0 0,-1 1 0,1-1 0,0 1 0,1 0 0,-1-1 0,0 1 0,0 0 0,0 0 0,1 1 0,-1-1 0,0 0 0,1 1 0,-1-1 0,1 1 0,-1 0 0,1 0 0,-1 0 0,1 0 0,-1 0 0,0 0 0,1 1 0,-1-1 0,1 1 0,-1 0 0,0 0 0,1 0 0,-1 0 0,0 0 0,0 0 0,0 1 0,0-1 0,3 4 0,-2-3 0,0 1 0,0 1 0,-1-1 0,1 0 0,-1 1 0,0-1 0,0 1 0,-1 0 0,1-1 0,-1 1 0,1 0 0,-1 0 0,0 0 0,-1 0 0,1 0 0,-1 0 0,0 0 0,0 5 0,0-5 0,0 1 0,0-1 0,0 1 0,-1-1 0,0 0 0,0 1 0,0-1 0,0 0 0,0 0 0,-1 0 0,0 0 0,0 0 0,0 0 0,-1-1 0,1 1 0,-6 5 0,8-8 0,-1-1 0,1 1 0,-1-1 0,1 1 0,-1-1 0,1 1 0,-1-1 0,0 0 0,1 1 0,-1-1 0,0 0 0,1 0 0,-1 1 0,0-1 0,1 0 0,-1 0 0,0 0 0,1 0 0,-1 0 0,0 0 0,0 0 0,1 0 0,-1 0 0,0 0 0,1 0 0,-1-1 0,0 1 0,1 0 0,-1 0 0,0-1 0,-1 0 0,1-1 0,0 1 0,0 0 0,-1-1 0,1 1 0,0-1 0,0 1 0,1-1 0,-1 1 0,0-1 0,0-3 0,-9-45 0,8 31 0,0 5 0,1-1 0,0 1 0,1 0 0,1 0 0,0 0 0,6-26 0,-7 40 0,0-1 0,0 0 0,0 1 0,0-1 0,0 1 0,1-1 0,-1 0 0,0 1 0,0-1 0,1 1 0,-1-1 0,0 1 0,1-1 0,-1 1 0,0-1 0,1 1 0,-1-1 0,1 1 0,-1-1 0,1 1 0,-1 0 0,1-1 0,-1 1 0,1 0 0,-1-1 0,1 1 0,0 0 0,-1 0 0,1 0 0,-1 0 0,2-1 0,-1 2 0,0 0 0,0-1 0,0 1 0,0 0 0,0-1 0,-1 1 0,1 0 0,0 0 0,0 0 0,-1 0 0,1 0 0,0 0 0,-1 0 0,1 0 0,0 1 0,13 43 0,-10-21 0,-1 0 0,-2 1 0,-1-1 0,-2 29 0,2-52 0,0 0 0,-1 1 0,1-1 0,0 0 0,0 1 0,-1-1 0,1 0 0,0 0 0,-1 1 0,1-1 0,-1 0 0,0 0 0,1 0 0,-1 0 0,0 0 0,0 0 0,0 0 0,0 0 0,0 0 0,0 0 0,0 0 0,0 0 0,0-1 0,0 1 0,0 0 0,0-1 0,0 1 0,-1-1 0,1 1 0,0-1 0,0 0 0,-1 0 0,1 1 0,0-1 0,-1 0 0,1 0 0,0 0 0,-1 0 0,1-1 0,0 1 0,0 0 0,-1 0 0,1-1 0,0 1 0,0-1 0,-1 1 0,1-1 0,0 0 0,0 1 0,0-1 0,0 0 0,0 0 0,0 0 0,0 1 0,0-1 0,0 0 0,0 0 0,1-1 0,-1 1 0,0 0 0,1 0 0,-1 0 0,1 0 0,-1-1 0,0-1 0,-2-12 0,0-1 0,0 1 0,2-1 0,0 0 0,1 0 0,0 0 0,1 1 0,6-27 0,-7 42 0,0 0 0,0 0 0,0-1 0,0 1 0,0 0 0,0 0 0,0 0 0,0-1 0,0 1 0,0 0 0,0 0 0,0 0 0,0-1 0,0 1 0,0 0 0,0 0 0,0 0 0,0 0 0,1-1 0,-1 1 0,0 0 0,0 0 0,0 0 0,0 0 0,0 0 0,1-1 0,-1 1 0,0 0 0,0 0 0,0 0 0,0 0 0,1 0 0,-1 0 0,0 0 0,0 0 0,0 0 0,0 0 0,1-1 0,-1 1 0,0 0 0,0 0 0,0 0 0,1 1 0,5 8 0,6 30 0,-7-23 0,3 4 0,-1-4 0,-1-1 0,-1 1 0,4 21 0,-8-34 0,0-1 0,-1 1 0,1-1 0,-1 1 0,0-1 0,0 1 0,0 0 0,0-1 0,0 1 0,-1-1 0,1 1 0,-1-1 0,0 1 0,0-1 0,1 1 0,-2-1 0,1 0 0,0 1 0,0-1 0,-1 0 0,1 0 0,-1 0 0,0 0 0,1 0 0,-1 0 0,0 0 0,-4 2 0,5-3 0,0-1 0,0 1 0,1-1 0,-1 1 0,0-1 0,0 0 0,0 1 0,0-1 0,0 0 0,0 0 0,0 0 0,0 1 0,0-1 0,0 0 0,0 0 0,0 0 0,0-1 0,0 1 0,1 0 0,-1 0 0,0 0 0,0-1 0,0 1 0,0 0 0,0-1 0,0 1 0,0-1 0,1 1 0,-1-1 0,-1 0 0,1-1 0,-1 0 0,1-1 0,-1 1 0,1 0 0,0 0 0,0-1 0,0 1 0,0-1 0,1 1 0,-1-1 0,0-3 0,0-6 0,0 0 0,1-1 0,2-21 0,-2 33 0,0 0 0,0 0 0,0 0 0,0 0 0,0 0 0,0 0 0,1 0 0,-1 0 0,0 0 0,1 0 0,-1 0 0,0 0 0,1 0 0,0 0 0,-1 1 0,1-1 0,-1 0 0,1 0 0,0 1 0,0-1 0,-1 0 0,1 0 0,0 1 0,0-1 0,0 1 0,0-1 0,1 0 0,0 1 0,0 0 0,0 0 0,-1 0 0,1 0 0,0 1 0,0-1 0,-1 0 0,1 1 0,0 0 0,-1-1 0,1 1 0,0 0 0,-1 0 0,3 1 0,2 2 0,-1 0 0,0 0 0,0 0 0,-1 1 0,1-1 0,-1 1 0,0 0 0,5 8 0,-8-11 0,0 0 0,0 1 0,0-1 0,0 0 0,0 1 0,0-1 0,-1 0 0,1 1 0,-1-1 0,0 1 0,0-1 0,0 1 0,0-1 0,0 1 0,0-1 0,-1 1 0,1-1 0,-1 0 0,-1 4 0,2-6 0,0 0 0,-1 0 0,1 0 0,0 0 0,-1 0 0,1-1 0,0 1 0,-1 0 0,1 0 0,0 0 0,-1 0 0,1-1 0,0 1 0,-1 0 0,1 0 0,0-1 0,0 1 0,-1 0 0,1-1 0,0 1 0,0 0 0,-1-1 0,1 1 0,0 0 0,0-1 0,0 1 0,0 0 0,0-1 0,0 1 0,0 0 0,-1-1 0,1 1 0,0-1 0,0 1 0,0 0 0,1-1 0,-1 1 0,0 0 0,0-1 0,-4-18 0,4 16 0,0 0 0,0 1 0,0-1 0,0 0 0,0 1 0,1-1 0,-1 1 0,1-1 0,-1 1 0,1-1 0,2-3 0,-3 5 0,1 1 0,-1-1 0,0 1 0,0 0 0,1-1 0,-1 1 0,0 0 0,1-1 0,-1 1 0,1 0 0,-1-1 0,0 1 0,1 0 0,-1 0 0,1 0 0,-1 0 0,1-1 0,-1 1 0,1 0 0,-1 0 0,0 0 0,1 0 0,-1 0 0,1 0 0,0 0 0,0 0 0,1 1 0,-1-1 0,0 1 0,1 0 0,-1-1 0,0 1 0,0 0 0,0 0 0,1 0 0,-1 0 0,0 0 0,1 2 0,1 0 0,0 0 0,0 1 0,0-1 0,-1 1 0,0 0 0,0-1 0,0 1 0,0 0 0,-1 0 0,1 1 0,-1-1 0,0 0 0,0 0 0,-1 1 0,1-1 0,-1 0 0,0 1 0,0-1 0,-1 5 0,1-9 0,0 1 0,0-1 0,0 0 0,0 1 0,0-1 0,0 1 0,0-1 0,-1 0 0,1 1 0,0-1 0,0 0 0,0 1 0,-1-1 0,1 0 0,0 1 0,0-1 0,-1 0 0,1 0 0,0 1 0,-1-1 0,1 0 0,0 0 0,-1 0 0,1 1 0,0-1 0,-1 0 0,1 0 0,0 0 0,-1 0 0,1 0 0,0 0 0,-1 0 0,0 0 0,-9-9 0,-5-19 0,8 10 0,2 0 0,0 0 0,1 0 0,0 0 0,2-1 0,0 0 0,2-33 0,-1 51 0,1 0 0,0 0 0,0 0 0,0 0 0,0 0 0,0-1 0,1 1 0,-1 0 0,0 0 0,0 0 0,1 0 0,-1 0 0,1 0 0,-1 0 0,1 0 0,-1 0 0,1 0 0,0 0 0,-1 0 0,1 1 0,0-1 0,0 0 0,0 0 0,-1 1 0,1-1 0,0 0 0,0 1 0,0-1 0,0 1 0,0-1 0,0 1 0,0 0 0,0-1 0,0 1 0,1 0 0,-1 0 0,0 0 0,0 0 0,0-1 0,0 2 0,0-1 0,0 0 0,0 0 0,1 0 0,-1 0 0,0 1 0,0-1 0,0 1 0,0-1 0,0 1 0,0-1 0,1 2 0,2 0 0,0 0 0,0 1 0,0-1 0,0 1 0,-1 0 0,1 0 0,-1 1 0,0-1 0,0 1 0,0 0 0,4 6 0,-3-2 0,-1 1 0,0 0 0,0 0 0,-1 0 0,0 1 0,0-1 0,-1 0 0,-1 11 0,1-19 0,-1 0 0,0 0 0,0-1 0,0 1 0,0 0 0,0 0 0,0-1 0,0 1 0,-1 0 0,1 0 0,0-1 0,0 1 0,-1 0 0,1 0 0,0-1 0,-1 1 0,1 0 0,-1-1 0,1 1 0,-1-1 0,1 1 0,-1 0 0,1-1 0,-1 1 0,1-1 0,-1 1 0,0-1 0,1 0 0,-1 1 0,0-1 0,0 0 0,1 1 0,-1-1 0,0 0 0,0 0 0,1 0 0,-1 0 0,0 1 0,0-1 0,1 0 0,-1 0 0,0-1 0,0 1 0,1 0 0,-1 0 0,0 0 0,0 0 0,1-1 0,-1 1 0,0 0 0,0-1 0,1 1 0,-1 0 0,0-1 0,1 1 0,-1-1 0,1 1 0,-1-1 0,1 1 0,-2-2 0,-3-2 0,0-1 0,0 1 0,0-1 0,0 0 0,-5-8 0,3 2 0,0 0 0,0-1 0,1 1 0,1-1 0,0-1 0,0 1 0,1-1 0,1 0 0,0 0 0,1 0 0,0 0 0,1-26 0,1 39 0,0-1 0,0 0 0,0 1 0,0-1 0,0 0 0,0 1 0,0-1 0,0 0 0,1 1 0,-1-1 0,0 0 0,0 1 0,1-1 0,-1 0 0,0 1 0,1-1 0,-1 1 0,1-1 0,-1 1 0,0-1 0,1 1 0,0-1 0,-1 1 0,1 0 0,-1-1 0,1 1 0,-1-1 0,1 1 0,0 0 0,-1 0 0,2-1 0,0 1 0,-1 0 0,1 0 0,0 1 0,-1-1 0,1 0 0,0 1 0,-1-1 0,1 1 0,-1 0 0,1 0 0,-1-1 0,3 3 0,39 32 0,-42-34 0,8 7 0,-1 1 0,-1-1 0,0 1 0,6 11 0,-11-19 0,-1 1 0,0 0 0,0 0 0,0 0 0,0 0 0,0 0 0,0 0 0,0 0 0,-1 0 0,1 0 0,-1 0 0,1 0 0,-1 0 0,0 1 0,0-1 0,0 0 0,0 0 0,0 0 0,0 1 0,-1-1 0,1 0 0,-1 0 0,0 0 0,1 0 0,-1 0 0,0 0 0,0 0 0,-2 3 0,2-4-44,0-1 0,0 1 0,0-1 0,1 1 0,-1 0 0,0-1 0,0 0 0,0 1 0,0-1 0,0 0 0,0 1 0,0-1 0,0 0 0,-1 0 0,1 0 0,0 0 0,0 0 0,0 0-1,0 0 1,0 0 0,0 0 0,0-1 0,0 1 0,0 0 0,0-1 0,0 1 0,0-1 0,0 1 0,0-1 0,-1 0 0,-9-7-6782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4:22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24575,'0'0'0,"23"0"0,-1 0 0,1 1 0,-1 2 0,27 5 0,-42-6 0,0 1 0,0-1 0,0 1 0,-1 1 0,1-1 0,-1 1 0,0 0 0,0 1 0,0-1 0,0 1 0,-1 0 0,0 1 0,0-1 0,0 1 0,-1 0 0,7 11 0,-2 1 0,-1 0 0,-1 1 0,0 0 0,-1 0 0,-1 1 0,-1-1 0,-1 1 0,-1 0 0,0 0 0,-2 0 0,0 0 0,-1 0 0,-1 0 0,-1 0 0,-1 0 0,0-1 0,-2 0 0,0 0 0,-1 0 0,-1 0 0,-18 30 0,18-37 30,0-1 0,-1 0 0,-15 16 0,19-22-165,0-1 0,1 0 0,-2-1 0,1 1 0,0-1 0,-1 0 0,1-1 0,-1 1 0,0-1 0,-9 2 0,1-1-6691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4:22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17 24575,'0'-1'0,"-1"0"0,1 0 0,-1 0 0,0 0 0,0 0 0,1 0 0,-1 0 0,0 0 0,0 0 0,0 1 0,0-1 0,0 0 0,0 1 0,0-1 0,0 1 0,0-1 0,0 1 0,0-1 0,-1 1 0,1 0 0,0 0 0,0-1 0,0 1 0,-1 0 0,1 0 0,-2 1 0,-34-3 0,31 2 0,1 1 0,0-1 0,0 1 0,0 0 0,0 1 0,0-1 0,0 1 0,0 0 0,0 0 0,0 0 0,1 1 0,-1 0 0,1-1 0,0 2 0,-5 3 0,4-2 0,1 1 0,0-1 0,0 1 0,0 0 0,1 0 0,-1 0 0,2 0 0,-1 1 0,1-1 0,-3 9 0,0 13 0,2 0 0,0 1 0,2-1 0,3 44 0,-1-42 0,-1-3 0,0-8 0,0 0 0,2 0 0,0 0 0,1 0 0,5 19 0,-7-34 0,1 0 0,-1 0 0,1 0 0,0 0 0,0 0 0,1 0 0,-1-1 0,1 1 0,0-1 0,0 0 0,0 1 0,0-1 0,0 0 0,1-1 0,-1 1 0,1-1 0,0 1 0,0-1 0,0 0 0,0-1 0,0 1 0,0-1 0,0 0 0,1 0 0,-1 0 0,0 0 0,6 0 0,11 0-273,1 0 0,-1-1 0,0-1 0,30-5 0,-37 2-6553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4:24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53 24575,'-2'1'0,"1"-1"0,-1 0 0,1 1 0,0 0 0,-1-1 0,1 1 0,0 0 0,-1-1 0,1 1 0,0 0 0,0 0 0,0 0 0,0 0 0,0 0 0,0 1 0,0-1 0,0 0 0,0 0 0,0 1 0,1-1 0,-1 0 0,0 1 0,1-1 0,-1 1 0,1-1 0,0 0 0,0 1 0,-1 2 0,-4 43 0,5-41 0,-1 3 0,0 0 0,1 0 0,1 0 0,0 1 0,0-1 0,3 11 0,-3-17 0,0-1 0,0 0 0,1 0 0,-1 0 0,0 1 0,1-1 0,-1 0 0,1-1 0,0 1 0,-1 0 0,1 0 0,0-1 0,0 1 0,0-1 0,1 0 0,-1 1 0,0-1 0,0 0 0,1 0 0,-1-1 0,0 1 0,1 0 0,-1-1 0,1 1 0,-1-1 0,1 0 0,3 0 0,-4 0 0,1 0 0,-1 0 0,0 0 0,0 0 0,0 0 0,0-1 0,0 1 0,0-1 0,0 1 0,0-1 0,0 0 0,0 1 0,0-1 0,0 0 0,-1-1 0,1 1 0,0 0 0,-1 0 0,1-1 0,0 1 0,-1-1 0,0 1 0,1-1 0,-1 0 0,0 1 0,0-1 0,0 0 0,0 0 0,0 0 0,0 0 0,-1 0 0,1 0 0,-1 0 0,1-4 0,1-7 0,-1-1 0,-1 0 0,0 1 0,-3-22 0,1 1 0,2 30 0,0 0 0,0 0 0,-1-1 0,1 1 0,-1 0 0,0 0 0,0 0 0,-1 0 0,1 0 0,-3-6 0,2 8 0,0 0 0,0 0 0,0-1 0,0 1 0,0 1 0,-1-1 0,1 0 0,0 0 0,-1 1 0,1 0 0,-1-1 0,0 1 0,1 0 0,-1 0 0,0 0 0,-4 0 0,-1-1 20,-1 0 0,0 1 0,1 0 0,-1 1 0,-12 0 0,19 0-71,0 0 0,0 0-1,0 1 1,0-1 0,0 1 0,0-1 0,0 1-1,0-1 1,0 1 0,1 0 0,-1 0 0,0 0-1,0 0 1,1 0 0,-1 1 0,0-1-1,1 0 1,-1 1 0,1-1 0,0 1 0,0 0-1,-1-1 1,1 1 0,0 0 0,0 0 0,1-1-1,-1 1 1,-1 3 0,0 7-6775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4:24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2 152 24575,'-1'-25'0,"2"-39"0,0 60 0,-1 0 0,1-1 0,0 1 0,0 0 0,1 0 0,-1-1 0,1 1 0,0 0 0,0 1 0,0-1 0,4-5 0,-5 8 0,-1 1 0,0-1 0,0 1 0,0 0 0,1-1 0,-1 1 0,0-1 0,1 1 0,-1 0 0,0-1 0,1 1 0,-1-1 0,1 1 0,-1 0 0,0 0 0,1-1 0,-1 1 0,1 0 0,-1 0 0,1 0 0,-1-1 0,1 1 0,-1 0 0,1 0 0,-1 0 0,1 0 0,-1 0 0,1 0 0,-1 0 0,1 0 0,-1 0 0,1 0 0,-1 0 0,1 0 0,-1 1 0,1-1 0,-1 0 0,1 0 0,-1 1 0,1-1 0,-1 0 0,1 0 0,-1 1 0,0-1 0,1 0 0,-1 1 0,0-1 0,1 0 0,-1 1 0,0-1 0,1 1 0,-1-1 0,0 1 0,0-1 0,0 1 0,1-1 0,-1 1 0,0-1 0,0 1 0,0-1 0,0 1 0,0-1 0,0 1 0,0-1 0,0 2 0,5 39 0,-5-38 0,0 180 67,-1-94-1499,1-72-5394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4:30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300 263 24575,'-21'7'0,"19"-6"0,0 0 0,-1 0 0,1 0 0,0-1 0,-1 1 0,1 0 0,-1-1 0,1 0 0,-5 1 0,1-3 0,-1 1 0,1-1 0,0 0 0,0-1 0,0 0 0,0 0 0,0 0 0,0 0 0,1-1 0,-1 0 0,1 0 0,0-1 0,0 1 0,1-1 0,-1 0 0,1-1 0,0 1 0,-3-8 0,3 8 0,1 0 0,-1-1 0,1 1 0,1-1 0,-1 0 0,1 0 0,0 0 0,0 0 0,1 0 0,0-1 0,0 1 0,0 0 0,1-1 0,0 1 0,0 0 0,1-1 0,0 1 0,0 0 0,2-9 0,-1 13 0,-1 0 0,1 0 0,-1 1 0,1-1 0,0 0 0,-1 1 0,1-1 0,0 1 0,0 0 0,0 0 0,0 0 0,0 0 0,0 0 0,1 0 0,-1 0 0,0 0 0,0 1 0,1 0 0,-1-1 0,0 1 0,1 0 0,3 0 0,54 4 0,-59-4 0,1 0 0,0 1 0,0-1 0,0 1 0,0 0 0,0 0 0,0 0 0,-1 0 0,1 0 0,0 1 0,-1-1 0,1 0 0,-1 1 0,1-1 0,-1 1 0,0 0 0,1-1 0,-1 1 0,0 0 0,0 0 0,0 0 0,-1-1 0,1 1 0,0 0 0,-1 0 0,1 0 0,-1 0 0,1 1 0,-1-1 0,0 3 0,1 10 0,0 1 0,-4 30 0,2-25 0,1-11 0,0 0 0,-1-1 0,0 1 0,-1-1 0,0 1 0,0-1 0,-4 10 0,4-15 0,0-1 0,0 0 0,0-1 0,0 1 0,0 0 0,-1-1 0,1 1 0,-1-1 0,0 1 0,1-1 0,-1 0 0,0 0 0,0-1 0,0 1 0,-1-1 0,1 1 0,0-1 0,-1 0 0,1 0 0,-1 0 0,1-1 0,-7 1 0,7 0 0,-1-1 0,1 1 0,0-1 0,-1 0 0,1 0 0,0 0 0,-1 0 0,1-1 0,0 1 0,-1-1 0,1 0 0,0 0 0,0 0 0,0-1 0,0 1 0,0-1 0,0 1 0,0-1 0,0 0 0,1 0 0,-1 0 0,1-1 0,-1 1 0,1 0 0,0-1 0,0 0 0,0 1 0,0-1 0,1 0 0,-1 0 0,1 0 0,-1 0 0,1 0 0,0-1 0,0 1 0,1 0 0,-1 0 0,0-6 0,0-3 0,-1 0 0,1 0 0,1 0 0,0 0 0,1 0 0,0 0 0,4-15 0,-4 24 0,-1 0 0,2-1 0,-1 1 0,0 0 0,1 0 0,-1 0 0,1 0 0,0 0 0,0 0 0,0 0 0,0 0 0,1 1 0,-1-1 0,1 1 0,0 0 0,-1 0 0,1 0 0,0 0 0,0 0 0,0 1 0,1-1 0,-1 1 0,0 0 0,1 0 0,-1 0 0,0 0 0,1 0 0,6 1 0,-2-1 0,0 0 0,0 1 0,0 0 0,-1 1 0,1 0 0,10 2 0,-16-2 0,0 0 0,0 0 0,0 0 0,0 0 0,0 0 0,0 0 0,0 1 0,-1-1 0,1 1 0,0-1 0,-1 1 0,1 0 0,-1-1 0,0 1 0,1 0 0,-1 0 0,0 0 0,0 0 0,0 0 0,-1 0 0,1 1 0,0-1 0,-1 0 0,1 0 0,-1 4 0,2 5 0,-1 0 0,0 1 0,-1-1 0,0 0 0,-3 15 0,3-24 0,0 1 0,-1-1 0,1 1 0,-1-1 0,0 0 0,0 1 0,0-1 0,0 0 0,0 0 0,0 0 0,0 0 0,-1 0 0,1 0 0,-1 0 0,0 0 0,1 0 0,-1-1 0,0 1 0,0-1 0,0 1 0,0-1 0,0 0 0,0 0 0,-1 0 0,1 0 0,0 0 0,-1 0 0,1-1 0,0 1 0,-4-1 0,3 1 0,-1-1 0,0 1 0,1-1 0,-1 0 0,0 0 0,1-1 0,-1 1 0,0-1 0,1 0 0,-1 0 0,1 0 0,-1 0 0,1-1 0,0 1 0,-1-1 0,1 0 0,0 0 0,0 0 0,0 0 0,0-1 0,1 1 0,-1-1 0,1 0 0,-1 1 0,1-1 0,0 0 0,0-1 0,0 1 0,1 0 0,-1 0 0,1-1 0,0 1 0,0-1 0,0 1 0,0-1 0,0 0 0,1 1 0,-1-8 0,1 5 0,-2-13 0,0-1 0,2 1 0,0 0 0,1-1 0,7-33 0,-8 52 0,0 0 0,1 0 0,-1 0 0,0 0 0,0 0 0,1 1 0,-1-1 0,0 0 0,1 0 0,-1 0 0,1 1 0,-1-1 0,1 0 0,0 1 0,-1-1 0,1 0 0,0 1 0,-1-1 0,1 1 0,1-2 0,-1 3 0,-1-1 0,1 0 0,-1 0 0,1 0 0,-1 1 0,1-1 0,-1 0 0,0 0 0,1 1 0,-1-1 0,1 1 0,-1-1 0,0 0 0,1 1 0,-1-1 0,0 1 0,1-1 0,-1 1 0,0-1 0,0 1 0,1-1 0,-1 1 0,0 0 0,10 38 0,-10-37 0,3 34 0,-2-1 0,-1 1 0,-7 58 0,6-92 0,1 0 0,-1 1 0,1-1 0,-1 0 0,0 0 0,0 0 0,0 0 0,0 0 0,0-1 0,-1 1 0,1 0 0,0 0 0,-1-1 0,1 1 0,-1-1 0,0 1 0,0-1 0,1 0 0,-1 0 0,0 1 0,0-1 0,0-1 0,0 1 0,0 0 0,0 0 0,-1-1 0,1 1 0,0-1 0,0 0 0,0 1 0,0-1 0,-1 0 0,1-1 0,0 1 0,0 0 0,0 0 0,-1-1 0,1 0 0,0 1 0,-2-2 0,0 1 0,-1 0 0,1-1 0,0 0 0,0 0 0,0 0 0,0 0 0,0-1 0,1 1 0,-1-1 0,1 0 0,0 0 0,-1 0 0,2 0 0,-1-1 0,0 1 0,0-1 0,1 0 0,0 0 0,-3-7 0,2 0 0,0-1 0,2 0 0,-1 0 0,1 0 0,1 1 0,0-1 0,1 0 0,0 0 0,4-13 0,-4 19 0,0 1 0,0 0 0,1 0 0,0 0 0,0 0 0,1 0 0,-1 0 0,1 1 0,0-1 0,0 1 0,1 0 0,-1 0 0,1 0 0,0 0 0,0 0 0,0 1 0,0 0 0,1 0 0,0 0 0,-1 0 0,1 1 0,6-2 0,-6 2 0,0 0 0,0 1 0,0 0 0,0 0 0,1 1 0,-1-1 0,0 1 0,0 0 0,0 0 0,1 1 0,-1 0 0,0 0 0,0 0 0,6 2 0,-8-1 0,0-1 0,0 1 0,0 0 0,0 0 0,0 1 0,0-1 0,-1 0 0,1 1 0,-1 0 0,1-1 0,-1 1 0,0 0 0,0 0 0,-1 0 0,1 1 0,0-1 0,-1 0 0,0 1 0,0-1 0,0 0 0,0 6 0,3 12 0,-2-1 0,0 0 0,-2 1 0,0-1 0,-1 1 0,-1-1 0,-1 0 0,-7 26 0,10-45 0,0 0 0,0 0 0,0 0 0,-1-1 0,1 1 0,0 0 0,0 0 0,-1-1 0,1 1 0,0 0 0,-1 0 0,1-1 0,-1 1 0,1 0 0,-1-1 0,1 1 0,-1 0 0,1-1 0,-1 1 0,1-1 0,-1 1 0,0-1 0,0 1 0,1-1 0,-1 0 0,0 1 0,1-1 0,-1 0 0,0 1 0,0-1 0,0 0 0,1 0 0,-1 0 0,0 0 0,0 0 0,0 0 0,0 0 0,1 0 0,-1 0 0,0 0 0,0 0 0,0-1 0,1 1 0,-1 0 0,0 0 0,0-1 0,1 1 0,-1-1 0,0 1 0,0-1 0,-2-1 0,0-1 0,1 1 0,-1-1 0,1 1 0,-1-1 0,1 0 0,0 0 0,0 0 0,1 0 0,-4-6 0,1-5 0,0 0 0,1 0 0,1-1 0,0 1 0,0 0 0,2-1 0,0 0 0,1 1 0,0-1 0,4-15 0,-5 30 0,-1 0 0,1-1 0,0 1 0,0 0 0,0-1 0,0 1 0,0 0 0,0 0 0,0-1 0,1 1 0,-1 0 0,0-1 0,0 1 0,0 0 0,0 0 0,0-1 0,0 1 0,0 0 0,1 0 0,-1-1 0,0 1 0,0 0 0,0 0 0,1-1 0,-1 1 0,0 0 0,0 0 0,1 0 0,-1 0 0,0-1 0,0 1 0,1 0 0,-1 0 0,0 0 0,0 0 0,1 0 0,-1 0 0,0 0 0,1 0 0,-1 0 0,0 0 0,1 0 0,-1 0 0,1 0 0,7 14 0,2 23 0,-8-28 0,0 4 0,0 0 0,-1 0 0,0 0 0,-1 0 0,0 0 0,-1 0 0,-4 19 0,4-30 0,1-1 0,0 0 0,-1 0 0,1 0 0,-1 0 0,1 0 0,-1 0 0,1 0 0,-1 0 0,0 0 0,0 0 0,1 0 0,-1 0 0,0 0 0,0 0 0,0-1 0,0 1 0,0 0 0,-2 0 0,2-1 0,0 0 0,1 1 0,-1-1 0,0 0 0,0 0 0,0-1 0,0 1 0,0 0 0,0 0 0,0 0 0,1 0 0,-1-1 0,0 1 0,0 0 0,0-1 0,0 1 0,1-1 0,-1 1 0,0-1 0,0 0 0,-2-2 0,1 1 0,-1-1 0,1 0 0,-1 0 0,1 0 0,0 0 0,0 0 0,1 0 0,-1 0 0,1-1 0,-2-5 0,0-6 0,2 0 0,0 0 0,0 0 0,3-21 0,-2 32 63,1 7-1491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4:32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63 170 24575,'-2'0'0,"0"-1"0,0 1 0,0 0 0,0-1 0,1 1 0,-1-1 0,0 0 0,0 1 0,0-1 0,1 0 0,-1 0 0,0 0 0,1-1 0,-1 1 0,1 0 0,-1-1 0,1 1 0,-1-1 0,1 1 0,0-1 0,0 1 0,0-1 0,0 0 0,-1-2 0,2 3 0,-1 0 0,1 0 0,0 0 0,-1 0 0,1-1 0,0 1 0,0 0 0,0 0 0,0 0 0,0 0 0,0 0 0,0 0 0,1 0 0,-1 0 0,0-1 0,1 1 0,-1 0 0,0 0 0,1 0 0,-1 0 0,1 0 0,0 0 0,-1 1 0,1-1 0,0 0 0,-1 0 0,1 0 0,0 1 0,0-1 0,0 0 0,0 1 0,0-1 0,0 0 0,0 1 0,0-1 0,0 1 0,0 0 0,0-1 0,0 1 0,0 0 0,0 0 0,0 0 0,0 0 0,2 0 0,15-3 0,1 1 0,-1 1 0,26 1 0,-36 1 0,-1-1 0,0 1 0,1 1 0,-1-1 0,0 1 0,0 0 0,0 1 0,-1-1 0,1 1 0,0 1 0,8 5 0,-13-7 0,0-1 0,-1 0 0,1 1 0,-1-1 0,1 1 0,-1-1 0,1 1 0,-1 0 0,0 0 0,0-1 0,0 1 0,0 0 0,0 0 0,0 0 0,-1 0 0,1 0 0,-1 0 0,1 1 0,-1-1 0,0 0 0,0 0 0,0 0 0,0 0 0,0 0 0,0 1 0,0-1 0,-1 0 0,1 0 0,-1 0 0,0 0 0,1 0 0,-1 0 0,0 0 0,0 0 0,0 0 0,-1-1 0,1 1 0,0 0 0,-1-1 0,1 1 0,-1-1 0,1 1 0,-1-1 0,0 0 0,0 0 0,0 1 0,1-1 0,-1-1 0,0 1 0,0 0 0,0 0 0,0-1 0,-1 1 0,1-1 0,0 0 0,0 1 0,-3-1 0,-7 1 0,0-1 0,0 0 0,0 0 0,0-2 0,0 1 0,0-1 0,1-1 0,-22-7 0,29 8 0,-1-1 0,1 1 0,0-1 0,-1 1 0,1-1 0,0 0 0,1-1 0,-1 1 0,1-1 0,-1 1 0,1-1 0,0 0 0,0 0 0,1-1 0,-1 1 0,1 0 0,0-1 0,0 0 0,1 1 0,-1-1 0,1 0 0,0 0 0,0 0 0,0-5 0,1 6 0,0 1 0,0 0 0,0-1 0,0 1 0,0-1 0,1 1 0,-1 0 0,1-1 0,0 1 0,0 0 0,1 0 0,-1 0 0,4-6 0,-5 8 0,1 0 0,0 1 0,-1-1 0,1 0 0,0 1 0,-1-1 0,1 1 0,0-1 0,0 1 0,0-1 0,-1 1 0,1-1 0,0 1 0,0 0 0,0 0 0,0-1 0,0 1 0,0 0 0,0 0 0,1 0 0,0 0 0,0 1 0,0-1 0,0 1 0,0 0 0,0-1 0,0 1 0,0 0 0,0 0 0,-1 0 0,1 0 0,0 1 0,-1-1 0,3 2 0,3 4 0,-1 1 0,1 0 0,-2 0 0,1 1 0,-1-1 0,0 1 0,7 18 0,19 69 0,-27-56 0,-10-24 0,6-15 0,-1-1 0,1 0 0,-1 0 0,0 0 0,1 0 0,-1 0 0,1 1 0,-1-1 0,1 0 0,-1 0 0,0-1 0,1 1 0,-1 0 0,1 0 0,-1 0 0,1 0 0,-1 0 0,0-1 0,1 1 0,-1 0 0,1 0 0,-1-1 0,1 1 0,-1 0 0,1-1 0,0 1 0,-1 0 0,1-1 0,-1 0 0,-2-2 0,1 0 0,0 0 0,-1 0 0,2 0 0,-1 0 0,0 0 0,0 0 0,1-1 0,0 1 0,0-1 0,0 1 0,0-1 0,0 1 0,0-5 0,-2-56 0,3 51 0,0-13 0,2-86 0,-2 112 0,0-1 0,0 0 0,0 1 0,0-1 0,0 0 0,0 0 0,0 1 0,0-1 0,0 0 0,0 0 0,0 1 0,0-1 0,1 0 0,-1 1 0,0-1 0,1 0 0,-1 1 0,0-1 0,1 0 0,-1 1 0,1-1 0,-1 1 0,1-1 0,-1 1 0,1-1 0,-1 1 0,1-1 0,-1 1 0,1 0 0,1-1 0,-1 1 0,0 1 0,0-1 0,1 1 0,-1-1 0,0 1 0,0 0 0,0 0 0,0-1 0,0 1 0,0 0 0,-1 0 0,1 0 0,0 0 0,0 0 0,0 2 0,25 45 0,-12 3 0,-13-49 0,-1 0 0,0 1 0,1-1 0,-1 0 0,0 1 0,0-1 0,0 1 0,0-1 0,-1 0 0,1 1 0,-1-1 0,1 0 0,-1 1 0,0-1 0,0 0 0,0 0 0,0 0 0,-3 4 0,4-6 0,0 1 0,0-1 0,0 0 0,-1 0 0,1 1 0,0-1 0,-1 0 0,1 0 0,0 1 0,-1-1 0,1 0 0,0 0 0,-1 0 0,1 0 0,0 1 0,-1-1 0,1 0 0,0 0 0,-1 0 0,1 0 0,0 0 0,-1 0 0,1 0 0,-1 0 0,1 0 0,0 0 0,-1 0 0,1 0 0,0 0 0,-1-1 0,1 1 0,0 0 0,-1 0 0,1 0 0,0 0 0,-1-1 0,-7-14 0,7 11 0,1 0 0,-1 0 0,0 0 0,1 0 0,0 1 0,0-1 0,1-5 0,-1 8 0,0 0 0,1 0 0,-1 0 0,0 0 0,1 0 0,0-1 0,-1 1 0,1 0 0,-1 0 0,1 0 0,0 0 0,0 1 0,-1-1 0,1 0 0,0 0 0,0 0 0,0 1 0,0-1 0,0 0 0,0 1 0,0-1 0,0 1 0,0-1 0,1 1 0,-1 0 0,0-1 0,0 1 0,0 0 0,0 0 0,1 0 0,-1 0 0,0 0 0,0 0 0,2 0 0,-1 1 0,-1-1 0,1 1 0,0-1 0,-1 1 0,1 0 0,0 0 0,-1 0 0,1 0 0,-1 0 0,1 0 0,-1 0 0,0 1 0,1-1 0,-1 0 0,0 1 0,0-1 0,0 1 0,0 0 0,0-1 0,-1 1 0,2 2 0,-1-1 0,16 59 0,-17-59 0,1 0 0,0 0 0,-1 0 0,0 0 0,0 0 0,1 0 0,-2 0 0,1 0 0,0 0 0,-1 0 0,1 0 0,-1 0 0,0 0 0,0 0 0,0 0 0,0-1 0,-1 1 0,-1 3 0,2-6 0,0 1 0,1-1 0,-1 1 0,0-1 0,0 1 0,0-1 0,1 0 0,-1 1 0,0-1 0,0 0 0,0 0 0,0 0 0,0 1 0,0-1 0,0 0 0,1 0 0,-1 0 0,0-1 0,0 1 0,0 0 0,0 0 0,0 0 0,0-1 0,1 1 0,-1 0 0,0-1 0,0 1 0,0-1 0,1 1 0,-1-1 0,0 1 0,0-1 0,1 1 0,-1-1 0,1 0 0,-1 0 0,1 1 0,-1-1 0,1 0 0,-1 0 0,1 1 0,-1-2 0,-21-38 0,20 36 0,-5-13 0,1 1 0,1-1 0,0-1 0,1 1 0,1 0 0,-1-24 0,4 41 0,1 10 0,0 1 0,-1-1 0,0 0 0,0 0 0,-3 16 0,2-23 0,0-1 0,0 1 0,0-1 0,0 1 0,0-1 0,0 0 0,0 0 0,-1 0 0,1 1 0,-1-1 0,0-1 0,1 1 0,-1 0 0,0 0 0,0-1 0,0 1 0,0-1 0,-1 1 0,1-1 0,0 0 0,0 0 0,-1 0 0,1 0 0,-1 0 0,1-1 0,-1 1 0,-3 0 0,2-1-85,0 1 0,1 0-1,-1-1 1,0 0 0,1 0-1,-1 0 1,0 0 0,0 0-1,1-1 1,-1 0 0,1 1-1,-1-1 1,1-1 0,-1 1-1,-4-3 1,0-4-6741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4:40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6368 230 24575,'-46'-3'0,"0"-1"0,1-3 0,-47-13 0,-44-6 0,-30 10-475,-249 7 0,229 10 427,-1250-65-4872,1190 42 3891,-249-20 2130,-2 24 3933,324 19-5177,-613 19 1098,759-18-955,-764 69 0,707-63 0,-65 9 0,106-12 0,-77 1 0,87-7 0,-1 2 0,0 2 0,0 1 0,-35 9 0,65-12 0,0 1 0,0-1 0,1 1 0,-1 0 0,0 1 0,1-1 0,0 0 0,-1 1 0,1 0 0,0 0 0,1 0 0,-1 0 0,-3 5 0,-28 52 0,13-19 0,10-25 0,1 0 0,1 1 0,1-1 0,0 2 0,1-1 0,1 1 0,0 0 0,2 0 0,0 1 0,1-1 0,1 1 0,0 31 0,3 8 0,13 79 0,-11-116 0,2-1 0,1 1 0,0-1 0,1 0 0,2-1 0,0 0 0,13 22 0,-4-15 0,0 0 0,2-2 0,1 0 0,0-1 0,2-1 0,1-1 0,0-2 0,2 0 0,0-1 0,34 16 0,218 137 0,-221-123 0,-47-38 0,1-1 0,0 0 0,0 0 0,0-2 0,1 1 0,0-1 0,21 8 0,-7-7 0,-1-2 0,1 0 0,-1-2 0,38 1 0,108-5 0,-82-3 0,166 5 0,235-8 0,-164-30-393,-11 1 20,494 29 373,-528 37 408,-25 0-50,315-26-358,-314-7 0,247 14 0,-357-8 0,-41-3 0,129 19 0,-49-7 0,-43-5 0,289 1 0,-258-11 0,593 2 0,-750-1 0,0-1 0,0 0 0,-1-1 0,1-1 0,-1 0 0,0-1 0,22-11 0,106-61 0,-83 41 0,-56 34 0,-1 0 0,1-1 0,-1 0 0,1 0 0,-1 0 0,0 0 0,0-1 0,-1 0 0,1 1 0,-1-1 0,1-1 0,-1 1 0,-1 0 0,1-1 0,-1 1 0,1-1 0,-1 0 0,-1 0 0,1 0 0,-1 0 0,0 0 0,0 0 0,0 0 0,0-1 0,-1 1 0,0 0 0,-1-10 0,0-74 0,1 34 0,-8-70 0,5 106 0,-1 1 0,0-1 0,-1 1 0,-1 0 0,-1 1 0,0 0 0,-16-27 0,-1 6 0,-2 1 0,-1 1 0,-33-33 0,42 48 0,1 0 0,1-1 0,-15-28 0,11 18 0,16 27 0,1 1 0,-1 0 0,0-1 0,0 2 0,0-1 0,0 0 0,-1 1 0,1 0 0,-1 0 0,0 0 0,0 0 0,0 1 0,0 0 0,0 0 0,-10-2 0,-6 0 0,-1 1 0,-38-1 0,25 2 0,-464-24-671,-23-2-901,392 17-4376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8:07.8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230 146 24575,'-1'-1'0,"-1"-1"0,1 0 0,-1 0 0,1 0 0,0 0 0,0 0 0,0 0 0,0 0 0,0-1 0,0 1 0,0 0 0,1 0 0,-1-1 0,1 1 0,0-1 0,0 1 0,0 0 0,0-1 0,0 1 0,0 0 0,1-1 0,-1 1 0,1 0 0,-1-1 0,1 1 0,0 0 0,0 0 0,0 0 0,0-1 0,1 1 0,-1 0 0,0 1 0,1-1 0,1-2 0,3-3 0,0 1 0,0-1 0,1 1 0,-1 1 0,1-1 0,1 1 0,14-7 0,-18 9 0,1 1 0,0 0 0,0 0 0,0 1 0,0-1 0,0 1 0,0 0 0,0 1 0,0-1 0,7 1 0,-10 1 0,0-1 0,0 0 0,0 1 0,0 0 0,0-1 0,0 1 0,-1 0 0,1 0 0,0 0 0,0 0 0,-1 0 0,1 1 0,0-1 0,-1 0 0,1 1 0,-1-1 0,0 1 0,1 0 0,-1-1 0,0 1 0,0 0 0,0 0 0,0-1 0,-1 1 0,1 0 0,0 0 0,-1 0 0,1 3 0,2 8 0,-2 0 0,1 1 0,-2-1 0,1 1 0,-2-1 0,0 0 0,-1 1 0,0-1 0,-7 25 0,-7 9 0,-27 58 0,36-91 0,-3 11 0,-2 0 0,-1-2 0,-19 29 0,25-44 0,0 1 0,-1-1 0,0 0 0,0 0 0,-1-1 0,1-1 0,-2 1 0,1-1 0,-1-1 0,-16 8 0,5-4 0,-1-1 0,0-1 0,0-1 0,-36 6 0,54-13 0,6 0 0,13-5 0,26-4 0,9 3-682,52 1-1,-67 5-6143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4:42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6714 149 24575,'-1235'-9'-2238,"4"-50"-1,1066 46 2193,-469-34-643,-4 26 169,-1600 24 6252,2188 0-5732,0 2 0,-65 14 0,-30 4 0,122-18 0,0 1 0,0 1 0,0 1 0,1 1 0,-35 19 0,54-27 0,0 1 0,1 0 0,-1 0 0,1 0 0,-1 0 0,1 0 0,0 0 0,-1 1 0,1-1 0,0 1 0,1 0 0,-1-1 0,0 1 0,1 0 0,0 0 0,-1 0 0,1 0 0,0 0 0,1 0 0,-2 6 0,1 5 0,0 0 0,1 0 0,3 23 0,-1-3 0,-1-25 0,0 0 0,0 0 0,1-1 0,0 1 0,1 0 0,0-1 0,0 0 0,1 1 0,0-1 0,0-1 0,1 1 0,5 7 0,11 11 0,1-2 0,24 23 0,0-1 0,-17-18 0,2 0 0,0-2 0,2-2 0,0-1 0,2-1 0,1-2 0,0-1 0,39 13 0,48 12 0,148 32 0,-161-48 0,139 35 0,-152-41 0,100 9 0,-135-22 0,604 37 0,-346-33 0,-51-6 0,54 3 0,-96 24 0,-59-6 0,396 23 0,-259-28 0,917 13 0,-1147-40 0,1-4 0,144-33 0,141-64 0,-294 84 0,357-137 0,-380 141 0,-29 11 0,18-6 0,-1-2 0,0-1 0,-1-2 0,32-21 0,-55 30 0,1 1 0,0 1 0,0-1 0,1 1 0,0 1 0,0 0 0,0 0 0,1 1 0,-1 1 0,1 0 0,17-3 0,17 1 0,-30 5 0,0-1 0,-1-1 0,1 0 0,-1-1 0,0 0 0,27-11 0,-39 12 0,1 0 0,0 0 0,0 0 0,-1 0 0,1-1 0,-1 1 0,0-1 0,0 0 0,0 0 0,0 1 0,0-1 0,0 0 0,-1-1 0,0 1 0,1 0 0,-1 0 0,0-1 0,-1 1 0,1 0 0,0-5 0,0-7 0,0 1 0,-1-1 0,-3-20 0,1 21 0,2 11 7,-1-1 0,1 1 0,-1-1 0,0 1 0,-1-1 0,1 1 0,-1 0 0,1-1 0,-1 1-1,0 0 1,0 0 0,0 0 0,0 1 0,-5-6 0,-2 1-374,1 1 0,0-1-1,-17-7 1,-14-8-6459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4:43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0 721 24575,'323'-118'0,"-249"85"0,-2-2 0,84-56 0,-146 85 0,0-1 0,-1 0 0,0 0 0,-1 0 0,1-1 0,-2-1 0,1 1 0,-1-1 0,0-1 0,-1 1 0,0-1 0,0 0 0,-1 0 0,-1-1 0,0 0 0,0 0 0,3-16 0,-2 8 0,-2-1 0,0 0 0,-1 0 0,-1 1 0,-1-1 0,-3-26 0,2 42 0,1-1 0,-1 0 0,0 0 0,-1 1 0,1-1 0,-1 1 0,0-1 0,0 1 0,-1 0 0,1-1 0,-1 1 0,0 0 0,0 1 0,0-1 0,0 1 0,-1-1 0,1 1 0,-1 0 0,0 0 0,0 0 0,0 1 0,-1 0 0,1-1 0,0 2 0,-1-1 0,0 0 0,1 1 0,-1 0 0,0 0 0,-9-1 0,8 1 0,0 1 0,0-1 0,0 1 0,0 1 0,0-1 0,0 1 0,0 0 0,0 0 0,0 0 0,0 1 0,-6 3 0,9-3 0,-1 0 0,1 0 0,0 1 0,0 0 0,0-1 0,0 1 0,1 0 0,-1 0 0,1 1 0,-1-1 0,1 0 0,0 1 0,0 0 0,1-1 0,-1 1 0,1 0 0,-2 5 0,-3 26 0,0-1 0,3 0 0,0 1 0,3 0 0,4 41 0,-2 1 0,-2-74 0,0 15 0,0 1 0,1-1 0,1 0 0,1 0 0,8 29 0,-6-28 0,0 1 0,-1 0 0,-1 0 0,0 34 0,-7 83 0,4-129 0,0 1 0,-1 0 0,0-1 0,-1 1 0,-4 15 0,28-100 0,-12 49 0,1 2 0,2-1 0,0 1 0,1 1 0,2 0 0,0 1 0,37-38 0,-41 49 0,0 0 0,1 1 0,0 1 0,1 0 0,0 1 0,0 1 0,1 0 0,1 0 0,-1 2 0,1 0 0,0 1 0,0 1 0,0 0 0,25-2 0,-38 5 0,0 1 0,0 0 0,0 0 0,-1 0 0,1 0 0,0 0 0,0 1 0,0-1 0,-1 1 0,1 0 0,0 0 0,-1 0 0,1 0 0,-1 0 0,1 1 0,-1-1 0,1 1 0,-1 0 0,0-1 0,0 1 0,0 0 0,0 0 0,0 0 0,0 1 0,-1-1 0,1 0 0,-1 1 0,0-1 0,1 1 0,-1-1 0,0 1 0,0 0 0,-1-1 0,2 6 0,0 9 0,0 0 0,-1 0 0,-1 0 0,-3 31 0,0-16 0,2-8 0,0-1 0,2 1 0,0-1 0,2 0 0,0 0 0,2 0 0,0 0 0,16 38 0,-20-58-57,1-1 0,0 1 1,-1-1-1,1 1 0,0-1 0,0 0 0,1 0 0,-1 0 0,0 0 0,1 0 0,-1-1 1,1 1-1,-1-1 0,1 0 0,0 1 0,0-1 0,-1 0 0,1-1 0,0 1 1,0 0-1,0-1 0,0 0 0,5 1 0,9 0-6769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49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665 3 24575,'-83'-2'0,"-61"2"0,121 1 0,1 1 0,0 2 0,0 0 0,-28 9 0,44-11 0,0 0 0,0 0 0,0 0 0,0 1 0,1 0 0,-1 0 0,1 1 0,0-1 0,0 1 0,0 0 0,0 0 0,1 1 0,-1 0 0,1 0 0,1 0 0,-1 0 0,1 0 0,-1 1 0,2-1 0,-1 1 0,0 0 0,1 0 0,0 0 0,1 0 0,-1 0 0,1 1 0,1-1 0,-1 0 0,1 1 0,1 12 0,-1-8 0,1 0 0,0 0 0,1 0 0,1 0 0,0 0 0,0 0 0,1-1 0,0 1 0,1-1 0,0 0 0,0 0 0,1-1 0,12 15 0,11 12 0,-21-27 0,0 0 0,-1 1 0,0 0 0,0 0 0,-1 1 0,0-1 0,-1 2 0,7 20 0,-9-24 0,-1 1 0,0 0 0,-1-1 0,0 1 0,-1 0 0,0-1 0,0 1 0,-2 12 0,1-17 0,0 0 0,-1 1 0,1-1 0,-1 0 0,0 0 0,0 0 0,0 0 0,-1-1 0,1 1 0,-1-1 0,0 1 0,0-1 0,0 0 0,0 0 0,-1 0 0,1-1 0,-1 1 0,-5 2 0,-8 5 0,-1 0 0,-1-2 0,0 0 0,0-1 0,-1-1 0,0 0 0,0-2 0,0 0 0,0-1 0,-32-1 0,49-1 6,1-1-1,-1-1 1,1 1-1,0 0 0,-1 0 1,1-1-1,-1 0 1,1 1-1,0-1 1,-1 0-1,1 0 1,0 0-1,0 0 0,-1-1 1,1 1-1,0-1 1,1 1-1,-1-1 1,0 0-1,0 0 1,-2-2-1,4 2-67,-1 0 0,0-1 0,1 1 0,-1 0 1,1 0-1,-1 0 0,1 0 0,0-1 0,0 1 0,0 0 0,0 0 0,1-1 1,-1 1-1,1 0 0,-1 0 0,1 0 0,0 0 0,-1 0 0,1 0 0,0 0 1,1 0-1,-1 0 0,2-3 0,8-10-6764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5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24575,'-12'367'0,"7"-319"0,3-1 0,5 62 0,-2-107 0,0 1 0,0-1 0,0 0 0,0 1 0,0-1 0,1 0 0,-1 1 0,1-1 0,-1 0 0,1 0 0,0 0 0,0 0 0,-1-1 0,1 1 0,1 0 0,-1-1 0,0 1 0,0-1 0,1 0 0,-1 0 0,0 0 0,1 0 0,-1 0 0,1-1 0,0 1 0,-1-1 0,4 1 0,3 1 0,0-1 0,0 0 0,0-1 0,1 0 0,-1 0 0,17-3 0,-22 2 0,0 0 0,0 0 0,0-1 0,0 1 0,-1-1 0,1 0 0,0 0 0,-1 0 0,1-1 0,-1 1 0,0-1 0,0 0 0,0 0 0,0 0 0,0 0 0,3-4 0,-1-3 0,0 0 0,-1 1 0,0-1 0,5-18 0,-6 16 0,1 0 0,1 1 0,9-19 0,23-20 0,-28 40 0,0 0 0,-1-1 0,11-20 0,-3 5 0,-13 23 0,0-1 0,0 0 0,-1 0 0,0-1 0,0 1 0,0 0 0,0-1 0,0 1 0,0-6 0,1-7 0,3-17 0,-1 0 0,-1-43 0,-4 49 0,0 4 0,0 56 0,-2 76 0,4 117 0,-2-224 0,0 0 0,0 0 0,0 0 0,0 0 0,0 0 0,0 0 0,0 0 0,1 0 0,-1 0 0,0 0 0,1 0 0,-1 0 0,0 0 0,1 0 0,-1-1 0,1 1 0,-1 0 0,1 0 0,0 0 0,-1-1 0,1 1 0,0 0 0,0-1 0,-1 1 0,1 0 0,0-1 0,0 1 0,2 0 0,-2-1 0,1 0 0,0 0 0,0-1 0,-1 1 0,1 0 0,0-1 0,-1 1 0,1-1 0,0 1 0,-1-1 0,1 0 0,-1 0 0,1 1 0,2-3 0,4-4 0,1 0 0,-2 0 0,1 0 0,8-12 0,4-10 0,-2-1 0,-1 0 0,21-52 0,-29 40 0,-9 37 0,1 1 0,-1-1 0,1 0 0,0 1 0,0-1 0,1 1 0,-1 0 0,1-1 0,0 1 0,4-6 0,-6 10 0,0-1 0,1 1 0,-1 0 0,0-1 0,0 1 0,1 0 0,-1 0 0,0-1 0,1 1 0,-1 0 0,0 0 0,1-1 0,-1 1 0,1 0 0,-1 0 0,0 0 0,1 0 0,-1 0 0,0 0 0,1 0 0,-1-1 0,1 1 0,-1 0 0,1 1 0,-1-1 0,0 0 0,1 0 0,-1 0 0,1 0 0,-1 0 0,1 0 0,10 12 0,6 23 0,-16-30 0,8 15 0,0 1 0,-2 0 0,-1 1 0,0-1 0,2 25 0,-1-10 0,-7-36 0,0 0 0,0 1 0,0-1 0,0 0 0,0 0 0,0 0 0,0 1 0,0-1 0,0 0 0,0 0 0,0 0 0,1 0 0,-1 1 0,0-1 0,0 0 0,0 0 0,0 0 0,0 0 0,1 1 0,-1-1 0,0 0 0,0 0 0,0 0 0,0 0 0,1 0 0,-1 0 0,0 0 0,0 0 0,0 0 0,1 0 0,-1 1 0,0-1 0,0 0 0,0 0 0,1 0 0,-1 0 0,0 0 0,0 0 0,0 0 0,1-1 0,-1 1 0,8-17 0,2-16 0,1-1 0,3 1 0,22-41 0,-20 33 0,-14 35 0,0-1 0,0 1 0,0 0 0,1 0 0,0 0 0,0 0 0,1 1 0,-1-1 0,1 1 0,0 0 0,7-7 0,-9 12 0,-1-1 0,1 1 0,0-1 0,0 1 0,-1 0 0,1 0 0,0 0 0,0 0 0,-1 0 0,1 0 0,0 0 0,0 0 0,-1 1 0,1-1 0,0 1 0,-1-1 0,1 1 0,0 0 0,-1 0 0,1 0 0,-1 0 0,1 0 0,-1 0 0,1 0 0,-1 0 0,0 0 0,2 2 0,34 38 0,-37-41 0,12 18 0,-1 0 0,-1 0 0,0 1 0,-2 0 0,0 1 0,-1 0 0,-1 0 0,-1 0 0,0 1 0,-2 0 0,-1 0 0,0 34 0,-2-101 0,-1 25 0,1 1 0,0-1 0,2 0 0,0 0 0,2 0 0,0 1 0,12-34 0,10-35 0,-26 88 0,0 0 0,1 0 0,-1 0 0,1 0 0,-1 0 0,1 0 0,0 0 0,-1 0 0,1 0 0,0 0 0,0 1 0,-1-1 0,1 0 0,0 0 0,0 1 0,0-1 0,0 1 0,0-1 0,0 1 0,0-1 0,0 1 0,0-1 0,0 1 0,0 0 0,2-1 0,0 2 0,-1-1 0,0 0 0,0 1 0,0 0 0,0-1 0,1 1 0,-1 0 0,0 0 0,0 0 0,-1 0 0,1 0 0,3 3 0,5 4 0,-1 2 0,1-1 0,10 16 0,-17-21 0,5 6 10,0 1 0,-1 0 0,0 1-1,-1 0 1,-1 0 0,0 0 0,0 1 0,-2-1-1,1 1 1,1 15 0,0 12-571,-2 80-1,-3-104 212,0-2-6476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4:48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24575,'3'0'0,"0"1"0,-1 0 0,1 0 0,0 0 0,-1 0 0,1 0 0,-1 1 0,1-1 0,-1 1 0,0 0 0,0-1 0,1 1 0,2 4 0,23 29 0,-22-26 0,-1 1 0,-1 1 0,1-1 0,-2 1 0,0-1 0,0 1 0,0 0 0,-2 0 0,1 0 0,-2 0 0,1 1 0,-1-1 0,-1 0 0,0 0 0,-3 13 0,-13 8-1365,11-23-5461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4:49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0 24575,'-8'1'0,"1"-1"0,-1 2 0,1-1 0,-1 1 0,1 0 0,0 0 0,0 1 0,0 0 0,0 0 0,1 1 0,-1 0 0,1 0 0,0 0 0,0 1 0,0 0 0,1 0 0,0 0 0,-6 8 0,5-5 0,0 0 0,0 0 0,1 1 0,0-1 0,1 1 0,0 1 0,0-1 0,1 0 0,0 1 0,1 0 0,0 0 0,0-1 0,1 1 0,0 0 0,1 0 0,0 0 0,1 0 0,0 0 0,0 0 0,4 11 0,-3-15-76,0 0 1,1 0-1,-1-1 0,1 1 0,0 0 0,1-1 0,0 0 0,0 0 1,0 0-1,0 0 0,1 0 0,-1-1 0,1 0 0,0 0 1,1 0-1,-1-1 0,8 4 0,0-1-6750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4:50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24575,'54'13'0,"45"-6"0,109-8 0,-80-1 0,-25 2-1365,-75 0-5461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4:5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24575,'-2'90'0,"4"99"0,-1-187 0,-1 1 0,0 0 0,1 0 0,-1-1 0,1 1 0,0 0 0,0-1 0,0 1 0,0 0 0,1-1 0,-1 1 0,1-1 0,-1 0 0,1 0 0,0 1 0,0-1 0,0 0 0,0-1 0,4 4 0,-1-2 0,0-1 0,-1 0 0,1 0 0,0 0 0,0-1 0,0 0 0,0 0 0,0 0 0,0 0 0,7-1 0,1 0 0,0 0 0,0-2 0,0 1 0,0-2 0,-1 0 0,1 0 0,-1-1 0,13-6 0,-6 1 0,-1-2 0,0 0 0,-1-1 0,0 0 0,-1-2 0,28-28 0,-38 35 0,0 0 0,0 0 0,-1 0 0,0-1 0,0 0 0,-1 0 0,0 0 0,0 0 0,-1-1 0,0 1 0,-1-1 0,0 0 0,0 0 0,-1 0 0,0 0 0,0 0 0,-1 0 0,-1-11 0,2 34 0,0 1 0,-3 26 0,0-1 0,10 172 0,0 8 0,-8-215-60,1 4 97,-1 0 1,-1 0 0,0 0-1,-4 16 1,5-23-98,-1 0 0,0 0 1,0 0-1,0 0 0,0 0 1,0 0-1,0 0 0,0-1 0,-1 1 1,1 0-1,-1-1 0,1 1 1,-1-1-1,0 1 0,1-1 0,-1 0 1,0 0-1,0 0 0,0 0 1,0 0-1,0 0 0,0 0 0,0-1 1,-4 2-1,-7-1-6766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4:51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4:51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0 217 24575,'1'-13'0,"0"0"0,1 0 0,1 0 0,0 1 0,1-1 0,0 1 0,0 0 0,2 0 0,-1 0 0,2 0 0,-1 1 0,2 0 0,-1 1 0,1 0 0,19-18 0,-27 27 0,1 1 0,-1-1 0,1 0 0,0 0 0,0 1 0,-1-1 0,1 1 0,0-1 0,0 1 0,0-1 0,-1 1 0,1-1 0,0 1 0,0 0 0,0-1 0,0 1 0,0 0 0,0 0 0,0 0 0,0-1 0,0 1 0,0 0 0,2 1 0,-3-1 0,1 1 0,0-1 0,0 1 0,0 0 0,-1 0 0,1-1 0,0 1 0,-1 0 0,1 0 0,-1 0 0,1-1 0,-1 1 0,1 0 0,-1 0 0,0 0 0,1 0 0,-1 0 0,0 2 0,2 7 0,-1 0 0,0 1 0,-1 14 0,0-20 0,-2 51-51,0-39-137,0 0 0,2 1 1,0-1-1,1 0 0,1 0 1,5 24-1,-3-31-6638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8:08.2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24575,'3'0'0,"6"0"0,5 0 0,8 0 0,5 0 0,5 0 0,1 0 0,2 0 0,-1 0 0,-2 0 0,-5 0 0,-3 3 0,-7 1-8191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03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21 24575,'-2'0'0,"0"-1"0,0 1 0,1 0 0,-1 1 0,0-1 0,0 0 0,0 0 0,0 1 0,1-1 0,-1 1 0,0 0 0,1-1 0,-1 1 0,0 0 0,1 0 0,-1 0 0,1 0 0,-1 0 0,1 1 0,0-1 0,-1 0 0,1 1 0,0-1 0,0 0 0,0 1 0,0 0 0,-1 1 0,0 3 0,1 0 0,-1 0 0,1 0 0,1 0 0,-1 1 0,1 11 0,0-1 0,0-10 0,-1-1 0,2 1 0,-1 0 0,1 0 0,0-1 0,3 12 0,-4-16 0,1-1 0,0 1 0,0 0 0,1-1 0,-1 1 0,0 0 0,0-1 0,1 1 0,-1-1 0,1 0 0,-1 1 0,1-1 0,0 0 0,-1 0 0,1 0 0,0 0 0,0 0 0,0-1 0,0 1 0,0-1 0,0 1 0,0-1 0,0 1 0,0-1 0,0 0 0,3 0 0,49 1 0,55-6 0,-106 5 0,0 0 0,0-1 0,0 1 0,0-1 0,0 1 0,0-1 0,0 0 0,-1 0 0,1-1 0,0 1 0,-1 0 0,1-1 0,-1 0 0,1 0 0,-1 1 0,0-1 0,0-1 0,0 1 0,0 0 0,3-4 0,-4 2 0,1 1 0,-1-1 0,1 1 0,-1-1 0,-1 0 0,1 1 0,0-1 0,-1 0 0,0 1 0,0-1 0,0 0 0,0 0 0,0 0 0,-2-5 0,1 3 0,-1 1 0,1-1 0,-1 0 0,0 1 0,-1-1 0,1 1 0,-1 0 0,0 0 0,0 0 0,-1 0 0,1 0 0,-1 1 0,0 0 0,-1 0 0,1 0 0,-1 0 0,1 0 0,-1 1 0,0 0 0,-9-4 0,5 5-227,1 0-1,-1 1 1,0 1-1,0-1 1,-15 2-1,10 0-6598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06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24575,'-1'0'0,"0"1"0,0-1 0,0 1 0,1-1 0,-1 1 0,0 0 0,0 0 0,0-1 0,0 1 0,1 0 0,-1 0 0,0 0 0,1 0 0,-1 0 0,1 0 0,-1 0 0,1 0 0,-1 0 0,1 0 0,0 0 0,-1 0 0,1 0 0,0 0 0,0 0 0,0 0 0,0 1 0,0-1 0,0 0 0,0 1 0,2 35 0,4-15 0,1-2 0,1 1 0,1-1 0,11 19 0,-6-12 0,13 35 0,-10-13 0,-3 1 0,-2 0 0,-2 1 0,-2 0 0,-3 0 0,-1 78 0,-3-66 0,1-40 0,-2-1 0,0 1 0,-8 43 0,5-55-97,-1 0-1,0 0 1,-1-1-1,0 0 1,-1 0-1,0 0 1,-1-1-1,1 0 1,-2 0-1,1-1 1,-2 1-1,1-2 0,-12 9 1,2-2-6729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07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1 24575,'-7'4'0,"0"1"0,0 0 0,1 1 0,-1-1 0,-5 9 0,-13 9 0,-5 3 0,1 1 0,2 1 0,0 2 0,2 0 0,2 2 0,-30 50 0,38-54 0,2 0 0,1 1 0,0 1 0,3 0 0,0 0 0,2 1 0,1 0 0,-2 51 0,7 269 0,4-152 0,3-83-1365,1-66-5461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07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24575,'8'0'0,"16"-1"0,44 6 0,-59-3 0,0 0 0,-1 0 0,1 1 0,-1 0 0,0 1 0,0-1 0,0 2 0,11 6 0,2 4 0,-1 0 0,0 2 0,-1 1 0,-1 0 0,20 26 0,-35-39 0,1 1 0,-1 0 0,0 0 0,-1 0 0,1 1 0,-1-1 0,-1 1 0,1-1 0,-1 1 0,0-1 0,-1 1 0,1 0 0,-1-1 0,-1 1 0,1 0 0,-1-1 0,0 1 0,-1-1 0,0 1 0,-2 6 0,-1-1 0,0 0 0,0 0 0,-1-1 0,-1 1 0,0-2 0,-1 1 0,0-1 0,0 0 0,-13 12 0,-84 69-1365,95-82-5461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08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18 24575,'-1'-1'0,"1"0"0,-1 0 0,1 1 0,-1-1 0,0 0 0,1 0 0,-1 0 0,0 1 0,1-1 0,-1 0 0,0 1 0,0-1 0,0 0 0,0 1 0,0-1 0,0 1 0,0 0 0,0-1 0,0 1 0,0 0 0,0-1 0,0 1 0,0 0 0,0 0 0,0 0 0,-2 0 0,-34-2 0,33 2 0,-12-1 0,9 1 0,1-1 0,-1 1 0,0 1 0,0-1 0,-12 4 0,17-4 0,0 1 0,1 0 0,-1-1 0,0 1 0,1 0 0,-1 0 0,1 0 0,-1 0 0,1 1 0,-1-1 0,1 0 0,0 1 0,0-1 0,0 1 0,0-1 0,0 1 0,0-1 0,0 1 0,0 0 0,0 0 0,1-1 0,-1 1 0,1 0 0,-1 0 0,1 0 0,0 2 0,-28 220 0,25-199 0,0 0 0,2 0 0,1 0 0,1 0 0,5 35 0,-4-54-227,-1 0-1,1 0 1,0-1-1,1 1 1,3 7-1,4 3-6598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08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61 24575,'-1'0'0,"0"0"0,0 0 0,0 0 0,0-1 0,0 1 0,1 0 0,-1-1 0,0 1 0,0-1 0,1 1 0,-1-1 0,0 1 0,1-1 0,-1 0 0,0 1 0,1-1 0,-1 0 0,1 1 0,-1-1 0,1 0 0,-1 0 0,1 1 0,0-1 0,-1 0 0,1 0 0,0 0 0,0 0 0,-1 1 0,1-1 0,0 0 0,0 0 0,0 0 0,0 0 0,0 0 0,0 0 0,1 1 0,-1-1 0,0 0 0,0 0 0,1 0 0,-1 0 0,0 1 0,1-1 0,-1 0 0,1 0 0,-1 0 0,1 1 0,-1-1 0,1 0 0,-1 1 0,1-1 0,0 1 0,-1-1 0,1 1 0,0-1 0,0 1 0,-1-1 0,1 1 0,0 0 0,0-1 0,0 1 0,-1 0 0,1 0 0,0-1 0,0 1 0,0 0 0,0 0 0,1 0 0,-3 0 0,0 1 0,0-1 0,0 0 0,0 1 0,0-1 0,0 1 0,0-1 0,0 1 0,0-1 0,0 1 0,1-1 0,-1 1 0,0 0 0,0 0 0,1-1 0,-1 1 0,0 0 0,1 0 0,-1 0 0,1 0 0,-1 0 0,1 0 0,-1 0 0,1 0 0,0 0 0,0 0 0,-1 0 0,1 0 0,0 0 0,0 0 0,0 1 0,-3 39 0,3-37 0,0-2 0,0 1 0,1 0 0,-1 0 0,1 0 0,-1-1 0,1 1 0,0 0 0,0-1 0,0 1 0,1-1 0,-1 1 0,0-1 0,1 0 0,0 1 0,-1-1 0,1 0 0,3 3 0,-4-4 0,1 0 0,-1 0 0,0 0 0,1-1 0,-1 1 0,1 0 0,-1-1 0,1 1 0,-1-1 0,1 1 0,-1-1 0,1 0 0,-1 0 0,1 1 0,0-1 0,-1 0 0,1-1 0,-1 1 0,1 0 0,0 0 0,-1-1 0,1 1 0,-1-1 0,1 1 0,-1-1 0,1 1 0,-1-1 0,0 0 0,1 0 0,-1 0 0,0 0 0,0 0 0,2-1 0,-1-1 8,1 0-1,-1 0 1,1 0 0,-1 0-1,0 0 1,0 0-1,-1-1 1,1 1 0,-1-1-1,1 1 1,-1-1-1,0 1 1,1-8 0,1-49-1098,-3 54 708,-1-11-6444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09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92 24575,'-1'-2'0,"0"1"0,0-1 0,0 0 0,0 0 0,0 0 0,0 0 0,1 0 0,-1 0 0,1 0 0,-1 0 0,1 0 0,0-1 0,0 1 0,0 0 0,0 0 0,0 0 0,0 0 0,1 0 0,-1 0 0,1 0 0,0 0 0,-1 0 0,1 0 0,0 0 0,0 0 0,2-2 0,-2 1 0,0 1 0,0 0 0,0 0 0,1 0 0,-1 0 0,1 0 0,0 0 0,0 0 0,-1 0 0,1 0 0,0 1 0,0-1 0,1 1 0,-1 0 0,0-1 0,0 1 0,1 0 0,-1 0 0,1 1 0,-1-1 0,4 0 0,-5 1 0,0 0 0,0 1 0,0-1 0,0 1 0,0-1 0,0 1 0,0-1 0,0 1 0,0 0 0,0 0 0,0-1 0,0 1 0,0 0 0,-1 0 0,1 0 0,0 0 0,-1 0 0,1 0 0,-1 0 0,1 0 0,-1 0 0,1 0 0,-1 0 0,0 0 0,1 0 0,-1 0 0,0 1 0,0-1 0,0 2 0,3 40 0,-3-37 0,-3 333-1365,3-322-5461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12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1357 98 24575,'-18'-1'0,"-1"-1"0,1-1 0,-27-7 0,-4-1 0,-358-44 0,299 48 0,-19-1 0,-191 10 0,282 1 0,-45 11 0,69-11 0,1 0 0,0 0 0,1 1 0,-1 0 0,1 1 0,0 1 0,0-1 0,-11 9 0,19-11 0,-1 0 0,1-1 0,0 1 0,0 1 0,0-1 0,0 0 0,0 0 0,1 1 0,0-1 0,-1 1 0,1-1 0,1 1 0,-1 0 0,0-1 0,1 1 0,0 6 0,0 9 0,1 0 0,3 19 0,-2-22 0,19 111 0,51 175 0,-5-34 0,58 371 0,-106-501 0,3 172 0,6 48 0,-14-270 0,-6-46 0,-2 1 0,1 57 0,-7-96 0,0 8 0,0 0 0,0 0 0,1 0 0,1 0 0,4 16 0,-5-25 0,0 1 0,0-1 0,1 0 0,-1 0 0,1 0 0,0-1 0,0 1 0,0 0 0,0-1 0,1 1 0,-1-1 0,1 0 0,-1 1 0,1-1 0,0-1 0,0 1 0,0 0 0,0-1 0,0 1 0,0-1 0,0 0 0,0 0 0,1 0 0,3 0 0,23 4 0,41 0 0,-8-1 0,973 51-1449,4-55-844,-472-3 1788,396-61 277,-523 17 228,483 10 0,736 39 4591,-1192-2-4707,-248-8 116,-4-1 0,1615 10 0,-1609-12 0,-121 5 0,-7-1 0,89-2 0,-140 7 0,67-13 0,-95 13 0,9-2 0,74-14 0,-88 15 0,1 0 0,0-1 0,-1-1 0,1 1 0,-1-2 0,15-9 0,-16 6-1365,-3 1-5461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14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1 24575,'0'25'0,"-5"44"0,4-60 0,-1 0 0,-1 0 0,0 0 0,0 0 0,-1 0 0,0-1 0,0 1 0,-6 7 0,-89 117 103,-13 20-1571,105-141-5358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24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24575,'0'3'0,"0"3"0,0 4 0,0 3 0,0 2 0,0 1 0,0 3 0,0 2 0,3-3 0,1-2 0,-1-1 0,0 0 0,-1 0 0,-1 0 0,3 1 0,0-3-8191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8:08.6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116 0 24575,'2'1'0,"0"-1"0,-1 1 0,1 0 0,-1-1 0,1 1 0,-1 0 0,1 0 0,-1 0 0,0 0 0,1 0 0,-1 0 0,0 1 0,0-1 0,0 0 0,0 1 0,0-1 0,0 1 0,0-1 0,0 1 0,-1-1 0,1 1 0,0 1 0,13 37 0,-10-15 0,0 1 0,-2 0 0,-1 0 0,-1 0 0,-4 34 0,4-56 0,0-1 0,0 1 0,-1 0 0,1-1 0,-1 1 0,0 0 0,-1-1 0,1 1 0,0-1 0,-1 0 0,0 1 0,0-1 0,0 0 0,0 0 0,0 0 0,0 0 0,-1-1 0,-3 4 0,0-3 0,0 1 0,0-1 0,0-1 0,-1 1 0,1-1 0,-1 0 0,0-1 0,-11 2 0,-30 8-1365,31-5-5461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16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1 669 24575,'0'1'0,"1"0"0,-1 0 0,0 0 0,1-1 0,-1 1 0,1 0 0,-1 0 0,1 0 0,0-1 0,-1 1 0,1 0 0,0-1 0,-1 1 0,1-1 0,0 1 0,0 0 0,0-1 0,0 0 0,-1 1 0,1-1 0,0 0 0,0 1 0,0-1 0,0 0 0,0 0 0,0 0 0,0 1 0,0-1 0,0 0 0,0-1 0,0 1 0,0 0 0,0 0 0,-1 0 0,3-1 0,34-6 0,21-19 0,-2-3 0,0-2 0,-2-3 0,-2-1 0,49-45 0,-92 72 0,0 0 0,0-1 0,0 0 0,-1 0 0,-1-1 0,0 0 0,0-1 0,-1 1 0,7-17 0,-7 11 0,-1-1 0,0 0 0,-1 0 0,-1 0 0,-1-1 0,0-18 0,-2 30 0,2-13 0,-2 0 0,0-1 0,-2 1 0,-3-21 0,4 36 0,0-1 0,-1 1 0,1-1 0,-1 1 0,0 0 0,0 0 0,0 0 0,-1 0 0,1 0 0,-5-4 0,5 6 0,0 0 0,0 1 0,0-1 0,0 1 0,-1-1 0,1 1 0,0 0 0,-1 0 0,0 0 0,1 0 0,-1 0 0,1 0 0,-1 1 0,0-1 0,1 1 0,-1 0 0,0 0 0,-4 0 0,4 1 0,0 0 0,0-1 0,0 1 0,0 1 0,0-1 0,0 0 0,0 1 0,0 0 0,1-1 0,-1 1 0,1 0 0,-1 1 0,1-1 0,0 0 0,0 0 0,0 1 0,0 0 0,0-1 0,1 1 0,-1 0 0,1 0 0,-2 3 0,-4 11 0,1 0 0,-8 28 0,11-32 0,-20 88 0,-18 189 0,35-240 0,2-24 0,-12 41 0,10-48 0,1-1 0,2 2 0,-1-1 0,0 25 0,4-61 0,0-1 0,2 1 0,-1-1 0,2 1 0,7-25 0,-9 37 0,1 1 0,-1 0 0,1-1 0,0 1 0,0 0 0,0 0 0,1 0 0,0 1 0,-1-1 0,1 0 0,1 1 0,-1 0 0,0 0 0,1 0 0,0 0 0,-1 0 0,1 1 0,0 0 0,0-1 0,1 1 0,-1 1 0,0-1 0,1 1 0,-1 0 0,1 0 0,-1 0 0,9 0 0,-6 0 0,-1 1 0,1 0 0,-1 0 0,1 1 0,-1 0 0,1 0 0,-1 1 0,11 3 0,-15-4 0,0 0 0,0 1 0,0-1 0,0 1 0,0-1 0,0 1 0,0 0 0,0 0 0,-1 0 0,1 0 0,-1 0 0,1 0 0,-1 0 0,0 0 0,0 1 0,0-1 0,0 0 0,0 1 0,-1-1 0,1 1 0,-1-1 0,1 1 0,-1-1 0,0 1 0,0 3 0,-3 106-1365,3-96-5461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17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117 194 24575,'0'-8'0,"-1"-17"0,2 0 0,1 0 0,6-30 0,-8 54 0,0-1 0,1 1 0,-1 0 0,0-1 0,0 1 0,0-1 0,0 1 0,0-1 0,0 1 0,0-1 0,0 1 0,-1-1 0,1 1 0,0-1 0,-1 1 0,1-1 0,-1 1 0,0 0 0,1-1 0,-1 1 0,0 0 0,0 0 0,0-1 0,0 1 0,0 0 0,0 0 0,0 0 0,-1 0 0,1 1 0,0-1 0,0 0 0,-1 0 0,1 1 0,0-1 0,-1 0 0,1 1 0,-1 0 0,1-1 0,-1 1 0,1 0 0,-1 0 0,1 0 0,-1 0 0,1 0 0,-3 0 0,1 0 0,0 0 0,0 0 0,0 1 0,0-1 0,0 1 0,0 0 0,0 0 0,0 0 0,0 0 0,0 0 0,0 1 0,1-1 0,-1 1 0,1 0 0,-1-1 0,1 1 0,-1 0 0,1 1 0,0-1 0,0 0 0,0 1 0,-2 3 0,-1 8 0,0 1 0,1-1 0,1 1 0,0 0 0,1 0 0,0 0 0,1 0 0,3 30 0,-2-44 0,0 0 0,0 0 0,0 0 0,0 0 0,0 0 0,1 0 0,-1 0 0,0 0 0,1 1 0,-1-1 0,1 0 0,-1-1 0,1 1 0,-1 0 0,1 0 0,0 0 0,-1 0 0,1 0 0,1 0 0,-2 0 0,1-1 0,0 0 0,-1 0 0,1 0 0,0 1 0,0-1 0,-1 0 0,1 0 0,0 0 0,-1 0 0,1 0 0,0 0 0,0 0 0,-1-1 0,1 1 0,0 0 0,-1 0 0,1 0 0,0-1 0,-1 1 0,2-1 0,1-1 0,-1 0 0,1 0 0,-1 0 0,1 0 0,-1 0 0,0-1 0,0 1 0,0-1 0,0 0 0,0 1 0,2-5 0,4-17 0,0 0 0,-2-1 0,4-27 0,-4 18 0,-3 14-1365,0 3-5461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18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94 24575,'1'-1'0,"-1"-1"0,0 0 0,0 0 0,0 0 0,-1 0 0,1 1 0,0-1 0,-1 0 0,1 0 0,-1 0 0,0 1 0,1-1 0,-1 0 0,0 1 0,0-1 0,0 0 0,0 1 0,0 0 0,-1-1 0,1 1 0,0-1 0,-1 1 0,1 0 0,-1 0 0,1 0 0,-4-2 0,-1 2 0,0-1 0,0 1 0,0 0 0,0 0 0,0 0 0,0 1 0,-7 0 0,10 0 0,1 0 0,-1 1 0,0-1 0,1 0 0,-1 1 0,1 0 0,-1-1 0,1 1 0,-1 0 0,1 0 0,0 1 0,0-1 0,-1 0 0,1 1 0,0-1 0,0 1 0,0 0 0,0 0 0,1 0 0,-1 0 0,0 0 0,1 0 0,-1 0 0,1 0 0,0 1 0,-2 2 0,1 2 0,0 0 0,0 0 0,0 1 0,1-1 0,0 0 0,1 0 0,-1 1 0,2 10 0,-1-16 0,1 0 0,-1 0 0,1 0 0,-1-1 0,1 1 0,0 0 0,0 0 0,-1-1 0,1 1 0,0-1 0,0 1 0,1-1 0,-1 1 0,0-1 0,0 0 0,1 0 0,-1 1 0,1-1 0,-1 0 0,1 0 0,-1 0 0,1-1 0,0 1 0,0 0 0,-1-1 0,1 1 0,0-1 0,0 1 0,-1-1 0,1 0 0,3 0 0,8 2 0,1-2 0,-1 0 0,19-2 0,-10 0 0,-10 2 0,-6 0 0,0 0 0,0 0 0,-1-1 0,1 1 0,0-1 0,0-1 0,8-2 0,-12 3 0,0-1 0,0 1 0,0-1 0,-1 1 0,1-1 0,0 1 0,-1-1 0,1 0 0,-1 0 0,0 0 0,1 0 0,-1 0 0,0 0 0,0 0 0,0-1 0,-1 1 0,1 0 0,0 0 0,-1-1 0,0 1 0,1 0 0,-1-4 0,1-1-76,-1 0 1,1 0-1,-1 0 0,-1 0 0,1 0 0,-1 0 0,0 0 0,-1 1 1,0-1-1,0 0 0,0 1 0,-1-1 0,0 1 0,0 0 1,0 0-1,-1 0 0,-6-8 0,-2 4-6750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19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24575,'0'2'0,"6"2"0,4-1 0,3 0 0,3-1 0,1-1 0,0 0 0,1-1 0,-1 0 0,0 0 0,0 0 0,-1 0 0,0 0 0,-2 0-8191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19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24575,'-5'14'0,"0"0"0,1 0 0,0 0 0,1 0 0,-2 29 0,-4 18 0,3-27 0,1 1 0,1 0 0,2 0 0,5 56 0,-3-89 0,0-1 0,0 1 0,0 0 0,0-1 0,1 1 0,-1 0 0,1-1 0,-1 1 0,1 0 0,0-1 0,-1 1 0,1-1 0,0 1 0,0-1 0,0 0 0,0 1 0,1-1 0,-1 0 0,0 0 0,0 0 0,1 0 0,1 2 0,0-2 0,-1 0 0,1-1 0,-1 1 0,1-1 0,0 1 0,-1-1 0,1 0 0,0 0 0,-1 0 0,1 0 0,0 0 0,-1-1 0,4 0 0,2-1 0,0-1 0,1 0 0,-1 0 0,-1-1 0,1 0 0,0 0 0,13-10 0,-14 7 0,1-1 0,-1 1 0,-1-1 0,1-1 0,-1 1 0,-1-1 0,1 0 0,-2 0 0,1 0 0,-1-1 0,-1 0 0,1 1 0,-2-1 0,1-1 0,-2 1 0,1 0 0,-1 0 0,-1-1 0,0 1 0,-2-21 0,2 43 0,1 1 0,-1-1 0,-2 13 0,-1 15 0,4 57 0,-2 97 0,0-184 0,0 1 0,-1 0 0,0-1 0,-1 1 0,0-1 0,-1 0 0,0 0 0,-8 15 0,9-21 0,1 1 0,-1-1 0,0 0 0,-1 0 0,1 0 0,0 0 0,-1-1 0,0 1 0,0-1 0,0 0 0,-1 0 0,1 0 0,-1-1 0,1 1 0,-1-1 0,0 0 0,0-1 0,0 1 0,-7 0 0,-27 0-1365,22-3-5461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20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24575,'12'2'0,"-1"0"0,1 1 0,-1 0 0,0 1 0,0 1 0,0-1 0,16 11 0,-15-8 0,0-1 0,0 1 0,-1 0 0,11 9 0,-19-14 0,-1 0 0,1 1 0,-1-1 0,0 1 0,0-1 0,0 1 0,0 0 0,0 0 0,-1 0 0,1 0 0,-1 0 0,0 0 0,0 0 0,0 0 0,0 0 0,0 1 0,0 3 0,-1-3-59,0-1 0,1 0-1,-1 1 1,1-1-1,0 1 1,0-1 0,0 0-1,0 0 1,1 1 0,0-1-1,-1 0 1,1 0 0,0-1-1,0 1 1,1 0-1,-1-1 1,0 1 0,1-1-1,0 0 1,0 1 0,-1-1-1,7 2 1,2 1-6767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26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24575,'-2'0'0,"-5"0"0,0 3 0,0 4 0,3 3 0,0 3 0,2 1 0,2 3 0,-1-1 0,1 1 0,1-3-8191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26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24575,'0'-1'0,"0"0"0,1 0 0,-1 0 0,0 1 0,1-1 0,-1 0 0,1 0 0,-1 1 0,1-1 0,-1 0 0,1 1 0,0-1 0,-1 0 0,1 1 0,0-1 0,0 1 0,-1 0 0,1-1 0,0 1 0,0-1 0,-1 1 0,1 0 0,0 0 0,0-1 0,0 1 0,0 0 0,0 0 0,-1 0 0,1 0 0,0 0 0,0 0 0,0 0 0,1 1 0,30 3 0,-21 1 0,-1 0 0,0 1 0,0 0 0,-1 1 0,0 0 0,0 0 0,-1 1 0,10 11 0,-17-18 0,0 0 0,0 1 0,-1-1 0,1 1 0,0-1 0,0 1 0,-1 0 0,1-1 0,-1 1 0,1 0 0,-1-1 0,0 1 0,0 0 0,0 0 0,0-1 0,0 1 0,0 0 0,0-1 0,0 1 0,-1 2 0,-1 0 0,1 0 0,-1-1 0,0 1 0,0 0 0,0-1 0,0 0 0,-1 1 0,-3 3 0,-2 1 0,0-1 0,0 0 0,0-1 0,-1 1 0,0-2 0,-9 6 0,-13 3-1365,19-8-5461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27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 24575,'-18'-1'0,"11"1"0,1-1 0,-1 1 0,1 1 0,0-1 0,-1 1 0,-9 3 0,15-3 0,-1-1 0,0 1 0,1 0 0,-1 0 0,0 0 0,1 1 0,-1-1 0,1 0 0,0 0 0,-1 1 0,1-1 0,0 1 0,0-1 0,0 1 0,0 0 0,0-1 0,0 1 0,0 0 0,1 0 0,-1 0 0,1 0 0,-1-1 0,1 1 0,0 0 0,0 0 0,0 3 0,-1-2 0,0 6 0,1 0 0,0-1 0,0 1 0,2 16 0,-1-23 0,-1 0 0,1 0 0,0 0 0,0 0 0,0 1 0,0-1 0,0 0 0,0 0 0,0-1 0,1 1 0,-1 0 0,1 0 0,-1-1 0,1 1 0,-1-1 0,1 1 0,0-1 0,0 0 0,0 0 0,0 1 0,0-1 0,0-1 0,4 2 0,9 2-341,0-1 0,0 0-1,27 0 1,-24-2-6485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27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24575,'1'-1'0,"0"0"0,-1 0 0,1 0 0,0 0 0,-1 0 0,1 1 0,0-1 0,0 0 0,0 0 0,0 1 0,0-1 0,0 0 0,0 1 0,0-1 0,0 1 0,0-1 0,0 1 0,0 0 0,0-1 0,0 1 0,0 0 0,1 0 0,-1 0 0,0-1 0,0 1 0,2 1 0,32-3 0,-32 3 0,0-1 0,0 1 0,0 0 0,0 0 0,0 0 0,0 0 0,0 0 0,0 1 0,-1-1 0,1 1 0,0 0 0,-1 0 0,1 0 0,-1 0 0,0 0 0,0 0 0,0 1 0,0-1 0,0 1 0,0-1 0,-1 1 0,3 5 0,0 1 0,-1 0 0,1 0 0,-2 0 0,1 1 0,-1-1 0,0 11 0,-4 11 0,2-29 0,-1 0 0,1 1 0,-1-1 0,1 0 0,0 1 0,0-1 0,0 0 0,0 1 0,1-1 0,0 4 0,-1-5 0,1 0 0,0 0 0,0 0 0,0 0 0,0 0 0,0 0 0,0 0 0,0 0 0,1 0 0,-1 0 0,0-1 0,0 1 0,1 0 0,-1-1 0,0 1 0,1-1 0,-1 1 0,0-1 0,1 0 0,-1 0 0,1 0 0,1 1 0,15 0-1365,-2 0-5461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8:08.9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51 24575,'0'-2'0,"0"0"0,0 0 0,0 1 0,0-1 0,0 0 0,0 0 0,1 0 0,-1 0 0,1 0 0,-1 0 0,1 0 0,0 1 0,0-1 0,0 0 0,0 1 0,0-1 0,0 0 0,0 1 0,1 0 0,-1-1 0,3-1 0,-1 1 0,1 0 0,-1 1 0,1 0 0,0-1 0,0 2 0,-1-1 0,1 0 0,0 1 0,0-1 0,5 1 0,124 2 0,-131-1 0,0-1 0,0 1 0,0 0 0,0 0 0,0-1 0,0 1 0,-1 0 0,1 1 0,0-1 0,0 0 0,-1 0 0,1 1 0,-1-1 0,0 1 0,1-1 0,-1 1 0,0 0 0,0-1 0,0 1 0,0 0 0,0 0 0,0 0 0,0 0 0,-1 0 0,1 0 0,0 2 0,2 8 0,-1 1 0,0 0 0,0 13 0,-2-16 0,2 106-1365,-3-102-5461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2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24575,'11'18'0,"1"0"0,0-2 0,2 1 0,-1-2 0,19 17 0,21 23 0,-25-22 0,44 71 0,-61-85 0,-1 1 0,0 0 0,-2 0 0,0 1 0,7 36 0,1-7 0,-12-41 0,-1-1 0,0 1 0,-1 0 0,0-1 0,0 1 0,0 11 0,-3 127-1365,1-133-5461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29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24575,'30'0'0,"87"4"0,-105-3 0,0 1 0,-1 0 0,1 1 0,-1 1 0,0-1 0,0 2 0,18 9 0,-24-10 0,0 0 0,0 1 0,-1-1 0,1 1 0,-1 0 0,0 0 0,-1 0 0,1 1 0,-1-1 0,0 1 0,-1 0 0,1 0 0,-1 0 0,0 0 0,-1 0 0,0 0 0,1 1 0,-2-1 0,1 0 0,-1 11 0,0-4 0,0 0 0,-1 0 0,-1 0 0,0 0 0,-1 0 0,0-1 0,-1 1 0,0-1 0,-7 15 0,6-19 0,0 0 0,0 0 0,-1 0 0,0-1 0,0 0 0,-1 0 0,0-1 0,0 0 0,-13 9 0,-1-3 0,-1 0 0,-30 10 0,32-13 0,-30 17-1365,36-18-5461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30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12 24575,'0'-1'0,"0"1"0,0-1 0,-1 1 0,1-1 0,0 1 0,0-1 0,0 1 0,-1-1 0,1 1 0,0-1 0,-1 1 0,1-1 0,0 1 0,-1-1 0,1 1 0,-1 0 0,1-1 0,-1 1 0,1 0 0,-1-1 0,1 1 0,-1 0 0,1 0 0,-1-1 0,1 1 0,-1 0 0,1 0 0,-1 0 0,1 0 0,-1 0 0,1 0 0,-1 0 0,0 0 0,1 0 0,-1 0 0,1 0 0,-1 0 0,1 0 0,-1 0 0,0 0 0,1 1 0,-1-1 0,-24 10 0,17-2 0,0-1 0,1 1 0,0 1 0,0-1 0,1 1 0,1 1 0,-1-1 0,-4 12 0,-30 89 0,25-65 0,10-28 0,0 1 0,2 0 0,0 0 0,1 0 0,1 0 0,0 1 0,2-1 0,2 18 0,-2-33-62,-1 0 0,1 0 0,1 0 0,-1 0 0,0 0 0,1 0 0,-1 0 0,1-1 0,0 1 0,0-1 0,0 1 0,0-1-1,0 0 1,0 0 0,1 0 0,-1 0 0,1 0 0,-1 0 0,1-1 0,0 1 0,4 1 0,7 3-6764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30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24575,'-1'0'0,"-1"-1"0,0 1 0,0 0 0,0 1 0,0-1 0,1 0 0,-1 0 0,0 1 0,0-1 0,1 1 0,-1 0 0,0-1 0,0 1 0,1 0 0,-1 0 0,1 0 0,-1 0 0,1 0 0,0 0 0,-1 1 0,1-1 0,0 0 0,0 1 0,-1-1 0,1 1 0,1 0 0,-2 1 0,0 3 0,0 0 0,1 0 0,0 0 0,0 0 0,1 1 0,0 11 0,0-9 0,1 22 0,3-26 0,6-17 0,27-62-1365,-29 57-5461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31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24575,'0'0'0,"0"0"0,-1 0 0,1 0 0,0 0 0,-1 0 0,1 0 0,0 0 0,-1 0 0,1 0 0,0 1 0,-1-1 0,1 0 0,0 0 0,0 0 0,-1 0 0,1 1 0,0-1 0,0 0 0,-1 0 0,1 0 0,0 1 0,0-1 0,0 0 0,-1 1 0,1-1 0,0 0 0,0 0 0,0 1 0,0-1 0,0 0 0,0 1 0,0-1 0,0 0 0,0 1 0,0-1 0,0 0 0,0 1 0,0-1 0,0 0 0,0 1 0,0-1 0,0 0 0,0 1 0,0-1 0,0 0 0,0 0 0,0 1 0,1-1 0,-1 0 0,0 1 0,0-1 0,1 0 0,9 17 0,-2-11 0,0 0 0,0-1 0,0 0 0,11 5 0,-13-8 0,0 1 0,-1-1 0,1 1 0,-1 0 0,0 1 0,0-1 0,0 1 0,-1 0 0,1 0 0,-1 1 0,0-1 0,0 1 0,4 6 0,-8-8 0,1 0 0,-1-1 0,1 1 0,-1 0 0,0 0 0,0 0 0,0 0 0,-1 0 0,1-1 0,-1 1 0,1 0 0,-1 0 0,0-1 0,0 1 0,0 0 0,0-1 0,-1 1 0,1-1 0,-1 0 0,0 1 0,1-1 0,-4 2 0,-6 9 0,0-1 0,-20 16 0,25-23 0,-18 13 0,19-16 0,1 1 0,-1 0 0,1 0 0,-1 1 0,1-1 0,0 1 0,0 0 0,1 0 0,-1 1 0,1-1 0,0 1 0,-4 6 0,7-10 5,0 0 0,0 0 0,0 0 0,0 0 0,0 0 0,0 0 0,0 0 0,0 0 0,1 0 0,-1 0-1,0 0 1,0-1 0,1 1 0,-1 0 0,1 0 0,-1 0 0,1 0 0,-1-1 0,1 1 0,0 0 0,-1-1 0,1 1 0,1 0-1,18 13-1487,-8-8-5343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31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1 24575,'-5'2'0,"1"0"0,0 0 0,0 0 0,0 1 0,0 0 0,0 0 0,0 0 0,1 0 0,-1 1 0,1-1 0,-5 8 0,-31 40 0,3 2 0,1 2 0,3 1 0,-44 108 0,72-152-1365,1-1-5461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32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24575,'3'0'0,"4"-3"0,3 0 0,2-4 0,3 1 0,1 0 0,-2 2-8191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33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24575,'3'0'0,"4"0"0,3 0 0,3 0 0,1 0 0,3 0 0,-1 0 0,1 0 0,-3 0-8191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33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24575,'3'-3'0,"3"0"0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33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0 24575,'1'3'0,"1"-1"0,-1 1 0,1-1 0,0 0 0,0 0 0,0 0 0,0 0 0,0 0 0,1-1 0,-1 1 0,0-1 0,1 1 0,-1-1 0,1 0 0,3 1 0,-5-1 0,20 6 0,0-1 0,0 0 0,0-2 0,0-1 0,1 0 0,35-1 0,-27-1 0,33-1 0,-45-1 0,-1 1 0,1 0 0,0 1 0,22 5 0,-37-4 0,0-1 0,1 1 0,-1 0 0,0 0 0,0 0 0,0 1 0,0-1 0,-1 1 0,1-1 0,0 1 0,-1 0 0,0 0 0,0 0 0,0 1 0,0-1 0,0 0 0,-1 1 0,0-1 0,1 1 0,-1-1 0,1 8 0,1 5 0,0 1 0,0 0 0,-1 25 0,-1 94 0,7 195 0,-1-99 0,12 114 0,-10-241 0,-4 147 0,-6-156 0,0-86 0,0 0 0,0 0 0,-1 0 0,-1 0 0,1 0 0,-2 0 0,1-1 0,-1 1 0,-1-1 0,1 0 0,-2-1 0,1 1 0,-1-1 0,-8 9 0,7-13 0,0-1 0,1 0 0,-1 0 0,0 0 0,0-1 0,-1 0 0,1-1 0,0 1 0,-1-1 0,1-1 0,-14 0 0,6 1 0,-121 6 0,-229-17 0,329 6-682,-56-16-1,62 12-6143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8:10.0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916 50 24575,'0'-1'0,"-1"1"0,1-1 0,-1 0 0,1 0 0,-1 1 0,1-1 0,-1 0 0,1 0 0,-1 1 0,1-1 0,-1 1 0,0-1 0,0 0 0,1 1 0,-1-1 0,0 1 0,0 0 0,1-1 0,-1 1 0,0 0 0,-1-1 0,-24-7 0,20 7 0,-36-8 0,-1 1 0,0 3 0,-78 0 0,-358 5 0,474 0 0,1 0 0,0 0 0,0 0 0,-1 1 0,1 0 0,0 0 0,0 0 0,0 0 0,0 1 0,0-1 0,0 1 0,0 0 0,0 0 0,1 1 0,-1-1 0,1 1 0,-6 4 0,5-1 0,-1 0 0,1 0 0,0 1 0,1 0 0,-1-1 0,1 1 0,1 0 0,-1 0 0,-1 11 0,-5 23 0,2 0 0,-4 80 0,12 89 0,2-79 0,-4-76 0,4 0 0,1 0 0,15 65 0,-14-99 0,1 1 0,1-1 0,0 0 0,2 0 0,1-1 0,0 0 0,2-1 0,0 0 0,1-1 0,27 29 0,-30-38 0,1 0 0,0-1 0,0 0 0,0-1 0,1 0 0,0-1 0,25 9 0,97 24 0,-88-28 0,13 4 0,0-3 0,0-2 0,1-4 0,-1-1 0,62-4 0,-111-2 0,1 0 0,-1-1 0,1 0 0,-1-1 0,0 0 0,0 0 0,0-1 0,14-7 0,-19 8 0,-1 0 0,1 1 0,-1-2 0,1 1 0,-1-1 0,0 1 0,0-1 0,-1 0 0,1-1 0,-1 1 0,0 0 0,0-1 0,0 0 0,-1 0 0,0 0 0,0 0 0,0 0 0,2-8 0,8-87 0,-4 0 0,-8-157 0,-2 120 0,2 71-1365,0 7-5461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58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5:59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24575,'36'4'0,"-35"-3"0,0-1 0,0 1 0,0-1 0,0 1 0,1-1 0,-1 1 0,0-1 0,0 1 0,0 0 0,0 0 0,0-1 0,-1 1 0,1 0 0,0 0 0,0 0 0,0 0 0,-1 0 0,1 0 0,-1 0 0,1 1 0,-1-1 0,1 0 0,-1 0 0,1 0 0,-1 2 0,0-2 0,1-1 0,-1 0 0,0 1 0,0-1 0,0 0 0,0 1 0,0-1 0,0 0 0,0 1 0,0-1 0,0 0 0,0 1 0,0-1 0,0 1 0,0-1 0,0 0 0,0 1 0,0-1 0,0 0 0,-1 1 0,1-1 0,0 0 0,0 0 0,0 1 0,0-1 0,-1 0 0,1 1 0,0-1 0,0 0 0,-1 0 0,1 1 0,0-1 0,0 0 0,-1 0 0,1 0 0,0 0 0,-1 1 0,1-1 0,0 0 0,-1 0 0,1 0 0,0 0 0,-1 0 0,1 0 0,0 0 0,-1 0 0,1 0 0,0 0 0,-1 0 0,1 0 0,0 0 0,-1 0 0,1 0 0,0 0 0,-1 0 0,1 0 0,0-1 0,-1 1 0,1 0 0,0 0 0,-1 0 0,1-1 0,0 1 0,0 0 0,-1 0 0,1-1 0,0 1 0,-1-1 0,-17-16 0,18 16 0,-1 1 0,1-1 0,0 1 0,0 0 0,0-1 0,0 1 0,0-1 0,-1 1 0,1 0 0,0-1 0,0 1 0,-1 0 0,1-1 0,0 1 0,-1 0 0,1-1 0,0 1 0,-1 0 0,1 0 0,0-1 0,-1 1 0,1 0 0,0 0 0,-1 0 0,1 0 0,-1-1 0,0 1 0,-5 10 0,2-1 0,-5 6-1365,-1-1-5461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8:2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71 24575,'2'8'0,"0"0"0,0 0 0,1 0 0,0 0 0,0-1 0,1 0 0,0 1 0,0-1 0,1-1 0,-1 1 0,7 6 0,-1 1 0,102 122 0,-9-13 0,-87-101 0,-1 1 0,-1 1 0,21 47 0,-30-57 0,13 32 0,-18-45 0,1 1 0,-1-1 0,1 0 0,-1 0 0,1 0 0,0 0 0,-1 0 0,1 0 0,0 0 0,0 0 0,-1 0 0,1-1 0,0 1 0,0 0 0,0 0 0,0-1 0,0 1 0,0-1 0,1 1 0,-1-1 0,0 1 0,0-1 0,0 1 0,0-1 0,0 0 0,1 0 0,-1 0 0,0 0 0,0 0 0,2 0 0,-2-1 0,1 0 0,-1 0 0,1 0 0,-1 0 0,0-1 0,1 1 0,-1 0 0,0-1 0,0 1 0,0-1 0,0 1 0,0-1 0,0 0 0,-1 1 0,1-1 0,0 0 0,-1-1 0,10-36 0,-9 35 0,9-53 0,-3 0 0,-2 0 0,-3 0 0,-6-61 0,4 108 0,-1 0 0,-1 0 0,0 0 0,0 0 0,-1 0 0,0 1 0,-1 0 0,0-1 0,0 1 0,-1 1 0,-1-1 0,1 1 0,-1 0 0,0 0 0,-1 0 0,0 1 0,0 0 0,-13-9 0,7 7 0,1 2 0,-1-1 0,0 2 0,0 0 0,-1 1 0,0 0 0,0 1 0,0 0 0,-1 1 0,1 1 0,-1 0 0,-16 1 0,-2-1 0,19 1 0,0 0 0,0 1 0,-1 0 0,1 1 0,0 1 0,1 0 0,-17 5 0,20-2 0,0 0 0,1 1 0,-1 0 0,1 1 0,1 0 0,-1 0 0,1 1 0,0 0 0,1 0 0,0 1 0,1 0 0,-7 11 0,5-7 0,0 1 0,1 1 0,1-1 0,0 1 0,1 0 0,1 1 0,-5 29 0,6 5 0,1 1 0,7 62 0,-5-111 0,1 0 0,-1 0 0,1 0 0,0 0 0,0 0 0,-1-1 0,1 1 0,0 0 0,1 0 0,-1 0 0,0-1 0,1 1 0,-1-1 0,0 1 0,1-1 0,0 0 0,-1 1 0,1-1 0,0 0 0,0 0 0,0 0 0,-1 0 0,1-1 0,0 1 0,0 0 0,0-1 0,0 1 0,3-1 0,9 3 0,0-2 0,0 0 0,16 0 0,-15-1 0,16-1 0,-1 0 0,1-2 0,-1-2 0,0 0 0,0-2 0,-1-1 0,0-2 0,0-1 0,-1 0 0,-1-3 0,0 0 0,-1-2 0,0 0 0,38-34 0,-57 44 0,-1-1 0,0 0 0,-1 0 0,1 0 0,-1 0 0,-1-1 0,0 0 0,0 0 0,0 0 0,4-16 0,-4 9 0,-1 0 0,-1-1 0,0 1 0,-1 0 0,-1-21 0,-1 55 0,-1 0 0,-1 1 0,-6 21 0,-6 45 0,10 204 0,6-167 0,-1-121 0,0 0 0,0 0 0,0 0 0,0 0 0,1 0 0,-1 0 0,0 0 0,1 0 0,-1 0 0,1-1 0,0 1 0,0 0 0,0 0 0,-1 0 0,2-1 0,-1 1 0,0 0 0,0-1 0,0 1 0,3 1 0,-2-2 0,0 0 0,0 0 0,0-1 0,0 1 0,0-1 0,0 1 0,0-1 0,0 0 0,0 0 0,0 0 0,0 0 0,0 0 0,1 0 0,-1 0 0,0-1 0,0 1 0,0-1 0,0 0 0,0 1 0,2-2 0,48-24-1365,-26 14-5461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8:29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24575,'0'-2'0,"2"-2"0,8 1 0,6 0 0,12 1 0,13 1 0,10 0 0,1 1 0,2 0 0,-10 0-8191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8:29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24575,'3'0'0,"6"0"0,7 0 0,10 0 0,10 0 0,9 0 0,1 0 0,5 0 0,-7 0-8191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8:30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84 24575,'0'-8'0,"1"2"0,-1-1 0,0 1 0,-1 0 0,0 0 0,0-1 0,-2-7 0,2 13 0,1-1 0,-1 1 0,0-1 0,0 1 0,0 0 0,0-1 0,0 1 0,0 0 0,0 0 0,0 0 0,0 0 0,0 0 0,-1 0 0,1 0 0,0 0 0,-1 0 0,1 1 0,-1-1 0,1 1 0,-1-1 0,1 1 0,-1-1 0,1 1 0,-1 0 0,0 0 0,1 0 0,-1 0 0,1 0 0,-1 0 0,-2 0 0,0 1 0,-1 0 0,1 1 0,0-1 0,0 0 0,1 1 0,-1 0 0,0 0 0,0 0 0,1 1 0,0-1 0,-1 1 0,1 0 0,0-1 0,-5 7 0,-5 7 0,-20 31 0,23-31 0,-24 38 0,2 1 0,-24 61 0,50-99 0,0 0 0,1 0 0,1 1 0,1-1 0,0 1 0,2 0 0,0-1 0,0 1 0,2 0 0,3 23 0,-3-38 0,0-1 0,-1 0 0,1 0 0,0 1 0,0-1 0,0 0 0,1 0 0,-1 0 0,0 0 0,1-1 0,0 1 0,-1 0 0,1 0 0,0-1 0,0 1 0,0-1 0,0 0 0,0 0 0,0 1 0,0-1 0,0-1 0,0 1 0,1 0 0,-1 0 0,0-1 0,4 1 0,9 2 0,-1-1 0,1-1 0,16 0 0,-21-1 0,3 1 0,1-1 0,0-1 0,0 0 0,0-1 0,-1-1 0,1 0 0,-1 0 0,16-7 0,-20 5 0,-1 1 0,1-1 0,-1-1 0,0 1 0,0-1 0,-1-1 0,1 1 0,-2-2 0,1 1 0,-1 0 0,0-1 0,7-12 0,5-14-107,-1-2 0,21-65 1,-26 64-939,2 0-5781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8:42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713 145 24575,'0'-1'0,"-1"0"0,1 1 0,-1-1 0,1 0 0,-1 1 0,0-1 0,1 0 0,-1 1 0,0-1 0,1 1 0,-1-1 0,0 1 0,0-1 0,1 1 0,-1-1 0,0 1 0,0 0 0,0 0 0,0-1 0,0 1 0,1 0 0,-1 0 0,0 0 0,-1 0 0,-28-3 0,28 3 0,-354-4 0,190 6 0,156-3 0,1-1 0,0 0 0,0 0 0,0-1 0,0 0 0,0-1 0,0 0 0,1 0 0,0 0 0,0-2 0,0 1 0,0-1 0,1 0 0,-10-11 0,16 17 0,1 0 0,0 0 0,0 0 0,0-1 0,-1 1 0,1 0 0,0-1 0,0 1 0,0 0 0,0 0 0,-1-1 0,1 1 0,0 0 0,0-1 0,0 1 0,0 0 0,0 0 0,0-1 0,0 1 0,0 0 0,0-1 0,0 1 0,0 0 0,0-1 0,0 1 0,0 0 0,1 0 0,-1-1 0,0 1 0,0 0 0,0-1 0,0 1 0,0 0 0,1 0 0,-1-1 0,0 1 0,0 0 0,0 0 0,1 0 0,-1-1 0,0 1 0,0 0 0,1 0 0,-1 0 0,0 0 0,1-1 0,-1 1 0,0 0 0,0 0 0,1 0 0,-1 0 0,0 0 0,1 0 0,-1 0 0,0 0 0,1 0 0,-1 0 0,0 0 0,0 0 0,1 0 0,-1 0 0,0 0 0,1 0 0,25-2 0,-25 2 0,43 1 0,57 8 0,-65-4 0,1-2 0,65-3 0,-97-1 0,-1 0 0,1 0 0,-1-1 0,0 1 0,1-1 0,-1 0 0,0 0 0,0-1 0,0 1 0,-1-1 0,1 0 0,5-6 0,-5 6 0,0-1 0,0 1 0,1 0 0,-1 0 0,0 0 0,1 0 0,0 1 0,0 0 0,8-3 0,-7 5 0,1-1 0,-1 1 0,1 0 0,0 1 0,-1-1 0,1 1 0,-1 1 0,1-1 0,-1 1 0,0 0 0,0 1 0,0-1 0,10 7 0,-7-4 0,-1-1 0,0-1 0,1 0 0,0 0 0,0 0 0,0-1 0,10 1 0,12-3 0,-30-1 0,-19 1 0,-57-2 0,-127 4 0,106 13-1365,82-14-5461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9:0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24575,'23'1'0,"0"1"0,-1 2 0,28 7 0,15 2 0,521 44-418,4-45-367,19 1-378,-509-7-4662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9:10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829 0 24575,'-3'0'0,"-6"0"0,-13 0 0,-13 0 0,-13 0 0,-8 0 0,-7 0 0,-3 0 0,-4 0 0,-4 0 0,-1 3 0,2 1 0,4-1 0,6 3 0,6 0 0,12-2-8191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9:4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1859 165 24575,'-185'-1'0,"-654"23"0,624-13 0,95-6 0,103-2 0,0 1 0,-1 1 0,1 0 0,0 1 0,0 1 0,1 0 0,0 1 0,0 1 0,0 1 0,1 0 0,0 1 0,0 1 0,-25 21 0,36-24 0,-1 0 0,1 1 0,0-1 0,0 1 0,1 0 0,0 0 0,1 1 0,0-1 0,0 0 0,-1 11 0,1-6 0,-6 39 0,2 0 0,3 81 0,1-14 0,-11 49 0,-36 170 0,-33 244 0,69-448 0,-20 390 0,35 593 0,-1-1058 0,3 0 0,3 0 0,2 0 0,3-1 0,2 0 0,42 105 0,-49-148 0,1 0 0,0-1 0,1 0 0,1 0 0,0-1 0,1 0 0,0-1 0,17 14 0,-10-13 0,1-2 0,0 0 0,0-1 0,37 14 0,-16-7 0,-8-5 0,1-1 0,35 7 0,-46-14 0,-1 1 0,0 1 0,0 1 0,0 1 0,-1 1 0,0 1 0,35 23 0,-34-16 0,0 2 0,-2 0 0,0 1 0,30 43 0,-40-51 0,0-1 0,0 1 0,12 10 0,-16-18 0,-1 0 0,1-1 0,0 0 0,0 0 0,0 0 0,0-1 0,1 1 0,-1-1 0,1 0 0,10 1 0,16 4 0,0-2 0,1-2 0,-1-1 0,1-1 0,-1-2 0,1-1 0,-1-2 0,52-12 0,15-8 0,103-33 0,-178 49 0,0-2 0,-1-1 0,0-1 0,-1-1 0,0-1 0,21-18 0,-31 20 0,0 0 0,-1 0 0,-1-1 0,0 0 0,0-1 0,-1-1 0,-1 1 0,10-27 0,-6 11 0,-1-1 0,-3-1 0,9-49 0,6-129 0,-4 31 0,-4 17 0,-11-242 0,-6 220 0,2 94 0,-5 1 0,-3-1 0,-33-145 0,30 177 0,2 0 0,3-1 0,2-72 0,-21-120 0,6 91 0,-20-302 0,22 279 0,-12-281 0,29 416 0,-2 1 0,-3 0 0,-1 0 0,-3 0 0,-22-71 0,14 51 0,16 55 0,-1 1 0,-1-1 0,0 1 0,-1 0 0,0 0 0,0 0 0,-1 0 0,-1 1 0,-9-14 0,-1 3 0,-4-5 0,-1 0 0,-29-25 0,44 45 0,0 0 0,-1 1 0,0 0 0,0 0 0,0 1 0,-1 0 0,1 0 0,-1 1 0,0 0 0,0 0 0,0 1 0,-1 0 0,-12-2 0,-64-3 0,-48-1 0,-406 28 0,294-8 0,209-12-15,25-1-255,0 1 0,0 1 0,-1-1 0,-15 5 0,17-2-6556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8:13.9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0 461 24575,'4'-2'0,"0"1"0,-1-1 0,0 1 0,1-1 0,-1 0 0,0 0 0,0 0 0,0-1 0,5-4 0,3-2 0,188-111 0,-49 31 0,-109 64 0,-10 7 0,-1-1 0,-2-2 0,47-41 0,-73 60 0,0 0 0,0 0 0,-1-1 0,1 1 0,-1 0 0,1-1 0,-1 1 0,0-1 0,0 1 0,0-1 0,0 0 0,0 0 0,0 1 0,-1-1 0,0 0 0,1 0 0,-1 1 0,0-1 0,0 0 0,-1 0 0,1 0 0,-1 1 0,0-6 0,0 8 0,1-1 0,0 1 0,-1-1 0,1 1 0,0 0 0,-1-1 0,1 1 0,-1 0 0,1-1 0,0 1 0,-1 0 0,1-1 0,-1 1 0,1 0 0,-1 0 0,1-1 0,-1 1 0,1 0 0,-1 0 0,1 0 0,-1 0 0,1 0 0,-1 0 0,1 0 0,-1 0 0,0 0 0,1 0 0,-1 0 0,1 0 0,-1 0 0,1 0 0,-1 1 0,1-1 0,-1 0 0,1 0 0,-1 1 0,1-1 0,-1 0 0,1 0 0,0 1 0,-1-1 0,1 1 0,-1-1 0,1 0 0,0 1 0,-1-1 0,1 1 0,0-1 0,0 1 0,-1-1 0,1 1 0,0 0 0,-18 27 0,-2 18 0,-26 82 0,1-1 0,21-72 0,-44 76 0,68-177 0,2 34 0,2 1 0,-1-1 0,1 1 0,0 0 0,1 0 0,1 0 0,0 1 0,0 0 0,1 0 0,0 1 0,11-12 0,-12 15 0,1 0 0,0 0 0,0 1 0,0 0 0,1 0 0,0 1 0,0 0 0,0 0 0,0 1 0,1 0 0,-1 0 0,1 1 0,0 0 0,0 1 0,13-1 0,-13 1 0,1 1 0,-1 0 0,0 1 0,0 0 0,0 1 0,0-1 0,0 2 0,0-1 0,13 7 0,-18-7 0,0 0 0,0 1 0,0 0 0,-1 0 0,1 0 0,-1 0 0,0 0 0,1 1 0,-2-1 0,1 1 0,0 0 0,-1 0 0,0 0 0,1 0 0,-2 0 0,1 0 0,0 1 0,-1-1 0,0 1 0,1 8 0,2 30 0,-3 1 0,-6 67 0,5-106 0,-1 3-195,0 0 0,0 0 0,-1-1 0,0 1 0,0-1 0,-5 10 0,0-4-6631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9:46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1533 116 24575,'-48'-3'0,"1"-1"0,-72-18 0,-4 1 0,55 12 0,-124-18 0,-278-1 0,460 28 0,1-1 0,1 1 0,-1 0 0,1 0 0,-1 1 0,1 0 0,-1 1 0,1-1 0,0 2 0,-1-1 0,1 1 0,0 1 0,1-1 0,-1 1 0,-7 6 0,-6 7 0,1 1 0,-31 37 0,33-32 0,-22 39 0,25-39 0,-1 4 0,2 1 0,1 0 0,1 1 0,-15 53 0,-18 126 0,41-188 0,-4 39 0,0 86 0,3-45 0,-3 447 0,10-328 0,16 229 0,-2-133 0,22 78 0,-17-218 0,95 424 0,-54-326 0,-52-234 0,28 68 0,-22-65 0,12 47 0,-18-27 0,-8-45 0,1 0 0,0 0 0,10 29 0,-11-43 0,0 1 0,0-1 0,0 0 0,1 0 0,-1 0 0,1 0 0,-1 0 0,1 0 0,0-1 0,0 1 0,0-1 0,1 0 0,-1 0 0,1 0 0,-1 0 0,1 0 0,-1-1 0,5 1 0,10 3 0,-1-1 0,33 3 0,-12-3 0,100 13 0,275-3 0,-400-15 0,1-1 0,0-1 0,-1 0 0,1-1 0,-1 0 0,0-1 0,0-1 0,13-7 0,-9 4 0,1 1 0,0 1 0,22-5 0,123-36 0,-155 44 0,0 1 0,-1-1 0,1-1 0,-1 0 0,0 0 0,0 0 0,0-1 0,-1 0 0,0 0 0,0 0 0,8-13 0,-4 5 0,-1-1 0,0 0 0,-1-1 0,10-28 0,-3-8 0,-3 0 0,8-65 0,-4 16 0,4-6 0,-5 0 0,2-130 0,-16 81 0,-3-283 0,-40 37 0,35 352 0,-104-644 0,79 546 0,-9-57 0,11 36 0,23 145 0,0 0 0,-2 1 0,0 0 0,-24-41 0,25 51 0,1-1 0,1-1 0,0 1 0,1-1 0,1 0 0,0 0 0,1 0 0,-2-24 0,2-15 0,5-61 0,0 30 0,-1 60 0,0 14 0,-1 0 0,0 0 0,0 0 0,-1 0 0,-1 0 0,1 0 0,-2 0 0,1 1 0,-2-1 0,1 1 0,-10-18 0,-12-26 0,22 46 0,0-1 0,0 1 0,-1 1 0,0-1 0,-1 0 0,0 1 0,0 0 0,-11-12 0,10 12 0,0 0 0,0-1 0,0 0 0,1 0 0,0-1 0,0 1 0,1-1 0,0 0 0,-4-16 0,-7-15 0,-1 15-1365,7 16-5461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7:34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24575,'2'0'0,"-1"1"0,0-1 0,0 1 0,0 0 0,0-1 0,0 1 0,0 0 0,-1 0 0,1 0 0,0 0 0,0 0 0,0 0 0,-1 0 0,1 0 0,-1 0 0,1 0 0,-1 0 0,1 0 0,-1 0 0,1 2 0,8 24 0,-5-1 0,0 1 0,-2 0 0,0 0 0,-5 47 0,1-7 0,2-45 0,0-4 0,0 0 0,-1 0 0,0 1 0,-2-1 0,-6 25 0,8-39 0,-1 1 0,0-1 0,1-1 0,-1 1 0,-1 0 0,1 0 0,-1-1 0,1 1 0,-1-1 0,0 0 0,0 0 0,0 0 0,-1 0 0,1 0 0,-1-1 0,1 1 0,-1-1 0,0 0 0,0 0 0,0-1 0,0 1 0,0-1 0,0 0 0,-1 0 0,1 0 0,0-1 0,-1 1 0,-5-1 0,-6 0-1365,2 0-5461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7:35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136 307 24575,'0'-2'0,"0"0"0,0 0 0,0 0 0,0 0 0,-1 0 0,1 0 0,0 1 0,-1-1 0,1 0 0,-1 0 0,0 0 0,0 0 0,0 1 0,0-1 0,0 0 0,0 1 0,0-1 0,0 1 0,-1-1 0,1 1 0,-3-3 0,2 4 0,0-1 0,0 0 0,1 1 0,-1-1 0,0 1 0,0 0 0,0 0 0,0 0 0,1 0 0,-1 0 0,0 0 0,0 0 0,0 0 0,0 1 0,0-1 0,1 1 0,-1-1 0,0 1 0,0 0 0,1 0 0,-1-1 0,1 1 0,-3 2 0,-2 1 0,1 0 0,0 1 0,0-1 0,0 1 0,1 0 0,-1 0 0,1 1 0,0-1 0,1 1 0,-1 0 0,1 0 0,1 0 0,-1 0 0,1 0 0,0 1 0,-2 10 0,1 0 0,1 0 0,1 1 0,1 0 0,0-1 0,3 22 0,-3-36 0,1-1 0,-1 1 0,1-1 0,-1 0 0,1 1 0,0-1 0,0 0 0,0 0 0,0 1 0,0-1 0,1 0 0,-1 0 0,1 0 0,-1 0 0,1-1 0,0 1 0,-1 0 0,1-1 0,4 3 0,-2-2 0,0 0 0,0 0 0,0 0 0,1-1 0,-1 0 0,0 0 0,1 0 0,-1-1 0,1 1 0,5-1 0,2 0 0,0-1 0,-1-1 0,1 0 0,-1 0 0,1-1 0,-1-1 0,19-8 0,-21 7 0,-1 0 0,0 0 0,0-1 0,0 0 0,-1 0 0,1-1 0,-2 0 0,1 0 0,-1-1 0,9-14 0,-7 8 0,0-1 0,-1 0 0,-1 0 0,-1-1 0,7-28 0,-4-6 0,-2-2 0,-3 1 0,-3-52 0,0 98 0,1 0 0,-1 1 0,0 0 0,0 0 0,-1 0 0,1 0 0,-1 0 0,1 0 0,-1 0 0,-1 1 0,1-1 0,0 0 0,-1 0 0,0 1 0,0-1 0,-3-3 0,5 6 0,0 1 0,0 0 0,0 0 0,-1 0 0,1 0 0,0 0 0,0 0 0,0 0 0,0 0 0,-1-1 0,1 1 0,0 0 0,0 0 0,0 0 0,-1 0 0,1 0 0,0 0 0,0 0 0,0 0 0,-1 0 0,1 0 0,0 0 0,0 0 0,0 0 0,-1 0 0,1 0 0,0 1 0,0-1 0,0 0 0,0 0 0,-1 0 0,1 0 0,0 0 0,0 0 0,0 0 0,0 1 0,-1-1 0,1 0 0,0 0 0,0 0 0,0 1 0,-5 11 0,1 17 0,3-26 0,-15 409 0,17-402 0,-1-1 0,-1 1 0,1 0 0,-2 0 0,1-1 0,-1 1 0,-1 0 0,0-1 0,0 0 0,-8 16 0,7-22-1365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7:3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24575,'3'0'0,"6"0"0,11 0 0,3 0 0,10 0 0,8 0 0,4 0 0,6 0 0,6 0 0,1 0 0,-4 0 0,-5 0 0,-6 0 0,-4 0 0,-4 0 0,-4 0 0,-5 0 0,-8 0-8191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7:38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24575,'-2'139'0,"5"143"0,-3-281 0,-1 0 0,1 0 0,0 0 0,0 0 0,0 0 0,0 0 0,1 0 0,-1 0 0,0 0 0,0 0 0,1 0 0,-1 0 0,0 0 0,1 0 0,-1 0 0,1-1 0,-1 1 0,1 0 0,-1 0 0,1 0 0,0-1 0,-1 1 0,1 0 0,0-1 0,0 1 0,0-1 0,-1 1 0,3 0 0,-2-1 0,1 0 0,-1 0 0,1 0 0,-1-1 0,1 1 0,-1-1 0,1 1 0,-1-1 0,1 1 0,-1-1 0,1 0 0,-1 0 0,0 1 0,0-1 0,3-2 0,5-5 0,0-1 0,-1 0 0,11-14 0,16-27 0,-17 22 0,2 1 0,0 1 0,2 0 0,1 2 0,32-28 0,-51 49 0,1 0 0,-1 1 0,0-1 0,1 1 0,0 0 0,-1 0 0,1 0 0,0 1 0,0-1 0,0 1 0,0 0 0,7 0 0,-9 1 0,0 0 0,-1 1 0,1-1 0,-1 0 0,1 1 0,-1 0 0,1-1 0,-1 1 0,0 0 0,1 1 0,-1-1 0,0 0 0,0 0 0,0 1 0,0 0 0,0-1 0,0 1 0,0 0 0,0 0 0,-1 0 0,1 0 0,-1 0 0,1 0 0,-1 0 0,0 1 0,1 2 0,4 10 0,-1 0 0,-1 1 0,0-1 0,-1 1 0,-1 0 0,0 18 0,-4 99 0,2-116 0,-1 3 0,-1 0 0,-1 0 0,-6 24 0,7-37 0,-1 1 0,0-1 0,0 0 0,0 1 0,0-2 0,-1 1 0,-1 0 0,1-1 0,-1 1 0,0-1 0,-7 6 0,11-11 0,-1 0 0,1-1 0,-1 1 0,0 0 0,1-1 0,-1 1 0,0-1 0,1 0 0,-1 1 0,0-1 0,1 0 0,-1 0 0,0 0 0,0 0 0,1-1 0,-1 1 0,0 0 0,1-1 0,-1 1 0,0-1 0,1 1 0,-1-1 0,1 0 0,-1 0 0,1 0 0,-1 1 0,1-2 0,0 1 0,-2-1 0,-5-4 0,1-1 0,0 1 0,-12-15 0,-57-92-387,63 91-591,-8-12-5848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7:39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24575,'1'0'0,"-1"-1"0,0 1 0,0-1 0,1 1 0,-1-1 0,0 1 0,1-1 0,-1 1 0,1-1 0,-1 1 0,0 0 0,1-1 0,-1 1 0,1 0 0,-1-1 0,1 1 0,-1 0 0,1-1 0,0 1 0,-1 0 0,1 0 0,-1 0 0,1 0 0,-1 0 0,2-1 0,19-2 0,-15 2 0,200-25-455,1 8 0,212 10 0,-397 8-6371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7:3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24575,'0'61'0,"-19"413"0,-68 119 0,67-441-1365,18-139-5461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7:44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1 214 24575,'0'-9'0,"0"0"0,0-1 0,1 1 0,1 0 0,0-1 0,0 1 0,4-10 0,-4 15 0,0 0 0,0 0 0,0 1 0,0-1 0,1 1 0,-1 0 0,1 0 0,0 0 0,0 0 0,0 0 0,0 0 0,1 1 0,-1 0 0,1 0 0,0 0 0,-1 0 0,1 0 0,7-2 0,-1 1 0,0 1 0,1 0 0,-1 0 0,1 1 0,-1 0 0,15 1 0,-22 0 0,0 0 0,-1 0 0,1 0 0,0 0 0,0 1 0,-1 0 0,1-1 0,-1 1 0,1 0 0,-1 0 0,1 0 0,-1 1 0,1-1 0,-1 1 0,0-1 0,0 1 0,0 0 0,0-1 0,0 1 0,0 0 0,0 1 0,-1-1 0,1 0 0,-1 0 0,1 1 0,-1-1 0,0 1 0,0-1 0,1 4 0,2 24 0,-1 1 0,-2-1 0,-1 1 0,-4 32 0,0 23 0,9-110 0,0 0 0,16-40 0,-6 16 0,-8 24 0,2 1 0,0 0 0,19-33 0,-24 48 0,0 1 0,1 0 0,0 1 0,0-1 0,0 1 0,1 0 0,0 0 0,0 1 0,1 0 0,-1 0 0,1 0 0,0 1 0,0 0 0,11-5 0,-15 8 0,0 1 0,1-1 0,-1 0 0,0 1 0,0 0 0,1 0 0,-1 0 0,0 0 0,1 0 0,-1 1 0,0-1 0,0 1 0,0 0 0,0 0 0,1 0 0,-1 0 0,0 1 0,-1-1 0,1 1 0,0 0 0,0-1 0,-1 1 0,1 1 0,-1-1 0,1 0 0,-1 1 0,0-1 0,0 1 0,1 2 0,6 10 0,0-1 0,-1 1 0,-1 1 0,7 23 0,-6-18 0,1 3 0,4 13 0,2 0 0,1-2 0,2 1 0,25 35 0,-31-57-1365,-2-4-5461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7:44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24575,'2'0'0,"5"0"0,6 0 0,9 0 0,9 0 0,8 0 0,8 0 0,7 0 0,6 0 0,-3 0 0,-4 0 0,-9 0 0,-9 0 0,-8 0 0,-9 0-8191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7:4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24575,'0'3'0,"2"4"0,7 3 0,5 0 0,2-2 0,8-2 0,4-2 0,0-2 0,5-1 0,-2 0 0,0-2 0,1 1 0,-6-1-8191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8:14.3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 24575,'8'0'0,"1"0"0,-1 1 0,0 0 0,1 0 0,-1 1 0,0 0 0,0 0 0,0 1 0,0 0 0,-1 0 0,15 9 0,-18-9 0,1 1 0,-1 0 0,0 0 0,0 0 0,-1 0 0,1 0 0,-1 1 0,0 0 0,0-1 0,-1 1 0,1 0 0,-1 1 0,0-1 0,0 0 0,-1 0 0,0 1 0,0-1 0,0 1 0,0 5 0,-1-5 0,1 0 0,-1-1 0,-1 1 0,1 0 0,-1-1 0,0 1 0,0-1 0,0 1 0,-1-1 0,0 1 0,0-1 0,0 0 0,-1 0 0,0 0 0,0 0 0,0 0 0,0-1 0,-7 7 0,-2 0 0,-1-1 0,0 0 0,-1-1 0,-28 14 0,-5 3 0,40-20-1365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7:45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24575,'-2'68'0,"0"-34"0,2 0 0,6 59 0,-5-91 5,-1 0 0,0 1 0,1-1-1,-1 0 1,1 0 0,0 0 0,0 0 0,-1 0-1,2 0 1,-1 0 0,0 0 0,0 0 0,0-1-1,1 1 1,-1 0 0,1-1 0,-1 1-1,1-1 1,0 1 0,0-1 0,0 0 0,0 0-1,-1 0 1,4 1 0,-3-2-64,0 1-1,0-1 1,0 0-1,1 0 1,-1 0 0,0-1-1,0 1 1,0 0-1,0-1 1,0 0 0,0 1-1,1-1 1,-1 0-1,-1 0 1,1 0 0,0 0-1,0 0 1,0-1-1,0 1 1,-1-1 0,1 1-1,-1-1 1,1 1-1,1-4 1,4-3-6767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7:21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687 71 24575,'4'-22'0,"-4"21"0,1-1 0,-1 1 0,0-1 0,1 1 0,-1-1 0,0 0 0,0 1 0,0-1 0,0 1 0,0-1 0,-1 1 0,1-3 0,-1 3 0,0 0 0,0 0 0,0 0 0,0-1 0,0 1 0,0 0 0,0 1 0,0-1 0,-1 0 0,1 0 0,0 0 0,-1 1 0,1-1 0,0 1 0,-1-1 0,1 1 0,-1-1 0,-1 1 0,-22-5 0,0 2 0,0 1 0,0 0 0,-46 5 0,14-1 0,-69-3 0,-105 4 0,229-3 0,1 0 0,-1 1 0,1-1 0,-1 0 0,1 1 0,-1-1 0,1 1 0,-1-1 0,1 1 0,-1 0 0,1 0 0,0-1 0,-1 1 0,1 0 0,0 0 0,0 1 0,0-1 0,0 0 0,0 0 0,0 0 0,0 1 0,0-1 0,0 0 0,1 1 0,-1-1 0,0 1 0,1-1 0,-1 1 0,1-1 0,0 1 0,-1 2 0,0 6 0,1 0 0,0-1 0,0 1 0,3 13 0,-1 1 0,1 591 0,-5-333 0,-15 151 0,1 7 0,4 91 0,7 136 0,7-383 0,6-203 0,0 0 0,-7-4 0,-3 141 0,-7-161 0,7-46 0,-1 0 0,2-1 0,-1 1 0,1 0 0,1 0 0,0-1 0,1 1 0,0 0 0,2 12 0,-1-21 0,-1 1 0,1-1 0,-1 1 0,1-1 0,0 1 0,0-1 0,0 0 0,0 0 0,0 0 0,0 0 0,1 0 0,-1 0 0,1 0 0,0-1 0,-1 0 0,1 1 0,0-1 0,0 0 0,-1 0 0,1-1 0,4 2 0,10 1 0,0 0 0,27 0 0,-28-2 0,289 14 0,-299-15-227,0 1-1,-1-1 1,1 1-1,0 1 1,10 3-1,-2 2-6598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7:22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 24575,'766'0'0,"-765"0"0,1 0 0,0 0 0,0 0 0,0 0 0,0 0 0,0 0 0,0 1 0,0-1 0,0 1 0,0-1 0,0 1 0,0 0 0,-1 0 0,1 0 0,0 0 0,-1 0 0,1 0 0,0 0 0,-1 0 0,1 1 0,-1-1 0,0 0 0,2 3 0,-1 0 0,-1 1 0,1-1 0,-1 0 0,0 1 0,0-1 0,-1 0 0,1 1 0,-1-1 0,-1 8 0,-2 1400-511,3-994 432,2-288 79,6-1 0,34 179 0,36 312 590,-45-352-590,-25-222 0,-5-26 0,0 0 0,0 24 0,-2 25 0,-3 73 0,1-140 0,1 1 0,0-1 0,-1 0 0,1 0 0,-1 1 0,1-1 0,-1 0 0,0 0 0,0 0 0,0 0 0,0 0 0,-1 0 0,1 0 0,0-1 0,-1 1 0,1 0 0,-1-1 0,0 1 0,0-1 0,1 0 0,-1 1 0,0-1 0,0 0 0,0 0 0,0 0 0,-3 1 0,-6 1 0,1-1 0,-1 0 0,0 0 0,-16-1 0,-12 3 0,-58 15 0,-165 56 0,-88 58 0,218-80 0,79-30 0,39-16 0,-1 0 0,-1-1 0,1 0 0,-1-1 0,0-1 0,0-1 0,-27 3 0,-16-6-1365,31-1-5461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7:23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24575,'24'-1'0,"-2"-2"0,41-9 0,-14 3 0,118-17-73,188-4-1,396 15-1772,-193 7 1474,31-27-28,-458 25 361,68-13-196,-173 19-4917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7:24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24575,'1790'-42'-2463,"-795"16"2164,-456 18-1006,-429 6-2819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7:24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24575,'48'10'0,"328"-2"0,-236-10 0,2396 2-4160,-2479 0 129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7:24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24575,'52'3'0,"0"2"0,64 15 0,-28-4 0,663 67-2930,3-51 2233,399-27-829,-1049-8 794,-21-1-1574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7:26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1 24575,'-12'28'0,"1"0"0,2 1 0,-9 45 0,10-40 0,-22 117 0,-21 290 0,39 438-1267,15-568-531,-14 511 1195,-43-5-928,43-727 1463,4-53 747,3 1 0,1 0 0,3 63 0,0-97-622,0 0-1,1 0 1,0-1-1,0 1 1,0 0-1,0 0 1,1 0-1,-1-1 0,1 1 1,0 0-1,0-1 1,0 0-1,1 1 1,-1-1-1,1 0 1,0 0-1,0-1 1,0 1-1,0-1 0,6 5 1,3-1-6883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7:26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24575,'-16'942'-2518,"0"48"-197,27-677 2603,90 543 1,-23-300-1199,-54 2 4528,-25-532-7861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7:27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24575,'-1'1'0,"0"0"0,0 0 0,0 0 0,1 0 0,-1 0 0,0 0 0,1 1 0,-1-1 0,1 0 0,-1 0 0,1 0 0,-1 1 0,1-1 0,0 0 0,-1 0 0,1 1 0,0-1 0,0 0 0,0 2 0,0-1 0,-7 72 0,5 118 0,4-99 0,46 815-2788,61-6 2128,-58-319-152,-46-191 3962,-6-254-3405,1-123-6571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8:14.7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87 1 24575,'-4'-1'0,"1"1"0,0 1 0,-1-1 0,1 0 0,0 1 0,0 0 0,-1-1 0,1 1 0,0 1 0,0-1 0,0 0 0,0 1 0,0-1 0,1 1 0,-1 0 0,0 0 0,1 0 0,-1 0 0,1 1 0,0-1 0,0 1 0,0-1 0,0 1 0,0 0 0,0 0 0,1 0 0,-1 0 0,1 0 0,0 0 0,0 0 0,-1 6 0,-1 9 0,1 0 0,1 0 0,0 0 0,4 33 0,-1-10 0,-2-38 7,0 0 0,0 0-1,0 0 1,0 0 0,1 0-1,-1 0 1,1-1-1,0 1 1,0 0 0,0 0-1,0 0 1,0-1 0,1 1-1,-1 0 1,1-1 0,0 0-1,2 4 1,-1-4-106,0 0 0,0-1 0,0 1 0,0 0 0,1-1 0,-1 0 0,0 0 0,1 0 0,-1 0 0,1 0 0,-1-1 0,1 1 0,-1-1 0,5 0 0,13 0-6727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7:27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24575,'6'399'0,"35"-4"0,72 153-866,-33-112 866,-35 6 0,-29-263 0,25 943-499,-41-1106-6327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7:28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24575,'-17'38'11,"2"2"0,1 0-1,2 0 1,2 1 0,-8 79-1,4 216-699,14-287 337,31 921-2005,-3-713 2357,40 503 0,-60-591-679,14 783 56,-25-756 408,-3 115 3424,3-288-3495,0-7-5977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8:00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24575,'0'-1'0,"1"-1"0,-1 0 0,1 1 0,-1-1 0,1 0 0,0 1 0,0-1 0,0 1 0,0-1 0,0 1 0,0-1 0,0 1 0,0 0 0,1 0 0,-1-1 0,0 1 0,1 0 0,-1 0 0,1 0 0,-1 1 0,1-1 0,0 0 0,2 0 0,40-13 0,-37 13 0,1 0 0,0 0 0,-1 1 0,1 0 0,0 0 0,-1 1 0,1 0 0,-1 0 0,1 1 0,-1 0 0,0 0 0,1 1 0,-1 0 0,8 4 0,-10-3 0,0-1 0,0 1 0,0-1 0,-1 1 0,1 1 0,-1-1 0,0 1 0,-1-1 0,1 1 0,-1 0 0,0 1 0,0-1 0,0 0 0,-1 1 0,1 0 0,-2-1 0,1 1 0,1 10 0,8 85 0,-5 160 0,-6-203 0,-1-94 0,2 1 0,10-58 0,-8 79 0,0 1 0,1 0 0,1 0 0,0 0 0,1 0 0,0 1 0,1 0 0,1 0 0,17-21 0,-10 15 0,1 0 0,1 1 0,1 1 0,0 1 0,36-24 0,-53 39 0,0-1 0,-1 1 0,1 0 0,0-1 0,0 1 0,-1 0 0,1 0 0,0-1 0,0 1 0,0 0 0,-1 0 0,1 0 0,0 0 0,0 0 0,0 0 0,0 0 0,-1 0 0,1 1 0,0-1 0,0 0 0,-1 0 0,1 1 0,0-1 0,0 0 0,-1 1 0,2 0 0,0 1 0,0-1 0,-1 1 0,0 0 0,1 0 0,-1 0 0,0 0 0,0 0 0,0 0 0,2 4 0,0 5 0,1 1 0,2 22 0,-6-30 0,6 46 0,-3 0 0,-6 85 0,7-159 0,1 0 0,1 1 0,1 0 0,1 1 0,1-1 0,1 2 0,1-1 0,1 1 0,1 1 0,0 0 0,2 1 0,0 1 0,1 0 0,1 1 0,1 0 0,0 2 0,1 0 0,31-18 0,-42 29 0,0 0 0,0 1 0,0 0 0,0 1 0,1 0 0,-1 0 0,18-1 0,-24 2 0,1 1 0,0 0 0,0 0 0,0 0 0,0 0 0,0 0 0,-1 1 0,1-1 0,0 1 0,0 0 0,-1 0 0,1 0 0,0 0 0,-1 1 0,1-1 0,-1 0 0,1 1 0,-1 0 0,0 0 0,0 0 0,0 0 0,0 0 0,0 0 0,0 0 0,0 0 0,-1 1 0,2 2 0,2 10 0,0-1 0,-1 2 0,-1-1 0,0 0 0,1 28 0,-5 84 0,-1-60 0,0-21 0,1-29 0,0-1 0,1 0 0,0 1 0,2-1 0,-1 1 0,7 20 0,-7-35 0,0 0 0,0 1 0,1-1 0,-1 0 0,1 0 0,-1 0 0,1 0 0,0-1 0,-1 1 0,1 0 0,0-1 0,0 1 0,1-1 0,-1 0 0,0 1 0,0-1 0,1 0 0,-1-1 0,0 1 0,1 0 0,-1-1 0,1 1 0,-1-1 0,4 1 0,9 0 0,1-1 0,30-3 0,-19 1 0,-17 2 0,1-1 0,-1-1 0,0 0 0,0 0 0,0-1 0,0 0 0,0-1 0,-1 0 0,1 0 0,11-8 0,-15 8 0,0 0 0,-1-1 0,1 1 0,-1-1 0,0-1 0,0 1 0,0 0 0,-1-1 0,0 0 0,0 0 0,0-1 0,-1 1 0,0-1 0,0 1 0,3-12 0,-2-2 0,10-41 0,-14 56 0,1 0 0,-1 0 0,0-1 0,0 1 0,0 0 0,0 0 0,-1 0 0,0 0 0,-2-7 0,2 11 0,1 0 0,0 0 0,-1 0 0,1 0 0,-1 0 0,0 0 0,1 0 0,-1 0 0,0 0 0,1 0 0,-1 0 0,0 0 0,0 0 0,0 0 0,0 1 0,0-1 0,0 0 0,0 1 0,0-1 0,0 1 0,0-1 0,0 1 0,0 0 0,0-1 0,-1 1 0,1 0 0,0 0 0,0 0 0,0 0 0,-1 0 0,1 0 0,0 0 0,0 0 0,0 0 0,0 0 0,-1 1 0,1-1 0,0 0 0,0 1 0,0-1 0,0 1 0,0 0 0,0-1 0,0 1 0,0 0 0,-2 1 0,-2 2 0,0 0 0,1 0 0,-1 0 0,1 1 0,0-1 0,0 1 0,-5 9 0,3-2 0,1 0 0,1 0 0,0 1 0,1-1 0,0 1 0,1 0 0,0 0 0,1 17 0,6 108 0,-4-125 0,-1-8 0,1-1 0,0 1 0,0 0 0,0-1 0,0 1 0,1-1 0,0 1 0,0-1 0,0 0 0,0 0 0,1 0 0,0 0 0,0 0 0,6 6 0,-3-4 0,0-1 0,1 0 0,0-1 0,-1 0 0,1 0 0,1 0 0,-1-1 0,11 3 0,-3-1 0,1-1 0,-1-1 0,1-1 0,0 0 0,0-1 0,0-1 0,0-1 0,25-3 0,-27 1 0,0-2 0,0 1 0,0-2 0,-1 0 0,0 0 0,0-1 0,0-1 0,-1 0 0,17-15 0,-16 12 0,0-1 0,-2 0 0,1-1 0,-1 0 0,-1 0 0,0-1 0,15-31 0,-18 23 0,0 0 0,-1-1 0,-1 0 0,3-40 0,-4 28 0,-4 34 0,0 0 0,0 0 0,0 0 0,0 0 0,0 0 0,0 0 0,0 0 0,-1 0 0,1 0 0,0 0 0,0 0 0,-1 0 0,1 0 0,-1 0 0,1 0 0,-1 0 0,1 0 0,-1 1 0,0-1 0,0 0 0,1 0 0,-1 1 0,0-1 0,0 0 0,1 1 0,-1-1 0,0 1 0,0-1 0,0 1 0,0-1 0,0 1 0,0 0 0,0 0 0,0-1 0,0 1 0,0 0 0,0 0 0,0 0 0,-1 0 0,0 0 0,-1 0 0,1 0 0,0 0 0,-1 0 0,1 0 0,0 1 0,0-1 0,-1 1 0,1-1 0,0 1 0,0 0 0,0 0 0,0 0 0,0 0 0,0 0 0,0 1 0,-2 1 0,-2 5 0,0 1 0,1-1 0,0 1 0,0 0 0,1 1 0,0-1 0,1 1 0,0 0 0,0 0 0,-1 10 0,-1 13 0,-1 59 0,5-54 0,-1-16 0,2 0 0,0 0 0,5 28 0,-5-50 0,0 0 0,0 0 0,0 1 0,0-1 0,1 0 0,-1 0 0,0 0 0,0 0 0,0 1 0,1-1 0,-1 0 0,0 0 0,0 0 0,1 0 0,-1 0 0,0 1 0,0-1 0,1 0 0,-1 0 0,0 0 0,0 0 0,1 0 0,-1 0 0,0 0 0,0 0 0,1 0 0,-1 0 0,0 0 0,0 0 0,1 0 0,-1 0 0,0-1 0,0 1 0,1 0 0,-1 0 0,0 0 0,0 0 0,1 0 0,-1 0 0,0-1 0,0 1 0,0 0 0,1 0 0,-1 0 0,0-1 0,0 1 0,0 0 0,0 0 0,1 0 0,-1-1 0,0 1 0,11-12 0,5-9 0,-2 0 0,0-2 0,-2 1 0,0-2 0,-1 1 0,9-35 0,-13 38 0,-2-1 0,0 0 0,-1 0 0,-1 0 0,-1 0 0,-1-1 0,-1 1 0,-3-25 0,-1 28 0,-2 26 0,0 30 0,5 266 0,2-145 0,-1-157 0,0 0 0,0 0 0,0-1 0,0 1 0,0 0 0,0 0 0,0 0 0,1-1 0,-1 1 0,1 0 0,-1 0 0,1-1 0,0 1 0,0 0 0,-1-1 0,1 1 0,0 0 0,1-1 0,0 2 0,0-2 0,-1-1 0,0 0 0,1 0 0,-1 0 0,0 0 0,0 0 0,1 0 0,-1 0 0,0-1 0,1 1 0,-1 0 0,0-1 0,0 1 0,0-1 0,1 1 0,-1-1 0,0 0 0,0 1 0,0-1 0,0 0 0,0 0 0,0 0 0,0 1 0,0-1 0,-1 0 0,1-1 0,0 1 0,0-1 0,38-45 0,-2-1 0,-2-2 0,-3-1 0,-1-2 0,39-98 0,-70 151 0,0 0 0,0 0 0,0 0 0,1 0 0,-1-1 0,0 1 0,0 0 0,0 0 0,0 0 0,0 0 0,0 0 0,0 0 0,0-1 0,0 1 0,0 0 0,0 0 0,1 0 0,-1 0 0,0 0 0,0 0 0,0 0 0,0 0 0,0 0 0,0-1 0,1 1 0,-1 0 0,0 0 0,0 0 0,0 0 0,0 0 0,0 0 0,1 0 0,-1 0 0,0 0 0,0 0 0,0 0 0,0 0 0,0 0 0,1 0 0,-1 0 0,0 0 0,0 0 0,0 0 0,0 1 0,0-1 0,0 0 0,1 0 0,-1 0 0,0 0 0,0 0 0,0 0 0,0 0 0,0 0 0,0 0 0,0 1 0,1-1 0,-1 0 0,0 0 0,0 0 0,0 0 0,0 0 0,0 0 0,0 1 0,0-1 0,0 0 0,0 0 0,0 0 0,8 19 0,3 24 0,-6-19 0,3 11 0,-2 1 0,-1 0 0,0 36 0,-5-67 0,1-1 0,-1 0 0,1 0 0,0 1 0,0-1 0,0 0 0,2 6 0,-2-9 0,-1-1 0,0 1 0,0-1 0,0 0 0,1 1 0,-1-1 0,0 1 0,0-1 0,1 0 0,-1 1 0,0-1 0,1 0 0,-1 0 0,0 1 0,1-1 0,-1 0 0,1 0 0,-1 1 0,0-1 0,1 0 0,-1 0 0,1 0 0,-1 0 0,1 1 0,-1-1 0,1 0 0,0 0 0,0-1 0,0 1 0,0-1 0,0 0 0,0 1 0,0-1 0,0 0 0,0 0 0,0 0 0,0 0 0,0 1 0,-1-1 0,1 0 0,0-1 0,-1 1 0,1 0 0,0-1 0,19-32 0,1 1 0,1 1 0,2 1 0,1 2 0,50-46 0,-63 62 0,5-5 0,-11 21 0,-2 11 0,-1 9 0,10 36 0,-8-40 0,-1 1 0,4 34 0,0 52 0,0 30 0,-5-97-1365,1-27-5461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8:02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705 0 24575,'-13'0'0,"-5"0"0,0 1 0,-22 3 0,33-3 0,0 1 0,0 0 0,0 0 0,0 1 0,1-1 0,0 2 0,-1-1 0,1 1 0,-6 4 0,-28 22 0,2 3 0,1 1 0,1 1 0,2 2 0,2 1 0,2 2 0,1 1 0,2 2 0,2 0 0,-24 57 0,16-21 0,4 1 0,3 2 0,4 1 0,3 0 0,4 2 0,4 0 0,-1 140 0,13-155 0,3 100 0,-1-151-11,1 1 0,1-1 0,1 0 0,1 0 0,13 26 0,-1 1-1288,-11-26-5527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8:05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24575,'1'-1'0,"-1"0"0,0 0 0,1 0 0,-1 0 0,1 0 0,0 1 0,-1-1 0,1 0 0,0 0 0,-1 1 0,1-1 0,0 0 0,0 1 0,-1-1 0,1 1 0,0-1 0,0 1 0,0 0 0,0-1 0,0 1 0,0 0 0,0 0 0,0-1 0,0 1 0,0 0 0,0 0 0,1 0 0,34-2 0,-32 2 0,1 0 0,-1 0 0,1 0 0,0 1 0,0-1 0,0 1 0,-1 1 0,1-1 0,-1 1 0,1-1 0,-1 1 0,1 1 0,-1-1 0,0 0 0,0 1 0,0 0 0,-1 0 0,1 0 0,-1 1 0,1-1 0,-1 1 0,0 0 0,0 0 0,-1 0 0,1 0 0,-1 0 0,0 0 0,0 1 0,2 6 0,2 9 0,-1 0 0,0 0 0,-1 0 0,-2 1 0,1 24 0,-3-37 0,0-4 0,0 0 0,0-1 0,0 1 0,1 0 0,-1 0 0,1-1 0,0 1 0,0-1 0,0 1 0,1-1 0,2 7 0,-3-10 0,-1 0 0,0 0 0,1 1 0,-1-1 0,1 0 0,-1 0 0,1 0 0,-1 0 0,1 0 0,-1 0 0,1 0 0,-1 0 0,1 0 0,-1 0 0,1 0 0,-1 0 0,0 0 0,1 0 0,-1 0 0,1-1 0,-1 1 0,1 0 0,-1 0 0,1 0 0,-1-1 0,0 1 0,1 0 0,-1-1 0,0 1 0,1 0 0,-1-1 0,0 1 0,1 0 0,-1-1 0,0 1 0,0-1 0,1 1 0,-1 0 0,0-2 0,12-17 0,-12 19 0,45-90 0,23-40 0,-65 125 0,0 0 0,0 1 0,1-1 0,-1 0 0,1 1 0,0 0 0,1 0 0,-1 0 0,1 1 0,8-6 0,-12 9 0,1-1 0,0 0 0,0 0 0,0 1 0,0-1 0,-1 1 0,1 0 0,0 0 0,0-1 0,0 1 0,0 0 0,0 0 0,0 1 0,0-1 0,0 0 0,0 1 0,-1-1 0,1 1 0,0 0 0,0-1 0,0 1 0,-1 0 0,1 0 0,-1 0 0,1 0 0,0 1 0,-1-1 0,0 0 0,1 1 0,-1-1 0,0 1 0,0-1 0,0 1 0,0-1 0,0 1 0,1 2 0,4 6 0,-1 1 0,-1-1 0,0 1 0,0 0 0,-1 1 0,2 12 0,6 69 0,-10 27-1365,-1-107-5461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8:05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24575,'0'3'0,"0"4"0,0 3 0,0 3 0,0 1 0,0 3 0,0-1 0,0-1-8191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8:06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24575,'0'-1'0,"1"0"0,-1-1 0,1 1 0,-1 0 0,1-1 0,0 1 0,0 0 0,0 0 0,-1 0 0,1 0 0,0 0 0,0 0 0,1 0 0,-1 0 0,0 0 0,0 0 0,0 1 0,1-1 0,-1 0 0,0 1 0,1-1 0,-1 1 0,0-1 0,1 1 0,2-1 0,36-6 0,-32 6 0,1 0 0,-1 0 0,1 1 0,-1 1 0,0-1 0,1 1 0,-1 1 0,1-1 0,9 4 0,-15-3 0,0 0 0,0 0 0,0 0 0,0 0 0,0 0 0,0 0 0,0 1 0,-1-1 0,0 1 0,1 0 0,-1 0 0,0 0 0,0 0 0,0 0 0,-1 0 0,1 1 0,-1-1 0,0 0 0,0 1 0,0-1 0,0 1 0,0-1 0,-1 1 0,0 4 0,1 81 0,-1-68 0,14-51 0,2 1 0,29-42 0,-39 62 0,0 1 0,1 0 0,0 0 0,0 1 0,1 0 0,-1 0 0,1 1 0,1 0 0,9-5 0,-15 9 0,0 0 0,0 1 0,0 0 0,-1 0 0,1 0 0,1 0 0,-1 0 0,0 0 0,0 1 0,0-1 0,0 1 0,0 0 0,0 0 0,1 0 0,-1 1 0,0-1 0,0 1 0,0-1 0,0 1 0,0 0 0,0 0 0,0 1 0,0-1 0,0 1 0,-1-1 0,1 1 0,-1 0 0,1 0 0,-1 0 0,1 0 0,-1 0 0,0 1 0,3 3 0,-1 2 0,1-1 0,-1 2 0,-1-1 0,1 0 0,-1 1 0,-1-1 0,0 1 0,0 0 0,-1-1 0,1 1 0,-2 0 0,0 11 0,5 32 0,-5-50 0,1 0 0,0 0 0,-1-1 0,1 1 0,0 0 0,0-1 0,0 1 0,0-1 0,0 1 0,0-1 0,1 0 0,-1 1 0,0-1 0,1 0 0,-1 0 0,1 0 0,-1 0 0,1 0 0,0 0 0,-1 0 0,1-1 0,0 1 0,0-1 0,-1 1 0,1-1 0,0 0 0,0 1 0,0-1 0,0 0 0,-1 0 0,1 0 0,2-1 0,9 1 0,-1-1 0,1-1 0,16-4 0,-27 6 0,19-5 0,2-1 0,-1 2 0,1 0 0,0 1 0,38 1 0,-59 2 0,0 1 0,-1-1 0,1 1 0,0-1 0,0 1 0,0 0 0,-1-1 0,1 1 0,-1 0 0,1 0 0,0 0 0,-1 1 0,0-1 0,1 0 0,-1 0 0,0 1 0,1-1 0,-1 1 0,0-1 0,0 1 0,0 0 0,0-1 0,-1 1 0,1 0 0,0-1 0,-1 1 0,1 0 0,-1 0 0,0 0 0,1 0 0,-1 3 0,1 10 0,-1-1 0,0 0 0,-3 21 0,0-6 0,3 113-1365,0-121-5461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8:06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24575,'30'37'0,"-1"1"0,-1 1 0,38 75 0,-31-53 0,4 9 0,-3 1 0,-4 2 0,-3 1 0,-3 2 0,17 80 0,-40-137 0,-1-1 0,0 1 0,-2 0 0,0-1 0,-1 1 0,0 0 0,-2-1 0,0 1 0,-1-1 0,-10 25 0,-3 3 0,-3-1 0,-44 76 0,46-91-341,-2 0 0,-2-1-1,-24 25 1,11-18-6485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8:16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4595 81 24575,'-167'-14'0,"34"0"0,-303 6 0,-184-12 0,-568-4 0,1109 28 0,-103 19 0,-76 29 0,-111 16 0,-447-37 0,696-31 0,115 1 0,1-1 0,0 1 0,-1 0 0,1 0 0,0 0 0,0 1 0,0-1 0,0 1 0,0 0 0,0 0 0,0 1 0,0-1 0,1 1 0,0 0 0,-1 0 0,1 0 0,0 0 0,-4 6 0,-5 7 0,1 1 0,-16 33 0,19-35 0,-13 25 0,-22 62 0,36-82 0,2-1 0,0 1 0,1 0 0,1 0 0,0 34 0,3-17 0,3 95 0,-3-129 0,1-1 0,-1 0 0,1 1 0,0-1 0,0 0 0,0 0 0,0 0 0,0 0 0,1 0 0,-1 0 0,1 0 0,-1 0 0,1 0 0,-1-1 0,1 1 0,0 0 0,0-1 0,0 0 0,0 1 0,0-1 0,0 0 0,0 0 0,1 0 0,-1 0 0,0-1 0,1 1 0,-1-1 0,0 1 0,3-1 0,11 3 0,0-2 0,0 0 0,21-2 0,-18 0 0,368-32 0,-143 7 0,-83 14 0,225-20 0,52 8 0,-142 12 0,565 0 0,-542 14 0,14-12 0,-176 3 0,-101 2 0,72-15 0,4 0 0,89 13 0,-9 1 0,-193 4 0,14-1 0,0-1 0,38-10 0,-61 11 0,0 0 0,-1-1 0,1 1 0,-1-2 0,0 0 0,0 0 0,-1 0 0,1-1 0,-1 0 0,-1-1 0,11-11 0,-1 0 0,1-2 0,28-40 0,-42 54 0,-1 0 0,1 0 0,-1-1 0,0 0 0,0 0 0,-1 1 0,0-1 0,0-1 0,-1 1 0,0 0 0,1-12 0,-3 16 0,1 0 0,-1 0 0,0 0 0,1 0 0,-2 0 0,1 1 0,0-1 0,0 0 0,-1 0 0,1 1 0,-1-1 0,0 1 0,0 0 0,0-1 0,0 1 0,0 0 0,-1 0 0,1 0 0,-1 0 0,1 1 0,-1-1 0,1 1 0,-1 0 0,-3-2 0,-10-3 0,1 1 0,-1 0 0,-19-3 0,26 6 0,-73-15-1365,48 11-5461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8:17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4757 101 24575,'-87'-25'11,"-2"4"0,0 3 0,-156-10-1,-276 20-368,369 9-117,-89-2 475,-292 7 0,431 3-5,1 4 0,0 4 1,1 5-1,-122 44 0,70-20 209,-2-7-1,-1-6 1,-180 15-1,176-28-203,69-7 0,-107 1 0,-585-15 0,775 1 0,0 1 0,0 1 0,0-1 0,1 1 0,-1 0 0,0 0 0,1 1 0,0 0 0,0 0 0,0 1 0,0-1 0,0 1 0,0 1 0,1-1 0,0 1 0,0 0 0,0 0 0,1 0 0,0 1 0,0 0 0,0-1 0,1 2 0,-1-1 0,1 0 0,1 0 0,-1 1 0,1 0 0,1-1 0,-1 1 0,0 11 0,1-12 0,1 1 0,0-1 0,0 1 0,1-1 0,0 0 0,0 1 0,0-1 0,4 11 0,-3-14 0,0 1 0,1-1 0,-1 0 0,0 0 0,1 0 0,0 0 0,0 0 0,0 0 0,0-1 0,0 1 0,0-1 0,1 0 0,-1 0 0,1 0 0,5 1 0,29 10 0,2-1 0,-1-2 0,1-2 0,67 4 0,-66-7 0,396 23 0,1-30 0,-163 0 0,-238 2-3,435 8-351,-349 1 195,222 43-1,-144-2 160,-67-15 0,195 24 0,-49-35-24,539-26 0,-63-102 24,-679 89-21,-1-3 0,80-31-1,-132 40 94,0-1 0,-1-1-1,-1-1 1,0-1 0,-1-1-1,0-1 1,-1 0-1,-1-2 1,0 0 0,24-30-1,-37 39-71,12-16 0,1 0 0,1 1 0,24-21 0,-36 38 0,0 0 0,1 0 0,-1 0 0,1 1 0,0 1 0,1-1 0,-1 1 0,1 1 0,-1 0 0,1 0 0,0 1 0,20-2 0,-3 4 26,16-3-1417,-33 0-5435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8:06.3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1146 230 24575,'-37'-40'0,"29"30"0,-1 0 0,0 1 0,0 0 0,-1 1 0,0-1 0,-18-10 0,14 13 0,1 0 0,-1 1 0,-1 0 0,1 1 0,0 1 0,-1 0 0,-22-1 0,-109 4 0,82 2 0,-139 7 0,163-5 0,1 2 0,0 2 0,-42 13 0,43-9 0,14-5 0,1 1 0,0 0 0,0 2 0,-21 12 0,37-17 0,0-1 0,1 1 0,0 1 0,0-1 0,0 1 0,0 0 0,1 0 0,0 1 0,0-1 0,1 1 0,0 0 0,0 0 0,1 1 0,0-1 0,0 1 0,-2 11 0,-3 24 0,3 1 0,2 0 0,1 0 0,5 51 0,0-9 0,-3-62 0,1-1 0,1 1 0,1-1 0,1 0 0,2 0 0,7 23 0,-7-33 0,0 1 0,0-1 0,1-1 0,1 1 0,0-1 0,0-1 0,2 1 0,-1-2 0,1 1 0,1-1 0,12 9 0,10 5 0,2-2 0,1-2 0,0-1 0,2-1 0,0-2 0,41 11 0,7-4 0,154 22 0,-182-36 0,0-3 0,1-3 0,104-8 0,-141 3 0,1-1 0,-1-2 0,-1 0 0,1-2 0,-1 0 0,0-1 0,-1-1 0,0-1 0,0-1 0,-1 0 0,0-2 0,-1 0 0,17-17 0,-14 9 0,-1-1 0,-1 0 0,-1-2 0,0 0 0,-3-1 0,0 0 0,-1-2 0,-1 1 0,-2-2 0,-1 1 0,12-51 0,-15 48 0,-1 0 0,-1-1 0,0-43 0,-5 55 0,-1 1 0,-1-1 0,-1 1 0,0 0 0,-1 0 0,-2 0 0,-6-18 0,1 11 0,-1 0 0,-1 1 0,-1 1 0,-1 0 0,-1 0 0,-1 2 0,-31-32 0,19 27 0,-1 1 0,-1 1 0,-1 2 0,-62-33 0,38 27-1365,6 3-5461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8:15.1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24575,'3'0'0,"3"0"0,4 0 0,3 0 0,2 0 0,4 0 0,4 3 0,4 0 0,8 1 0,7-1 0,2-2 0,-2 1 0,-2-2 0,-2 1 0,-8-1-8191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8:07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24575,'242'3'0,"246"-6"0,-460 1-1365,-5-2-5461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8:07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0 24575,'0'0'0,"0"0"0,-1 0 0,1 0 0,0 1 0,0-1 0,-1 0 0,1 0 0,0 0 0,-1 0 0,1 0 0,0 0 0,0 0 0,-1 0 0,1 1 0,0-1 0,0 0 0,-1 0 0,1 0 0,0 1 0,0-1 0,0 0 0,-1 0 0,1 1 0,0-1 0,0 0 0,0 0 0,0 1 0,0-1 0,0 0 0,0 0 0,-1 1 0,1-1 0,0 0 0,0 1 0,0-1 0,2 16 0,10 13 0,47 49 0,2 4 0,-55-71 0,0-1 0,0 2 0,-1-1 0,-1 1 0,0-1 0,4 18 0,-7-23 0,2 11 0,0 0 0,-1 0 0,1 30 0,-4-42 0,1 1 0,-1-1 0,0 1 0,-1-1 0,1 0 0,-1 0 0,0 0 0,0 1 0,0-2 0,-1 1 0,0 0 0,0 0 0,0-1 0,-1 0 0,-6 8 0,-11 5 17,0 0 0,0-1 1,-2-1-1,0-1 0,0-1 0,-32 12 0,-5-2-760,-90 22 1,119-37-6084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8:10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24575,'1'48'0,"10"67"0,-8-96 0,1 10 0,14 54 0,-14-62 0,0 1 0,-2 1 0,0 37 0,-2-55 0,-1-48 0,3-121 0,0 142 0,1 1 0,1-1 0,0 1 0,2 0 0,12-30 0,-7 22 0,-8 21 0,0 0 0,0 0 0,1 0 0,0 1 0,5-9 0,-7 14 0,0-1 0,0 1 0,1 0 0,-1 0 0,0 0 0,1 0 0,0 1 0,-1-1 0,1 1 0,0-1 0,0 1 0,-1 0 0,1 0 0,0 0 0,0 1 0,0-1 0,0 1 0,5-1 0,0 0 0,-1 1 0,1 0 0,-1 0 0,1 1 0,0 0 0,-1 0 0,1 1 0,-1 0 0,8 3 0,-11-3 0,0 0 0,-1 0 0,0 0 0,1 1 0,-1 0 0,0-1 0,0 1 0,0 0 0,0 1 0,-1-1 0,1 0 0,-1 1 0,0 0 0,0-1 0,0 1 0,-1 0 0,1 0 0,0 5 0,7 21 0,47 132 0,-52-147-16,0 0 0,-1-1 0,-1 1 0,0 0 0,-1 0-1,-1 0 1,-2 29 0,0-1-1220,2-29-5590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8:11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24575,'0'2'0,"0"5"0,0 3 0,0 2 0,0 3 0,0 1 0,0 1 0,0 0 0,0 0 0,0 0 0,0 0 0,0-1 0,0-2-8191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8:11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24575,'2'-9'0,"0"0"0,1 0 0,0 1 0,0 0 0,1 0 0,0 0 0,7-10 0,-11 18 0,0-1 0,1 0 0,-1 0 0,0 1 0,1-1 0,-1 0 0,1 1 0,-1-1 0,1 0 0,-1 1 0,1-1 0,-1 1 0,1-1 0,0 1 0,-1-1 0,1 1 0,0-1 0,-1 1 0,1-1 0,0 1 0,-1 0 0,1 0 0,0-1 0,0 1 0,0 0 0,-1 0 0,1 0 0,1 0 0,-1 1 0,0-1 0,0 1 0,0 0 0,0 0 0,-1 0 0,1 0 0,0 0 0,-1 0 0,1 0 0,-1 0 0,1 0 0,-1 1 0,1-1 0,-1 0 0,0 0 0,1 2 0,5 61 0,-6-56 0,30 218 0,-26-211-1365,0-4-5461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8:11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24575,'2'0'0,"0"1"0,0 0 0,1-1 0,-1 1 0,0 0 0,0 0 0,0 0 0,0 1 0,0-1 0,0 0 0,-1 1 0,1-1 0,0 1 0,-1 0 0,1-1 0,-1 1 0,3 4 0,19 34 0,45 129 0,-33-106 0,-28-54 0,-1 0 0,-1 1 0,0 0 0,0 0 0,-1 0 0,0 0 0,0 1 0,-1-1 0,-1 1 0,0 0 0,1 21 0,-5-14 12,0 0 0,-1 0 0,-1-1 0,-1 0 0,0 1 0,-1-2 0,-1 1 0,-1-1 0,-13 22 0,-7 5-507,-1-1 0,-36 38 0,45-57-6331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8:12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24575,'-1'5'0,"-1"1"0,0-1 0,1 1 0,-2-1 0,1 0 0,-1 0 0,1 0 0,-2 0 0,1 0 0,0-1 0,-1 1 0,-5 5 0,-20 29 0,26-31 0,0 1 0,0-1 0,0 1 0,1 0 0,0 0 0,1 1 0,-1 11 0,5 71 0,-1-36 0,-1 516-1365,-1-558-5461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8:14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24575,'523'0'-1365,"-510"0"-5461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9:49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4441 0 24575,'-3379'0'-3844,"2445"49"3944,835-35 402,71-7-5451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9:50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2266 0 24575,'-431'23'0,"420"-22"-17,-855 118-1702,7 34 526,855-152 1177,-8 1 60,0 1 0,1 0-1,0 1 1,-14 6 0,24-10 17,0 1 0,-1 0 0,1-1 0,0 1 0,-1 0 0,1-1 0,0 1 0,0 0 0,0 0 0,0 0 0,0 0 0,0 0-1,0 0 1,0 0 0,0 1 0,0-1 0,1 0 0,-1 0 0,0 1 0,1-1 0,-1 0 0,1 1 0,-1-1 0,1 0 0,0 1 0,0-1 0,0 1 0,0-1 0,0 1 0,0-1 0,0 1 0,0-1 0,0 0 0,0 1 0,1-1 0,-1 1 0,1-1 0,-1 0-1,1 1 1,0-1 0,-1 0 0,1 0 0,2 2 0,0 2-57,1-1 0,1 0-1,-1 0 1,0 0 0,1-1-1,0 1 1,0-1 0,0 0-1,0-1 1,1 1 0,-1-1 0,9 3-1,11 2-5,36 5-1,-59-12 4,147 18-749,239-2 0,-309-15 675,483-1-644,64 1-842,-3 32 694,-467-17 202,234 55 0,-375-67 656,-6-2 149,-1 0-1,1 0 1,-1 1-1,1 0 1,-1 1-1,10 5 0,-18-9-150,1 0-1,-1 1 0,0-1 0,0 0 0,1 0 0,-1 0 0,0 0 0,0 0 0,1 1 0,-1-1 0,0 0 1,0 0-1,0 0 0,1 1 0,-1-1 0,0 0 0,0 0 0,0 1 0,0-1 0,0 0 0,0 0 0,1 1 0,-1-1 1,0 0-1,0 0 0,0 1 0,0-1 0,0 0 0,0 1 0,0-1 0,0 0 0,0 0 0,0 1 0,0-1 1,-1 1-1,-7 4-2772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8:15.5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66 24575,'3'0'0,"6"3"0,7 1 0,7 0 0,7-2 0,10-2 0,7-3 0,0-2 0,3-4 0,3-1 0,-7 0 0,-4 0 0,-4 3 0,-9 0 0,-7 0 0,-3 2 0,-3 2 0,-4 1-8191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9:52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24575,'522'0'0,"-519"-1"0,1 1 0,-1 0 0,0 0 0,0 1 0,0-1 0,0 1 0,0-1 0,0 1 0,0 0 0,0 0 0,0 0 0,0 1 0,0-1 0,4 4 0,-5-3 0,0 0 0,-1 0 0,1 1 0,-1-1 0,1 1 0,-1-1 0,0 1 0,0 0 0,0-1 0,-1 1 0,1 0 0,-1 0 0,1-1 0,-1 1 0,0 0 0,0 4 0,0 323 0,-2-140 0,0 203 0,4 412 0,30-411 0,-8-157 0,-17 132 0,-5-99 0,14-114 0,1 10 0,-30 312 0,7-129 0,8-203 0,-1-137 0,0 1 0,0-1 0,1 0 0,0 1 0,7 14 0,-6-15 0,0 1 0,0-1 0,-1 1 0,2 15 0,-4-24 4,0 0 0,0 1 1,0-1-1,0 0 0,0 0 0,0 0 0,-1 0 0,1 1 0,0-1 0,-1 0 0,1 0 0,0 0 0,-1 0 0,0 0 0,1 0 1,-1 0-1,0 0 0,1 0 0,-1 0 0,0 0 0,0-1 0,0 1 0,0 0 0,0 0 0,0-1 0,0 1 0,0 0 1,-2 0-1,-32 5-1488,14-6-5342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9:57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1628 180 24575,'0'-2'0,"-1"0"0,1 0 0,-1 0 0,0 0 0,1 1 0,-1-1 0,0 0 0,0 1 0,-1-1 0,1 0 0,0 1 0,0-1 0,-1 1 0,1 0 0,-1-1 0,1 1 0,-1 0 0,1 0 0,-1 0 0,0 0 0,0 0 0,0 0 0,-1 0 0,-52-18 0,44 16 0,-52-14 0,-1 3 0,0 3 0,-1 3 0,-126-1 0,-255 11 0,433-1 0,0 0 0,0 1 0,0 1 0,1 0 0,-1 0 0,-18 9 0,-32 8 0,55-18 0,2-1 0,0 0 0,0 1 0,0-1 0,0 1 0,0 0 0,0 1 0,1-1 0,-1 1 0,1 0 0,0 1 0,0-1 0,0 1 0,-8 8 0,-8 13 0,1 1 0,2 0 0,0 1 0,-26 58 0,-43 110 0,75-160 0,1 1 0,2 0 0,-7 65 0,-3 460 0,10-413 0,0 1 0,2 16 0,-1 0 0,8-69 0,-3 225 0,-25-3 0,9-176 0,7 1 0,9 221 0,9-308 0,2-1 0,21 77 0,8 50 0,-16-56 0,45 146 0,-54-222 0,-8-31 0,1 0 0,0-1 0,1 0 0,1 0 0,15 28 0,-20-42 0,1 0 0,1 0 0,-1 0 0,0-1 0,1 0 0,0 0 0,0 0 0,0 0 0,0 0 0,0-1 0,0 0 0,1 0 0,-1 0 0,8 2 0,5 0 0,1 0 0,29 1 0,-13-1 0,5-1 0,72-3 0,18 0 0,-73 8 0,-34-4 0,37 1 0,134-18 0,-151 7 0,19-1 0,67-1 0,15-3 0,-91 6 0,-40 2 0,0 0 0,-1-1 0,0 0 0,1-1 0,-1 0 0,-1-1 0,16-10 0,-7 5 0,-5 3 0,-6 4 0,0 0 0,0-1 0,-1 0 0,0 0 0,1-1 0,-2 0 0,1 0 0,-1-1 0,7-8 0,1-4 0,-10 14 0,0 0 0,0 0 0,-1 0 0,0 0 0,0 0 0,0-1 0,0 1 0,-1-1 0,0 0 0,0 0 0,-1 0 0,1 0 0,0-10 0,19-215 0,19-187 0,-35 353 0,-5-101 0,-2 66 0,2-648 0,2 714 0,1 1 0,2-1 0,18-61 0,-14 62 0,-1 0 0,-1 0 0,3-63 0,-10 16 0,-3-191 0,1 247 0,-11-44 0,7 43 0,-3-40 0,-11-75 0,9 72 0,7 28 0,2-1 0,3-47 0,1 56 0,-2 0 0,0 0 0,-3 0 0,-10-52 0,-8 14 0,10 40 0,-6-38 0,11 46 0,-12-36 0,12 44 0,2 0 0,-1 0 0,2 0 0,0-1 0,0 0 0,1-19 0,4-70 0,-4-117 0,1 215 0,-1 1 0,1 0 0,-1 0 0,-1 1 0,1-1 0,-1 0 0,0 1 0,0-1 0,0 1 0,-1 0 0,1 0 0,-1 0 0,0 1 0,0-1 0,0 1 0,-5-3 0,-26-27 0,32 30 0,0 0 0,1 0 0,-1 0 0,-1 0 0,1 1 0,0-1 0,-1 1 0,1 0 0,-1 0 0,1 0 0,-8-2 0,2 1 0,0 2 0,-1-1 0,-16 0 0,19 2 0,-72-6 0,-77-2 0,47 10 0,-114-4 0,166-6 0,38 5 0,-36-2 0,-240-12-1365,280 17-5461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9:58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24575,'0'37'0,"1"1"0,-2 0 0,-1 0 0,-12 65 0,7-76 0,-5 16 0,2 0 0,2 1 0,2 0 0,-1 67 0,6-166 60,7-82 0,-3 111-308,1 1 1,1-1-1,1 1 1,2 0-1,16-40 1,-19 55-6579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39:5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0 183 24575,'4'-3'0,"-1"0"0,0 0 0,0 0 0,0-1 0,0 1 0,0-1 0,-1 1 0,3-8 0,-2 7 0,10-16 0,-3 3 0,1 1 0,1 0 0,16-18 0,-24 30 0,0 1 0,0-1 0,0 1 0,0 0 0,0 0 0,1 0 0,-1 1 0,1 0 0,0 0 0,0 0 0,-1 0 0,1 1 0,1-1 0,-1 1 0,0 1 0,0-1 0,6 1 0,-9 0 0,0 0 0,-1 0 0,1 1 0,-1-1 0,1 0 0,-1 1 0,1 0 0,-1-1 0,1 1 0,-1 0 0,0 0 0,1 0 0,-1 0 0,0 0 0,0 0 0,0 0 0,0 0 0,0 0 0,0 0 0,0 1 0,0-1 0,0 0 0,0 1 0,-1-1 0,1 1 0,-1-1 0,1 1 0,-1-1 0,1 1 0,-1 1 0,2 8 0,-1 0 0,0 1 0,-1 15 0,1-1 0,37 224 0,-38-249 0,0 0 0,0 0 0,0-1 0,0 1 0,0 0 0,0 0 0,1 0 0,-1 0 0,0 0 0,0 0 0,1 0 0,-1 0 0,1 0 0,-1-1 0,1 1 0,-1 0 0,1 0 0,-1-1 0,1 1 0,0 0 0,-1-1 0,1 1 0,0 0 0,0-1 0,-1 1 0,1-1 0,0 1 0,0-1 0,0 0 0,0 1 0,0-1 0,0 0 0,0 0 0,-1 1 0,1-1 0,0 0 0,0 0 0,0 0 0,0 0 0,0 0 0,0 0 0,0-1 0,0 1 0,0 0 0,0 0 0,0-1 0,0 1 0,-1 0 0,1-1 0,0 1 0,0-1 0,0 1 0,-1-1 0,1 0 0,0 1 0,0-1 0,0-1 0,8-6 0,0 0 0,-1-1 0,11-15 0,-15 19 0,62-87 0,14-19 0,-66 95 0,0 1 0,0 0 0,2 1 0,26-19 0,-37 30 0,-1 1 0,0-1 0,1 1 0,-1 0 0,1 0 0,-1 1 0,1 0 0,0 0 0,0 0 0,-1 0 0,1 0 0,8 1 0,-11 0 0,0 0 0,-1 1 0,1-1 0,0 0 0,0 1 0,0-1 0,0 1 0,0 0 0,0 0 0,-1 0 0,1 0 0,0 0 0,-1 0 0,1 0 0,-1 0 0,1 0 0,-1 1 0,1-1 0,-1 1 0,0-1 0,0 1 0,0 0 0,0-1 0,0 1 0,0 0 0,0 0 0,-1-1 0,1 1 0,0 0 0,-1 0 0,0 0 0,1 3 0,-1 7 0,1 0 0,-2-1 0,0 1 0,0 0 0,-1 0 0,-1-1 0,-4 13 0,-1 2 0,-1-1 0,-14 26 0,14-37-1365,1-4-5461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5:40:06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588 101 24575,'-8'0'0,"1"1"0,-1 0 0,1 0 0,-1 1 0,1 0 0,0 0 0,0 0 0,0 1 0,0 0 0,0 1 0,-11 7 0,1 2 0,0 1 0,-28 29 0,42-38 0,0-1 0,0 1 0,1 0 0,-1 0 0,1 0 0,0 0 0,0 0 0,1 0 0,0 0 0,0 1 0,0-1 0,0 1 0,1-1 0,0 1 0,1 8 0,0 3 0,1 0 0,1 0 0,9 30 0,7 26 0,-18-66 0,0-1 0,0 1 0,0 0 0,-1 0 0,0 0 0,-1 0 0,1 0 0,-4 12 0,4-19 0,0 0 0,0 0 0,0 0 0,0 0 0,0 0 0,0 1 0,0-1 0,0 0 0,0 0 0,0 0 0,0 0 0,0 1 0,0-1 0,0 0 0,0 0 0,0 0 0,0 0 0,0 1 0,0-1 0,0 0 0,0 0 0,0 0 0,0 0 0,0 0 0,0 1 0,-1-1 0,1 0 0,0 0 0,0 0 0,0 0 0,0 0 0,0 0 0,0 0 0,-1 1 0,1-1 0,0 0 0,0 0 0,0 0 0,0 0 0,0 0 0,-1 0 0,1 0 0,0 0 0,0 0 0,0 0 0,0 0 0,-1 0 0,1 0 0,0 0 0,0 0 0,0 0 0,0 0 0,-1 0 0,1 0 0,0 0 0,0 0 0,0 0 0,0 0 0,0-1 0,-1 1 0,-3-14 0,-1-18 0,5 26 0,0 1 0,0-1 0,0 1 0,1 0 0,0-1 0,0 1 0,0 0 0,1 0 0,-1-1 0,1 1 0,0 0 0,1 1 0,-1-1 0,1 0 0,0 1 0,1-1 0,-1 1 0,0 0 0,1 0 0,0 1 0,0-1 0,0 1 0,1-1 0,5-2 0,21-16 0,0-1 0,29-30 0,-56 50 0,0 0 0,0 0 0,0 0 0,0 0 0,0 1 0,1-1 0,-1 1 0,1 0 0,-1 0 0,1 1 0,0-1 0,0 1 0,-1 0 0,1 1 0,0-1 0,7 1 0,30-6 0,-29 1 0,0 0 0,-1 0 0,0-2 0,-1 1 0,1-2 0,-1 1 0,-1-1 0,20-19 0,-30 27 0,0 0 0,1-1 0,-1 1 0,0 0 0,1 0 0,-1 0 0,0-1 0,0 1 0,1 0 0,-1 0 0,0-1 0,0 1 0,1 0 0,-1-1 0,0 1 0,0 0 0,0-1 0,0 1 0,0 0 0,1-1 0,-1 1 0,0 0 0,0-1 0,0 1 0,0 0 0,0-1 0,0 1 0,0 0 0,0-1 0,0 1 0,0-1 0,0 1 0,-1 0 0,1-1 0,-13-4 0,-29 4 0,35 1 0,-93 0 0,-82 3 0,164 0 0,0 1 0,0 1 0,0 0 0,-17 9 0,1-2 0,-15 7 0,91-16 0,-19-7 0,-1 0 0,40-16 0,-21 7 0,146-60 0,-62 20 0,-117 50 0,-4 2 0,1 0 0,-2 0 0,1-1 0,0 0 0,0 0 0,0 0 0,-1 0 0,1 0 0,-1-1 0,0 0 0,4-3 0,-6 5 0,-1 1 0,0 0 0,0 0 0,0 0 0,0-1 0,1 1 0,-1 0 0,0 0 0,0-1 0,0 1 0,0 0 0,0 0 0,0-1 0,0 1 0,0 0 0,0-1 0,0 1 0,0 0 0,0 0 0,0-1 0,0 1 0,0 0 0,0 0 0,0-1 0,0 1 0,0 0 0,0 0 0,-1-1 0,1 1 0,0 0 0,0 0 0,0-1 0,0 1 0,-1 0 0,1 0 0,0 0 0,0-1 0,0 1 0,-1 0 0,-13-5 0,-18 3 0,31 2 0,-50-1 0,0 3 0,-1 1 0,2 3 0,-1 2 0,-91 27 0,105-19 0,-57 32 0,25-11 0,55-30 0,0-1 0,0 1 0,-21 15 0,32-20 0,0 0 0,1 1 0,-1-1 0,0 1 0,1-1 0,-1 1 0,1 0 0,0 0 0,0 0 0,0 0 0,0 0 0,1 1 0,-1-1 0,1 1 0,0-1 0,-1 7 0,-7 122 0,4-40 0,3-73 0,-2 1 0,-6 23 0,-6 32 0,-26 192 0,37-232 0,1-1 0,2 1 0,5 58 0,-1-14 0,1-25 0,2-1 0,15 69 0,0-3 0,-18-109 0,0 0 0,1-1 0,-1 1 0,2-1 0,4 10 0,-6-14 0,1 0 0,-1-1 0,1 0 0,0 1 0,0-1 0,0 0 0,0-1 0,1 1 0,0-1 0,0 1 0,6 3 0,-10-6 0,1-1 0,-1 0 0,1 0 0,-1 0 0,1 0 0,-1 0 0,1 0 0,-1 0 0,1 0 0,-1 0 0,1 0 0,-1 0 0,0 0 0,1 0 0,-1 0 0,1 0 0,-1-1 0,1 1 0,-1 0 0,1 0 0,-1 0 0,0-1 0,1 1 0,-1 0 0,0 0 0,1-1 0,-1 1 0,0 0 0,1-1 0,-1 1 0,0-1 0,0 1 0,1 0 0,-1-1 0,0 1 0,0-1 0,0 1 0,1-1 0,-1 1 0,0 0 0,0-1 0,0 1 0,0-1 0,0 1 0,0-1 0,0 0 0,3-28 0,-3 27 0,1-379 0,-3 176 0,2-97 0,-4 371 0,-3 0 0,-3-1 0,-21 73 0,-9 61 0,4 119 0,34-310 0,0 0 0,0 0 0,-8 19 0,6-65 0,7-73 0,30-206 0,51-103 0,-72 365 0,9-77 0,-17 115 0,-2 26 0,-4 28 0,-33 200 0,2-23 0,28-164 0,1 0 0,6 57 0,-3-136 0,2 0 0,1-1 0,1 1 0,7-31 0,34-106 0,-33 127 0,88-364 0,-93 377 0,-6 23 0,0 0 0,0 0 0,0 0 0,1 0 0,-1 0 0,0 0 0,0 0 0,0 0 0,0 0 0,0 0 0,0 0 0,1 0 0,-1 0 0,0 0 0,0 0 0,0 0 0,0 0 0,0 0 0,0 0 0,1 0 0,-1 0 0,0 0 0,0 0 0,0 0 0,0 0 0,0 0 0,0 0 0,0 0 0,0 1 0,1-1 0,-1 0 0,0 0 0,0 0 0,0 0 0,0 0 0,0 0 0,0 0 0,0 0 0,0 1 0,0-1 0,0 0 0,0 0 0,0 0 0,0 0 0,0 0 0,0 0 0,0 1 0,0-1 0,0 0 0,0 0 0,0 0 0,0 0 0,0 0 0,0 0 0,0 1 0,0-1 0,0 0 0,0 0 0,0 0 0,0 0 0,0 0 0,0 0 0,0 0 0,0 1 0,0-1 0,-1 0 0,1 0 0,-1 47 0,-31 179 0,2-28 0,19-86 0,-25 149 0,33-336 0,37-341 0,-21 313 0,-15 111 0,-1 1 0,1-1 0,-8 15 0,-2 6 0,-47 172 0,21-66 0,23-94-1365,8-26-5461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6:47.0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49 24575,'0'1'0,"0"0"0,1 0 0,-1-1 0,0 1 0,1 0 0,-1 0 0,0 0 0,1-1 0,-1 1 0,1 0 0,0-1 0,-1 1 0,1 0 0,-1-1 0,1 1 0,0-1 0,0 1 0,-1-1 0,1 0 0,0 1 0,0-1 0,-1 1 0,1-1 0,2 0 0,23 7 0,-22-6 0,71 10-21,1-2 1,123-4-1,-129-4-153,645 3-3117,358-6 2689,-181 0 619,-130 0-468,813 4-902,-988 6 1023,351 1-341,-655-10 1042,296 1-102,-193 13 3844,-119 14-2029,-7-1-2004,220-9-80,-60-1 0,-295-7 0,-72-4 0,-1-2 0,69-5 0,-111 0 0,-1 0 0,0-1 0,1 0 0,-1 0 0,14-8 0,13-5 0,17 0 0,-1 4 0,62-8 0,-51 10 0,61-18 0,-9 3 0,-36 10 0,-36 7 0,0 3 0,1 1 0,48 3 0,54-4 0,-46-6-105,283-17-1155,-368 29-5566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9:20.3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 24575,'537'-12'0,"-113"8"-102,-288 4-1161,-123 0-5563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9:58.6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17 24575,'-2'0'0,"3"0"0,6 0 0,6 0 0,10 0 0,9 0 0,10 0 0,9 0 0,7 0 0,8-3 0,11-3 0,-6-1-8191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0:00.4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51 24575,'0'-1'0,"0"1"0,1-1 0,-1 0 0,1 0 0,-1 0 0,0 1 0,1-1 0,-1 0 0,1 0 0,0 1 0,-1-1 0,1 0 0,0 1 0,-1-1 0,1 1 0,0-1 0,0 1 0,-1-1 0,1 1 0,0-1 0,0 1 0,0 0 0,0 0 0,1-1 0,24-6 0,-23 7 0,52-8 0,1 3 0,0 3 0,58 4 0,-27 0 0,181-3 0,196 3 0,-319 5 0,132 2 0,-106-7 0,183-5 0,-327 0 0,47-10 0,-52 8 0,0 0 0,1 2 0,29-1 0,-45 4 0,9 0 0,0 0 0,0 1 0,1 0 0,-1 2 0,0 0 0,30 9 0,-3 4-1365,-33-11-5461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0:10.4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24575,'32'8'0,"-10"0"0,40 1 0,-1-3 0,124-3 0,-111-3 0,2165 0-4136,-984-1 8272,-979 18-4136,-222-11 0,-17-1 0,39 0 0,-30-5 0,-22-2 0,0 2 0,1 1 0,-1 1 0,0 1 0,45 11 0,86 25 0,-119-33 0,68 1 0,-7-2 0,-41 2 0,388 25 0,-397-30 67,71 13 0,12 0-1566,-113-14-5327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8:17.4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2116 149 24575,'-354'-72'0,"107"37"0,-374-6 0,537 40 0,-120 6 0,180-3 0,-1 2 0,1 0 0,0 2 0,0 1 0,1 0 0,-27 14 0,7 2 0,1 1 0,-58 45 0,-69 71 0,164-135 0,0-1 0,1 1 0,0-1 0,0 1 0,1 0 0,0 1 0,-1-1 0,2 1 0,-1-1 0,1 1 0,0 0 0,0 0 0,-2 10 0,0 9 0,-2 45 0,6-56 0,-1 178 0,2-183 0,0 0 0,1-1 0,0 1 0,0-1 0,1 0 0,0 0 0,0 0 0,1 0 0,0-1 0,0 1 0,1-1 0,0 0 0,0 0 0,1-1 0,0 1 0,0-1 0,13 10 0,-3-5 0,0-1 0,0 0 0,1-2 0,0 0 0,0 0 0,1-2 0,21 6 0,33 2 0,0-3 0,1-3 0,82-2 0,-66-3 0,593 3 0,-405-7 0,-245 1-341,0-2 0,0-1-1,37-9 1,-42 6-6485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0:10.9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1438 2 24575,'-8'0'0,"0"1"0,0 1 0,1-1 0,-12 5 0,-17 3 0,-371 23 0,-3-34 0,396 2 0,-290-27 121,112 5-1607,168 21-5340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0:23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1728 394 24575,'-18'-19'0,"11"10"0,0 1 0,-1 1 0,0-1 0,-1 1 0,1 0 0,-1 1 0,0 0 0,-13-6 0,-15 0 0,0 1 0,-1 1 0,-1 3 0,-52-5 0,66 9 0,-109-13 0,127 15 0,0 0 0,0 1 0,0 0 0,0 0 0,0 1 0,0-1 0,0 1 0,0 1 0,0 0 0,1 0 0,-1 0 0,1 0 0,-1 1 0,1 0 0,0 1 0,0-1 0,-7 6 0,-21 16 0,-38 35 0,-7 7 0,14-24 0,45-31 0,0 1 0,1 1 0,-31 29 0,-131 128 0,168-159 0,1 0 0,0 0 0,1 1 0,0 1 0,-14 24 0,7-5 0,-20 51 0,21-45 0,8-20 0,1 1 0,-10 38 0,12-37 0,-1 0 0,-16 34 0,-4 8 0,7-12 0,14-37 0,0 0 0,1 0 0,0 1 0,1 0 0,1-1 0,0 1 0,0 16 0,0 3 0,-1-1 0,-2 0 0,-1-1 0,-13 37 0,9-34 0,2 1 0,1 0 0,-4 42 0,11 56 0,2-85 0,-2 1 0,-8 55 0,-15 15 0,-8 63 0,16-86 0,10-68 0,2 1 0,-2 44 0,8 71 0,-4 145 0,-6-220 0,4-39 0,-1 33 0,-19 306 0,0 25 0,23-235 0,3 130 0,15-95 0,-1-39 0,-10-103 0,22 85 0,-8-51 0,4 12 0,38 95 0,-45-148 0,-4-9 0,15 62 0,-21-72 0,1 0 0,0-1 0,20 40 0,46 73 0,-40-79 0,-14-22 0,1-1 0,2-1 0,2-1 0,1-1 0,2-1 0,52 48 0,-37-42 0,-33-29 0,0 0 0,1 0 0,0-1 0,1-1 0,-1 0 0,2 0 0,15 6 0,111 56 0,-3-1 0,-117-62 0,-1 0 0,1-1 0,1-1 0,-1-1 0,36 3 0,148-7 0,-91-1 0,-98 0 0,-1-1 0,1 0 0,-1-1 0,0 0 0,0-1 0,16-7 0,-12 4 0,1 2 0,30-7 0,-27 8 0,0-1 0,-1-1 0,1 0 0,-1-2 0,-1 0 0,0-1 0,0-1 0,0-1 0,-2-1 0,1 0 0,-1-2 0,-1 0 0,-1 0 0,0-1 0,0-1 0,-2-1 0,14-20 0,175-269 0,-177 265 0,32-77 0,-38 76 0,48-79 0,55-88 0,-63 100 0,-28 52 0,-4-1 0,-1-1 0,-4-1 0,26-109 0,-28 90 0,0 0 0,-3-1 0,12-145 0,-28 18 0,-2 105 0,3 1 0,17-102 0,-10 125 0,-4 1 0,-6-103 0,-1 61 0,-3 12 0,-24-136 0,-3-24 0,26 149 0,2 17 0,-22-130 0,-2 112 0,-52-142 0,13 84 0,55 147 0,-30-52 0,28 58 0,1-1 0,1-1 0,-10-30 0,-9-54 0,-5 2 0,-70-145 0,96 230 0,-14-44 0,17 45 0,-1 0 0,-14-30 0,-35-68 0,17 32 0,26 58 0,10 20 0,-1-1 0,0 1 0,-1-1 0,0 2 0,-9-12 0,-76-105 0,65 86 0,-46-54 0,39 57 0,-1 2 0,-60-47 0,73 64-341,0 0 0,2-1-1,-21-25 1,24 23-6485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0:26.8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917 68 24575,'-5'-6'0,"-2"-1"0,1 1 0,-1 1 0,0 0 0,0 0 0,0 0 0,-1 1 0,0 0 0,0 0 0,0 1 0,0 0 0,0 0 0,-1 1 0,1 0 0,-1 0 0,1 1 0,-1 1 0,-17 0 0,-2 1 0,-1 2 0,1 1 0,0 2 0,0 0 0,1 2 0,0 1 0,-39 18 0,40-17 0,0 1 0,1 2 0,1 0 0,0 1 0,1 2 0,0 0 0,-25 24 0,21-8 0,1 0 0,1 2 0,2 0 0,1 2 0,-25 55 0,36-65 0,1 0 0,1 0 0,1 1 0,-6 40 0,-2 112 0,14-158 0,-1 0 0,-7 28 0,5-29 0,1 0 0,-3 32 0,5 483 0,4-265 0,-3-113 0,-2-32 0,5 0 0,20 134 0,3-130 0,-12-70 0,-3 0 0,5 106 0,-16 413 0,4-529 0,2 1 0,22 89 0,-21-113 0,1 6 0,0-1 0,-2 1 0,1 54 0,-5-76 0,0 1 0,0 0 0,1-1 0,1 1 0,6 16 0,5 24 0,-6-19 0,1 0 0,2-1 0,17 34 0,-25-57 0,0 0 0,1 0 0,0 0 0,1-1 0,-1 0 0,1 0 0,1 0 0,-1 0 0,1-1 0,0 0 0,1 0 0,0-1 0,0 0 0,0 0 0,0 0 0,1-1 0,-1 0 0,13 4 0,0-1 0,1-1 0,0-2 0,42 6 0,-51-8 0,1 0 0,0 1 0,-1 1 0,21 8 0,-20-6 0,0-1 0,1-1 0,19 4 0,-28-8 0,0 1 0,0-1 0,-1 0 0,1 0 0,0-1 0,0 1 0,0-1 0,-1 0 0,1 0 0,0-1 0,-1 1 0,1-1 0,-1 0 0,5-3 0,11-10 0,-1 0 0,-1-1 0,0-1 0,-1 0 0,-1-2 0,-1 1 0,19-30 0,15-36 0,56-134 0,-42 53 0,-27 64 0,-24 63 0,-1-2 0,10-72 0,-15 72 0,1 0 0,25-74 0,-7 52 0,-1 4 0,-3 0 0,-2-1 0,17-94 0,-20 9 0,-7 60 0,21-93 0,-14 110 0,12-108 0,-13-158 0,-13 140 0,-5-168 0,0 335 0,-2 0 0,0 1 0,-2-1 0,-1 1 0,-16-36 0,-3-11 0,12 35 0,-2 0 0,-21-36 0,-15-30 0,39 77 0,-1 0 0,-1 1 0,-2 1 0,-19-23 0,-33-45 0,13 1 0,26 37 0,-3 2 0,-2 1 0,-79-85 0,33 57-1365,72 68-5461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0:28.5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295 116 24575,'0'-2'0,"0"0"0,0 0 0,0 0 0,-1 1 0,1-1 0,-1 0 0,1 0 0,-1 1 0,0-1 0,1 0 0,-1 1 0,0-1 0,0 0 0,0 1 0,0-1 0,-1 1 0,1 0 0,0-1 0,0 1 0,-3-1 0,1-1 0,-1 1 0,1 0 0,-1 1 0,0-1 0,0 0 0,0 1 0,0 0 0,-7-1 0,2 1 0,1 0 0,0 0 0,-1 1 0,1 1 0,0-1 0,-1 1 0,1 1 0,-15 4 0,14-3 0,1 1 0,0 0 0,0 0 0,0 1 0,1 0 0,0 1 0,0 0 0,0 0 0,1 0 0,-1 1 0,2 0 0,-1 0 0,1 0 0,0 1 0,0 0 0,1 0 0,0 0 0,-5 16 0,3 0 0,1-1 0,1 1 0,1 0 0,0-1 0,3 48 0,0 142 0,3 69 0,0-248 0,14 55 0,-2-13 0,15 154 0,-27-208 0,1-1 0,1 0 0,1-1 0,15 39 0,5 11 0,6 14 0,-18-47 0,-12-30 0,0 1 0,1-1 0,0 0 0,8 13 0,-10-17 0,1-1 0,0 0 0,0 0 0,0 0 0,0 0 0,0-1 0,0 1 0,1 0 0,-1-1 0,0 0 0,1 1 0,-1-1 0,1 0 0,0 0 0,-1-1 0,1 1 0,0 0 0,3-1 0,6 1 0,0 0 0,0-1 0,-1 0 0,1-1 0,0-1 0,0 0 0,0 0 0,-1-1 0,1-1 0,-1 0 0,0 0 0,0-1 0,-1-1 0,1 1 0,-1-2 0,0 0 0,-1 0 0,0 0 0,0-1 0,0-1 0,-1 0 0,0 0 0,-1 0 0,0-1 0,-1 0 0,0 0 0,7-15 0,21-34 0,-25 45 0,0-1 0,-1 0 0,-1 0 0,10-29 0,17-135 0,-28 158 0,-1-1 0,-1 1 0,-1-1 0,1-38 0,-4 0 0,0-7 0,-10-85 0,-14-50 0,19 171 0,0 0 0,-18-57 0,16 65 0,-3-16 0,8 30 0,0-1 0,0 1 0,-1 0 0,0-1 0,-1 2 0,0-1 0,0 0 0,-8-9 0,-56-72 0,-92-94 0,158 182-124,0 0 0,0 0 0,0 1 0,-1-1 0,1 1 0,0 0-1,-1-1 1,1 1 0,-1 0 0,-5-1 0,-3 0-6702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0:34.9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698 97 24575,'0'-2'0,"-1"-1"0,1 1 0,-1-1 0,0 1 0,0 0 0,0 0 0,0 0 0,-1 0 0,1-1 0,-1 2 0,1-1 0,-1 0 0,0 0 0,1 0 0,-1 1 0,0-1 0,0 1 0,0-1 0,0 1 0,0 0 0,-1 0 0,1 0 0,0 0 0,-3 0 0,-6-4 0,0 2 0,0-1 0,-22-2 0,-35 1 0,-1 2 0,-80 9 0,72 2 0,52-4 0,1-2 0,-1 0 0,-35-3 0,56 1 12,-1-2 0,1 1 0,0 0 0,0-1 0,0 0 0,0 0 0,0 0 0,1-1 0,-1 1 0,-3-4 0,-26-14-1509,20 16-5329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00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24575,'24'-1'0,"-1"1"0,1 1 0,-1 1 0,1 1 0,-1 1 0,39 13 0,109 52 0,-85-32 0,1-4 0,140 34 0,-188-61-455,1-1 0,54-1 0,-58-4-6371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00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24575,'0'-3'0,"0"-3"0,3-4 0,6 0 0,10 2 0,10 2 0,15-1 0,15 1 0,12-1 0,13 0 0,15-1 0,21-2 0,17 1-1215,8-2 1215,5 2 0,-2 3 0,-12 1 0,-29 2-6976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0:55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24575,'-3'0'0,"-3"0"0,-1 2 0,0 5 0,5 3 0,3 3 0,3-1 0,2 0 0,2 1 0,2-1 0,0-1 0,-1 1 0,-1 1 0,2 2 0,2 0 0,2-2 0,-2-6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0:55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8 199 24575,'-3'0'0,"0"-3"0,2-4 0,2-5 0,9-7 0,8-3 0,6 2 0,3 2 0,2 1 0,-2 4 0,-2 1 0,-3 0 0,-2 2 0,-2 2 0,-1 0 0,0-1 0,-4 1-8191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06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24575,'3'2'0,"3"5"0,4 3 0,3 0 0,2-2 0,1 1 0,-2 1 0,-1 0 0,1 0 0,-3 1 0,-3-1-8191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8:21.8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24575,'3'0'0,"0"1"0,0-1 0,0 1 0,0-1 0,0 1 0,0 0 0,0 1 0,0-1 0,-1 0 0,1 1 0,0-1 0,3 4 0,32 30 0,-9-7 0,-11-16 0,-1-1 0,1-1 0,1 0 0,0-2 0,0 0 0,1-1 0,0-1 0,25 4 0,25 1 0,73 3 0,-116-12 0,520 7-84,-366-10-1197,-154 1-5545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07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24575,'0'-8'0,"0"1"0,1-1 0,0 0 0,0 0 0,1 0 0,2-8 0,-2 12 0,0 0 0,0 0 0,0 0 0,0 0 0,1 0 0,0 0 0,0 1 0,0 0 0,0-1 0,0 1 0,1 0 0,4-3 0,201-126 0,-183 119-1365,-15 10-5461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08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24575,'54'13'0,"13"-8"0,-1-3 0,1-3 0,0-3 0,0-3 0,74-17 0,-125 21-195,0-1 0,0 0 0,-1-1 0,1-1 0,-1-1 0,14-9 0,-17 8-6631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08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24575,'16'0'0,"-6"-1"0,0 1 0,0 0 0,0 1 0,18 4 0,-25-5 0,0 1 0,0 0 0,0 0 0,-1 1 0,1-1 0,0 0 0,-1 1 0,1 0 0,-1-1 0,0 1 0,0 0 0,1 0 0,-1 1 0,0-1 0,-1 0 0,1 1 0,0-1 0,-1 1 0,1-1 0,-1 1 0,2 5 0,3 8 0,-2 0 0,1 0 0,-2 0 0,0 1 0,0 17 0,-3-29 0,0 0 0,0 0 0,-1 0 0,0 0 0,0 0 0,0 0 0,0 0 0,-1 0 0,0 0 0,0-1 0,0 1 0,-1-1 0,1 1 0,-1-1 0,0 0 0,-1 0 0,1 0 0,-1 0 0,1-1 0,-7 5 0,-9 4-195,-1-1 0,-1-1 0,1-1 0,-2 0 0,1-2 0,-37 8 0,45-12-6631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09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970 295 24575,'0'-2'0,"-1"0"0,1 0 0,0 0 0,-1 0 0,1 0 0,-1 0 0,1 0 0,-1 1 0,0-1 0,0 0 0,0 0 0,0 1 0,0-1 0,0 1 0,0-1 0,-1 1 0,1-1 0,0 1 0,-1 0 0,1-1 0,-1 1 0,0 0 0,1 0 0,-1 0 0,0 1 0,0-1 0,1 0 0,-1 1 0,-4-2 0,-6 0 0,0-1 0,-1 2 0,-22-1 0,6 0 0,-16-3 0,-1-2 0,-81-25 0,118 29 0,-36-10 0,1-3 0,1-1 0,1-2 0,-44-27 0,67 35 20,0 1 0,0 1 0,0 1 0,-1 1 0,-40-10 0,22 10-515,0 1 0,-52-1 0,68 6-6331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10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15 24575,'-3'-2'0,"1"1"0,-1-1 0,1 1 0,-1 0 0,1-1 0,-1 1 0,0 0 0,0 0 0,1 1 0,-1-1 0,0 1 0,0-1 0,0 1 0,0 0 0,0 0 0,1 0 0,-1 0 0,0 1 0,-5 1 0,-7 1 0,1 1 0,-20 8 0,31-11 0,-9 4 0,0 0 0,1 0 0,0 2 0,-14 8 0,22-13 0,1 0 0,-1 0 0,1 0 0,-1 0 0,1 1 0,0-1 0,0 1 0,0-1 0,0 1 0,0 0 0,1 0 0,-1 0 0,1 0 0,0 0 0,0 0 0,0 0 0,0 0 0,0 0 0,1 1 0,-1-1 0,1 0 0,0 5 0,1-6 0,-1 1 0,1-1 0,0 1 0,0-1 0,0 1 0,1-1 0,-1 0 0,1 0 0,-1 1 0,1-1 0,0 0 0,-1 0 0,1 0 0,0-1 0,0 1 0,0 0 0,1-1 0,-1 1 0,0-1 0,1 0 0,3 2 0,7 2 0,0 0 0,24 5 0,-32-9 0,41 10-682,88 10-1,-113-20-6143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10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24575,'3'2'0,"0"5"0,3 3 0,1 3 0,1 4 0,3 6 0,1 1 0,3 2 0,0-1 0,1-1 0,-2-3 0,-1-1 0,-2-5-8191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10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0 156 24575,'0'-3'0,"0"-3"0,0-4 0,3 0 0,1-2 0,5 0 0,4-2 0,2 2 0,5 0 0,1-1 0,0 2 0,2 1 0,3-2 0,5 1 0,-3 4-8191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11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24575,'307'8'0,"-11"1"0,-200-8 0,216-10 0,-301 8 17,0 0 0,0-1 1,0-1-1,0 0 0,0 0 0,10-6 0,-18 8-79,0-1 0,0 0 0,0 1 0,0-1 1,-1 0-1,1 0 0,-1-1 0,1 1 0,-1 0 0,0-1 0,0 0 0,0 1 1,0-1-1,0 0 0,-1 0 0,1 0 0,-1 0 0,0 0 0,0-1 0,0 1 1,0 0-1,-1 0 0,1-7 0,-1-4-6764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11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24575,'0'6'0,"0"-1"0,0 1 0,1 0 0,-1 0 0,1-1 0,0 1 0,1-1 0,-1 1 0,1-1 0,4 8 0,-3-9 0,-1-1 0,1 0 0,-1 0 0,1-1 0,0 1 0,0-1 0,1 1 0,-1-1 0,0 0 0,1 0 0,-1-1 0,1 1 0,0-1 0,-1 1 0,1-1 0,5 1 0,42 6 0,-39-6 0,0-1 0,1 2 0,-1-1 0,20 9 0,-30-10 3,-1-1-1,0 1 0,0-1 1,0 1-1,0 0 0,1 0 1,-1 0-1,0 0 0,0 0 1,0 0-1,-1 0 0,1 0 1,0 0-1,0 0 0,-1 0 1,1 1-1,0-1 0,-1 0 0,1 1 1,-1-1-1,0 0 0,1 1 1,-1-1-1,0 0 0,0 1 1,0-1-1,0 0 0,0 1 1,0-1-1,0 1 0,-1-1 1,1 0-1,-1 3 0,-2 3-123,0 1 1,0-1-1,-1 0 0,-8 11 0,6-7-719,-1 1-5986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12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24575,'0'6'0,"1"0"0,-1 0 0,1-1 0,1 1 0,-1 0 0,1 0 0,0-1 0,0 1 0,6 8 0,33 45 0,-4-8 0,-18-23 0,-15-24 0,-1 1 0,0-1 0,0 1 0,0 0 0,0-1 0,-1 1 0,0 0 0,0 1 0,0-1 0,-1 0 0,0 1 0,1 8 0,-1 33-1365,-2-32-5461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8:20.2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 24575,'-3'0'0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12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1 24575,'-4'0'0,"0"0"0,0 0 0,0 1 0,0 0 0,0-1 0,0 1 0,0 1 0,1-1 0,-1 0 0,0 1 0,1 0 0,-1 0 0,1 0 0,0 0 0,0 1 0,0-1 0,0 1 0,-4 4 0,-1 3 0,1 0 0,0 1 0,1 0 0,-7 16 0,-11 19 0,-28 36 47,-27 43-1459,74-116-5414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13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943 148 24575,'-1'-1'0,"1"0"0,-1-1 0,1 1 0,-1-1 0,0 1 0,0 0 0,0 0 0,0 0 0,0-1 0,0 1 0,0 0 0,0 0 0,0 0 0,0 0 0,-1 1 0,1-1 0,0 0 0,-1 0 0,1 1 0,0-1 0,-3 0 0,-31-11 0,-18 0 0,-108-9 0,62 11 0,-186-8 0,201 15 0,71 2 0,0 0 0,0-1 0,0 0 0,1-1 0,-1-1 0,1 0 0,0-1 0,-16-7 0,22 9-195,0 1 0,0 0 0,-1 0 0,0 0 0,1 1 0,-13-1 0,5 2-6631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13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24575,'-1'1'0,"0"-1"0,0 1 0,0-1 0,0 1 0,1-1 0,-1 1 0,0-1 0,0 1 0,1 0 0,-1 0 0,0-1 0,1 1 0,-1 0 0,1 0 0,-1 0 0,1-1 0,-1 1 0,1 0 0,0 0 0,-1 0 0,1 0 0,0 0 0,0 0 0,-1 0 0,1 0 0,0 0 0,0 2 0,-2 32 0,2-31 0,-2 25 0,1-18 0,0 1 0,1-1 0,0 1 0,0-1 0,2 1 0,4 21 0,-5-32 0,0 1 0,0-1 0,0 1 0,0-1 0,1 0 0,-1 1 0,1-1 0,-1 0 0,1 0 0,-1 0 0,1 0 0,0 0 0,-1 0 0,1 0 0,0-1 0,0 1 0,-1-1 0,1 1 0,0-1 0,0 0 0,3 1 0,48 0 0,-38-2 0,230-2-1365,-225 3-5461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14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24575,'0'8'0,"1"0"0,0-1 0,0 1 0,1-1 0,0 1 0,0-1 0,1 0 0,0 0 0,0 0 0,1 0 0,0-1 0,0 1 0,0-1 0,7 7 0,7 7 0,1-2 0,36 28 0,-51-42 0,20 21-1365,-20-16-5461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14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95 24575,'-3'-3'0,"-1"-3"0,1-4 0,3 0 0,4-1 0,5-2 0,3-1 0,6-1 0,-1 2-8191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16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24575,'0'2'0,"5"2"0,5-1 0,3 0 0,9-1 0,5-1 0,3 0 0,3-3 0,4-2 0,-2 0 0,2 2 0,-3-1 0,-7 2-8191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24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1 24575,'-11'9'0,"0"1"0,-1-2 0,-14 9 0,-27 21 0,39-26 0,0 2 0,2-1 0,-1 2 0,2 0 0,0 0 0,1 1 0,0 0 0,1 1 0,1 0 0,1 0 0,1 1 0,0-1 0,1 2 0,1-1 0,0 0 0,2 1 0,0 0 0,1 19 0,0 32 0,-1 38 0,14 130 0,-6-200-1365,0-4-5461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25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234 134 24575,'0'-10'0,"0"-1"0,0 1 0,-1 0 0,-1-1 0,0 1 0,-5-16 0,6 23 0,0 0 0,-1 1 0,1-1 0,-1 0 0,0 1 0,0-1 0,0 1 0,0 0 0,0-1 0,0 1 0,-1 0 0,1 0 0,-1 1 0,1-1 0,-1 0 0,0 1 0,0 0 0,0 0 0,0-1 0,0 2 0,0-1 0,0 0 0,0 1 0,0-1 0,0 1 0,-4 0 0,1-1 0,0 1 0,0 0 0,0 0 0,-1 1 0,1 0 0,0 0 0,0 0 0,0 1 0,0 0 0,1 0 0,-9 4 0,10-3 0,0 0 0,0 0 0,0 0 0,0 1 0,0 0 0,1 0 0,0 0 0,0 0 0,0 0 0,0 1 0,0-1 0,1 1 0,-3 9 0,-2 8 0,2 0 0,1 1 0,0 0 0,2 0 0,1 0 0,0 0 0,5 31 0,-2 13 0,-2-63 0,0 0 0,0 0 0,0 0 0,1 0 0,0-1 0,0 1 0,0 0 0,0 0 0,1 0 0,-1-1 0,1 1 0,0-1 0,0 1 0,0-1 0,1 0 0,-1 0 0,1 0 0,0 0 0,3 3 0,-3-5 0,-1 1 0,1 0 0,0-1 0,0 0 0,0 1 0,0-1 0,0-1 0,0 1 0,0 0 0,0-1 0,0 1 0,0-1 0,0 0 0,1 0 0,-1 0 0,0 0 0,0-1 0,0 0 0,0 1 0,0-1 0,0 0 0,0 0 0,0 0 0,5-4 0,-2 1 0,0-1 0,-1 0 0,1 0 0,-1 0 0,-1 0 0,1-1 0,-1 0 0,0 0 0,0 0 0,0-1 0,3-10 0,10-14 0,72-101-1365,-72 105-5461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25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24575,'0'2'0,"0"5"0,0 3 0,0 2 0,0 3 0,-3-1 0,-1-1 0,-2 0 0,-4-2 0,-1-2 0,-1-4-8191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26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1 205 24575,'0'-12'0,"0"0"0,0-1 0,1 1 0,0 0 0,1 0 0,1 0 0,0 0 0,0 0 0,1 0 0,1 1 0,7-14 0,-5 10 0,-5 11 0,-1 1 0,1 0 0,-1 0 0,1 0 0,0 0 0,0 0 0,5-5 0,-6 8 0,0 0 0,-1-1 0,1 1 0,0-1 0,0 1 0,0 0 0,0 0 0,0-1 0,0 1 0,0 0 0,0 0 0,0 0 0,0 0 0,0 0 0,0 0 0,0 0 0,0 1 0,0-1 0,0 0 0,0 1 0,0-1 0,0 0 0,0 1 0,-1-1 0,1 1 0,0-1 0,0 1 0,0 0 0,-1-1 0,1 1 0,0 0 0,-1-1 0,2 3 0,8 8 0,-1 2 0,0-1 0,0 1 0,-2 1 0,0-1 0,10 28 0,-7-18 0,8 36 0,-5-15 0,-5 6 0,-8-44 0,1 0 0,-1 0 0,1 1 0,0-1 0,1 0 0,0 0 0,0 0 0,4 8 0,3-5-1365,1-6-5461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8:20.7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18 270 24575,'-3'-3'0,"1"0"0,0-1 0,1 1 0,-1 0 0,1 0 0,-1-1 0,1 1 0,0-1 0,0 1 0,0-1 0,1 0 0,-1 1 0,1-1 0,0 0 0,0 1 0,1-5 0,0-3 0,0 1 0,1 0 0,0 0 0,5-15 0,-1 7 0,1 0 0,0 1 0,2 0 0,0 0 0,20-28 0,-28 44 0,-1 1 0,0-1 0,1 1 0,-1-1 0,0 1 0,1-1 0,-1 1 0,1 0 0,-1-1 0,1 1 0,-1-1 0,1 1 0,-1 0 0,1-1 0,-1 1 0,1 0 0,-1 0 0,1-1 0,0 1 0,-1 0 0,1 0 0,-1 0 0,1 0 0,0 0 0,-1 0 0,1 0 0,-1 0 0,1 0 0,0 0 0,-1 0 0,1 0 0,-1 0 0,2 1 0,-1 0 0,0 0 0,0 0 0,0 0 0,0 1 0,-1-1 0,1 0 0,0 1 0,0-1 0,-1 1 0,1-1 0,-1 0 0,0 1 0,1 1 0,5 56 0,-6-55 0,0 180 0,0 14 0,0-189-151,0 0-1,1-1 0,0 1 0,1 0 1,0 0-1,0-1 0,1 1 1,7 15-1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26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24575,'0'-1'0,"0"1"0,0-1 0,0 1 0,0-1 0,0 1 0,0-1 0,1 1 0,-1 0 0,0-1 0,0 1 0,0-1 0,1 1 0,-1 0 0,0-1 0,1 1 0,-1-1 0,0 1 0,1 0 0,-1-1 0,0 1 0,1 0 0,-1 0 0,1-1 0,-1 1 0,0 0 0,1 0 0,-1 0 0,1 0 0,-1-1 0,1 1 0,-1 0 0,1 0 0,-1 0 0,1 0 0,-1 0 0,1 0 0,-1 0 0,1 0 0,-1 0 0,1 1 0,-1-1 0,1 0 0,0 0 0,22 8 0,-4 4 0,0 0 0,0 1 0,-2 1 0,1 0 0,-2 2 0,26 29 0,-7 0 0,46 74 0,-59-80 0,-1 1 0,-1 0 0,-3 2 0,18 62 0,-19-38 0,-3 0 0,7 88 0,-13-74 0,9 133 0,-15-165 0,-1 0 0,-11 67 0,2-75-1365,-1-5-5461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34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67 24575,'0'-3'0,"0"1"0,-1-1 0,0 1 0,1 0 0,-1-1 0,0 1 0,0 0 0,-1 0 0,1 0 0,0 0 0,-1 0 0,1 0 0,-1 0 0,0 0 0,1 0 0,-1 1 0,0-1 0,0 1 0,0-1 0,0 1 0,0 0 0,-1 0 0,1 0 0,0 0 0,0 0 0,-5-1 0,-6-2 0,-1 1 0,1 0 0,-19-1 0,-158 0 0,120 5 0,68-1 0,0 0 0,0 1 0,0-1 0,0 0 0,0 1 0,0-1 0,0 1 0,0-1 0,1 1 0,-1 0 0,0 0 0,0 0 0,1 0 0,-1 0 0,1 0 0,-1 1 0,1-1 0,-1 0 0,1 1 0,0-1 0,0 1 0,-1-1 0,1 1 0,0 0 0,1 0 0,-1-1 0,0 1 0,0 0 0,1 0 0,-1 0 0,0 2 0,-1 8 0,1-1 0,0 1 0,0 0 0,2 15 0,0-10 0,-1 5 0,0 13 0,1-1 0,9 56 0,-8-79 0,1-1 0,0 1 0,1-1 0,0 0 0,0 0 0,1-1 0,0 1 0,1-1 0,0 0 0,0-1 0,1 1 0,14 13 0,-15-18 0,0 0 0,0 0 0,0 0 0,1 0 0,-1-1 0,1 0 0,0-1 0,0 0 0,0 0 0,1 0 0,8 0 0,13 1 0,43-1 0,-49-2 0,-9 1 0,0-2 0,0 1 0,-1-2 0,1 0 0,0 0 0,25-9 0,-34 8 0,0 1 0,0-1 0,0 1 0,-1-1 0,1 0 0,-1-1 0,1 1 0,-1-1 0,0 0 0,-1 0 0,1-1 0,-1 1 0,1 0 0,-1-1 0,-1 0 0,1 0 0,-1 0 0,0 0 0,3-11 0,8-46-1365,-7 31-5461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36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24575,'0'3'0,"3"1"0,3-1 0,5 0 0,4-1 0,4 0 0,3-2 0,4 1 0,0-1 0,4-1 0,6 1 0,-2 0 0,3 0 0,-3 0 0,-4 0 0,-1 0 0,-7 0-8191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36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0 199 24575,'1'-4'0,"0"1"0,1 0 0,-1 0 0,1 0 0,0 0 0,-1 0 0,1 1 0,1-1 0,-1 0 0,0 1 0,1-1 0,3-2 0,7-9 0,-7 6 0,-1-1 0,0 0 0,-1-1 0,7-17 0,-9 20 0,0 0 0,1 0 0,0 0 0,0 0 0,1 1 0,0-1 0,0 1 0,0 0 0,10-9 0,-14 14 0,1 1 0,-1-1 0,1 1 0,0-1 0,-1 1 0,1-1 0,0 1 0,-1 0 0,1-1 0,0 1 0,0 0 0,-1 0 0,1-1 0,0 1 0,0 0 0,-1 0 0,1 0 0,0 0 0,0 0 0,0 0 0,-1 0 0,1 0 0,0 0 0,0 1 0,0-1 0,-1 0 0,1 0 0,0 1 0,0-1 0,-1 0 0,1 1 0,0-1 0,-1 1 0,1-1 0,-1 1 0,1-1 0,0 1 0,-1-1 0,1 1 0,-1 0 0,1-1 0,-1 1 0,0 0 0,1-1 0,-1 1 0,0 0 0,1 0 0,-1-1 0,0 1 0,0 1 0,4 7 0,-1 1 0,-1-1 0,2 14 0,-2-11 0,12 62-341,-4 1 0,-3 1-1,-3 90 1,-4-146-6485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41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24575,'-28'32'0,"2"1"0,2 1 0,-38 70 0,48-81 0,0 1 0,1 1 0,1 0 0,2 1 0,0 0 0,1 1 0,2 0 0,1 0 0,1 0 0,1 1 0,0 35 0,4 18-1365,1-45-5461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41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24575,'3'5'0,"0"-1"0,0-1 0,1 1 0,-1 0 0,1-1 0,0 1 0,0-1 0,0 0 0,0-1 0,7 4 0,10 8 0,35 25 0,73 38 0,20 12 0,-125-73 0,-2 2 0,0 0 0,-1 1 0,20 23 0,-36-35-72,1 0 1,-1 0-1,0 1 0,-1-1 0,0 1 0,0 0 0,-1 0 0,0 1 1,0-1-1,-1 1 0,0 0 0,-1-1 0,0 1 0,0 0 0,-1 0 1,0 0-1,0 0 0,-4 16 0,-2 2-6754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45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2068 301 24575,'-1'-2'0,"1"0"0,-1-1 0,0 1 0,0 0 0,1 0 0,-1 0 0,-1 0 0,1 0 0,0 0 0,-1 0 0,1 0 0,0 1 0,-1-1 0,0 0 0,0 1 0,1 0 0,-4-2 0,-33-22 0,16 15 0,0 1 0,-1 1 0,0 1 0,0 0 0,-1 2 0,1 1 0,-39-2 0,-172 9 0,217-2 0,-68 6 0,1 3 0,-138 34 0,112-21 0,82-19 0,0 1 0,0 1 0,0 2 0,1 0 0,-43 22 0,60-25 0,-15 8 0,1 2 0,-45 34 0,29-18 0,-74 44 0,12-8 0,82-53 0,10-8 0,1 0 0,0 0 0,0 1 0,1 0 0,-1 1 0,2 0 0,-1 0 0,1 0 0,1 1 0,-1 0 0,-5 13 0,-3 11 0,-167 348 0,170-358 0,1 0 0,0 1 0,2 0 0,1 0 0,1 1 0,1 1 0,-3 29 0,-12 55 0,13-71 0,-7 59 0,13 288 0,6-350 0,1-1 0,2 0 0,21 59 0,0 4 0,-13-47 0,3-1 0,2-1 0,38 69 0,-23-49 0,71 126 0,-89-170 0,1-1 0,0 0 0,2-1 0,1-1 0,31 25 0,-4-9 0,1-2 0,69 37 0,-74-50 0,0-1 0,61 20 0,-60-30 0,1-2 0,91 7 0,-71-11 0,139 12 0,120 16 0,-260-26 0,1-4 0,104-4 0,-58-3 0,-80 4 0,0-1 0,0-2 0,0-2 0,0 0 0,-1-3 0,1 0 0,-2-2 0,41-17 0,134-59 0,-184 75 0,0 1 0,0-1 0,-1 0 0,0-2 0,-1-1 0,0 0 0,24-23 0,-21 11 0,-1 0 0,-1-1 0,-1-1 0,28-57 0,42-126 0,-66 151 0,-2-2 0,-3-1 0,15-91 0,-26 100 0,5-33 0,3-125 0,-15 133 0,0-8 0,-11-91 0,5 116 0,5 40 0,-1 0 0,-1 0 0,-1 0 0,-1 0 0,-13-34 0,-3 4 0,6 13 0,-2 2 0,-30-50 0,26 52 0,2-1 0,1-1 0,-21-62 0,24 55 0,-3 2 0,-1 0 0,-1 2 0,-3 0 0,-1 1 0,-37-45 0,-68-79 0,56 66 0,-131-132 0,185 212 0,0 1 0,-1 1 0,-1 0 0,0 2 0,-1 0 0,0 2 0,-1 0 0,0 2 0,-43-11 0,-15 3 0,-127-10 0,176 23 0,-41-4-1365,8 0-5461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47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1029 194 24575,'-1'-1'0,"1"0"0,0 1 0,-1-1 0,1 0 0,-1 0 0,1 1 0,-1-1 0,1 0 0,-1 1 0,1-1 0,-1 1 0,0-1 0,1 1 0,-1-1 0,0 1 0,1-1 0,-1 1 0,0-1 0,0 1 0,0 0 0,1 0 0,-1-1 0,0 1 0,0 0 0,0 0 0,0 0 0,-1 0 0,-30-3 0,28 3 0,-90-2 0,-182 20 0,262-15 0,-1 1 0,1 1 0,0 0 0,0 1 0,-13 7 0,4-2 0,-26 13 0,2 1 0,0 2 0,-54 43 0,89-59 0,-1 1 0,2 0 0,0 0 0,-18 27 0,-33 62 0,43-68 0,7-10 0,1 1 0,0 0 0,2 0 0,1 1 0,1 0 0,-8 50 0,10-26 0,2 0 0,6 86 0,-1-123 0,0 0 0,0 0 0,1 0 0,1-1 0,0 1 0,0-1 0,1 0 0,11 17 0,7 7 0,31 37 0,-32-45 0,-1 0 0,2-2 0,42 37 0,-55-55 0,0 0 0,0-1 0,1 0 0,0 0 0,0-1 0,0-1 0,0 0 0,1 0 0,19 2 0,9 0 0,61 1 0,-59-5 0,-29-1 0,0 1 0,0 1 0,21 6 0,-24-5 0,1-1 0,0 0 0,0-1 0,0 0 0,0-1 0,15 0 0,8-5 0,0-1 0,46-14 0,2 0 0,-55 14 0,-2 1 0,1-1 0,-1-1 0,0-2 0,0 0 0,35-17 0,-55 21 0,0 0 0,1-1 0,-2 1 0,1-1 0,0 0 0,6-9 0,14-15 0,3 4 0,-1-2 0,-2-1 0,23-33 0,-34 42 0,-1-2 0,-1 1 0,-1-2 0,-1 0 0,14-43 0,-15 26 0,-3 1 0,-1-2 0,-1-71 0,2-8 0,-5 103 0,4-25 0,-2-1 0,-2-1 0,-1 1 0,-11-72 0,3 85 0,-2 1 0,-1 0 0,-1 0 0,-1 1 0,-2 0 0,0 2 0,-31-39 0,36 51-105,-1 0 0,0 1 0,-1 0 0,0 1 0,-1 0 0,-1 1 0,1 1 0,-1 0 0,-1 0 0,0 2 0,0 0 0,-20-6 0,21 9-6721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5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24575,'-2'1'0,"1"-1"0,-1 0 0,1 1 0,-1-1 0,1 0 0,-1 1 0,1 0 0,-1-1 0,1 1 0,0 0 0,-1 0 0,1 0 0,0 0 0,0 0 0,0 0 0,0 0 0,0 0 0,0 0 0,0 1 0,0-1 0,0 0 0,0 1 0,1-1 0,-1 1 0,0-1 0,1 0 0,-1 1 0,1 0 0,0-1 0,0 1 0,-1-1 0,1 3 0,-1 8 0,0 0 0,1 1 0,1 13 0,-1-12 0,0-10 0,0 1 0,0-1 0,0 0 0,1 1 0,0-1 0,0 0 0,0 0 0,0 0 0,0 0 0,5 8 0,-4-9 0,1 0 0,-1-1 0,1 1 0,0-1 0,0 1 0,0-1 0,0 0 0,0 0 0,0-1 0,1 1 0,-1-1 0,1 1 0,3 0 0,1 1 0,-1-1 0,1 0 0,0 0 0,-1 0 0,1-1 0,16 0 0,-22-1 0,-1 0 0,1 0 0,0 0 0,0-1 0,-1 1 0,1-1 0,0 1 0,-1-1 0,1 0 0,0 0 0,-1 0 0,1 0 0,-1 0 0,1 0 0,-1 0 0,0 0 0,1-1 0,-1 1 0,0 0 0,0-1 0,0 1 0,0-1 0,0 1 0,0-1 0,-1 0 0,1 1 0,0-1 0,-1 0 0,1 1 0,-1-1 0,0 0 0,1 0 0,-1 0 0,0 1 0,-1-4 0,2 0-64,-2-51 256,1 53-285,-1 0 0,1 0-1,-1 0 1,0 0 0,1 0-1,-1 0 1,-1 0 0,1 1-1,0-1 1,-1 0 0,1 1-1,-1-1 1,0 1 0,0-1-1,-3-2 1,-5-2-6733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58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24575,'3'0'0,"3"0"0,4 0 0,3 0 0,2 0 0,1 0 0,1 0 0,0 0 0,0 0 0,-3 3 0,2 3 0,0 1 0,-1 3 0,-2-2 0,1-1 0,-3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8:21.0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277 102 24575,'0'-7'0,"0"0"0,0 0 0,0 0 0,-1 0 0,0 0 0,-1 1 0,-2-8 0,3 11 0,0 1 0,-1 0 0,1 0 0,-1 0 0,0-1 0,1 1 0,-1 1 0,0-1 0,0 0 0,0 0 0,-1 1 0,1 0 0,0-1 0,0 1 0,-1 0 0,1 0 0,-1 0 0,1 0 0,-1 0 0,0 1 0,-3-1 0,0-1 0,0 1 0,0 0 0,0 0 0,0 1 0,0 0 0,0 0 0,0 0 0,0 0 0,0 1 0,0 0 0,0 1 0,0-1 0,1 1 0,-1 0 0,0 0 0,1 1 0,-1 0 0,1 0 0,0 0 0,0 1 0,0-1 0,1 1 0,-1 0 0,1 1 0,0-1 0,0 1 0,0-1 0,1 1 0,-4 7 0,-1 2 0,0 0 0,2 0 0,-1 1 0,2-1 0,0 1 0,-5 29 0,6-17 0,0-1 0,2 1 0,2 34 0,0-59 4,0 0 0,1 0-1,-1 0 1,0 0 0,1 0 0,0 0-1,-1 0 1,1 0 0,0 0 0,0 0-1,0 0 1,0 0 0,0-1 0,1 1-1,-1 0 1,0-1 0,1 1 0,-1-1-1,1 1 1,0-1 0,-1 0 0,1 0-1,0 0 1,0 0 0,0 0 0,0 0-1,0 0 1,0-1 0,0 1 0,0-1-1,3 1 1,3 0-190,-1 0 1,0-1-1,1 0 0,-1 0 1,0-1-1,1 0 1,11-3-1,6-3-6640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59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24575,'0'3'0,"0"6"0,0 5 0,0 2 0,0 2 0,0 0 0,0 0 0,0-1 0,0 0 0,0 0 0,0-3-8191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1:59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24575,'0'-3'0,"2"0"0,5-1 0,3 2 0,3 0 0,1 3 0,2 2 0,-1 3 0,-2 3 0,0 3 0,-2 2 0,0 2 0,1 0 0,1 1 0,-2 0 0,1 0 0,-3-3-8191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00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0 156 24575,'0'-3'0,"0"-4"0,0-3 0,0-2 0,0-3 0,3 2 0,1 0 0,2-1 0,3 3 0,3-1 0,2 3 0,2 0 0,-3-2 0,0 2 0,-2 2-8191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00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24575,'3'3'0,"3"3"0,2 7 0,1 1 0,-1 0 0,2 2 0,1-3 0,-1-1 0,1 1 0,1 1 0,-2-2-8191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01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1 226 24575,'0'-2'0,"0"-5"0,0-3 0,0-3 0,0-1 0,0-2 0,0-1 0,3 0 0,0 0 0,3 0 0,4 0 0,-1 1 0,-2-1 0,2 1 0,-2 0 0,-2 2-8191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01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24575,'0'3'0,"0"3"0,3 2 0,4 1 0,0 2 0,2 0 0,2-3 0,3-2 0,-2 0 0,0 2 0,-2 0-8191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02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1 346 24575,'0'-59'0,"2"-74"0,-1 117 0,2 0 0,0 0 0,0 0 0,2 0 0,0 0 0,7-14 0,-5 15-1365,-2 2-5461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0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1634 24575,'26'-3'0,"-1"0"0,0-2 0,0-1 0,0 0 0,-1-2 0,31-15 0,13-2 0,75-14 0,-67 21 0,-68 16 0,0-1 0,-1 0 0,1-1 0,-1 1 0,0-1 0,0-1 0,0 0 0,-1 1 0,0-2 0,0 1 0,9-11 0,3-7 0,-1 0 0,15-26 0,16-24 0,-40 59 0,0 0 0,-1-1 0,-1 0 0,0 0 0,-1 0 0,5-26 0,-4 19 0,43-167 0,-44 159 0,-1 0 0,-1-1 0,-2 1 0,-3-44 0,1 11 0,-1 40 0,0 0 0,-2 1 0,-1-1 0,-9-28 0,-7-33 0,18 66 0,-1 1 0,-1 0 0,-1 0 0,0 0 0,-1 1 0,0 0 0,-2 0 0,-18-27 0,19 33 0,-65-101 0,-5-26-1365,71 126-5461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34.9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459 267 24575,'7'-69'0,"-4"54"0,-1-1 0,-1 1 0,0-22 0,-1 32 0,-1 0 0,0 0 0,0 0 0,0 0 0,0 0 0,-1 0 0,0 0 0,0 1 0,0-1 0,-1 1 0,0-1 0,1 1 0,-1 0 0,-6-6 0,5 6 0,-1 0 0,0 1 0,0-1 0,0 1 0,0 0 0,-1 1 0,1-1 0,-1 1 0,0 0 0,1 0 0,-1 1 0,0 0 0,-10-1 0,-9 0 0,0 1 0,-25 4 0,18-2 0,22 0 0,1-1 0,-1 1 0,0 1 0,0 0 0,1 1 0,-1 0 0,1 0 0,0 1 0,0 0 0,0 0 0,0 1 0,1 0 0,0 1 0,0 0 0,0 0 0,1 1 0,0 0 0,0 0 0,1 0 0,-1 1 0,2 0 0,-1 1 0,1-1 0,1 1 0,-1 0 0,2 0 0,-1 0 0,1 1 0,0-1 0,1 1 0,-2 17 0,7 305 0,-3-327 0,0 0 0,1 0 0,0 0 0,0 0 0,0 0 0,0 0 0,1 0 0,-1 0 0,1-1 0,0 1 0,1-1 0,-1 1 0,1-1 0,0 0 0,0 0 0,4 4 0,-2-5 0,0 1 0,0-1 0,0 0 0,0 0 0,0 0 0,1-1 0,-1 0 0,1 0 0,0 0 0,0-1 0,-1 0 0,1 0 0,8 0 0,6 0 0,0-1 0,0-1 0,0-1 0,0 0 0,0-2 0,-1 0 0,0-2 0,1 0 0,-2-1 0,27-13 0,-12 3 0,-1-3 0,0 0 0,-2-2 0,46-42 0,-29 11-1365,-31 32-5461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35.5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595 15 24575,'9'-2'0,"-12"-2"0,-19-3 0,-16 6 0,0 1 0,-1 2 0,1 1 0,0 2 0,1 2 0,-1 1 0,1 2 0,1 1 0,0 2 0,1 2 0,0 1 0,-32 21 0,61-34 0,1 1 0,0-1 0,-1 1 0,2 0 0,-1 0 0,0 0 0,1 0 0,0 1 0,-6 8 0,8-9 0,0 0 0,0 0 0,1 1 0,-1-1 0,1 1 0,0-1 0,0 1 0,1-1 0,0 1 0,-1-1 0,1 1 0,1-1 0,0 8 0,2 6 0,1-1 0,1 1 0,1-1 0,0 0 0,1 0 0,1 0 0,0-1 0,1 0 0,1-1 0,1 0 0,0-1 0,1 0 0,0 0 0,1-1 0,0-1 0,1-1 0,23 15 0,1-3 24,1-2 0,1-1 0,1-2 0,54 15 0,68 30-1509,-143-53-5341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8:23.5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232 1 24575,'42'39'0,"-27"-28"0,-2 2 0,1 0 0,-2 1 0,22 30 0,-30-39 0,-1 1 0,-1 0 0,1 0 0,-1 0 0,-1 1 0,1-1 0,-1 0 0,0 1 0,0-1 0,0 0 0,-1 1 0,0-1 0,-1 1 0,1-1 0,-1 1 0,-1-1 0,1 0 0,-1 1 0,0-1 0,0 0 0,-1 0 0,0 0 0,0-1 0,0 1 0,-1-1 0,1 1 0,-9 7 0,-176 181 0,168-173-115,11-11 164,0-1 0,0 0 0,-1-1 0,-11 8 0,19-15-103,0 1 1,0-1-1,0 0 1,0 0 0,0 0-1,0 0 1,-1 0 0,1-1-1,0 1 1,-1-1-1,1 1 1,0-1 0,-1 0-1,1 0 1,-1 0-1,1 0 1,0 0 0,-1-1-1,1 1 1,0-1 0,-1 1-1,1-1 1,0 0-1,0 0 1,-1 0 0,1 0-1,-2-2 1,-6-5-6773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35.9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24575,'3'0'0,"3"0"0,4 0 0,3 3 0,2 4 0,1 3 0,3 2 0,2 6 0,2 2 0,1-3 0,-2-1 0,4 3 0,0 0 0,2-1 0,1 1 0,-1 1 0,-6-1-8191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36.2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95 1 24575,'19'1'0,"1"0"0,0 1 0,-1 1 0,0 1 0,0 1 0,0 1 0,0 0 0,-1 2 0,0 0 0,0 0 0,29 22 0,-32-20 0,-1 1 0,0 1 0,-1 0 0,-1 1 0,0 0 0,-1 1 0,0 0 0,-1 1 0,0 0 0,-2 0 0,1 1 0,-2 0 0,7 22 0,-5-8 0,-2 1 0,4 39 0,-9-54 0,-1-1 0,-1 1 0,0-1 0,-1 0 0,-1 1 0,-6 24 0,5-32 0,0 0 0,-1-1 0,-1 1 0,1-1 0,-1 0 0,0 0 0,-1 0 0,0-1 0,0 0 0,0 0 0,-1 0 0,0-1 0,0 0 0,0 0 0,0-1 0,-1 0 0,-13 5 0,-13 4 0,0 0 0,-61 11 0,-127 11 0,222-35-9,-2 0-114,-1 1-1,1-1 1,0 1 0,0-1 0,0 1-1,-1 0 1,1 0 0,0 0 0,0 0-1,-3 3 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36.6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344 34 24575,'-5'-1'0,"0"0"0,0 0 0,0 0 0,0 0 0,0-1 0,1 0 0,-7-3 0,-24-8 0,26 10 0,-1 2 0,0-1 0,0 2 0,0-1 0,0 1 0,-15 2 0,21-1 0,0 0 0,0 0 0,0 1 0,0-1 0,0 1 0,0 0 0,0 0 0,1 0 0,-1 1 0,1-1 0,0 1 0,-1 0 0,1 0 0,1 0 0,-1 0 0,0 0 0,-3 8 0,-11 17 15,3 1 0,0 1-1,2 0 1,1 1 0,2 0-1,0 0 1,-7 63 0,8 9-716,5 117 1,3-213 618,0 29-6744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36.9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870 1 24575,'-21'0'0,"0"1"0,0 1 0,0 0 0,1 2 0,-1 0 0,1 2 0,0 0 0,0 1 0,-25 13 0,-147 90 0,20-10 0,142-85 0,-95 55 0,112-62 0,1 1 0,-1 1 0,2 0 0,-1 1 0,1 0 0,1 0 0,-9 14 0,16-20 0,0-1 0,1 1 0,0-1 0,0 1 0,0 0 0,1 0 0,-1 0 0,1 0 0,0 0 0,1 0 0,-1 0 0,1 0 0,0 0 0,1 1 0,0 5 0,0-7 0,-1-1 0,1 0 0,0 1 0,0-1 0,1 0 0,-1 0 0,1 0 0,-1 0 0,1 0 0,0 0 0,0 0 0,0-1 0,1 1 0,-1-1 0,0 1 0,1-1 0,0 0 0,0 0 0,-1 0 0,1 0 0,0-1 0,0 1 0,4 0 0,61 19 18,48 18-1401,-89-27-5443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37.3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24575,'3'0'0,"3"0"0,4 0 0,6 3 0,5 6 0,2 8 0,0 5 0,2 6 0,2 3 0,1 4 0,3 3 0,3 2 0,-1 0 0,3 2 0,0 2 0,0-1 0,-7-8-8191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38.0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119 0 24575,'11'8'0,"0"0"0,-1 0 0,1 1 0,-2 0 0,1 1 0,-1 0 0,-1 0 0,12 19 0,5 5 0,-4-8 0,-1 1 0,-1 1 0,19 38 0,-31-51 0,-1 0 0,0 0 0,-1 0 0,-1 1 0,0-1 0,-2 1 0,1 0 0,-2 0 0,0 18 0,-1-30 0,-1 1 0,0 0 0,0-1 0,0 1 0,-1-1 0,0 0 0,1 1 0,-1-1 0,-1 0 0,1 0 0,-1 0 0,1 0 0,-1-1 0,0 1 0,-1-1 0,1 0 0,0 0 0,-1 0 0,0 0 0,0 0 0,0-1 0,0 0 0,-5 3 0,-11 4 0,-1-1 0,0-1 0,-32 8 0,49-14 0,-68 12 0,45-9 0,1 1 0,-27 10 0,52-15 0,0 0 0,0 0 0,1 0 0,-1 0 0,0 1 0,1-1 0,-1 0 0,0 0 0,1 1 0,-1-1 0,0 1 0,1-1 0,-1 1 0,0-1 0,1 1 0,-1-1 0,1 1 0,-1-1 0,1 1 0,0 0 0,-1-1 0,1 1 0,-1 0 0,1-1 0,0 1 0,0 0 0,-1 0 0,1-1 0,0 1 0,0 0 0,0 0 0,0-1 0,0 1 0,0 0 0,0 0 0,0-1 0,0 1 0,0 0 0,1 0 0,-1-1 0,0 1 0,0 0 0,1 0 0,-1-1 0,0 1 0,1 0 0,-1-1 0,1 1 0,-1-1 0,1 1 0,-1-1 0,1 1 0,-1-1 0,2 1 0,5 7 0,0-2 0,0 1 0,14 8 0,-9-7 0,19 17 0,44 38 0,-67-55 0,0 0 0,0 1 0,-1 0 0,0 0 0,-1 1 0,6 11 0,-11-19 0,0-1 0,-1 0 0,1 1 0,-1-1 0,1 0 0,-1 1 0,0-1 0,0 1 0,0-1 0,1 1 0,-1-1 0,-1 0 0,1 1 0,0-1 0,0 1 0,0-1 0,-1 1 0,1-1 0,-1 0 0,1 1 0,-1-1 0,-1 3 0,0-2 0,0 1 0,-1-1 0,1 1 0,-1-1 0,1 0 0,-1 1 0,0-1 0,0-1 0,-4 3 0,-5 2 0,-1-1 0,1-1 0,-27 6 0,29-8-107,-43 13 348,51-15-316,-1 1 0,1 1 0,0-1 0,0 0 0,0 0 0,0 1 0,0-1 0,0 1 0,0-1 0,1 1 0,-1 0 0,1 0 0,-1 0 1,1 0-1,-1 0 0,1 0 0,0 0 0,0 1 0,-1 2 0,0 6-6751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38.7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24575,'2'1'0,"-1"-1"0,1 0 0,-1 0 0,1 1 0,0-1 0,-1 1 0,0 0 0,1-1 0,-1 1 0,1 0 0,-1 0 0,0 0 0,1 0 0,-1 0 0,0 0 0,0 0 0,0 0 0,0 1 0,0-1 0,0 0 0,0 1 0,0-1 0,0 2 0,16 41 0,-12-28 0,43 124 0,4 14 0,87 178 0,-129-309 0,-7-15 0,1 0 0,-1 0 0,1 0 0,1-1 0,-1 1 0,1-1 0,1 0 0,-1-1 0,8 7 0,-12-12 0,0-1 0,0 1 0,0-1 0,0 1 0,0-1 0,-1 0 0,1 1 0,0-1 0,0 0 0,0 0 0,0 0 0,0 0 0,1 0 0,-1 0 0,0 0 0,0 0 0,0 0 0,0 0 0,0 0 0,0-1 0,-1 1 0,1 0 0,0-1 0,0 1 0,1-1 0,21-20 0,179-224-161,-91 105-996,-16 27-208,-8 10-4143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40.9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24575,'3'0'0,"9"0"0,11 0 0,12 0 0,12 0 0,9 0 0,3 0 0,-9 0-8191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41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142 181 24575,'0'-8'0,"0"-1"0,0 0 0,1 1 0,0-1 0,1 1 0,0-1 0,5-13 0,-5 18 0,1-1 0,0 0 0,0 1 0,0-1 0,1 1 0,-1 0 0,1 0 0,0 1 0,0-1 0,0 1 0,1 0 0,-1 0 0,8-4 0,2 0 0,1 1 0,-1 0 0,1 1 0,0 1 0,1 0 0,-1 1 0,1 0 0,-1 2 0,1 0 0,0 0 0,23 4 0,-33-3 0,0 1 0,0 1 0,0-1 0,0 1 0,0 0 0,0 1 0,0-1 0,-1 1 0,1 0 0,-1 1 0,0-1 0,0 1 0,7 6 0,-9-5 0,1-1 0,-1 1 0,0 0 0,-1-1 0,1 1 0,-1 1 0,0-1 0,0 0 0,0 1 0,-1-1 0,1 1 0,-2-1 0,1 1 0,0-1 0,-1 1 0,0 0 0,-1 7 0,0-6 0,0 1 0,-1 0 0,0 0 0,0 0 0,0-1 0,-1 1 0,0-1 0,-1 0 0,1 0 0,-8 10 0,3-6 0,-1 0 0,-1 0 0,0-1 0,0 0 0,-15 10 0,-10 3 0,0-1 0,-75 34 0,-108 35 0,216-91 0,1 0 0,-1 1 0,1-1 0,-1 0 0,1 1 0,0 0 0,-1-1 0,1 1 0,0 0 0,-1 0 0,1-1 0,0 1 0,0 0 0,0 0 0,0 1 0,0-1 0,0 0 0,0 0 0,0 0 0,0 1 0,0-1 0,1 0 0,-1 1 0,0-1 0,1 1 0,0-1 0,-1 3 0,1-2 0,1 0 0,0 0 0,0 0 0,0 0 0,0 0 0,1 0 0,-1 0 0,0-1 0,1 1 0,-1 0 0,1-1 0,0 1 0,0-1 0,-1 0 0,1 1 0,0-1 0,0 0 0,3 1 0,28 13-273,1-1 0,1-2 0,0-1 0,58 10 0,-43-11-6553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42.1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653 1 24575,'-4'1'0,"-1"1"0,1 1 0,0-1 0,0 1 0,0-1 0,0 1 0,0 0 0,1 1 0,-1-1 0,1 0 0,-4 6 0,-3 2 0,-53 49 0,-126 91 0,142-120 0,-1-1 0,-1-3 0,-97 39 0,136-63 0,8-3 0,-1 1 0,0 0 0,0 0 0,1-1 0,-1 2 0,0-1 0,1 0 0,-1 0 0,1 1 0,0-1 0,-1 1 0,1 0 0,0 0 0,-4 4 0,6-6 0,0 1 0,1-1 0,-1 1 0,0-1 0,0 1 0,0-1 0,0 1 0,1-1 0,-1 1 0,0-1 0,0 1 0,1-1 0,-1 0 0,0 1 0,1-1 0,-1 0 0,0 1 0,1-1 0,-1 0 0,1 1 0,-1-1 0,0 0 0,1 1 0,-1-1 0,1 0 0,-1 0 0,1 0 0,-1 0 0,1 0 0,-1 1 0,1-1 0,-1 0 0,1 0 0,21 3 0,-20-3 0,71 7 0,35 3 0,178 40 0,-165-14 0,215 96 0,-289-106-1365,-37-19-5461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8:28.6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42.6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95 15 24575,'1'-1'0,"-1"1"0,0-1 0,1 0 0,-1 0 0,0 0 0,1 1 0,-1-1 0,1 0 0,-1 1 0,1-1 0,0 0 0,-1 1 0,1-1 0,0 1 0,-1-1 0,1 1 0,0-1 0,0 1 0,-1-1 0,1 1 0,0 0 0,0 0 0,0-1 0,-1 1 0,1 0 0,0 0 0,0 0 0,0 0 0,0 0 0,0 0 0,-1 0 0,1 0 0,1 0 0,31 4 0,-20 1 0,0 1 0,0 0 0,-1 1 0,1 0 0,-1 1 0,18 16 0,-1 2 0,32 36 0,-54-54 0,-1 1 0,0 0 0,0 0 0,0 0 0,-2 1 0,1 0 0,-1-1 0,0 2 0,-1-1 0,0 0 0,-1 1 0,0-1 0,-1 1 0,0 0 0,0-1 0,-1 1 0,-2 16 0,0-21 0,0 0 0,0 0 0,-1 0 0,1 0 0,-1 0 0,0-1 0,-1 1 0,1-1 0,-1 0 0,0 0 0,-1 0 0,1-1 0,-1 1 0,0-1 0,-9 6 0,-2 1 0,-1 0 0,0-2 0,-33 15 0,22-15-227,-1 0-1,0-2 1,0-1-1,0-1 1,-50 1-1,60-6-6598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42.9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397 1 24575,'-21'-1'0,"0"2"0,0 1 0,-30 6 0,40-5 0,0 0 0,-1 1 0,1 1 0,1 0 0,-1 0 0,1 1 0,-16 12 0,9-4 0,0 0 0,1 2 0,1-1 0,0 2 0,2 0 0,0 1 0,0 0 0,2 1 0,0 0 0,1 1 0,-9 26 0,16-28 0,0 1 0,0-1 0,2 1 0,0 0 0,1 0 0,1 0 0,5 22 0,-5-34 7,1 0-1,0 0 0,0 0 0,1-1 1,-1 1-1,2-1 0,-1 1 1,1-1-1,0 0 0,0 0 1,1-1-1,-1 1 0,1-1 0,1 0 1,-1 0-1,1-1 0,-1 1 1,8 3-1,5 2-254,-1-1 1,1 0-1,0-2 1,1 0-1,25 6 1,0-3-6579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43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410 0 24575,'-2'7'0,"0"0"0,0 0 0,-1 0 0,0-1 0,0 0 0,0 1 0,-1-1 0,0 0 0,-6 5 0,10-10 0,-14 17 0,-1-1 0,0 0 0,-2-1 0,0-1 0,0-1 0,-36 23 0,20-18 0,0-2 0,-1-1 0,-50 16 0,82-31 0,-1-1 0,1 1 0,0 0 0,0 0 0,0 0 0,0 0 0,0 0 0,0 1 0,0-1 0,0 0 0,0 1 0,1 0 0,-1-1 0,0 1 0,1 0 0,0 0 0,-1 0 0,1 0 0,0 0 0,0 0 0,0 0 0,0 0 0,-1 3 0,2-1 0,0-1 0,0 0 0,0 0 0,0 1 0,1-1 0,-1 0 0,1 0 0,0 0 0,0 0 0,0 0 0,0 0 0,0 0 0,1 0 0,0 0 0,-1 0 0,3 2 0,3 3 0,-1 0 0,1-1 0,1 0 0,-1-1 0,1 1 0,0-2 0,1 1 0,-1-1 0,1 0 0,0-1 0,1 0 0,-1 0 0,11 2 0,17 4 0,0-2 0,40 3 0,155 35 0,-204-39 0,28 1-1365,-42-7-5461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43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24575,'64'3'0,"0"2"0,-1 3 0,0 2 0,0 4 0,-1 2 0,71 29 0,-115-37 0,0 1 0,0 1 0,-1 1 0,0 0 0,24 22 0,-4-3 0,4-7-1365,-28-18-5461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45.5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380 215 24575,'15'-63'0,"-14"50"0,1 1 0,-1 0 0,-1 0 0,0-1 0,0 1 0,-4-17 0,4 26 0,-1 1 0,0-1 0,1 1 0,-1 0 0,0-1 0,-1 1 0,1 0 0,0-1 0,-1 1 0,1 0 0,-1 0 0,0 0 0,0 0 0,1 0 0,-1 1 0,0-1 0,-1 1 0,1-1 0,0 1 0,0 0 0,-1-1 0,1 1 0,0 0 0,-1 1 0,1-1 0,-1 0 0,0 1 0,1-1 0,-1 1 0,-4 0 0,-1 0 0,1 1 0,-1 0 0,1 0 0,0 1 0,-1-1 0,1 2 0,0-1 0,0 1 0,1 0 0,-1 0 0,0 1 0,1 0 0,0 0 0,0 1 0,0 0 0,-7 7 0,-9 11 0,1 1 0,-27 41 0,34-46 0,-6 10 0,-32 56 0,47-74 0,-1 2 0,2-1 0,0 0 0,0 1 0,1 0 0,1 0 0,0 0 0,0 15 0,1-5 0,0 44 0,1-62 0,1 0 0,-1-1 0,1 1 0,0 0 0,0 0 0,0-1 0,1 1 0,0 0 0,0-1 0,2 5 0,-1-7 0,-1 0 0,0 0 0,0 0 0,1 0 0,-1 0 0,1-1 0,0 1 0,-1-1 0,1 0 0,0 0 0,0 0 0,0 0 0,0 0 0,0-1 0,0 1 0,0-1 0,3 0 0,62-1 0,-43-1 0,9 1 0,0-1 0,46-9 0,-64 7 0,0-1 0,-1 0 0,0 0 0,0-2 0,-1 0 0,0-1 0,18-12 0,7-6 0,-2-3 0,0 0 0,52-58 0,-73 66-1365,-6 1-5461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45.8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46.3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24575,'0'4'0,"4"111"0,-2-100 0,1 1 0,0-1 0,1 1 0,1-1 0,8 18 0,-3 1 0,-10-29 0,1 0 0,0 0 0,1 0 0,-1-1 0,1 1 0,0-1 0,0 1 0,0-1 0,1 0 0,-1 0 0,6 6 0,-8-10 0,0 0 0,0 0 0,0 1 0,1-1 0,-1 0 0,0 0 0,0 0 0,1 0 0,-1 0 0,0 0 0,0 0 0,0 0 0,1 0 0,-1 0 0,0 0 0,0 0 0,1 0 0,-1 0 0,0 0 0,0 0 0,1 0 0,-1 0 0,0-1 0,0 1 0,0 0 0,1 0 0,-1 0 0,0 0 0,0 0 0,0-1 0,0 1 0,1 0 0,-1 0 0,0 0 0,0 0 0,0-1 0,0 1 0,0 0 0,0 0 0,1-1 0,-1 1 0,6-14 0,-1 5 0,1 1 0,1 0 0,0 1 0,1 0 0,0 1 0,0-1 0,0 1 0,1 1 0,0 0 0,0 0 0,0 1 0,0 0 0,1 0 0,0 1 0,19-4 0,11 0 0,0 2 0,55 0 0,96 6 0,-189-1 0,1 1 0,0-1 0,-1 1 0,1 0 0,0 0 0,-1 0 0,1 0 0,-1 0 0,0 1 0,1-1 0,-1 1 0,0-1 0,0 1 0,0 0 0,0 0 0,0 0 0,0 0 0,-1 0 0,1 0 0,-1 1 0,1-1 0,-1 1 0,0-1 0,0 1 0,0-1 0,0 1 0,0-1 0,-1 1 0,1 0 0,-1 0 0,0-1 0,0 6 0,1 2 0,-1 0 0,0 0 0,-1 0 0,0 0 0,-1-1 0,0 1 0,-7 18 0,5-18 0,-1-1 0,0-1 0,0 1 0,-1-1 0,-1 0 0,1 0 0,-1 0 0,0-1 0,-1 0 0,0-1 0,0 1 0,0-2 0,-1 1 0,0-1 0,0 0 0,-18 6 0,-7 1 0,-1-2 0,0-1 0,-51 6 0,8-8-1365,59-7-5461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46.7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24575,'2'0'0,"8"3"0,6 3 0,7 4 0,7 0 0,5-2 0,4 1 0,7-1 0,6 0 0,9 0 0,4 0 0,3 0 0,3-2 0,-1-2 0,-14-2-8191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47.1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1260 24575,'1'38'0,"1"-1"0,2 1 0,2-1 0,2 0 0,0 0 0,3-1 0,19 46 0,-18-53 0,56 124 0,-55-128 0,0-1 0,2 0 0,34 41 0,-46-61 0,1 0 0,0 1 0,0-1 0,1-1 0,-1 1 0,1-1 0,0 1 0,-1-1 0,1-1 0,1 1 0,9 3 0,-12-6 0,0 0 0,0 1 0,0-1 0,0 0 0,0-1 0,0 1 0,0-1 0,0 1 0,0-1 0,-1 0 0,1 0 0,0 0 0,0 0 0,-1-1 0,1 1 0,0-1 0,-1 0 0,0 1 0,1-1 0,-1 0 0,0 0 0,0-1 0,0 1 0,2-3 0,28-37 0,-1-1 0,-3-2 0,-1-1 0,23-55 0,29-99 0,-50 119 0,48-93 0,333-508-949,-277 473 790,13-13-1021,-82 130-4723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48.1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800 0 24575,'-13'8'0,"2"0"0,-1 1 0,1 0 0,-17 17 0,2 0 0,-246 187 0,-35 34 0,281-222-455,2 1 0,-25 36 0,29-33-6371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8:29.0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15 153 24575,'0'0'0,"-1"0"0,0-1 0,0 1 0,1-1 0,-1 1 0,0-1 0,1 0 0,-1 1 0,1-1 0,-1 0 0,1 1 0,-1-1 0,1 0 0,-1 0 0,1 1 0,0-1 0,-1 0 0,1 0 0,0 0 0,0 0 0,0 1 0,0-1 0,-1 0 0,1-1 0,-3-25 0,3 24 0,1-50 0,-1 49 0,1 1 0,-1-1 0,1 1 0,0-1 0,0 1 0,0-1 0,1 1 0,-1 0 0,1 0 0,0 0 0,0 0 0,3-4 0,-5 6 0,1 1 0,-1-1 0,1 1 0,0 0 0,-1-1 0,1 1 0,-1 0 0,1-1 0,0 1 0,0 0 0,-1 0 0,1 0 0,0 0 0,-1 0 0,1-1 0,0 1 0,-1 0 0,1 1 0,0-1 0,0 0 0,-1 0 0,1 0 0,0 0 0,-1 0 0,1 1 0,0-1 0,-1 0 0,1 1 0,0-1 0,-1 0 0,1 1 0,-1-1 0,1 1 0,-1-1 0,1 1 0,-1-1 0,1 1 0,-1 0 0,1-1 0,-1 1 0,0-1 0,1 1 0,-1 0 0,0-1 0,1 1 0,-1 1 0,14 32 0,-7-4-182,-2 0 0,-1 0-1,-1 1 1,-2-1 0,-2 32-1,1-54-88,0 6-6555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48.7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1735 24575,'4'0'0,"-1"-1"0,1 1 0,-1-1 0,1 0 0,-1 0 0,1-1 0,-1 1 0,1-1 0,-1 0 0,0 0 0,3-2 0,36-30 0,-26 21 0,78-67 0,87-67 0,-61 55 0,178-176 0,-231 196 0,-2-4 0,72-108 0,85-181 0,-144 198 0,-15 28 0,-37 69-1365,-21 60-5461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59.3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24575,'3'0'0,"3"0"0,9 0 0,14 0 0,9 0 0,7 0 0,4 0 0,3 0 0,-1 0 0,1 0 0,-1 0 0,-9 0-8191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2:59.8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0 252 24575,'3'0'0,"0"-1"0,0 1 0,0-1 0,0 0 0,-1 1 0,1-1 0,0-1 0,0 1 0,-1 0 0,1-1 0,-1 1 0,1-1 0,-1 0 0,0 0 0,1 0 0,-1 0 0,0 0 0,0 0 0,-1 0 0,1-1 0,0 1 0,-1-1 0,3-5 0,3-7 0,-1 0 0,-1 0 0,5-20 0,-4 11 0,18-69 0,-24 92 0,0 1 0,0-1 0,0 0 0,1 1 0,-1-1 0,0 1 0,0-1 0,0 1 0,1-1 0,-1 1 0,0-1 0,1 1 0,-1 0 0,0-1 0,1 1 0,-1-1 0,1 1 0,-1 0 0,1-1 0,-1 1 0,1 0 0,-1 0 0,1-1 0,0 1 0,7 8 0,2 20 0,-2 105 0,0-8 0,3-9 0,-3 118 0,-7-227-30,-1 0 0,2 0 0,-1 1 0,1-1 0,0 0 0,0-1 0,5 9 0,-1 1-1095,-1-2-5701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00.3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412 221 24575,'-2'-12'0,"-1"0"0,0 1 0,-1-1 0,0 1 0,0 0 0,-1 1 0,-1-1 0,0 1 0,-1 0 0,-7-10 0,7 12 0,0 0 0,-1 1 0,0-1 0,0 1 0,0 1 0,-1 0 0,0 0 0,0 0 0,-1 1 0,0 1 0,0 0 0,-12-4 0,15 6 0,1 1 0,0-1 0,0 1 0,-1 0 0,1 1 0,-1 0 0,1 0 0,0 0 0,-1 1 0,1 0 0,0 0 0,-1 0 0,1 1 0,0 0 0,0 0 0,0 1 0,0-1 0,1 1 0,-1 1 0,1-1 0,-10 9 0,8-5 0,1 0 0,1 0 0,-1 1 0,1 0 0,1 0 0,0 0 0,0 1 0,0-1 0,1 1 0,-3 13 0,-2 13 0,-5 45 0,13-78 0,-7 72 0,4-1 0,8 100 0,-4-168 0,-1 1 0,1 0 0,1-1 0,-1 1 0,1-1 0,0 0 0,0 1 0,1-1 0,0 0 0,-1 0 0,2 0 0,-1-1 0,0 1 0,1-1 0,0 0 0,0 0 0,0 0 0,1 0 0,-1-1 0,1 1 0,0-1 0,0-1 0,0 1 0,0-1 0,1 0 0,7 3 0,14 2 0,0 0 0,0-2 0,0-1 0,34 0 0,-45-3 0,14 2 0,1-2 0,-1-1 0,50-7 0,-67 4 0,1 0 0,-1-1 0,0 0 0,0-1 0,0 0 0,-1-1 0,0-1 0,0 0 0,0-1 0,14-12 0,-14 9 9,0-1 0,-1-1 0,0 0-1,-1 0 1,0-1 0,-2 0 0,1-1 0,-2 0-1,0 0 1,0-1 0,-2 0 0,4-17 0,4-22-444,-4-2 0,4-65 1,-12 112 258,2-33-6650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00.9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574 427 24575,'0'-6'0,"-1"0"0,0 0 0,0-1 0,0 1 0,-1 0 0,0 0 0,0 0 0,0 1 0,-1-1 0,-7-10 0,-3-3 0,-27-30 0,5 7 0,2-3 0,14 17 0,-2 0 0,0 2 0,-30-28 0,45 48 0,-1 0 0,0 0 0,0 1 0,-1 0 0,0 0 0,1 1 0,-1 0 0,-1 1 0,1 0 0,-1 0 0,1 0 0,-1 1 0,0 0 0,0 1 0,0 0 0,0 1 0,-9 0 0,14 0 0,0 1 0,-1 0 0,1 0 0,-1 0 0,1 0 0,0 1 0,0 0 0,0 0 0,0 0 0,0 0 0,0 0 0,1 1 0,-1 0 0,-4 4 0,2 0 0,0 0 0,1 0 0,0 0 0,0 0 0,0 1 0,-6 15 0,2 5 0,0 0 0,2 0 0,-6 40 0,4 20 0,3 1 0,11 155 0,-5-236 0,0-1 0,1 0 0,0 0 0,0 0 0,0 0 0,1 0 0,1 0 0,-1 0 0,1-1 0,0 1 0,0-1 0,1 0 0,0 0 0,0 0 0,0 0 0,1-1 0,0 0 0,0 0 0,0 0 0,1 0 0,-1-1 0,1 0 0,0 0 0,0 0 0,1-1 0,-1 0 0,1 0 0,0-1 0,0 0 0,-1 0 0,1-1 0,1 1 0,12-1 0,-4-1 0,1-1 0,-1-1 0,0 0 0,0-2 0,0 0 0,-1 0 0,1-1 0,-1-1 0,0-1 0,17-11 0,13-9 0,76-61 0,-88 61 0,-1-1 0,-2-2 0,-1-1 0,-2-1 0,0-1 0,29-51 0,-43 63 0,-2-1 0,0 0 0,-2-1 0,0 0 0,-1 0 0,-2 0 0,0-1 0,-2 0 0,0-1 0,-2 1 0,-1 0 0,-2-36 0,-7 21-1365,4 26-5461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01.3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417 1 24575,'-5'1'0,"0"0"0,0 0 0,0 1 0,0-1 0,0 1 0,0 0 0,1 1 0,-1-1 0,1 1 0,-1 0 0,-4 4 0,-6 4 0,-21 11 0,-18 10 0,2 3 0,2 1 0,-61 58 0,107-90 0,0 0 0,1 1 0,-1-1 0,1 1 0,1 0 0,-1 0 0,1 0 0,0 0 0,0 1 0,0-1 0,0 1 0,1-1 0,0 1 0,1-1 0,-1 1 0,1-1 0,0 1 0,0 0 0,1-1 0,0 7 0,1-6 0,-1 1 0,1 0 0,0-1 0,1 1 0,0-1 0,0 1 0,0-1 0,0 0 0,1-1 0,0 1 0,1-1 0,-1 1 0,1-1 0,0-1 0,10 8 0,84 51 0,-70-47 0,0 1 0,-1 2 0,-1 1 0,-1 1 0,27 27 0,-34-21-1365,-14-15-5461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01.7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24575,'1'14'0,"1"1"0,0-1 0,1 0 0,0 0 0,1-1 0,1 1 0,0-1 0,1 0 0,1 0 0,0-1 0,0 0 0,1 0 0,1 0 0,12 12 0,9 8 0,1-1 0,2-2 0,49 34 0,27 22 57,51 35-1479,-143-109-5404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02.1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 0 24575,'5'4'0,"1"0"0,-1 0 0,1 0 0,-1 1 0,0-1 0,-1 1 0,1 0 0,-1 1 0,0-1 0,3 7 0,5 8 0,13 34 0,36 114 0,-54-140 0,0 1 0,-2 1 0,-1-1 0,-1 32 0,-3-49 0,1 16 0,-1-1 0,-1 0 0,-2 0 0,-10 49 0,11-69 0,0-1 0,0 0 0,-1-1 0,0 1 0,0 0 0,0-1 0,-1 0 0,0 1 0,0-1 0,0-1 0,-7 7 0,7-8 0,0 0 0,0 0 0,-1-1 0,0 0 0,1 0 0,-1 0 0,0 0 0,0-1 0,0 0 0,0 0 0,0 0 0,0 0 0,0-1 0,0 0 0,0 0 0,-7-1 0,8 1-50,-1-1-1,1 1 1,0-1-1,0 0 0,-1 0 1,1 0-1,0-1 1,0 1-1,0-1 1,0 0-1,1 0 0,-1 0 1,0-1-1,1 1 1,0-1-1,-1 0 1,1 0-1,0 0 0,0-1 1,1 1-1,-1-1 1,1 1-1,0-1 1,0 0-1,0 0 1,-2-6-1,0-4-6775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02.4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379 52 24575,'0'-1'0,"0"-1"0,0 0 0,0 0 0,-1 1 0,1-1 0,-1 0 0,1 1 0,-1-1 0,1 1 0,-1-1 0,0 1 0,0-1 0,0 1 0,0-1 0,0 1 0,0-1 0,0 1 0,0 0 0,0 0 0,-2-1 0,0-1 0,-1 1 0,1 0 0,-1 1 0,0-1 0,1 1 0,-1-1 0,0 1 0,-5-1 0,-5 0 0,0 1 0,0 1 0,-27 1 0,33 1 0,-1-1 0,1 1 0,0 1 0,0 0 0,0 0 0,1 0 0,-1 1 0,1 1 0,0-1 0,0 1 0,0 0 0,0 0 0,1 1 0,-8 9 0,-9 11 0,1 1 0,-20 35 0,32-48 0,7-8 0,-1 0 0,1 0 0,0 0 0,1 1 0,0-1 0,0 1 0,0 0 0,0-1 0,1 1 0,0 11 0,1-16 0,-1 1 0,1 0 0,1-1 0,-1 1 0,0 0 0,1-1 0,-1 1 0,1 0 0,0-1 0,0 1 0,0-1 0,0 1 0,0-1 0,1 0 0,-1 1 0,1-1 0,0 0 0,-1 0 0,1 0 0,0 0 0,0 0 0,0-1 0,0 1 0,1-1 0,-1 1 0,0-1 0,1 0 0,4 2 0,20 4-96,0-2-1,0-1 1,0-1-1,1-2 1,33-1 0,-35-1-691,13 1-6039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03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641 0 24575,'-1'8'0,"0"-1"0,0 1 0,-1-1 0,0 0 0,-1 0 0,1 0 0,-1 0 0,-1 0 0,1-1 0,-1 1 0,-7 8 0,-7 8 0,-31 31 0,14-20 0,-1-2 0,-73 49 0,-90 37 0,178-108 0,0-1 0,0 0 0,-39 9 0,58-17 0,0-1 0,0 2 0,0-1 0,0 0 0,0 0 0,0 1 0,1-1 0,-1 1 0,0-1 0,1 1 0,-1 0 0,1 0 0,0-1 0,0 1 0,-1 0 0,1 0 0,0 0 0,1 1 0,-1-1 0,0 0 0,1 0 0,-1 0 0,1 1 0,-1-1 0,1 0 0,0 3 0,-1 11 0,1 1 0,3 27 0,-1-16 0,-2-21 0,1 0 0,0 1 0,1-1 0,-1 0 0,1 0 0,1 0 0,-1 0 0,1-1 0,1 1 0,-1-1 0,1 0 0,0 0 0,0 0 0,8 7 0,7 7 0,1-1 0,35 24 0,-9-6 0,12 12-73,102 93-1219,-150-132-5534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8:08.9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794 70 24575,'-28'-13'0,"-1"1"0,0 1 0,0 2 0,-31-7 0,28 12 0,-1 1 0,0 2 0,1 1 0,-41 5 0,58-3 0,1 1 0,0 0 0,-1 1 0,1 1 0,1 0 0,-1 1 0,1 1 0,-14 9 0,0 1 0,1 2 0,-40 36 0,59-48 0,-1 1 0,1 0 0,1 0 0,0 0 0,0 1 0,0 0 0,1 0 0,1 0 0,0 1 0,0-1 0,-5 21 0,4-2 0,1 1 0,1 57 0,3-73 0,-2-1 0,0 0 0,0 0 0,-1 0 0,-1-1 0,0 1 0,0-1 0,-1 0 0,-7 11 0,4-6 0,1 1 0,-8 24 0,13-35 0,1-1 0,0 1 0,0 0 0,0 0 0,1 0 0,0-1 0,0 1 0,1 0 0,0 0 0,0 0 0,2 8 0,3 2 0,1 0 0,1-1 0,0 0 0,0 0 0,2-1 0,0 0 0,0-1 0,23 22 0,-5-9 0,1-1 0,58 37 0,-62-46 0,0-1 0,1-2 0,0 0 0,1-2 0,1-1 0,28 7 0,24 6 0,-59-15 0,-1-2 0,1 0 0,1-1 0,-1-1 0,0-2 0,1 0 0,24-1 0,-43-1 0,0 0 0,1-1 0,-1 0 0,0 0 0,1 0 0,-1 0 0,0-1 0,0 1 0,0-1 0,0 0 0,0 0 0,0 0 0,-1 0 0,1 0 0,-1 0 0,1-1 0,-1 0 0,0 1 0,0-1 0,0 0 0,0 0 0,-1 0 0,1 0 0,-1 0 0,0 0 0,0 0 0,0-1 0,0 1 0,0-5 0,2-11 0,0 0 0,-2 0 0,-1 0 0,-1-22 0,0 14 0,-1-589-1365,2 599-5461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8:32.2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68 24575,'2'0'0,"5"0"0,3 0 0,5 0 0,9 0 0,6 0 0,6 0 0,8 0 0,4 0 0,6 0 0,10 0 0,14-5 0,18-3 0,15-2 0,8-2 0,6-5-1014,-18 1-6163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03.5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24575,'0'13'0,"2"0"0,0-1 0,0 1 0,1-1 0,0 0 0,1 0 0,1 0 0,10 21 0,8 6 0,30 41 0,-29-44 0,-11-17 0,10 16 0,2-1 0,32 35 0,-48-60 0,0 0 0,1 0 0,0-1 0,1-1 0,-1 1 0,2-2 0,-1 1 0,1-2 0,0 1 0,0-2 0,15 5 0,23 1-1365,-27-5-5461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04.0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1 506 24575,'0'-6'0,"1"0"0,-1 0 0,2 1 0,-1-1 0,1 0 0,-1 1 0,2 0 0,-1-1 0,5-6 0,32-47 0,-19 32 0,1-5 0,10-15 0,2 2 0,59-64 0,-73 90 0,-6 4 0,0 2 0,2-1 0,0 2 0,0 0 0,1 0 0,20-10 0,-34 21 0,-1 1 0,0-1 0,1 1 0,-1-1 0,1 1 0,-1-1 0,1 1 0,-1 0 0,0 0 0,1 0 0,-1 0 0,1 0 0,-1 0 0,1 0 0,-1 0 0,1 1 0,-1-1 0,1 1 0,-1-1 0,0 1 0,1-1 0,-1 1 0,0 0 0,1 0 0,-1-1 0,0 1 0,0 0 0,0 0 0,0 0 0,0 0 0,0 0 0,0 1 0,0-1 0,0 0 0,-1 0 0,1 1 0,0-1 0,-1 0 0,1 1 0,-1-1 0,1 1 0,-1 2 0,4 9 0,-2 0 0,0 0 0,1 26 0,-2-21 0,10 95 0,20 235 0,-29-204 0,0 5 0,-2-148 0,-1 0 0,1 0 0,0 1 0,1-1 0,-1 0 0,0 0 0,0 0 0,0 0 0,1 1 0,-1-1 0,1 0 0,-1 0 0,1 0 0,-1 0 0,1 0 0,-1 0 0,1 0 0,0 0 0,0 0 0,0 0 0,-1 0 0,1-1 0,1 2 0,0-2 0,-1 0 0,0 0 0,0 0 0,0 0 0,0 0 0,0 0 0,0 0 0,0 0 0,0 0 0,1-1 0,-1 1 0,0 0 0,0-1 0,0 1 0,0-1 0,0 0 0,0 1 0,-1-1 0,3-1 0,4-4 0,-1 0 0,1-1 0,-1 0 0,9-12 0,52-75-1365,-51 74-5461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04.4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510 855 24575,'4'-5'0,"-1"0"0,1 0 0,-1-1 0,-1 1 0,1-1 0,-1 0 0,0 0 0,2-7 0,3-9 0,7-17 0,-2 0 0,-2-1 0,-1 0 0,3-56 0,-4-166 0,-8 250 0,-1 0 0,0-1 0,-1 1 0,0 0 0,-1 0 0,-1 1 0,0-1 0,0 1 0,-1-1 0,0 1 0,-1 1 0,-8-13 0,8 16 0,0-1 0,-1 1 0,0 0 0,0 1 0,0-1 0,-1 1 0,0 1 0,0-1 0,0 2 0,-1-1 0,1 1 0,-1 0 0,-1 1 0,1 0 0,-17-3 0,9 2 0,-1 2 0,0 0 0,0 1 0,0 1 0,-1 1 0,1 0 0,0 2 0,1 0 0,-26 7 0,34-7 0,0 1 0,0 0 0,0 0 0,0 1 0,1 0 0,0 1 0,0-1 0,0 2 0,1-1 0,0 1 0,0 0 0,0 0 0,1 1 0,0 0 0,1 0 0,0 1 0,0-1 0,-6 17 0,3 3 0,1 1 0,1-1 0,2 1 0,-2 49 0,0-4 0,-6 12 0,-6 73 0,18-142 0,0 0 0,0 1 0,2-1 0,0 0 0,1 0 0,11 32 0,-12-43 0,1 1 0,1-1 0,0 0 0,-1 0 0,2 0 0,-1 0 0,1-1 0,0 0 0,0 0 0,0 0 0,0-1 0,1 1 0,0-1 0,0-1 0,0 1 0,1-1 0,-1 0 0,1 0 0,0-1 0,-1 0 0,1 0 0,10 1 0,12 1 0,-1-2 0,1 0 0,0-2 0,33-4 0,-39 0-170,0 0-1,0-1 0,-1-1 1,0-2-1,0 0 0,-1-1 1,26-15-1,3-4-6655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05.0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249 673 24575,'60'1'0,"-29"1"0,1-2 0,53-6 0,-81 5 0,-1 0 0,1 0 0,-1 0 0,1 0 0,-1 0 0,0 0 0,1-1 0,-1 0 0,0 0 0,0 0 0,0 0 0,-1 0 0,1 0 0,0-1 0,-1 0 0,0 1 0,1-1 0,-1 0 0,0 0 0,0 0 0,-1 0 0,1 0 0,-1-1 0,1 1 0,-1 0 0,0-1 0,0-3 0,2-9 0,-2-1 0,0 1 0,-1 0 0,-3-30 0,1 3 0,1 14 0,-1 0 0,-1 0 0,-1 0 0,-10-34 0,9 48 0,0 1 0,-1 0 0,0 0 0,-1 0 0,-1 1 0,0 0 0,-1 1 0,0 0 0,-20-21 0,15 20 0,-1-1 0,-1 2 0,0 0 0,0 1 0,-23-11 0,28 16 0,0 2 0,-1-1 0,1 1 0,-1 1 0,0 0 0,-1 1 0,1 0 0,0 1 0,-20 1 0,14 0 0,10 0 0,1 0 0,-1 1 0,0 0 0,1 0 0,-12 3 0,17-3 0,-1 0 0,1 1 0,-1-1 0,1 0 0,0 1 0,0-1 0,0 1 0,0 0 0,0 0 0,0 0 0,0 0 0,1 0 0,-1 0 0,1 0 0,-1 1 0,1-1 0,0 0 0,0 1 0,0-1 0,-1 4 0,-9 35 0,1 2 0,2-1 0,-5 83 0,13 134 0,2-136 0,-3-75 0,-1-30 0,2 0 0,0 0 0,1 0 0,5 27 0,-5-42 0,0-1 0,0 1 0,0 0 0,0-1 0,0 0 0,1 1 0,-1-1 0,1 0 0,0 0 0,-1 0 0,1 0 0,0 0 0,0 0 0,0 0 0,1 0 0,2 1 0,0 0 0,1-1 0,-1 1 0,1-1 0,-1-1 0,1 1 0,0-1 0,7 1 0,6 0 0,1-2 0,-1 0 0,33-4 0,-28 0-97,-1 0-1,1-2 1,-1 0-1,0-2 1,0 0-1,-1-2 1,0 0-1,-1-2 1,0 0-1,-1-1 1,0-1-1,-1-1 0,30-31 1,-27 21-6729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05.4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24575,'15'0'0,"1"0"0,0 1 0,-1 1 0,29 7 0,-35-6 0,1 1 0,-1 0 0,0 1 0,0 0 0,0 0 0,0 1 0,-1 0 0,12 11 0,0 3 0,0 1 0,-2 1 0,22 33 0,41 79 0,-36-56 0,409 615 0,-447-683-151,0 0-1,-1 0 0,0 1 0,-1 0 1,0 0-1,-1 1 0,0-1 1,4 21-1,-6-19-6674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05.8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10 806 24575,'-3'0'0,"0"-2"0,-1-5 0,4-3 0,10-5 0,9-6 0,9-8 0,12-7 0,6-9 0,10-10 0,6-7 0,10-7 0,6-5 0,6-4-754,6-1 754,4 1 0,2-1 0,-14 13-7437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09.7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24575,'2'0'0,"5"0"0,8 0 0,14 0 0,9 0 0,13 0 0,8 0 0,6 0 0,5 0 0,-1 0 0,5 3 0,3 3 0,0 1 0,-3 3 0,1-2 0,-13-1-8191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10.3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656 312 24575,'-1'-19'0,"-1"0"0,-1 0 0,-1 1 0,-6-19 0,7 26 0,-1 1 0,-1-1 0,0 1 0,0 1 0,-1-1 0,0 1 0,-1 0 0,0 0 0,0 1 0,-1 0 0,0 0 0,0 1 0,-1 0 0,0 0 0,0 1 0,-13-6 0,5 4 0,0 0 0,-1 1 0,0 1 0,0 1 0,-1 1 0,1 0 0,-1 2 0,-32-2 0,35 4 0,1 0 0,-1 1 0,1 0 0,0 1 0,0 1 0,-17 5 0,23-5 0,1 1 0,1-1 0,-1 2 0,1-1 0,-1 1 0,1 0 0,0 0 0,1 1 0,0 0 0,0 0 0,0 1 0,-7 10 0,1 0 0,2 0 0,0 1 0,1 1 0,0-1 0,2 1 0,0 1 0,-6 34 0,7-24 0,3 1 0,0 1 0,2-1 0,3 43 0,-1-69 0,0 0 0,0 0 0,1 1 0,-1-1 0,1 0 0,0 0 0,0-1 0,1 1 0,0 0 0,-1-1 0,1 1 0,1-1 0,-1 0 0,1 0 0,-1 0 0,1-1 0,0 1 0,1-1 0,-1 0 0,1 0 0,7 3 0,-5-2 0,1-1 0,0 0 0,0 0 0,0-1 0,0 0 0,1 0 0,-1-1 0,0 0 0,1 0 0,-1-1 0,0 0 0,1-1 0,11-2 0,-11 1 0,1-2 0,-1 1 0,1-2 0,-1 1 0,-1-1 0,1 0 0,-1-1 0,0 0 0,0 0 0,0-1 0,-1 0 0,0 0 0,0-1 0,-1 0 0,0 0 0,-1-1 0,1 1 0,3-11 0,4-9 0,-1 1 0,-1-2 0,-2 0 0,11-52 0,-14 51-273,-2-1 0,-1 1 0,-1-1 0,-4-55 0,-2 59-6553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10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11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445 2 24575,'-68'-1'0,"-66"1"0,119 2 0,0 0 0,0 0 0,1 2 0,-1-1 0,1 2 0,-24 10 0,23-7 0,3-3 0,0 1 0,1 0 0,0 1 0,-11 9 0,19-13 0,0 0 0,0 0 0,0 0 0,1 0 0,-1 0 0,1 0 0,0 1 0,0-1 0,0 1 0,1-1 0,-1 1 0,1 0 0,0 0 0,0 0 0,0-1 0,0 1 0,1 8 0,5 198 0,-3-198 0,1 0 0,0 0 0,0-1 0,1 1 0,1-1 0,0 0 0,1 0 0,0-1 0,0 0 0,1 0 0,0 0 0,1-1 0,0 0 0,1 0 0,0-1 0,11 8 0,-17-14 0,1 0 0,-1 0 0,1 0 0,0-1 0,-1 1 0,1-1 0,0 0 0,0 0 0,0 0 0,0-1 0,0 1 0,1-1 0,-1 0 0,0 0 0,0-1 0,0 1 0,0-1 0,0 0 0,0 0 0,0 0 0,0 0 0,-1-1 0,1 1 0,4-4 0,-1 1 0,0 0 0,0-1 0,0 0 0,-1 0 0,0-1 0,0 1 0,0-1 0,-1-1 0,0 1 0,0-1 0,4-7 0,5-18-14,-2-1 1,0-1-1,-3 0 0,11-64 0,-5 18-1282,-7 45-5530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8:33.4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381 1 24575,'-10'12'0,"1"1"0,0 1 0,1-1 0,0 1 0,1 1 0,-7 20 0,0-2 0,-16 32 0,-72 118 0,-18-19 0,114-156 0,0 0 0,1 0 0,1 0 0,-1 1 0,1 0 0,1-1 0,-1 2 0,2-1 0,-1 0 0,1 1 0,-1 15 0,1 8 0,2 0 0,4 36 0,-2-27 0,-1-31-97,0-1-1,0 1 1,1 0-1,0-1 1,1 1-1,0-1 1,1 0-1,0 0 1,0 0-1,1 0 1,1-1-1,-1 0 0,14 15 1,1-3-6729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11.7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413 511 24575,'7'-20'0,"-1"0"0,-1 0 0,-1 0 0,0-1 0,-2 0 0,1-31 0,-3 51 0,0-6 0,3-31 0,-3 0 0,-5-53 0,4 82 0,0-1 0,-1 1 0,0-1 0,-1 1 0,0 0 0,0 0 0,-1 0 0,0 0 0,-1 1 0,0 0 0,0 0 0,-1 0 0,0 0 0,0 1 0,-8-8 0,12 13 0,-1 1 0,1-1 0,-1 0 0,1 1 0,-1 0 0,0-1 0,1 1 0,-1 0 0,0 0 0,0 1 0,0-1 0,0 1 0,0-1 0,0 1 0,0 0 0,1 0 0,-1 0 0,0 0 0,0 1 0,0-1 0,0 1 0,0 0 0,0 0 0,0 0 0,1 0 0,-1 0 0,0 0 0,1 1 0,-1 0 0,1-1 0,-4 4 0,-6 6 0,0 0 0,0 1 0,1 0 0,-13 20 0,12-16 0,-33 45 0,-68 129 0,106-177 0,1 1 0,1 0 0,0 0 0,1 0 0,1 0 0,0 1 0,-1 16 0,2 1 0,2 0 0,4 39 0,-4-69 4,1 1 0,-1-1-1,1 1 1,-1-1 0,1 1 0,0-1-1,0 0 1,0 1 0,0-1-1,1 0 1,-1 0 0,0 0 0,1 0-1,0 0 1,-1 0 0,1 0-1,0 0 1,0-1 0,0 1 0,0-1-1,0 1 1,1-1 0,-1 0-1,0 0 1,1 0 0,3 1-1,5 1-194,0 0 0,1-1-1,-1-1 1,19 0 0,-20 0-318,22 0-6317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12.2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492 216 24575,'2'0'0,"-1"-1"0,1 1 0,0 0 0,-1-1 0,1 0 0,-1 1 0,1-1 0,-1 0 0,1 1 0,-1-1 0,0 0 0,1 0 0,-1 0 0,0 0 0,0 0 0,0-1 0,0 1 0,0 0 0,0 0 0,0-1 0,0 1 0,0-1 0,0 1 0,-1-1 0,1 1 0,-1-1 0,1 1 0,-1-1 0,0 0 0,1 1 0,-1-1 0,0 1 0,0-1 0,0 0 0,-1-1 0,2-2 0,-1-1 0,-1 1 0,1 0 0,-1 0 0,0 0 0,0 0 0,0 0 0,-1 0 0,1 0 0,-5-7 0,0 4 0,0 1 0,-1-1 0,0 1 0,0 0 0,-1 1 0,0 0 0,0 0 0,0 0 0,-1 1 0,1 0 0,-14-4 0,7 3 0,0 1 0,0 0 0,-1 1 0,0 1 0,1 0 0,-23 0 0,32 2 0,0 1 0,0 0 0,1 1 0,-1-1 0,0 1 0,1 1 0,-1-1 0,0 1 0,1-1 0,-10 6 0,8-3 0,1 1 0,0 0 0,0 0 0,1 1 0,0-1 0,0 1 0,-7 10 0,-45 47 0,41-48 0,1 1 0,-17 23 0,28-32 0,0-1 0,1 1 0,-1-1 0,1 1 0,0 0 0,1 0 0,0 0 0,0 1 0,0-1 0,0 13 0,1-9 0,0 3 0,0-1 0,1 0 0,3 25 0,-2-34 0,0-1 0,0 1 0,0-1 0,0 0 0,0 1 0,1-1 0,-1 0 0,1 0 0,0 0 0,0 0 0,0 0 0,0 0 0,1-1 0,-1 1 0,1-1 0,0 1 0,-1-1 0,1 0 0,4 2 0,10 4 20,1 0 0,0-2 0,0 0 0,0-1 0,33 5 0,96 2-1505,-104-11-5341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12.6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1 309 24575,'2'0'0,"0"-1"0,1 1 0,-1-1 0,0 0 0,0 0 0,0 0 0,0 0 0,0 0 0,0 0 0,0-1 0,0 1 0,-1-1 0,1 1 0,0-1 0,-1 0 0,1 0 0,1-2 0,21-35 0,5-20 0,-22 41 0,2-1 0,0 1 0,1 1 0,1 0 0,1 0 0,0 1 0,28-28 0,-38 42 0,0 0 0,0 0 0,0 0 0,1 1 0,-1-1 0,1 1 0,-1-1 0,1 1 0,0 0 0,-1 0 0,1 0 0,0 0 0,0 1 0,0-1 0,0 1 0,0 0 0,-1 0 0,1 0 0,0 0 0,0 0 0,0 0 0,5 2 0,-5 0 0,1 0 0,-1-1 0,0 1 0,0 1 0,-1-1 0,1 0 0,0 1 0,-1 0 0,1-1 0,-1 1 0,0 0 0,0 0 0,0 0 0,0 1 0,-1-1 0,1 0 0,1 7 0,6 18 0,-2 0 0,-1 0 0,-1 1 0,2 44 0,-7 120 0,-2-94 0,4 6-1365,2-78-5461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13.3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0 24575,'1'0'0,"-1"0"0,1 1 0,-1-1 0,1 0 0,-1 0 0,1 0 0,-1 1 0,1-1 0,-1 0 0,1 1 0,-1-1 0,1 0 0,-1 1 0,0-1 0,1 1 0,-1-1 0,0 0 0,1 1 0,-1-1 0,0 1 0,1-1 0,-1 1 0,0-1 0,0 1 0,0-1 0,1 1 0,-1 0 0,0-1 0,0 1 0,0-1 0,0 1 0,0-1 0,0 1 0,0 0 0,0-1 0,0 1 0,0-1 0,-1 2 0,-4 22 0,0-11 0,0 1 0,-1-1 0,-1 0 0,0-1 0,0 0 0,-17 20 0,-62 57 0,35-39 0,49-48 0,0 0 0,0 0 0,1 0 0,-1 1 0,1-1 0,-1 0 0,1 1 0,0-1 0,0 1 0,0-1 0,0 1 0,1 0 0,-1-1 0,1 1 0,-1 0 0,1-1 0,0 5 0,1-2 0,-1 0 0,1 0 0,1 0 0,-1 0 0,1 0 0,-1-1 0,1 1 0,5 8 0,2-1 0,0 0 0,0 0 0,1-1 0,0 0 0,19 15 0,-25-23 0,0-1 0,0 0 0,0 1 0,1-1 0,-1-1 0,1 1 0,-1-1 0,1 1 0,0-1 0,0-1 0,-1 1 0,6 0 0,65-4 0,-36 0 0,29 3-1365,-51 0-5461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13.8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 24575,'0'-1'0,"0"0"0,1 1 0,-1-1 0,1 0 0,-1 0 0,1 1 0,-1-1 0,1 0 0,-1 1 0,1-1 0,-1 0 0,1 1 0,0-1 0,-1 1 0,1-1 0,0 1 0,0-1 0,-1 1 0,1 0 0,0-1 0,0 1 0,0 0 0,-1 0 0,1 0 0,0-1 0,0 1 0,0 0 0,1 0 0,30-2 0,-27 2 0,5-1 0,1 1 0,-1 1 0,1 0 0,-1 0 0,0 1 0,1 0 0,-1 1 0,0 0 0,0 1 0,-1 0 0,1 1 0,-1 0 0,0 0 0,14 11 0,-16-11 0,-1 1 0,0 1 0,0-1 0,0 1 0,-1 0 0,0 0 0,0 1 0,-1 0 0,0-1 0,0 1 0,-1 1 0,0-1 0,-1 0 0,1 1 0,-2 0 0,1-1 0,0 17 0,-2-5 0,-1 0 0,-1-1 0,-1 1 0,-1 0 0,0-1 0,-2 0 0,0 0 0,-1 0 0,-1-1 0,-1 0 0,0-1 0,-1 0 0,-1 0 0,-1-1 0,0 0 0,-1-1 0,-23 21 0,21-25-1365,2-2-5461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14.2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 18 24575,'1'-1'0,"-1"1"0,0-1 0,0 1 0,0-1 0,0 1 0,0-1 0,0 0 0,0 1 0,0-1 0,0 0 0,0 1 0,0-1 0,0 1 0,0-1 0,0 0 0,0 1 0,-1-1 0,1 1 0,0-1 0,0 1 0,-1-1 0,1 1 0,0-1 0,-1 1 0,1-1 0,-1 1 0,1-1 0,0 1 0,-1-1 0,0 1 0,-11 13 0,-9 30 0,11-15 0,1 0 0,1 1 0,2 0 0,1 0 0,1 1 0,1-1 0,2 1 0,5 58 0,-4-87-40,0 1 0,0-1 0,1 1 0,-1 0-1,1-1 1,0 1 0,-1-1 0,1 1 0,0-1 0,0 0 0,0 1-1,0-1 1,0 0 0,0 1 0,0-1 0,0 0 0,1 0-1,-1 0 1,0 0 0,1 0 0,-1-1 0,1 1 0,-1 0 0,1 0-1,-1-1 1,1 1 0,-1-1 0,1 0 0,0 1 0,-1-1-1,1 0 1,0 0 0,1 0 0,16 2-6786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15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396 0 24575,'0'4'0,"-1"1"0,0-1 0,0 0 0,-1 0 0,1 0 0,-1 0 0,1 0 0,-1-1 0,-1 1 0,1 0 0,0-1 0,-1 1 0,0-1 0,-5 5 0,-5 4 0,0 0 0,-18 11 0,5-7 0,0-1 0,-2-1 0,1-2 0,-2 0 0,1-2 0,-2-2 0,-49 9 0,77-16 0,1-1 0,-1 1 0,0 0 0,1 0 0,-1 0 0,0 0 0,1 0 0,-1 0 0,1 0 0,-1 0 0,1 0 0,0 1 0,-1-1 0,1 1 0,0-1 0,0 1 0,0-1 0,0 1 0,0 0 0,0-1 0,1 1 0,-1 0 0,1 0 0,-1-1 0,1 1 0,-1 0 0,1 0 0,0 2 0,-1 8 0,0 0 0,1 0 0,2 15 0,-1-18 0,1 6 0,1 0 0,0-1 0,1 0 0,0 0 0,1 0 0,1 0 0,0-1 0,1 0 0,1 0 0,0 0 0,12 14 0,-9-14 0,0-1 0,0 0 0,1 0 0,0-1 0,1-1 0,0 0 0,1-1 0,0-1 0,1 0 0,15 6 0,2-5-1365,-18-7-5461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16.0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24575,'3'2'0,"1"-1"0,-1 1 0,1 0 0,-1 0 0,0 0 0,0 0 0,0 1 0,0-1 0,4 5 0,4 3 0,159 103 0,-153-102 0,143 82 0,23 16 0,-155-87-1365,-19-12-5461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16.5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330 379 24575,'-1'-11'0,"0"0"0,-1 0 0,0 0 0,-1 0 0,0 1 0,0-1 0,-1 1 0,-1 0 0,0 0 0,-8-13 0,-10-11 0,-37-43 0,51 67 0,-11-16 0,7 9 0,0 1 0,-23-22 0,32 35 0,1 0 0,-1 0 0,1 0 0,-1 1 0,0-1 0,0 1 0,0 0 0,0 0 0,-1 0 0,1 1 0,0-1 0,-1 1 0,1 0 0,-1 1 0,0-1 0,-8 1 0,12 0 0,-1 0 0,0 1 0,1-1 0,-1 1 0,1 0 0,-1-1 0,0 1 0,1 0 0,0 0 0,-1 0 0,1 0 0,-1 0 0,1 0 0,0 0 0,0 1 0,0-1 0,0 0 0,0 1 0,0-1 0,0 0 0,0 1 0,0-1 0,1 1 0,-1 0 0,1-1 0,-1 1 0,1 0 0,0-1 0,-1 1 0,1 2 0,-1 8 0,0 0 0,1-1 0,2 18 0,-1-11 0,-1 33 0,-1-31 0,1 1 0,1-1 0,6 37 0,-6-52 0,0 1 0,1-1 0,0 0 0,0 0 0,0 0 0,1 0 0,-1-1 0,1 1 0,0 0 0,1-1 0,-1 0 0,1 0 0,0 0 0,0 0 0,0-1 0,0 1 0,1-1 0,9 5 0,-2-2 0,0-1 0,1 0 0,0 0 0,0-2 0,0 1 0,0-2 0,1 0 0,-1 0 0,17-1 0,-24-1 0,-1 0 0,1-1 0,-1 0 0,0 0 0,1 0 0,-1 0 0,0-1 0,0 0 0,0 0 0,0 0 0,0-1 0,-1 1 0,1-1 0,-1-1 0,1 1 0,-1 0 0,0-1 0,-1 0 0,1 0 0,-1 0 0,1 0 0,-1-1 0,0 1 0,-1-1 0,4-7 0,2-12-273,0 0 0,-2 0 0,-1-1 0,3-29 0,-4 18-6553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16.8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0 24575,'0'3'0,"0"3"0,-3 4 0,-3 3 0,-2 2 0,-1-2 0,1 0 0,1-2-8191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8:33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24575,'29'51'0,"-22"-39"0,1 0 0,-2 1 0,0 0 0,0 0 0,-1 0 0,5 22 0,-6-2 0,1 35 0,-5-42 0,2-1 0,1 1 0,7 28 0,-6-34-273,0 1 0,-1 0 0,-1 0 0,-1 21 0,-1-26-6553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17.2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458 462 24575,'1'-79'0,"-3"-91"0,1 159 0,-1 1 0,0 0 0,-1 0 0,0 0 0,-1 0 0,0 0 0,-1 1 0,0 0 0,0 0 0,-1 0 0,0 0 0,0 1 0,-1 0 0,0 0 0,-1 1 0,1 0 0,-1 0 0,-1 1 0,1 0 0,-1 0 0,0 1 0,-1 0 0,1 1 0,-1 0 0,0 1 0,0-1 0,0 2 0,0 0 0,-1 0 0,1 1 0,-16-1 0,19 2 0,0 0 0,1 1 0,-1 0 0,1 0 0,-1 0 0,1 0 0,0 1 0,0 0 0,-1 1 0,1 0 0,1-1 0,-1 2 0,0-1 0,1 1 0,-1 0 0,1 0 0,0 0 0,1 1 0,-1-1 0,1 1 0,0 0 0,0 1 0,0-1 0,-5 12 0,-3 5 0,1 1 0,1 0 0,2 1 0,0 0 0,1 0 0,1 0 0,2 1 0,0 0 0,2 0 0,1 42 0,1-57 0,0 0 0,1 1 0,0-1 0,1 0 0,0-1 0,7 20 0,-8-26 0,1 0 0,-1 0 0,1 0 0,0 0 0,0 0 0,1-1 0,-1 1 0,0-1 0,1 1 0,0-1 0,-1 0 0,1 0 0,0 0 0,0-1 0,0 1 0,0-1 0,0 1 0,1-1 0,-1 0 0,0 0 0,1 0 0,-1-1 0,0 1 0,5-1 0,25 3 0,0-2 0,1-2 0,-1-1 0,45-8 0,-73 9 7,1 0 0,-1-1-1,0 0 1,0 0 0,0-1-1,0 1 1,0-1-1,0 0 1,-1-1 0,0 1-1,1-1 1,-1 1 0,-1-1-1,1-1 1,0 1 0,-1 0-1,3-6 1,-1 1-172,-1 0 0,0 0 0,0 0 0,-1 0 0,0-1 0,-1 1 0,0-1 0,1-16 0,-2 0-6661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17.8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184 415 24575,'3'-3'0,"-1"-1"0,1 1 0,-1-1 0,0 0 0,1 0 0,-2 0 0,1 0 0,0 0 0,-1 0 0,0 0 0,1-7 0,5-50 0,-7 52 0,2-11 0,-2-1 0,0 0 0,-1 0 0,-1 0 0,-1 1 0,-1-1 0,-1 1 0,-1 0 0,0 0 0,-2 1 0,-10-22 0,17 39 0,0 0 0,1 1 0,-1-1 0,0 1 0,0-1 0,0 1 0,0-1 0,0 1 0,-1 0 0,1-1 0,0 1 0,0 0 0,-1 0 0,1 0 0,-1 0 0,1 0 0,-1 0 0,1 1 0,-1-1 0,0 0 0,-2 0 0,2 2 0,0-1 0,0 1 0,1 0 0,-1 0 0,1-1 0,-1 1 0,1 0 0,-1 1 0,1-1 0,0 0 0,-1 0 0,1 0 0,0 1 0,0-1 0,0 1 0,0-1 0,0 1 0,0-1 0,0 1 0,1 0 0,-2 3 0,-20 50 0,-28 109 0,46-148 0,-4 13 0,2 0 0,0 1 0,2 0 0,1 0 0,2 1 0,1-1 0,4 32 0,-3-58 0,-1 1 0,2-1 0,-1 0 0,0 0 0,1 0 0,0 0 0,0 0 0,0 0 0,0-1 0,1 1 0,-1-1 0,1 1 0,0-1 0,5 4 0,-2-2 0,0-1 0,0 0 0,1 0 0,-1 0 0,1-1 0,0 0 0,13 4 0,-1-3 0,1 0 0,1-1 0,-1-1 0,0-1 0,27-1 0,-37-1 0,1 1 0,0-2 0,-1 1 0,0-1 0,1-1 0,-1 0 0,0-1 0,0 0 0,-1 0 0,1-1 0,-1 0 0,0 0 0,0-1 0,0-1 0,-1 1 0,0-2 0,-1 1 0,1-1 0,-2 0 0,1 0 0,-1-1 0,0 0 0,0 0 0,-1 0 0,-1-1 0,0 1 0,0-1 0,-1 0 0,3-13 0,0-23-155,-2-1-1,-4-74 1,-1 87-744,0-13-5927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18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381 412 24575,'15'-93'0,"-14"79"0,-1-1 0,0 1 0,-1 0 0,0 0 0,-1 0 0,-1 0 0,0 0 0,-9-24 0,7 28 0,0 0 0,-1 0 0,0 0 0,-1 1 0,1 0 0,-2 0 0,1 1 0,-2 0 0,1 0 0,-1 1 0,-15-10 0,14 10 0,-2 0 0,1 1 0,-1 0 0,0 1 0,0 0 0,-1 1 0,1 1 0,-1 0 0,0 0 0,0 2 0,0-1 0,0 1 0,0 1 0,0 1 0,-21 2 0,32-2 0,-1 0 0,0 0 0,0 0 0,1 0 0,-1 0 0,0 1 0,1-1 0,0 1 0,-1 0 0,1-1 0,0 1 0,0 0 0,0 0 0,0 1 0,0-1 0,0 0 0,0 1 0,1-1 0,0 1 0,-1-1 0,1 1 0,0 0 0,0-1 0,0 1 0,1 0 0,-1 0 0,0 4 0,-1 9 0,1 1 0,0 0 0,4 28 0,-2-18 0,-1 118 0,5 91 0,-4-224 0,1 0 0,0 0 0,1 0 0,0-1 0,0 1 0,6 11 0,-7-20 0,0 0 0,-1 0 0,1 0 0,0 0 0,0 0 0,1-1 0,-1 1 0,0-1 0,1 1 0,0-1 0,0 0 0,-1 0 0,1 0 0,0 0 0,1 0 0,-1-1 0,0 0 0,0 1 0,1-1 0,-1 0 0,1-1 0,-1 1 0,0-1 0,7 1 0,8-1-151,-1-1-1,1 0 0,-1-1 0,0-1 1,0-1-1,0 0 0,0-1 1,27-13-1,4-7-6674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18.7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76 24575,'5'-1'0,"0"-1"0,0 1 0,0-1 0,0-1 0,0 1 0,0-1 0,0 1 0,-1-1 0,0-1 0,1 1 0,-1-1 0,5-5 0,20-14 0,-27 22 0,1-1 0,0 0 0,-1 1 0,1-1 0,0 1 0,0 0 0,0 0 0,0 0 0,0 1 0,0-1 0,0 1 0,1-1 0,-1 1 0,3 0 0,-4 1 0,0-1 0,0 1 0,0 0 0,0 0 0,0 0 0,0 0 0,-1 0 0,1 0 0,0 0 0,-1 1 0,1-1 0,-1 1 0,1-1 0,-1 1 0,0-1 0,0 1 0,0 0 0,0 0 0,0-1 0,0 1 0,0 0 0,0 3 0,8 19 0,-2 1 0,-1-1 0,0 1 0,-2 0 0,1 29 0,-4 132 0,-3-107 0,2-52 0,-4 82 0,3-96 0,-1 0 0,-1 0 0,0 0 0,-1 0 0,0-1 0,-7 14 0,2-11-1365,0-4-5461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19.3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24575,'4'1'0,"0"0"0,0 1 0,0-1 0,0 1 0,-1 0 0,1 0 0,0 1 0,-1-1 0,0 1 0,4 3 0,2 1 0,34 29 0,-1 2 0,-2 2 0,62 81 0,-86-102 0,6 7 0,115 148 0,-104-129 0,50 96 0,-74-123-195,-1 0 0,-1 0 0,-1 1 0,-1-1 0,0 2 0,3 34 0,-7-35-6631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19.6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1019 24575,'35'-36'0,"-7"7"0,44-36 0,466-291-714,-485 324 724,-46 27 0,258-169-73,-228 146 191,-1-2 0,-2-2 0,-1-1 0,51-65 0,-47 46-1376,-4 4-5578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22.2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1 24575,'-3'0'0,"-1"2"0,4 5 0,0 3 0,2 3 0,-1 2 0,1 1 0,2 0 0,0 1 0,0 1 0,2-2 0,-1 1 0,0 2 0,-1 1 0,-2 3 0,-1 0 0,-1-4-8191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23.0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29.7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100 1 24575,'-3'0'0,"-1"1"0,0 0 0,0-1 0,0 1 0,1 1 0,-1-1 0,1 0 0,-1 1 0,1 0 0,-1 0 0,1 0 0,0 0 0,0 1 0,0-1 0,0 1 0,0 0 0,1-1 0,-1 1 0,1 0 0,0 1 0,0-1 0,0 0 0,0 1 0,1-1 0,-1 1 0,-1 4 0,-1 5 0,0 1 0,0-1 0,1 1 0,1-1 0,0 1 0,1 15 0,1 140 0,30 229 0,60 31 0,-85-409 0,52 307 0,-9-40 0,44 208 0,-85-403 0,-7 135 0,-2-98 0,-32 651 0,-6-508 0,-14 137 0,50-167 0,6-133 0,-2-99 0,2 0 0,-1 0 0,1 0 0,0-1 0,1 1 0,1-1 0,-1 1 0,9 14 0,47 70 0,-47-76 0,17 25 0,10 13 0,-2 2 0,33 72 0,-8 11 0,72 248 0,-126-344 0,-1 1 0,-3-1 0,-1 1 0,-6 70 0,1-23 0,2-80 0,-1 1 0,-1-1 0,0 0 0,0 0 0,-2-1 0,-8 25 0,-3-4 0,-24 38 0,31-56 0,1-2 0,2 0 0,-1 1 0,-5 26 0,-10 26 0,15-55 0,2 0 0,0 1 0,0 0 0,1-1 0,0 1 0,1 0 0,-1 14 0,3-22 0,0 1 0,0-1 0,1 1 0,-1-1 0,1 0 0,0 1 0,0-1 0,0 0 0,1 0 0,-1 0 0,1 0 0,0 0 0,0 0 0,1 0 0,-1-1 0,1 1 0,0-1 0,0 0 0,0 0 0,0 0 0,0 0 0,1 0 0,3 2 0,44 22 0,1-2 0,1-2 0,85 24 0,-66-24 0,89 41 0,-160-63 0,173 92 0,53 37 0,-174-102 0,-20-12 0,-2 1 0,51 37 0,-64-39 0,-1 0 0,-1 1 0,0 1 0,-1 0 0,-1 1 0,-1 1 0,-1 0 0,0 1 0,-1 0 0,-2 1 0,0 0 0,-1 1 0,8 31 0,6 27 0,-12-48 0,-1 1 0,8 61 0,-11-34 0,3 69 0,-14-57 0,-2 0 0,-4 0 0,-36 124 0,41-172 0,-86 285 0,70-249 0,-2-2 0,-3 0 0,-36 58 0,44-88 0,10-16 0,1 0 0,1 0 0,0 1 0,-10 24 0,16-27-1365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45.8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 24575,'1'-1'0,"-1"1"0,0-1 0,1 0 0,-1 1 0,0-1 0,1 0 0,-1 1 0,1-1 0,-1 1 0,1-1 0,-1 1 0,1-1 0,-1 1 0,1-1 0,0 1 0,-1-1 0,1 1 0,0 0 0,-1-1 0,1 1 0,0 0 0,-1 0 0,1-1 0,0 1 0,0 0 0,-1 0 0,1 0 0,1 0 0,27-2 0,-24 2 0,486-4 0,-269 6 0,-129 0 0,-20-1 0,77-7 0,-102-4-1365,-32 4-5461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38:37.5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 7 24575,'0'0'0,"0"0"0,0 0 0,0-1 0,0 1 0,0 0 0,0 0 0,0 0 0,0-1 0,0 1 0,0 0 0,0 0 0,0 0 0,0-1 0,0 1 0,0 0 0,0 0 0,0 0 0,0-1 0,0 1 0,0 0 0,0 0 0,0 0 0,0 0 0,1-1 0,-1 1 0,0 0 0,0 0 0,0 0 0,0 0 0,0 0 0,1-1 0,-1 1 0,0 0 0,0 0 0,0 0 0,0 0 0,1 0 0,-1 0 0,0 0 0,0 0 0,1 0 0,7 6 0,9 13 0,-17-18 0,18 22 0,-11-15 0,-1 0 0,0 1 0,0-1 0,-1 2 0,6 11 0,-10-18 0,0 1 0,0 0 0,0-1 0,-1 1 0,1 0 0,-1 0 0,0-1 0,0 1 0,0 0 0,-1 0 0,1 0 0,-1-1 0,0 1 0,0 0 0,0-1 0,0 1 0,-1-1 0,-3 6 0,-9 14 27,-2-1-1,0-1 1,-38 37 0,-8 11-1499,54-60-5354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46.1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0 24575,'7'1'0,"0"0"0,0 0 0,0 0 0,0 1 0,0 0 0,-1 1 0,1-1 0,8 6 0,46 31 0,-47-27 0,0 1 0,0 0 0,-2 1 0,1 1 0,-2 0 0,11 17 0,-3 0 0,-2 1 0,15 40 0,-29-66 0,-1 1 0,0-1 0,-1 1 0,0 0 0,0 0 0,0-1 0,-1 1 0,-1 0 0,1 0 0,-1 0 0,0-1 0,-1 1 0,0-1 0,0 1 0,-1-1 0,1 1 0,-2-1 0,1 0 0,-1 0 0,0-1 0,0 1 0,-9 8 0,-2 3 0,-1-1 0,-1 0 0,0-1 0,-1-1 0,-1-1 0,-25 16 0,4-9-682,-71 30-1,100-47-6143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46.5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24575,'0'1'0,"1"0"0,-1 0 0,0 0 0,1-1 0,-1 1 0,1 0 0,-1 0 0,1 0 0,0 0 0,-1 0 0,1-1 0,0 1 0,0 0 0,-1-1 0,1 1 0,0 0 0,0-1 0,0 1 0,0-1 0,1 1 0,24 10 0,-21-9 0,64 25 0,-1 2 0,-1 3 0,102 68 0,-167-99 0,1 1 0,-1 0 0,1-1 0,-1 1 0,0 0 0,0 1 0,0-1 0,0 0 0,0 1 0,0-1 0,-1 1 0,3 4 0,-4-5 0,0-1 0,0 0 0,0 0 0,0 1 0,0-1 0,-1 0 0,1 0 0,0 0 0,-1 1 0,1-1 0,-1 0 0,1 0 0,-1 0 0,0 0 0,1 0 0,-1 0 0,0 0 0,0 0 0,0 0 0,1 0 0,-1 0 0,0-1 0,0 1 0,0 0 0,-1-1 0,1 1 0,0-1 0,0 1 0,0-1 0,0 1 0,0-1 0,-3 1 0,-30 11 0,-45 11 0,55-17 0,2 0 0,-1 1 0,0 1 0,2 1 0,-35 20 0,54-28 0,0 0 0,0 0 0,0 1 0,1-1 0,-1 0 0,0 1 0,1 0 0,-1-1 0,1 1 0,0 0 0,0-1 0,-1 1 0,1 0 0,0 0 0,0 0 0,1 0 0,-1 0 0,-1 4 0,2-4 0,0-1 0,1 1 0,-1-1 0,0 1 0,1 0 0,-1-1 0,1 1 0,-1-1 0,1 1 0,0-1 0,0 1 0,0-1 0,0 0 0,0 1 0,0-1 0,0 0 0,0 0 0,0 0 0,2 1 0,5 4 0,0 0 0,0-1 0,1-1 0,0 1 0,0-2 0,16 6 0,44 11 0,112 38 0,-161-50 0,0 1 0,-1 0 0,0 2 0,0 0 0,-1 1 0,25 23 0,-40-33 0,-1 0 0,0 0 0,0 0 0,0 1 0,0-1 0,-1 0 0,1 1 0,-1-1 0,1 1 0,-1 0 0,0-1 0,0 1 0,0 0 0,0 0 0,0 0 0,-1 0 0,0 0 0,1 0 0,-1 0 0,0 0 0,-1 3 0,0-1 0,0-1 0,-1 1 0,1-1 0,-1 1 0,0-1 0,-1 0 0,1 0 0,-1 0 0,0 0 0,0 0 0,-6 6 0,-9 5 0,0 0 0,0-2 0,-1 0 0,-25 12 0,42-24 0,-236 117-1365,221-110-5461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49.1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0 24575,'0'1'0,"-1"-1"0,0 0 0,0 1 0,1-1 0,-1 1 0,0-1 0,1 1 0,-1-1 0,1 1 0,-1-1 0,0 1 0,1 0 0,-1-1 0,1 1 0,0 0 0,-1 0 0,1-1 0,0 1 0,-1 0 0,1 0 0,0 0 0,0-1 0,-1 1 0,1 0 0,0 0 0,0 1 0,-2 29 0,1-26 0,-1 45 0,1 0 0,7 59 0,-3-86 0,1 0 0,2 0 0,0 0 0,1-1 0,1 0 0,20 39 0,-9-28 0,55 111 0,-66-125 0,-1 0 0,-1 0 0,-1 1 0,-1 0 0,4 40 0,-6-27 0,-1 0 0,-2 0 0,-2 0 0,-1 0 0,-1-1 0,-2 1 0,-1-1 0,-2 0 0,-1-1 0,-25 51 0,-87 129-1365,93-166-5461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38.3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24575,'3'0'0,"6"0"0,10 0 0,10 0 0,12 0 0,9 0 0,10 0 0,4 0 0,1 0 0,-2 0 0,-5 0 0,-8 0 0,-7 0 0,-10 0-8191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39.0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38 24575,'1'-1'0,"-1"0"0,1-1 0,-1 1 0,1 0 0,0 0 0,-1 0 0,1 0 0,0 0 0,0 0 0,-1 0 0,1 0 0,0 0 0,0 0 0,0 0 0,0 1 0,0-1 0,1 0 0,-1 1 0,0-1 0,0 1 0,0-1 0,1 1 0,-1-1 0,0 1 0,3 0 0,35-8 0,-37 8 0,7-1 0,11-2 0,-1 1 0,1 0 0,0 2 0,0 0 0,0 1 0,25 5 0,-43-5 0,0 0 0,0 0 0,0 1 0,0-1 0,-1 1 0,1-1 0,0 1 0,-1-1 0,1 1 0,-1 0 0,0 0 0,0 0 0,0 0 0,1 0 0,-2 0 0,1 0 0,0 0 0,0 0 0,-1 0 0,1 1 0,-1-1 0,0 0 0,0 0 0,1 1 0,-1-1 0,-1 4 0,1 6 0,-1 0 0,-1 0 0,-4 21 0,2-20 0,-1 1 0,0-1 0,-1 0 0,0-1 0,-1 0 0,0 0 0,-1 0 0,-10 11 0,-11 9 0,-43 37 0,47-46 0,24-22 0,0-1 0,1 1 0,-1-1 0,0 1 0,1-1 0,-1 1 0,1 0 0,-1-1 0,1 1 0,-1 0 0,1-1 0,0 1 0,-1 0 0,1 0 0,0-1 0,-1 1 0,1 0 0,0 0 0,0-1 0,0 1 0,0 0 0,0 0 0,0 0 0,0 0 0,0-1 0,0 1 0,0 1 0,1-1 0,0 1 0,0-1 0,0 0 0,0 0 0,0 0 0,0 0 0,0 1 0,1-2 0,-1 1 0,0 0 0,0 0 0,1 0 0,2 1 0,8 2 0,0 0 0,26 6 0,-26-8 0,16 6 0,-1 0 0,39 18 0,-58-22 0,0-1 0,-1 1 0,0 1 0,0 0 0,0 0 0,-1 0 0,1 0 0,-1 1 0,0 0 0,-1 1 0,0-1 0,0 1 0,5 8 0,-9-13 0,0 0 0,-1 0 0,1 0 0,-1 0 0,1 0 0,-1 0 0,1 0 0,-1 0 0,0 0 0,0 0 0,0 0 0,0 0 0,-1 0 0,1 0 0,0 0 0,-1 0 0,0 0 0,1 0 0,-1 0 0,0 0 0,0 0 0,0 0 0,0-1 0,0 1 0,0 0 0,-1-1 0,1 1 0,-1-1 0,1 1 0,-1-1 0,1 0 0,-1 0 0,0 1 0,-2 0 0,-8 5 0,0-1 0,-1 0 0,1-1 0,-16 4 0,15-4 0,-22 5 0,24-7 0,0 0 0,0 1 0,1 0 0,-21 10 0,29-12 0,-1 0 0,0 0 0,1 0 0,0 0 0,-1 1 0,1-1 0,0 1 0,0-1 0,0 1 0,0 0 0,1 0 0,-1 0 0,1 0 0,0 0 0,0 0 0,0 0 0,0 0 0,0 0 0,1 0 0,-1 1 0,1 5 0,0-4 6,0 0 0,0 1 0,1-1 0,0 0 0,0 0 0,0 0 0,0 0 0,1 0 0,0 0 0,0 0 0,1 0 0,-1-1 0,1 1 0,0-1 0,0 1 0,0-1 0,1 0 0,-1-1 0,6 5 0,-2-2-155,1-1 1,0 0-1,1 0 1,-1-1-1,1 0 1,0 0-1,0-1 1,0 0-1,16 2 1,2 0-6678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49.8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463 1 24575,'-8'0'0,"0"1"0,1-1 0,-1 2 0,1-1 0,-1 1 0,1 0 0,-1 1 0,1 0 0,0 0 0,-10 6 0,6-2 0,0 1 0,1 1 0,-1-1 0,1 2 0,-11 14 0,-5 9 0,3 1 0,-36 67 0,57-97 0,-15 28 0,-86 175 0,90-176 0,2 1 0,1-1 0,2 2 0,-9 65 0,9 26 0,16 236 0,-4-323 20,2 1 0,1-1 0,2-1 0,2 0 0,23 56 0,-11-45-391,1-1-1,2-2 1,47 61 0,-14-29-6455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57.9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85 24575,'0'-3'0,"0"-3"0,0-4 0,5 0 0,5 1 0,7 3 0,5 2 0,4 2 0,7 1 0,3-2 0,1 0 0,3 0 0,-4 1 0,2 0 0,-1-2 0,-1 0 0,-2-3 0,-5 1-8191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58.4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3 282 24575,'-1'-25'0,"0"17"0,1-1 0,0 1 0,0-1 0,0 1 0,1-1 0,0 1 0,1 0 0,0-1 0,0 1 0,1 0 0,0 0 0,0 0 0,1 1 0,6-10 0,8-9 0,-4 7 0,0 0 0,1 1 0,20-20 0,-35 38 0,0 0 0,1-1 0,-1 1 0,0 0 0,1-1 0,-1 1 0,0 0 0,1 0 0,-1-1 0,0 1 0,1 0 0,-1 0 0,0 0 0,1 0 0,-1-1 0,1 1 0,-1 0 0,0 0 0,1 0 0,-1 0 0,1 0 0,-1 0 0,1 0 0,-1 0 0,0 0 0,1 0 0,-1 0 0,1 0 0,-1 0 0,1 1 0,-1-1 0,0 0 0,1 0 0,-1 0 0,0 1 0,1-1 0,-1 0 0,0 0 0,1 1 0,-1-1 0,0 0 0,1 1 0,-1-1 0,0 0 0,0 1 0,1-1 0,-1 0 0,0 1 0,0-1 0,0 1 0,0-1 0,1 0 0,-1 1 0,0-1 0,0 1 0,0-1 0,0 1 0,4 30 0,-4-27 0,0 93 0,-3 0 0,-18 101 0,7-85 0,1 115 0,14-140-1365,-1-72-5461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58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96 24575,'0'2'0,"0"-1"0,1 1 0,0-1 0,-1 0 0,1 1 0,0-1 0,0 0 0,-1 0 0,1 0 0,0 1 0,0-1 0,0 0 0,1 0 0,-1 0 0,0-1 0,0 1 0,0 0 0,1 0 0,-1-1 0,0 1 0,1-1 0,-1 1 0,1-1 0,-1 1 0,1-1 0,-1 0 0,3 0 0,43 6 0,-11-8 0,-1-1 0,0-2 0,0-2 0,0 0 0,41-16 0,5 0 0,111-29-1365,-174 47-5461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59.1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52 24575,'0'-2'0,"0"0"0,0 0 0,0 0 0,1 0 0,-1 0 0,1 0 0,0 0 0,-1 0 0,1 0 0,0 1 0,0-1 0,0 0 0,0 0 0,0 1 0,1-1 0,-1 0 0,1 1 0,-1-1 0,1 1 0,-1 0 0,1 0 0,0-1 0,-1 1 0,1 0 0,0 0 0,0 1 0,0-1 0,0 0 0,0 1 0,0-1 0,3 0 0,7-1 0,1 1 0,0 0 0,-1 0 0,15 2 0,-9-1 0,16 1 0,-1 0 0,40 8 0,-62-7 0,0 0 0,0 1 0,0 1 0,0 0 0,0 0 0,-1 1 0,0 1 0,0-1 0,0 2 0,10 8 0,-19-15 0,0 1 0,0 0 0,0-1 0,-1 1 0,1 0 0,0 0 0,0 0 0,-1 0 0,1 0 0,0 0 0,-1 0 0,1 0 0,-1 0 0,0 0 0,1 0 0,-1 1 0,0-1 0,0 0 0,1 0 0,-1 0 0,0 0 0,0 1 0,0-1 0,0 0 0,-1 0 0,1 0 0,0 0 0,0 0 0,-1 1 0,1-1 0,-1 0 0,1 0 0,-1 0 0,1 0 0,-1 0 0,0 0 0,1 0 0,-1 0 0,0-1 0,0 1 0,0 0 0,1 0 0,-1 0 0,0-1 0,0 1 0,-2 0 0,-6 5 0,1-1 0,-1 0 0,1-1 0,-14 4 0,-27 10 0,-1-3 0,0-2 0,-1-2 0,-74 6 0,201-5 0,-67-11 0,0 0 0,-1 1 0,1 0 0,-1 1 0,0 0 0,1 0 0,-1 1 0,13 8 0,-19-11 0,0 1 0,0-1 0,0 1 0,-1-1 0,1 1 0,0 0 0,-1 0 0,1-1 0,-1 1 0,0 0 0,0 0 0,0 1 0,0-1 0,0 0 0,0 0 0,0 1 0,0-1 0,-1 0 0,0 1 0,1-1 0,-1 0 0,0 1 0,0-1 0,0 0 0,0 1 0,-1-1 0,1 1 0,-1-1 0,1 0 0,-1 1 0,0-1 0,0 0 0,0 0 0,0 0 0,-2 4 0,0 0-151,-1 1-1,2-1 0,-1 1 0,1 0 1,0 0-1,0 0 0,1 1 1,-1 9-1,1-4-6674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07.5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854 718 24575,'4'-4'0,"0"-1"0,-1 0 0,1 0 0,-1 0 0,0 0 0,-1-1 0,1 0 0,-1 1 0,0-1 0,-1 0 0,1 0 0,-1 0 0,0 0 0,0-8 0,-1 10 0,0 1 0,0-1 0,0 1 0,0 0 0,-1-1 0,1 1 0,-1 0 0,0 0 0,0-1 0,0 1 0,0 0 0,-1 0 0,1 0 0,-1 0 0,0 0 0,1 0 0,-2 1 0,1-1 0,0 1 0,0-1 0,-1 1 0,1 0 0,-1 0 0,0 0 0,0 0 0,-5-2 0,-3 0 0,-1 0 0,0 2 0,0-1 0,-1 2 0,1 0 0,0 0 0,0 1 0,-1 0 0,-14 3 0,-6 2 0,1 2 0,-38 12 0,-13 7 0,1 4 0,1 4 0,2 3 0,-122 77 0,196-111 0,1 0 0,0 1 0,0-1 0,0 1 0,0 0 0,0 0 0,1 0 0,0 1 0,0-1 0,-4 7 0,7-9 0,-1-1 0,1 1 0,-1-1 0,1 1 0,0 0 0,-1-1 0,1 1 0,0-1 0,0 1 0,0 0 0,0-1 0,0 1 0,1-1 0,-1 1 0,0 0 0,1-1 0,0 1 0,-1-1 0,1 1 0,0-1 0,-1 1 0,1-1 0,0 0 0,0 1 0,0-1 0,0 0 0,0 0 0,1 0 0,-1 0 0,0 0 0,0 0 0,1 0 0,-1 0 0,1 0 0,-1-1 0,1 1 0,-1 0 0,3 0 0,18 6 0,0 0 0,1-2 0,0 0 0,0-2 0,0 0 0,30-1 0,-28-1 0,415 4 0,-409-6 0,0-1 0,0-1 0,0-2 0,53-15 0,-75 18 0,-1-1 0,0 0 0,0-1 0,0 1 0,-1-2 0,1 1 0,-1-1 0,0 0 0,0 0 0,0-1 0,-1 0 0,0 0 0,0-1 0,-1 0 0,0 0 0,0 0 0,0 0 0,-1-1 0,0 0 0,-1 0 0,5-15 0,32-93 0,-26 78 0,13-49 0,-20 47 0,-1-1 0,-2 0 0,-3-63 0,-3 14 0,4-112 0,3 185 0,0 26 0,1 31 0,-14 286 0,0-147 0,8 182 0,3-333-1365,0-17-5461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3:59.8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24575,'9'1'0,"-1"0"0,1 0 0,-1 1 0,11 4 0,14 2 0,300 29 0,-214-28 0,183 8-1365,-269-16-5461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00.1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213 0 24575,'145'287'0,"-122"-243"0,-10-22 0,-2 0 0,0 0 0,13 44 0,-23-60 0,1 0 0,-1 1 0,0-1 0,0 0 0,-1 1 0,0-1 0,0 0 0,-1 1 0,1-1 0,-1 0 0,-1 0 0,1 1 0,-1-1 0,0 0 0,-1 0 0,1-1 0,-1 1 0,0 0 0,-8 9 0,-11 9 0,-2 0 0,0-2 0,-2-1 0,0-1 0,-1-1 0,-36 18 0,21-12 0,-66 52 0,78-50-1365,7-7-5461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00.6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0 165 24575,'1'-6'0,"0"1"0,0 0 0,0-1 0,1 1 0,0 0 0,0 0 0,0 0 0,0 0 0,1 1 0,0-1 0,0 1 0,0-1 0,1 1 0,-1 0 0,1 0 0,7-5 0,7-6 0,0 1 0,29-16 0,-43 27 0,0 1 0,1-1 0,-1 1 0,1 0 0,-1 1 0,1-1 0,0 1 0,0 0 0,0 0 0,7 0 0,-10 1 0,0 0 0,0 0 0,0 1 0,1-1 0,-1 0 0,0 1 0,0 0 0,0-1 0,0 1 0,0 0 0,0 0 0,0 0 0,0 1 0,-1-1 0,1 0 0,0 1 0,-1-1 0,1 1 0,-1-1 0,1 1 0,-1 0 0,0-1 0,0 1 0,0 0 0,0 0 0,1 2 0,5 15 0,0 0 0,-2 0 0,0 0 0,4 39 0,-1 84 0,-8-133 0,1 44 0,-2 250 0,0-297-136,0-1-1,0 1 1,-1-1-1,1 1 1,-1-1-1,0 0 1,-1 0-1,1 0 0,-4 5 1,1-2-6690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00.9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24575,'3'0'0,"3"0"0,4 0 0,8 0 0,7 0 0,8 0 0,8 0 0,4 0 0,5 0 0,4 0 0,6 0 0,-1 0 0,2 0 0,-2 0 0,-2 0 0,-6 0 0,-5 0 0,-11 0-8191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01.4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14 24575,'0'0'0,"0"-1"0,1 0 0,-1 1 0,0-1 0,1 0 0,-1 1 0,1-1 0,-1 1 0,1-1 0,-1 1 0,1-1 0,0 1 0,-1-1 0,1 1 0,0-1 0,-1 1 0,1 0 0,0-1 0,-1 1 0,1 0 0,0 0 0,0 0 0,-1-1 0,1 1 0,0 0 0,1 0 0,26-3 0,-24 3 0,24 0 0,0 2 0,0 0 0,0 2 0,-1 1 0,54 18 0,-78-23 0,0 1 0,0 0 0,0 0 0,0 1 0,-1-1 0,1 1 0,0-1 0,-1 1 0,1 0 0,-1 0 0,1 0 0,3 5 0,-5-6 0,-1 0 0,0 0 0,1 0 0,-1 1 0,0-1 0,1 0 0,-1 0 0,0 1 0,0-1 0,0 0 0,0 0 0,0 1 0,-1-1 0,1 0 0,0 0 0,-1 1 0,1-1 0,0 0 0,-1 0 0,1 0 0,-1 0 0,0 1 0,1-1 0,-1 0 0,0 0 0,0 0 0,0-1 0,0 1 0,0 0 0,0 0 0,0 0 0,0-1 0,0 1 0,-2 1 0,-13 9 0,-1-1 0,-1 0 0,1-2 0,-1 0 0,-1 0 0,-36 8 0,24-7 0,-39 17 0,68-25 0,0 0 0,0 0 0,0 0 0,0 0 0,0 0 0,0 0 0,0 1 0,0-1 0,1 1 0,-1-1 0,0 1 0,1 0 0,0-1 0,-1 1 0,1 0 0,0 0 0,0 0 0,0 0 0,0 0 0,-1 3 0,2-2 0,0-1 0,0 1 0,0-1 0,0 0 0,0 1 0,1-1 0,-1 0 0,1 0 0,0 1 0,0-1 0,0 0 0,0 0 0,0 0 0,0 0 0,0 0 0,3 2 0,5 8 0,2-1 0,0-1 0,0 0 0,22 15 0,-30-23 0,5 3 0,0 1 0,0 1 0,-1-1 0,1 1 0,-1 0 0,-1 1 0,7 9 0,-11-13 0,0-1 0,-1 0 0,1 1 0,-1-1 0,0 1 0,0 0 0,0-1 0,0 1 0,-1 0 0,0-1 0,0 1 0,0 0 0,0 0 0,0-1 0,-1 1 0,1 0 0,-1-1 0,0 1 0,0-1 0,-1 1 0,1-1 0,-3 6 0,-2 1 0,1 0 0,-2 0 0,1 0 0,-1-1 0,-1 0 0,0 0 0,0-1 0,-1 0 0,1-1 0,-13 9 0,18-15 8,1 1-1,0 0 1,0 0-1,0 0 1,0 0-1,0 0 1,0 0-1,1 0 1,-1 1-1,0-1 1,1 1-1,0-1 1,0 1-1,0 0 1,-1 4-1,0 1-304,1 1 0,0-1 0,1 1 0,0 8 0,0-3-6529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01.9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24575,'3'1'0,"0"-1"0,-1 1 0,1 0 0,0 0 0,0 0 0,-1 0 0,1 0 0,-1 1 0,1-1 0,-1 1 0,1 0 0,-1-1 0,0 1 0,0 0 0,0 0 0,0 1 0,0-1 0,-1 0 0,1 0 0,-1 1 0,1-1 0,-1 1 0,0 0 0,0-1 0,1 6 0,5 11 0,-1 0 0,4 33 0,-6-32 0,135 810 0,-107-613 0,-5-24 0,-8 1 0,-8 278 0,-12-444-227,-2-1-1,-1 1 1,-1-1-1,-1 0 1,-10 27-1,-4-5-6598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02.5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690 1 24575,'-4'0'0,"1"1"0,0 0 0,0 1 0,-1-1 0,1 0 0,0 1 0,1 0 0,-1-1 0,0 1 0,0 1 0,1-1 0,-3 3 0,-4 1 0,-79 66 0,2 4 0,4 3 0,-126 156 0,187-208 0,1 1 0,1 1 0,2 1 0,1 1 0,1 0 0,2 0 0,1 2 0,1-1 0,2 2 0,1-1 0,-5 58 0,11 332 0,7-232 0,-4-141-195,1 0 0,3 0 0,3-1 0,1 0 0,2 0 0,33 86 0,-14-67-6631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04.2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1092 24575,'0'410'0,"-1"-406"0,1-1 0,1 1 0,-1 0 0,0 0 0,1-1 0,0 1 0,0-1 0,2 6 0,-3-8 0,1 0 0,0-1 0,-1 1 0,1 0 0,-1 0 0,1-1 0,0 1 0,-1-1 0,1 1 0,0-1 0,0 1 0,0-1 0,-1 1 0,1-1 0,0 0 0,0 1 0,0-1 0,0 0 0,0 0 0,0 0 0,0 0 0,-1 0 0,1 0 0,0 0 0,0 0 0,0 0 0,0 0 0,0 0 0,0 0 0,0-1 0,0 1 0,-1 0 0,1-1 0,0 1 0,0-1 0,0 1 0,-1-1 0,1 1 0,1-2 0,15-9 0,0-2 0,0 0 0,26-28 0,-11 11 0,-5 4 0,-1-1 0,-1-1 0,-2-1 0,-1-1 0,-1-1 0,-1-1 0,-2-1 0,-2 0 0,-1-2 0,-1 1 0,9-39 0,53-287 0,-31-4 0,-17 118 0,-20 203-1365,-3 32-5461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04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1 531 24575,'-1'34'0,"7"151"0,-3-158 0,1-1 0,1 0 0,2 0 0,19 50 0,-6-26 0,-8-19 0,1 0 0,2-1 0,32 50 0,-47-79 0,1 0 0,0 0 0,0 0 0,-1 0 0,1 0 0,0 0 0,0 0 0,0 0 0,0-1 0,0 1 0,0 0 0,0-1 0,0 1 0,0-1 0,0 1 0,1-1 0,-1 1 0,0-1 0,0 0 0,0 0 0,1 1 0,-1-1 0,0 0 0,0 0 0,0 0 0,1 0 0,-1-1 0,0 1 0,0 0 0,1 0 0,-1-1 0,0 1 0,0-1 0,0 1 0,0-1 0,0 1 0,0-1 0,0 0 0,0 0 0,0 1 0,0-1 0,0 0 0,0 0 0,0 0 0,0-1 0,7-7 0,-1-1 0,0 1 0,-1-1 0,5-10 0,-5 9 0,42-79 1,38-99 0,24-104-378,-55 141-48,40-97-807,-51 137-4927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12.4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78 24575,'0'2'0,"1"-1"0,0 1 0,0-1 0,0 0 0,0 1 0,0-1 0,0 0 0,0 1 0,0-1 0,1 0 0,-1 0 0,0 0 0,1 0 0,-1 0 0,1 0 0,-1-1 0,1 1 0,2 1 0,32 12 0,-35-14 0,40 10 0,0-1 0,1-3 0,0-1 0,84-2 0,-28 0 0,1015 5 0,-499-49 0,-143 31 0,-284 13 0,37-2 0,245-3 0,-261-14 0,30-1 0,-51 9 0,21 0 0,-143 10 0,-34 0 0,1-2 0,0-1 0,0-1 0,0-1 0,35-10 0,-30 4 0,1 1 0,75-5 0,78 9 0,-159 4 0,1766 1 0,-1779-2-455,-1 0 0,30-7 0,-34 5-6371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08.3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573 207 24575,'0'-4'0,"-1"1"0,0-1 0,0 0 0,0 1 0,0-1 0,0 1 0,-1-1 0,1 1 0,-1 0 0,0 0 0,0 0 0,-1 0 0,1 0 0,0 0 0,-1 0 0,0 1 0,1-1 0,-1 1 0,0 0 0,0 0 0,-1 0 0,1 0 0,0 1 0,-4-2 0,-11-5 0,1 2 0,-1 0 0,-23-5 0,-33-4 0,0 2 0,-118-4 0,190 17 0,-1 0 0,0 0 0,1 0 0,-1 0 0,0 1 0,1-1 0,-1 1 0,1 0 0,-1-1 0,1 1 0,-1 0 0,1 0 0,-1 1 0,1-1 0,0 0 0,0 1 0,0-1 0,0 1 0,0 0 0,0 0 0,0 0 0,-2 3 0,0 1 0,1 1 0,1-1 0,-1 0 0,1 1 0,0-1 0,1 1 0,-2 12 0,-1 23 0,1-1 0,6 72 0,-3-109 0,1-1 0,-1 1 0,1 0 0,-1 0 0,1 0 0,1-1 0,-1 1 0,0-1 0,1 1 0,0-1 0,-1 1 0,2-1 0,-1 0 0,0 0 0,0 0 0,1 0 0,4 4 0,-3-4 0,1 0 0,0 0 0,0-1 0,0 1 0,0-1 0,1 0 0,-1 0 0,0-1 0,1 0 0,-1 0 0,10 1 0,18 1 0,0-2 0,1-1 0,-1-1 0,65-12 0,-82 10 0,0-2 0,-1 0 0,0 0 0,1-2 0,-2 0 0,1 0 0,-1-1 0,0-1 0,-1-1 0,0 1 0,-1-2 0,13-13 0,21-27 0,71-104 0,-113 149 0,-1 0 0,0 0 0,0-1 0,0 1 0,-1-1 0,0 1 0,0-1 0,0 0 0,-1 0 0,0 0 0,-1 0 0,0 0 0,0 0 0,-1-10 0,-14 104 0,9-12 0,9 135 0,-3-206-85,0-1 0,1 1-1,-1-1 1,1 0 0,0 0-1,-1 1 1,2-1 0,-1 0-1,0 0 1,1 0 0,-1 0-1,1 0 1,0 0 0,0 0-1,3 3 1,4 1-6741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28.7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80 24575,'0'3'0,"2"0"0,5-2 0,3-2 0,5-3 0,9-4 0,3-1 0,5-1 0,3 1 0,1-1 0,-1-1 0,3-2 0,-5 1-8191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29.6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0 24575,'-5'15'0,"1"-1"0,1 1 0,0 0 0,1 0 0,0 0 0,2 0 0,-1 0 0,4 21 0,-3 0 0,1 571-1365,-1-593-5461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34.5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24575,'18'1'0,"-1"1"0,0 0 0,31 9 0,24 4 0,261 2 0,-225-16 0,-71 1 0,0 2 0,0 2 0,36 9 0,106 38 0,-110-30 0,1-3 0,72 11 0,-37-22 0,183-7 0,-133-5 0,668 3 0,-808-1 0,-1 0 0,0-1 0,0-1 0,16-5 0,26-6 0,193-35 0,-245 49 0,5-3 0,1-1 0,-1 0 0,0 0 0,0 0 0,0-1 0,-1-1 0,10-7 0,27-15 0,33-18-1365,-66 39-5461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35.3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1112 164 24575,'-11'-10'0,"-1"0"0,0 0 0,-1 2 0,0-1 0,-1 2 0,0-1 0,0 2 0,-19-6 0,-18-4 0,-56-9 0,58 15 0,-11-1 0,-117-8 0,-62 17 0,144 2 0,90 1 0,1-1 0,0 1 0,-1 0 0,1 1 0,0-1 0,0 1 0,0 0 0,0 0 0,0 0 0,0 0 0,0 1 0,1 0 0,-1-1 0,1 1 0,0 0 0,0 1 0,0-1 0,0 1 0,-3 5 0,-7 11 0,1 0 0,-14 32 0,16-31 0,1-4 0,1 0 0,0 0 0,1 1 0,2 0 0,-1 0 0,2 0 0,1 1 0,0 0 0,0 27 0,2 0 0,0-19 0,0 0 0,2 1 0,7 39 0,-4-52 0,1 0 0,1-1 0,0 0 0,1 0 0,0-1 0,1 0 0,11 14 0,6 6 0,42 41 0,-57-65 0,0-1 0,0 1 0,1-2 0,0 1 0,1-2 0,-1 0 0,1 0 0,0-1 0,1 0 0,-1-1 0,22 4 0,8-1 0,1-2 0,52-1 0,-75-3 0,11-1 0,0 0 0,0-2 0,0-2 0,48-11 0,-60 10 0,-1-1 0,0-1 0,0 0 0,-1-1 0,1-1 0,-2-1 0,0-1 0,24-19 0,-32 22 10,0 0 0,-1-1 0,1 0 0,-2 0 0,1 0 0,-2-1 0,1 0 0,-1 0 0,-1 0 0,0-1 0,4-15 0,-2 0-381,-1-1-1,-1 1 1,1-46 0,-5 45-6455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36.8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51 24575,'716'0'0,"-691"-1"0,0-2 0,-1-1 0,30-7 0,16-4 0,29 4 0,1 5 0,107 7 0,-73 1 0,-24 7 0,-53-2 0,-3-1-67,96 4-1231,-136-10-5528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37.6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1160 673 24575,'14'-55'0,"-14"48"0,-1 0 0,0-1 0,0 1 0,-1 0 0,0 0 0,0 0 0,0 0 0,-1 1 0,0-1 0,0 1 0,-6-9 0,-7-7 0,-32-35 0,8 10 0,23 24 0,-86-101 0,90 111 0,0 1 0,-1 0 0,0 0 0,-1 1 0,-1 1 0,-28-13 0,25 13 0,0-1 0,1 0 0,0-1 0,0-1 0,2-1 0,0-1 0,-21-23 0,32 34 0,1 1 0,0-1 0,-1 1 0,0 0 0,0 0 0,0 1 0,0-1 0,0 1 0,-1 0 0,1 1 0,0-1 0,-1 1 0,1 0 0,-7 0 0,-12 0 0,1 0 0,-27 4 0,2-1 0,-48-3 0,-80 3 0,171-1 0,0-1 0,0 1 0,0 0 0,0 0 0,0 1 0,0-1 0,0 1 0,1 0 0,-1 0 0,1 1 0,-1-1 0,1 1 0,0 0 0,0 0 0,-6 8 0,5-5 0,0 0 0,0 1 0,1 0 0,0 0 0,1 0 0,0 0 0,0 0 0,0 1 0,-2 9 0,1 10 0,0 0 0,2 1 0,0-1 0,5 50 0,-1-59 0,1-1 0,1 1 0,0-1 0,2 1 0,8 18 0,42 82 0,-52-110 0,7 14 0,2 1 0,1-1 0,0-1 0,1 0 0,31 30 0,-42-48 0,0 0 0,0 0 0,0-1 0,0 0 0,1 0 0,-1 0 0,1 0 0,-1-1 0,1 1 0,0-1 0,0 0 0,0-1 0,5 1 0,13 0 0,36-4 0,-21 1 0,51 1-1365,-60 1-5461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38.3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553 1 24575,'-5'0'0,"0"1"0,0-1 0,1 1 0,-1 1 0,0-1 0,1 1 0,0 0 0,-1 0 0,-7 4 0,-37 30 0,35-26 0,-12 10 0,-1 0 0,-57 29 0,44-30 0,20-9 0,0 0 0,0-1 0,-1-1 0,0-1 0,-39 7 0,-13-4-1365,50-7-5461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43.8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0 378 24575,'6'-1'0,"-1"1"0,0-1 0,1 0 0,-1-1 0,1 1 0,-1-1 0,0 0 0,0-1 0,5-2 0,45-31 0,-34 22 0,67-49 0,52-32 0,-118 82 0,-2 2 0,-2 0 0,20-16 0,-33 23 0,-1 0 0,0 0 0,0 0 0,0 0 0,0-1 0,-1 1 0,0-1 0,0 0 0,0 0 0,0 0 0,-1-1 0,4-10 0,-6 15 0,0 0 0,0 0 0,0 0 0,0 0 0,0 0 0,0 0 0,1 0 0,-1 0 0,0 0 0,1 0 0,-1 0 0,1 1 0,-1-1 0,1 0 0,-1 0 0,1 0 0,-1 0 0,2 0 0,3 16 0,-3 33 0,-2 18 0,-11 234 0,6-259 0,3 0 0,3 72 0,-1-111-76,0 0 1,1 0-1,-1 1 0,1-1 0,-1 0 0,1 0 0,0 0 0,0 0 1,0 0-1,0 0 0,0 0 0,0 0 0,1 0 0,-1 0 1,1-1-1,-1 1 0,3 1 0,6 4-6750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44.5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 0 24575,'-3'35'-3949,"-2"0"4154,-4 32 3144,8-19-3090,2-7-232,-2 0 1,-2 0-1,-2 0 0,-19 76 0,14-83-27,3 1 0,0 0 0,-2 63 0,9 110 0,2-86 0,-2-120 0,0 1 0,0 0 0,0-1 0,1 1 0,-1-1 0,1 1 0,0-1 0,0 1 0,0-1 0,0 0 0,0 1 0,0-1 0,0 0 0,1 0 0,-1 0 0,1 0 0,0 0 0,0 0 0,-1 0 0,1 0 0,0-1 0,1 1 0,-1-1 0,0 1 0,0-1 0,1 0 0,-1 0 0,0 0 0,1 0 0,-1-1 0,1 1 0,3 0 0,10 1 0,0 0 0,0-1 0,0-1 0,22-2 0,-6 0 0,27 1 0,0-3 0,0-2 0,59-14 0,-95 15 0,-1-2 0,0 0 0,-1-1 0,1-1 0,-1 0 0,-1-2 0,0-1 0,-1 0 0,0-2 0,32-29 0,-45 36 8,-1 1-1,1-1 1,-2-1-1,1 1 0,-1-1 1,0 1-1,0-1 1,-1 0-1,0-1 1,-1 1-1,0 0 1,2-12-1,-1-9-303,-1-1 0,-3-35-1,1 44-276,0 5-6253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45.0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0 24575,'0'657'0,"0"-633"-682,-6 37-1,2-41-6143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08.7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153 0 24575,'-5'1'0,"0"-1"0,0 1 0,0 0 0,0 1 0,0-1 0,0 1 0,1 0 0,-1 0 0,0 1 0,1 0 0,-1-1 0,1 1 0,0 1 0,0-1 0,0 0 0,1 1 0,-1 0 0,-3 6 0,-1 1 0,0 0 0,1 0 0,1 0 0,0 1 0,0 0 0,-4 16 0,5-5 0,1-1 0,2 1 0,0-1 0,1 1 0,5 44 0,-2-1 0,-1-42-72,0-14-186,-1 1-1,0-1 0,0 0 1,-4 18-1,0-18-6567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45.6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24575,'1'2'0,"1"0"0,-1 0 0,1 1 0,-1-1 0,0 0 0,0 1 0,0-1 0,0 1 0,0-1 0,0 1 0,-1-1 0,1 6 0,1 36 0,-2-28 0,0 311-1365,0-312-5461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45.9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47.0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24575,'2'0'0,"10"0"0,14 0 0,13 0 0,9 0 0,7 3 0,5 1 0,3-1 0,3 3 0,3 0 0,2 1 0,-6 0 0,-7-1 0,-3-2 0,-12 1 0,-8 1 0,-6 0 0,-9 1-8191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47.4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24575,'0'2'0,"3"2"0,6 0 0,4-1 0,9-1 0,11-1 0,6 0 0,8-1 0,3 0 0,-1 3 0,0 0 0,-9 0-8191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48.0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34 359 24575,'-1'-1'0,"0"1"0,-1 0 0,1-1 0,0 1 0,0-1 0,-1 0 0,1 1 0,0-1 0,0 0 0,0 0 0,0 1 0,-1-1 0,1 0 0,0 0 0,1 0 0,-1 0 0,0-1 0,0 1 0,0 0 0,1 0 0,-1 0 0,1-1 0,-1 1 0,1 0 0,-1-1 0,1 1 0,0 0 0,-1-2 0,-5-42 0,6 43 0,-1-11 0,1 0 0,0 0 0,0 0 0,2 0 0,4-22 0,-3 28 0,-1-1 0,1 1 0,1-1 0,-1 1 0,1 0 0,1 0 0,-1 1 0,1-1 0,0 1 0,9-8 0,2-2 0,40-35 0,-51 47 0,0 0 0,1 0 0,-1 1 0,0 0 0,1 0 0,0 1 0,0 0 0,0 0 0,10-2 0,-15 4 0,0-1 0,1 1 0,-1 1 0,0-1 0,0 0 0,1 0 0,-1 0 0,0 1 0,0-1 0,1 0 0,-1 1 0,0-1 0,0 1 0,0 0 0,0-1 0,0 1 0,0 0 0,0 0 0,0 0 0,0-1 0,0 1 0,0 0 0,-1 0 0,1 0 0,0 0 0,-1 0 0,1 1 0,-1-1 0,1 0 0,-1 0 0,1 0 0,-1 1 0,0-1 0,1 0 0,-1 0 0,0 2 0,1 7 0,0 0 0,0 0 0,-2 16 0,1-14 0,-3 58 0,1-31 0,4 52 0,-2-90 0,0-1 0,-1 1 0,1 0 0,0-1 0,0 1 0,0-1 0,0 1 0,0 0 0,0-1 0,1 1 0,-1-1 0,0 1 0,0-1 0,0 1 0,0 0 0,1-1 0,-1 1 0,0-1 0,0 1 0,1-1 0,-1 1 0,1-1 0,-1 1 0,0-1 0,1 0 0,-1 1 0,1-1 0,-1 1 0,1-1 0,-1 0 0,1 1 0,-1-1 0,1 0 0,-1 0 0,1 0 0,0 1 0,-1-1 0,1 0 0,-1 0 0,1 0 0,-1 0 0,1 0 0,0 0 0,-1 0 0,1 0 0,-1 0 0,1 0 0,0 0 0,-1-1 0,1 1 0,-1 0 0,1 0 0,-1-1 0,1 1 0,-1 0 0,1 0 0,-1-1 0,2 0 0,30-27 0,-27 22 0,9-8 0,95-88 0,-95 90 0,1 1 0,1 1 0,-1 0 0,1 1 0,34-14 0,-48 22 0,0 0 0,0 0 0,0 0 0,0 1 0,1-1 0,-1 1 0,0-1 0,0 1 0,1 0 0,-1 0 0,0 0 0,0 0 0,1 0 0,-1 0 0,0 0 0,0 1 0,1 0 0,-1-1 0,0 1 0,0 0 0,0 0 0,4 2 0,-5-1 0,1 1 0,0-1 0,-1 1 0,1 0 0,-1 0 0,0 0 0,1 0 0,-2 0 0,1 0 0,0 0 0,-1 0 0,1 0 0,-1 0 0,0 0 0,0 0 0,0 4 0,-3 108 0,3 55 0,0-169 0,0 0 0,0 1 0,0-1 0,0 0 0,0 1 0,0-1 0,1 0 0,-1 1 0,0-1 0,1 0 0,0 0 0,-1 1 0,1-1 0,0 0 0,-1 0 0,1 0 0,2 2 0,-3-3 0,1 1 0,-1-1 0,1 0 0,0 0 0,-1 0 0,1 0 0,0 0 0,-1 0 0,1 0 0,0 0 0,-1 0 0,1 0 0,-1 0 0,1 0 0,0-1 0,-1 1 0,1 0 0,-1 0 0,1-1 0,0 1 0,-1 0 0,1-1 0,-1 1 0,1 0 0,0-2 0,4-3 0,1 0 0,-1-1 0,-1 0 0,8-12 0,21-36 0,-18 28 0,2-1 0,0 2 0,2 0 0,29-31 0,-46 54 0,0 1 0,0-1 0,0 0 0,0 1 0,0 0 0,0-1 0,0 1 0,0 0 0,1 0 0,-1 0 0,0 0 0,1 0 0,-1 1 0,1-1 0,3 0 0,-4 2 0,0-1 0,0 0 0,-1 1 0,1-1 0,-1 1 0,1-1 0,0 1 0,-1 0 0,1-1 0,-1 1 0,1 0 0,-1 0 0,0 0 0,1 0 0,-1 1 0,0-1 0,2 2 0,3 6 0,0 1 0,-1-1 0,-1 1 0,1 0 0,5 19 0,-2-6 0,18 66 0,-23-73 0,1 0 0,1 0 0,0 0 0,1 0 0,1-1 0,0 0 0,1 0 0,15 21 0,4-14-1365,-14-15-5461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48.7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1 315 24575,'56'8'0,"-17"-1"0,13-1 0,134 9 0,-165-15 0,0-1 0,1-1 0,-1 0 0,0-2 0,0 0 0,32-12 0,-43 12 0,-1-1 0,0 1 0,0-1 0,0-1 0,-1 0 0,1 0 0,-2-1 0,1 0 0,-1 0 0,0 0 0,0-1 0,-1 0 0,10-17 0,-12 18 0,-1 1 0,0-1 0,0 0 0,-1 0 0,0 0 0,-1 0 0,1 0 0,-1-1 0,-1 1 0,1 0 0,-1-1 0,0 1 0,-1 0 0,0-1 0,0 1 0,-1 0 0,1 0 0,-2 0 0,1 0 0,-4-8 0,3 11 0,1 0 0,-1 0 0,0 0 0,0 0 0,0 1 0,0-1 0,-1 1 0,0-1 0,1 1 0,-1 1 0,0-1 0,-1 0 0,1 1 0,0 0 0,-1 0 0,1 0 0,-1 1 0,1-1 0,-1 1 0,0 0 0,0 1 0,-7-1 0,6 0 0,-1 1 0,1 0 0,0 1 0,-1-1 0,1 1 0,0 1 0,-1-1 0,1 1 0,0 0 0,0 1 0,1-1 0,-1 1 0,0 0 0,1 0 0,-1 1 0,-7 7 0,-9 14 0,1 0 0,1 1 0,1 2 0,2 0 0,1 0 0,-20 49 0,26-56 0,1 1 0,1-1 0,1 1 0,1 1 0,1-1 0,1 1 0,1 0 0,0 38 0,3-57 4,1-1 0,0 1 0,-1-1 0,2 0-1,-1 1 1,0-1 0,1 0 0,-1 0 0,1 0 0,0 0-1,0 0 1,0 0 0,0-1 0,1 1 0,-1 0 0,1-1 0,-1 0-1,1 0 1,0 0 0,0 0 0,0 0 0,0 0 0,0-1-1,1 0 1,-1 1 0,0-1 0,1 0 0,3 0 0,11 3-309,1-1 0,-1-1 1,36 0-1,-48-2 47,27 0-6568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49.1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251 0 24575,'-10'0'0,"1"0"0,-1 1 0,1 0 0,-1 0 0,1 1 0,0 0 0,0 1 0,0 0 0,0 0 0,0 1 0,0 0 0,1 0 0,0 1 0,0 1 0,0-1 0,1 1 0,0 0 0,0 1 0,0 0 0,1 0 0,0 0 0,0 1 0,1-1 0,0 2 0,0-1 0,1 0 0,-4 11 0,0 1 0,2 0 0,0 0 0,-5 35 0,9-46 0,1 0 0,0 0 0,1 0 0,0 1 0,1-1 0,0 0 0,0 0 0,1 0 0,0 0 0,6 16 0,-5-21 0,-1-1 0,1 1 0,0 0 0,0-1 0,0 1 0,0-1 0,0 0 0,1 0 0,0-1 0,-1 1 0,1-1 0,0 1 0,0-1 0,0 0 0,1-1 0,-1 1 0,0-1 0,1 0 0,-1 0 0,9 1 0,11 0 0,-1-1 0,45-3 0,-39 0 0,-19 2-227,-1-1-1,0 0 1,0 0-1,1-1 1,12-4-1,-5-2-6598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49.4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148 1 24575,'-1'0'0,"-1"0"0,0 1 0,1-1 0,-1 1 0,1 0 0,-1-1 0,1 1 0,-1 0 0,1 0 0,-1 0 0,1 0 0,0 0 0,-1 0 0,1 0 0,0 0 0,0 1 0,0-1 0,0 0 0,0 1 0,0-1 0,0 1 0,-1 2 0,-15 43 0,11-30 0,-73 240 0,74-232-273,1-1 0,1 1 0,1 0 0,2 37 0,0-48-6553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50.0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0 123 24575,'1'-2'0,"-1"1"0,0 0 0,1 0 0,0-1 0,-1 1 0,1 0 0,0 0 0,0 0 0,-1 0 0,1 0 0,0 0 0,0 0 0,0 0 0,0 0 0,0 0 0,1 1 0,0-2 0,26-13 0,-22 11 0,10-4 0,1 1 0,0 0 0,1 1 0,-1 1 0,1 1 0,0 0 0,1 1 0,-1 2 0,0-1 0,1 2 0,32 3 0,-48-2 0,-1-1 0,0 1 0,1 0 0,-1-1 0,0 1 0,0 0 0,1 1 0,-1-1 0,0 0 0,0 0 0,0 1 0,0 0 0,-1-1 0,1 1 0,0 0 0,-1 0 0,1 0 0,-1 0 0,1 0 0,-1 0 0,0 0 0,0 0 0,0 1 0,0-1 0,-1 0 0,1 1 0,0-1 0,-1 0 0,1 4 0,0 10 0,1 0 0,-2-1 0,-2 26 0,1-17 0,1 15 0,1-26 0,-1 0 0,0 0 0,-1 0 0,0 0 0,-7 24 0,8-37 0,0 0 0,0 0 0,0 0 0,0-1 0,0 1 0,0 0 0,0 0 0,0 0 0,0 0 0,0 0 0,0 0 0,0 0 0,0 0 0,0 0 0,0 0 0,0 0 0,0-1 0,-1 1 0,1 0 0,0 0 0,0 0 0,0 0 0,0 0 0,0 0 0,0 0 0,0 0 0,0 0 0,0 0 0,0 0 0,0 0 0,-1 0 0,1 0 0,0 0 0,0 0 0,0 0 0,0 0 0,0 0 0,0 0 0,0 0 0,0 0 0,0 0 0,0 0 0,-1 0 0,1 0 0,0 0 0,0 0 0,0 0 0,0 0 0,0 0 0,0 0 0,0 1 0,-3-19 0,3-22 0,3 20 0,1 1 0,1-1 0,1 0 0,1 1 0,0 0 0,2 1 0,0 0 0,1 0 0,1 1 0,0 0 0,1 1 0,19-20 0,-26 33 0,0-1 0,0 1 0,0 0 0,1 0 0,-1 1 0,1 0 0,0 0 0,0 0 0,0 0 0,0 1 0,0 0 0,0 0 0,0 1 0,0 0 0,0 0 0,0 0 0,8 2 0,-1 0 0,0 0 0,0 1 0,0 1 0,0 0 0,-1 1 0,23 11 0,-29-12 0,0 0 0,0 1 0,0-1 0,-1 1 0,0 1 0,0-1 0,0 1 0,-1-1 0,0 1 0,6 12 0,2 6 0,13 42 0,-16-42 0,-3-4-1365,-1-2-5461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51.3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24575,'67'0'0,"-14"-2"0,78 9 0,-114-4 0,0 0 0,0 0 0,0 2 0,-1 0 0,1 1 0,-1 1 0,0 0 0,21 15 0,-26-16 0,-1 1 0,0 1 0,0 0 0,-1 0 0,0 1 0,12 15 0,-19-21 0,0 0 0,0 0 0,0 0 0,-1 0 0,1 1 0,-1-1 0,0 1 0,0-1 0,0 1 0,0-1 0,-1 1 0,1-1 0,-1 1 0,0 0 0,0-1 0,0 1 0,-1 0 0,1-1 0,-1 1 0,0-1 0,0 1 0,0-1 0,0 1 0,-1-1 0,1 0 0,-4 5 0,-9 14 0,-2-1 0,0 0 0,-35 34 0,-67 50 0,79-71 0,-1-1-682,-73 48-1,95-71-6143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09.1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24575,'14'1'0,"0"1"0,0 0 0,0 1 0,17 7 0,17 2 0,56 4 0,165 2 0,-189-16-1365,-63-2-5461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51.7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163 2 24575,'-4'-1'0,"-1"1"0,0 0 0,0 0 0,0 0 0,0 1 0,1 0 0,-1 0 0,0 0 0,0 0 0,1 1 0,-1 0 0,1 0 0,0 0 0,-1 0 0,1 1 0,0-1 0,0 1 0,0 0 0,1 0 0,-1 1 0,1-1 0,0 1 0,0 0 0,0 0 0,0 0 0,1 0 0,-4 8 0,-2 7 0,0 2 0,1-1 0,1 1 0,2 0 0,-5 37 0,5-8 0,3 68 0,1-108-50,1 0-1,0 0 1,0 0-1,1 0 0,0 0 1,1 0-1,0-1 1,1 1-1,0-1 1,0 0-1,1 0 0,0 0 1,0-1-1,1 0 1,0 0-1,1 0 1,0-1-1,0 0 0,0 0 1,1 0-1,0-1 1,0-1-1,1 1 1,0-1-1,0-1 1,12 5-1,3 0-6775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52.1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1 182 24575,'0'-181'0,"2"200"0,0 1 0,2-1 0,1 1 0,0-1 0,8 19 0,-8-26 0,-5-9 5,1-1 0,0 1 0,0-1 0,0 1 0,1-1 0,-1 0 0,0 0 0,1 0 0,0 0 0,-1 0 0,1 0 0,0 0 0,0 0 0,0-1 0,0 1 0,0-1 0,0 1 0,1-1 0,-1 0 0,0 0 0,1 0 0,-1 0 0,5 1 0,-5-2-60,1 0 0,-1 0 0,0 0 0,1-1 0,-1 1 0,0 0 0,1-1 0,-1 1 0,0-1 0,0 0 0,0 0 0,0 0 0,0 0 0,0 0 0,0-1 0,0 1 0,0 0 0,0-1 0,0 0 0,-1 1 0,1-1 0,-1 0 0,1 0 0,-1 0 0,0 0 0,2-3 0,4-10-6771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4:52.4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08.7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1 24575,'-3'0'0,"-3"0"0,-4 0 0,-3 0 0,-2 0 0,-1 0 0,-1 0 0,0 0 0,3 0-8191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28.3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2 24575,'0'4'0,"1"0"0,-1 0 0,1 0 0,0 0 0,-1 0 0,2 0 0,-1 0 0,0 0 0,1-1 0,0 1 0,0 0 0,0-1 0,0 1 0,1-1 0,-1 0 0,1 0 0,0 0 0,0 0 0,0 0 0,0-1 0,0 0 0,0 1 0,1-1 0,-1 0 0,1 0 0,0-1 0,0 1 0,6 1 0,11 2 0,0 0 0,0-1 0,0-1 0,28-1 0,-31-1 0,48 3 0,199 16 0,-163-10 0,1-5 0,117-9 0,-208 2 0,0 0 0,0-1 0,0 0 0,22-10 0,-22 8 0,1 1 0,0 0 0,26-5 0,51 3 0,109 7 0,-72 1 0,-114-2 0,-1 0 0,1-1 0,0 0 0,-1-1 0,0 0 0,1-1 0,-1-1 0,0 0 0,0-1 0,-1 0 0,0 0 0,0-1 0,0-1 0,0 0 0,-1 0 0,12-12 0,1 5 0,-9 7 0,-28 10 0,-25 11 0,0-1 0,-1-2 0,-1-2 0,0-2 0,-82 4 0,13-3 0,4 0 0,93-8 0,-23-1 0,-1 1 0,1 2 0,0 2 0,-45 11 0,40-6 0,0-1 0,-1-2 0,-42 1 0,-127-7 0,89-2 0,-315 2 0,405-3-1365,18-1-5461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42.2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24575,'3'1'0,"0"-1"0,-1 1 0,1 0 0,0-1 0,-1 1 0,1 1 0,-1-1 0,0 0 0,1 1 0,-1-1 0,0 1 0,0-1 0,3 3 0,24 27 0,2 9 0,-1 1 0,24 46 0,-1 0 0,197 292 0,-173-253 0,-65-104 0,-2 1 0,0 0 0,12 44 0,-19-56-341,-2 1 0,1-1-1,-2 24 1,0-22-6485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42.6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0 491 24575,'1'-10'0,"-1"0"0,1 0 0,1 1 0,0-1 0,0 1 0,1-1 0,0 1 0,1 0 0,0 0 0,0 0 0,7-9 0,-2 5 0,1 0 0,0 0 0,1 1 0,0 0 0,1 1 0,15-11 0,6 0 0,1 1 0,0 2 0,2 1 0,64-23 0,49-7-682,224-41-1,-299 75-6143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43.3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1 411 24575,'1'-18'0,"0"0"0,2-1 0,0 2 0,1-1 0,1 0 0,1 1 0,0 0 0,1 0 0,17-28 0,-7 17 0,2 1 0,0 0 0,2 1 0,36-34 0,-53 56 0,1-1 0,0 2 0,0-1 0,0 0 0,1 1 0,-1 0 0,1 0 0,-1 1 0,1-1 0,7-1 0,-11 4 0,-1 0 0,1-1 0,0 1 0,-1 0 0,1 0 0,0 0 0,0 0 0,-1 1 0,1-1 0,0 0 0,-1 1 0,1-1 0,0 1 0,-1 0 0,1-1 0,-1 1 0,1 0 0,-1 0 0,1 0 0,-1 0 0,0 0 0,1 0 0,-1 1 0,0-1 0,0 0 0,0 1 0,0-1 0,0 0 0,0 1 0,0-1 0,-1 1 0,1 0 0,0-1 0,-1 1 0,0 0 0,1-1 0,-1 1 0,0 0 0,0-1 0,1 3 0,2 34 0,-1 0 0,-1 0 0,-3 1 0,-1-1 0,-12 56 0,11-70 0,-2 0 0,-1-1 0,-1 0 0,-1 0 0,0-1 0,-2 0 0,-1-1 0,-1 0 0,-21 27 0,34-47 0,-1-1 0,1 1 0,0 0 0,-1-1 0,1 1 0,0-1 0,-1 1 0,1 0 0,-1-1 0,1 1 0,-1-1 0,1 1 0,-1-1 0,0 0 0,1 1 0,-1-1 0,0 0 0,1 1 0,-1-1 0,0 0 0,1 0 0,-1 1 0,0-1 0,1 0 0,-1 0 0,0 0 0,0 0 0,0-1 0,1 1 0,-1-1 0,1 0 0,-1 0 0,1 1 0,-1-1 0,1 0 0,0 0 0,-1 0 0,1 0 0,0 1 0,0-1 0,0 0 0,-1 0 0,1 0 0,0 0 0,1-1 0,3-46 0,0 32 0,1 0 0,0 0 0,1 1 0,1-1 0,1 1 0,0 1 0,0 0 0,2 0 0,0 0 0,0 1 0,1 1 0,1-1 0,19-15 0,-29 26 0,1 1 0,-1-1 0,0 0 0,1 1 0,-1 0 0,1-1 0,-1 1 0,1 0 0,0 0 0,-1 0 0,1 1 0,0-1 0,0 1 0,-1-1 0,1 1 0,0 0 0,0 0 0,0 1 0,-1-1 0,1 0 0,0 1 0,0-1 0,-1 1 0,1 0 0,0 0 0,-1 0 0,1 1 0,-1-1 0,1 0 0,3 4 0,-2-1 0,0 0 0,-1 0 0,1 1 0,-1 0 0,0-1 0,0 1 0,-1 0 0,0 0 0,1 1 0,-2-1 0,1 0 0,-1 1 0,1-1 0,-1 9 0,1 12 0,-1 35 0,-1 4 0,0-64 0,0-1 0,0 0 0,0 1 0,0-1 0,0 0 0,0 1 0,0-1 0,0 0 0,0 1 0,0-1 0,0 0 0,0 1 0,0-1 0,0 0 0,0 1 0,0-1 0,1 0 0,-1 0 0,0 1 0,0-1 0,0 0 0,1 0 0,-1 1 0,0-1 0,0 0 0,1 0 0,-1 1 0,0-1 0,0 0 0,1 0 0,-1 0 0,0 0 0,1 0 0,-1 1 0,0-1 0,1 0 0,11-7 0,11-18 0,35-54 0,-41 52 0,3 0 0,0 1 0,1 1 0,2 2 0,36-32 0,-58 54 0,0 0 0,1 0 0,-1 0 0,0 0 0,1 0 0,-1 0 0,0 1 0,1-1 0,-1 0 0,1 1 0,-1-1 0,1 1 0,-1 0 0,1-1 0,0 1 0,-1 0 0,1 0 0,-1 0 0,1 0 0,3 1 0,-4-1 0,0 1 0,0 0 0,0 0 0,0 0 0,0 0 0,0 0 0,0 0 0,0 0 0,0 0 0,-1 0 0,1 0 0,0 0 0,-1 0 0,1 1 0,-1-1 0,1 0 0,-1 0 0,1 1 0,-1 1 0,2 10 0,-1 0 0,0 0 0,-1 0 0,-1 14 0,0-12 0,-1 19 0,0 33 0,2-61 0,0-1 0,1 0 0,0 0 0,0 1 0,0-1 0,1 0 0,-1 0 0,1 0 0,4 7 0,-5-10-105,0-1 0,1 1 0,-1-1 0,0 1 0,1-1 0,-1 0 0,1 0 0,-1 0 0,1 0 0,-1 0 0,1 0 0,2 1 0,7 2-6721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43.8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136 19 24575,'-2'-2'0,"0"0"0,0 0 0,0 1 0,-1-1 0,1 1 0,0 0 0,-1-1 0,1 1 0,-1 0 0,1 0 0,-1 1 0,0-1 0,1 1 0,-1-1 0,0 1 0,0 0 0,1 0 0,-1 0 0,0 0 0,1 0 0,-1 1 0,-5 1 0,5-1 0,-1 0 0,1 0 0,-1 1 0,1 0 0,0-1 0,0 1 0,0 0 0,0 1 0,0-1 0,0 0 0,0 1 0,1 0 0,-1 0 0,1-1 0,0 1 0,-2 4 0,0 2 0,0 1 0,1-1 0,0 1 0,1 0 0,0-1 0,0 1 0,1 0 0,0 11 0,6 79 0,-5-98 0,0 0 0,1 0 0,-1 0 0,0 0 0,1-1 0,0 1 0,-1 0 0,1 0 0,0-1 0,0 1 0,0 0 0,0-1 0,0 1 0,0-1 0,0 0 0,0 1 0,1-1 0,-1 0 0,1 1 0,-1-1 0,4 1 0,-2 0 0,0-1 0,0 0 0,1 0 0,-1 0 0,0 0 0,1-1 0,-1 1 0,1-1 0,-1 0 0,0 0 0,6-1 0,-3 0 0,-1 0 0,1 0 0,0 0 0,-1-1 0,1 0 0,-1 0 0,1 0 0,-1-1 0,0 0 0,0 0 0,0 0 0,0 0 0,-1-1 0,6-5 0,-5 1 0,0-1 0,0 0 0,-1 0 0,0 0 0,0 0 0,-1 0 0,-1-1 0,3-12 0,-2 0 0,0-1 0,-1-33 0,-2 56 0,0 0 0,0 0 0,0 0 0,1 0 0,-1 0 0,0 0 0,0 1 0,0-1 0,0 0 0,0 0 0,0 0 0,1 0 0,-1 0 0,0 0 0,0 0 0,0-1 0,0 1 0,0 0 0,1 0 0,-1 0 0,0 0 0,0 0 0,0 0 0,0 0 0,0 0 0,0 0 0,0 0 0,1 0 0,-1 0 0,0 0 0,0-1 0,0 1 0,0 0 0,0 0 0,0 0 0,0 0 0,0 0 0,0 0 0,0 0 0,0-1 0,0 1 0,0 0 0,0 0 0,0 0 0,0 0 0,1 0 0,-1 0 0,0-1 0,-1 1 0,1 0 0,0 0 0,0 0 0,0 0 0,0 0 0,0 0 0,0-1 0,0 1 0,0 0 0,0 0 0,0 0 0,0 0 0,0 0 0,0 0 0,0-1 0,8 16 0,9 23 0,-3 2-120,0 4-191,3-1 0,2-1-1,37 64 1,-49-95-6515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44.3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124 1 24575,'0'17'0,"-1"1"0,0-1 0,-1 1 0,-1-1 0,-1 0 0,0 0 0,-1 0 0,-7 16 0,-17 30 0,-19 48 0,37-66-1365,8-35-5461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09.7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411 160 24575,'1'0'0,"0"0"0,-1-1 0,1 1 0,0-1 0,0 1 0,0 0 0,-1-1 0,1 0 0,0 1 0,-1-1 0,1 1 0,0-1 0,-1 0 0,1 0 0,-1 1 0,1-1 0,-1 0 0,1 0 0,-1 1 0,0-1 0,1 0 0,-1 0 0,0 0 0,0 0 0,0 0 0,1 0 0,-1 0 0,0 1 0,0-1 0,0 0 0,-1 0 0,1 0 0,0 0 0,0-1 0,0-1 0,-1 0 0,1-1 0,0 1 0,-1 0 0,0 0 0,0-1 0,0 1 0,-2-5 0,-1 3 0,-1 1 0,1-1 0,-1 1 0,-1 0 0,1 0 0,0 1 0,-1-1 0,0 1 0,1 0 0,-1 1 0,0-1 0,-8-1 0,-8-2 0,0 1 0,-26-3 0,12 4 0,0 2 0,-71 5 0,105-3 0,0 1 0,0-1 0,-1 1 0,1 0 0,0-1 0,0 1 0,0 0 0,0 0 0,0 0 0,0 0 0,0 1 0,0-1 0,0 1 0,1-1 0,-1 1 0,0-1 0,-1 3 0,0 0 0,1 1 0,-1-1 0,1 1 0,0 0 0,0-1 0,0 1 0,-1 7 0,-1 6 0,1 1 0,1 0 0,0 20 0,2-37 0,0 20 0,-1-4 0,1 0 0,0-1 0,6 33 0,-5-45 0,0 0 0,1 0 0,-1 0 0,1-1 0,0 1 0,1 0 0,-1-1 0,1 0 0,0 1 0,0-1 0,0 0 0,0 0 0,1-1 0,0 1 0,-1-1 0,1 0 0,9 5 0,0-1 0,1-1 0,0 0 0,0-1 0,0-1 0,1 0 0,0-1 0,20 2 0,2-2 0,68-5 0,-95 2 0,-1-1 0,0-1 0,0 1 0,0-2 0,0 1 0,-1-1 0,1 0 0,-1-1 0,1 0 0,-1-1 0,0 1 0,13-12 0,-12 8 0,0-1 0,0-1 0,-1 0 0,0 0 0,0 0 0,-1-1 0,-1 0 0,7-15 0,1-12 0,-1-1 0,-2 0 0,-2 0 0,7-69 0,-10 86 0,-1 33 0,1 36 0,-6 169-1365,0-201-5461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44.7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0 242 24575,'1'-2'0,"-1"1"0,1-1 0,-1 1 0,1-1 0,-1 1 0,1-1 0,0 1 0,0-1 0,0 1 0,0 0 0,0 0 0,0-1 0,0 1 0,0 0 0,3-2 0,24-17 0,-18 13 0,26-18 0,1 3 0,1 1 0,1 1 0,1 2 0,45-13 0,-33 8 89,12-3-1543,-45 21-5372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45.0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24575,'5'0'0,"8"3"0,7 1 0,11 0 0,9-2 0,8 1 0,5-2 0,1-1 0,3 1 0,-3-1 0,1 0 0,1-1 0,0 1 0,-6 0 0,-13 0-8191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45.4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 0 24575,'16'19'0,"-1"-1"0,0 2 0,-1 0 0,-2 1 0,0 0 0,-1 1 0,-1 0 0,-1 1 0,-1 0 0,-1 0 0,-1 1 0,-1-1 0,-1 1 0,-1 1 0,-1-1 0,-1 0 0,-4 37 0,1-47 0,-1 1 0,0-1 0,-1-1 0,0 1 0,-1-1 0,-1 1 0,0-1 0,-1-1 0,0 1 0,-12 14 0,8-12 0,-1-1 0,0-1 0,-1 0 0,0 0 0,-1-2 0,-1 0 0,-27 17 0,9-15-1365,20-9-5461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45.8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24575,'6'1'0,"0"-1"0,0 1 0,-1 1 0,1-1 0,0 1 0,0 0 0,-1 0 0,1 1 0,-1 0 0,0 0 0,0 0 0,8 7 0,7 6 0,29 32 0,-27-25 0,278 252 0,-89-92 0,-185-164-1365,-15-14-5461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46.2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539 0 24575,'-14'34'0,"-9"14"0,-262 351 0,177-250 0,91-122 0,2 0 0,1 1 0,-20 57 0,23-55 1,7-22-274,1 1 0,0 1-1,0-1 1,-1 11 0,3-8-6553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46.8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2 279 24575,'-1'-36'0,"0"18"0,1-1 0,1 0 0,5-31 0,-4 44 0,-1 0 0,1 0 0,1 0 0,-1 0 0,1 0 0,0 1 0,0-1 0,1 1 0,-1 0 0,1 0 0,0 0 0,1 1 0,-1-1 0,1 1 0,5-4 0,0 2 0,0 0 0,0 0 0,0 1 0,0 0 0,1 1 0,-1 0 0,1 1 0,0 0 0,1 1 0,-1 0 0,0 1 0,18 0 0,-24 1 0,0 0 0,0 0 0,1 1 0,-1 0 0,0 0 0,0 0 0,0 1 0,-1-1 0,1 1 0,0 1 0,-1-1 0,1 1 0,-1-1 0,1 1 0,-1 0 0,0 1 0,-1-1 0,1 1 0,0 0 0,-1-1 0,0 2 0,0-1 0,0 0 0,-1 1 0,1-1 0,-1 1 0,0 0 0,0-1 0,1 9 0,4 11 0,-1 1 0,-2 1 0,-1-1 0,0 0 0,-2 1 0,-1 0 0,-6 44 0,6-68 0,0 0 0,0-1 0,-1 1 0,1 0 0,-1-1 0,0 1 0,0-1 0,1 1 0,-1-1 0,0 1 0,0-1 0,0 1 0,0-1 0,-3 2 0,-3-5 0,1-14 0,2-16 0,2-1 0,1 1 0,4-43 0,-3 72 0,1 0 0,-1 0 0,1 0 0,-1 0 0,1 1 0,0-1 0,0 0 0,1 0 0,-1 1 0,0-1 0,1 1 0,0-1 0,-1 1 0,1 0 0,0-1 0,0 1 0,0 0 0,1 0 0,-1 1 0,0-1 0,1 0 0,-1 1 0,1-1 0,0 1 0,3-1 0,-1 0 0,-1 1 0,1 0 0,0 0 0,-1 0 0,1 1 0,0-1 0,0 1 0,0 1 0,-1-1 0,1 1 0,0-1 0,-1 1 0,1 1 0,0-1 0,5 3 0,-8-3-77,0 1 0,0-1 0,0 0 0,-1 1 0,1 0 0,0-1-1,-1 1 1,0 0 0,1 0 0,-1 0 0,0-1 0,0 1 0,0 1 0,2 2-1,-3-4-130,5 12-6618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47.4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24575,'1'7'0,"0"1"0,0-1 0,1 1 0,0-1 0,0 0 0,1 0 0,0 0 0,0 0 0,1 0 0,-1 0 0,7 6 0,9 14 0,29 29 0,-29-35 0,59 64 0,45 56 0,-110-122-7,-11-14-163,1-1 0,-1-1 1,1 1-1,0 0 0,0-1 0,0 1 1,6 4-1,2-1-6656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48.4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0 111 24575,'2'-6'0,"-1"-1"0,1 1 0,0 0 0,1 1 0,-1-1 0,1 0 0,0 1 0,1-1 0,-1 1 0,1 0 0,0 0 0,0 0 0,1 1 0,0 0 0,-1 0 0,1 0 0,1 0 0,-1 1 0,0-1 0,1 1 0,0 1 0,7-3 0,-11 5 0,0-1 0,1 1 0,-1 1 0,0-1 0,0 0 0,1 1 0,-1-1 0,0 1 0,0-1 0,0 1 0,1 0 0,-1 0 0,0 0 0,0 0 0,0 0 0,-1 1 0,1-1 0,0 1 0,0-1 0,-1 1 0,1 0 0,-1-1 0,1 1 0,-1 0 0,0 0 0,0 0 0,0 0 0,0 0 0,1 3 0,4 8 0,-2 1 0,1 0 0,3 22 0,-4-16 0,3 13 0,2 36 0,-7-46 0,2-10 0,1-22 0,3-25 0,-7 32 0,2-16 0,2 0 0,0 0 0,1 0 0,12-25 0,-16 39 0,0-1 0,1 1 0,-1 0 0,1 0 0,0 0 0,0 0 0,1 0 0,-1 0 0,1 1 0,0 0 0,0 0 0,0 0 0,0 0 0,0 0 0,1 1 0,-1 0 0,1 0 0,-1 0 0,1 1 0,0-1 0,7 0 0,-2 1 0,0 0 0,1 1 0,-1 0 0,0 1 0,14 3 0,-20-4 0,-1 1 0,0 0 0,0 0 0,0 1 0,0-1 0,0 1 0,-1-1 0,1 1 0,0 0 0,-1 0 0,1 0 0,-1 0 0,1 1 0,-1-1 0,0 1 0,0-1 0,0 1 0,-1 0 0,1-1 0,1 6 0,26 82-1365,-25-79-5461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49.0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24575,'0'2'0,"0"5"0,0 3 0,0 3 0,0 2 0,0 1 0,0 0 0,0 1 0,0-2-8191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49.5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0 24575,'-8'101'0,"-1"2"0,10 147-1365,-1-234-5461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19:10.7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1034 24575,'0'-5'0,"1"1"0,-1-1 0,1 1 0,0 0 0,0-1 0,0 1 0,0 0 0,1-1 0,0 1 0,0 0 0,0 0 0,0 0 0,1 1 0,-1-1 0,1 0 0,0 1 0,0 0 0,0 0 0,8-6 0,4-1 0,0 1 0,0 0 0,33-12 0,-33 15 0,1-1 0,-1 0 0,18-13 0,12-17 0,-1-1 0,-3-2 0,72-90 0,-86 93 0,-2-1 0,-2-1 0,-1-2 0,-2 0 0,-2-1 0,-2 0 0,-1-2 0,11-57 0,13-68 0,-39 168 0,1 0 0,-1 1 0,0-1 0,1 0 0,-1 1 0,0-1 0,0 0 0,0 0 0,0 1 0,0-1 0,0 0 0,0 0 0,0 1 0,0-1 0,0 0 0,0 0 0,-1 1 0,1-1 0,0 0 0,0 0 0,-1 1 0,1-1 0,-1 0 0,1 1 0,-1-2 0,0 2 0,0 0 0,1 0 0,-1 0 0,0 0 0,0 0 0,0 0 0,1 0 0,-1 0 0,0 0 0,0 1 0,0-1 0,1 0 0,-1 0 0,0 1 0,0-1 0,1 1 0,-1-1 0,-1 1 0,-34 29 0,35-29 0,-39 37 0,2 2 0,1 2 0,3 2 0,-33 52 0,53-73 0,1 1 0,1 0 0,2 0 0,0 1 0,1 0 0,2 1 0,1 0 0,0 0 0,2 1 0,-1 43 0,5 14 0,3 105 0,-2-180 0,0 0 0,0 0 0,1 0 0,0 0 0,1 0 0,0-1 0,0 1 0,1-1 0,0 0 0,0 0 0,8 10 0,-9-14 0,1 1 0,1-1 0,-1 0 0,1 0 0,-1-1 0,1 1 0,0-1 0,0 0 0,0 0 0,1-1 0,-1 0 0,1 0 0,-1 0 0,1 0 0,0-1 0,0 0 0,0 0 0,8 0 0,9-1 0,1-1 0,0-1 0,0-1 0,41-10 0,-48 8 0,0 0 0,0-1 0,-1-1 0,0 0 0,0-2 0,0 1 0,15-13 0,25-22 0,44-37 0,-89 70 0,-1-1 0,0-1 0,-1 1 0,0-2 0,0 1 0,9-21 0,-13 23 0,0 1 0,-1 1 0,-1-1 0,1 0 0,-1 0 0,-1 0 0,3-12 0,-5 20 0,0-1 0,0 0 0,0 0 0,0 0 0,0 1 0,-1-1 0,1 0 0,-1 0 0,1 1 0,-1-1 0,1 0 0,-1 1 0,0-1 0,0 1 0,0-1 0,-1-1 0,0 1 0,0 0 0,0 1 0,0-1 0,0 1 0,0 0 0,-1-1 0,1 1 0,0 0 0,-1 0 0,1 0 0,0 1 0,-1-1 0,1 1 0,-5-1 0,-5-1 0,-29-4 0,0 1 0,0 2 0,-52 4 0,79 1-1365,3 2-5461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49.9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50.5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66 24575,'3'5'0,"0"0"0,-1-1 0,0 1 0,0 0 0,0 0 0,-1 0 0,1 0 0,-1 0 0,0 1 0,-1-1 0,1 8 0,2 12 0,3 22 0,-2 97 0,-4-136 0,0-21 0,1 0 0,1 0 0,0 0 0,1 0 0,0 1 0,1-1 0,0 1 0,1-1 0,0 2 0,10-17 0,7-5 0,2 0 0,28-30 0,-17 23 0,-33 37 0,0 0 0,0 0 0,0 1 0,1-1 0,0 1 0,-1 0 0,1 0 0,0 0 0,0 0 0,0 1 0,0-1 0,0 1 0,1-1 0,-1 1 0,0 0 0,1 0 0,-1 1 0,0-1 0,8 0 0,-7 2 0,0 0 0,0 0 0,1 0 0,-1 0 0,0 1 0,0-1 0,0 1 0,0 0 0,-1 0 0,1 1 0,0-1 0,-1 1 0,0 0 0,1 0 0,3 5 0,11 11 0,-1 0 0,-1 1 0,15 26 0,-26-37 0,0 1 0,0 0 0,-1-1 0,0 1 0,-1 0 0,0 1 0,-1-1 0,0 1 0,0-1 0,-1 16 0,-3 85-1365,2-97-5461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53.5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1069 101 24575,'0'-2'0,"0"0"0,-1 0 0,0 0 0,1 1 0,-1-1 0,0 0 0,0 1 0,0-1 0,0 1 0,0-1 0,0 1 0,-1-1 0,1 1 0,0 0 0,-1-1 0,1 1 0,-1 0 0,0 0 0,-3-1 0,-35-18 0,36 18 0,-24-8 0,-1 1 0,0 1 0,-1 2 0,1 0 0,-40-1 0,-153 6 0,171 2 0,-5 0 0,1 2 0,-85 16 0,125-16 0,0 0 0,0 1 0,0 1 0,1 0 0,0 2 0,0-1 0,0 2 0,1-1 0,0 2 0,0 0 0,1 0 0,1 1 0,-1 1 0,-11 15 0,16-16 0,1 0 0,1 1 0,-1-1 0,2 1 0,0 0 0,0 1 0,1-1 0,0 1 0,1 0 0,0-1 0,1 14 0,0 10 0,1-1 0,9 54 0,-7-70 0,1-1 0,1 1 0,1-1 0,0 0 0,1-1 0,1 0 0,0 0 0,10 16 0,-11-24 0,0 1 0,1-1 0,-1 0 0,1-1 0,1 0 0,0 0 0,0 0 0,0-1 0,0 0 0,1-1 0,0 0 0,1 0 0,-1-1 0,1 0 0,10 2 0,0-1 0,0 0 0,1-2 0,-1 0 0,1-1 0,0-1 0,-1-1 0,41-5 0,-49 3 0,0-1 0,0 0 0,0-1 0,0 0 0,-1 0 0,0-2 0,1 1 0,-2-1 0,1-1 0,-1 0 0,0 0 0,0-1 0,-1-1 0,12-12 0,-11 7-273,1 0 0,-2-1 0,0 0 0,10-24 0,-7 11-6553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53.8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24575,'44'3'0,"0"2"0,0 2 0,54 15 0,7 0 0,335 44 0,-44-8 0,-354-51-1365,-12-2-5461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54.2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99 1 24575,'24'21'0,"32"24"0,10 7 0,-59-46 0,18 17 0,23 27 0,-42-43 0,0 0 0,-1 1 0,1 0 0,-1 0 0,-1 0 0,0 0 0,0 1 0,4 16 0,-7-23 0,-1 1 0,0 0 0,1 0 0,-1-1 0,-1 1 0,1 0 0,0 0 0,-1-1 0,1 1 0,-1 0 0,0-1 0,0 1 0,0 0 0,0-1 0,-1 1 0,1-1 0,-1 0 0,1 0 0,-1 1 0,-3 2 0,-5 5 0,1-2 0,-1 1 0,-14 8 0,4-3 0,-48 36 0,18-13 0,2 1 0,-49 50 0,86-74-1365,3-2-5461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54.7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629 229 24575,'-148'-65'0,"-17"-9"0,122 46 0,41 27 0,1-1 0,-1 1 0,1 0 0,-1-1 0,1 1 0,0-1 0,0 0 0,-1 1 0,1-1 0,0 0 0,1 0 0,-1 0 0,0 1 0,0-1 0,1 0 0,-1 0 0,1 0 0,0 0 0,-1 0 0,1 0 0,0 0 0,0-3 0,1 4 0,-1 0 0,1 0 0,0 0 0,0 0 0,-1 0 0,1 0 0,0 0 0,0 0 0,0 0 0,0 0 0,0 0 0,0 0 0,0 0 0,0 1 0,0-1 0,1 1 0,-1-1 0,0 1 0,0-1 0,0 1 0,1-1 0,-1 1 0,0 0 0,1 0 0,-1 0 0,0 0 0,1 0 0,-1 0 0,0 0 0,1 0 0,-1 0 0,0 1 0,0-1 0,1 1 0,1 0 0,46 16 0,-29-7 0,-2 1 0,1 1 0,-1 1 0,-1 1 0,0 0 0,-1 1 0,-1 1 0,0 0 0,-1 1 0,-1 1 0,0 0 0,-2 1 0,0 0 0,-1 1 0,-1 0 0,-1 0 0,0 1 0,5 28 0,-12-40 0,0 1 0,0-1 0,-1 1 0,0-1 0,0 1 0,-1-1 0,-1 1 0,0-1 0,0 1 0,-1-1 0,0 0 0,-7 14 0,4-10 0,-2-1 0,0 0 0,0 0 0,-1-1 0,-1 0 0,1-1 0,-21 16 0,3-6 0,0-2 0,-1 0 0,-1-3 0,-1 0 0,0-2 0,-53 16 0,45-19 0,-71 8 0,36-8 0,71-10 0,1 0 0,0 1 0,-1-1 0,1 0 0,0 0 0,0 1 0,-1-1 0,1 1 0,0-1 0,0 1 0,-1-1 0,1 1 0,0 0 0,0-1 0,0 1 0,0 0 0,0 0 0,0 0 0,0 0 0,0 0 0,-1 2 0,2-2 0,0 0 0,0 0 0,0 0 0,0 0 0,0 0 0,0 0 0,0 0 0,1 0 0,-1 0 0,0 0 0,0 0 0,1 0 0,-1 0 0,1 0 0,-1 0 0,1 0 0,-1 0 0,1 0 0,0 0 0,0 1 0,6 5 0,0 0 0,0-1 0,0 1 0,13 7 0,6 2-455,1 0 0,56 22 0,-34-18-6371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55.3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507 261 24575,'-16'-16'0,"-1"0"0,-1 2 0,0 0 0,-39-23 0,45 31 0,0 0 0,0 2 0,0-1 0,-1 1 0,0 1 0,0 1 0,0 0 0,0 0 0,0 1 0,-15 1 0,23 0 0,-1 0 0,0 0 0,0 0 0,0 1 0,0 0 0,1 0 0,-1 1 0,0-1 0,1 1 0,-1 1 0,1-1 0,0 1 0,0 0 0,0 0 0,0 0 0,0 1 0,1-1 0,-1 1 0,1 0 0,0 1 0,1-1 0,-6 7 0,-4 10 0,1 0 0,0 1 0,2 0 0,1 1 0,0 0 0,-7 34 0,8-20 0,2 0 0,1 0 0,0 58 0,5-85 0,1-1 0,0 1 0,0 0 0,1-1 0,0 0 0,0 1 0,1-1 0,1 0 0,0 0 0,0 0 0,0-1 0,1 0 0,0 1 0,1-2 0,0 1 0,7 7 0,0-3 0,1 0 0,0-1 0,1 0 0,1-1 0,0-1 0,0-1 0,27 11 0,-20-10 0,1 0 0,0-2 0,1-1 0,0-1 0,0-1 0,45 2 0,-52-7 0,1 0 0,-1-1 0,1 0 0,-1-2 0,0 0 0,-1-1 0,1-1 0,-1 0 0,0-2 0,16-9 0,22-13 0,-3-2 0,0-3 0,-2-2 0,63-62 0,-102 87 0,-1 0 0,0-1 0,-1-1 0,-1 0 0,0 0 0,0 0 0,-2-1 0,0 0 0,0-1 0,-2 1 0,0-1 0,3-22 0,-2-16 0,-2 0 0,-5-75 0,0 29 0,2 98 0,0 0 0,0 0 0,0 0 0,0 1 0,0-1 0,0 0 0,-1 0 0,1 0 0,-1 1 0,1-1 0,-1 0 0,0 1 0,1-1 0,-1 0 0,0 1 0,0-1 0,0 1 0,-1-1 0,1 1 0,0 0 0,0-1 0,-1 1 0,1 0 0,-1 0 0,1 0 0,-3-2 0,1 3 0,1-1 0,0 1 0,-1 0 0,1 0 0,0 0 0,-1 0 0,1 0 0,0 0 0,-1 1 0,1-1 0,0 1 0,0-1 0,-1 1 0,1 0 0,0 0 0,0 0 0,0 0 0,0 1 0,0-1 0,0 0 0,-2 3 0,-2 2 0,-1 0 0,1 0 0,0 1 0,0 0 0,1 0 0,0 1 0,1-1 0,-1 1 0,1 0 0,1 1 0,0-1 0,0 0 0,0 1 0,1 0 0,-2 14 0,1 14 0,1-1 0,4 59 0,0-31 0,-2-15-52,-1-11-605,5 45 1,0-60-6170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56.0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1096 164 24575,'-13'-12'0,"-1"1"0,0 0 0,0 2 0,-1-1 0,-1 2 0,-26-12 0,-102-29 0,104 39 0,-1 2 0,1 1 0,-1 2 0,-1 2 0,-49 2 0,60 1 0,0 2 0,-45 7 0,63-6 0,0 1 0,0 0 0,0 0 0,1 2 0,-1-1 0,1 2 0,1-1 0,-14 11 0,-1 3 0,0 1 0,1 1 0,1 1 0,2 1 0,-31 40 0,42-47 0,0 1 0,1 0 0,1 0 0,0 1 0,2 0 0,0 1 0,1-1 0,1 1 0,1 0 0,-2 22 0,2 32 0,8 127 0,-3-197 0,0 0 0,0 0 0,0 0 0,0 0 0,0 0 0,1-1 0,0 1 0,-1 0 0,1-1 0,1 0 0,-1 1 0,0-1 0,1 0 0,0 0 0,0 0 0,0-1 0,0 1 0,0-1 0,0 1 0,1-1 0,-1 0 0,1 0 0,-1-1 0,1 1 0,0-1 0,0 0 0,0 0 0,6 1 0,4 1 0,0-1 0,0-1 0,0 0 0,0-1 0,0 0 0,28-5 0,-20 0 0,0-1 0,0-1 0,-1-1 0,0-1 0,-1-1 0,0 0 0,32-23 0,-30 17 0,0-1 0,-1-1 0,-1-1 0,-1-1 0,-1 0 0,17-26 0,-24 28 0,0-1 0,-1 0 0,-2-1 0,0 0 0,-1-1 0,-1 1 0,5-30 0,-4 4 0,-1 0 0,-2-63 0,-8 64-1365,0 27-5461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56.5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771 380 24575,'0'-10'0,"0"-20"0,-5-48 0,3 67 0,0 0 0,-1 1 0,0 0 0,-1 0 0,0 0 0,0 0 0,-1 0 0,-6-9 0,0 2 0,0 0 0,-1 1 0,0 0 0,-1 1 0,-1 1 0,-1 0 0,-24-18 0,33 29 0,0 0 0,0 0 0,-1 1 0,1 0 0,-1 0 0,0 1 0,1 0 0,-14-1 0,-61 3 0,42 1 0,15-1 0,0 1 0,0 2 0,1 0 0,-1 2 0,1 0 0,0 2 0,1 0 0,0 2 0,0 0 0,1 1 0,1 2 0,0 0 0,0 1 0,1 0 0,-18 20 0,33-30 0,0 1 0,0 0 0,1 0 0,-1 0 0,1 1 0,0-1 0,0 1 0,1-1 0,0 1 0,0 0 0,0 0 0,1 0 0,-1 11 0,0 4 0,2 1 0,4 35 0,-2-32 0,-2-15 0,1 0 0,1 0 0,0 0 0,1 0 0,-1 0 0,2 0 0,0 0 0,0-1 0,0 0 0,1 0 0,1 0 0,11 14 0,-9-14 0,1 0 0,0-1 0,0 0 0,1-1 0,0 0 0,1-1 0,-1 0 0,1 0 0,1-1 0,15 5 0,-3-2 0,1-1 0,0-1 0,37 5 0,-53-10 0,0-1 0,1 0 0,-1 0 0,1 0 0,-1-1 0,0-1 0,0 0 0,1 0 0,-1-1 0,0 0 0,-1 0 0,16-9 0,-10 3-105,0 0 0,0-1 0,-1-1 0,-1 0 0,0-1 0,-1 0 0,0-1 0,0 0 0,-2-1 0,1 0 0,-2-1 0,9-19 0,-7 4-6721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5:57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3724 4 24575,'45'-2'0,"-29"1"0,1 0 0,-1 2 0,1 0 0,26 4 0,-42-5 0,-1 0 0,1 0 0,0 0 0,0 1 0,0-1 0,0 0 0,0 0 0,-1 1 0,1-1 0,0 0 0,0 1 0,0-1 0,-1 1 0,1-1 0,0 1 0,-1-1 0,1 1 0,0 0 0,-1-1 0,1 1 0,-1 0 0,1-1 0,-1 1 0,1 0 0,-1 0 0,1-1 0,-1 1 0,0 0 0,1 1 0,-2 0 0,1-1 0,0 1 0,-1-1 0,0 1 0,1-1 0,-1 0 0,0 1 0,0-1 0,0 0 0,0 0 0,0 1 0,0-1 0,0 0 0,0 0 0,-2 1 0,-9 7 0,-1 0 0,-22 10 0,30-15 0,-334 169 0,269-141 0,-1-3 0,-2-4 0,0-2 0,-106 17 0,65-23 0,-1-5 0,-146-4 0,-349-49 0,438 25 0,-494-10 0,634 26 0,-436 15 0,33 20 0,388-28 13,38-5-209,0 0-1,-1-1 0,0 0 0,1 0 0,-1-1 0,-16-2 0,16-1-6629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66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68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66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08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Pop-up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11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Pop-up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1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166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Pop-up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8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38.png"/><Relationship Id="rId21" Type="http://schemas.openxmlformats.org/officeDocument/2006/relationships/customXml" Target="../ink/ink536.xml"/><Relationship Id="rId42" Type="http://schemas.openxmlformats.org/officeDocument/2006/relationships/image" Target="../media/image546.png"/><Relationship Id="rId47" Type="http://schemas.openxmlformats.org/officeDocument/2006/relationships/customXml" Target="../ink/ink549.xml"/><Relationship Id="rId63" Type="http://schemas.openxmlformats.org/officeDocument/2006/relationships/customXml" Target="../ink/ink557.xml"/><Relationship Id="rId68" Type="http://schemas.openxmlformats.org/officeDocument/2006/relationships/image" Target="../media/image559.png"/><Relationship Id="rId16" Type="http://schemas.openxmlformats.org/officeDocument/2006/relationships/image" Target="../media/image533.png"/><Relationship Id="rId11" Type="http://schemas.openxmlformats.org/officeDocument/2006/relationships/image" Target="../media/image528.png"/><Relationship Id="rId24" Type="http://schemas.openxmlformats.org/officeDocument/2006/relationships/image" Target="../media/image537.png"/><Relationship Id="rId32" Type="http://schemas.openxmlformats.org/officeDocument/2006/relationships/image" Target="../media/image541.png"/><Relationship Id="rId37" Type="http://schemas.openxmlformats.org/officeDocument/2006/relationships/customXml" Target="../ink/ink544.xml"/><Relationship Id="rId40" Type="http://schemas.openxmlformats.org/officeDocument/2006/relationships/image" Target="../media/image545.png"/><Relationship Id="rId45" Type="http://schemas.openxmlformats.org/officeDocument/2006/relationships/customXml" Target="../ink/ink548.xml"/><Relationship Id="rId53" Type="http://schemas.openxmlformats.org/officeDocument/2006/relationships/customXml" Target="../ink/ink552.xml"/><Relationship Id="rId58" Type="http://schemas.openxmlformats.org/officeDocument/2006/relationships/image" Target="../media/image554.png"/><Relationship Id="rId66" Type="http://schemas.openxmlformats.org/officeDocument/2006/relationships/image" Target="../media/image558.png"/><Relationship Id="rId74" Type="http://schemas.openxmlformats.org/officeDocument/2006/relationships/image" Target="../media/image561.png"/><Relationship Id="rId5" Type="http://schemas.openxmlformats.org/officeDocument/2006/relationships/tags" Target="../tags/tag18.xml"/><Relationship Id="rId61" Type="http://schemas.openxmlformats.org/officeDocument/2006/relationships/customXml" Target="../ink/ink556.xml"/><Relationship Id="rId19" Type="http://schemas.openxmlformats.org/officeDocument/2006/relationships/customXml" Target="../ink/ink535.xml"/><Relationship Id="rId14" Type="http://schemas.openxmlformats.org/officeDocument/2006/relationships/image" Target="../media/image531.png"/><Relationship Id="rId22" Type="http://schemas.openxmlformats.org/officeDocument/2006/relationships/image" Target="../media/image536.png"/><Relationship Id="rId27" Type="http://schemas.openxmlformats.org/officeDocument/2006/relationships/customXml" Target="../ink/ink539.xml"/><Relationship Id="rId30" Type="http://schemas.openxmlformats.org/officeDocument/2006/relationships/image" Target="../media/image540.png"/><Relationship Id="rId35" Type="http://schemas.openxmlformats.org/officeDocument/2006/relationships/customXml" Target="../ink/ink543.xml"/><Relationship Id="rId43" Type="http://schemas.openxmlformats.org/officeDocument/2006/relationships/customXml" Target="../ink/ink547.xml"/><Relationship Id="rId48" Type="http://schemas.openxmlformats.org/officeDocument/2006/relationships/image" Target="../media/image549.png"/><Relationship Id="rId56" Type="http://schemas.openxmlformats.org/officeDocument/2006/relationships/image" Target="../media/image553.png"/><Relationship Id="rId64" Type="http://schemas.openxmlformats.org/officeDocument/2006/relationships/image" Target="../media/image557.png"/><Relationship Id="rId69" Type="http://schemas.openxmlformats.org/officeDocument/2006/relationships/customXml" Target="../ink/ink560.xml"/><Relationship Id="rId77" Type="http://schemas.openxmlformats.org/officeDocument/2006/relationships/customXml" Target="../ink/ink564.xml"/><Relationship Id="rId8" Type="http://schemas.openxmlformats.org/officeDocument/2006/relationships/slideLayout" Target="../slideLayouts/slideLayout42.xml"/><Relationship Id="rId51" Type="http://schemas.openxmlformats.org/officeDocument/2006/relationships/customXml" Target="../ink/ink551.xml"/><Relationship Id="rId72" Type="http://schemas.openxmlformats.org/officeDocument/2006/relationships/image" Target="../media/image26.png"/><Relationship Id="rId3" Type="http://schemas.openxmlformats.org/officeDocument/2006/relationships/tags" Target="../tags/tag16.xml"/><Relationship Id="rId12" Type="http://schemas.openxmlformats.org/officeDocument/2006/relationships/image" Target="../media/image529.png"/><Relationship Id="rId17" Type="http://schemas.openxmlformats.org/officeDocument/2006/relationships/customXml" Target="../ink/ink534.xml"/><Relationship Id="rId25" Type="http://schemas.openxmlformats.org/officeDocument/2006/relationships/customXml" Target="../ink/ink538.xml"/><Relationship Id="rId33" Type="http://schemas.openxmlformats.org/officeDocument/2006/relationships/customXml" Target="../ink/ink542.xml"/><Relationship Id="rId38" Type="http://schemas.openxmlformats.org/officeDocument/2006/relationships/image" Target="../media/image544.png"/><Relationship Id="rId46" Type="http://schemas.openxmlformats.org/officeDocument/2006/relationships/image" Target="../media/image548.png"/><Relationship Id="rId59" Type="http://schemas.openxmlformats.org/officeDocument/2006/relationships/customXml" Target="../ink/ink555.xml"/><Relationship Id="rId67" Type="http://schemas.openxmlformats.org/officeDocument/2006/relationships/customXml" Target="../ink/ink559.xml"/><Relationship Id="rId20" Type="http://schemas.openxmlformats.org/officeDocument/2006/relationships/image" Target="../media/image535.png"/><Relationship Id="rId41" Type="http://schemas.openxmlformats.org/officeDocument/2006/relationships/customXml" Target="../ink/ink546.xml"/><Relationship Id="rId54" Type="http://schemas.openxmlformats.org/officeDocument/2006/relationships/image" Target="../media/image552.png"/><Relationship Id="rId62" Type="http://schemas.openxmlformats.org/officeDocument/2006/relationships/image" Target="../media/image556.png"/><Relationship Id="rId70" Type="http://schemas.openxmlformats.org/officeDocument/2006/relationships/image" Target="../media/image560.png"/><Relationship Id="rId75" Type="http://schemas.openxmlformats.org/officeDocument/2006/relationships/customXml" Target="../ink/ink563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5" Type="http://schemas.openxmlformats.org/officeDocument/2006/relationships/image" Target="../media/image532.png"/><Relationship Id="rId23" Type="http://schemas.openxmlformats.org/officeDocument/2006/relationships/customXml" Target="../ink/ink537.xml"/><Relationship Id="rId28" Type="http://schemas.openxmlformats.org/officeDocument/2006/relationships/image" Target="../media/image539.png"/><Relationship Id="rId36" Type="http://schemas.openxmlformats.org/officeDocument/2006/relationships/image" Target="../media/image543.png"/><Relationship Id="rId49" Type="http://schemas.openxmlformats.org/officeDocument/2006/relationships/customXml" Target="../ink/ink550.xml"/><Relationship Id="rId57" Type="http://schemas.openxmlformats.org/officeDocument/2006/relationships/customXml" Target="../ink/ink554.xml"/><Relationship Id="rId10" Type="http://schemas.openxmlformats.org/officeDocument/2006/relationships/image" Target="../media/image527.png"/><Relationship Id="rId31" Type="http://schemas.openxmlformats.org/officeDocument/2006/relationships/customXml" Target="../ink/ink541.xml"/><Relationship Id="rId44" Type="http://schemas.openxmlformats.org/officeDocument/2006/relationships/image" Target="../media/image547.png"/><Relationship Id="rId52" Type="http://schemas.openxmlformats.org/officeDocument/2006/relationships/image" Target="../media/image551.png"/><Relationship Id="rId60" Type="http://schemas.openxmlformats.org/officeDocument/2006/relationships/image" Target="../media/image555.png"/><Relationship Id="rId65" Type="http://schemas.openxmlformats.org/officeDocument/2006/relationships/customXml" Target="../ink/ink558.xml"/><Relationship Id="rId73" Type="http://schemas.openxmlformats.org/officeDocument/2006/relationships/customXml" Target="../ink/ink562.xml"/><Relationship Id="rId78" Type="http://schemas.openxmlformats.org/officeDocument/2006/relationships/image" Target="../media/image563.png"/><Relationship Id="rId4" Type="http://schemas.openxmlformats.org/officeDocument/2006/relationships/tags" Target="../tags/tag17.xml"/><Relationship Id="rId9" Type="http://schemas.openxmlformats.org/officeDocument/2006/relationships/notesSlide" Target="../notesSlides/notesSlide8.xml"/><Relationship Id="rId13" Type="http://schemas.openxmlformats.org/officeDocument/2006/relationships/image" Target="../media/image530.png"/><Relationship Id="rId18" Type="http://schemas.openxmlformats.org/officeDocument/2006/relationships/image" Target="../media/image534.png"/><Relationship Id="rId39" Type="http://schemas.openxmlformats.org/officeDocument/2006/relationships/customXml" Target="../ink/ink545.xml"/><Relationship Id="rId34" Type="http://schemas.openxmlformats.org/officeDocument/2006/relationships/image" Target="../media/image542.png"/><Relationship Id="rId50" Type="http://schemas.openxmlformats.org/officeDocument/2006/relationships/image" Target="../media/image550.png"/><Relationship Id="rId55" Type="http://schemas.openxmlformats.org/officeDocument/2006/relationships/customXml" Target="../ink/ink553.xml"/><Relationship Id="rId76" Type="http://schemas.openxmlformats.org/officeDocument/2006/relationships/image" Target="../media/image562.png"/><Relationship Id="rId7" Type="http://schemas.openxmlformats.org/officeDocument/2006/relationships/tags" Target="../tags/tag20.xml"/><Relationship Id="rId71" Type="http://schemas.openxmlformats.org/officeDocument/2006/relationships/customXml" Target="../ink/ink561.xml"/><Relationship Id="rId2" Type="http://schemas.openxmlformats.org/officeDocument/2006/relationships/tags" Target="../tags/tag15.xml"/><Relationship Id="rId29" Type="http://schemas.openxmlformats.org/officeDocument/2006/relationships/customXml" Target="../ink/ink540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69.png"/><Relationship Id="rId21" Type="http://schemas.openxmlformats.org/officeDocument/2006/relationships/image" Target="../media/image531.png"/><Relationship Id="rId42" Type="http://schemas.openxmlformats.org/officeDocument/2006/relationships/image" Target="../media/image580.png"/><Relationship Id="rId47" Type="http://schemas.openxmlformats.org/officeDocument/2006/relationships/customXml" Target="../ink/ink572.xml"/><Relationship Id="rId63" Type="http://schemas.openxmlformats.org/officeDocument/2006/relationships/customXml" Target="../ink/ink580.xml"/><Relationship Id="rId68" Type="http://schemas.openxmlformats.org/officeDocument/2006/relationships/image" Target="../media/image592.png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9" Type="http://schemas.openxmlformats.org/officeDocument/2006/relationships/image" Target="../media/image572.png"/><Relationship Id="rId11" Type="http://schemas.openxmlformats.org/officeDocument/2006/relationships/tags" Target="../tags/tag31.xml"/><Relationship Id="rId24" Type="http://schemas.openxmlformats.org/officeDocument/2006/relationships/image" Target="../media/image567.png"/><Relationship Id="rId32" Type="http://schemas.openxmlformats.org/officeDocument/2006/relationships/image" Target="../media/image575.png"/><Relationship Id="rId37" Type="http://schemas.openxmlformats.org/officeDocument/2006/relationships/customXml" Target="../ink/ink567.xml"/><Relationship Id="rId40" Type="http://schemas.openxmlformats.org/officeDocument/2006/relationships/image" Target="../media/image579.png"/><Relationship Id="rId45" Type="http://schemas.openxmlformats.org/officeDocument/2006/relationships/customXml" Target="../ink/ink571.xml"/><Relationship Id="rId53" Type="http://schemas.openxmlformats.org/officeDocument/2006/relationships/customXml" Target="../ink/ink575.xml"/><Relationship Id="rId58" Type="http://schemas.openxmlformats.org/officeDocument/2006/relationships/image" Target="../media/image588.png"/><Relationship Id="rId66" Type="http://schemas.openxmlformats.org/officeDocument/2006/relationships/image" Target="../media/image591.png"/><Relationship Id="rId74" Type="http://schemas.openxmlformats.org/officeDocument/2006/relationships/image" Target="../media/image595.png"/><Relationship Id="rId5" Type="http://schemas.openxmlformats.org/officeDocument/2006/relationships/tags" Target="../tags/tag25.xml"/><Relationship Id="rId61" Type="http://schemas.openxmlformats.org/officeDocument/2006/relationships/customXml" Target="../ink/ink579.xml"/><Relationship Id="rId19" Type="http://schemas.openxmlformats.org/officeDocument/2006/relationships/image" Target="../media/image564.png"/><Relationship Id="rId14" Type="http://schemas.openxmlformats.org/officeDocument/2006/relationships/tags" Target="../tags/tag34.xml"/><Relationship Id="rId22" Type="http://schemas.openxmlformats.org/officeDocument/2006/relationships/image" Target="../media/image532.png"/><Relationship Id="rId27" Type="http://schemas.openxmlformats.org/officeDocument/2006/relationships/image" Target="../media/image570.png"/><Relationship Id="rId30" Type="http://schemas.openxmlformats.org/officeDocument/2006/relationships/image" Target="../media/image573.png"/><Relationship Id="rId35" Type="http://schemas.openxmlformats.org/officeDocument/2006/relationships/customXml" Target="../ink/ink566.xml"/><Relationship Id="rId43" Type="http://schemas.openxmlformats.org/officeDocument/2006/relationships/customXml" Target="../ink/ink570.xml"/><Relationship Id="rId48" Type="http://schemas.openxmlformats.org/officeDocument/2006/relationships/image" Target="../media/image583.png"/><Relationship Id="rId56" Type="http://schemas.openxmlformats.org/officeDocument/2006/relationships/image" Target="../media/image587.png"/><Relationship Id="rId64" Type="http://schemas.openxmlformats.org/officeDocument/2006/relationships/image" Target="../media/image590.png"/><Relationship Id="rId69" Type="http://schemas.openxmlformats.org/officeDocument/2006/relationships/customXml" Target="../ink/ink583.xml"/><Relationship Id="rId8" Type="http://schemas.openxmlformats.org/officeDocument/2006/relationships/tags" Target="../tags/tag28.xml"/><Relationship Id="rId51" Type="http://schemas.openxmlformats.org/officeDocument/2006/relationships/customXml" Target="../ink/ink574.xml"/><Relationship Id="rId72" Type="http://schemas.openxmlformats.org/officeDocument/2006/relationships/image" Target="../media/image594.png"/><Relationship Id="rId3" Type="http://schemas.openxmlformats.org/officeDocument/2006/relationships/tags" Target="../tags/tag23.xml"/><Relationship Id="rId12" Type="http://schemas.openxmlformats.org/officeDocument/2006/relationships/tags" Target="../tags/tag32.xml"/><Relationship Id="rId17" Type="http://schemas.openxmlformats.org/officeDocument/2006/relationships/slideLayout" Target="../slideLayouts/slideLayout42.xml"/><Relationship Id="rId25" Type="http://schemas.openxmlformats.org/officeDocument/2006/relationships/image" Target="../media/image568.png"/><Relationship Id="rId33" Type="http://schemas.openxmlformats.org/officeDocument/2006/relationships/customXml" Target="../ink/ink565.xml"/><Relationship Id="rId38" Type="http://schemas.openxmlformats.org/officeDocument/2006/relationships/image" Target="../media/image578.png"/><Relationship Id="rId46" Type="http://schemas.openxmlformats.org/officeDocument/2006/relationships/image" Target="../media/image582.png"/><Relationship Id="rId59" Type="http://schemas.openxmlformats.org/officeDocument/2006/relationships/customXml" Target="../ink/ink578.xml"/><Relationship Id="rId67" Type="http://schemas.openxmlformats.org/officeDocument/2006/relationships/customXml" Target="../ink/ink582.xml"/><Relationship Id="rId20" Type="http://schemas.openxmlformats.org/officeDocument/2006/relationships/image" Target="../media/image565.png"/><Relationship Id="rId41" Type="http://schemas.openxmlformats.org/officeDocument/2006/relationships/customXml" Target="../ink/ink569.xml"/><Relationship Id="rId54" Type="http://schemas.openxmlformats.org/officeDocument/2006/relationships/image" Target="../media/image586.png"/><Relationship Id="rId62" Type="http://schemas.openxmlformats.org/officeDocument/2006/relationships/image" Target="../media/image589.png"/><Relationship Id="rId70" Type="http://schemas.openxmlformats.org/officeDocument/2006/relationships/image" Target="../media/image593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5" Type="http://schemas.openxmlformats.org/officeDocument/2006/relationships/tags" Target="../tags/tag35.xml"/><Relationship Id="rId23" Type="http://schemas.openxmlformats.org/officeDocument/2006/relationships/image" Target="../media/image566.png"/><Relationship Id="rId28" Type="http://schemas.openxmlformats.org/officeDocument/2006/relationships/image" Target="../media/image571.png"/><Relationship Id="rId36" Type="http://schemas.openxmlformats.org/officeDocument/2006/relationships/image" Target="../media/image577.png"/><Relationship Id="rId49" Type="http://schemas.openxmlformats.org/officeDocument/2006/relationships/customXml" Target="../ink/ink573.xml"/><Relationship Id="rId57" Type="http://schemas.openxmlformats.org/officeDocument/2006/relationships/customXml" Target="../ink/ink577.xml"/><Relationship Id="rId10" Type="http://schemas.openxmlformats.org/officeDocument/2006/relationships/tags" Target="../tags/tag30.xml"/><Relationship Id="rId31" Type="http://schemas.openxmlformats.org/officeDocument/2006/relationships/image" Target="../media/image574.png"/><Relationship Id="rId44" Type="http://schemas.openxmlformats.org/officeDocument/2006/relationships/image" Target="../media/image581.png"/><Relationship Id="rId52" Type="http://schemas.openxmlformats.org/officeDocument/2006/relationships/image" Target="../media/image585.png"/><Relationship Id="rId60" Type="http://schemas.openxmlformats.org/officeDocument/2006/relationships/image" Target="../media/image26.png"/><Relationship Id="rId65" Type="http://schemas.openxmlformats.org/officeDocument/2006/relationships/customXml" Target="../ink/ink581.xml"/><Relationship Id="rId73" Type="http://schemas.openxmlformats.org/officeDocument/2006/relationships/customXml" Target="../ink/ink585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3" Type="http://schemas.openxmlformats.org/officeDocument/2006/relationships/tags" Target="../tags/tag33.xml"/><Relationship Id="rId18" Type="http://schemas.openxmlformats.org/officeDocument/2006/relationships/notesSlide" Target="../notesSlides/notesSlide9.xml"/><Relationship Id="rId39" Type="http://schemas.openxmlformats.org/officeDocument/2006/relationships/customXml" Target="../ink/ink568.xml"/><Relationship Id="rId34" Type="http://schemas.openxmlformats.org/officeDocument/2006/relationships/image" Target="../media/image576.png"/><Relationship Id="rId50" Type="http://schemas.openxmlformats.org/officeDocument/2006/relationships/image" Target="../media/image584.png"/><Relationship Id="rId55" Type="http://schemas.openxmlformats.org/officeDocument/2006/relationships/customXml" Target="../ink/ink576.xml"/><Relationship Id="rId7" Type="http://schemas.openxmlformats.org/officeDocument/2006/relationships/tags" Target="../tags/tag27.xml"/><Relationship Id="rId71" Type="http://schemas.openxmlformats.org/officeDocument/2006/relationships/customXml" Target="../ink/ink584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2.png"/><Relationship Id="rId299" Type="http://schemas.openxmlformats.org/officeDocument/2006/relationships/image" Target="../media/image742.png"/><Relationship Id="rId21" Type="http://schemas.openxmlformats.org/officeDocument/2006/relationships/image" Target="../media/image605.png"/><Relationship Id="rId63" Type="http://schemas.openxmlformats.org/officeDocument/2006/relationships/customXml" Target="../ink/ink617.xml"/><Relationship Id="rId159" Type="http://schemas.openxmlformats.org/officeDocument/2006/relationships/image" Target="../media/image673.png"/><Relationship Id="rId324" Type="http://schemas.openxmlformats.org/officeDocument/2006/relationships/customXml" Target="../ink/ink749.xml"/><Relationship Id="rId366" Type="http://schemas.openxmlformats.org/officeDocument/2006/relationships/image" Target="../media/image775.png"/><Relationship Id="rId170" Type="http://schemas.openxmlformats.org/officeDocument/2006/relationships/customXml" Target="../ink/ink671.xml"/><Relationship Id="rId226" Type="http://schemas.openxmlformats.org/officeDocument/2006/relationships/customXml" Target="../ink/ink700.xml"/><Relationship Id="rId433" Type="http://schemas.openxmlformats.org/officeDocument/2006/relationships/customXml" Target="../ink/ink804.xml"/><Relationship Id="rId268" Type="http://schemas.openxmlformats.org/officeDocument/2006/relationships/customXml" Target="../ink/ink721.xml"/><Relationship Id="rId32" Type="http://schemas.openxmlformats.org/officeDocument/2006/relationships/image" Target="../media/image610.png"/><Relationship Id="rId74" Type="http://schemas.openxmlformats.org/officeDocument/2006/relationships/image" Target="../media/image631.png"/><Relationship Id="rId128" Type="http://schemas.openxmlformats.org/officeDocument/2006/relationships/customXml" Target="../ink/ink650.xml"/><Relationship Id="rId335" Type="http://schemas.openxmlformats.org/officeDocument/2006/relationships/image" Target="../media/image760.png"/><Relationship Id="rId377" Type="http://schemas.openxmlformats.org/officeDocument/2006/relationships/customXml" Target="../ink/ink776.xml"/><Relationship Id="rId5" Type="http://schemas.openxmlformats.org/officeDocument/2006/relationships/image" Target="../media/image597.png"/><Relationship Id="rId181" Type="http://schemas.openxmlformats.org/officeDocument/2006/relationships/image" Target="../media/image684.png"/><Relationship Id="rId237" Type="http://schemas.openxmlformats.org/officeDocument/2006/relationships/image" Target="../media/image711.png"/><Relationship Id="rId402" Type="http://schemas.openxmlformats.org/officeDocument/2006/relationships/image" Target="../media/image793.png"/><Relationship Id="rId279" Type="http://schemas.openxmlformats.org/officeDocument/2006/relationships/image" Target="../media/image732.png"/><Relationship Id="rId444" Type="http://schemas.openxmlformats.org/officeDocument/2006/relationships/image" Target="../media/image814.png"/><Relationship Id="rId43" Type="http://schemas.openxmlformats.org/officeDocument/2006/relationships/customXml" Target="../ink/ink607.xml"/><Relationship Id="rId139" Type="http://schemas.openxmlformats.org/officeDocument/2006/relationships/image" Target="../media/image663.png"/><Relationship Id="rId290" Type="http://schemas.openxmlformats.org/officeDocument/2006/relationships/customXml" Target="../ink/ink732.xml"/><Relationship Id="rId304" Type="http://schemas.openxmlformats.org/officeDocument/2006/relationships/customXml" Target="../ink/ink739.xml"/><Relationship Id="rId346" Type="http://schemas.openxmlformats.org/officeDocument/2006/relationships/customXml" Target="../ink/ink760.xml"/><Relationship Id="rId388" Type="http://schemas.openxmlformats.org/officeDocument/2006/relationships/image" Target="../media/image786.png"/><Relationship Id="rId85" Type="http://schemas.openxmlformats.org/officeDocument/2006/relationships/customXml" Target="../ink/ink628.xml"/><Relationship Id="rId150" Type="http://schemas.openxmlformats.org/officeDocument/2006/relationships/customXml" Target="../ink/ink661.xml"/><Relationship Id="rId192" Type="http://schemas.openxmlformats.org/officeDocument/2006/relationships/customXml" Target="../ink/ink682.xml"/><Relationship Id="rId206" Type="http://schemas.openxmlformats.org/officeDocument/2006/relationships/customXml" Target="../ink/ink689.xml"/><Relationship Id="rId413" Type="http://schemas.openxmlformats.org/officeDocument/2006/relationships/customXml" Target="../ink/ink794.xml"/><Relationship Id="rId248" Type="http://schemas.openxmlformats.org/officeDocument/2006/relationships/customXml" Target="../ink/ink711.xml"/><Relationship Id="rId12" Type="http://schemas.openxmlformats.org/officeDocument/2006/relationships/customXml" Target="../ink/ink591.xml"/><Relationship Id="rId108" Type="http://schemas.openxmlformats.org/officeDocument/2006/relationships/customXml" Target="../ink/ink640.xml"/><Relationship Id="rId315" Type="http://schemas.openxmlformats.org/officeDocument/2006/relationships/image" Target="../media/image750.png"/><Relationship Id="rId357" Type="http://schemas.openxmlformats.org/officeDocument/2006/relationships/customXml" Target="../ink/ink766.xml"/><Relationship Id="rId54" Type="http://schemas.openxmlformats.org/officeDocument/2006/relationships/image" Target="../media/image621.png"/><Relationship Id="rId96" Type="http://schemas.openxmlformats.org/officeDocument/2006/relationships/customXml" Target="../ink/ink634.xml"/><Relationship Id="rId161" Type="http://schemas.openxmlformats.org/officeDocument/2006/relationships/image" Target="../media/image674.png"/><Relationship Id="rId217" Type="http://schemas.openxmlformats.org/officeDocument/2006/relationships/image" Target="../media/image701.png"/><Relationship Id="rId399" Type="http://schemas.openxmlformats.org/officeDocument/2006/relationships/customXml" Target="../ink/ink787.xml"/><Relationship Id="rId259" Type="http://schemas.openxmlformats.org/officeDocument/2006/relationships/image" Target="../media/image722.png"/><Relationship Id="rId424" Type="http://schemas.openxmlformats.org/officeDocument/2006/relationships/image" Target="../media/image804.png"/><Relationship Id="rId23" Type="http://schemas.openxmlformats.org/officeDocument/2006/relationships/image" Target="../media/image606.png"/><Relationship Id="rId119" Type="http://schemas.openxmlformats.org/officeDocument/2006/relationships/image" Target="../media/image653.png"/><Relationship Id="rId270" Type="http://schemas.openxmlformats.org/officeDocument/2006/relationships/customXml" Target="../ink/ink722.xml"/><Relationship Id="rId326" Type="http://schemas.openxmlformats.org/officeDocument/2006/relationships/customXml" Target="../ink/ink750.xml"/><Relationship Id="rId65" Type="http://schemas.openxmlformats.org/officeDocument/2006/relationships/customXml" Target="../ink/ink618.xml"/><Relationship Id="rId130" Type="http://schemas.openxmlformats.org/officeDocument/2006/relationships/customXml" Target="../ink/ink651.xml"/><Relationship Id="rId368" Type="http://schemas.openxmlformats.org/officeDocument/2006/relationships/image" Target="../media/image776.png"/><Relationship Id="rId172" Type="http://schemas.openxmlformats.org/officeDocument/2006/relationships/customXml" Target="../ink/ink672.xml"/><Relationship Id="rId228" Type="http://schemas.openxmlformats.org/officeDocument/2006/relationships/customXml" Target="../ink/ink701.xml"/><Relationship Id="rId435" Type="http://schemas.openxmlformats.org/officeDocument/2006/relationships/customXml" Target="../ink/ink805.xml"/><Relationship Id="rId281" Type="http://schemas.openxmlformats.org/officeDocument/2006/relationships/image" Target="../media/image733.png"/><Relationship Id="rId337" Type="http://schemas.openxmlformats.org/officeDocument/2006/relationships/image" Target="../media/image761.png"/><Relationship Id="rId34" Type="http://schemas.openxmlformats.org/officeDocument/2006/relationships/image" Target="../media/image611.png"/><Relationship Id="rId76" Type="http://schemas.openxmlformats.org/officeDocument/2006/relationships/image" Target="../media/image632.png"/><Relationship Id="rId141" Type="http://schemas.openxmlformats.org/officeDocument/2006/relationships/image" Target="../media/image664.png"/><Relationship Id="rId379" Type="http://schemas.openxmlformats.org/officeDocument/2006/relationships/customXml" Target="../ink/ink777.xml"/><Relationship Id="rId7" Type="http://schemas.openxmlformats.org/officeDocument/2006/relationships/image" Target="../media/image598.png"/><Relationship Id="rId183" Type="http://schemas.openxmlformats.org/officeDocument/2006/relationships/image" Target="../media/image685.png"/><Relationship Id="rId239" Type="http://schemas.openxmlformats.org/officeDocument/2006/relationships/image" Target="../media/image712.png"/><Relationship Id="rId390" Type="http://schemas.openxmlformats.org/officeDocument/2006/relationships/image" Target="../media/image787.png"/><Relationship Id="rId404" Type="http://schemas.openxmlformats.org/officeDocument/2006/relationships/image" Target="../media/image794.png"/><Relationship Id="rId446" Type="http://schemas.openxmlformats.org/officeDocument/2006/relationships/image" Target="../media/image815.png"/><Relationship Id="rId250" Type="http://schemas.openxmlformats.org/officeDocument/2006/relationships/customXml" Target="../ink/ink712.xml"/><Relationship Id="rId292" Type="http://schemas.openxmlformats.org/officeDocument/2006/relationships/customXml" Target="../ink/ink733.xml"/><Relationship Id="rId306" Type="http://schemas.openxmlformats.org/officeDocument/2006/relationships/customXml" Target="../ink/ink740.xml"/><Relationship Id="rId45" Type="http://schemas.openxmlformats.org/officeDocument/2006/relationships/customXml" Target="../ink/ink608.xml"/><Relationship Id="rId87" Type="http://schemas.openxmlformats.org/officeDocument/2006/relationships/customXml" Target="../ink/ink629.xml"/><Relationship Id="rId110" Type="http://schemas.openxmlformats.org/officeDocument/2006/relationships/customXml" Target="../ink/ink641.xml"/><Relationship Id="rId348" Type="http://schemas.openxmlformats.org/officeDocument/2006/relationships/image" Target="../media/image766.png"/><Relationship Id="rId152" Type="http://schemas.openxmlformats.org/officeDocument/2006/relationships/customXml" Target="../ink/ink662.xml"/><Relationship Id="rId194" Type="http://schemas.openxmlformats.org/officeDocument/2006/relationships/customXml" Target="../ink/ink683.xml"/><Relationship Id="rId208" Type="http://schemas.openxmlformats.org/officeDocument/2006/relationships/customXml" Target="../ink/ink690.xml"/><Relationship Id="rId415" Type="http://schemas.openxmlformats.org/officeDocument/2006/relationships/customXml" Target="../ink/ink795.xml"/><Relationship Id="rId261" Type="http://schemas.openxmlformats.org/officeDocument/2006/relationships/image" Target="../media/image723.png"/><Relationship Id="rId14" Type="http://schemas.openxmlformats.org/officeDocument/2006/relationships/customXml" Target="../ink/ink592.xml"/><Relationship Id="rId56" Type="http://schemas.openxmlformats.org/officeDocument/2006/relationships/image" Target="../media/image622.png"/><Relationship Id="rId317" Type="http://schemas.openxmlformats.org/officeDocument/2006/relationships/image" Target="../media/image751.png"/><Relationship Id="rId359" Type="http://schemas.openxmlformats.org/officeDocument/2006/relationships/customXml" Target="../ink/ink767.xml"/><Relationship Id="rId98" Type="http://schemas.openxmlformats.org/officeDocument/2006/relationships/customXml" Target="../ink/ink635.xml"/><Relationship Id="rId121" Type="http://schemas.openxmlformats.org/officeDocument/2006/relationships/image" Target="../media/image654.png"/><Relationship Id="rId163" Type="http://schemas.openxmlformats.org/officeDocument/2006/relationships/image" Target="../media/image675.png"/><Relationship Id="rId219" Type="http://schemas.openxmlformats.org/officeDocument/2006/relationships/image" Target="../media/image702.png"/><Relationship Id="rId370" Type="http://schemas.openxmlformats.org/officeDocument/2006/relationships/image" Target="../media/image777.png"/><Relationship Id="rId426" Type="http://schemas.openxmlformats.org/officeDocument/2006/relationships/image" Target="../media/image805.png"/><Relationship Id="rId230" Type="http://schemas.openxmlformats.org/officeDocument/2006/relationships/customXml" Target="../ink/ink702.xml"/><Relationship Id="rId25" Type="http://schemas.openxmlformats.org/officeDocument/2006/relationships/image" Target="../media/image607.png"/><Relationship Id="rId67" Type="http://schemas.openxmlformats.org/officeDocument/2006/relationships/customXml" Target="../ink/ink619.xml"/><Relationship Id="rId272" Type="http://schemas.openxmlformats.org/officeDocument/2006/relationships/customXml" Target="../ink/ink723.xml"/><Relationship Id="rId328" Type="http://schemas.openxmlformats.org/officeDocument/2006/relationships/customXml" Target="../ink/ink751.xml"/><Relationship Id="rId132" Type="http://schemas.openxmlformats.org/officeDocument/2006/relationships/customXml" Target="../ink/ink652.xml"/><Relationship Id="rId174" Type="http://schemas.openxmlformats.org/officeDocument/2006/relationships/customXml" Target="../ink/ink673.xml"/><Relationship Id="rId381" Type="http://schemas.openxmlformats.org/officeDocument/2006/relationships/customXml" Target="../ink/ink778.xml"/><Relationship Id="rId241" Type="http://schemas.openxmlformats.org/officeDocument/2006/relationships/image" Target="../media/image713.png"/><Relationship Id="rId437" Type="http://schemas.openxmlformats.org/officeDocument/2006/relationships/customXml" Target="../ink/ink806.xml"/><Relationship Id="rId36" Type="http://schemas.openxmlformats.org/officeDocument/2006/relationships/image" Target="../media/image612.png"/><Relationship Id="rId283" Type="http://schemas.openxmlformats.org/officeDocument/2006/relationships/image" Target="../media/image734.png"/><Relationship Id="rId339" Type="http://schemas.openxmlformats.org/officeDocument/2006/relationships/image" Target="../media/image762.png"/><Relationship Id="rId78" Type="http://schemas.openxmlformats.org/officeDocument/2006/relationships/image" Target="../media/image633.png"/><Relationship Id="rId101" Type="http://schemas.openxmlformats.org/officeDocument/2006/relationships/image" Target="../media/image644.png"/><Relationship Id="rId143" Type="http://schemas.openxmlformats.org/officeDocument/2006/relationships/image" Target="../media/image665.png"/><Relationship Id="rId185" Type="http://schemas.openxmlformats.org/officeDocument/2006/relationships/image" Target="../media/image686.png"/><Relationship Id="rId350" Type="http://schemas.openxmlformats.org/officeDocument/2006/relationships/image" Target="../media/image767.png"/><Relationship Id="rId406" Type="http://schemas.openxmlformats.org/officeDocument/2006/relationships/image" Target="../media/image795.png"/><Relationship Id="rId9" Type="http://schemas.openxmlformats.org/officeDocument/2006/relationships/image" Target="../media/image599.png"/><Relationship Id="rId210" Type="http://schemas.openxmlformats.org/officeDocument/2006/relationships/customXml" Target="../ink/ink692.xml"/><Relationship Id="rId392" Type="http://schemas.openxmlformats.org/officeDocument/2006/relationships/image" Target="../media/image788.png"/><Relationship Id="rId448" Type="http://schemas.openxmlformats.org/officeDocument/2006/relationships/image" Target="../media/image816.png"/><Relationship Id="rId252" Type="http://schemas.openxmlformats.org/officeDocument/2006/relationships/customXml" Target="../ink/ink713.xml"/><Relationship Id="rId294" Type="http://schemas.openxmlformats.org/officeDocument/2006/relationships/customXml" Target="../ink/ink734.xml"/><Relationship Id="rId308" Type="http://schemas.openxmlformats.org/officeDocument/2006/relationships/customXml" Target="../ink/ink741.xml"/><Relationship Id="rId47" Type="http://schemas.openxmlformats.org/officeDocument/2006/relationships/customXml" Target="../ink/ink609.xml"/><Relationship Id="rId89" Type="http://schemas.openxmlformats.org/officeDocument/2006/relationships/customXml" Target="../ink/ink630.xml"/><Relationship Id="rId112" Type="http://schemas.openxmlformats.org/officeDocument/2006/relationships/customXml" Target="../ink/ink642.xml"/><Relationship Id="rId154" Type="http://schemas.openxmlformats.org/officeDocument/2006/relationships/customXml" Target="../ink/ink663.xml"/><Relationship Id="rId361" Type="http://schemas.openxmlformats.org/officeDocument/2006/relationships/customXml" Target="../ink/ink768.xml"/><Relationship Id="rId196" Type="http://schemas.openxmlformats.org/officeDocument/2006/relationships/customXml" Target="../ink/ink684.xml"/><Relationship Id="rId417" Type="http://schemas.openxmlformats.org/officeDocument/2006/relationships/customXml" Target="../ink/ink796.xml"/><Relationship Id="rId16" Type="http://schemas.openxmlformats.org/officeDocument/2006/relationships/customXml" Target="../ink/ink593.xml"/><Relationship Id="rId221" Type="http://schemas.openxmlformats.org/officeDocument/2006/relationships/image" Target="../media/image703.png"/><Relationship Id="rId263" Type="http://schemas.openxmlformats.org/officeDocument/2006/relationships/image" Target="../media/image724.png"/><Relationship Id="rId319" Type="http://schemas.openxmlformats.org/officeDocument/2006/relationships/image" Target="../media/image752.png"/><Relationship Id="rId58" Type="http://schemas.openxmlformats.org/officeDocument/2006/relationships/image" Target="../media/image623.png"/><Relationship Id="rId123" Type="http://schemas.openxmlformats.org/officeDocument/2006/relationships/image" Target="../media/image655.png"/><Relationship Id="rId330" Type="http://schemas.openxmlformats.org/officeDocument/2006/relationships/customXml" Target="../ink/ink752.xml"/><Relationship Id="rId165" Type="http://schemas.openxmlformats.org/officeDocument/2006/relationships/image" Target="../media/image676.png"/><Relationship Id="rId372" Type="http://schemas.openxmlformats.org/officeDocument/2006/relationships/image" Target="../media/image778.png"/><Relationship Id="rId428" Type="http://schemas.openxmlformats.org/officeDocument/2006/relationships/image" Target="../media/image806.png"/><Relationship Id="rId232" Type="http://schemas.openxmlformats.org/officeDocument/2006/relationships/customXml" Target="../ink/ink703.xml"/><Relationship Id="rId274" Type="http://schemas.openxmlformats.org/officeDocument/2006/relationships/customXml" Target="../ink/ink724.xml"/><Relationship Id="rId27" Type="http://schemas.openxmlformats.org/officeDocument/2006/relationships/customXml" Target="../ink/ink599.xml"/><Relationship Id="rId69" Type="http://schemas.openxmlformats.org/officeDocument/2006/relationships/customXml" Target="../ink/ink620.xml"/><Relationship Id="rId134" Type="http://schemas.openxmlformats.org/officeDocument/2006/relationships/customXml" Target="../ink/ink653.xml"/><Relationship Id="rId80" Type="http://schemas.openxmlformats.org/officeDocument/2006/relationships/image" Target="../media/image634.png"/><Relationship Id="rId176" Type="http://schemas.openxmlformats.org/officeDocument/2006/relationships/customXml" Target="../ink/ink674.xml"/><Relationship Id="rId341" Type="http://schemas.openxmlformats.org/officeDocument/2006/relationships/image" Target="../media/image763.png"/><Relationship Id="rId383" Type="http://schemas.openxmlformats.org/officeDocument/2006/relationships/customXml" Target="../ink/ink779.xml"/><Relationship Id="rId439" Type="http://schemas.openxmlformats.org/officeDocument/2006/relationships/customXml" Target="../ink/ink807.xml"/><Relationship Id="rId201" Type="http://schemas.openxmlformats.org/officeDocument/2006/relationships/image" Target="../media/image694.png"/><Relationship Id="rId243" Type="http://schemas.openxmlformats.org/officeDocument/2006/relationships/image" Target="../media/image714.png"/><Relationship Id="rId285" Type="http://schemas.openxmlformats.org/officeDocument/2006/relationships/image" Target="../media/image735.png"/><Relationship Id="rId450" Type="http://schemas.openxmlformats.org/officeDocument/2006/relationships/image" Target="../media/image817.png"/><Relationship Id="rId38" Type="http://schemas.openxmlformats.org/officeDocument/2006/relationships/image" Target="../media/image613.png"/><Relationship Id="rId103" Type="http://schemas.openxmlformats.org/officeDocument/2006/relationships/image" Target="../media/image645.png"/><Relationship Id="rId310" Type="http://schemas.openxmlformats.org/officeDocument/2006/relationships/customXml" Target="../ink/ink742.xml"/><Relationship Id="rId91" Type="http://schemas.openxmlformats.org/officeDocument/2006/relationships/customXml" Target="../ink/ink631.xml"/><Relationship Id="rId145" Type="http://schemas.openxmlformats.org/officeDocument/2006/relationships/image" Target="../media/image666.png"/><Relationship Id="rId187" Type="http://schemas.openxmlformats.org/officeDocument/2006/relationships/image" Target="../media/image687.png"/><Relationship Id="rId352" Type="http://schemas.openxmlformats.org/officeDocument/2006/relationships/image" Target="../media/image768.png"/><Relationship Id="rId394" Type="http://schemas.openxmlformats.org/officeDocument/2006/relationships/image" Target="../media/image789.png"/><Relationship Id="rId408" Type="http://schemas.openxmlformats.org/officeDocument/2006/relationships/image" Target="../media/image796.png"/><Relationship Id="rId212" Type="http://schemas.openxmlformats.org/officeDocument/2006/relationships/customXml" Target="../ink/ink693.xml"/><Relationship Id="rId254" Type="http://schemas.openxmlformats.org/officeDocument/2006/relationships/customXml" Target="../ink/ink714.xml"/><Relationship Id="rId49" Type="http://schemas.openxmlformats.org/officeDocument/2006/relationships/customXml" Target="../ink/ink610.xml"/><Relationship Id="rId114" Type="http://schemas.openxmlformats.org/officeDocument/2006/relationships/customXml" Target="../ink/ink643.xml"/><Relationship Id="rId296" Type="http://schemas.openxmlformats.org/officeDocument/2006/relationships/customXml" Target="../ink/ink735.xml"/><Relationship Id="rId60" Type="http://schemas.openxmlformats.org/officeDocument/2006/relationships/image" Target="../media/image624.png"/><Relationship Id="rId156" Type="http://schemas.openxmlformats.org/officeDocument/2006/relationships/customXml" Target="../ink/ink664.xml"/><Relationship Id="rId198" Type="http://schemas.openxmlformats.org/officeDocument/2006/relationships/customXml" Target="../ink/ink685.xml"/><Relationship Id="rId321" Type="http://schemas.openxmlformats.org/officeDocument/2006/relationships/image" Target="../media/image753.png"/><Relationship Id="rId363" Type="http://schemas.openxmlformats.org/officeDocument/2006/relationships/customXml" Target="../ink/ink769.xml"/><Relationship Id="rId419" Type="http://schemas.openxmlformats.org/officeDocument/2006/relationships/customXml" Target="../ink/ink797.xml"/><Relationship Id="rId223" Type="http://schemas.openxmlformats.org/officeDocument/2006/relationships/image" Target="../media/image704.png"/><Relationship Id="rId430" Type="http://schemas.openxmlformats.org/officeDocument/2006/relationships/image" Target="../media/image807.png"/><Relationship Id="rId18" Type="http://schemas.openxmlformats.org/officeDocument/2006/relationships/customXml" Target="../ink/ink594.xml"/><Relationship Id="rId265" Type="http://schemas.openxmlformats.org/officeDocument/2006/relationships/image" Target="../media/image725.png"/><Relationship Id="rId125" Type="http://schemas.openxmlformats.org/officeDocument/2006/relationships/image" Target="../media/image656.png"/><Relationship Id="rId167" Type="http://schemas.openxmlformats.org/officeDocument/2006/relationships/image" Target="../media/image677.png"/><Relationship Id="rId332" Type="http://schemas.openxmlformats.org/officeDocument/2006/relationships/customXml" Target="../ink/ink753.xml"/><Relationship Id="rId374" Type="http://schemas.openxmlformats.org/officeDocument/2006/relationships/image" Target="../media/image779.png"/><Relationship Id="rId71" Type="http://schemas.openxmlformats.org/officeDocument/2006/relationships/customXml" Target="../ink/ink621.xml"/><Relationship Id="rId92" Type="http://schemas.openxmlformats.org/officeDocument/2006/relationships/image" Target="../media/image640.png"/><Relationship Id="rId213" Type="http://schemas.openxmlformats.org/officeDocument/2006/relationships/image" Target="../media/image699.png"/><Relationship Id="rId234" Type="http://schemas.openxmlformats.org/officeDocument/2006/relationships/customXml" Target="../ink/ink704.xml"/><Relationship Id="rId420" Type="http://schemas.openxmlformats.org/officeDocument/2006/relationships/image" Target="../media/image802.png"/><Relationship Id="rId2" Type="http://schemas.openxmlformats.org/officeDocument/2006/relationships/customXml" Target="../ink/ink586.xml"/><Relationship Id="rId29" Type="http://schemas.openxmlformats.org/officeDocument/2006/relationships/customXml" Target="../ink/ink600.xml"/><Relationship Id="rId255" Type="http://schemas.openxmlformats.org/officeDocument/2006/relationships/image" Target="../media/image720.png"/><Relationship Id="rId276" Type="http://schemas.openxmlformats.org/officeDocument/2006/relationships/customXml" Target="../ink/ink725.xml"/><Relationship Id="rId297" Type="http://schemas.openxmlformats.org/officeDocument/2006/relationships/image" Target="../media/image741.png"/><Relationship Id="rId441" Type="http://schemas.openxmlformats.org/officeDocument/2006/relationships/customXml" Target="../ink/ink808.xml"/><Relationship Id="rId40" Type="http://schemas.openxmlformats.org/officeDocument/2006/relationships/image" Target="../media/image614.png"/><Relationship Id="rId115" Type="http://schemas.openxmlformats.org/officeDocument/2006/relationships/image" Target="../media/image651.png"/><Relationship Id="rId136" Type="http://schemas.openxmlformats.org/officeDocument/2006/relationships/customXml" Target="../ink/ink654.xml"/><Relationship Id="rId157" Type="http://schemas.openxmlformats.org/officeDocument/2006/relationships/image" Target="../media/image672.png"/><Relationship Id="rId178" Type="http://schemas.openxmlformats.org/officeDocument/2006/relationships/customXml" Target="../ink/ink675.xml"/><Relationship Id="rId301" Type="http://schemas.openxmlformats.org/officeDocument/2006/relationships/image" Target="../media/image743.png"/><Relationship Id="rId322" Type="http://schemas.openxmlformats.org/officeDocument/2006/relationships/customXml" Target="../ink/ink748.xml"/><Relationship Id="rId343" Type="http://schemas.openxmlformats.org/officeDocument/2006/relationships/image" Target="../media/image764.png"/><Relationship Id="rId364" Type="http://schemas.openxmlformats.org/officeDocument/2006/relationships/image" Target="../media/image774.png"/><Relationship Id="rId61" Type="http://schemas.openxmlformats.org/officeDocument/2006/relationships/customXml" Target="../ink/ink616.xml"/><Relationship Id="rId82" Type="http://schemas.openxmlformats.org/officeDocument/2006/relationships/image" Target="../media/image635.png"/><Relationship Id="rId199" Type="http://schemas.openxmlformats.org/officeDocument/2006/relationships/image" Target="../media/image693.png"/><Relationship Id="rId203" Type="http://schemas.openxmlformats.org/officeDocument/2006/relationships/image" Target="../media/image695.png"/><Relationship Id="rId385" Type="http://schemas.openxmlformats.org/officeDocument/2006/relationships/customXml" Target="../ink/ink780.xml"/><Relationship Id="rId19" Type="http://schemas.openxmlformats.org/officeDocument/2006/relationships/image" Target="../media/image604.png"/><Relationship Id="rId224" Type="http://schemas.openxmlformats.org/officeDocument/2006/relationships/customXml" Target="../ink/ink699.xml"/><Relationship Id="rId245" Type="http://schemas.openxmlformats.org/officeDocument/2006/relationships/image" Target="../media/image715.png"/><Relationship Id="rId266" Type="http://schemas.openxmlformats.org/officeDocument/2006/relationships/customXml" Target="../ink/ink720.xml"/><Relationship Id="rId287" Type="http://schemas.openxmlformats.org/officeDocument/2006/relationships/image" Target="../media/image736.png"/><Relationship Id="rId410" Type="http://schemas.openxmlformats.org/officeDocument/2006/relationships/image" Target="../media/image797.png"/><Relationship Id="rId431" Type="http://schemas.openxmlformats.org/officeDocument/2006/relationships/customXml" Target="../ink/ink803.xml"/><Relationship Id="rId452" Type="http://schemas.openxmlformats.org/officeDocument/2006/relationships/image" Target="../media/image818.png"/><Relationship Id="rId30" Type="http://schemas.openxmlformats.org/officeDocument/2006/relationships/image" Target="../media/image609.png"/><Relationship Id="rId105" Type="http://schemas.openxmlformats.org/officeDocument/2006/relationships/image" Target="../media/image646.png"/><Relationship Id="rId126" Type="http://schemas.openxmlformats.org/officeDocument/2006/relationships/customXml" Target="../ink/ink649.xml"/><Relationship Id="rId147" Type="http://schemas.openxmlformats.org/officeDocument/2006/relationships/image" Target="../media/image667.png"/><Relationship Id="rId168" Type="http://schemas.openxmlformats.org/officeDocument/2006/relationships/customXml" Target="../ink/ink670.xml"/><Relationship Id="rId312" Type="http://schemas.openxmlformats.org/officeDocument/2006/relationships/customXml" Target="../ink/ink743.xml"/><Relationship Id="rId333" Type="http://schemas.openxmlformats.org/officeDocument/2006/relationships/image" Target="../media/image759.png"/><Relationship Id="rId354" Type="http://schemas.openxmlformats.org/officeDocument/2006/relationships/image" Target="../media/image769.png"/><Relationship Id="rId51" Type="http://schemas.openxmlformats.org/officeDocument/2006/relationships/customXml" Target="../ink/ink611.xml"/><Relationship Id="rId72" Type="http://schemas.openxmlformats.org/officeDocument/2006/relationships/image" Target="../media/image630.png"/><Relationship Id="rId93" Type="http://schemas.openxmlformats.org/officeDocument/2006/relationships/customXml" Target="../ink/ink632.xml"/><Relationship Id="rId189" Type="http://schemas.openxmlformats.org/officeDocument/2006/relationships/image" Target="../media/image688.png"/><Relationship Id="rId375" Type="http://schemas.openxmlformats.org/officeDocument/2006/relationships/customXml" Target="../ink/ink775.xml"/><Relationship Id="rId396" Type="http://schemas.openxmlformats.org/officeDocument/2006/relationships/image" Target="../media/image790.png"/><Relationship Id="rId3" Type="http://schemas.openxmlformats.org/officeDocument/2006/relationships/image" Target="../media/image596.png"/><Relationship Id="rId214" Type="http://schemas.openxmlformats.org/officeDocument/2006/relationships/customXml" Target="../ink/ink694.xml"/><Relationship Id="rId235" Type="http://schemas.openxmlformats.org/officeDocument/2006/relationships/image" Target="../media/image710.png"/><Relationship Id="rId256" Type="http://schemas.openxmlformats.org/officeDocument/2006/relationships/customXml" Target="../ink/ink715.xml"/><Relationship Id="rId277" Type="http://schemas.openxmlformats.org/officeDocument/2006/relationships/image" Target="../media/image731.png"/><Relationship Id="rId298" Type="http://schemas.openxmlformats.org/officeDocument/2006/relationships/customXml" Target="../ink/ink736.xml"/><Relationship Id="rId400" Type="http://schemas.openxmlformats.org/officeDocument/2006/relationships/image" Target="../media/image792.png"/><Relationship Id="rId421" Type="http://schemas.openxmlformats.org/officeDocument/2006/relationships/customXml" Target="../ink/ink798.xml"/><Relationship Id="rId442" Type="http://schemas.openxmlformats.org/officeDocument/2006/relationships/image" Target="../media/image813.png"/><Relationship Id="rId116" Type="http://schemas.openxmlformats.org/officeDocument/2006/relationships/customXml" Target="../ink/ink644.xml"/><Relationship Id="rId137" Type="http://schemas.openxmlformats.org/officeDocument/2006/relationships/image" Target="../media/image662.png"/><Relationship Id="rId158" Type="http://schemas.openxmlformats.org/officeDocument/2006/relationships/customXml" Target="../ink/ink665.xml"/><Relationship Id="rId302" Type="http://schemas.openxmlformats.org/officeDocument/2006/relationships/customXml" Target="../ink/ink738.xml"/><Relationship Id="rId323" Type="http://schemas.openxmlformats.org/officeDocument/2006/relationships/image" Target="../media/image754.png"/><Relationship Id="rId344" Type="http://schemas.openxmlformats.org/officeDocument/2006/relationships/customXml" Target="../ink/ink759.xml"/><Relationship Id="rId20" Type="http://schemas.openxmlformats.org/officeDocument/2006/relationships/customXml" Target="../ink/ink595.xml"/><Relationship Id="rId41" Type="http://schemas.openxmlformats.org/officeDocument/2006/relationships/customXml" Target="../ink/ink606.xml"/><Relationship Id="rId62" Type="http://schemas.openxmlformats.org/officeDocument/2006/relationships/image" Target="../media/image625.png"/><Relationship Id="rId83" Type="http://schemas.openxmlformats.org/officeDocument/2006/relationships/customXml" Target="../ink/ink627.xml"/><Relationship Id="rId179" Type="http://schemas.openxmlformats.org/officeDocument/2006/relationships/image" Target="../media/image683.png"/><Relationship Id="rId365" Type="http://schemas.openxmlformats.org/officeDocument/2006/relationships/customXml" Target="../ink/ink770.xml"/><Relationship Id="rId386" Type="http://schemas.openxmlformats.org/officeDocument/2006/relationships/image" Target="../media/image785.png"/><Relationship Id="rId190" Type="http://schemas.openxmlformats.org/officeDocument/2006/relationships/customXml" Target="../ink/ink681.xml"/><Relationship Id="rId204" Type="http://schemas.openxmlformats.org/officeDocument/2006/relationships/customXml" Target="../ink/ink688.xml"/><Relationship Id="rId225" Type="http://schemas.openxmlformats.org/officeDocument/2006/relationships/image" Target="../media/image705.png"/><Relationship Id="rId246" Type="http://schemas.openxmlformats.org/officeDocument/2006/relationships/customXml" Target="../ink/ink710.xml"/><Relationship Id="rId267" Type="http://schemas.openxmlformats.org/officeDocument/2006/relationships/image" Target="../media/image726.png"/><Relationship Id="rId288" Type="http://schemas.openxmlformats.org/officeDocument/2006/relationships/customXml" Target="../ink/ink731.xml"/><Relationship Id="rId411" Type="http://schemas.openxmlformats.org/officeDocument/2006/relationships/customXml" Target="../ink/ink793.xml"/><Relationship Id="rId432" Type="http://schemas.openxmlformats.org/officeDocument/2006/relationships/image" Target="../media/image808.png"/><Relationship Id="rId453" Type="http://schemas.openxmlformats.org/officeDocument/2006/relationships/customXml" Target="../ink/ink814.xml"/><Relationship Id="rId106" Type="http://schemas.openxmlformats.org/officeDocument/2006/relationships/customXml" Target="../ink/ink639.xml"/><Relationship Id="rId127" Type="http://schemas.openxmlformats.org/officeDocument/2006/relationships/image" Target="../media/image657.png"/><Relationship Id="rId313" Type="http://schemas.openxmlformats.org/officeDocument/2006/relationships/image" Target="../media/image749.png"/><Relationship Id="rId10" Type="http://schemas.openxmlformats.org/officeDocument/2006/relationships/customXml" Target="../ink/ink590.xml"/><Relationship Id="rId31" Type="http://schemas.openxmlformats.org/officeDocument/2006/relationships/customXml" Target="../ink/ink601.xml"/><Relationship Id="rId52" Type="http://schemas.openxmlformats.org/officeDocument/2006/relationships/image" Target="../media/image620.png"/><Relationship Id="rId73" Type="http://schemas.openxmlformats.org/officeDocument/2006/relationships/customXml" Target="../ink/ink622.xml"/><Relationship Id="rId94" Type="http://schemas.openxmlformats.org/officeDocument/2006/relationships/customXml" Target="../ink/ink633.xml"/><Relationship Id="rId148" Type="http://schemas.openxmlformats.org/officeDocument/2006/relationships/customXml" Target="../ink/ink660.xml"/><Relationship Id="rId169" Type="http://schemas.openxmlformats.org/officeDocument/2006/relationships/image" Target="../media/image678.png"/><Relationship Id="rId334" Type="http://schemas.openxmlformats.org/officeDocument/2006/relationships/customXml" Target="../ink/ink754.xml"/><Relationship Id="rId355" Type="http://schemas.openxmlformats.org/officeDocument/2006/relationships/customXml" Target="../ink/ink765.xml"/><Relationship Id="rId376" Type="http://schemas.openxmlformats.org/officeDocument/2006/relationships/image" Target="../media/image780.png"/><Relationship Id="rId397" Type="http://schemas.openxmlformats.org/officeDocument/2006/relationships/customXml" Target="../ink/ink786.xml"/><Relationship Id="rId4" Type="http://schemas.openxmlformats.org/officeDocument/2006/relationships/customXml" Target="../ink/ink587.xml"/><Relationship Id="rId180" Type="http://schemas.openxmlformats.org/officeDocument/2006/relationships/customXml" Target="../ink/ink676.xml"/><Relationship Id="rId215" Type="http://schemas.openxmlformats.org/officeDocument/2006/relationships/image" Target="../media/image700.png"/><Relationship Id="rId236" Type="http://schemas.openxmlformats.org/officeDocument/2006/relationships/customXml" Target="../ink/ink705.xml"/><Relationship Id="rId257" Type="http://schemas.openxmlformats.org/officeDocument/2006/relationships/image" Target="../media/image721.png"/><Relationship Id="rId278" Type="http://schemas.openxmlformats.org/officeDocument/2006/relationships/customXml" Target="../ink/ink726.xml"/><Relationship Id="rId401" Type="http://schemas.openxmlformats.org/officeDocument/2006/relationships/customXml" Target="../ink/ink788.xml"/><Relationship Id="rId422" Type="http://schemas.openxmlformats.org/officeDocument/2006/relationships/image" Target="../media/image803.png"/><Relationship Id="rId443" Type="http://schemas.openxmlformats.org/officeDocument/2006/relationships/customXml" Target="../ink/ink809.xml"/><Relationship Id="rId303" Type="http://schemas.openxmlformats.org/officeDocument/2006/relationships/image" Target="../media/image744.png"/><Relationship Id="rId42" Type="http://schemas.openxmlformats.org/officeDocument/2006/relationships/image" Target="../media/image615.png"/><Relationship Id="rId84" Type="http://schemas.openxmlformats.org/officeDocument/2006/relationships/image" Target="../media/image636.png"/><Relationship Id="rId138" Type="http://schemas.openxmlformats.org/officeDocument/2006/relationships/customXml" Target="../ink/ink655.xml"/><Relationship Id="rId345" Type="http://schemas.openxmlformats.org/officeDocument/2006/relationships/image" Target="../media/image765.png"/><Relationship Id="rId387" Type="http://schemas.openxmlformats.org/officeDocument/2006/relationships/customXml" Target="../ink/ink781.xml"/><Relationship Id="rId191" Type="http://schemas.openxmlformats.org/officeDocument/2006/relationships/image" Target="../media/image689.png"/><Relationship Id="rId205" Type="http://schemas.openxmlformats.org/officeDocument/2006/relationships/image" Target="../media/image696.png"/><Relationship Id="rId247" Type="http://schemas.openxmlformats.org/officeDocument/2006/relationships/image" Target="../media/image716.png"/><Relationship Id="rId412" Type="http://schemas.openxmlformats.org/officeDocument/2006/relationships/image" Target="../media/image798.png"/><Relationship Id="rId107" Type="http://schemas.openxmlformats.org/officeDocument/2006/relationships/image" Target="../media/image647.png"/><Relationship Id="rId289" Type="http://schemas.openxmlformats.org/officeDocument/2006/relationships/image" Target="../media/image737.png"/><Relationship Id="rId454" Type="http://schemas.openxmlformats.org/officeDocument/2006/relationships/image" Target="../media/image819.png"/><Relationship Id="rId11" Type="http://schemas.openxmlformats.org/officeDocument/2006/relationships/image" Target="../media/image600.png"/><Relationship Id="rId53" Type="http://schemas.openxmlformats.org/officeDocument/2006/relationships/customXml" Target="../ink/ink612.xml"/><Relationship Id="rId149" Type="http://schemas.openxmlformats.org/officeDocument/2006/relationships/image" Target="../media/image668.png"/><Relationship Id="rId314" Type="http://schemas.openxmlformats.org/officeDocument/2006/relationships/customXml" Target="../ink/ink744.xml"/><Relationship Id="rId356" Type="http://schemas.openxmlformats.org/officeDocument/2006/relationships/image" Target="../media/image770.png"/><Relationship Id="rId398" Type="http://schemas.openxmlformats.org/officeDocument/2006/relationships/image" Target="../media/image791.png"/><Relationship Id="rId95" Type="http://schemas.openxmlformats.org/officeDocument/2006/relationships/image" Target="../media/image641.png"/><Relationship Id="rId160" Type="http://schemas.openxmlformats.org/officeDocument/2006/relationships/customXml" Target="../ink/ink666.xml"/><Relationship Id="rId216" Type="http://schemas.openxmlformats.org/officeDocument/2006/relationships/customXml" Target="../ink/ink695.xml"/><Relationship Id="rId423" Type="http://schemas.openxmlformats.org/officeDocument/2006/relationships/customXml" Target="../ink/ink799.xml"/><Relationship Id="rId258" Type="http://schemas.openxmlformats.org/officeDocument/2006/relationships/customXml" Target="../ink/ink716.xml"/><Relationship Id="rId22" Type="http://schemas.openxmlformats.org/officeDocument/2006/relationships/customXml" Target="../ink/ink596.xml"/><Relationship Id="rId64" Type="http://schemas.openxmlformats.org/officeDocument/2006/relationships/image" Target="../media/image626.png"/><Relationship Id="rId118" Type="http://schemas.openxmlformats.org/officeDocument/2006/relationships/customXml" Target="../ink/ink645.xml"/><Relationship Id="rId325" Type="http://schemas.openxmlformats.org/officeDocument/2006/relationships/image" Target="../media/image755.png"/><Relationship Id="rId367" Type="http://schemas.openxmlformats.org/officeDocument/2006/relationships/customXml" Target="../ink/ink771.xml"/><Relationship Id="rId171" Type="http://schemas.openxmlformats.org/officeDocument/2006/relationships/image" Target="../media/image679.png"/><Relationship Id="rId227" Type="http://schemas.openxmlformats.org/officeDocument/2006/relationships/image" Target="../media/image706.png"/><Relationship Id="rId269" Type="http://schemas.openxmlformats.org/officeDocument/2006/relationships/image" Target="../media/image727.png"/><Relationship Id="rId434" Type="http://schemas.openxmlformats.org/officeDocument/2006/relationships/image" Target="../media/image809.png"/><Relationship Id="rId33" Type="http://schemas.openxmlformats.org/officeDocument/2006/relationships/customXml" Target="../ink/ink602.xml"/><Relationship Id="rId129" Type="http://schemas.openxmlformats.org/officeDocument/2006/relationships/image" Target="../media/image658.png"/><Relationship Id="rId280" Type="http://schemas.openxmlformats.org/officeDocument/2006/relationships/customXml" Target="../ink/ink727.xml"/><Relationship Id="rId336" Type="http://schemas.openxmlformats.org/officeDocument/2006/relationships/customXml" Target="../ink/ink755.xml"/><Relationship Id="rId75" Type="http://schemas.openxmlformats.org/officeDocument/2006/relationships/customXml" Target="../ink/ink623.xml"/><Relationship Id="rId140" Type="http://schemas.openxmlformats.org/officeDocument/2006/relationships/customXml" Target="../ink/ink656.xml"/><Relationship Id="rId182" Type="http://schemas.openxmlformats.org/officeDocument/2006/relationships/customXml" Target="../ink/ink677.xml"/><Relationship Id="rId378" Type="http://schemas.openxmlformats.org/officeDocument/2006/relationships/image" Target="../media/image781.png"/><Relationship Id="rId403" Type="http://schemas.openxmlformats.org/officeDocument/2006/relationships/customXml" Target="../ink/ink789.xml"/><Relationship Id="rId6" Type="http://schemas.openxmlformats.org/officeDocument/2006/relationships/customXml" Target="../ink/ink588.xml"/><Relationship Id="rId238" Type="http://schemas.openxmlformats.org/officeDocument/2006/relationships/customXml" Target="../ink/ink706.xml"/><Relationship Id="rId445" Type="http://schemas.openxmlformats.org/officeDocument/2006/relationships/customXml" Target="../ink/ink810.xml"/><Relationship Id="rId291" Type="http://schemas.openxmlformats.org/officeDocument/2006/relationships/image" Target="../media/image738.png"/><Relationship Id="rId305" Type="http://schemas.openxmlformats.org/officeDocument/2006/relationships/image" Target="../media/image745.png"/><Relationship Id="rId347" Type="http://schemas.openxmlformats.org/officeDocument/2006/relationships/customXml" Target="../ink/ink761.xml"/><Relationship Id="rId44" Type="http://schemas.openxmlformats.org/officeDocument/2006/relationships/image" Target="../media/image616.png"/><Relationship Id="rId86" Type="http://schemas.openxmlformats.org/officeDocument/2006/relationships/image" Target="../media/image637.png"/><Relationship Id="rId151" Type="http://schemas.openxmlformats.org/officeDocument/2006/relationships/image" Target="../media/image669.png"/><Relationship Id="rId389" Type="http://schemas.openxmlformats.org/officeDocument/2006/relationships/customXml" Target="../ink/ink782.xml"/><Relationship Id="rId193" Type="http://schemas.openxmlformats.org/officeDocument/2006/relationships/image" Target="../media/image690.png"/><Relationship Id="rId207" Type="http://schemas.openxmlformats.org/officeDocument/2006/relationships/image" Target="../media/image697.png"/><Relationship Id="rId249" Type="http://schemas.openxmlformats.org/officeDocument/2006/relationships/image" Target="../media/image717.png"/><Relationship Id="rId414" Type="http://schemas.openxmlformats.org/officeDocument/2006/relationships/image" Target="../media/image799.png"/><Relationship Id="rId13" Type="http://schemas.openxmlformats.org/officeDocument/2006/relationships/image" Target="../media/image601.png"/><Relationship Id="rId109" Type="http://schemas.openxmlformats.org/officeDocument/2006/relationships/image" Target="../media/image648.png"/><Relationship Id="rId260" Type="http://schemas.openxmlformats.org/officeDocument/2006/relationships/customXml" Target="../ink/ink717.xml"/><Relationship Id="rId316" Type="http://schemas.openxmlformats.org/officeDocument/2006/relationships/customXml" Target="../ink/ink745.xml"/><Relationship Id="rId55" Type="http://schemas.openxmlformats.org/officeDocument/2006/relationships/customXml" Target="../ink/ink613.xml"/><Relationship Id="rId97" Type="http://schemas.openxmlformats.org/officeDocument/2006/relationships/image" Target="../media/image642.png"/><Relationship Id="rId120" Type="http://schemas.openxmlformats.org/officeDocument/2006/relationships/customXml" Target="../ink/ink646.xml"/><Relationship Id="rId358" Type="http://schemas.openxmlformats.org/officeDocument/2006/relationships/image" Target="../media/image771.png"/><Relationship Id="rId162" Type="http://schemas.openxmlformats.org/officeDocument/2006/relationships/customXml" Target="../ink/ink667.xml"/><Relationship Id="rId218" Type="http://schemas.openxmlformats.org/officeDocument/2006/relationships/customXml" Target="../ink/ink696.xml"/><Relationship Id="rId425" Type="http://schemas.openxmlformats.org/officeDocument/2006/relationships/customXml" Target="../ink/ink800.xml"/><Relationship Id="rId271" Type="http://schemas.openxmlformats.org/officeDocument/2006/relationships/image" Target="../media/image728.png"/><Relationship Id="rId24" Type="http://schemas.openxmlformats.org/officeDocument/2006/relationships/customXml" Target="../ink/ink597.xml"/><Relationship Id="rId66" Type="http://schemas.openxmlformats.org/officeDocument/2006/relationships/image" Target="../media/image627.png"/><Relationship Id="rId131" Type="http://schemas.openxmlformats.org/officeDocument/2006/relationships/image" Target="../media/image659.png"/><Relationship Id="rId327" Type="http://schemas.openxmlformats.org/officeDocument/2006/relationships/image" Target="../media/image756.png"/><Relationship Id="rId369" Type="http://schemas.openxmlformats.org/officeDocument/2006/relationships/customXml" Target="../ink/ink772.xml"/><Relationship Id="rId173" Type="http://schemas.openxmlformats.org/officeDocument/2006/relationships/image" Target="../media/image680.png"/><Relationship Id="rId229" Type="http://schemas.openxmlformats.org/officeDocument/2006/relationships/image" Target="../media/image707.png"/><Relationship Id="rId380" Type="http://schemas.openxmlformats.org/officeDocument/2006/relationships/image" Target="../media/image782.png"/><Relationship Id="rId436" Type="http://schemas.openxmlformats.org/officeDocument/2006/relationships/image" Target="../media/image810.png"/><Relationship Id="rId240" Type="http://schemas.openxmlformats.org/officeDocument/2006/relationships/customXml" Target="../ink/ink707.xml"/><Relationship Id="rId35" Type="http://schemas.openxmlformats.org/officeDocument/2006/relationships/customXml" Target="../ink/ink603.xml"/><Relationship Id="rId77" Type="http://schemas.openxmlformats.org/officeDocument/2006/relationships/customXml" Target="../ink/ink624.xml"/><Relationship Id="rId100" Type="http://schemas.openxmlformats.org/officeDocument/2006/relationships/customXml" Target="../ink/ink636.xml"/><Relationship Id="rId282" Type="http://schemas.openxmlformats.org/officeDocument/2006/relationships/customXml" Target="../ink/ink728.xml"/><Relationship Id="rId338" Type="http://schemas.openxmlformats.org/officeDocument/2006/relationships/customXml" Target="../ink/ink756.xml"/><Relationship Id="rId8" Type="http://schemas.openxmlformats.org/officeDocument/2006/relationships/customXml" Target="../ink/ink589.xml"/><Relationship Id="rId142" Type="http://schemas.openxmlformats.org/officeDocument/2006/relationships/customXml" Target="../ink/ink657.xml"/><Relationship Id="rId184" Type="http://schemas.openxmlformats.org/officeDocument/2006/relationships/customXml" Target="../ink/ink678.xml"/><Relationship Id="rId391" Type="http://schemas.openxmlformats.org/officeDocument/2006/relationships/customXml" Target="../ink/ink783.xml"/><Relationship Id="rId405" Type="http://schemas.openxmlformats.org/officeDocument/2006/relationships/customXml" Target="../ink/ink790.xml"/><Relationship Id="rId447" Type="http://schemas.openxmlformats.org/officeDocument/2006/relationships/customXml" Target="../ink/ink811.xml"/><Relationship Id="rId251" Type="http://schemas.openxmlformats.org/officeDocument/2006/relationships/image" Target="../media/image718.png"/><Relationship Id="rId46" Type="http://schemas.openxmlformats.org/officeDocument/2006/relationships/image" Target="../media/image617.png"/><Relationship Id="rId293" Type="http://schemas.openxmlformats.org/officeDocument/2006/relationships/image" Target="../media/image739.png"/><Relationship Id="rId307" Type="http://schemas.openxmlformats.org/officeDocument/2006/relationships/image" Target="../media/image746.png"/><Relationship Id="rId349" Type="http://schemas.openxmlformats.org/officeDocument/2006/relationships/customXml" Target="../ink/ink762.xml"/><Relationship Id="rId88" Type="http://schemas.openxmlformats.org/officeDocument/2006/relationships/image" Target="../media/image638.png"/><Relationship Id="rId111" Type="http://schemas.openxmlformats.org/officeDocument/2006/relationships/image" Target="../media/image649.png"/><Relationship Id="rId153" Type="http://schemas.openxmlformats.org/officeDocument/2006/relationships/image" Target="../media/image670.png"/><Relationship Id="rId195" Type="http://schemas.openxmlformats.org/officeDocument/2006/relationships/image" Target="../media/image691.png"/><Relationship Id="rId209" Type="http://schemas.openxmlformats.org/officeDocument/2006/relationships/customXml" Target="../ink/ink691.xml"/><Relationship Id="rId360" Type="http://schemas.openxmlformats.org/officeDocument/2006/relationships/image" Target="../media/image772.png"/><Relationship Id="rId416" Type="http://schemas.openxmlformats.org/officeDocument/2006/relationships/image" Target="../media/image800.png"/><Relationship Id="rId220" Type="http://schemas.openxmlformats.org/officeDocument/2006/relationships/customXml" Target="../ink/ink697.xml"/><Relationship Id="rId15" Type="http://schemas.openxmlformats.org/officeDocument/2006/relationships/image" Target="../media/image602.png"/><Relationship Id="rId57" Type="http://schemas.openxmlformats.org/officeDocument/2006/relationships/customXml" Target="../ink/ink614.xml"/><Relationship Id="rId262" Type="http://schemas.openxmlformats.org/officeDocument/2006/relationships/customXml" Target="../ink/ink718.xml"/><Relationship Id="rId318" Type="http://schemas.openxmlformats.org/officeDocument/2006/relationships/customXml" Target="../ink/ink746.xml"/><Relationship Id="rId99" Type="http://schemas.openxmlformats.org/officeDocument/2006/relationships/image" Target="../media/image643.png"/><Relationship Id="rId122" Type="http://schemas.openxmlformats.org/officeDocument/2006/relationships/customXml" Target="../ink/ink647.xml"/><Relationship Id="rId164" Type="http://schemas.openxmlformats.org/officeDocument/2006/relationships/customXml" Target="../ink/ink668.xml"/><Relationship Id="rId371" Type="http://schemas.openxmlformats.org/officeDocument/2006/relationships/customXml" Target="../ink/ink773.xml"/><Relationship Id="rId427" Type="http://schemas.openxmlformats.org/officeDocument/2006/relationships/customXml" Target="../ink/ink801.xml"/><Relationship Id="rId26" Type="http://schemas.openxmlformats.org/officeDocument/2006/relationships/customXml" Target="../ink/ink598.xml"/><Relationship Id="rId231" Type="http://schemas.openxmlformats.org/officeDocument/2006/relationships/image" Target="../media/image708.png"/><Relationship Id="rId273" Type="http://schemas.openxmlformats.org/officeDocument/2006/relationships/image" Target="../media/image729.png"/><Relationship Id="rId329" Type="http://schemas.openxmlformats.org/officeDocument/2006/relationships/image" Target="../media/image757.png"/><Relationship Id="rId68" Type="http://schemas.openxmlformats.org/officeDocument/2006/relationships/image" Target="../media/image628.png"/><Relationship Id="rId133" Type="http://schemas.openxmlformats.org/officeDocument/2006/relationships/image" Target="../media/image660.png"/><Relationship Id="rId175" Type="http://schemas.openxmlformats.org/officeDocument/2006/relationships/image" Target="../media/image681.png"/><Relationship Id="rId340" Type="http://schemas.openxmlformats.org/officeDocument/2006/relationships/customXml" Target="../ink/ink757.xml"/><Relationship Id="rId200" Type="http://schemas.openxmlformats.org/officeDocument/2006/relationships/customXml" Target="../ink/ink686.xml"/><Relationship Id="rId382" Type="http://schemas.openxmlformats.org/officeDocument/2006/relationships/image" Target="../media/image783.png"/><Relationship Id="rId438" Type="http://schemas.openxmlformats.org/officeDocument/2006/relationships/image" Target="../media/image811.png"/><Relationship Id="rId242" Type="http://schemas.openxmlformats.org/officeDocument/2006/relationships/customXml" Target="../ink/ink708.xml"/><Relationship Id="rId284" Type="http://schemas.openxmlformats.org/officeDocument/2006/relationships/customXml" Target="../ink/ink729.xml"/><Relationship Id="rId37" Type="http://schemas.openxmlformats.org/officeDocument/2006/relationships/customXml" Target="../ink/ink604.xml"/><Relationship Id="rId79" Type="http://schemas.openxmlformats.org/officeDocument/2006/relationships/customXml" Target="../ink/ink625.xml"/><Relationship Id="rId102" Type="http://schemas.openxmlformats.org/officeDocument/2006/relationships/customXml" Target="../ink/ink637.xml"/><Relationship Id="rId144" Type="http://schemas.openxmlformats.org/officeDocument/2006/relationships/customXml" Target="../ink/ink658.xml"/><Relationship Id="rId90" Type="http://schemas.openxmlformats.org/officeDocument/2006/relationships/image" Target="../media/image639.png"/><Relationship Id="rId186" Type="http://schemas.openxmlformats.org/officeDocument/2006/relationships/customXml" Target="../ink/ink679.xml"/><Relationship Id="rId351" Type="http://schemas.openxmlformats.org/officeDocument/2006/relationships/customXml" Target="../ink/ink763.xml"/><Relationship Id="rId393" Type="http://schemas.openxmlformats.org/officeDocument/2006/relationships/customXml" Target="../ink/ink784.xml"/><Relationship Id="rId407" Type="http://schemas.openxmlformats.org/officeDocument/2006/relationships/customXml" Target="../ink/ink791.xml"/><Relationship Id="rId449" Type="http://schemas.openxmlformats.org/officeDocument/2006/relationships/customXml" Target="../ink/ink812.xml"/><Relationship Id="rId211" Type="http://schemas.openxmlformats.org/officeDocument/2006/relationships/image" Target="../media/image698.png"/><Relationship Id="rId253" Type="http://schemas.openxmlformats.org/officeDocument/2006/relationships/image" Target="../media/image719.png"/><Relationship Id="rId295" Type="http://schemas.openxmlformats.org/officeDocument/2006/relationships/image" Target="../media/image740.png"/><Relationship Id="rId309" Type="http://schemas.openxmlformats.org/officeDocument/2006/relationships/image" Target="../media/image747.png"/><Relationship Id="rId48" Type="http://schemas.openxmlformats.org/officeDocument/2006/relationships/image" Target="../media/image618.png"/><Relationship Id="rId113" Type="http://schemas.openxmlformats.org/officeDocument/2006/relationships/image" Target="../media/image650.png"/><Relationship Id="rId320" Type="http://schemas.openxmlformats.org/officeDocument/2006/relationships/customXml" Target="../ink/ink747.xml"/><Relationship Id="rId155" Type="http://schemas.openxmlformats.org/officeDocument/2006/relationships/image" Target="../media/image671.png"/><Relationship Id="rId197" Type="http://schemas.openxmlformats.org/officeDocument/2006/relationships/image" Target="../media/image692.png"/><Relationship Id="rId362" Type="http://schemas.openxmlformats.org/officeDocument/2006/relationships/image" Target="../media/image773.png"/><Relationship Id="rId418" Type="http://schemas.openxmlformats.org/officeDocument/2006/relationships/image" Target="../media/image801.png"/><Relationship Id="rId222" Type="http://schemas.openxmlformats.org/officeDocument/2006/relationships/customXml" Target="../ink/ink698.xml"/><Relationship Id="rId264" Type="http://schemas.openxmlformats.org/officeDocument/2006/relationships/customXml" Target="../ink/ink719.xml"/><Relationship Id="rId17" Type="http://schemas.openxmlformats.org/officeDocument/2006/relationships/image" Target="../media/image603.png"/><Relationship Id="rId59" Type="http://schemas.openxmlformats.org/officeDocument/2006/relationships/customXml" Target="../ink/ink615.xml"/><Relationship Id="rId124" Type="http://schemas.openxmlformats.org/officeDocument/2006/relationships/customXml" Target="../ink/ink648.xml"/><Relationship Id="rId70" Type="http://schemas.openxmlformats.org/officeDocument/2006/relationships/image" Target="../media/image629.png"/><Relationship Id="rId166" Type="http://schemas.openxmlformats.org/officeDocument/2006/relationships/customXml" Target="../ink/ink669.xml"/><Relationship Id="rId331" Type="http://schemas.openxmlformats.org/officeDocument/2006/relationships/image" Target="../media/image758.png"/><Relationship Id="rId373" Type="http://schemas.openxmlformats.org/officeDocument/2006/relationships/customXml" Target="../ink/ink774.xml"/><Relationship Id="rId429" Type="http://schemas.openxmlformats.org/officeDocument/2006/relationships/customXml" Target="../ink/ink802.xml"/><Relationship Id="rId1" Type="http://schemas.openxmlformats.org/officeDocument/2006/relationships/slideLayout" Target="../slideLayouts/slideLayout42.xml"/><Relationship Id="rId233" Type="http://schemas.openxmlformats.org/officeDocument/2006/relationships/image" Target="../media/image709.png"/><Relationship Id="rId440" Type="http://schemas.openxmlformats.org/officeDocument/2006/relationships/image" Target="../media/image812.png"/><Relationship Id="rId28" Type="http://schemas.openxmlformats.org/officeDocument/2006/relationships/image" Target="../media/image608.png"/><Relationship Id="rId275" Type="http://schemas.openxmlformats.org/officeDocument/2006/relationships/image" Target="../media/image730.png"/><Relationship Id="rId300" Type="http://schemas.openxmlformats.org/officeDocument/2006/relationships/customXml" Target="../ink/ink737.xml"/><Relationship Id="rId81" Type="http://schemas.openxmlformats.org/officeDocument/2006/relationships/customXml" Target="../ink/ink626.xml"/><Relationship Id="rId135" Type="http://schemas.openxmlformats.org/officeDocument/2006/relationships/image" Target="../media/image661.png"/><Relationship Id="rId177" Type="http://schemas.openxmlformats.org/officeDocument/2006/relationships/image" Target="../media/image682.png"/><Relationship Id="rId342" Type="http://schemas.openxmlformats.org/officeDocument/2006/relationships/customXml" Target="../ink/ink758.xml"/><Relationship Id="rId384" Type="http://schemas.openxmlformats.org/officeDocument/2006/relationships/image" Target="../media/image784.png"/><Relationship Id="rId202" Type="http://schemas.openxmlformats.org/officeDocument/2006/relationships/customXml" Target="../ink/ink687.xml"/><Relationship Id="rId244" Type="http://schemas.openxmlformats.org/officeDocument/2006/relationships/customXml" Target="../ink/ink709.xml"/><Relationship Id="rId39" Type="http://schemas.openxmlformats.org/officeDocument/2006/relationships/customXml" Target="../ink/ink605.xml"/><Relationship Id="rId286" Type="http://schemas.openxmlformats.org/officeDocument/2006/relationships/customXml" Target="../ink/ink730.xml"/><Relationship Id="rId451" Type="http://schemas.openxmlformats.org/officeDocument/2006/relationships/customXml" Target="../ink/ink813.xml"/><Relationship Id="rId50" Type="http://schemas.openxmlformats.org/officeDocument/2006/relationships/image" Target="../media/image619.png"/><Relationship Id="rId104" Type="http://schemas.openxmlformats.org/officeDocument/2006/relationships/customXml" Target="../ink/ink638.xml"/><Relationship Id="rId146" Type="http://schemas.openxmlformats.org/officeDocument/2006/relationships/customXml" Target="../ink/ink659.xml"/><Relationship Id="rId188" Type="http://schemas.openxmlformats.org/officeDocument/2006/relationships/customXml" Target="../ink/ink680.xml"/><Relationship Id="rId311" Type="http://schemas.openxmlformats.org/officeDocument/2006/relationships/image" Target="../media/image748.png"/><Relationship Id="rId353" Type="http://schemas.openxmlformats.org/officeDocument/2006/relationships/customXml" Target="../ink/ink764.xml"/><Relationship Id="rId395" Type="http://schemas.openxmlformats.org/officeDocument/2006/relationships/customXml" Target="../ink/ink785.xml"/><Relationship Id="rId409" Type="http://schemas.openxmlformats.org/officeDocument/2006/relationships/customXml" Target="../ink/ink79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40.png"/><Relationship Id="rId5" Type="http://schemas.openxmlformats.org/officeDocument/2006/relationships/customXml" Target="../ink/ink816.xml"/><Relationship Id="rId4" Type="http://schemas.openxmlformats.org/officeDocument/2006/relationships/image" Target="../media/image5930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20.xml"/><Relationship Id="rId117" Type="http://schemas.openxmlformats.org/officeDocument/2006/relationships/image" Target="../media/image6500.png"/><Relationship Id="rId21" Type="http://schemas.openxmlformats.org/officeDocument/2006/relationships/image" Target="../media/image6020.png"/><Relationship Id="rId42" Type="http://schemas.openxmlformats.org/officeDocument/2006/relationships/customXml" Target="../ink/ink828.xml"/><Relationship Id="rId47" Type="http://schemas.openxmlformats.org/officeDocument/2006/relationships/image" Target="../media/image6150.png"/><Relationship Id="rId63" Type="http://schemas.openxmlformats.org/officeDocument/2006/relationships/image" Target="../media/image6230.png"/><Relationship Id="rId68" Type="http://schemas.openxmlformats.org/officeDocument/2006/relationships/customXml" Target="../ink/ink841.xml"/><Relationship Id="rId84" Type="http://schemas.openxmlformats.org/officeDocument/2006/relationships/customXml" Target="../ink/ink849.xml"/><Relationship Id="rId89" Type="http://schemas.openxmlformats.org/officeDocument/2006/relationships/image" Target="../media/image6360.png"/><Relationship Id="rId112" Type="http://schemas.openxmlformats.org/officeDocument/2006/relationships/customXml" Target="../ink/ink863.xml"/><Relationship Id="rId16" Type="http://schemas.openxmlformats.org/officeDocument/2006/relationships/image" Target="../media/image823.png"/><Relationship Id="rId107" Type="http://schemas.openxmlformats.org/officeDocument/2006/relationships/image" Target="../media/image6450.png"/><Relationship Id="rId11" Type="http://schemas.openxmlformats.org/officeDocument/2006/relationships/slideLayout" Target="../slideLayouts/slideLayout42.xml"/><Relationship Id="rId32" Type="http://schemas.openxmlformats.org/officeDocument/2006/relationships/customXml" Target="../ink/ink823.xml"/><Relationship Id="rId37" Type="http://schemas.openxmlformats.org/officeDocument/2006/relationships/image" Target="../media/image6100.png"/><Relationship Id="rId53" Type="http://schemas.openxmlformats.org/officeDocument/2006/relationships/image" Target="../media/image6180.png"/><Relationship Id="rId58" Type="http://schemas.openxmlformats.org/officeDocument/2006/relationships/customXml" Target="../ink/ink836.xml"/><Relationship Id="rId74" Type="http://schemas.openxmlformats.org/officeDocument/2006/relationships/customXml" Target="../ink/ink844.xml"/><Relationship Id="rId79" Type="http://schemas.openxmlformats.org/officeDocument/2006/relationships/image" Target="../media/image6310.png"/><Relationship Id="rId102" Type="http://schemas.openxmlformats.org/officeDocument/2006/relationships/customXml" Target="../ink/ink858.xml"/><Relationship Id="rId5" Type="http://schemas.openxmlformats.org/officeDocument/2006/relationships/tags" Target="../tags/tag41.xml"/><Relationship Id="rId90" Type="http://schemas.openxmlformats.org/officeDocument/2006/relationships/customXml" Target="../ink/ink852.xml"/><Relationship Id="rId95" Type="http://schemas.openxmlformats.org/officeDocument/2006/relationships/image" Target="../media/image6390.png"/><Relationship Id="rId22" Type="http://schemas.openxmlformats.org/officeDocument/2006/relationships/customXml" Target="../ink/ink818.xml"/><Relationship Id="rId27" Type="http://schemas.openxmlformats.org/officeDocument/2006/relationships/image" Target="../media/image6050.png"/><Relationship Id="rId43" Type="http://schemas.openxmlformats.org/officeDocument/2006/relationships/image" Target="../media/image6130.png"/><Relationship Id="rId48" Type="http://schemas.openxmlformats.org/officeDocument/2006/relationships/customXml" Target="../ink/ink831.xml"/><Relationship Id="rId64" Type="http://schemas.openxmlformats.org/officeDocument/2006/relationships/customXml" Target="../ink/ink839.xml"/><Relationship Id="rId69" Type="http://schemas.openxmlformats.org/officeDocument/2006/relationships/image" Target="../media/image6260.png"/><Relationship Id="rId113" Type="http://schemas.openxmlformats.org/officeDocument/2006/relationships/image" Target="../media/image6480.png"/><Relationship Id="rId118" Type="http://schemas.openxmlformats.org/officeDocument/2006/relationships/customXml" Target="../ink/ink866.xml"/><Relationship Id="rId80" Type="http://schemas.openxmlformats.org/officeDocument/2006/relationships/customXml" Target="../ink/ink847.xml"/><Relationship Id="rId85" Type="http://schemas.openxmlformats.org/officeDocument/2006/relationships/image" Target="../media/image6340.png"/><Relationship Id="rId12" Type="http://schemas.openxmlformats.org/officeDocument/2006/relationships/notesSlide" Target="../notesSlides/notesSlide11.xml"/><Relationship Id="rId17" Type="http://schemas.openxmlformats.org/officeDocument/2006/relationships/image" Target="../media/image824.png"/><Relationship Id="rId33" Type="http://schemas.openxmlformats.org/officeDocument/2006/relationships/image" Target="../media/image6080.png"/><Relationship Id="rId38" Type="http://schemas.openxmlformats.org/officeDocument/2006/relationships/customXml" Target="../ink/ink826.xml"/><Relationship Id="rId59" Type="http://schemas.openxmlformats.org/officeDocument/2006/relationships/image" Target="../media/image6210.png"/><Relationship Id="rId103" Type="http://schemas.openxmlformats.org/officeDocument/2006/relationships/image" Target="../media/image6430.png"/><Relationship Id="rId108" Type="http://schemas.openxmlformats.org/officeDocument/2006/relationships/customXml" Target="../ink/ink861.xml"/><Relationship Id="rId54" Type="http://schemas.openxmlformats.org/officeDocument/2006/relationships/customXml" Target="../ink/ink834.xml"/><Relationship Id="rId70" Type="http://schemas.openxmlformats.org/officeDocument/2006/relationships/customXml" Target="../ink/ink842.xml"/><Relationship Id="rId75" Type="http://schemas.openxmlformats.org/officeDocument/2006/relationships/image" Target="../media/image6290.png"/><Relationship Id="rId91" Type="http://schemas.openxmlformats.org/officeDocument/2006/relationships/image" Target="../media/image6370.png"/><Relationship Id="rId96" Type="http://schemas.openxmlformats.org/officeDocument/2006/relationships/customXml" Target="../ink/ink855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23" Type="http://schemas.openxmlformats.org/officeDocument/2006/relationships/image" Target="../media/image6030.png"/><Relationship Id="rId28" Type="http://schemas.openxmlformats.org/officeDocument/2006/relationships/customXml" Target="../ink/ink821.xml"/><Relationship Id="rId49" Type="http://schemas.openxmlformats.org/officeDocument/2006/relationships/image" Target="../media/image6160.png"/><Relationship Id="rId114" Type="http://schemas.openxmlformats.org/officeDocument/2006/relationships/customXml" Target="../ink/ink864.xml"/><Relationship Id="rId119" Type="http://schemas.openxmlformats.org/officeDocument/2006/relationships/image" Target="../media/image6510.png"/><Relationship Id="rId44" Type="http://schemas.openxmlformats.org/officeDocument/2006/relationships/customXml" Target="../ink/ink829.xml"/><Relationship Id="rId60" Type="http://schemas.openxmlformats.org/officeDocument/2006/relationships/customXml" Target="../ink/ink837.xml"/><Relationship Id="rId65" Type="http://schemas.openxmlformats.org/officeDocument/2006/relationships/image" Target="../media/image6240.png"/><Relationship Id="rId81" Type="http://schemas.openxmlformats.org/officeDocument/2006/relationships/image" Target="../media/image6320.png"/><Relationship Id="rId86" Type="http://schemas.openxmlformats.org/officeDocument/2006/relationships/customXml" Target="../ink/ink850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3" Type="http://schemas.openxmlformats.org/officeDocument/2006/relationships/image" Target="../media/image820.png"/><Relationship Id="rId18" Type="http://schemas.openxmlformats.org/officeDocument/2006/relationships/image" Target="../media/image825.png"/><Relationship Id="rId39" Type="http://schemas.openxmlformats.org/officeDocument/2006/relationships/image" Target="../media/image6110.png"/><Relationship Id="rId109" Type="http://schemas.openxmlformats.org/officeDocument/2006/relationships/image" Target="../media/image6460.png"/><Relationship Id="rId34" Type="http://schemas.openxmlformats.org/officeDocument/2006/relationships/customXml" Target="../ink/ink824.xml"/><Relationship Id="rId50" Type="http://schemas.openxmlformats.org/officeDocument/2006/relationships/customXml" Target="../ink/ink832.xml"/><Relationship Id="rId55" Type="http://schemas.openxmlformats.org/officeDocument/2006/relationships/image" Target="../media/image6190.png"/><Relationship Id="rId76" Type="http://schemas.openxmlformats.org/officeDocument/2006/relationships/customXml" Target="../ink/ink845.xml"/><Relationship Id="rId97" Type="http://schemas.openxmlformats.org/officeDocument/2006/relationships/image" Target="../media/image6400.png"/><Relationship Id="rId104" Type="http://schemas.openxmlformats.org/officeDocument/2006/relationships/customXml" Target="../ink/ink859.xml"/><Relationship Id="rId120" Type="http://schemas.openxmlformats.org/officeDocument/2006/relationships/customXml" Target="../ink/ink867.xml"/><Relationship Id="rId7" Type="http://schemas.openxmlformats.org/officeDocument/2006/relationships/tags" Target="../tags/tag43.xml"/><Relationship Id="rId71" Type="http://schemas.openxmlformats.org/officeDocument/2006/relationships/image" Target="../media/image6270.png"/><Relationship Id="rId92" Type="http://schemas.openxmlformats.org/officeDocument/2006/relationships/customXml" Target="../ink/ink853.xml"/><Relationship Id="rId2" Type="http://schemas.openxmlformats.org/officeDocument/2006/relationships/tags" Target="../tags/tag38.xml"/><Relationship Id="rId29" Type="http://schemas.openxmlformats.org/officeDocument/2006/relationships/image" Target="../media/image6060.png"/><Relationship Id="rId24" Type="http://schemas.openxmlformats.org/officeDocument/2006/relationships/customXml" Target="../ink/ink819.xml"/><Relationship Id="rId40" Type="http://schemas.openxmlformats.org/officeDocument/2006/relationships/customXml" Target="../ink/ink827.xml"/><Relationship Id="rId45" Type="http://schemas.openxmlformats.org/officeDocument/2006/relationships/image" Target="../media/image6140.png"/><Relationship Id="rId66" Type="http://schemas.openxmlformats.org/officeDocument/2006/relationships/customXml" Target="../ink/ink840.xml"/><Relationship Id="rId87" Type="http://schemas.openxmlformats.org/officeDocument/2006/relationships/image" Target="../media/image6350.png"/><Relationship Id="rId110" Type="http://schemas.openxmlformats.org/officeDocument/2006/relationships/customXml" Target="../ink/ink862.xml"/><Relationship Id="rId115" Type="http://schemas.openxmlformats.org/officeDocument/2006/relationships/image" Target="../media/image6490.png"/><Relationship Id="rId61" Type="http://schemas.openxmlformats.org/officeDocument/2006/relationships/image" Target="../media/image6220.png"/><Relationship Id="rId82" Type="http://schemas.openxmlformats.org/officeDocument/2006/relationships/customXml" Target="../ink/ink848.xml"/><Relationship Id="rId19" Type="http://schemas.openxmlformats.org/officeDocument/2006/relationships/image" Target="../media/image826.png"/><Relationship Id="rId14" Type="http://schemas.openxmlformats.org/officeDocument/2006/relationships/image" Target="../media/image821.png"/><Relationship Id="rId30" Type="http://schemas.openxmlformats.org/officeDocument/2006/relationships/customXml" Target="../ink/ink822.xml"/><Relationship Id="rId35" Type="http://schemas.openxmlformats.org/officeDocument/2006/relationships/image" Target="../media/image6090.png"/><Relationship Id="rId56" Type="http://schemas.openxmlformats.org/officeDocument/2006/relationships/customXml" Target="../ink/ink835.xml"/><Relationship Id="rId77" Type="http://schemas.openxmlformats.org/officeDocument/2006/relationships/image" Target="../media/image6300.png"/><Relationship Id="rId100" Type="http://schemas.openxmlformats.org/officeDocument/2006/relationships/customXml" Target="../ink/ink857.xml"/><Relationship Id="rId105" Type="http://schemas.openxmlformats.org/officeDocument/2006/relationships/image" Target="../media/image6440.png"/><Relationship Id="rId8" Type="http://schemas.openxmlformats.org/officeDocument/2006/relationships/tags" Target="../tags/tag44.xml"/><Relationship Id="rId51" Type="http://schemas.openxmlformats.org/officeDocument/2006/relationships/image" Target="../media/image6170.png"/><Relationship Id="rId72" Type="http://schemas.openxmlformats.org/officeDocument/2006/relationships/customXml" Target="../ink/ink843.xml"/><Relationship Id="rId93" Type="http://schemas.openxmlformats.org/officeDocument/2006/relationships/image" Target="../media/image6380.png"/><Relationship Id="rId98" Type="http://schemas.openxmlformats.org/officeDocument/2006/relationships/customXml" Target="../ink/ink856.xml"/><Relationship Id="rId121" Type="http://schemas.openxmlformats.org/officeDocument/2006/relationships/image" Target="../media/image6520.png"/><Relationship Id="rId3" Type="http://schemas.openxmlformats.org/officeDocument/2006/relationships/tags" Target="../tags/tag39.xml"/><Relationship Id="rId25" Type="http://schemas.openxmlformats.org/officeDocument/2006/relationships/image" Target="../media/image6040.png"/><Relationship Id="rId46" Type="http://schemas.openxmlformats.org/officeDocument/2006/relationships/customXml" Target="../ink/ink830.xml"/><Relationship Id="rId67" Type="http://schemas.openxmlformats.org/officeDocument/2006/relationships/image" Target="../media/image6250.png"/><Relationship Id="rId116" Type="http://schemas.openxmlformats.org/officeDocument/2006/relationships/customXml" Target="../ink/ink865.xml"/><Relationship Id="rId20" Type="http://schemas.openxmlformats.org/officeDocument/2006/relationships/customXml" Target="../ink/ink817.xml"/><Relationship Id="rId41" Type="http://schemas.openxmlformats.org/officeDocument/2006/relationships/image" Target="../media/image6120.png"/><Relationship Id="rId62" Type="http://schemas.openxmlformats.org/officeDocument/2006/relationships/customXml" Target="../ink/ink838.xml"/><Relationship Id="rId83" Type="http://schemas.openxmlformats.org/officeDocument/2006/relationships/image" Target="../media/image6330.png"/><Relationship Id="rId88" Type="http://schemas.openxmlformats.org/officeDocument/2006/relationships/customXml" Target="../ink/ink851.xml"/><Relationship Id="rId111" Type="http://schemas.openxmlformats.org/officeDocument/2006/relationships/image" Target="../media/image6470.png"/><Relationship Id="rId15" Type="http://schemas.openxmlformats.org/officeDocument/2006/relationships/image" Target="../media/image822.png"/><Relationship Id="rId36" Type="http://schemas.openxmlformats.org/officeDocument/2006/relationships/customXml" Target="../ink/ink825.xml"/><Relationship Id="rId57" Type="http://schemas.openxmlformats.org/officeDocument/2006/relationships/image" Target="../media/image6200.png"/><Relationship Id="rId106" Type="http://schemas.openxmlformats.org/officeDocument/2006/relationships/customXml" Target="../ink/ink860.xml"/><Relationship Id="rId10" Type="http://schemas.openxmlformats.org/officeDocument/2006/relationships/tags" Target="../tags/tag46.xml"/><Relationship Id="rId31" Type="http://schemas.openxmlformats.org/officeDocument/2006/relationships/image" Target="../media/image6070.png"/><Relationship Id="rId52" Type="http://schemas.openxmlformats.org/officeDocument/2006/relationships/customXml" Target="../ink/ink833.xml"/><Relationship Id="rId73" Type="http://schemas.openxmlformats.org/officeDocument/2006/relationships/image" Target="../media/image6280.png"/><Relationship Id="rId78" Type="http://schemas.openxmlformats.org/officeDocument/2006/relationships/customXml" Target="../ink/ink846.xml"/><Relationship Id="rId94" Type="http://schemas.openxmlformats.org/officeDocument/2006/relationships/customXml" Target="../ink/ink854.xml"/><Relationship Id="rId99" Type="http://schemas.openxmlformats.org/officeDocument/2006/relationships/image" Target="../media/image6410.png"/><Relationship Id="rId101" Type="http://schemas.openxmlformats.org/officeDocument/2006/relationships/image" Target="../media/image6420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80.png"/><Relationship Id="rId21" Type="http://schemas.openxmlformats.org/officeDocument/2006/relationships/customXml" Target="../ink/ink876.xml"/><Relationship Id="rId42" Type="http://schemas.openxmlformats.org/officeDocument/2006/relationships/image" Target="../media/image6710.png"/><Relationship Id="rId63" Type="http://schemas.openxmlformats.org/officeDocument/2006/relationships/customXml" Target="../ink/ink897.xml"/><Relationship Id="rId84" Type="http://schemas.openxmlformats.org/officeDocument/2006/relationships/image" Target="../media/image6920.png"/><Relationship Id="rId138" Type="http://schemas.openxmlformats.org/officeDocument/2006/relationships/image" Target="../media/image7180.png"/><Relationship Id="rId159" Type="http://schemas.openxmlformats.org/officeDocument/2006/relationships/customXml" Target="../ink/ink946.xml"/><Relationship Id="rId107" Type="http://schemas.openxmlformats.org/officeDocument/2006/relationships/image" Target="../media/image7030.png"/><Relationship Id="rId11" Type="http://schemas.openxmlformats.org/officeDocument/2006/relationships/customXml" Target="../ink/ink871.xml"/><Relationship Id="rId32" Type="http://schemas.openxmlformats.org/officeDocument/2006/relationships/image" Target="../media/image6670.png"/><Relationship Id="rId53" Type="http://schemas.openxmlformats.org/officeDocument/2006/relationships/customXml" Target="../ink/ink892.xml"/><Relationship Id="rId74" Type="http://schemas.openxmlformats.org/officeDocument/2006/relationships/image" Target="../media/image6870.png"/><Relationship Id="rId128" Type="http://schemas.openxmlformats.org/officeDocument/2006/relationships/image" Target="../media/image7130.png"/><Relationship Id="rId149" Type="http://schemas.openxmlformats.org/officeDocument/2006/relationships/customXml" Target="../ink/ink941.xml"/><Relationship Id="rId5" Type="http://schemas.openxmlformats.org/officeDocument/2006/relationships/customXml" Target="../ink/ink868.xml"/><Relationship Id="rId95" Type="http://schemas.openxmlformats.org/officeDocument/2006/relationships/image" Target="../media/image6970.png"/><Relationship Id="rId160" Type="http://schemas.openxmlformats.org/officeDocument/2006/relationships/image" Target="../media/image7290.png"/><Relationship Id="rId22" Type="http://schemas.openxmlformats.org/officeDocument/2006/relationships/image" Target="../media/image6620.png"/><Relationship Id="rId43" Type="http://schemas.openxmlformats.org/officeDocument/2006/relationships/customXml" Target="../ink/ink887.xml"/><Relationship Id="rId64" Type="http://schemas.openxmlformats.org/officeDocument/2006/relationships/image" Target="../media/image6820.png"/><Relationship Id="rId118" Type="http://schemas.openxmlformats.org/officeDocument/2006/relationships/customXml" Target="../ink/ink925.xml"/><Relationship Id="rId139" Type="http://schemas.openxmlformats.org/officeDocument/2006/relationships/customXml" Target="../ink/ink936.xml"/><Relationship Id="rId85" Type="http://schemas.openxmlformats.org/officeDocument/2006/relationships/customXml" Target="../ink/ink908.xml"/><Relationship Id="rId150" Type="http://schemas.openxmlformats.org/officeDocument/2006/relationships/image" Target="../media/image7240.png"/><Relationship Id="rId12" Type="http://schemas.openxmlformats.org/officeDocument/2006/relationships/image" Target="../media/image6570.png"/><Relationship Id="rId17" Type="http://schemas.openxmlformats.org/officeDocument/2006/relationships/customXml" Target="../ink/ink874.xml"/><Relationship Id="rId33" Type="http://schemas.openxmlformats.org/officeDocument/2006/relationships/customXml" Target="../ink/ink882.xml"/><Relationship Id="rId38" Type="http://schemas.openxmlformats.org/officeDocument/2006/relationships/image" Target="../media/image6700.png"/><Relationship Id="rId59" Type="http://schemas.openxmlformats.org/officeDocument/2006/relationships/customXml" Target="../ink/ink895.xml"/><Relationship Id="rId103" Type="http://schemas.openxmlformats.org/officeDocument/2006/relationships/image" Target="../media/image7010.png"/><Relationship Id="rId108" Type="http://schemas.openxmlformats.org/officeDocument/2006/relationships/customXml" Target="../ink/ink920.xml"/><Relationship Id="rId124" Type="http://schemas.openxmlformats.org/officeDocument/2006/relationships/image" Target="../media/image7110.png"/><Relationship Id="rId129" Type="http://schemas.openxmlformats.org/officeDocument/2006/relationships/customXml" Target="../ink/ink931.xml"/><Relationship Id="rId54" Type="http://schemas.openxmlformats.org/officeDocument/2006/relationships/image" Target="../media/image6770.png"/><Relationship Id="rId70" Type="http://schemas.openxmlformats.org/officeDocument/2006/relationships/image" Target="../media/image6850.png"/><Relationship Id="rId75" Type="http://schemas.openxmlformats.org/officeDocument/2006/relationships/customXml" Target="../ink/ink903.xml"/><Relationship Id="rId91" Type="http://schemas.openxmlformats.org/officeDocument/2006/relationships/image" Target="../media/image6950.png"/><Relationship Id="rId96" Type="http://schemas.openxmlformats.org/officeDocument/2006/relationships/customXml" Target="../ink/ink914.xml"/><Relationship Id="rId140" Type="http://schemas.openxmlformats.org/officeDocument/2006/relationships/image" Target="../media/image7190.png"/><Relationship Id="rId145" Type="http://schemas.openxmlformats.org/officeDocument/2006/relationships/customXml" Target="../ink/ink939.xml"/><Relationship Id="rId161" Type="http://schemas.openxmlformats.org/officeDocument/2006/relationships/customXml" Target="../ink/ink947.xml"/><Relationship Id="rId1" Type="http://schemas.openxmlformats.org/officeDocument/2006/relationships/tags" Target="../tags/tag47.xml"/><Relationship Id="rId6" Type="http://schemas.openxmlformats.org/officeDocument/2006/relationships/image" Target="../media/image6540.png"/><Relationship Id="rId23" Type="http://schemas.openxmlformats.org/officeDocument/2006/relationships/customXml" Target="../ink/ink877.xml"/><Relationship Id="rId28" Type="http://schemas.openxmlformats.org/officeDocument/2006/relationships/image" Target="../media/image6650.png"/><Relationship Id="rId49" Type="http://schemas.openxmlformats.org/officeDocument/2006/relationships/customXml" Target="../ink/ink890.xml"/><Relationship Id="rId114" Type="http://schemas.openxmlformats.org/officeDocument/2006/relationships/customXml" Target="../ink/ink923.xml"/><Relationship Id="rId119" Type="http://schemas.openxmlformats.org/officeDocument/2006/relationships/image" Target="../media/image7090.png"/><Relationship Id="rId44" Type="http://schemas.openxmlformats.org/officeDocument/2006/relationships/image" Target="../media/image6720.png"/><Relationship Id="rId60" Type="http://schemas.openxmlformats.org/officeDocument/2006/relationships/image" Target="../media/image6800.png"/><Relationship Id="rId65" Type="http://schemas.openxmlformats.org/officeDocument/2006/relationships/customXml" Target="../ink/ink898.xml"/><Relationship Id="rId81" Type="http://schemas.openxmlformats.org/officeDocument/2006/relationships/customXml" Target="../ink/ink906.xml"/><Relationship Id="rId86" Type="http://schemas.openxmlformats.org/officeDocument/2006/relationships/customXml" Target="../ink/ink909.xml"/><Relationship Id="rId130" Type="http://schemas.openxmlformats.org/officeDocument/2006/relationships/image" Target="../media/image7140.png"/><Relationship Id="rId135" Type="http://schemas.openxmlformats.org/officeDocument/2006/relationships/customXml" Target="../ink/ink934.xml"/><Relationship Id="rId151" Type="http://schemas.openxmlformats.org/officeDocument/2006/relationships/customXml" Target="../ink/ink942.xml"/><Relationship Id="rId156" Type="http://schemas.openxmlformats.org/officeDocument/2006/relationships/image" Target="../media/image7270.png"/><Relationship Id="rId13" Type="http://schemas.openxmlformats.org/officeDocument/2006/relationships/customXml" Target="../ink/ink872.xml"/><Relationship Id="rId18" Type="http://schemas.openxmlformats.org/officeDocument/2006/relationships/image" Target="../media/image6600.png"/><Relationship Id="rId39" Type="http://schemas.openxmlformats.org/officeDocument/2006/relationships/customXml" Target="../ink/ink885.xml"/><Relationship Id="rId109" Type="http://schemas.openxmlformats.org/officeDocument/2006/relationships/image" Target="../media/image7040.png"/><Relationship Id="rId34" Type="http://schemas.openxmlformats.org/officeDocument/2006/relationships/image" Target="../media/image6680.png"/><Relationship Id="rId50" Type="http://schemas.openxmlformats.org/officeDocument/2006/relationships/image" Target="../media/image6750.png"/><Relationship Id="rId55" Type="http://schemas.openxmlformats.org/officeDocument/2006/relationships/customXml" Target="../ink/ink893.xml"/><Relationship Id="rId76" Type="http://schemas.openxmlformats.org/officeDocument/2006/relationships/image" Target="../media/image6880.png"/><Relationship Id="rId97" Type="http://schemas.openxmlformats.org/officeDocument/2006/relationships/image" Target="../media/image6980.png"/><Relationship Id="rId104" Type="http://schemas.openxmlformats.org/officeDocument/2006/relationships/customXml" Target="../ink/ink918.xml"/><Relationship Id="rId120" Type="http://schemas.openxmlformats.org/officeDocument/2006/relationships/customXml" Target="../ink/ink926.xml"/><Relationship Id="rId125" Type="http://schemas.openxmlformats.org/officeDocument/2006/relationships/customXml" Target="../ink/ink929.xml"/><Relationship Id="rId141" Type="http://schemas.openxmlformats.org/officeDocument/2006/relationships/customXml" Target="../ink/ink937.xml"/><Relationship Id="rId146" Type="http://schemas.openxmlformats.org/officeDocument/2006/relationships/image" Target="../media/image7220.png"/><Relationship Id="rId7" Type="http://schemas.openxmlformats.org/officeDocument/2006/relationships/customXml" Target="../ink/ink869.xml"/><Relationship Id="rId71" Type="http://schemas.openxmlformats.org/officeDocument/2006/relationships/customXml" Target="../ink/ink901.xml"/><Relationship Id="rId92" Type="http://schemas.openxmlformats.org/officeDocument/2006/relationships/customXml" Target="../ink/ink912.xml"/><Relationship Id="rId162" Type="http://schemas.openxmlformats.org/officeDocument/2006/relationships/image" Target="../media/image7300.png"/><Relationship Id="rId2" Type="http://schemas.openxmlformats.org/officeDocument/2006/relationships/slideLayout" Target="../slideLayouts/slideLayout42.xml"/><Relationship Id="rId29" Type="http://schemas.openxmlformats.org/officeDocument/2006/relationships/customXml" Target="../ink/ink880.xml"/><Relationship Id="rId24" Type="http://schemas.openxmlformats.org/officeDocument/2006/relationships/image" Target="../media/image6630.png"/><Relationship Id="rId40" Type="http://schemas.openxmlformats.org/officeDocument/2006/relationships/image" Target="../media/image26.png"/><Relationship Id="rId45" Type="http://schemas.openxmlformats.org/officeDocument/2006/relationships/customXml" Target="../ink/ink888.xml"/><Relationship Id="rId66" Type="http://schemas.openxmlformats.org/officeDocument/2006/relationships/image" Target="../media/image6830.png"/><Relationship Id="rId87" Type="http://schemas.openxmlformats.org/officeDocument/2006/relationships/image" Target="../media/image6930.png"/><Relationship Id="rId110" Type="http://schemas.openxmlformats.org/officeDocument/2006/relationships/customXml" Target="../ink/ink921.xml"/><Relationship Id="rId115" Type="http://schemas.openxmlformats.org/officeDocument/2006/relationships/image" Target="../media/image7070.png"/><Relationship Id="rId131" Type="http://schemas.openxmlformats.org/officeDocument/2006/relationships/customXml" Target="../ink/ink932.xml"/><Relationship Id="rId136" Type="http://schemas.openxmlformats.org/officeDocument/2006/relationships/image" Target="../media/image7170.png"/><Relationship Id="rId157" Type="http://schemas.openxmlformats.org/officeDocument/2006/relationships/customXml" Target="../ink/ink945.xml"/><Relationship Id="rId61" Type="http://schemas.openxmlformats.org/officeDocument/2006/relationships/customXml" Target="../ink/ink896.xml"/><Relationship Id="rId82" Type="http://schemas.openxmlformats.org/officeDocument/2006/relationships/image" Target="../media/image6910.png"/><Relationship Id="rId152" Type="http://schemas.openxmlformats.org/officeDocument/2006/relationships/image" Target="../media/image7250.png"/><Relationship Id="rId19" Type="http://schemas.openxmlformats.org/officeDocument/2006/relationships/customXml" Target="../ink/ink875.xml"/><Relationship Id="rId14" Type="http://schemas.openxmlformats.org/officeDocument/2006/relationships/image" Target="../media/image6580.png"/><Relationship Id="rId30" Type="http://schemas.openxmlformats.org/officeDocument/2006/relationships/image" Target="../media/image6660.png"/><Relationship Id="rId35" Type="http://schemas.openxmlformats.org/officeDocument/2006/relationships/customXml" Target="../ink/ink883.xml"/><Relationship Id="rId56" Type="http://schemas.openxmlformats.org/officeDocument/2006/relationships/image" Target="../media/image6780.png"/><Relationship Id="rId77" Type="http://schemas.openxmlformats.org/officeDocument/2006/relationships/customXml" Target="../ink/ink904.xml"/><Relationship Id="rId100" Type="http://schemas.openxmlformats.org/officeDocument/2006/relationships/customXml" Target="../ink/ink916.xml"/><Relationship Id="rId105" Type="http://schemas.openxmlformats.org/officeDocument/2006/relationships/image" Target="../media/image7020.png"/><Relationship Id="rId126" Type="http://schemas.openxmlformats.org/officeDocument/2006/relationships/image" Target="../media/image7120.png"/><Relationship Id="rId147" Type="http://schemas.openxmlformats.org/officeDocument/2006/relationships/customXml" Target="../ink/ink940.xml"/><Relationship Id="rId8" Type="http://schemas.openxmlformats.org/officeDocument/2006/relationships/image" Target="../media/image6550.png"/><Relationship Id="rId51" Type="http://schemas.openxmlformats.org/officeDocument/2006/relationships/customXml" Target="../ink/ink891.xml"/><Relationship Id="rId72" Type="http://schemas.openxmlformats.org/officeDocument/2006/relationships/image" Target="../media/image6860.png"/><Relationship Id="rId93" Type="http://schemas.openxmlformats.org/officeDocument/2006/relationships/image" Target="../media/image6960.png"/><Relationship Id="rId98" Type="http://schemas.openxmlformats.org/officeDocument/2006/relationships/customXml" Target="../ink/ink915.xml"/><Relationship Id="rId121" Type="http://schemas.openxmlformats.org/officeDocument/2006/relationships/image" Target="../media/image7100.png"/><Relationship Id="rId142" Type="http://schemas.openxmlformats.org/officeDocument/2006/relationships/image" Target="../media/image7200.png"/><Relationship Id="rId163" Type="http://schemas.openxmlformats.org/officeDocument/2006/relationships/customXml" Target="../ink/ink948.xml"/><Relationship Id="rId3" Type="http://schemas.openxmlformats.org/officeDocument/2006/relationships/notesSlide" Target="../notesSlides/notesSlide12.xml"/><Relationship Id="rId25" Type="http://schemas.openxmlformats.org/officeDocument/2006/relationships/customXml" Target="../ink/ink878.xml"/><Relationship Id="rId46" Type="http://schemas.openxmlformats.org/officeDocument/2006/relationships/image" Target="../media/image6730.png"/><Relationship Id="rId67" Type="http://schemas.openxmlformats.org/officeDocument/2006/relationships/customXml" Target="../ink/ink899.xml"/><Relationship Id="rId116" Type="http://schemas.openxmlformats.org/officeDocument/2006/relationships/customXml" Target="../ink/ink924.xml"/><Relationship Id="rId137" Type="http://schemas.openxmlformats.org/officeDocument/2006/relationships/customXml" Target="../ink/ink935.xml"/><Relationship Id="rId158" Type="http://schemas.openxmlformats.org/officeDocument/2006/relationships/image" Target="../media/image7280.png"/><Relationship Id="rId20" Type="http://schemas.openxmlformats.org/officeDocument/2006/relationships/image" Target="../media/image6610.png"/><Relationship Id="rId41" Type="http://schemas.openxmlformats.org/officeDocument/2006/relationships/customXml" Target="../ink/ink886.xml"/><Relationship Id="rId62" Type="http://schemas.openxmlformats.org/officeDocument/2006/relationships/image" Target="../media/image6810.png"/><Relationship Id="rId83" Type="http://schemas.openxmlformats.org/officeDocument/2006/relationships/customXml" Target="../ink/ink907.xml"/><Relationship Id="rId88" Type="http://schemas.openxmlformats.org/officeDocument/2006/relationships/customXml" Target="../ink/ink910.xml"/><Relationship Id="rId111" Type="http://schemas.openxmlformats.org/officeDocument/2006/relationships/image" Target="../media/image7050.png"/><Relationship Id="rId132" Type="http://schemas.openxmlformats.org/officeDocument/2006/relationships/image" Target="../media/image7150.png"/><Relationship Id="rId153" Type="http://schemas.openxmlformats.org/officeDocument/2006/relationships/customXml" Target="../ink/ink943.xml"/><Relationship Id="rId15" Type="http://schemas.openxmlformats.org/officeDocument/2006/relationships/customXml" Target="../ink/ink873.xml"/><Relationship Id="rId36" Type="http://schemas.openxmlformats.org/officeDocument/2006/relationships/image" Target="../media/image6690.png"/><Relationship Id="rId57" Type="http://schemas.openxmlformats.org/officeDocument/2006/relationships/customXml" Target="../ink/ink894.xml"/><Relationship Id="rId106" Type="http://schemas.openxmlformats.org/officeDocument/2006/relationships/customXml" Target="../ink/ink919.xml"/><Relationship Id="rId127" Type="http://schemas.openxmlformats.org/officeDocument/2006/relationships/customXml" Target="../ink/ink930.xml"/><Relationship Id="rId10" Type="http://schemas.openxmlformats.org/officeDocument/2006/relationships/image" Target="../media/image6560.png"/><Relationship Id="rId31" Type="http://schemas.openxmlformats.org/officeDocument/2006/relationships/customXml" Target="../ink/ink881.xml"/><Relationship Id="rId52" Type="http://schemas.openxmlformats.org/officeDocument/2006/relationships/image" Target="../media/image6760.png"/><Relationship Id="rId73" Type="http://schemas.openxmlformats.org/officeDocument/2006/relationships/customXml" Target="../ink/ink902.xml"/><Relationship Id="rId78" Type="http://schemas.openxmlformats.org/officeDocument/2006/relationships/image" Target="../media/image6890.png"/><Relationship Id="rId94" Type="http://schemas.openxmlformats.org/officeDocument/2006/relationships/customXml" Target="../ink/ink913.xml"/><Relationship Id="rId99" Type="http://schemas.openxmlformats.org/officeDocument/2006/relationships/image" Target="../media/image6990.png"/><Relationship Id="rId101" Type="http://schemas.openxmlformats.org/officeDocument/2006/relationships/image" Target="../media/image7000.png"/><Relationship Id="rId122" Type="http://schemas.openxmlformats.org/officeDocument/2006/relationships/customXml" Target="../ink/ink927.xml"/><Relationship Id="rId143" Type="http://schemas.openxmlformats.org/officeDocument/2006/relationships/customXml" Target="../ink/ink938.xml"/><Relationship Id="rId148" Type="http://schemas.openxmlformats.org/officeDocument/2006/relationships/image" Target="../media/image7230.png"/><Relationship Id="rId164" Type="http://schemas.openxmlformats.org/officeDocument/2006/relationships/image" Target="../media/image7310.png"/><Relationship Id="rId4" Type="http://schemas.openxmlformats.org/officeDocument/2006/relationships/image" Target="../media/image827.png"/><Relationship Id="rId9" Type="http://schemas.openxmlformats.org/officeDocument/2006/relationships/customXml" Target="../ink/ink870.xml"/><Relationship Id="rId26" Type="http://schemas.openxmlformats.org/officeDocument/2006/relationships/image" Target="../media/image6640.png"/><Relationship Id="rId47" Type="http://schemas.openxmlformats.org/officeDocument/2006/relationships/customXml" Target="../ink/ink889.xml"/><Relationship Id="rId68" Type="http://schemas.openxmlformats.org/officeDocument/2006/relationships/image" Target="../media/image6840.png"/><Relationship Id="rId89" Type="http://schemas.openxmlformats.org/officeDocument/2006/relationships/image" Target="../media/image6940.png"/><Relationship Id="rId112" Type="http://schemas.openxmlformats.org/officeDocument/2006/relationships/customXml" Target="../ink/ink922.xml"/><Relationship Id="rId133" Type="http://schemas.openxmlformats.org/officeDocument/2006/relationships/customXml" Target="../ink/ink933.xml"/><Relationship Id="rId154" Type="http://schemas.openxmlformats.org/officeDocument/2006/relationships/image" Target="../media/image7260.png"/><Relationship Id="rId16" Type="http://schemas.openxmlformats.org/officeDocument/2006/relationships/image" Target="../media/image6590.png"/><Relationship Id="rId37" Type="http://schemas.openxmlformats.org/officeDocument/2006/relationships/customXml" Target="../ink/ink884.xml"/><Relationship Id="rId58" Type="http://schemas.openxmlformats.org/officeDocument/2006/relationships/image" Target="../media/image6790.png"/><Relationship Id="rId79" Type="http://schemas.openxmlformats.org/officeDocument/2006/relationships/customXml" Target="../ink/ink905.xml"/><Relationship Id="rId102" Type="http://schemas.openxmlformats.org/officeDocument/2006/relationships/customXml" Target="../ink/ink917.xml"/><Relationship Id="rId123" Type="http://schemas.openxmlformats.org/officeDocument/2006/relationships/customXml" Target="../ink/ink928.xml"/><Relationship Id="rId144" Type="http://schemas.openxmlformats.org/officeDocument/2006/relationships/image" Target="../media/image7210.png"/><Relationship Id="rId90" Type="http://schemas.openxmlformats.org/officeDocument/2006/relationships/customXml" Target="../ink/ink911.xml"/><Relationship Id="rId27" Type="http://schemas.openxmlformats.org/officeDocument/2006/relationships/customXml" Target="../ink/ink879.xml"/><Relationship Id="rId48" Type="http://schemas.openxmlformats.org/officeDocument/2006/relationships/image" Target="../media/image6740.png"/><Relationship Id="rId69" Type="http://schemas.openxmlformats.org/officeDocument/2006/relationships/customXml" Target="../ink/ink900.xml"/><Relationship Id="rId113" Type="http://schemas.openxmlformats.org/officeDocument/2006/relationships/image" Target="../media/image7060.png"/><Relationship Id="rId134" Type="http://schemas.openxmlformats.org/officeDocument/2006/relationships/image" Target="../media/image7160.png"/><Relationship Id="rId80" Type="http://schemas.openxmlformats.org/officeDocument/2006/relationships/image" Target="../media/image6900.png"/><Relationship Id="rId155" Type="http://schemas.openxmlformats.org/officeDocument/2006/relationships/customXml" Target="../ink/ink944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01.xml"/><Relationship Id="rId21" Type="http://schemas.openxmlformats.org/officeDocument/2006/relationships/customXml" Target="../ink/ink952.xml"/><Relationship Id="rId42" Type="http://schemas.openxmlformats.org/officeDocument/2006/relationships/image" Target="../media/image7500.png"/><Relationship Id="rId63" Type="http://schemas.openxmlformats.org/officeDocument/2006/relationships/image" Target="../media/image7600.png"/><Relationship Id="rId84" Type="http://schemas.openxmlformats.org/officeDocument/2006/relationships/customXml" Target="../ink/ink984.xml"/><Relationship Id="rId138" Type="http://schemas.openxmlformats.org/officeDocument/2006/relationships/image" Target="../media/image7970.png"/><Relationship Id="rId159" Type="http://schemas.openxmlformats.org/officeDocument/2006/relationships/customXml" Target="../ink/ink1022.xml"/><Relationship Id="rId170" Type="http://schemas.openxmlformats.org/officeDocument/2006/relationships/customXml" Target="../ink/ink1028.xml"/><Relationship Id="rId107" Type="http://schemas.openxmlformats.org/officeDocument/2006/relationships/customXml" Target="../ink/ink996.xml"/><Relationship Id="rId11" Type="http://schemas.openxmlformats.org/officeDocument/2006/relationships/image" Target="../media/image830.png"/><Relationship Id="rId32" Type="http://schemas.openxmlformats.org/officeDocument/2006/relationships/image" Target="../media/image7460.png"/><Relationship Id="rId53" Type="http://schemas.openxmlformats.org/officeDocument/2006/relationships/customXml" Target="../ink/ink968.xml"/><Relationship Id="rId74" Type="http://schemas.openxmlformats.org/officeDocument/2006/relationships/customXml" Target="../ink/ink979.xml"/><Relationship Id="rId128" Type="http://schemas.openxmlformats.org/officeDocument/2006/relationships/image" Target="../media/image7920.png"/><Relationship Id="rId149" Type="http://schemas.openxmlformats.org/officeDocument/2006/relationships/customXml" Target="../ink/ink1017.xml"/><Relationship Id="rId5" Type="http://schemas.openxmlformats.org/officeDocument/2006/relationships/tags" Target="../tags/tag52.xml"/><Relationship Id="rId95" Type="http://schemas.openxmlformats.org/officeDocument/2006/relationships/image" Target="../media/image7760.png"/><Relationship Id="rId160" Type="http://schemas.openxmlformats.org/officeDocument/2006/relationships/image" Target="../media/image8080.png"/><Relationship Id="rId181" Type="http://schemas.openxmlformats.org/officeDocument/2006/relationships/customXml" Target="../ink/ink1034.xml"/><Relationship Id="rId22" Type="http://schemas.openxmlformats.org/officeDocument/2006/relationships/image" Target="../media/image7410.png"/><Relationship Id="rId43" Type="http://schemas.openxmlformats.org/officeDocument/2006/relationships/customXml" Target="../ink/ink963.xml"/><Relationship Id="rId64" Type="http://schemas.openxmlformats.org/officeDocument/2006/relationships/customXml" Target="../ink/ink974.xml"/><Relationship Id="rId118" Type="http://schemas.openxmlformats.org/officeDocument/2006/relationships/image" Target="../media/image7870.png"/><Relationship Id="rId139" Type="http://schemas.openxmlformats.org/officeDocument/2006/relationships/customXml" Target="../ink/ink1012.xml"/><Relationship Id="rId85" Type="http://schemas.openxmlformats.org/officeDocument/2006/relationships/image" Target="../media/image7710.png"/><Relationship Id="rId150" Type="http://schemas.openxmlformats.org/officeDocument/2006/relationships/image" Target="../media/image8030.png"/><Relationship Id="rId171" Type="http://schemas.openxmlformats.org/officeDocument/2006/relationships/image" Target="../media/image8130.png"/><Relationship Id="rId12" Type="http://schemas.openxmlformats.org/officeDocument/2006/relationships/image" Target="../media/image831.png"/><Relationship Id="rId33" Type="http://schemas.openxmlformats.org/officeDocument/2006/relationships/customXml" Target="../ink/ink958.xml"/><Relationship Id="rId108" Type="http://schemas.openxmlformats.org/officeDocument/2006/relationships/image" Target="../media/image7820.png"/><Relationship Id="rId129" Type="http://schemas.openxmlformats.org/officeDocument/2006/relationships/customXml" Target="../ink/ink1007.xml"/><Relationship Id="rId54" Type="http://schemas.openxmlformats.org/officeDocument/2006/relationships/image" Target="../media/image7560.png"/><Relationship Id="rId75" Type="http://schemas.openxmlformats.org/officeDocument/2006/relationships/image" Target="../media/image7660.png"/><Relationship Id="rId96" Type="http://schemas.openxmlformats.org/officeDocument/2006/relationships/customXml" Target="../ink/ink990.xml"/><Relationship Id="rId140" Type="http://schemas.openxmlformats.org/officeDocument/2006/relationships/image" Target="../media/image7980.png"/><Relationship Id="rId161" Type="http://schemas.openxmlformats.org/officeDocument/2006/relationships/customXml" Target="../ink/ink1023.xml"/><Relationship Id="rId182" Type="http://schemas.openxmlformats.org/officeDocument/2006/relationships/image" Target="../media/image8180.png"/><Relationship Id="rId6" Type="http://schemas.openxmlformats.org/officeDocument/2006/relationships/tags" Target="../tags/tag53.xml"/><Relationship Id="rId23" Type="http://schemas.openxmlformats.org/officeDocument/2006/relationships/customXml" Target="../ink/ink953.xml"/><Relationship Id="rId119" Type="http://schemas.openxmlformats.org/officeDocument/2006/relationships/customXml" Target="../ink/ink1002.xml"/><Relationship Id="rId44" Type="http://schemas.openxmlformats.org/officeDocument/2006/relationships/image" Target="../media/image7510.png"/><Relationship Id="rId65" Type="http://schemas.openxmlformats.org/officeDocument/2006/relationships/image" Target="../media/image7610.png"/><Relationship Id="rId86" Type="http://schemas.openxmlformats.org/officeDocument/2006/relationships/customXml" Target="../ink/ink985.xml"/><Relationship Id="rId130" Type="http://schemas.openxmlformats.org/officeDocument/2006/relationships/image" Target="../media/image7930.png"/><Relationship Id="rId151" Type="http://schemas.openxmlformats.org/officeDocument/2006/relationships/customXml" Target="../ink/ink1018.xml"/><Relationship Id="rId172" Type="http://schemas.openxmlformats.org/officeDocument/2006/relationships/customXml" Target="../ink/ink1029.xml"/><Relationship Id="rId13" Type="http://schemas.openxmlformats.org/officeDocument/2006/relationships/image" Target="../media/image832.png"/><Relationship Id="rId18" Type="http://schemas.openxmlformats.org/officeDocument/2006/relationships/image" Target="../media/image7390.png"/><Relationship Id="rId39" Type="http://schemas.openxmlformats.org/officeDocument/2006/relationships/customXml" Target="../ink/ink961.xml"/><Relationship Id="rId109" Type="http://schemas.openxmlformats.org/officeDocument/2006/relationships/customXml" Target="../ink/ink997.xml"/><Relationship Id="rId34" Type="http://schemas.openxmlformats.org/officeDocument/2006/relationships/image" Target="../media/image7470.png"/><Relationship Id="rId50" Type="http://schemas.openxmlformats.org/officeDocument/2006/relationships/image" Target="../media/image7540.png"/><Relationship Id="rId55" Type="http://schemas.openxmlformats.org/officeDocument/2006/relationships/customXml" Target="../ink/ink969.xml"/><Relationship Id="rId76" Type="http://schemas.openxmlformats.org/officeDocument/2006/relationships/customXml" Target="../ink/ink980.xml"/><Relationship Id="rId97" Type="http://schemas.openxmlformats.org/officeDocument/2006/relationships/customXml" Target="../ink/ink991.xml"/><Relationship Id="rId104" Type="http://schemas.openxmlformats.org/officeDocument/2006/relationships/image" Target="../media/image7800.png"/><Relationship Id="rId120" Type="http://schemas.openxmlformats.org/officeDocument/2006/relationships/image" Target="../media/image7880.png"/><Relationship Id="rId125" Type="http://schemas.openxmlformats.org/officeDocument/2006/relationships/customXml" Target="../ink/ink1005.xml"/><Relationship Id="rId141" Type="http://schemas.openxmlformats.org/officeDocument/2006/relationships/customXml" Target="../ink/ink1013.xml"/><Relationship Id="rId146" Type="http://schemas.openxmlformats.org/officeDocument/2006/relationships/image" Target="../media/image8010.png"/><Relationship Id="rId167" Type="http://schemas.openxmlformats.org/officeDocument/2006/relationships/customXml" Target="../ink/ink1026.xml"/><Relationship Id="rId188" Type="http://schemas.openxmlformats.org/officeDocument/2006/relationships/image" Target="../media/image8210.png"/><Relationship Id="rId7" Type="http://schemas.openxmlformats.org/officeDocument/2006/relationships/slideLayout" Target="../slideLayouts/slideLayout42.xml"/><Relationship Id="rId71" Type="http://schemas.openxmlformats.org/officeDocument/2006/relationships/image" Target="../media/image7640.png"/><Relationship Id="rId92" Type="http://schemas.openxmlformats.org/officeDocument/2006/relationships/customXml" Target="../ink/ink988.xml"/><Relationship Id="rId162" Type="http://schemas.openxmlformats.org/officeDocument/2006/relationships/image" Target="../media/image8090.png"/><Relationship Id="rId183" Type="http://schemas.openxmlformats.org/officeDocument/2006/relationships/customXml" Target="../ink/ink1035.xml"/><Relationship Id="rId2" Type="http://schemas.openxmlformats.org/officeDocument/2006/relationships/tags" Target="../tags/tag49.xml"/><Relationship Id="rId29" Type="http://schemas.openxmlformats.org/officeDocument/2006/relationships/customXml" Target="../ink/ink956.xml"/><Relationship Id="rId24" Type="http://schemas.openxmlformats.org/officeDocument/2006/relationships/image" Target="../media/image7420.png"/><Relationship Id="rId40" Type="http://schemas.openxmlformats.org/officeDocument/2006/relationships/image" Target="../media/image26.png"/><Relationship Id="rId45" Type="http://schemas.openxmlformats.org/officeDocument/2006/relationships/customXml" Target="../ink/ink964.xml"/><Relationship Id="rId66" Type="http://schemas.openxmlformats.org/officeDocument/2006/relationships/customXml" Target="../ink/ink975.xml"/><Relationship Id="rId87" Type="http://schemas.openxmlformats.org/officeDocument/2006/relationships/image" Target="../media/image7720.png"/><Relationship Id="rId110" Type="http://schemas.openxmlformats.org/officeDocument/2006/relationships/image" Target="../media/image7830.png"/><Relationship Id="rId115" Type="http://schemas.openxmlformats.org/officeDocument/2006/relationships/customXml" Target="../ink/ink1000.xml"/><Relationship Id="rId131" Type="http://schemas.openxmlformats.org/officeDocument/2006/relationships/customXml" Target="../ink/ink1008.xml"/><Relationship Id="rId136" Type="http://schemas.openxmlformats.org/officeDocument/2006/relationships/image" Target="../media/image7960.png"/><Relationship Id="rId157" Type="http://schemas.openxmlformats.org/officeDocument/2006/relationships/customXml" Target="../ink/ink1021.xml"/><Relationship Id="rId178" Type="http://schemas.openxmlformats.org/officeDocument/2006/relationships/image" Target="../media/image8160.png"/><Relationship Id="rId61" Type="http://schemas.openxmlformats.org/officeDocument/2006/relationships/customXml" Target="../ink/ink972.xml"/><Relationship Id="rId82" Type="http://schemas.openxmlformats.org/officeDocument/2006/relationships/customXml" Target="../ink/ink983.xml"/><Relationship Id="rId152" Type="http://schemas.openxmlformats.org/officeDocument/2006/relationships/image" Target="../media/image8040.png"/><Relationship Id="rId173" Type="http://schemas.openxmlformats.org/officeDocument/2006/relationships/image" Target="../media/image8140.png"/><Relationship Id="rId19" Type="http://schemas.openxmlformats.org/officeDocument/2006/relationships/customXml" Target="../ink/ink951.xml"/><Relationship Id="rId14" Type="http://schemas.openxmlformats.org/officeDocument/2006/relationships/image" Target="../media/image833.png"/><Relationship Id="rId30" Type="http://schemas.openxmlformats.org/officeDocument/2006/relationships/image" Target="../media/image7450.png"/><Relationship Id="rId35" Type="http://schemas.openxmlformats.org/officeDocument/2006/relationships/customXml" Target="../ink/ink959.xml"/><Relationship Id="rId56" Type="http://schemas.openxmlformats.org/officeDocument/2006/relationships/image" Target="../media/image7570.png"/><Relationship Id="rId77" Type="http://schemas.openxmlformats.org/officeDocument/2006/relationships/image" Target="../media/image7670.png"/><Relationship Id="rId100" Type="http://schemas.openxmlformats.org/officeDocument/2006/relationships/image" Target="../media/image7780.png"/><Relationship Id="rId105" Type="http://schemas.openxmlformats.org/officeDocument/2006/relationships/customXml" Target="../ink/ink995.xml"/><Relationship Id="rId126" Type="http://schemas.openxmlformats.org/officeDocument/2006/relationships/image" Target="../media/image7910.png"/><Relationship Id="rId147" Type="http://schemas.openxmlformats.org/officeDocument/2006/relationships/customXml" Target="../ink/ink1016.xml"/><Relationship Id="rId168" Type="http://schemas.openxmlformats.org/officeDocument/2006/relationships/image" Target="../media/image8120.png"/><Relationship Id="rId8" Type="http://schemas.openxmlformats.org/officeDocument/2006/relationships/notesSlide" Target="../notesSlides/notesSlide13.xml"/><Relationship Id="rId51" Type="http://schemas.openxmlformats.org/officeDocument/2006/relationships/customXml" Target="../ink/ink967.xml"/><Relationship Id="rId72" Type="http://schemas.openxmlformats.org/officeDocument/2006/relationships/customXml" Target="../ink/ink978.xml"/><Relationship Id="rId93" Type="http://schemas.openxmlformats.org/officeDocument/2006/relationships/image" Target="../media/image7750.png"/><Relationship Id="rId98" Type="http://schemas.openxmlformats.org/officeDocument/2006/relationships/image" Target="../media/image7770.png"/><Relationship Id="rId121" Type="http://schemas.openxmlformats.org/officeDocument/2006/relationships/customXml" Target="../ink/ink1003.xml"/><Relationship Id="rId142" Type="http://schemas.openxmlformats.org/officeDocument/2006/relationships/image" Target="../media/image7990.png"/><Relationship Id="rId163" Type="http://schemas.openxmlformats.org/officeDocument/2006/relationships/customXml" Target="../ink/ink1024.xml"/><Relationship Id="rId184" Type="http://schemas.openxmlformats.org/officeDocument/2006/relationships/image" Target="../media/image8190.png"/><Relationship Id="rId189" Type="http://schemas.openxmlformats.org/officeDocument/2006/relationships/customXml" Target="../ink/ink1038.xml"/><Relationship Id="rId3" Type="http://schemas.openxmlformats.org/officeDocument/2006/relationships/tags" Target="../tags/tag50.xml"/><Relationship Id="rId25" Type="http://schemas.openxmlformats.org/officeDocument/2006/relationships/customXml" Target="../ink/ink954.xml"/><Relationship Id="rId46" Type="http://schemas.openxmlformats.org/officeDocument/2006/relationships/image" Target="../media/image7520.png"/><Relationship Id="rId67" Type="http://schemas.openxmlformats.org/officeDocument/2006/relationships/image" Target="../media/image7620.png"/><Relationship Id="rId116" Type="http://schemas.openxmlformats.org/officeDocument/2006/relationships/image" Target="../media/image7860.png"/><Relationship Id="rId137" Type="http://schemas.openxmlformats.org/officeDocument/2006/relationships/customXml" Target="../ink/ink1011.xml"/><Relationship Id="rId158" Type="http://schemas.openxmlformats.org/officeDocument/2006/relationships/image" Target="../media/image8070.png"/><Relationship Id="rId20" Type="http://schemas.openxmlformats.org/officeDocument/2006/relationships/image" Target="../media/image7400.png"/><Relationship Id="rId41" Type="http://schemas.openxmlformats.org/officeDocument/2006/relationships/customXml" Target="../ink/ink962.xml"/><Relationship Id="rId62" Type="http://schemas.openxmlformats.org/officeDocument/2006/relationships/customXml" Target="../ink/ink973.xml"/><Relationship Id="rId83" Type="http://schemas.openxmlformats.org/officeDocument/2006/relationships/image" Target="../media/image7700.png"/><Relationship Id="rId88" Type="http://schemas.openxmlformats.org/officeDocument/2006/relationships/customXml" Target="../ink/ink986.xml"/><Relationship Id="rId111" Type="http://schemas.openxmlformats.org/officeDocument/2006/relationships/customXml" Target="../ink/ink998.xml"/><Relationship Id="rId132" Type="http://schemas.openxmlformats.org/officeDocument/2006/relationships/image" Target="../media/image7940.png"/><Relationship Id="rId153" Type="http://schemas.openxmlformats.org/officeDocument/2006/relationships/customXml" Target="../ink/ink1019.xml"/><Relationship Id="rId174" Type="http://schemas.openxmlformats.org/officeDocument/2006/relationships/customXml" Target="../ink/ink1030.xml"/><Relationship Id="rId179" Type="http://schemas.openxmlformats.org/officeDocument/2006/relationships/customXml" Target="../ink/ink1033.xml"/><Relationship Id="rId190" Type="http://schemas.openxmlformats.org/officeDocument/2006/relationships/image" Target="../media/image8220.png"/><Relationship Id="rId15" Type="http://schemas.openxmlformats.org/officeDocument/2006/relationships/customXml" Target="../ink/ink949.xml"/><Relationship Id="rId36" Type="http://schemas.openxmlformats.org/officeDocument/2006/relationships/image" Target="../media/image7480.png"/><Relationship Id="rId57" Type="http://schemas.openxmlformats.org/officeDocument/2006/relationships/customXml" Target="../ink/ink970.xml"/><Relationship Id="rId106" Type="http://schemas.openxmlformats.org/officeDocument/2006/relationships/image" Target="../media/image7810.png"/><Relationship Id="rId127" Type="http://schemas.openxmlformats.org/officeDocument/2006/relationships/customXml" Target="../ink/ink1006.xml"/><Relationship Id="rId10" Type="http://schemas.openxmlformats.org/officeDocument/2006/relationships/image" Target="../media/image829.png"/><Relationship Id="rId31" Type="http://schemas.openxmlformats.org/officeDocument/2006/relationships/customXml" Target="../ink/ink957.xml"/><Relationship Id="rId52" Type="http://schemas.openxmlformats.org/officeDocument/2006/relationships/image" Target="../media/image7550.png"/><Relationship Id="rId73" Type="http://schemas.openxmlformats.org/officeDocument/2006/relationships/image" Target="../media/image7650.png"/><Relationship Id="rId78" Type="http://schemas.openxmlformats.org/officeDocument/2006/relationships/customXml" Target="../ink/ink981.xml"/><Relationship Id="rId94" Type="http://schemas.openxmlformats.org/officeDocument/2006/relationships/customXml" Target="../ink/ink989.xml"/><Relationship Id="rId99" Type="http://schemas.openxmlformats.org/officeDocument/2006/relationships/customXml" Target="../ink/ink992.xml"/><Relationship Id="rId101" Type="http://schemas.openxmlformats.org/officeDocument/2006/relationships/customXml" Target="../ink/ink993.xml"/><Relationship Id="rId122" Type="http://schemas.openxmlformats.org/officeDocument/2006/relationships/image" Target="../media/image7890.png"/><Relationship Id="rId143" Type="http://schemas.openxmlformats.org/officeDocument/2006/relationships/customXml" Target="../ink/ink1014.xml"/><Relationship Id="rId148" Type="http://schemas.openxmlformats.org/officeDocument/2006/relationships/image" Target="../media/image8020.png"/><Relationship Id="rId164" Type="http://schemas.openxmlformats.org/officeDocument/2006/relationships/image" Target="../media/image8100.png"/><Relationship Id="rId169" Type="http://schemas.openxmlformats.org/officeDocument/2006/relationships/customXml" Target="../ink/ink1027.xml"/><Relationship Id="rId185" Type="http://schemas.openxmlformats.org/officeDocument/2006/relationships/customXml" Target="../ink/ink1036.xml"/><Relationship Id="rId4" Type="http://schemas.openxmlformats.org/officeDocument/2006/relationships/tags" Target="../tags/tag51.xml"/><Relationship Id="rId9" Type="http://schemas.openxmlformats.org/officeDocument/2006/relationships/image" Target="../media/image828.png"/><Relationship Id="rId180" Type="http://schemas.openxmlformats.org/officeDocument/2006/relationships/image" Target="../media/image8170.png"/><Relationship Id="rId26" Type="http://schemas.openxmlformats.org/officeDocument/2006/relationships/image" Target="../media/image7430.png"/><Relationship Id="rId47" Type="http://schemas.openxmlformats.org/officeDocument/2006/relationships/customXml" Target="../ink/ink965.xml"/><Relationship Id="rId68" Type="http://schemas.openxmlformats.org/officeDocument/2006/relationships/customXml" Target="../ink/ink976.xml"/><Relationship Id="rId89" Type="http://schemas.openxmlformats.org/officeDocument/2006/relationships/image" Target="../media/image7730.png"/><Relationship Id="rId112" Type="http://schemas.openxmlformats.org/officeDocument/2006/relationships/image" Target="../media/image7840.png"/><Relationship Id="rId133" Type="http://schemas.openxmlformats.org/officeDocument/2006/relationships/customXml" Target="../ink/ink1009.xml"/><Relationship Id="rId154" Type="http://schemas.openxmlformats.org/officeDocument/2006/relationships/image" Target="../media/image8050.png"/><Relationship Id="rId175" Type="http://schemas.openxmlformats.org/officeDocument/2006/relationships/customXml" Target="../ink/ink1031.xml"/><Relationship Id="rId16" Type="http://schemas.openxmlformats.org/officeDocument/2006/relationships/image" Target="../media/image7380.png"/><Relationship Id="rId37" Type="http://schemas.openxmlformats.org/officeDocument/2006/relationships/customXml" Target="../ink/ink960.xml"/><Relationship Id="rId58" Type="http://schemas.openxmlformats.org/officeDocument/2006/relationships/image" Target="../media/image7580.png"/><Relationship Id="rId79" Type="http://schemas.openxmlformats.org/officeDocument/2006/relationships/image" Target="../media/image7680.png"/><Relationship Id="rId102" Type="http://schemas.openxmlformats.org/officeDocument/2006/relationships/image" Target="../media/image7790.png"/><Relationship Id="rId123" Type="http://schemas.openxmlformats.org/officeDocument/2006/relationships/customXml" Target="../ink/ink1004.xml"/><Relationship Id="rId144" Type="http://schemas.openxmlformats.org/officeDocument/2006/relationships/image" Target="../media/image8000.png"/><Relationship Id="rId90" Type="http://schemas.openxmlformats.org/officeDocument/2006/relationships/customXml" Target="../ink/ink987.xml"/><Relationship Id="rId165" Type="http://schemas.openxmlformats.org/officeDocument/2006/relationships/customXml" Target="../ink/ink1025.xml"/><Relationship Id="rId186" Type="http://schemas.openxmlformats.org/officeDocument/2006/relationships/image" Target="../media/image8200.png"/><Relationship Id="rId27" Type="http://schemas.openxmlformats.org/officeDocument/2006/relationships/customXml" Target="../ink/ink955.xml"/><Relationship Id="rId48" Type="http://schemas.openxmlformats.org/officeDocument/2006/relationships/image" Target="../media/image7530.png"/><Relationship Id="rId69" Type="http://schemas.openxmlformats.org/officeDocument/2006/relationships/image" Target="../media/image7630.png"/><Relationship Id="rId113" Type="http://schemas.openxmlformats.org/officeDocument/2006/relationships/customXml" Target="../ink/ink999.xml"/><Relationship Id="rId134" Type="http://schemas.openxmlformats.org/officeDocument/2006/relationships/image" Target="../media/image7950.png"/><Relationship Id="rId80" Type="http://schemas.openxmlformats.org/officeDocument/2006/relationships/customXml" Target="../ink/ink982.xml"/><Relationship Id="rId155" Type="http://schemas.openxmlformats.org/officeDocument/2006/relationships/customXml" Target="../ink/ink1020.xml"/><Relationship Id="rId176" Type="http://schemas.openxmlformats.org/officeDocument/2006/relationships/image" Target="../media/image8150.png"/><Relationship Id="rId17" Type="http://schemas.openxmlformats.org/officeDocument/2006/relationships/customXml" Target="../ink/ink950.xml"/><Relationship Id="rId38" Type="http://schemas.openxmlformats.org/officeDocument/2006/relationships/image" Target="../media/image7490.png"/><Relationship Id="rId59" Type="http://schemas.openxmlformats.org/officeDocument/2006/relationships/customXml" Target="../ink/ink971.xml"/><Relationship Id="rId103" Type="http://schemas.openxmlformats.org/officeDocument/2006/relationships/customXml" Target="../ink/ink994.xml"/><Relationship Id="rId124" Type="http://schemas.openxmlformats.org/officeDocument/2006/relationships/image" Target="../media/image7900.png"/><Relationship Id="rId70" Type="http://schemas.openxmlformats.org/officeDocument/2006/relationships/customXml" Target="../ink/ink977.xml"/><Relationship Id="rId91" Type="http://schemas.openxmlformats.org/officeDocument/2006/relationships/image" Target="../media/image7740.png"/><Relationship Id="rId145" Type="http://schemas.openxmlformats.org/officeDocument/2006/relationships/customXml" Target="../ink/ink1015.xml"/><Relationship Id="rId166" Type="http://schemas.openxmlformats.org/officeDocument/2006/relationships/image" Target="../media/image8110.png"/><Relationship Id="rId187" Type="http://schemas.openxmlformats.org/officeDocument/2006/relationships/customXml" Target="../ink/ink1037.xml"/><Relationship Id="rId1" Type="http://schemas.openxmlformats.org/officeDocument/2006/relationships/tags" Target="../tags/tag48.xml"/><Relationship Id="rId28" Type="http://schemas.openxmlformats.org/officeDocument/2006/relationships/image" Target="../media/image7440.png"/><Relationship Id="rId49" Type="http://schemas.openxmlformats.org/officeDocument/2006/relationships/customXml" Target="../ink/ink966.xml"/><Relationship Id="rId114" Type="http://schemas.openxmlformats.org/officeDocument/2006/relationships/image" Target="../media/image7850.png"/><Relationship Id="rId60" Type="http://schemas.openxmlformats.org/officeDocument/2006/relationships/image" Target="../media/image7590.png"/><Relationship Id="rId81" Type="http://schemas.openxmlformats.org/officeDocument/2006/relationships/image" Target="../media/image7690.png"/><Relationship Id="rId135" Type="http://schemas.openxmlformats.org/officeDocument/2006/relationships/customXml" Target="../ink/ink1010.xml"/><Relationship Id="rId156" Type="http://schemas.openxmlformats.org/officeDocument/2006/relationships/image" Target="../media/image8060.png"/><Relationship Id="rId177" Type="http://schemas.openxmlformats.org/officeDocument/2006/relationships/customXml" Target="../ink/ink10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3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60.png"/><Relationship Id="rId3" Type="http://schemas.openxmlformats.org/officeDocument/2006/relationships/slideLayout" Target="../slideLayouts/slideLayout42.xml"/><Relationship Id="rId7" Type="http://schemas.openxmlformats.org/officeDocument/2006/relationships/customXml" Target="../ink/ink104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835.png"/><Relationship Id="rId5" Type="http://schemas.openxmlformats.org/officeDocument/2006/relationships/image" Target="../media/image834.png"/><Relationship Id="rId10" Type="http://schemas.openxmlformats.org/officeDocument/2006/relationships/image" Target="../media/image8270.png"/><Relationship Id="rId4" Type="http://schemas.openxmlformats.org/officeDocument/2006/relationships/notesSlide" Target="../notesSlides/notesSlide15.xml"/><Relationship Id="rId9" Type="http://schemas.openxmlformats.org/officeDocument/2006/relationships/customXml" Target="../ink/ink1041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10.png"/><Relationship Id="rId18" Type="http://schemas.openxmlformats.org/officeDocument/2006/relationships/customXml" Target="../ink/ink1046.xml"/><Relationship Id="rId26" Type="http://schemas.openxmlformats.org/officeDocument/2006/relationships/customXml" Target="../ink/ink1050.xml"/><Relationship Id="rId3" Type="http://schemas.openxmlformats.org/officeDocument/2006/relationships/tags" Target="../tags/tag58.xml"/><Relationship Id="rId21" Type="http://schemas.openxmlformats.org/officeDocument/2006/relationships/image" Target="../media/image8350.png"/><Relationship Id="rId34" Type="http://schemas.openxmlformats.org/officeDocument/2006/relationships/customXml" Target="../ink/ink1054.xml"/><Relationship Id="rId7" Type="http://schemas.openxmlformats.org/officeDocument/2006/relationships/image" Target="../media/image836.png"/><Relationship Id="rId12" Type="http://schemas.openxmlformats.org/officeDocument/2006/relationships/customXml" Target="../ink/ink1043.xml"/><Relationship Id="rId17" Type="http://schemas.openxmlformats.org/officeDocument/2006/relationships/image" Target="../media/image8330.png"/><Relationship Id="rId25" Type="http://schemas.openxmlformats.org/officeDocument/2006/relationships/image" Target="../media/image26.png"/><Relationship Id="rId33" Type="http://schemas.openxmlformats.org/officeDocument/2006/relationships/image" Target="../media/image840.png"/><Relationship Id="rId2" Type="http://schemas.openxmlformats.org/officeDocument/2006/relationships/tags" Target="../tags/tag57.xml"/><Relationship Id="rId16" Type="http://schemas.openxmlformats.org/officeDocument/2006/relationships/customXml" Target="../ink/ink1045.xml"/><Relationship Id="rId20" Type="http://schemas.openxmlformats.org/officeDocument/2006/relationships/customXml" Target="../ink/ink1047.xml"/><Relationship Id="rId29" Type="http://schemas.openxmlformats.org/officeDocument/2006/relationships/image" Target="../media/image838.png"/><Relationship Id="rId1" Type="http://schemas.openxmlformats.org/officeDocument/2006/relationships/tags" Target="../tags/tag56.xml"/><Relationship Id="rId6" Type="http://schemas.openxmlformats.org/officeDocument/2006/relationships/chart" Target="../charts/chart1.xml"/><Relationship Id="rId11" Type="http://schemas.openxmlformats.org/officeDocument/2006/relationships/image" Target="../media/image8300.png"/><Relationship Id="rId24" Type="http://schemas.openxmlformats.org/officeDocument/2006/relationships/customXml" Target="../ink/ink1049.xml"/><Relationship Id="rId32" Type="http://schemas.openxmlformats.org/officeDocument/2006/relationships/customXml" Target="../ink/ink1053.xml"/><Relationship Id="rId5" Type="http://schemas.openxmlformats.org/officeDocument/2006/relationships/notesSlide" Target="../notesSlides/notesSlide16.xml"/><Relationship Id="rId15" Type="http://schemas.openxmlformats.org/officeDocument/2006/relationships/image" Target="../media/image8320.png"/><Relationship Id="rId23" Type="http://schemas.openxmlformats.org/officeDocument/2006/relationships/image" Target="../media/image8360.png"/><Relationship Id="rId28" Type="http://schemas.openxmlformats.org/officeDocument/2006/relationships/customXml" Target="../ink/ink1051.xml"/><Relationship Id="rId10" Type="http://schemas.openxmlformats.org/officeDocument/2006/relationships/customXml" Target="../ink/ink1042.xml"/><Relationship Id="rId19" Type="http://schemas.openxmlformats.org/officeDocument/2006/relationships/image" Target="../media/image8340.png"/><Relationship Id="rId31" Type="http://schemas.openxmlformats.org/officeDocument/2006/relationships/image" Target="../media/image839.png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837.png"/><Relationship Id="rId14" Type="http://schemas.openxmlformats.org/officeDocument/2006/relationships/customXml" Target="../ink/ink1044.xml"/><Relationship Id="rId22" Type="http://schemas.openxmlformats.org/officeDocument/2006/relationships/customXml" Target="../ink/ink1048.xml"/><Relationship Id="rId27" Type="http://schemas.openxmlformats.org/officeDocument/2006/relationships/image" Target="../media/image8370.png"/><Relationship Id="rId30" Type="http://schemas.openxmlformats.org/officeDocument/2006/relationships/customXml" Target="../ink/ink1052.xml"/><Relationship Id="rId35" Type="http://schemas.openxmlformats.org/officeDocument/2006/relationships/image" Target="../media/image841.png"/><Relationship Id="rId8" Type="http://schemas.openxmlformats.org/officeDocument/2006/relationships/image" Target="../media/image82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21" Type="http://schemas.openxmlformats.org/officeDocument/2006/relationships/customXml" Target="../ink/ink7.xml"/><Relationship Id="rId34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customXml" Target="../ink/ink13.xml"/><Relationship Id="rId38" Type="http://schemas.openxmlformats.org/officeDocument/2006/relationships/image" Target="../media/image19.png"/><Relationship Id="rId2" Type="http://schemas.openxmlformats.org/officeDocument/2006/relationships/tags" Target="../tags/tag3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1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11" Type="http://schemas.openxmlformats.org/officeDocument/2006/relationships/customXml" Target="../ink/ink2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5.xml"/><Relationship Id="rId5" Type="http://schemas.openxmlformats.org/officeDocument/2006/relationships/notesSlide" Target="../notesSlides/notesSlide2.xml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6.xml"/><Relationship Id="rId31" Type="http://schemas.openxmlformats.org/officeDocument/2006/relationships/customXml" Target="../ink/ink12.xml"/><Relationship Id="rId4" Type="http://schemas.openxmlformats.org/officeDocument/2006/relationships/slideLayout" Target="../slideLayouts/slideLayout42.xml"/><Relationship Id="rId9" Type="http://schemas.openxmlformats.org/officeDocument/2006/relationships/customXml" Target="../ink/ink1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0.xml"/><Relationship Id="rId30" Type="http://schemas.openxmlformats.org/officeDocument/2006/relationships/image" Target="../media/image15.png"/><Relationship Id="rId35" Type="http://schemas.openxmlformats.org/officeDocument/2006/relationships/customXml" Target="../ink/ink14.xml"/><Relationship Id="rId8" Type="http://schemas.openxmlformats.org/officeDocument/2006/relationships/image" Target="../media/image4.png"/><Relationship Id="rId3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48.png"/><Relationship Id="rId21" Type="http://schemas.openxmlformats.org/officeDocument/2006/relationships/customXml" Target="../ink/ink1059.xml"/><Relationship Id="rId42" Type="http://schemas.openxmlformats.org/officeDocument/2006/relationships/image" Target="../media/image856.png"/><Relationship Id="rId47" Type="http://schemas.openxmlformats.org/officeDocument/2006/relationships/customXml" Target="../ink/ink1072.xml"/><Relationship Id="rId63" Type="http://schemas.openxmlformats.org/officeDocument/2006/relationships/customXml" Target="../ink/ink1080.xml"/><Relationship Id="rId68" Type="http://schemas.openxmlformats.org/officeDocument/2006/relationships/image" Target="../media/image869.png"/><Relationship Id="rId84" Type="http://schemas.openxmlformats.org/officeDocument/2006/relationships/image" Target="../media/image877.png"/><Relationship Id="rId89" Type="http://schemas.openxmlformats.org/officeDocument/2006/relationships/image" Target="../media/image879.png"/><Relationship Id="rId16" Type="http://schemas.openxmlformats.org/officeDocument/2006/relationships/image" Target="../media/image844.png"/><Relationship Id="rId11" Type="http://schemas.openxmlformats.org/officeDocument/2006/relationships/image" Target="../media/image835.png"/><Relationship Id="rId32" Type="http://schemas.openxmlformats.org/officeDocument/2006/relationships/image" Target="../media/image851.png"/><Relationship Id="rId37" Type="http://schemas.openxmlformats.org/officeDocument/2006/relationships/customXml" Target="../ink/ink1067.xml"/><Relationship Id="rId53" Type="http://schemas.openxmlformats.org/officeDocument/2006/relationships/customXml" Target="../ink/ink1075.xml"/><Relationship Id="rId58" Type="http://schemas.openxmlformats.org/officeDocument/2006/relationships/image" Target="../media/image864.png"/><Relationship Id="rId74" Type="http://schemas.openxmlformats.org/officeDocument/2006/relationships/image" Target="../media/image872.png"/><Relationship Id="rId79" Type="http://schemas.openxmlformats.org/officeDocument/2006/relationships/customXml" Target="../ink/ink1088.xml"/><Relationship Id="rId102" Type="http://schemas.openxmlformats.org/officeDocument/2006/relationships/image" Target="../media/image885.png"/><Relationship Id="rId5" Type="http://schemas.openxmlformats.org/officeDocument/2006/relationships/tags" Target="../tags/tag63.xml"/><Relationship Id="rId90" Type="http://schemas.openxmlformats.org/officeDocument/2006/relationships/customXml" Target="../ink/ink1094.xml"/><Relationship Id="rId95" Type="http://schemas.openxmlformats.org/officeDocument/2006/relationships/customXml" Target="../ink/ink1097.xml"/><Relationship Id="rId22" Type="http://schemas.openxmlformats.org/officeDocument/2006/relationships/image" Target="../media/image26.png"/><Relationship Id="rId27" Type="http://schemas.openxmlformats.org/officeDocument/2006/relationships/customXml" Target="../ink/ink1062.xml"/><Relationship Id="rId43" Type="http://schemas.openxmlformats.org/officeDocument/2006/relationships/customXml" Target="../ink/ink1070.xml"/><Relationship Id="rId48" Type="http://schemas.openxmlformats.org/officeDocument/2006/relationships/image" Target="../media/image859.png"/><Relationship Id="rId64" Type="http://schemas.openxmlformats.org/officeDocument/2006/relationships/image" Target="../media/image867.png"/><Relationship Id="rId69" Type="http://schemas.openxmlformats.org/officeDocument/2006/relationships/customXml" Target="../ink/ink1083.xml"/><Relationship Id="rId80" Type="http://schemas.openxmlformats.org/officeDocument/2006/relationships/image" Target="../media/image875.png"/><Relationship Id="rId85" Type="http://schemas.openxmlformats.org/officeDocument/2006/relationships/customXml" Target="../ink/ink1091.xml"/><Relationship Id="rId12" Type="http://schemas.openxmlformats.org/officeDocument/2006/relationships/image" Target="../media/image826.png"/><Relationship Id="rId17" Type="http://schemas.openxmlformats.org/officeDocument/2006/relationships/customXml" Target="../ink/ink1057.xml"/><Relationship Id="rId33" Type="http://schemas.openxmlformats.org/officeDocument/2006/relationships/customXml" Target="../ink/ink1065.xml"/><Relationship Id="rId38" Type="http://schemas.openxmlformats.org/officeDocument/2006/relationships/image" Target="../media/image854.png"/><Relationship Id="rId59" Type="http://schemas.openxmlformats.org/officeDocument/2006/relationships/customXml" Target="../ink/ink1078.xml"/><Relationship Id="rId103" Type="http://schemas.openxmlformats.org/officeDocument/2006/relationships/customXml" Target="../ink/ink1101.xml"/><Relationship Id="rId20" Type="http://schemas.openxmlformats.org/officeDocument/2006/relationships/image" Target="../media/image846.png"/><Relationship Id="rId41" Type="http://schemas.openxmlformats.org/officeDocument/2006/relationships/customXml" Target="../ink/ink1069.xml"/><Relationship Id="rId54" Type="http://schemas.openxmlformats.org/officeDocument/2006/relationships/image" Target="../media/image862.png"/><Relationship Id="rId62" Type="http://schemas.openxmlformats.org/officeDocument/2006/relationships/image" Target="../media/image866.png"/><Relationship Id="rId70" Type="http://schemas.openxmlformats.org/officeDocument/2006/relationships/image" Target="../media/image870.png"/><Relationship Id="rId75" Type="http://schemas.openxmlformats.org/officeDocument/2006/relationships/customXml" Target="../ink/ink1086.xml"/><Relationship Id="rId83" Type="http://schemas.openxmlformats.org/officeDocument/2006/relationships/customXml" Target="../ink/ink1090.xml"/><Relationship Id="rId88" Type="http://schemas.openxmlformats.org/officeDocument/2006/relationships/customXml" Target="../ink/ink1093.xml"/><Relationship Id="rId91" Type="http://schemas.openxmlformats.org/officeDocument/2006/relationships/customXml" Target="../ink/ink1095.xml"/><Relationship Id="rId96" Type="http://schemas.openxmlformats.org/officeDocument/2006/relationships/image" Target="../media/image882.png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5" Type="http://schemas.openxmlformats.org/officeDocument/2006/relationships/customXml" Target="../ink/ink1056.xml"/><Relationship Id="rId23" Type="http://schemas.openxmlformats.org/officeDocument/2006/relationships/customXml" Target="../ink/ink1060.xml"/><Relationship Id="rId28" Type="http://schemas.openxmlformats.org/officeDocument/2006/relationships/image" Target="../media/image849.png"/><Relationship Id="rId36" Type="http://schemas.openxmlformats.org/officeDocument/2006/relationships/image" Target="../media/image853.png"/><Relationship Id="rId49" Type="http://schemas.openxmlformats.org/officeDocument/2006/relationships/customXml" Target="../ink/ink1073.xml"/><Relationship Id="rId57" Type="http://schemas.openxmlformats.org/officeDocument/2006/relationships/customXml" Target="../ink/ink1077.xml"/><Relationship Id="rId10" Type="http://schemas.openxmlformats.org/officeDocument/2006/relationships/image" Target="../media/image842.png"/><Relationship Id="rId31" Type="http://schemas.openxmlformats.org/officeDocument/2006/relationships/customXml" Target="../ink/ink1064.xml"/><Relationship Id="rId44" Type="http://schemas.openxmlformats.org/officeDocument/2006/relationships/image" Target="../media/image857.png"/><Relationship Id="rId52" Type="http://schemas.openxmlformats.org/officeDocument/2006/relationships/image" Target="../media/image861.png"/><Relationship Id="rId60" Type="http://schemas.openxmlformats.org/officeDocument/2006/relationships/image" Target="../media/image865.png"/><Relationship Id="rId65" Type="http://schemas.openxmlformats.org/officeDocument/2006/relationships/customXml" Target="../ink/ink1081.xml"/><Relationship Id="rId73" Type="http://schemas.openxmlformats.org/officeDocument/2006/relationships/customXml" Target="../ink/ink1085.xml"/><Relationship Id="rId78" Type="http://schemas.openxmlformats.org/officeDocument/2006/relationships/image" Target="../media/image874.png"/><Relationship Id="rId81" Type="http://schemas.openxmlformats.org/officeDocument/2006/relationships/customXml" Target="../ink/ink1089.xml"/><Relationship Id="rId86" Type="http://schemas.openxmlformats.org/officeDocument/2006/relationships/image" Target="../media/image878.png"/><Relationship Id="rId94" Type="http://schemas.openxmlformats.org/officeDocument/2006/relationships/image" Target="../media/image881.png"/><Relationship Id="rId99" Type="http://schemas.openxmlformats.org/officeDocument/2006/relationships/customXml" Target="../ink/ink1099.xml"/><Relationship Id="rId101" Type="http://schemas.openxmlformats.org/officeDocument/2006/relationships/customXml" Target="../ink/ink1100.xml"/><Relationship Id="rId4" Type="http://schemas.openxmlformats.org/officeDocument/2006/relationships/tags" Target="../tags/tag62.xml"/><Relationship Id="rId9" Type="http://schemas.openxmlformats.org/officeDocument/2006/relationships/notesSlide" Target="../notesSlides/notesSlide17.xml"/><Relationship Id="rId13" Type="http://schemas.openxmlformats.org/officeDocument/2006/relationships/customXml" Target="../ink/ink1055.xml"/><Relationship Id="rId18" Type="http://schemas.openxmlformats.org/officeDocument/2006/relationships/image" Target="../media/image845.png"/><Relationship Id="rId39" Type="http://schemas.openxmlformats.org/officeDocument/2006/relationships/customXml" Target="../ink/ink1068.xml"/><Relationship Id="rId34" Type="http://schemas.openxmlformats.org/officeDocument/2006/relationships/image" Target="../media/image852.png"/><Relationship Id="rId50" Type="http://schemas.openxmlformats.org/officeDocument/2006/relationships/image" Target="../media/image860.png"/><Relationship Id="rId55" Type="http://schemas.openxmlformats.org/officeDocument/2006/relationships/customXml" Target="../ink/ink1076.xml"/><Relationship Id="rId76" Type="http://schemas.openxmlformats.org/officeDocument/2006/relationships/image" Target="../media/image873.png"/><Relationship Id="rId97" Type="http://schemas.openxmlformats.org/officeDocument/2006/relationships/customXml" Target="../ink/ink1098.xml"/><Relationship Id="rId104" Type="http://schemas.openxmlformats.org/officeDocument/2006/relationships/customXml" Target="../ink/ink1102.xml"/><Relationship Id="rId7" Type="http://schemas.openxmlformats.org/officeDocument/2006/relationships/tags" Target="../tags/tag65.xml"/><Relationship Id="rId71" Type="http://schemas.openxmlformats.org/officeDocument/2006/relationships/customXml" Target="../ink/ink1084.xml"/><Relationship Id="rId92" Type="http://schemas.openxmlformats.org/officeDocument/2006/relationships/image" Target="../media/image880.png"/><Relationship Id="rId2" Type="http://schemas.openxmlformats.org/officeDocument/2006/relationships/tags" Target="../tags/tag60.xml"/><Relationship Id="rId29" Type="http://schemas.openxmlformats.org/officeDocument/2006/relationships/customXml" Target="../ink/ink1063.xml"/><Relationship Id="rId24" Type="http://schemas.openxmlformats.org/officeDocument/2006/relationships/image" Target="../media/image847.png"/><Relationship Id="rId40" Type="http://schemas.openxmlformats.org/officeDocument/2006/relationships/image" Target="../media/image855.png"/><Relationship Id="rId45" Type="http://schemas.openxmlformats.org/officeDocument/2006/relationships/customXml" Target="../ink/ink1071.xml"/><Relationship Id="rId66" Type="http://schemas.openxmlformats.org/officeDocument/2006/relationships/image" Target="../media/image868.png"/><Relationship Id="rId87" Type="http://schemas.openxmlformats.org/officeDocument/2006/relationships/customXml" Target="../ink/ink1092.xml"/><Relationship Id="rId61" Type="http://schemas.openxmlformats.org/officeDocument/2006/relationships/customXml" Target="../ink/ink1079.xml"/><Relationship Id="rId82" Type="http://schemas.openxmlformats.org/officeDocument/2006/relationships/image" Target="../media/image876.png"/><Relationship Id="rId19" Type="http://schemas.openxmlformats.org/officeDocument/2006/relationships/customXml" Target="../ink/ink1058.xml"/><Relationship Id="rId14" Type="http://schemas.openxmlformats.org/officeDocument/2006/relationships/image" Target="../media/image843.png"/><Relationship Id="rId30" Type="http://schemas.openxmlformats.org/officeDocument/2006/relationships/image" Target="../media/image850.png"/><Relationship Id="rId35" Type="http://schemas.openxmlformats.org/officeDocument/2006/relationships/customXml" Target="../ink/ink1066.xml"/><Relationship Id="rId56" Type="http://schemas.openxmlformats.org/officeDocument/2006/relationships/image" Target="../media/image863.png"/><Relationship Id="rId77" Type="http://schemas.openxmlformats.org/officeDocument/2006/relationships/customXml" Target="../ink/ink1087.xml"/><Relationship Id="rId100" Type="http://schemas.openxmlformats.org/officeDocument/2006/relationships/image" Target="../media/image884.png"/><Relationship Id="rId105" Type="http://schemas.openxmlformats.org/officeDocument/2006/relationships/image" Target="../media/image886.png"/><Relationship Id="rId8" Type="http://schemas.openxmlformats.org/officeDocument/2006/relationships/slideLayout" Target="../slideLayouts/slideLayout42.xml"/><Relationship Id="rId51" Type="http://schemas.openxmlformats.org/officeDocument/2006/relationships/customXml" Target="../ink/ink1074.xml"/><Relationship Id="rId72" Type="http://schemas.openxmlformats.org/officeDocument/2006/relationships/image" Target="../media/image871.png"/><Relationship Id="rId93" Type="http://schemas.openxmlformats.org/officeDocument/2006/relationships/customXml" Target="../ink/ink1096.xml"/><Relationship Id="rId98" Type="http://schemas.openxmlformats.org/officeDocument/2006/relationships/image" Target="../media/image883.png"/><Relationship Id="rId3" Type="http://schemas.openxmlformats.org/officeDocument/2006/relationships/tags" Target="../tags/tag61.xml"/><Relationship Id="rId25" Type="http://schemas.openxmlformats.org/officeDocument/2006/relationships/customXml" Target="../ink/ink1061.xml"/><Relationship Id="rId46" Type="http://schemas.openxmlformats.org/officeDocument/2006/relationships/image" Target="../media/image858.png"/><Relationship Id="rId67" Type="http://schemas.openxmlformats.org/officeDocument/2006/relationships/customXml" Target="../ink/ink1082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95.png"/><Relationship Id="rId21" Type="http://schemas.openxmlformats.org/officeDocument/2006/relationships/customXml" Target="../ink/ink1108.xml"/><Relationship Id="rId42" Type="http://schemas.openxmlformats.org/officeDocument/2006/relationships/image" Target="../media/image903.png"/><Relationship Id="rId47" Type="http://schemas.openxmlformats.org/officeDocument/2006/relationships/customXml" Target="../ink/ink1121.xml"/><Relationship Id="rId63" Type="http://schemas.openxmlformats.org/officeDocument/2006/relationships/customXml" Target="../ink/ink1129.xml"/><Relationship Id="rId68" Type="http://schemas.openxmlformats.org/officeDocument/2006/relationships/image" Target="../media/image915.png"/><Relationship Id="rId84" Type="http://schemas.openxmlformats.org/officeDocument/2006/relationships/image" Target="../media/image922.png"/><Relationship Id="rId89" Type="http://schemas.openxmlformats.org/officeDocument/2006/relationships/customXml" Target="../ink/ink1142.xml"/><Relationship Id="rId16" Type="http://schemas.openxmlformats.org/officeDocument/2006/relationships/image" Target="../media/image890.png"/><Relationship Id="rId107" Type="http://schemas.openxmlformats.org/officeDocument/2006/relationships/customXml" Target="../ink/ink1151.xml"/><Relationship Id="rId11" Type="http://schemas.openxmlformats.org/officeDocument/2006/relationships/customXml" Target="../ink/ink1103.xml"/><Relationship Id="rId32" Type="http://schemas.openxmlformats.org/officeDocument/2006/relationships/image" Target="../media/image898.png"/><Relationship Id="rId37" Type="http://schemas.openxmlformats.org/officeDocument/2006/relationships/customXml" Target="../ink/ink1116.xml"/><Relationship Id="rId53" Type="http://schemas.openxmlformats.org/officeDocument/2006/relationships/customXml" Target="../ink/ink1124.xml"/><Relationship Id="rId58" Type="http://schemas.openxmlformats.org/officeDocument/2006/relationships/image" Target="../media/image910.png"/><Relationship Id="rId74" Type="http://schemas.openxmlformats.org/officeDocument/2006/relationships/image" Target="../media/image918.png"/><Relationship Id="rId79" Type="http://schemas.openxmlformats.org/officeDocument/2006/relationships/customXml" Target="../ink/ink1137.xml"/><Relationship Id="rId102" Type="http://schemas.openxmlformats.org/officeDocument/2006/relationships/image" Target="../media/image931.png"/><Relationship Id="rId5" Type="http://schemas.openxmlformats.org/officeDocument/2006/relationships/tags" Target="../tags/tag70.xml"/><Relationship Id="rId90" Type="http://schemas.openxmlformats.org/officeDocument/2006/relationships/image" Target="../media/image925.png"/><Relationship Id="rId95" Type="http://schemas.openxmlformats.org/officeDocument/2006/relationships/customXml" Target="../ink/ink1145.xml"/><Relationship Id="rId22" Type="http://schemas.openxmlformats.org/officeDocument/2006/relationships/image" Target="../media/image893.png"/><Relationship Id="rId27" Type="http://schemas.openxmlformats.org/officeDocument/2006/relationships/customXml" Target="../ink/ink1111.xml"/><Relationship Id="rId43" Type="http://schemas.openxmlformats.org/officeDocument/2006/relationships/customXml" Target="../ink/ink1119.xml"/><Relationship Id="rId48" Type="http://schemas.openxmlformats.org/officeDocument/2006/relationships/image" Target="../media/image905.png"/><Relationship Id="rId64" Type="http://schemas.openxmlformats.org/officeDocument/2006/relationships/image" Target="../media/image913.png"/><Relationship Id="rId69" Type="http://schemas.openxmlformats.org/officeDocument/2006/relationships/customXml" Target="../ink/ink1132.xml"/><Relationship Id="rId80" Type="http://schemas.openxmlformats.org/officeDocument/2006/relationships/image" Target="../media/image920.png"/><Relationship Id="rId85" Type="http://schemas.openxmlformats.org/officeDocument/2006/relationships/customXml" Target="../ink/ink1140.xml"/><Relationship Id="rId12" Type="http://schemas.openxmlformats.org/officeDocument/2006/relationships/image" Target="../media/image888.png"/><Relationship Id="rId17" Type="http://schemas.openxmlformats.org/officeDocument/2006/relationships/customXml" Target="../ink/ink1106.xml"/><Relationship Id="rId33" Type="http://schemas.openxmlformats.org/officeDocument/2006/relationships/customXml" Target="../ink/ink1114.xml"/><Relationship Id="rId38" Type="http://schemas.openxmlformats.org/officeDocument/2006/relationships/image" Target="../media/image901.png"/><Relationship Id="rId59" Type="http://schemas.openxmlformats.org/officeDocument/2006/relationships/customXml" Target="../ink/ink1127.xml"/><Relationship Id="rId103" Type="http://schemas.openxmlformats.org/officeDocument/2006/relationships/customXml" Target="../ink/ink1149.xml"/><Relationship Id="rId108" Type="http://schemas.openxmlformats.org/officeDocument/2006/relationships/image" Target="../media/image934.png"/><Relationship Id="rId54" Type="http://schemas.openxmlformats.org/officeDocument/2006/relationships/image" Target="../media/image908.png"/><Relationship Id="rId70" Type="http://schemas.openxmlformats.org/officeDocument/2006/relationships/image" Target="../media/image916.png"/><Relationship Id="rId75" Type="http://schemas.openxmlformats.org/officeDocument/2006/relationships/customXml" Target="../ink/ink1135.xml"/><Relationship Id="rId91" Type="http://schemas.openxmlformats.org/officeDocument/2006/relationships/customXml" Target="../ink/ink1143.xml"/><Relationship Id="rId96" Type="http://schemas.openxmlformats.org/officeDocument/2006/relationships/image" Target="../media/image928.png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42.xml"/><Relationship Id="rId15" Type="http://schemas.openxmlformats.org/officeDocument/2006/relationships/customXml" Target="../ink/ink1105.xml"/><Relationship Id="rId23" Type="http://schemas.openxmlformats.org/officeDocument/2006/relationships/customXml" Target="../ink/ink1109.xml"/><Relationship Id="rId28" Type="http://schemas.openxmlformats.org/officeDocument/2006/relationships/image" Target="../media/image896.png"/><Relationship Id="rId36" Type="http://schemas.openxmlformats.org/officeDocument/2006/relationships/image" Target="../media/image900.png"/><Relationship Id="rId49" Type="http://schemas.openxmlformats.org/officeDocument/2006/relationships/customXml" Target="../ink/ink1122.xml"/><Relationship Id="rId57" Type="http://schemas.openxmlformats.org/officeDocument/2006/relationships/customXml" Target="../ink/ink1126.xml"/><Relationship Id="rId106" Type="http://schemas.openxmlformats.org/officeDocument/2006/relationships/image" Target="../media/image933.png"/><Relationship Id="rId10" Type="http://schemas.openxmlformats.org/officeDocument/2006/relationships/image" Target="../media/image887.png"/><Relationship Id="rId31" Type="http://schemas.openxmlformats.org/officeDocument/2006/relationships/customXml" Target="../ink/ink1113.xml"/><Relationship Id="rId44" Type="http://schemas.openxmlformats.org/officeDocument/2006/relationships/image" Target="../media/image250.png"/><Relationship Id="rId52" Type="http://schemas.openxmlformats.org/officeDocument/2006/relationships/image" Target="../media/image907.png"/><Relationship Id="rId60" Type="http://schemas.openxmlformats.org/officeDocument/2006/relationships/image" Target="../media/image911.png"/><Relationship Id="rId65" Type="http://schemas.openxmlformats.org/officeDocument/2006/relationships/customXml" Target="../ink/ink1130.xml"/><Relationship Id="rId73" Type="http://schemas.openxmlformats.org/officeDocument/2006/relationships/customXml" Target="../ink/ink1134.xml"/><Relationship Id="rId78" Type="http://schemas.openxmlformats.org/officeDocument/2006/relationships/image" Target="../media/image919.png"/><Relationship Id="rId81" Type="http://schemas.openxmlformats.org/officeDocument/2006/relationships/customXml" Target="../ink/ink1138.xml"/><Relationship Id="rId86" Type="http://schemas.openxmlformats.org/officeDocument/2006/relationships/image" Target="../media/image923.png"/><Relationship Id="rId94" Type="http://schemas.openxmlformats.org/officeDocument/2006/relationships/image" Target="../media/image927.png"/><Relationship Id="rId99" Type="http://schemas.openxmlformats.org/officeDocument/2006/relationships/customXml" Target="../ink/ink1147.xml"/><Relationship Id="rId101" Type="http://schemas.openxmlformats.org/officeDocument/2006/relationships/customXml" Target="../ink/ink1148.xml"/><Relationship Id="rId4" Type="http://schemas.openxmlformats.org/officeDocument/2006/relationships/tags" Target="../tags/tag69.xml"/><Relationship Id="rId9" Type="http://schemas.openxmlformats.org/officeDocument/2006/relationships/image" Target="../media/image826.png"/><Relationship Id="rId13" Type="http://schemas.openxmlformats.org/officeDocument/2006/relationships/customXml" Target="../ink/ink1104.xml"/><Relationship Id="rId18" Type="http://schemas.openxmlformats.org/officeDocument/2006/relationships/image" Target="../media/image891.png"/><Relationship Id="rId39" Type="http://schemas.openxmlformats.org/officeDocument/2006/relationships/customXml" Target="../ink/ink1117.xml"/><Relationship Id="rId109" Type="http://schemas.openxmlformats.org/officeDocument/2006/relationships/customXml" Target="../ink/ink1152.xml"/><Relationship Id="rId34" Type="http://schemas.openxmlformats.org/officeDocument/2006/relationships/image" Target="../media/image899.png"/><Relationship Id="rId50" Type="http://schemas.openxmlformats.org/officeDocument/2006/relationships/image" Target="../media/image906.png"/><Relationship Id="rId55" Type="http://schemas.openxmlformats.org/officeDocument/2006/relationships/customXml" Target="../ink/ink1125.xml"/><Relationship Id="rId76" Type="http://schemas.openxmlformats.org/officeDocument/2006/relationships/image" Target="../media/image26.png"/><Relationship Id="rId97" Type="http://schemas.openxmlformats.org/officeDocument/2006/relationships/customXml" Target="../ink/ink1146.xml"/><Relationship Id="rId104" Type="http://schemas.openxmlformats.org/officeDocument/2006/relationships/image" Target="../media/image932.png"/><Relationship Id="rId7" Type="http://schemas.openxmlformats.org/officeDocument/2006/relationships/notesSlide" Target="../notesSlides/notesSlide18.xml"/><Relationship Id="rId71" Type="http://schemas.openxmlformats.org/officeDocument/2006/relationships/customXml" Target="../ink/ink1133.xml"/><Relationship Id="rId92" Type="http://schemas.openxmlformats.org/officeDocument/2006/relationships/image" Target="../media/image926.png"/><Relationship Id="rId2" Type="http://schemas.openxmlformats.org/officeDocument/2006/relationships/tags" Target="../tags/tag67.xml"/><Relationship Id="rId29" Type="http://schemas.openxmlformats.org/officeDocument/2006/relationships/customXml" Target="../ink/ink1112.xml"/><Relationship Id="rId24" Type="http://schemas.openxmlformats.org/officeDocument/2006/relationships/image" Target="../media/image894.png"/><Relationship Id="rId40" Type="http://schemas.openxmlformats.org/officeDocument/2006/relationships/image" Target="../media/image902.png"/><Relationship Id="rId45" Type="http://schemas.openxmlformats.org/officeDocument/2006/relationships/customXml" Target="../ink/ink1120.xml"/><Relationship Id="rId66" Type="http://schemas.openxmlformats.org/officeDocument/2006/relationships/image" Target="../media/image914.png"/><Relationship Id="rId87" Type="http://schemas.openxmlformats.org/officeDocument/2006/relationships/customXml" Target="../ink/ink1141.xml"/><Relationship Id="rId110" Type="http://schemas.openxmlformats.org/officeDocument/2006/relationships/image" Target="../media/image935.png"/><Relationship Id="rId61" Type="http://schemas.openxmlformats.org/officeDocument/2006/relationships/customXml" Target="../ink/ink1128.xml"/><Relationship Id="rId82" Type="http://schemas.openxmlformats.org/officeDocument/2006/relationships/image" Target="../media/image921.png"/><Relationship Id="rId19" Type="http://schemas.openxmlformats.org/officeDocument/2006/relationships/customXml" Target="../ink/ink1107.xml"/><Relationship Id="rId14" Type="http://schemas.openxmlformats.org/officeDocument/2006/relationships/image" Target="../media/image889.png"/><Relationship Id="rId30" Type="http://schemas.openxmlformats.org/officeDocument/2006/relationships/image" Target="../media/image897.png"/><Relationship Id="rId35" Type="http://schemas.openxmlformats.org/officeDocument/2006/relationships/customXml" Target="../ink/ink1115.xml"/><Relationship Id="rId56" Type="http://schemas.openxmlformats.org/officeDocument/2006/relationships/image" Target="../media/image909.png"/><Relationship Id="rId77" Type="http://schemas.openxmlformats.org/officeDocument/2006/relationships/customXml" Target="../ink/ink1136.xml"/><Relationship Id="rId100" Type="http://schemas.openxmlformats.org/officeDocument/2006/relationships/image" Target="../media/image930.png"/><Relationship Id="rId105" Type="http://schemas.openxmlformats.org/officeDocument/2006/relationships/customXml" Target="../ink/ink1150.xml"/><Relationship Id="rId8" Type="http://schemas.openxmlformats.org/officeDocument/2006/relationships/image" Target="../media/image835.png"/><Relationship Id="rId51" Type="http://schemas.openxmlformats.org/officeDocument/2006/relationships/customXml" Target="../ink/ink1123.xml"/><Relationship Id="rId72" Type="http://schemas.openxmlformats.org/officeDocument/2006/relationships/image" Target="../media/image917.png"/><Relationship Id="rId93" Type="http://schemas.openxmlformats.org/officeDocument/2006/relationships/customXml" Target="../ink/ink1144.xml"/><Relationship Id="rId98" Type="http://schemas.openxmlformats.org/officeDocument/2006/relationships/image" Target="../media/image929.png"/><Relationship Id="rId3" Type="http://schemas.openxmlformats.org/officeDocument/2006/relationships/tags" Target="../tags/tag68.xml"/><Relationship Id="rId25" Type="http://schemas.openxmlformats.org/officeDocument/2006/relationships/customXml" Target="../ink/ink1110.xml"/><Relationship Id="rId46" Type="http://schemas.openxmlformats.org/officeDocument/2006/relationships/image" Target="../media/image904.png"/><Relationship Id="rId67" Type="http://schemas.openxmlformats.org/officeDocument/2006/relationships/customXml" Target="../ink/ink1131.xml"/><Relationship Id="rId20" Type="http://schemas.openxmlformats.org/officeDocument/2006/relationships/image" Target="../media/image892.png"/><Relationship Id="rId41" Type="http://schemas.openxmlformats.org/officeDocument/2006/relationships/customXml" Target="../ink/ink1118.xml"/><Relationship Id="rId62" Type="http://schemas.openxmlformats.org/officeDocument/2006/relationships/image" Target="../media/image912.png"/><Relationship Id="rId83" Type="http://schemas.openxmlformats.org/officeDocument/2006/relationships/customXml" Target="../ink/ink1139.xml"/><Relationship Id="rId88" Type="http://schemas.openxmlformats.org/officeDocument/2006/relationships/image" Target="../media/image9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55.xml"/><Relationship Id="rId13" Type="http://schemas.openxmlformats.org/officeDocument/2006/relationships/image" Target="../media/image939.png"/><Relationship Id="rId18" Type="http://schemas.openxmlformats.org/officeDocument/2006/relationships/customXml" Target="../ink/ink1160.xml"/><Relationship Id="rId3" Type="http://schemas.openxmlformats.org/officeDocument/2006/relationships/customXml" Target="../ink/ink1153.xml"/><Relationship Id="rId7" Type="http://schemas.openxmlformats.org/officeDocument/2006/relationships/image" Target="../media/image936.png"/><Relationship Id="rId12" Type="http://schemas.openxmlformats.org/officeDocument/2006/relationships/customXml" Target="../ink/ink1157.xml"/><Relationship Id="rId17" Type="http://schemas.openxmlformats.org/officeDocument/2006/relationships/image" Target="../media/image941.png"/><Relationship Id="rId2" Type="http://schemas.openxmlformats.org/officeDocument/2006/relationships/notesSlide" Target="../notesSlides/notesSlide19.xml"/><Relationship Id="rId16" Type="http://schemas.openxmlformats.org/officeDocument/2006/relationships/customXml" Target="../ink/ink115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54.xml"/><Relationship Id="rId11" Type="http://schemas.openxmlformats.org/officeDocument/2006/relationships/image" Target="../media/image938.png"/><Relationship Id="rId5" Type="http://schemas.openxmlformats.org/officeDocument/2006/relationships/image" Target="../media/image65.emf"/><Relationship Id="rId15" Type="http://schemas.openxmlformats.org/officeDocument/2006/relationships/image" Target="../media/image940.png"/><Relationship Id="rId10" Type="http://schemas.openxmlformats.org/officeDocument/2006/relationships/customXml" Target="../ink/ink1156.xml"/><Relationship Id="rId19" Type="http://schemas.openxmlformats.org/officeDocument/2006/relationships/image" Target="../media/image942.png"/><Relationship Id="rId9" Type="http://schemas.openxmlformats.org/officeDocument/2006/relationships/image" Target="../media/image937.png"/><Relationship Id="rId14" Type="http://schemas.openxmlformats.org/officeDocument/2006/relationships/customXml" Target="../ink/ink115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71.xml"/><Relationship Id="rId5" Type="http://schemas.openxmlformats.org/officeDocument/2006/relationships/image" Target="../media/image944.png"/><Relationship Id="rId4" Type="http://schemas.openxmlformats.org/officeDocument/2006/relationships/image" Target="../media/image943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65.xml"/><Relationship Id="rId21" Type="http://schemas.openxmlformats.org/officeDocument/2006/relationships/image" Target="../media/image953.png"/><Relationship Id="rId42" Type="http://schemas.openxmlformats.org/officeDocument/2006/relationships/customXml" Target="../ink/ink1173.xml"/><Relationship Id="rId47" Type="http://schemas.openxmlformats.org/officeDocument/2006/relationships/image" Target="../media/image966.png"/><Relationship Id="rId63" Type="http://schemas.openxmlformats.org/officeDocument/2006/relationships/image" Target="../media/image974.png"/><Relationship Id="rId68" Type="http://schemas.openxmlformats.org/officeDocument/2006/relationships/customXml" Target="../ink/ink1186.xml"/><Relationship Id="rId2" Type="http://schemas.openxmlformats.org/officeDocument/2006/relationships/tags" Target="../tags/tag73.xml"/><Relationship Id="rId16" Type="http://schemas.openxmlformats.org/officeDocument/2006/relationships/image" Target="../media/image951.png"/><Relationship Id="rId29" Type="http://schemas.openxmlformats.org/officeDocument/2006/relationships/image" Target="../media/image957.png"/><Relationship Id="rId11" Type="http://schemas.openxmlformats.org/officeDocument/2006/relationships/image" Target="../media/image946.png"/><Relationship Id="rId24" Type="http://schemas.openxmlformats.org/officeDocument/2006/relationships/customXml" Target="../ink/ink1164.xml"/><Relationship Id="rId32" Type="http://schemas.openxmlformats.org/officeDocument/2006/relationships/customXml" Target="../ink/ink1168.xml"/><Relationship Id="rId37" Type="http://schemas.openxmlformats.org/officeDocument/2006/relationships/image" Target="../media/image961.png"/><Relationship Id="rId40" Type="http://schemas.openxmlformats.org/officeDocument/2006/relationships/customXml" Target="../ink/ink1172.xml"/><Relationship Id="rId45" Type="http://schemas.openxmlformats.org/officeDocument/2006/relationships/image" Target="../media/image965.png"/><Relationship Id="rId53" Type="http://schemas.openxmlformats.org/officeDocument/2006/relationships/image" Target="../media/image969.png"/><Relationship Id="rId58" Type="http://schemas.openxmlformats.org/officeDocument/2006/relationships/customXml" Target="../ink/ink1181.xml"/><Relationship Id="rId66" Type="http://schemas.openxmlformats.org/officeDocument/2006/relationships/customXml" Target="../ink/ink1185.xml"/><Relationship Id="rId74" Type="http://schemas.openxmlformats.org/officeDocument/2006/relationships/customXml" Target="../ink/ink1189.xml"/><Relationship Id="rId5" Type="http://schemas.openxmlformats.org/officeDocument/2006/relationships/tags" Target="../tags/tag76.xml"/><Relationship Id="rId61" Type="http://schemas.openxmlformats.org/officeDocument/2006/relationships/image" Target="../media/image973.png"/><Relationship Id="rId19" Type="http://schemas.openxmlformats.org/officeDocument/2006/relationships/image" Target="../media/image952.png"/><Relationship Id="rId14" Type="http://schemas.openxmlformats.org/officeDocument/2006/relationships/image" Target="../media/image949.png"/><Relationship Id="rId22" Type="http://schemas.openxmlformats.org/officeDocument/2006/relationships/customXml" Target="../ink/ink1163.xml"/><Relationship Id="rId27" Type="http://schemas.openxmlformats.org/officeDocument/2006/relationships/image" Target="../media/image956.png"/><Relationship Id="rId30" Type="http://schemas.openxmlformats.org/officeDocument/2006/relationships/customXml" Target="../ink/ink1167.xml"/><Relationship Id="rId35" Type="http://schemas.openxmlformats.org/officeDocument/2006/relationships/image" Target="../media/image960.png"/><Relationship Id="rId43" Type="http://schemas.openxmlformats.org/officeDocument/2006/relationships/image" Target="../media/image964.png"/><Relationship Id="rId48" Type="http://schemas.openxmlformats.org/officeDocument/2006/relationships/customXml" Target="../ink/ink1176.xml"/><Relationship Id="rId56" Type="http://schemas.openxmlformats.org/officeDocument/2006/relationships/customXml" Target="../ink/ink1180.xml"/><Relationship Id="rId64" Type="http://schemas.openxmlformats.org/officeDocument/2006/relationships/customXml" Target="../ink/ink1184.xml"/><Relationship Id="rId69" Type="http://schemas.openxmlformats.org/officeDocument/2006/relationships/image" Target="../media/image977.png"/><Relationship Id="rId8" Type="http://schemas.openxmlformats.org/officeDocument/2006/relationships/slideLayout" Target="../slideLayouts/slideLayout42.xml"/><Relationship Id="rId51" Type="http://schemas.openxmlformats.org/officeDocument/2006/relationships/image" Target="../media/image968.png"/><Relationship Id="rId72" Type="http://schemas.openxmlformats.org/officeDocument/2006/relationships/customXml" Target="../ink/ink1188.xml"/><Relationship Id="rId3" Type="http://schemas.openxmlformats.org/officeDocument/2006/relationships/tags" Target="../tags/tag74.xml"/><Relationship Id="rId12" Type="http://schemas.openxmlformats.org/officeDocument/2006/relationships/image" Target="../media/image947.png"/><Relationship Id="rId17" Type="http://schemas.openxmlformats.org/officeDocument/2006/relationships/chart" Target="../charts/chart2.xml"/><Relationship Id="rId25" Type="http://schemas.openxmlformats.org/officeDocument/2006/relationships/image" Target="../media/image955.png"/><Relationship Id="rId33" Type="http://schemas.openxmlformats.org/officeDocument/2006/relationships/image" Target="../media/image959.png"/><Relationship Id="rId38" Type="http://schemas.openxmlformats.org/officeDocument/2006/relationships/customXml" Target="../ink/ink1171.xml"/><Relationship Id="rId46" Type="http://schemas.openxmlformats.org/officeDocument/2006/relationships/customXml" Target="../ink/ink1175.xml"/><Relationship Id="rId59" Type="http://schemas.openxmlformats.org/officeDocument/2006/relationships/image" Target="../media/image972.png"/><Relationship Id="rId67" Type="http://schemas.openxmlformats.org/officeDocument/2006/relationships/image" Target="../media/image976.png"/><Relationship Id="rId20" Type="http://schemas.openxmlformats.org/officeDocument/2006/relationships/customXml" Target="../ink/ink1162.xml"/><Relationship Id="rId41" Type="http://schemas.openxmlformats.org/officeDocument/2006/relationships/image" Target="../media/image963.png"/><Relationship Id="rId54" Type="http://schemas.openxmlformats.org/officeDocument/2006/relationships/customXml" Target="../ink/ink1179.xml"/><Relationship Id="rId62" Type="http://schemas.openxmlformats.org/officeDocument/2006/relationships/customXml" Target="../ink/ink1183.xml"/><Relationship Id="rId70" Type="http://schemas.openxmlformats.org/officeDocument/2006/relationships/customXml" Target="../ink/ink1187.xml"/><Relationship Id="rId75" Type="http://schemas.openxmlformats.org/officeDocument/2006/relationships/image" Target="../media/image980.png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5" Type="http://schemas.openxmlformats.org/officeDocument/2006/relationships/image" Target="../media/image950.png"/><Relationship Id="rId23" Type="http://schemas.openxmlformats.org/officeDocument/2006/relationships/image" Target="../media/image954.png"/><Relationship Id="rId28" Type="http://schemas.openxmlformats.org/officeDocument/2006/relationships/customXml" Target="../ink/ink1166.xml"/><Relationship Id="rId36" Type="http://schemas.openxmlformats.org/officeDocument/2006/relationships/customXml" Target="../ink/ink1170.xml"/><Relationship Id="rId49" Type="http://schemas.openxmlformats.org/officeDocument/2006/relationships/image" Target="../media/image967.png"/><Relationship Id="rId57" Type="http://schemas.openxmlformats.org/officeDocument/2006/relationships/image" Target="../media/image971.png"/><Relationship Id="rId10" Type="http://schemas.openxmlformats.org/officeDocument/2006/relationships/image" Target="../media/image945.png"/><Relationship Id="rId31" Type="http://schemas.openxmlformats.org/officeDocument/2006/relationships/image" Target="../media/image958.png"/><Relationship Id="rId44" Type="http://schemas.openxmlformats.org/officeDocument/2006/relationships/customXml" Target="../ink/ink1174.xml"/><Relationship Id="rId52" Type="http://schemas.openxmlformats.org/officeDocument/2006/relationships/customXml" Target="../ink/ink1178.xml"/><Relationship Id="rId60" Type="http://schemas.openxmlformats.org/officeDocument/2006/relationships/customXml" Target="../ink/ink1182.xml"/><Relationship Id="rId65" Type="http://schemas.openxmlformats.org/officeDocument/2006/relationships/image" Target="../media/image975.png"/><Relationship Id="rId73" Type="http://schemas.openxmlformats.org/officeDocument/2006/relationships/image" Target="../media/image979.png"/><Relationship Id="rId4" Type="http://schemas.openxmlformats.org/officeDocument/2006/relationships/tags" Target="../tags/tag75.xml"/><Relationship Id="rId9" Type="http://schemas.openxmlformats.org/officeDocument/2006/relationships/notesSlide" Target="../notesSlides/notesSlide21.xml"/><Relationship Id="rId13" Type="http://schemas.openxmlformats.org/officeDocument/2006/relationships/image" Target="../media/image948.png"/><Relationship Id="rId18" Type="http://schemas.openxmlformats.org/officeDocument/2006/relationships/customXml" Target="../ink/ink1161.xml"/><Relationship Id="rId39" Type="http://schemas.openxmlformats.org/officeDocument/2006/relationships/image" Target="../media/image962.png"/><Relationship Id="rId34" Type="http://schemas.openxmlformats.org/officeDocument/2006/relationships/customXml" Target="../ink/ink1169.xml"/><Relationship Id="rId50" Type="http://schemas.openxmlformats.org/officeDocument/2006/relationships/customXml" Target="../ink/ink1177.xml"/><Relationship Id="rId55" Type="http://schemas.openxmlformats.org/officeDocument/2006/relationships/image" Target="../media/image970.png"/><Relationship Id="rId7" Type="http://schemas.openxmlformats.org/officeDocument/2006/relationships/tags" Target="../tags/tag78.xml"/><Relationship Id="rId71" Type="http://schemas.openxmlformats.org/officeDocument/2006/relationships/image" Target="../media/image978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85.png"/><Relationship Id="rId18" Type="http://schemas.openxmlformats.org/officeDocument/2006/relationships/customXml" Target="../ink/ink1195.xml"/><Relationship Id="rId26" Type="http://schemas.openxmlformats.org/officeDocument/2006/relationships/customXml" Target="../ink/ink1199.xml"/><Relationship Id="rId39" Type="http://schemas.openxmlformats.org/officeDocument/2006/relationships/image" Target="../media/image998.png"/><Relationship Id="rId21" Type="http://schemas.openxmlformats.org/officeDocument/2006/relationships/image" Target="../media/image989.png"/><Relationship Id="rId34" Type="http://schemas.openxmlformats.org/officeDocument/2006/relationships/customXml" Target="../ink/ink1203.xml"/><Relationship Id="rId42" Type="http://schemas.openxmlformats.org/officeDocument/2006/relationships/customXml" Target="../ink/ink1207.xml"/><Relationship Id="rId47" Type="http://schemas.openxmlformats.org/officeDocument/2006/relationships/image" Target="../media/image1002.png"/><Relationship Id="rId50" Type="http://schemas.openxmlformats.org/officeDocument/2006/relationships/customXml" Target="../ink/ink1211.xml"/><Relationship Id="rId55" Type="http://schemas.openxmlformats.org/officeDocument/2006/relationships/customXml" Target="../ink/ink1215.xml"/><Relationship Id="rId7" Type="http://schemas.openxmlformats.org/officeDocument/2006/relationships/chart" Target="../charts/chart3.xml"/><Relationship Id="rId2" Type="http://schemas.openxmlformats.org/officeDocument/2006/relationships/tags" Target="../tags/tag80.xml"/><Relationship Id="rId16" Type="http://schemas.openxmlformats.org/officeDocument/2006/relationships/customXml" Target="../ink/ink1194.xml"/><Relationship Id="rId29" Type="http://schemas.openxmlformats.org/officeDocument/2006/relationships/image" Target="../media/image993.png"/><Relationship Id="rId11" Type="http://schemas.openxmlformats.org/officeDocument/2006/relationships/image" Target="../media/image984.png"/><Relationship Id="rId24" Type="http://schemas.openxmlformats.org/officeDocument/2006/relationships/customXml" Target="../ink/ink1198.xml"/><Relationship Id="rId32" Type="http://schemas.openxmlformats.org/officeDocument/2006/relationships/customXml" Target="../ink/ink1202.xml"/><Relationship Id="rId37" Type="http://schemas.openxmlformats.org/officeDocument/2006/relationships/image" Target="../media/image997.png"/><Relationship Id="rId40" Type="http://schemas.openxmlformats.org/officeDocument/2006/relationships/customXml" Target="../ink/ink1206.xml"/><Relationship Id="rId45" Type="http://schemas.openxmlformats.org/officeDocument/2006/relationships/image" Target="../media/image1001.png"/><Relationship Id="rId53" Type="http://schemas.openxmlformats.org/officeDocument/2006/relationships/customXml" Target="../ink/ink1213.xml"/><Relationship Id="rId5" Type="http://schemas.openxmlformats.org/officeDocument/2006/relationships/image" Target="../media/image981.png"/><Relationship Id="rId10" Type="http://schemas.openxmlformats.org/officeDocument/2006/relationships/customXml" Target="../ink/ink1191.xml"/><Relationship Id="rId19" Type="http://schemas.openxmlformats.org/officeDocument/2006/relationships/image" Target="../media/image988.png"/><Relationship Id="rId31" Type="http://schemas.openxmlformats.org/officeDocument/2006/relationships/image" Target="../media/image994.png"/><Relationship Id="rId44" Type="http://schemas.openxmlformats.org/officeDocument/2006/relationships/customXml" Target="../ink/ink1208.xml"/><Relationship Id="rId52" Type="http://schemas.openxmlformats.org/officeDocument/2006/relationships/customXml" Target="../ink/ink1212.xml"/><Relationship Id="rId4" Type="http://schemas.openxmlformats.org/officeDocument/2006/relationships/notesSlide" Target="../notesSlides/notesSlide22.xml"/><Relationship Id="rId9" Type="http://schemas.openxmlformats.org/officeDocument/2006/relationships/image" Target="../media/image983.png"/><Relationship Id="rId14" Type="http://schemas.openxmlformats.org/officeDocument/2006/relationships/customXml" Target="../ink/ink1193.xml"/><Relationship Id="rId22" Type="http://schemas.openxmlformats.org/officeDocument/2006/relationships/customXml" Target="../ink/ink1197.xml"/><Relationship Id="rId27" Type="http://schemas.openxmlformats.org/officeDocument/2006/relationships/image" Target="../media/image992.png"/><Relationship Id="rId30" Type="http://schemas.openxmlformats.org/officeDocument/2006/relationships/customXml" Target="../ink/ink1201.xml"/><Relationship Id="rId35" Type="http://schemas.openxmlformats.org/officeDocument/2006/relationships/image" Target="../media/image996.png"/><Relationship Id="rId43" Type="http://schemas.openxmlformats.org/officeDocument/2006/relationships/image" Target="../media/image1000.png"/><Relationship Id="rId48" Type="http://schemas.openxmlformats.org/officeDocument/2006/relationships/customXml" Target="../ink/ink1210.xml"/><Relationship Id="rId56" Type="http://schemas.openxmlformats.org/officeDocument/2006/relationships/image" Target="../media/image1004.png"/><Relationship Id="rId8" Type="http://schemas.openxmlformats.org/officeDocument/2006/relationships/customXml" Target="../ink/ink1190.xml"/><Relationship Id="rId51" Type="http://schemas.openxmlformats.org/officeDocument/2006/relationships/image" Target="../media/image26.png"/><Relationship Id="rId3" Type="http://schemas.openxmlformats.org/officeDocument/2006/relationships/slideLayout" Target="../slideLayouts/slideLayout42.xml"/><Relationship Id="rId12" Type="http://schemas.openxmlformats.org/officeDocument/2006/relationships/customXml" Target="../ink/ink1192.xml"/><Relationship Id="rId17" Type="http://schemas.openxmlformats.org/officeDocument/2006/relationships/image" Target="../media/image987.png"/><Relationship Id="rId25" Type="http://schemas.openxmlformats.org/officeDocument/2006/relationships/image" Target="../media/image991.png"/><Relationship Id="rId33" Type="http://schemas.openxmlformats.org/officeDocument/2006/relationships/image" Target="../media/image995.png"/><Relationship Id="rId38" Type="http://schemas.openxmlformats.org/officeDocument/2006/relationships/customXml" Target="../ink/ink1205.xml"/><Relationship Id="rId46" Type="http://schemas.openxmlformats.org/officeDocument/2006/relationships/customXml" Target="../ink/ink1209.xml"/><Relationship Id="rId20" Type="http://schemas.openxmlformats.org/officeDocument/2006/relationships/customXml" Target="../ink/ink1196.xml"/><Relationship Id="rId41" Type="http://schemas.openxmlformats.org/officeDocument/2006/relationships/image" Target="../media/image999.png"/><Relationship Id="rId54" Type="http://schemas.openxmlformats.org/officeDocument/2006/relationships/customXml" Target="../ink/ink1214.xml"/><Relationship Id="rId1" Type="http://schemas.openxmlformats.org/officeDocument/2006/relationships/tags" Target="../tags/tag79.xml"/><Relationship Id="rId6" Type="http://schemas.openxmlformats.org/officeDocument/2006/relationships/image" Target="../media/image982.png"/><Relationship Id="rId15" Type="http://schemas.openxmlformats.org/officeDocument/2006/relationships/image" Target="../media/image986.png"/><Relationship Id="rId23" Type="http://schemas.openxmlformats.org/officeDocument/2006/relationships/image" Target="../media/image990.png"/><Relationship Id="rId28" Type="http://schemas.openxmlformats.org/officeDocument/2006/relationships/customXml" Target="../ink/ink1200.xml"/><Relationship Id="rId36" Type="http://schemas.openxmlformats.org/officeDocument/2006/relationships/customXml" Target="../ink/ink1204.xml"/><Relationship Id="rId49" Type="http://schemas.openxmlformats.org/officeDocument/2006/relationships/image" Target="../media/image100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826.png"/><Relationship Id="rId5" Type="http://schemas.openxmlformats.org/officeDocument/2006/relationships/image" Target="../media/image1005.png"/><Relationship Id="rId4" Type="http://schemas.openxmlformats.org/officeDocument/2006/relationships/slideLayout" Target="../slideLayouts/slideLayout4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image" Target="../media/image1007.png"/><Relationship Id="rId18" Type="http://schemas.openxmlformats.org/officeDocument/2006/relationships/image" Target="../media/image1012.png"/><Relationship Id="rId3" Type="http://schemas.openxmlformats.org/officeDocument/2006/relationships/tags" Target="../tags/tag86.xml"/><Relationship Id="rId21" Type="http://schemas.openxmlformats.org/officeDocument/2006/relationships/customXml" Target="../ink/ink1216.xml"/><Relationship Id="rId7" Type="http://schemas.openxmlformats.org/officeDocument/2006/relationships/tags" Target="../tags/tag90.xml"/><Relationship Id="rId12" Type="http://schemas.openxmlformats.org/officeDocument/2006/relationships/image" Target="../media/image1006.png"/><Relationship Id="rId17" Type="http://schemas.openxmlformats.org/officeDocument/2006/relationships/image" Target="../media/image1011.png"/><Relationship Id="rId2" Type="http://schemas.openxmlformats.org/officeDocument/2006/relationships/tags" Target="../tags/tag85.xml"/><Relationship Id="rId16" Type="http://schemas.openxmlformats.org/officeDocument/2006/relationships/image" Target="../media/image1010.png"/><Relationship Id="rId20" Type="http://schemas.openxmlformats.org/officeDocument/2006/relationships/image" Target="../media/image528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notesSlide" Target="../notesSlides/notesSlide24.xml"/><Relationship Id="rId24" Type="http://schemas.openxmlformats.org/officeDocument/2006/relationships/image" Target="../media/image1015.png"/><Relationship Id="rId5" Type="http://schemas.openxmlformats.org/officeDocument/2006/relationships/tags" Target="../tags/tag88.xml"/><Relationship Id="rId15" Type="http://schemas.openxmlformats.org/officeDocument/2006/relationships/image" Target="../media/image1009.png"/><Relationship Id="rId23" Type="http://schemas.openxmlformats.org/officeDocument/2006/relationships/customXml" Target="../ink/ink121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1013.png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image" Target="../media/image1008.png"/><Relationship Id="rId22" Type="http://schemas.openxmlformats.org/officeDocument/2006/relationships/image" Target="../media/image10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image" Target="../media/image1016.png"/><Relationship Id="rId18" Type="http://schemas.openxmlformats.org/officeDocument/2006/relationships/image" Target="../media/image1021.png"/><Relationship Id="rId26" Type="http://schemas.openxmlformats.org/officeDocument/2006/relationships/image" Target="../media/image1027.png"/><Relationship Id="rId3" Type="http://schemas.openxmlformats.org/officeDocument/2006/relationships/tags" Target="../tags/tag95.xml"/><Relationship Id="rId21" Type="http://schemas.openxmlformats.org/officeDocument/2006/relationships/image" Target="../media/image1024.png"/><Relationship Id="rId7" Type="http://schemas.openxmlformats.org/officeDocument/2006/relationships/tags" Target="../tags/tag99.xml"/><Relationship Id="rId12" Type="http://schemas.openxmlformats.org/officeDocument/2006/relationships/notesSlide" Target="../notesSlides/notesSlide25.xml"/><Relationship Id="rId17" Type="http://schemas.openxmlformats.org/officeDocument/2006/relationships/image" Target="../media/image1020.png"/><Relationship Id="rId25" Type="http://schemas.openxmlformats.org/officeDocument/2006/relationships/customXml" Target="../ink/ink1219.xml"/><Relationship Id="rId2" Type="http://schemas.openxmlformats.org/officeDocument/2006/relationships/tags" Target="../tags/tag94.xml"/><Relationship Id="rId16" Type="http://schemas.openxmlformats.org/officeDocument/2006/relationships/image" Target="../media/image1019.png"/><Relationship Id="rId20" Type="http://schemas.openxmlformats.org/officeDocument/2006/relationships/image" Target="../media/image1023.png"/><Relationship Id="rId29" Type="http://schemas.openxmlformats.org/officeDocument/2006/relationships/customXml" Target="../ink/ink1221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slideLayout" Target="../slideLayouts/slideLayout42.xml"/><Relationship Id="rId24" Type="http://schemas.openxmlformats.org/officeDocument/2006/relationships/image" Target="../media/image1026.png"/><Relationship Id="rId32" Type="http://schemas.openxmlformats.org/officeDocument/2006/relationships/image" Target="../media/image1030.png"/><Relationship Id="rId5" Type="http://schemas.openxmlformats.org/officeDocument/2006/relationships/tags" Target="../tags/tag97.xml"/><Relationship Id="rId15" Type="http://schemas.openxmlformats.org/officeDocument/2006/relationships/image" Target="../media/image1018.png"/><Relationship Id="rId23" Type="http://schemas.openxmlformats.org/officeDocument/2006/relationships/customXml" Target="../ink/ink1218.xml"/><Relationship Id="rId28" Type="http://schemas.openxmlformats.org/officeDocument/2006/relationships/image" Target="../media/image1028.png"/><Relationship Id="rId10" Type="http://schemas.openxmlformats.org/officeDocument/2006/relationships/tags" Target="../tags/tag102.xml"/><Relationship Id="rId19" Type="http://schemas.openxmlformats.org/officeDocument/2006/relationships/image" Target="../media/image1022.png"/><Relationship Id="rId31" Type="http://schemas.openxmlformats.org/officeDocument/2006/relationships/customXml" Target="../ink/ink1222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image" Target="../media/image1017.png"/><Relationship Id="rId22" Type="http://schemas.openxmlformats.org/officeDocument/2006/relationships/image" Target="../media/image1025.png"/><Relationship Id="rId27" Type="http://schemas.openxmlformats.org/officeDocument/2006/relationships/customXml" Target="../ink/ink1220.xml"/><Relationship Id="rId30" Type="http://schemas.openxmlformats.org/officeDocument/2006/relationships/image" Target="../media/image1029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3.xml"/><Relationship Id="rId21" Type="http://schemas.openxmlformats.org/officeDocument/2006/relationships/customXml" Target="../ink/ink25.xml"/><Relationship Id="rId42" Type="http://schemas.openxmlformats.org/officeDocument/2006/relationships/image" Target="../media/image39.png"/><Relationship Id="rId63" Type="http://schemas.openxmlformats.org/officeDocument/2006/relationships/customXml" Target="../ink/ink46.xml"/><Relationship Id="rId84" Type="http://schemas.openxmlformats.org/officeDocument/2006/relationships/image" Target="../media/image60.png"/><Relationship Id="rId138" Type="http://schemas.openxmlformats.org/officeDocument/2006/relationships/image" Target="../media/image87.png"/><Relationship Id="rId107" Type="http://schemas.openxmlformats.org/officeDocument/2006/relationships/customXml" Target="../ink/ink68.xml"/><Relationship Id="rId11" Type="http://schemas.openxmlformats.org/officeDocument/2006/relationships/customXml" Target="../ink/ink20.xml"/><Relationship Id="rId32" Type="http://schemas.openxmlformats.org/officeDocument/2006/relationships/image" Target="../media/image34.png"/><Relationship Id="rId53" Type="http://schemas.openxmlformats.org/officeDocument/2006/relationships/customXml" Target="../ink/ink41.xml"/><Relationship Id="rId74" Type="http://schemas.openxmlformats.org/officeDocument/2006/relationships/image" Target="../media/image55.png"/><Relationship Id="rId128" Type="http://schemas.openxmlformats.org/officeDocument/2006/relationships/image" Target="../media/image82.png"/><Relationship Id="rId149" Type="http://schemas.openxmlformats.org/officeDocument/2006/relationships/image" Target="../media/image92.png"/><Relationship Id="rId5" Type="http://schemas.openxmlformats.org/officeDocument/2006/relationships/customXml" Target="../ink/ink17.xml"/><Relationship Id="rId95" Type="http://schemas.openxmlformats.org/officeDocument/2006/relationships/customXml" Target="../ink/ink62.xml"/><Relationship Id="rId22" Type="http://schemas.openxmlformats.org/officeDocument/2006/relationships/image" Target="../media/image29.png"/><Relationship Id="rId43" Type="http://schemas.openxmlformats.org/officeDocument/2006/relationships/customXml" Target="../ink/ink36.xml"/><Relationship Id="rId64" Type="http://schemas.openxmlformats.org/officeDocument/2006/relationships/image" Target="../media/image50.png"/><Relationship Id="rId118" Type="http://schemas.openxmlformats.org/officeDocument/2006/relationships/image" Target="../media/image77.png"/><Relationship Id="rId139" Type="http://schemas.openxmlformats.org/officeDocument/2006/relationships/customXml" Target="../ink/ink84.xml"/><Relationship Id="rId80" Type="http://schemas.openxmlformats.org/officeDocument/2006/relationships/image" Target="../media/image58.png"/><Relationship Id="rId85" Type="http://schemas.openxmlformats.org/officeDocument/2006/relationships/customXml" Target="../ink/ink57.xml"/><Relationship Id="rId150" Type="http://schemas.openxmlformats.org/officeDocument/2006/relationships/customXml" Target="../ink/ink90.xml"/><Relationship Id="rId155" Type="http://schemas.openxmlformats.org/officeDocument/2006/relationships/image" Target="../media/image95.png"/><Relationship Id="rId12" Type="http://schemas.openxmlformats.org/officeDocument/2006/relationships/image" Target="../media/image24.png"/><Relationship Id="rId17" Type="http://schemas.openxmlformats.org/officeDocument/2006/relationships/customXml" Target="../ink/ink23.xml"/><Relationship Id="rId33" Type="http://schemas.openxmlformats.org/officeDocument/2006/relationships/customXml" Target="../ink/ink31.xml"/><Relationship Id="rId38" Type="http://schemas.openxmlformats.org/officeDocument/2006/relationships/image" Target="../media/image37.png"/><Relationship Id="rId59" Type="http://schemas.openxmlformats.org/officeDocument/2006/relationships/customXml" Target="../ink/ink44.xml"/><Relationship Id="rId103" Type="http://schemas.openxmlformats.org/officeDocument/2006/relationships/customXml" Target="../ink/ink66.xml"/><Relationship Id="rId108" Type="http://schemas.openxmlformats.org/officeDocument/2006/relationships/image" Target="../media/image72.png"/><Relationship Id="rId124" Type="http://schemas.openxmlformats.org/officeDocument/2006/relationships/image" Target="../media/image80.png"/><Relationship Id="rId129" Type="http://schemas.openxmlformats.org/officeDocument/2006/relationships/customXml" Target="../ink/ink79.xml"/><Relationship Id="rId54" Type="http://schemas.openxmlformats.org/officeDocument/2006/relationships/image" Target="../media/image45.png"/><Relationship Id="rId70" Type="http://schemas.openxmlformats.org/officeDocument/2006/relationships/image" Target="../media/image53.png"/><Relationship Id="rId75" Type="http://schemas.openxmlformats.org/officeDocument/2006/relationships/customXml" Target="../ink/ink52.xml"/><Relationship Id="rId91" Type="http://schemas.openxmlformats.org/officeDocument/2006/relationships/customXml" Target="../ink/ink60.xml"/><Relationship Id="rId96" Type="http://schemas.openxmlformats.org/officeDocument/2006/relationships/image" Target="../media/image66.png"/><Relationship Id="rId140" Type="http://schemas.openxmlformats.org/officeDocument/2006/relationships/image" Target="../media/image88.png"/><Relationship Id="rId145" Type="http://schemas.openxmlformats.org/officeDocument/2006/relationships/customXml" Target="../ink/ink87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21.png"/><Relationship Id="rId23" Type="http://schemas.openxmlformats.org/officeDocument/2006/relationships/customXml" Target="../ink/ink26.xml"/><Relationship Id="rId28" Type="http://schemas.openxmlformats.org/officeDocument/2006/relationships/image" Target="../media/image32.png"/><Relationship Id="rId49" Type="http://schemas.openxmlformats.org/officeDocument/2006/relationships/customXml" Target="../ink/ink39.xml"/><Relationship Id="rId114" Type="http://schemas.openxmlformats.org/officeDocument/2006/relationships/image" Target="../media/image75.png"/><Relationship Id="rId119" Type="http://schemas.openxmlformats.org/officeDocument/2006/relationships/customXml" Target="../ink/ink74.xml"/><Relationship Id="rId44" Type="http://schemas.openxmlformats.org/officeDocument/2006/relationships/image" Target="../media/image40.png"/><Relationship Id="rId60" Type="http://schemas.openxmlformats.org/officeDocument/2006/relationships/image" Target="../media/image48.png"/><Relationship Id="rId65" Type="http://schemas.openxmlformats.org/officeDocument/2006/relationships/customXml" Target="../ink/ink47.xml"/><Relationship Id="rId81" Type="http://schemas.openxmlformats.org/officeDocument/2006/relationships/customXml" Target="../ink/ink55.xml"/><Relationship Id="rId86" Type="http://schemas.openxmlformats.org/officeDocument/2006/relationships/image" Target="../media/image61.png"/><Relationship Id="rId130" Type="http://schemas.openxmlformats.org/officeDocument/2006/relationships/image" Target="../media/image83.png"/><Relationship Id="rId135" Type="http://schemas.openxmlformats.org/officeDocument/2006/relationships/customXml" Target="../ink/ink82.xml"/><Relationship Id="rId151" Type="http://schemas.openxmlformats.org/officeDocument/2006/relationships/image" Target="../media/image93.png"/><Relationship Id="rId156" Type="http://schemas.openxmlformats.org/officeDocument/2006/relationships/customXml" Target="../ink/ink93.xml"/><Relationship Id="rId13" Type="http://schemas.openxmlformats.org/officeDocument/2006/relationships/customXml" Target="../ink/ink21.xml"/><Relationship Id="rId18" Type="http://schemas.openxmlformats.org/officeDocument/2006/relationships/image" Target="../media/image27.png"/><Relationship Id="rId39" Type="http://schemas.openxmlformats.org/officeDocument/2006/relationships/customXml" Target="../ink/ink34.xml"/><Relationship Id="rId109" Type="http://schemas.openxmlformats.org/officeDocument/2006/relationships/customXml" Target="../ink/ink69.xml"/><Relationship Id="rId34" Type="http://schemas.openxmlformats.org/officeDocument/2006/relationships/image" Target="../media/image35.png"/><Relationship Id="rId50" Type="http://schemas.openxmlformats.org/officeDocument/2006/relationships/image" Target="../media/image43.png"/><Relationship Id="rId55" Type="http://schemas.openxmlformats.org/officeDocument/2006/relationships/customXml" Target="../ink/ink42.xml"/><Relationship Id="rId76" Type="http://schemas.openxmlformats.org/officeDocument/2006/relationships/image" Target="../media/image56.png"/><Relationship Id="rId97" Type="http://schemas.openxmlformats.org/officeDocument/2006/relationships/customXml" Target="../ink/ink63.xml"/><Relationship Id="rId104" Type="http://schemas.openxmlformats.org/officeDocument/2006/relationships/image" Target="../media/image70.png"/><Relationship Id="rId120" Type="http://schemas.openxmlformats.org/officeDocument/2006/relationships/image" Target="../media/image78.png"/><Relationship Id="rId125" Type="http://schemas.openxmlformats.org/officeDocument/2006/relationships/customXml" Target="../ink/ink77.xml"/><Relationship Id="rId141" Type="http://schemas.openxmlformats.org/officeDocument/2006/relationships/customXml" Target="../ink/ink85.xml"/><Relationship Id="rId146" Type="http://schemas.openxmlformats.org/officeDocument/2006/relationships/image" Target="../media/image91.png"/><Relationship Id="rId7" Type="http://schemas.openxmlformats.org/officeDocument/2006/relationships/customXml" Target="../ink/ink18.xml"/><Relationship Id="rId71" Type="http://schemas.openxmlformats.org/officeDocument/2006/relationships/customXml" Target="../ink/ink50.xml"/><Relationship Id="rId92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29.xml"/><Relationship Id="rId24" Type="http://schemas.openxmlformats.org/officeDocument/2006/relationships/image" Target="../media/image30.png"/><Relationship Id="rId40" Type="http://schemas.openxmlformats.org/officeDocument/2006/relationships/image" Target="../media/image38.png"/><Relationship Id="rId45" Type="http://schemas.openxmlformats.org/officeDocument/2006/relationships/customXml" Target="../ink/ink37.xml"/><Relationship Id="rId66" Type="http://schemas.openxmlformats.org/officeDocument/2006/relationships/image" Target="../media/image51.png"/><Relationship Id="rId87" Type="http://schemas.openxmlformats.org/officeDocument/2006/relationships/customXml" Target="../ink/ink58.xml"/><Relationship Id="rId110" Type="http://schemas.openxmlformats.org/officeDocument/2006/relationships/image" Target="../media/image73.png"/><Relationship Id="rId115" Type="http://schemas.openxmlformats.org/officeDocument/2006/relationships/customXml" Target="../ink/ink72.xml"/><Relationship Id="rId131" Type="http://schemas.openxmlformats.org/officeDocument/2006/relationships/customXml" Target="../ink/ink80.xml"/><Relationship Id="rId136" Type="http://schemas.openxmlformats.org/officeDocument/2006/relationships/image" Target="../media/image86.png"/><Relationship Id="rId157" Type="http://schemas.openxmlformats.org/officeDocument/2006/relationships/image" Target="../media/image96.png"/><Relationship Id="rId61" Type="http://schemas.openxmlformats.org/officeDocument/2006/relationships/customXml" Target="../ink/ink45.xml"/><Relationship Id="rId82" Type="http://schemas.openxmlformats.org/officeDocument/2006/relationships/image" Target="../media/image59.png"/><Relationship Id="rId152" Type="http://schemas.openxmlformats.org/officeDocument/2006/relationships/customXml" Target="../ink/ink91.xml"/><Relationship Id="rId19" Type="http://schemas.openxmlformats.org/officeDocument/2006/relationships/customXml" Target="../ink/ink24.xml"/><Relationship Id="rId14" Type="http://schemas.openxmlformats.org/officeDocument/2006/relationships/image" Target="../media/image25.png"/><Relationship Id="rId30" Type="http://schemas.openxmlformats.org/officeDocument/2006/relationships/image" Target="../media/image33.png"/><Relationship Id="rId35" Type="http://schemas.openxmlformats.org/officeDocument/2006/relationships/customXml" Target="../ink/ink32.xml"/><Relationship Id="rId56" Type="http://schemas.openxmlformats.org/officeDocument/2006/relationships/image" Target="../media/image46.png"/><Relationship Id="rId77" Type="http://schemas.openxmlformats.org/officeDocument/2006/relationships/customXml" Target="../ink/ink53.xml"/><Relationship Id="rId100" Type="http://schemas.openxmlformats.org/officeDocument/2006/relationships/image" Target="../media/image68.png"/><Relationship Id="rId105" Type="http://schemas.openxmlformats.org/officeDocument/2006/relationships/customXml" Target="../ink/ink67.xml"/><Relationship Id="rId126" Type="http://schemas.openxmlformats.org/officeDocument/2006/relationships/image" Target="../media/image81.png"/><Relationship Id="rId147" Type="http://schemas.openxmlformats.org/officeDocument/2006/relationships/customXml" Target="../ink/ink88.xml"/><Relationship Id="rId8" Type="http://schemas.openxmlformats.org/officeDocument/2006/relationships/image" Target="../media/image22.png"/><Relationship Id="rId51" Type="http://schemas.openxmlformats.org/officeDocument/2006/relationships/customXml" Target="../ink/ink40.xml"/><Relationship Id="rId72" Type="http://schemas.openxmlformats.org/officeDocument/2006/relationships/image" Target="../media/image54.png"/><Relationship Id="rId93" Type="http://schemas.openxmlformats.org/officeDocument/2006/relationships/customXml" Target="../ink/ink61.xml"/><Relationship Id="rId98" Type="http://schemas.openxmlformats.org/officeDocument/2006/relationships/image" Target="../media/image67.png"/><Relationship Id="rId121" Type="http://schemas.openxmlformats.org/officeDocument/2006/relationships/customXml" Target="../ink/ink75.xml"/><Relationship Id="rId142" Type="http://schemas.openxmlformats.org/officeDocument/2006/relationships/image" Target="../media/image89.png"/><Relationship Id="rId3" Type="http://schemas.openxmlformats.org/officeDocument/2006/relationships/customXml" Target="../ink/ink16.xml"/><Relationship Id="rId25" Type="http://schemas.openxmlformats.org/officeDocument/2006/relationships/customXml" Target="../ink/ink27.xml"/><Relationship Id="rId46" Type="http://schemas.openxmlformats.org/officeDocument/2006/relationships/image" Target="../media/image41.png"/><Relationship Id="rId67" Type="http://schemas.openxmlformats.org/officeDocument/2006/relationships/customXml" Target="../ink/ink48.xml"/><Relationship Id="rId116" Type="http://schemas.openxmlformats.org/officeDocument/2006/relationships/image" Target="../media/image76.png"/><Relationship Id="rId137" Type="http://schemas.openxmlformats.org/officeDocument/2006/relationships/customXml" Target="../ink/ink83.xml"/><Relationship Id="rId20" Type="http://schemas.openxmlformats.org/officeDocument/2006/relationships/image" Target="../media/image28.png"/><Relationship Id="rId41" Type="http://schemas.openxmlformats.org/officeDocument/2006/relationships/customXml" Target="../ink/ink35.xml"/><Relationship Id="rId62" Type="http://schemas.openxmlformats.org/officeDocument/2006/relationships/image" Target="../media/image49.png"/><Relationship Id="rId83" Type="http://schemas.openxmlformats.org/officeDocument/2006/relationships/customXml" Target="../ink/ink56.xml"/><Relationship Id="rId88" Type="http://schemas.openxmlformats.org/officeDocument/2006/relationships/image" Target="../media/image62.png"/><Relationship Id="rId111" Type="http://schemas.openxmlformats.org/officeDocument/2006/relationships/customXml" Target="../ink/ink70.xml"/><Relationship Id="rId132" Type="http://schemas.openxmlformats.org/officeDocument/2006/relationships/image" Target="../media/image84.png"/><Relationship Id="rId153" Type="http://schemas.openxmlformats.org/officeDocument/2006/relationships/image" Target="../media/image94.png"/><Relationship Id="rId15" Type="http://schemas.openxmlformats.org/officeDocument/2006/relationships/customXml" Target="../ink/ink22.xml"/><Relationship Id="rId36" Type="http://schemas.openxmlformats.org/officeDocument/2006/relationships/image" Target="../media/image36.png"/><Relationship Id="rId57" Type="http://schemas.openxmlformats.org/officeDocument/2006/relationships/customXml" Target="../ink/ink43.xml"/><Relationship Id="rId106" Type="http://schemas.openxmlformats.org/officeDocument/2006/relationships/image" Target="../media/image71.png"/><Relationship Id="rId127" Type="http://schemas.openxmlformats.org/officeDocument/2006/relationships/customXml" Target="../ink/ink78.xml"/><Relationship Id="rId10" Type="http://schemas.openxmlformats.org/officeDocument/2006/relationships/image" Target="../media/image23.png"/><Relationship Id="rId31" Type="http://schemas.openxmlformats.org/officeDocument/2006/relationships/customXml" Target="../ink/ink30.xml"/><Relationship Id="rId52" Type="http://schemas.openxmlformats.org/officeDocument/2006/relationships/image" Target="../media/image44.png"/><Relationship Id="rId73" Type="http://schemas.openxmlformats.org/officeDocument/2006/relationships/customXml" Target="../ink/ink51.xml"/><Relationship Id="rId78" Type="http://schemas.openxmlformats.org/officeDocument/2006/relationships/image" Target="../media/image57.png"/><Relationship Id="rId94" Type="http://schemas.openxmlformats.org/officeDocument/2006/relationships/image" Target="../media/image65.png"/><Relationship Id="rId99" Type="http://schemas.openxmlformats.org/officeDocument/2006/relationships/customXml" Target="../ink/ink64.xml"/><Relationship Id="rId101" Type="http://schemas.openxmlformats.org/officeDocument/2006/relationships/customXml" Target="../ink/ink65.xml"/><Relationship Id="rId122" Type="http://schemas.openxmlformats.org/officeDocument/2006/relationships/image" Target="../media/image79.png"/><Relationship Id="rId143" Type="http://schemas.openxmlformats.org/officeDocument/2006/relationships/customXml" Target="../ink/ink86.xml"/><Relationship Id="rId148" Type="http://schemas.openxmlformats.org/officeDocument/2006/relationships/customXml" Target="../ink/ink89.xml"/><Relationship Id="rId4" Type="http://schemas.openxmlformats.org/officeDocument/2006/relationships/image" Target="../media/image20.png"/><Relationship Id="rId9" Type="http://schemas.openxmlformats.org/officeDocument/2006/relationships/customXml" Target="../ink/ink19.xml"/><Relationship Id="rId26" Type="http://schemas.openxmlformats.org/officeDocument/2006/relationships/image" Target="../media/image31.png"/><Relationship Id="rId47" Type="http://schemas.openxmlformats.org/officeDocument/2006/relationships/customXml" Target="../ink/ink38.xml"/><Relationship Id="rId68" Type="http://schemas.openxmlformats.org/officeDocument/2006/relationships/image" Target="../media/image52.png"/><Relationship Id="rId89" Type="http://schemas.openxmlformats.org/officeDocument/2006/relationships/customXml" Target="../ink/ink59.xml"/><Relationship Id="rId112" Type="http://schemas.openxmlformats.org/officeDocument/2006/relationships/image" Target="../media/image74.png"/><Relationship Id="rId133" Type="http://schemas.openxmlformats.org/officeDocument/2006/relationships/customXml" Target="../ink/ink81.xml"/><Relationship Id="rId154" Type="http://schemas.openxmlformats.org/officeDocument/2006/relationships/customXml" Target="../ink/ink92.xml"/><Relationship Id="rId16" Type="http://schemas.openxmlformats.org/officeDocument/2006/relationships/image" Target="../media/image26.png"/><Relationship Id="rId37" Type="http://schemas.openxmlformats.org/officeDocument/2006/relationships/customXml" Target="../ink/ink33.xml"/><Relationship Id="rId58" Type="http://schemas.openxmlformats.org/officeDocument/2006/relationships/image" Target="../media/image47.png"/><Relationship Id="rId79" Type="http://schemas.openxmlformats.org/officeDocument/2006/relationships/customXml" Target="../ink/ink54.xml"/><Relationship Id="rId102" Type="http://schemas.openxmlformats.org/officeDocument/2006/relationships/image" Target="../media/image69.png"/><Relationship Id="rId123" Type="http://schemas.openxmlformats.org/officeDocument/2006/relationships/customXml" Target="../ink/ink76.xml"/><Relationship Id="rId144" Type="http://schemas.openxmlformats.org/officeDocument/2006/relationships/image" Target="../media/image90.png"/><Relationship Id="rId90" Type="http://schemas.openxmlformats.org/officeDocument/2006/relationships/image" Target="../media/image63.png"/><Relationship Id="rId27" Type="http://schemas.openxmlformats.org/officeDocument/2006/relationships/customXml" Target="../ink/ink28.xml"/><Relationship Id="rId48" Type="http://schemas.openxmlformats.org/officeDocument/2006/relationships/image" Target="../media/image42.png"/><Relationship Id="rId69" Type="http://schemas.openxmlformats.org/officeDocument/2006/relationships/customXml" Target="../ink/ink49.xml"/><Relationship Id="rId113" Type="http://schemas.openxmlformats.org/officeDocument/2006/relationships/customXml" Target="../ink/ink71.xml"/><Relationship Id="rId134" Type="http://schemas.openxmlformats.org/officeDocument/2006/relationships/image" Target="../media/image8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image" Target="../media/image1016.png"/><Relationship Id="rId18" Type="http://schemas.openxmlformats.org/officeDocument/2006/relationships/image" Target="../media/image1021.png"/><Relationship Id="rId3" Type="http://schemas.openxmlformats.org/officeDocument/2006/relationships/tags" Target="../tags/tag105.xml"/><Relationship Id="rId21" Type="http://schemas.openxmlformats.org/officeDocument/2006/relationships/image" Target="../media/image1033.png"/><Relationship Id="rId7" Type="http://schemas.openxmlformats.org/officeDocument/2006/relationships/tags" Target="../tags/tag109.xml"/><Relationship Id="rId12" Type="http://schemas.openxmlformats.org/officeDocument/2006/relationships/notesSlide" Target="../notesSlides/notesSlide26.xml"/><Relationship Id="rId17" Type="http://schemas.openxmlformats.org/officeDocument/2006/relationships/image" Target="../media/image1020.png"/><Relationship Id="rId2" Type="http://schemas.openxmlformats.org/officeDocument/2006/relationships/tags" Target="../tags/tag104.xml"/><Relationship Id="rId16" Type="http://schemas.openxmlformats.org/officeDocument/2006/relationships/image" Target="../media/image1019.png"/><Relationship Id="rId20" Type="http://schemas.openxmlformats.org/officeDocument/2006/relationships/image" Target="../media/image1032.png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slideLayout" Target="../slideLayouts/slideLayout42.xml"/><Relationship Id="rId5" Type="http://schemas.openxmlformats.org/officeDocument/2006/relationships/tags" Target="../tags/tag107.xml"/><Relationship Id="rId15" Type="http://schemas.openxmlformats.org/officeDocument/2006/relationships/image" Target="../media/image1018.png"/><Relationship Id="rId10" Type="http://schemas.openxmlformats.org/officeDocument/2006/relationships/tags" Target="../tags/tag112.xml"/><Relationship Id="rId19" Type="http://schemas.openxmlformats.org/officeDocument/2006/relationships/image" Target="../media/image1031.png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image" Target="../media/image1017.png"/><Relationship Id="rId22" Type="http://schemas.openxmlformats.org/officeDocument/2006/relationships/image" Target="../media/image10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5.png"/><Relationship Id="rId3" Type="http://schemas.openxmlformats.org/officeDocument/2006/relationships/tags" Target="../tags/tag115.xml"/><Relationship Id="rId7" Type="http://schemas.openxmlformats.org/officeDocument/2006/relationships/notesSlide" Target="../notesSlides/notesSlide27.xml"/><Relationship Id="rId12" Type="http://schemas.openxmlformats.org/officeDocument/2006/relationships/image" Target="../media/image1039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038.png"/><Relationship Id="rId5" Type="http://schemas.openxmlformats.org/officeDocument/2006/relationships/tags" Target="../tags/tag117.xml"/><Relationship Id="rId10" Type="http://schemas.openxmlformats.org/officeDocument/2006/relationships/image" Target="../media/image1037.png"/><Relationship Id="rId4" Type="http://schemas.openxmlformats.org/officeDocument/2006/relationships/tags" Target="../tags/tag116.xml"/><Relationship Id="rId9" Type="http://schemas.openxmlformats.org/officeDocument/2006/relationships/image" Target="../media/image10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1.png"/><Relationship Id="rId3" Type="http://schemas.openxmlformats.org/officeDocument/2006/relationships/tags" Target="../tags/tag120.xml"/><Relationship Id="rId7" Type="http://schemas.openxmlformats.org/officeDocument/2006/relationships/image" Target="../media/image1040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1025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4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0.png"/><Relationship Id="rId18" Type="http://schemas.openxmlformats.org/officeDocument/2006/relationships/customXml" Target="../ink/ink1225.xml"/><Relationship Id="rId26" Type="http://schemas.openxmlformats.org/officeDocument/2006/relationships/customXml" Target="../ink/ink1229.xml"/><Relationship Id="rId39" Type="http://schemas.openxmlformats.org/officeDocument/2006/relationships/image" Target="../media/image1054.png"/><Relationship Id="rId21" Type="http://schemas.openxmlformats.org/officeDocument/2006/relationships/image" Target="../media/image1045.png"/><Relationship Id="rId34" Type="http://schemas.openxmlformats.org/officeDocument/2006/relationships/customXml" Target="../ink/ink1233.xml"/><Relationship Id="rId42" Type="http://schemas.openxmlformats.org/officeDocument/2006/relationships/customXml" Target="../ink/ink1237.xml"/><Relationship Id="rId7" Type="http://schemas.openxmlformats.org/officeDocument/2006/relationships/tags" Target="../tags/tag127.xml"/><Relationship Id="rId2" Type="http://schemas.openxmlformats.org/officeDocument/2006/relationships/tags" Target="../tags/tag122.xml"/><Relationship Id="rId16" Type="http://schemas.openxmlformats.org/officeDocument/2006/relationships/customXml" Target="../ink/ink1224.xml"/><Relationship Id="rId20" Type="http://schemas.openxmlformats.org/officeDocument/2006/relationships/customXml" Target="../ink/ink1226.xml"/><Relationship Id="rId29" Type="http://schemas.openxmlformats.org/officeDocument/2006/relationships/image" Target="../media/image1049.png"/><Relationship Id="rId41" Type="http://schemas.openxmlformats.org/officeDocument/2006/relationships/image" Target="../media/image1055.png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image" Target="../media/image1037.png"/><Relationship Id="rId24" Type="http://schemas.openxmlformats.org/officeDocument/2006/relationships/customXml" Target="../ink/ink1228.xml"/><Relationship Id="rId32" Type="http://schemas.openxmlformats.org/officeDocument/2006/relationships/customXml" Target="../ink/ink1232.xml"/><Relationship Id="rId37" Type="http://schemas.openxmlformats.org/officeDocument/2006/relationships/image" Target="../media/image1053.png"/><Relationship Id="rId40" Type="http://schemas.openxmlformats.org/officeDocument/2006/relationships/customXml" Target="../ink/ink1236.xml"/><Relationship Id="rId5" Type="http://schemas.openxmlformats.org/officeDocument/2006/relationships/tags" Target="../tags/tag125.xml"/><Relationship Id="rId15" Type="http://schemas.openxmlformats.org/officeDocument/2006/relationships/image" Target="../media/image1042.png"/><Relationship Id="rId23" Type="http://schemas.openxmlformats.org/officeDocument/2006/relationships/image" Target="../media/image1046.png"/><Relationship Id="rId28" Type="http://schemas.openxmlformats.org/officeDocument/2006/relationships/customXml" Target="../ink/ink1230.xml"/><Relationship Id="rId36" Type="http://schemas.openxmlformats.org/officeDocument/2006/relationships/customXml" Target="../ink/ink1234.xml"/><Relationship Id="rId10" Type="http://schemas.openxmlformats.org/officeDocument/2006/relationships/image" Target="../media/image1035.png"/><Relationship Id="rId19" Type="http://schemas.openxmlformats.org/officeDocument/2006/relationships/image" Target="../media/image1044.png"/><Relationship Id="rId31" Type="http://schemas.openxmlformats.org/officeDocument/2006/relationships/image" Target="../media/image1050.png"/><Relationship Id="rId4" Type="http://schemas.openxmlformats.org/officeDocument/2006/relationships/tags" Target="../tags/tag124.xml"/><Relationship Id="rId9" Type="http://schemas.openxmlformats.org/officeDocument/2006/relationships/notesSlide" Target="../notesSlides/notesSlide29.xml"/><Relationship Id="rId14" Type="http://schemas.openxmlformats.org/officeDocument/2006/relationships/customXml" Target="../ink/ink1223.xml"/><Relationship Id="rId22" Type="http://schemas.openxmlformats.org/officeDocument/2006/relationships/customXml" Target="../ink/ink1227.xml"/><Relationship Id="rId27" Type="http://schemas.openxmlformats.org/officeDocument/2006/relationships/image" Target="../media/image1048.png"/><Relationship Id="rId30" Type="http://schemas.openxmlformats.org/officeDocument/2006/relationships/customXml" Target="../ink/ink1231.xml"/><Relationship Id="rId35" Type="http://schemas.openxmlformats.org/officeDocument/2006/relationships/image" Target="../media/image1052.png"/><Relationship Id="rId43" Type="http://schemas.openxmlformats.org/officeDocument/2006/relationships/image" Target="../media/image1056.png"/><Relationship Id="rId8" Type="http://schemas.openxmlformats.org/officeDocument/2006/relationships/slideLayout" Target="../slideLayouts/slideLayout42.xml"/><Relationship Id="rId3" Type="http://schemas.openxmlformats.org/officeDocument/2006/relationships/tags" Target="../tags/tag123.xml"/><Relationship Id="rId12" Type="http://schemas.openxmlformats.org/officeDocument/2006/relationships/image" Target="../media/image835.png"/><Relationship Id="rId17" Type="http://schemas.openxmlformats.org/officeDocument/2006/relationships/image" Target="../media/image1043.png"/><Relationship Id="rId25" Type="http://schemas.openxmlformats.org/officeDocument/2006/relationships/image" Target="../media/image1047.png"/><Relationship Id="rId33" Type="http://schemas.openxmlformats.org/officeDocument/2006/relationships/image" Target="../media/image1051.png"/><Relationship Id="rId38" Type="http://schemas.openxmlformats.org/officeDocument/2006/relationships/customXml" Target="../ink/ink12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3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image" Target="../media/image1041.png"/><Relationship Id="rId5" Type="http://schemas.openxmlformats.org/officeDocument/2006/relationships/image" Target="../media/image1025.png"/><Relationship Id="rId4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8.png"/><Relationship Id="rId3" Type="http://schemas.openxmlformats.org/officeDocument/2006/relationships/tags" Target="../tags/tag132.xml"/><Relationship Id="rId7" Type="http://schemas.openxmlformats.org/officeDocument/2006/relationships/image" Target="../media/image1057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1041.png"/><Relationship Id="rId4" Type="http://schemas.openxmlformats.org/officeDocument/2006/relationships/tags" Target="../tags/tag133.xml"/><Relationship Id="rId9" Type="http://schemas.openxmlformats.org/officeDocument/2006/relationships/image" Target="../media/image1059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2.png"/><Relationship Id="rId21" Type="http://schemas.openxmlformats.org/officeDocument/2006/relationships/image" Target="../media/image105.png"/><Relationship Id="rId42" Type="http://schemas.openxmlformats.org/officeDocument/2006/relationships/customXml" Target="../ink/ink108.xml"/><Relationship Id="rId63" Type="http://schemas.openxmlformats.org/officeDocument/2006/relationships/image" Target="../media/image125.png"/><Relationship Id="rId84" Type="http://schemas.openxmlformats.org/officeDocument/2006/relationships/customXml" Target="../ink/ink129.xml"/><Relationship Id="rId138" Type="http://schemas.openxmlformats.org/officeDocument/2006/relationships/image" Target="../media/image161.png"/><Relationship Id="rId16" Type="http://schemas.openxmlformats.org/officeDocument/2006/relationships/customXml" Target="../ink/ink95.xml"/><Relationship Id="rId107" Type="http://schemas.openxmlformats.org/officeDocument/2006/relationships/image" Target="../media/image147.png"/><Relationship Id="rId11" Type="http://schemas.openxmlformats.org/officeDocument/2006/relationships/image" Target="../media/image99.png"/><Relationship Id="rId32" Type="http://schemas.openxmlformats.org/officeDocument/2006/relationships/customXml" Target="../ink/ink103.xml"/><Relationship Id="rId37" Type="http://schemas.openxmlformats.org/officeDocument/2006/relationships/image" Target="../media/image112.png"/><Relationship Id="rId53" Type="http://schemas.openxmlformats.org/officeDocument/2006/relationships/image" Target="../media/image120.png"/><Relationship Id="rId58" Type="http://schemas.openxmlformats.org/officeDocument/2006/relationships/customXml" Target="../ink/ink116.xml"/><Relationship Id="rId74" Type="http://schemas.openxmlformats.org/officeDocument/2006/relationships/customXml" Target="../ink/ink124.xml"/><Relationship Id="rId79" Type="http://schemas.openxmlformats.org/officeDocument/2006/relationships/image" Target="../media/image133.png"/><Relationship Id="rId102" Type="http://schemas.openxmlformats.org/officeDocument/2006/relationships/customXml" Target="../ink/ink138.xml"/><Relationship Id="rId123" Type="http://schemas.openxmlformats.org/officeDocument/2006/relationships/image" Target="../media/image154.png"/><Relationship Id="rId128" Type="http://schemas.openxmlformats.org/officeDocument/2006/relationships/customXml" Target="../ink/ink152.xml"/><Relationship Id="rId5" Type="http://schemas.openxmlformats.org/officeDocument/2006/relationships/tags" Target="../tags/tag9.xml"/><Relationship Id="rId90" Type="http://schemas.openxmlformats.org/officeDocument/2006/relationships/customXml" Target="../ink/ink132.xml"/><Relationship Id="rId95" Type="http://schemas.openxmlformats.org/officeDocument/2006/relationships/image" Target="../media/image141.png"/><Relationship Id="rId22" Type="http://schemas.openxmlformats.org/officeDocument/2006/relationships/customXml" Target="../ink/ink98.xml"/><Relationship Id="rId27" Type="http://schemas.openxmlformats.org/officeDocument/2006/relationships/image" Target="../media/image108.png"/><Relationship Id="rId43" Type="http://schemas.openxmlformats.org/officeDocument/2006/relationships/image" Target="../media/image115.png"/><Relationship Id="rId48" Type="http://schemas.openxmlformats.org/officeDocument/2006/relationships/customXml" Target="../ink/ink111.xml"/><Relationship Id="rId64" Type="http://schemas.openxmlformats.org/officeDocument/2006/relationships/customXml" Target="../ink/ink119.xml"/><Relationship Id="rId69" Type="http://schemas.openxmlformats.org/officeDocument/2006/relationships/image" Target="../media/image128.png"/><Relationship Id="rId113" Type="http://schemas.openxmlformats.org/officeDocument/2006/relationships/image" Target="../media/image150.png"/><Relationship Id="rId118" Type="http://schemas.openxmlformats.org/officeDocument/2006/relationships/customXml" Target="../ink/ink146.xml"/><Relationship Id="rId134" Type="http://schemas.openxmlformats.org/officeDocument/2006/relationships/image" Target="../media/image159.png"/><Relationship Id="rId80" Type="http://schemas.openxmlformats.org/officeDocument/2006/relationships/customXml" Target="../ink/ink127.xml"/><Relationship Id="rId85" Type="http://schemas.openxmlformats.org/officeDocument/2006/relationships/image" Target="../media/image136.png"/><Relationship Id="rId12" Type="http://schemas.openxmlformats.org/officeDocument/2006/relationships/image" Target="../media/image100.png"/><Relationship Id="rId17" Type="http://schemas.openxmlformats.org/officeDocument/2006/relationships/image" Target="../media/image103.png"/><Relationship Id="rId33" Type="http://schemas.openxmlformats.org/officeDocument/2006/relationships/image" Target="../media/image110.png"/><Relationship Id="rId38" Type="http://schemas.openxmlformats.org/officeDocument/2006/relationships/customXml" Target="../ink/ink106.xml"/><Relationship Id="rId59" Type="http://schemas.openxmlformats.org/officeDocument/2006/relationships/image" Target="../media/image123.png"/><Relationship Id="rId103" Type="http://schemas.openxmlformats.org/officeDocument/2006/relationships/image" Target="../media/image145.png"/><Relationship Id="rId108" Type="http://schemas.openxmlformats.org/officeDocument/2006/relationships/customXml" Target="../ink/ink141.xml"/><Relationship Id="rId124" Type="http://schemas.openxmlformats.org/officeDocument/2006/relationships/customXml" Target="../ink/ink150.xml"/><Relationship Id="rId129" Type="http://schemas.openxmlformats.org/officeDocument/2006/relationships/image" Target="../media/image157.png"/><Relationship Id="rId54" Type="http://schemas.openxmlformats.org/officeDocument/2006/relationships/customXml" Target="../ink/ink114.xml"/><Relationship Id="rId70" Type="http://schemas.openxmlformats.org/officeDocument/2006/relationships/customXml" Target="../ink/ink122.xml"/><Relationship Id="rId75" Type="http://schemas.openxmlformats.org/officeDocument/2006/relationships/image" Target="../media/image131.png"/><Relationship Id="rId91" Type="http://schemas.openxmlformats.org/officeDocument/2006/relationships/image" Target="../media/image139.png"/><Relationship Id="rId96" Type="http://schemas.openxmlformats.org/officeDocument/2006/relationships/customXml" Target="../ink/ink135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23" Type="http://schemas.openxmlformats.org/officeDocument/2006/relationships/image" Target="../media/image106.png"/><Relationship Id="rId28" Type="http://schemas.openxmlformats.org/officeDocument/2006/relationships/customXml" Target="../ink/ink101.xml"/><Relationship Id="rId49" Type="http://schemas.openxmlformats.org/officeDocument/2006/relationships/image" Target="../media/image118.png"/><Relationship Id="rId114" Type="http://schemas.openxmlformats.org/officeDocument/2006/relationships/customXml" Target="../ink/ink144.xml"/><Relationship Id="rId119" Type="http://schemas.openxmlformats.org/officeDocument/2006/relationships/image" Target="../media/image153.png"/><Relationship Id="rId44" Type="http://schemas.openxmlformats.org/officeDocument/2006/relationships/customXml" Target="../ink/ink109.xml"/><Relationship Id="rId60" Type="http://schemas.openxmlformats.org/officeDocument/2006/relationships/customXml" Target="../ink/ink117.xml"/><Relationship Id="rId65" Type="http://schemas.openxmlformats.org/officeDocument/2006/relationships/image" Target="../media/image126.png"/><Relationship Id="rId81" Type="http://schemas.openxmlformats.org/officeDocument/2006/relationships/image" Target="../media/image134.png"/><Relationship Id="rId86" Type="http://schemas.openxmlformats.org/officeDocument/2006/relationships/customXml" Target="../ink/ink130.xml"/><Relationship Id="rId130" Type="http://schemas.openxmlformats.org/officeDocument/2006/relationships/customXml" Target="../ink/ink153.xml"/><Relationship Id="rId135" Type="http://schemas.openxmlformats.org/officeDocument/2006/relationships/customXml" Target="../ink/ink156.xml"/><Relationship Id="rId13" Type="http://schemas.openxmlformats.org/officeDocument/2006/relationships/image" Target="../media/image101.png"/><Relationship Id="rId18" Type="http://schemas.openxmlformats.org/officeDocument/2006/relationships/customXml" Target="../ink/ink96.xml"/><Relationship Id="rId39" Type="http://schemas.openxmlformats.org/officeDocument/2006/relationships/image" Target="../media/image113.png"/><Relationship Id="rId109" Type="http://schemas.openxmlformats.org/officeDocument/2006/relationships/image" Target="../media/image148.png"/><Relationship Id="rId34" Type="http://schemas.openxmlformats.org/officeDocument/2006/relationships/customXml" Target="../ink/ink104.xml"/><Relationship Id="rId50" Type="http://schemas.openxmlformats.org/officeDocument/2006/relationships/customXml" Target="../ink/ink112.xml"/><Relationship Id="rId55" Type="http://schemas.openxmlformats.org/officeDocument/2006/relationships/image" Target="../media/image121.png"/><Relationship Id="rId76" Type="http://schemas.openxmlformats.org/officeDocument/2006/relationships/customXml" Target="../ink/ink125.xml"/><Relationship Id="rId97" Type="http://schemas.openxmlformats.org/officeDocument/2006/relationships/image" Target="../media/image142.png"/><Relationship Id="rId104" Type="http://schemas.openxmlformats.org/officeDocument/2006/relationships/customXml" Target="../ink/ink139.xml"/><Relationship Id="rId120" Type="http://schemas.openxmlformats.org/officeDocument/2006/relationships/customXml" Target="../ink/ink147.xml"/><Relationship Id="rId125" Type="http://schemas.openxmlformats.org/officeDocument/2006/relationships/image" Target="../media/image155.png"/><Relationship Id="rId7" Type="http://schemas.openxmlformats.org/officeDocument/2006/relationships/slideLayout" Target="../slideLayouts/slideLayout42.xml"/><Relationship Id="rId71" Type="http://schemas.openxmlformats.org/officeDocument/2006/relationships/image" Target="../media/image129.png"/><Relationship Id="rId92" Type="http://schemas.openxmlformats.org/officeDocument/2006/relationships/customXml" Target="../ink/ink133.xml"/><Relationship Id="rId2" Type="http://schemas.openxmlformats.org/officeDocument/2006/relationships/tags" Target="../tags/tag6.xml"/><Relationship Id="rId29" Type="http://schemas.openxmlformats.org/officeDocument/2006/relationships/image" Target="../media/image109.png"/><Relationship Id="rId24" Type="http://schemas.openxmlformats.org/officeDocument/2006/relationships/customXml" Target="../ink/ink99.xml"/><Relationship Id="rId40" Type="http://schemas.openxmlformats.org/officeDocument/2006/relationships/customXml" Target="../ink/ink107.xml"/><Relationship Id="rId45" Type="http://schemas.openxmlformats.org/officeDocument/2006/relationships/image" Target="../media/image116.png"/><Relationship Id="rId66" Type="http://schemas.openxmlformats.org/officeDocument/2006/relationships/customXml" Target="../ink/ink120.xml"/><Relationship Id="rId87" Type="http://schemas.openxmlformats.org/officeDocument/2006/relationships/image" Target="../media/image137.png"/><Relationship Id="rId110" Type="http://schemas.openxmlformats.org/officeDocument/2006/relationships/customXml" Target="../ink/ink142.xml"/><Relationship Id="rId115" Type="http://schemas.openxmlformats.org/officeDocument/2006/relationships/image" Target="../media/image151.png"/><Relationship Id="rId131" Type="http://schemas.openxmlformats.org/officeDocument/2006/relationships/customXml" Target="../ink/ink154.xml"/><Relationship Id="rId136" Type="http://schemas.openxmlformats.org/officeDocument/2006/relationships/image" Target="../media/image160.png"/><Relationship Id="rId61" Type="http://schemas.openxmlformats.org/officeDocument/2006/relationships/image" Target="../media/image124.png"/><Relationship Id="rId82" Type="http://schemas.openxmlformats.org/officeDocument/2006/relationships/customXml" Target="../ink/ink128.xml"/><Relationship Id="rId19" Type="http://schemas.openxmlformats.org/officeDocument/2006/relationships/image" Target="../media/image104.png"/><Relationship Id="rId14" Type="http://schemas.openxmlformats.org/officeDocument/2006/relationships/customXml" Target="../ink/ink94.xml"/><Relationship Id="rId30" Type="http://schemas.openxmlformats.org/officeDocument/2006/relationships/customXml" Target="../ink/ink102.xml"/><Relationship Id="rId35" Type="http://schemas.openxmlformats.org/officeDocument/2006/relationships/image" Target="../media/image111.png"/><Relationship Id="rId56" Type="http://schemas.openxmlformats.org/officeDocument/2006/relationships/customXml" Target="../ink/ink115.xml"/><Relationship Id="rId77" Type="http://schemas.openxmlformats.org/officeDocument/2006/relationships/image" Target="../media/image132.png"/><Relationship Id="rId100" Type="http://schemas.openxmlformats.org/officeDocument/2006/relationships/customXml" Target="../ink/ink137.xml"/><Relationship Id="rId105" Type="http://schemas.openxmlformats.org/officeDocument/2006/relationships/image" Target="../media/image146.png"/><Relationship Id="rId126" Type="http://schemas.openxmlformats.org/officeDocument/2006/relationships/customXml" Target="../ink/ink151.xml"/><Relationship Id="rId8" Type="http://schemas.openxmlformats.org/officeDocument/2006/relationships/notesSlide" Target="../notesSlides/notesSlide4.xml"/><Relationship Id="rId51" Type="http://schemas.openxmlformats.org/officeDocument/2006/relationships/image" Target="../media/image119.png"/><Relationship Id="rId72" Type="http://schemas.openxmlformats.org/officeDocument/2006/relationships/customXml" Target="../ink/ink123.xml"/><Relationship Id="rId93" Type="http://schemas.openxmlformats.org/officeDocument/2006/relationships/image" Target="../media/image140.png"/><Relationship Id="rId98" Type="http://schemas.openxmlformats.org/officeDocument/2006/relationships/customXml" Target="../ink/ink136.xml"/><Relationship Id="rId121" Type="http://schemas.openxmlformats.org/officeDocument/2006/relationships/customXml" Target="../ink/ink148.xml"/><Relationship Id="rId3" Type="http://schemas.openxmlformats.org/officeDocument/2006/relationships/tags" Target="../tags/tag7.xml"/><Relationship Id="rId25" Type="http://schemas.openxmlformats.org/officeDocument/2006/relationships/image" Target="../media/image107.png"/><Relationship Id="rId46" Type="http://schemas.openxmlformats.org/officeDocument/2006/relationships/customXml" Target="../ink/ink110.xml"/><Relationship Id="rId67" Type="http://schemas.openxmlformats.org/officeDocument/2006/relationships/image" Target="../media/image127.png"/><Relationship Id="rId116" Type="http://schemas.openxmlformats.org/officeDocument/2006/relationships/customXml" Target="../ink/ink145.xml"/><Relationship Id="rId137" Type="http://schemas.openxmlformats.org/officeDocument/2006/relationships/customXml" Target="../ink/ink157.xml"/><Relationship Id="rId20" Type="http://schemas.openxmlformats.org/officeDocument/2006/relationships/customXml" Target="../ink/ink97.xml"/><Relationship Id="rId41" Type="http://schemas.openxmlformats.org/officeDocument/2006/relationships/image" Target="../media/image114.png"/><Relationship Id="rId62" Type="http://schemas.openxmlformats.org/officeDocument/2006/relationships/customXml" Target="../ink/ink118.xml"/><Relationship Id="rId83" Type="http://schemas.openxmlformats.org/officeDocument/2006/relationships/image" Target="../media/image135.png"/><Relationship Id="rId88" Type="http://schemas.openxmlformats.org/officeDocument/2006/relationships/customXml" Target="../ink/ink131.xml"/><Relationship Id="rId111" Type="http://schemas.openxmlformats.org/officeDocument/2006/relationships/image" Target="../media/image149.png"/><Relationship Id="rId132" Type="http://schemas.openxmlformats.org/officeDocument/2006/relationships/image" Target="../media/image158.png"/><Relationship Id="rId15" Type="http://schemas.openxmlformats.org/officeDocument/2006/relationships/image" Target="../media/image102.png"/><Relationship Id="rId36" Type="http://schemas.openxmlformats.org/officeDocument/2006/relationships/customXml" Target="../ink/ink105.xml"/><Relationship Id="rId57" Type="http://schemas.openxmlformats.org/officeDocument/2006/relationships/image" Target="../media/image122.png"/><Relationship Id="rId106" Type="http://schemas.openxmlformats.org/officeDocument/2006/relationships/customXml" Target="../ink/ink140.xml"/><Relationship Id="rId127" Type="http://schemas.openxmlformats.org/officeDocument/2006/relationships/image" Target="../media/image156.png"/><Relationship Id="rId10" Type="http://schemas.openxmlformats.org/officeDocument/2006/relationships/image" Target="../media/image98.png"/><Relationship Id="rId31" Type="http://schemas.openxmlformats.org/officeDocument/2006/relationships/image" Target="../media/image26.png"/><Relationship Id="rId52" Type="http://schemas.openxmlformats.org/officeDocument/2006/relationships/customXml" Target="../ink/ink113.xml"/><Relationship Id="rId73" Type="http://schemas.openxmlformats.org/officeDocument/2006/relationships/image" Target="../media/image130.png"/><Relationship Id="rId78" Type="http://schemas.openxmlformats.org/officeDocument/2006/relationships/customXml" Target="../ink/ink126.xml"/><Relationship Id="rId94" Type="http://schemas.openxmlformats.org/officeDocument/2006/relationships/customXml" Target="../ink/ink134.xml"/><Relationship Id="rId99" Type="http://schemas.openxmlformats.org/officeDocument/2006/relationships/image" Target="../media/image143.png"/><Relationship Id="rId101" Type="http://schemas.openxmlformats.org/officeDocument/2006/relationships/image" Target="../media/image144.png"/><Relationship Id="rId122" Type="http://schemas.openxmlformats.org/officeDocument/2006/relationships/customXml" Target="../ink/ink149.xml"/><Relationship Id="rId4" Type="http://schemas.openxmlformats.org/officeDocument/2006/relationships/tags" Target="../tags/tag8.xml"/><Relationship Id="rId9" Type="http://schemas.openxmlformats.org/officeDocument/2006/relationships/image" Target="../media/image97.png"/><Relationship Id="rId26" Type="http://schemas.openxmlformats.org/officeDocument/2006/relationships/customXml" Target="../ink/ink100.xml"/><Relationship Id="rId47" Type="http://schemas.openxmlformats.org/officeDocument/2006/relationships/image" Target="../media/image117.png"/><Relationship Id="rId68" Type="http://schemas.openxmlformats.org/officeDocument/2006/relationships/customXml" Target="../ink/ink121.xml"/><Relationship Id="rId89" Type="http://schemas.openxmlformats.org/officeDocument/2006/relationships/image" Target="../media/image138.png"/><Relationship Id="rId112" Type="http://schemas.openxmlformats.org/officeDocument/2006/relationships/customXml" Target="../ink/ink143.xml"/><Relationship Id="rId133" Type="http://schemas.openxmlformats.org/officeDocument/2006/relationships/customXml" Target="../ink/ink155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6.png"/><Relationship Id="rId21" Type="http://schemas.openxmlformats.org/officeDocument/2006/relationships/customXml" Target="../ink/ink166.xml"/><Relationship Id="rId42" Type="http://schemas.openxmlformats.org/officeDocument/2006/relationships/image" Target="../media/image179.png"/><Relationship Id="rId63" Type="http://schemas.openxmlformats.org/officeDocument/2006/relationships/image" Target="../media/image189.png"/><Relationship Id="rId84" Type="http://schemas.openxmlformats.org/officeDocument/2006/relationships/customXml" Target="../ink/ink198.xml"/><Relationship Id="rId138" Type="http://schemas.openxmlformats.org/officeDocument/2006/relationships/image" Target="../media/image226.png"/><Relationship Id="rId107" Type="http://schemas.openxmlformats.org/officeDocument/2006/relationships/image" Target="../media/image211.png"/><Relationship Id="rId11" Type="http://schemas.openxmlformats.org/officeDocument/2006/relationships/customXml" Target="../ink/ink161.xml"/><Relationship Id="rId32" Type="http://schemas.openxmlformats.org/officeDocument/2006/relationships/image" Target="../media/image174.png"/><Relationship Id="rId37" Type="http://schemas.openxmlformats.org/officeDocument/2006/relationships/customXml" Target="../ink/ink174.xml"/><Relationship Id="rId53" Type="http://schemas.openxmlformats.org/officeDocument/2006/relationships/customXml" Target="../ink/ink182.xml"/><Relationship Id="rId58" Type="http://schemas.openxmlformats.org/officeDocument/2006/relationships/customXml" Target="../ink/ink185.xml"/><Relationship Id="rId74" Type="http://schemas.openxmlformats.org/officeDocument/2006/relationships/customXml" Target="../ink/ink193.xml"/><Relationship Id="rId79" Type="http://schemas.openxmlformats.org/officeDocument/2006/relationships/image" Target="../media/image197.png"/><Relationship Id="rId102" Type="http://schemas.openxmlformats.org/officeDocument/2006/relationships/customXml" Target="../ink/ink207.xml"/><Relationship Id="rId123" Type="http://schemas.openxmlformats.org/officeDocument/2006/relationships/image" Target="../media/image219.png"/><Relationship Id="rId128" Type="http://schemas.openxmlformats.org/officeDocument/2006/relationships/customXml" Target="../ink/ink220.xml"/><Relationship Id="rId144" Type="http://schemas.openxmlformats.org/officeDocument/2006/relationships/image" Target="../media/image229.png"/><Relationship Id="rId5" Type="http://schemas.openxmlformats.org/officeDocument/2006/relationships/customXml" Target="../ink/ink158.xml"/><Relationship Id="rId90" Type="http://schemas.openxmlformats.org/officeDocument/2006/relationships/customXml" Target="../ink/ink201.xml"/><Relationship Id="rId95" Type="http://schemas.openxmlformats.org/officeDocument/2006/relationships/image" Target="../media/image205.png"/><Relationship Id="rId22" Type="http://schemas.openxmlformats.org/officeDocument/2006/relationships/image" Target="../media/image169.png"/><Relationship Id="rId27" Type="http://schemas.openxmlformats.org/officeDocument/2006/relationships/customXml" Target="../ink/ink169.xml"/><Relationship Id="rId43" Type="http://schemas.openxmlformats.org/officeDocument/2006/relationships/customXml" Target="../ink/ink177.xml"/><Relationship Id="rId48" Type="http://schemas.openxmlformats.org/officeDocument/2006/relationships/image" Target="../media/image182.png"/><Relationship Id="rId64" Type="http://schemas.openxmlformats.org/officeDocument/2006/relationships/customXml" Target="../ink/ink188.xml"/><Relationship Id="rId69" Type="http://schemas.openxmlformats.org/officeDocument/2006/relationships/image" Target="../media/image192.png"/><Relationship Id="rId113" Type="http://schemas.openxmlformats.org/officeDocument/2006/relationships/image" Target="../media/image214.png"/><Relationship Id="rId118" Type="http://schemas.openxmlformats.org/officeDocument/2006/relationships/customXml" Target="../ink/ink215.xml"/><Relationship Id="rId134" Type="http://schemas.openxmlformats.org/officeDocument/2006/relationships/image" Target="../media/image224.png"/><Relationship Id="rId139" Type="http://schemas.openxmlformats.org/officeDocument/2006/relationships/customXml" Target="../ink/ink226.xml"/><Relationship Id="rId80" Type="http://schemas.openxmlformats.org/officeDocument/2006/relationships/customXml" Target="../ink/ink196.xml"/><Relationship Id="rId85" Type="http://schemas.openxmlformats.org/officeDocument/2006/relationships/image" Target="../media/image200.png"/><Relationship Id="rId12" Type="http://schemas.openxmlformats.org/officeDocument/2006/relationships/image" Target="../media/image164.png"/><Relationship Id="rId17" Type="http://schemas.openxmlformats.org/officeDocument/2006/relationships/customXml" Target="../ink/ink164.xml"/><Relationship Id="rId33" Type="http://schemas.openxmlformats.org/officeDocument/2006/relationships/customXml" Target="../ink/ink172.xml"/><Relationship Id="rId38" Type="http://schemas.openxmlformats.org/officeDocument/2006/relationships/image" Target="../media/image177.png"/><Relationship Id="rId59" Type="http://schemas.openxmlformats.org/officeDocument/2006/relationships/image" Target="../media/image187.png"/><Relationship Id="rId103" Type="http://schemas.openxmlformats.org/officeDocument/2006/relationships/image" Target="../media/image209.png"/><Relationship Id="rId108" Type="http://schemas.openxmlformats.org/officeDocument/2006/relationships/customXml" Target="../ink/ink210.xml"/><Relationship Id="rId124" Type="http://schemas.openxmlformats.org/officeDocument/2006/relationships/customXml" Target="../ink/ink218.xml"/><Relationship Id="rId129" Type="http://schemas.openxmlformats.org/officeDocument/2006/relationships/image" Target="../media/image222.png"/><Relationship Id="rId54" Type="http://schemas.openxmlformats.org/officeDocument/2006/relationships/image" Target="../media/image185.png"/><Relationship Id="rId70" Type="http://schemas.openxmlformats.org/officeDocument/2006/relationships/customXml" Target="../ink/ink191.xml"/><Relationship Id="rId75" Type="http://schemas.openxmlformats.org/officeDocument/2006/relationships/image" Target="../media/image195.png"/><Relationship Id="rId91" Type="http://schemas.openxmlformats.org/officeDocument/2006/relationships/image" Target="../media/image203.png"/><Relationship Id="rId96" Type="http://schemas.openxmlformats.org/officeDocument/2006/relationships/customXml" Target="../ink/ink204.xml"/><Relationship Id="rId140" Type="http://schemas.openxmlformats.org/officeDocument/2006/relationships/image" Target="../media/image227.png"/><Relationship Id="rId1" Type="http://schemas.openxmlformats.org/officeDocument/2006/relationships/tags" Target="../tags/tag11.xml"/><Relationship Id="rId6" Type="http://schemas.openxmlformats.org/officeDocument/2006/relationships/image" Target="../media/image26.png"/><Relationship Id="rId23" Type="http://schemas.openxmlformats.org/officeDocument/2006/relationships/customXml" Target="../ink/ink167.xml"/><Relationship Id="rId28" Type="http://schemas.openxmlformats.org/officeDocument/2006/relationships/image" Target="../media/image172.png"/><Relationship Id="rId49" Type="http://schemas.openxmlformats.org/officeDocument/2006/relationships/customXml" Target="../ink/ink180.xml"/><Relationship Id="rId114" Type="http://schemas.openxmlformats.org/officeDocument/2006/relationships/customXml" Target="../ink/ink213.xml"/><Relationship Id="rId119" Type="http://schemas.openxmlformats.org/officeDocument/2006/relationships/image" Target="../media/image217.png"/><Relationship Id="rId44" Type="http://schemas.openxmlformats.org/officeDocument/2006/relationships/image" Target="../media/image180.png"/><Relationship Id="rId60" Type="http://schemas.openxmlformats.org/officeDocument/2006/relationships/customXml" Target="../ink/ink186.xml"/><Relationship Id="rId65" Type="http://schemas.openxmlformats.org/officeDocument/2006/relationships/image" Target="../media/image190.png"/><Relationship Id="rId81" Type="http://schemas.openxmlformats.org/officeDocument/2006/relationships/image" Target="../media/image198.png"/><Relationship Id="rId86" Type="http://schemas.openxmlformats.org/officeDocument/2006/relationships/customXml" Target="../ink/ink199.xml"/><Relationship Id="rId130" Type="http://schemas.openxmlformats.org/officeDocument/2006/relationships/customXml" Target="../ink/ink221.xml"/><Relationship Id="rId135" Type="http://schemas.openxmlformats.org/officeDocument/2006/relationships/customXml" Target="../ink/ink224.xml"/><Relationship Id="rId13" Type="http://schemas.openxmlformats.org/officeDocument/2006/relationships/customXml" Target="../ink/ink162.xml"/><Relationship Id="rId18" Type="http://schemas.openxmlformats.org/officeDocument/2006/relationships/image" Target="../media/image167.png"/><Relationship Id="rId39" Type="http://schemas.openxmlformats.org/officeDocument/2006/relationships/customXml" Target="../ink/ink175.xml"/><Relationship Id="rId109" Type="http://schemas.openxmlformats.org/officeDocument/2006/relationships/image" Target="../media/image212.png"/><Relationship Id="rId34" Type="http://schemas.openxmlformats.org/officeDocument/2006/relationships/image" Target="../media/image175.png"/><Relationship Id="rId50" Type="http://schemas.openxmlformats.org/officeDocument/2006/relationships/image" Target="../media/image183.png"/><Relationship Id="rId55" Type="http://schemas.openxmlformats.org/officeDocument/2006/relationships/customXml" Target="../ink/ink183.xml"/><Relationship Id="rId76" Type="http://schemas.openxmlformats.org/officeDocument/2006/relationships/customXml" Target="../ink/ink194.xml"/><Relationship Id="rId97" Type="http://schemas.openxmlformats.org/officeDocument/2006/relationships/image" Target="../media/image206.png"/><Relationship Id="rId104" Type="http://schemas.openxmlformats.org/officeDocument/2006/relationships/customXml" Target="../ink/ink208.xml"/><Relationship Id="rId120" Type="http://schemas.openxmlformats.org/officeDocument/2006/relationships/customXml" Target="../ink/ink216.xml"/><Relationship Id="rId125" Type="http://schemas.openxmlformats.org/officeDocument/2006/relationships/image" Target="../media/image220.png"/><Relationship Id="rId141" Type="http://schemas.openxmlformats.org/officeDocument/2006/relationships/customXml" Target="../ink/ink227.xml"/><Relationship Id="rId7" Type="http://schemas.openxmlformats.org/officeDocument/2006/relationships/customXml" Target="../ink/ink159.xml"/><Relationship Id="rId71" Type="http://schemas.openxmlformats.org/officeDocument/2006/relationships/image" Target="../media/image193.png"/><Relationship Id="rId92" Type="http://schemas.openxmlformats.org/officeDocument/2006/relationships/customXml" Target="../ink/ink202.xml"/><Relationship Id="rId2" Type="http://schemas.openxmlformats.org/officeDocument/2006/relationships/slideLayout" Target="../slideLayouts/slideLayout42.xml"/><Relationship Id="rId29" Type="http://schemas.openxmlformats.org/officeDocument/2006/relationships/customXml" Target="../ink/ink170.xml"/><Relationship Id="rId24" Type="http://schemas.openxmlformats.org/officeDocument/2006/relationships/image" Target="../media/image170.png"/><Relationship Id="rId40" Type="http://schemas.openxmlformats.org/officeDocument/2006/relationships/image" Target="../media/image178.png"/><Relationship Id="rId45" Type="http://schemas.openxmlformats.org/officeDocument/2006/relationships/customXml" Target="../ink/ink178.xml"/><Relationship Id="rId66" Type="http://schemas.openxmlformats.org/officeDocument/2006/relationships/customXml" Target="../ink/ink189.xml"/><Relationship Id="rId87" Type="http://schemas.openxmlformats.org/officeDocument/2006/relationships/image" Target="../media/image201.png"/><Relationship Id="rId110" Type="http://schemas.openxmlformats.org/officeDocument/2006/relationships/customXml" Target="../ink/ink211.xml"/><Relationship Id="rId115" Type="http://schemas.openxmlformats.org/officeDocument/2006/relationships/image" Target="../media/image215.png"/><Relationship Id="rId131" Type="http://schemas.openxmlformats.org/officeDocument/2006/relationships/customXml" Target="../ink/ink222.xml"/><Relationship Id="rId136" Type="http://schemas.openxmlformats.org/officeDocument/2006/relationships/image" Target="../media/image225.png"/><Relationship Id="rId61" Type="http://schemas.openxmlformats.org/officeDocument/2006/relationships/image" Target="../media/image188.png"/><Relationship Id="rId82" Type="http://schemas.openxmlformats.org/officeDocument/2006/relationships/customXml" Target="../ink/ink197.xml"/><Relationship Id="rId19" Type="http://schemas.openxmlformats.org/officeDocument/2006/relationships/customXml" Target="../ink/ink165.xml"/><Relationship Id="rId14" Type="http://schemas.openxmlformats.org/officeDocument/2006/relationships/image" Target="../media/image165.png"/><Relationship Id="rId30" Type="http://schemas.openxmlformats.org/officeDocument/2006/relationships/image" Target="../media/image173.png"/><Relationship Id="rId35" Type="http://schemas.openxmlformats.org/officeDocument/2006/relationships/customXml" Target="../ink/ink173.xml"/><Relationship Id="rId56" Type="http://schemas.openxmlformats.org/officeDocument/2006/relationships/image" Target="../media/image186.png"/><Relationship Id="rId77" Type="http://schemas.openxmlformats.org/officeDocument/2006/relationships/image" Target="../media/image196.png"/><Relationship Id="rId100" Type="http://schemas.openxmlformats.org/officeDocument/2006/relationships/customXml" Target="../ink/ink206.xml"/><Relationship Id="rId105" Type="http://schemas.openxmlformats.org/officeDocument/2006/relationships/image" Target="../media/image210.png"/><Relationship Id="rId126" Type="http://schemas.openxmlformats.org/officeDocument/2006/relationships/customXml" Target="../ink/ink219.xml"/><Relationship Id="rId8" Type="http://schemas.openxmlformats.org/officeDocument/2006/relationships/image" Target="../media/image162.png"/><Relationship Id="rId51" Type="http://schemas.openxmlformats.org/officeDocument/2006/relationships/customXml" Target="../ink/ink181.xml"/><Relationship Id="rId72" Type="http://schemas.openxmlformats.org/officeDocument/2006/relationships/customXml" Target="../ink/ink192.xml"/><Relationship Id="rId93" Type="http://schemas.openxmlformats.org/officeDocument/2006/relationships/image" Target="../media/image204.png"/><Relationship Id="rId98" Type="http://schemas.openxmlformats.org/officeDocument/2006/relationships/customXml" Target="../ink/ink205.xml"/><Relationship Id="rId121" Type="http://schemas.openxmlformats.org/officeDocument/2006/relationships/image" Target="../media/image218.png"/><Relationship Id="rId142" Type="http://schemas.openxmlformats.org/officeDocument/2006/relationships/image" Target="../media/image228.png"/><Relationship Id="rId3" Type="http://schemas.openxmlformats.org/officeDocument/2006/relationships/notesSlide" Target="../notesSlides/notesSlide5.xml"/><Relationship Id="rId25" Type="http://schemas.openxmlformats.org/officeDocument/2006/relationships/customXml" Target="../ink/ink168.xml"/><Relationship Id="rId46" Type="http://schemas.openxmlformats.org/officeDocument/2006/relationships/image" Target="../media/image181.png"/><Relationship Id="rId67" Type="http://schemas.openxmlformats.org/officeDocument/2006/relationships/image" Target="../media/image191.png"/><Relationship Id="rId116" Type="http://schemas.openxmlformats.org/officeDocument/2006/relationships/customXml" Target="../ink/ink214.xml"/><Relationship Id="rId137" Type="http://schemas.openxmlformats.org/officeDocument/2006/relationships/customXml" Target="../ink/ink225.xml"/><Relationship Id="rId20" Type="http://schemas.openxmlformats.org/officeDocument/2006/relationships/image" Target="../media/image168.png"/><Relationship Id="rId41" Type="http://schemas.openxmlformats.org/officeDocument/2006/relationships/customXml" Target="../ink/ink176.xml"/><Relationship Id="rId62" Type="http://schemas.openxmlformats.org/officeDocument/2006/relationships/customXml" Target="../ink/ink187.xml"/><Relationship Id="rId83" Type="http://schemas.openxmlformats.org/officeDocument/2006/relationships/image" Target="../media/image199.png"/><Relationship Id="rId88" Type="http://schemas.openxmlformats.org/officeDocument/2006/relationships/customXml" Target="../ink/ink200.xml"/><Relationship Id="rId111" Type="http://schemas.openxmlformats.org/officeDocument/2006/relationships/image" Target="../media/image213.png"/><Relationship Id="rId132" Type="http://schemas.openxmlformats.org/officeDocument/2006/relationships/image" Target="../media/image223.png"/><Relationship Id="rId15" Type="http://schemas.openxmlformats.org/officeDocument/2006/relationships/customXml" Target="../ink/ink163.xml"/><Relationship Id="rId36" Type="http://schemas.openxmlformats.org/officeDocument/2006/relationships/image" Target="../media/image176.png"/><Relationship Id="rId57" Type="http://schemas.openxmlformats.org/officeDocument/2006/relationships/customXml" Target="../ink/ink184.xml"/><Relationship Id="rId106" Type="http://schemas.openxmlformats.org/officeDocument/2006/relationships/customXml" Target="../ink/ink209.xml"/><Relationship Id="rId127" Type="http://schemas.openxmlformats.org/officeDocument/2006/relationships/image" Target="../media/image221.png"/><Relationship Id="rId10" Type="http://schemas.openxmlformats.org/officeDocument/2006/relationships/image" Target="../media/image163.png"/><Relationship Id="rId31" Type="http://schemas.openxmlformats.org/officeDocument/2006/relationships/customXml" Target="../ink/ink171.xml"/><Relationship Id="rId52" Type="http://schemas.openxmlformats.org/officeDocument/2006/relationships/image" Target="../media/image184.png"/><Relationship Id="rId73" Type="http://schemas.openxmlformats.org/officeDocument/2006/relationships/image" Target="../media/image194.png"/><Relationship Id="rId78" Type="http://schemas.openxmlformats.org/officeDocument/2006/relationships/customXml" Target="../ink/ink195.xml"/><Relationship Id="rId94" Type="http://schemas.openxmlformats.org/officeDocument/2006/relationships/customXml" Target="../ink/ink203.xml"/><Relationship Id="rId99" Type="http://schemas.openxmlformats.org/officeDocument/2006/relationships/image" Target="../media/image207.png"/><Relationship Id="rId101" Type="http://schemas.openxmlformats.org/officeDocument/2006/relationships/image" Target="../media/image208.png"/><Relationship Id="rId122" Type="http://schemas.openxmlformats.org/officeDocument/2006/relationships/customXml" Target="../ink/ink217.xml"/><Relationship Id="rId143" Type="http://schemas.openxmlformats.org/officeDocument/2006/relationships/customXml" Target="../ink/ink228.xml"/><Relationship Id="rId4" Type="http://schemas.openxmlformats.org/officeDocument/2006/relationships/image" Target="../media/image4.png"/><Relationship Id="rId9" Type="http://schemas.openxmlformats.org/officeDocument/2006/relationships/customXml" Target="../ink/ink160.xml"/><Relationship Id="rId26" Type="http://schemas.openxmlformats.org/officeDocument/2006/relationships/image" Target="../media/image171.png"/><Relationship Id="rId47" Type="http://schemas.openxmlformats.org/officeDocument/2006/relationships/customXml" Target="../ink/ink179.xml"/><Relationship Id="rId68" Type="http://schemas.openxmlformats.org/officeDocument/2006/relationships/customXml" Target="../ink/ink190.xml"/><Relationship Id="rId89" Type="http://schemas.openxmlformats.org/officeDocument/2006/relationships/image" Target="../media/image202.png"/><Relationship Id="rId112" Type="http://schemas.openxmlformats.org/officeDocument/2006/relationships/customXml" Target="../ink/ink212.xml"/><Relationship Id="rId133" Type="http://schemas.openxmlformats.org/officeDocument/2006/relationships/customXml" Target="../ink/ink223.xml"/><Relationship Id="rId16" Type="http://schemas.openxmlformats.org/officeDocument/2006/relationships/image" Target="../media/image166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1.xml"/><Relationship Id="rId21" Type="http://schemas.openxmlformats.org/officeDocument/2006/relationships/image" Target="../media/image239.png"/><Relationship Id="rId42" Type="http://schemas.openxmlformats.org/officeDocument/2006/relationships/customXml" Target="../ink/ink249.xml"/><Relationship Id="rId47" Type="http://schemas.openxmlformats.org/officeDocument/2006/relationships/customXml" Target="../ink/ink253.xml"/><Relationship Id="rId63" Type="http://schemas.openxmlformats.org/officeDocument/2006/relationships/image" Target="../media/image257.png"/><Relationship Id="rId68" Type="http://schemas.openxmlformats.org/officeDocument/2006/relationships/customXml" Target="../ink/ink264.xml"/><Relationship Id="rId7" Type="http://schemas.openxmlformats.org/officeDocument/2006/relationships/image" Target="../media/image232.png"/><Relationship Id="rId71" Type="http://schemas.openxmlformats.org/officeDocument/2006/relationships/image" Target="../media/image261.png"/><Relationship Id="rId2" Type="http://schemas.openxmlformats.org/officeDocument/2006/relationships/customXml" Target="../ink/ink229.xml"/><Relationship Id="rId16" Type="http://schemas.openxmlformats.org/officeDocument/2006/relationships/customXml" Target="../ink/ink236.xml"/><Relationship Id="rId29" Type="http://schemas.openxmlformats.org/officeDocument/2006/relationships/image" Target="../media/image243.png"/><Relationship Id="rId11" Type="http://schemas.openxmlformats.org/officeDocument/2006/relationships/image" Target="../media/image234.png"/><Relationship Id="rId24" Type="http://schemas.openxmlformats.org/officeDocument/2006/relationships/customXml" Target="../ink/ink240.xml"/><Relationship Id="rId32" Type="http://schemas.openxmlformats.org/officeDocument/2006/relationships/customXml" Target="../ink/ink244.xml"/><Relationship Id="rId37" Type="http://schemas.openxmlformats.org/officeDocument/2006/relationships/image" Target="../media/image247.png"/><Relationship Id="rId40" Type="http://schemas.openxmlformats.org/officeDocument/2006/relationships/customXml" Target="../ink/ink248.xml"/><Relationship Id="rId45" Type="http://schemas.openxmlformats.org/officeDocument/2006/relationships/image" Target="../media/image249.png"/><Relationship Id="rId53" Type="http://schemas.openxmlformats.org/officeDocument/2006/relationships/image" Target="../media/image252.png"/><Relationship Id="rId58" Type="http://schemas.openxmlformats.org/officeDocument/2006/relationships/customXml" Target="../ink/ink259.xml"/><Relationship Id="rId66" Type="http://schemas.openxmlformats.org/officeDocument/2006/relationships/customXml" Target="../ink/ink263.xml"/><Relationship Id="rId5" Type="http://schemas.openxmlformats.org/officeDocument/2006/relationships/image" Target="../media/image231.png"/><Relationship Id="rId61" Type="http://schemas.openxmlformats.org/officeDocument/2006/relationships/image" Target="../media/image256.png"/><Relationship Id="rId19" Type="http://schemas.openxmlformats.org/officeDocument/2006/relationships/image" Target="../media/image238.png"/><Relationship Id="rId14" Type="http://schemas.openxmlformats.org/officeDocument/2006/relationships/customXml" Target="../ink/ink235.xml"/><Relationship Id="rId22" Type="http://schemas.openxmlformats.org/officeDocument/2006/relationships/customXml" Target="../ink/ink239.xml"/><Relationship Id="rId27" Type="http://schemas.openxmlformats.org/officeDocument/2006/relationships/image" Target="../media/image242.png"/><Relationship Id="rId30" Type="http://schemas.openxmlformats.org/officeDocument/2006/relationships/customXml" Target="../ink/ink243.xml"/><Relationship Id="rId35" Type="http://schemas.openxmlformats.org/officeDocument/2006/relationships/image" Target="../media/image246.png"/><Relationship Id="rId43" Type="http://schemas.openxmlformats.org/officeDocument/2006/relationships/customXml" Target="../ink/ink250.xml"/><Relationship Id="rId48" Type="http://schemas.openxmlformats.org/officeDocument/2006/relationships/customXml" Target="../ink/ink254.xml"/><Relationship Id="rId56" Type="http://schemas.openxmlformats.org/officeDocument/2006/relationships/customXml" Target="../ink/ink258.xml"/><Relationship Id="rId64" Type="http://schemas.openxmlformats.org/officeDocument/2006/relationships/customXml" Target="../ink/ink262.xml"/><Relationship Id="rId69" Type="http://schemas.openxmlformats.org/officeDocument/2006/relationships/image" Target="../media/image260.png"/><Relationship Id="rId8" Type="http://schemas.openxmlformats.org/officeDocument/2006/relationships/customXml" Target="../ink/ink232.xml"/><Relationship Id="rId51" Type="http://schemas.openxmlformats.org/officeDocument/2006/relationships/image" Target="../media/image251.png"/><Relationship Id="rId3" Type="http://schemas.openxmlformats.org/officeDocument/2006/relationships/image" Target="../media/image230.png"/><Relationship Id="rId12" Type="http://schemas.openxmlformats.org/officeDocument/2006/relationships/customXml" Target="../ink/ink234.xml"/><Relationship Id="rId17" Type="http://schemas.openxmlformats.org/officeDocument/2006/relationships/image" Target="../media/image237.png"/><Relationship Id="rId25" Type="http://schemas.openxmlformats.org/officeDocument/2006/relationships/image" Target="../media/image241.png"/><Relationship Id="rId33" Type="http://schemas.openxmlformats.org/officeDocument/2006/relationships/image" Target="../media/image245.png"/><Relationship Id="rId38" Type="http://schemas.openxmlformats.org/officeDocument/2006/relationships/customXml" Target="../ink/ink247.xml"/><Relationship Id="rId46" Type="http://schemas.openxmlformats.org/officeDocument/2006/relationships/customXml" Target="../ink/ink252.xml"/><Relationship Id="rId59" Type="http://schemas.openxmlformats.org/officeDocument/2006/relationships/image" Target="../media/image255.png"/><Relationship Id="rId67" Type="http://schemas.openxmlformats.org/officeDocument/2006/relationships/image" Target="../media/image259.png"/><Relationship Id="rId20" Type="http://schemas.openxmlformats.org/officeDocument/2006/relationships/customXml" Target="../ink/ink238.xml"/><Relationship Id="rId41" Type="http://schemas.openxmlformats.org/officeDocument/2006/relationships/image" Target="../media/image26.png"/><Relationship Id="rId54" Type="http://schemas.openxmlformats.org/officeDocument/2006/relationships/customXml" Target="../ink/ink257.xml"/><Relationship Id="rId62" Type="http://schemas.openxmlformats.org/officeDocument/2006/relationships/customXml" Target="../ink/ink261.xml"/><Relationship Id="rId70" Type="http://schemas.openxmlformats.org/officeDocument/2006/relationships/customXml" Target="../ink/ink265.xml"/><Relationship Id="rId1" Type="http://schemas.openxmlformats.org/officeDocument/2006/relationships/slideLayout" Target="../slideLayouts/slideLayout42.xml"/><Relationship Id="rId6" Type="http://schemas.openxmlformats.org/officeDocument/2006/relationships/customXml" Target="../ink/ink231.xml"/><Relationship Id="rId15" Type="http://schemas.openxmlformats.org/officeDocument/2006/relationships/image" Target="../media/image236.png"/><Relationship Id="rId23" Type="http://schemas.openxmlformats.org/officeDocument/2006/relationships/image" Target="../media/image240.png"/><Relationship Id="rId28" Type="http://schemas.openxmlformats.org/officeDocument/2006/relationships/customXml" Target="../ink/ink242.xml"/><Relationship Id="rId36" Type="http://schemas.openxmlformats.org/officeDocument/2006/relationships/customXml" Target="../ink/ink246.xml"/><Relationship Id="rId49" Type="http://schemas.openxmlformats.org/officeDocument/2006/relationships/image" Target="../media/image250.png"/><Relationship Id="rId57" Type="http://schemas.openxmlformats.org/officeDocument/2006/relationships/image" Target="../media/image254.png"/><Relationship Id="rId10" Type="http://schemas.openxmlformats.org/officeDocument/2006/relationships/customXml" Target="../ink/ink233.xml"/><Relationship Id="rId31" Type="http://schemas.openxmlformats.org/officeDocument/2006/relationships/image" Target="../media/image244.png"/><Relationship Id="rId44" Type="http://schemas.openxmlformats.org/officeDocument/2006/relationships/customXml" Target="../ink/ink251.xml"/><Relationship Id="rId52" Type="http://schemas.openxmlformats.org/officeDocument/2006/relationships/customXml" Target="../ink/ink256.xml"/><Relationship Id="rId60" Type="http://schemas.openxmlformats.org/officeDocument/2006/relationships/customXml" Target="../ink/ink260.xml"/><Relationship Id="rId65" Type="http://schemas.openxmlformats.org/officeDocument/2006/relationships/image" Target="../media/image258.png"/><Relationship Id="rId4" Type="http://schemas.openxmlformats.org/officeDocument/2006/relationships/customXml" Target="../ink/ink230.xml"/><Relationship Id="rId9" Type="http://schemas.openxmlformats.org/officeDocument/2006/relationships/image" Target="../media/image233.png"/><Relationship Id="rId13" Type="http://schemas.openxmlformats.org/officeDocument/2006/relationships/image" Target="../media/image235.png"/><Relationship Id="rId18" Type="http://schemas.openxmlformats.org/officeDocument/2006/relationships/customXml" Target="../ink/ink237.xml"/><Relationship Id="rId39" Type="http://schemas.openxmlformats.org/officeDocument/2006/relationships/image" Target="../media/image248.png"/><Relationship Id="rId34" Type="http://schemas.openxmlformats.org/officeDocument/2006/relationships/customXml" Target="../ink/ink245.xml"/><Relationship Id="rId50" Type="http://schemas.openxmlformats.org/officeDocument/2006/relationships/customXml" Target="../ink/ink255.xml"/><Relationship Id="rId55" Type="http://schemas.openxmlformats.org/officeDocument/2006/relationships/image" Target="../media/image253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21.xml"/><Relationship Id="rId21" Type="http://schemas.openxmlformats.org/officeDocument/2006/relationships/customXml" Target="../ink/ink273.xml"/><Relationship Id="rId42" Type="http://schemas.openxmlformats.org/officeDocument/2006/relationships/image" Target="../media/image281.png"/><Relationship Id="rId63" Type="http://schemas.openxmlformats.org/officeDocument/2006/relationships/customXml" Target="../ink/ink294.xml"/><Relationship Id="rId84" Type="http://schemas.openxmlformats.org/officeDocument/2006/relationships/image" Target="../media/image301.png"/><Relationship Id="rId138" Type="http://schemas.openxmlformats.org/officeDocument/2006/relationships/customXml" Target="../ink/ink332.xml"/><Relationship Id="rId159" Type="http://schemas.openxmlformats.org/officeDocument/2006/relationships/image" Target="../media/image337.png"/><Relationship Id="rId170" Type="http://schemas.openxmlformats.org/officeDocument/2006/relationships/customXml" Target="../ink/ink348.xml"/><Relationship Id="rId191" Type="http://schemas.openxmlformats.org/officeDocument/2006/relationships/image" Target="../media/image353.png"/><Relationship Id="rId205" Type="http://schemas.openxmlformats.org/officeDocument/2006/relationships/image" Target="../media/image360.png"/><Relationship Id="rId107" Type="http://schemas.openxmlformats.org/officeDocument/2006/relationships/customXml" Target="../ink/ink316.xml"/><Relationship Id="rId11" Type="http://schemas.openxmlformats.org/officeDocument/2006/relationships/customXml" Target="../ink/ink268.xml"/><Relationship Id="rId32" Type="http://schemas.openxmlformats.org/officeDocument/2006/relationships/image" Target="../media/image276.png"/><Relationship Id="rId53" Type="http://schemas.openxmlformats.org/officeDocument/2006/relationships/customXml" Target="../ink/ink289.xml"/><Relationship Id="rId74" Type="http://schemas.openxmlformats.org/officeDocument/2006/relationships/image" Target="../media/image296.png"/><Relationship Id="rId128" Type="http://schemas.openxmlformats.org/officeDocument/2006/relationships/image" Target="../media/image322.png"/><Relationship Id="rId149" Type="http://schemas.openxmlformats.org/officeDocument/2006/relationships/image" Target="../media/image332.png"/><Relationship Id="rId5" Type="http://schemas.openxmlformats.org/officeDocument/2006/relationships/image" Target="../media/image262.png"/><Relationship Id="rId95" Type="http://schemas.openxmlformats.org/officeDocument/2006/relationships/customXml" Target="../ink/ink310.xml"/><Relationship Id="rId160" Type="http://schemas.openxmlformats.org/officeDocument/2006/relationships/customXml" Target="../ink/ink343.xml"/><Relationship Id="rId181" Type="http://schemas.openxmlformats.org/officeDocument/2006/relationships/image" Target="../media/image348.png"/><Relationship Id="rId22" Type="http://schemas.openxmlformats.org/officeDocument/2006/relationships/image" Target="../media/image271.png"/><Relationship Id="rId43" Type="http://schemas.openxmlformats.org/officeDocument/2006/relationships/customXml" Target="../ink/ink284.xml"/><Relationship Id="rId64" Type="http://schemas.openxmlformats.org/officeDocument/2006/relationships/image" Target="../media/image291.png"/><Relationship Id="rId118" Type="http://schemas.openxmlformats.org/officeDocument/2006/relationships/image" Target="../media/image317.png"/><Relationship Id="rId139" Type="http://schemas.openxmlformats.org/officeDocument/2006/relationships/image" Target="../media/image327.png"/><Relationship Id="rId85" Type="http://schemas.openxmlformats.org/officeDocument/2006/relationships/customXml" Target="../ink/ink305.xml"/><Relationship Id="rId150" Type="http://schemas.openxmlformats.org/officeDocument/2006/relationships/customXml" Target="../ink/ink338.xml"/><Relationship Id="rId171" Type="http://schemas.openxmlformats.org/officeDocument/2006/relationships/image" Target="../media/image343.png"/><Relationship Id="rId192" Type="http://schemas.openxmlformats.org/officeDocument/2006/relationships/customXml" Target="../ink/ink359.xml"/><Relationship Id="rId206" Type="http://schemas.openxmlformats.org/officeDocument/2006/relationships/customXml" Target="../ink/ink366.xml"/><Relationship Id="rId12" Type="http://schemas.openxmlformats.org/officeDocument/2006/relationships/image" Target="../media/image266.png"/><Relationship Id="rId33" Type="http://schemas.openxmlformats.org/officeDocument/2006/relationships/customXml" Target="../ink/ink279.xml"/><Relationship Id="rId108" Type="http://schemas.openxmlformats.org/officeDocument/2006/relationships/image" Target="../media/image312.png"/><Relationship Id="rId129" Type="http://schemas.openxmlformats.org/officeDocument/2006/relationships/customXml" Target="../ink/ink327.xml"/><Relationship Id="rId54" Type="http://schemas.openxmlformats.org/officeDocument/2006/relationships/image" Target="../media/image26.png"/><Relationship Id="rId75" Type="http://schemas.openxmlformats.org/officeDocument/2006/relationships/customXml" Target="../ink/ink300.xml"/><Relationship Id="rId96" Type="http://schemas.openxmlformats.org/officeDocument/2006/relationships/image" Target="../media/image307.png"/><Relationship Id="rId140" Type="http://schemas.openxmlformats.org/officeDocument/2006/relationships/customXml" Target="../ink/ink333.xml"/><Relationship Id="rId161" Type="http://schemas.openxmlformats.org/officeDocument/2006/relationships/image" Target="../media/image338.png"/><Relationship Id="rId182" Type="http://schemas.openxmlformats.org/officeDocument/2006/relationships/customXml" Target="../ink/ink354.xml"/><Relationship Id="rId6" Type="http://schemas.openxmlformats.org/officeDocument/2006/relationships/image" Target="../media/image263.png"/><Relationship Id="rId23" Type="http://schemas.openxmlformats.org/officeDocument/2006/relationships/customXml" Target="../ink/ink274.xml"/><Relationship Id="rId119" Type="http://schemas.openxmlformats.org/officeDocument/2006/relationships/customXml" Target="../ink/ink322.xml"/><Relationship Id="rId44" Type="http://schemas.openxmlformats.org/officeDocument/2006/relationships/image" Target="../media/image282.png"/><Relationship Id="rId65" Type="http://schemas.openxmlformats.org/officeDocument/2006/relationships/customXml" Target="../ink/ink295.xml"/><Relationship Id="rId86" Type="http://schemas.openxmlformats.org/officeDocument/2006/relationships/image" Target="../media/image302.png"/><Relationship Id="rId130" Type="http://schemas.openxmlformats.org/officeDocument/2006/relationships/image" Target="../media/image323.png"/><Relationship Id="rId151" Type="http://schemas.openxmlformats.org/officeDocument/2006/relationships/image" Target="../media/image333.png"/><Relationship Id="rId172" Type="http://schemas.openxmlformats.org/officeDocument/2006/relationships/customXml" Target="../ink/ink349.xml"/><Relationship Id="rId193" Type="http://schemas.openxmlformats.org/officeDocument/2006/relationships/image" Target="../media/image354.png"/><Relationship Id="rId207" Type="http://schemas.openxmlformats.org/officeDocument/2006/relationships/image" Target="../media/image361.png"/><Relationship Id="rId13" Type="http://schemas.openxmlformats.org/officeDocument/2006/relationships/customXml" Target="../ink/ink269.xml"/><Relationship Id="rId109" Type="http://schemas.openxmlformats.org/officeDocument/2006/relationships/customXml" Target="../ink/ink317.xml"/><Relationship Id="rId34" Type="http://schemas.openxmlformats.org/officeDocument/2006/relationships/image" Target="../media/image277.png"/><Relationship Id="rId55" Type="http://schemas.openxmlformats.org/officeDocument/2006/relationships/customXml" Target="../ink/ink290.xml"/><Relationship Id="rId76" Type="http://schemas.openxmlformats.org/officeDocument/2006/relationships/image" Target="../media/image297.png"/><Relationship Id="rId97" Type="http://schemas.openxmlformats.org/officeDocument/2006/relationships/customXml" Target="../ink/ink311.xml"/><Relationship Id="rId120" Type="http://schemas.openxmlformats.org/officeDocument/2006/relationships/image" Target="../media/image318.png"/><Relationship Id="rId141" Type="http://schemas.openxmlformats.org/officeDocument/2006/relationships/image" Target="../media/image328.png"/><Relationship Id="rId7" Type="http://schemas.openxmlformats.org/officeDocument/2006/relationships/customXml" Target="../ink/ink266.xml"/><Relationship Id="rId162" Type="http://schemas.openxmlformats.org/officeDocument/2006/relationships/customXml" Target="../ink/ink344.xml"/><Relationship Id="rId183" Type="http://schemas.openxmlformats.org/officeDocument/2006/relationships/image" Target="../media/image349.png"/><Relationship Id="rId24" Type="http://schemas.openxmlformats.org/officeDocument/2006/relationships/image" Target="../media/image272.png"/><Relationship Id="rId45" Type="http://schemas.openxmlformats.org/officeDocument/2006/relationships/customXml" Target="../ink/ink285.xml"/><Relationship Id="rId66" Type="http://schemas.openxmlformats.org/officeDocument/2006/relationships/image" Target="../media/image292.png"/><Relationship Id="rId87" Type="http://schemas.openxmlformats.org/officeDocument/2006/relationships/customXml" Target="../ink/ink306.xml"/><Relationship Id="rId110" Type="http://schemas.openxmlformats.org/officeDocument/2006/relationships/image" Target="../media/image313.png"/><Relationship Id="rId131" Type="http://schemas.openxmlformats.org/officeDocument/2006/relationships/customXml" Target="../ink/ink328.xml"/><Relationship Id="rId61" Type="http://schemas.openxmlformats.org/officeDocument/2006/relationships/customXml" Target="../ink/ink293.xml"/><Relationship Id="rId82" Type="http://schemas.openxmlformats.org/officeDocument/2006/relationships/image" Target="../media/image300.png"/><Relationship Id="rId152" Type="http://schemas.openxmlformats.org/officeDocument/2006/relationships/customXml" Target="../ink/ink339.xml"/><Relationship Id="rId173" Type="http://schemas.openxmlformats.org/officeDocument/2006/relationships/image" Target="../media/image344.png"/><Relationship Id="rId194" Type="http://schemas.openxmlformats.org/officeDocument/2006/relationships/customXml" Target="../ink/ink360.xml"/><Relationship Id="rId199" Type="http://schemas.openxmlformats.org/officeDocument/2006/relationships/image" Target="../media/image357.png"/><Relationship Id="rId203" Type="http://schemas.openxmlformats.org/officeDocument/2006/relationships/image" Target="../media/image359.png"/><Relationship Id="rId208" Type="http://schemas.openxmlformats.org/officeDocument/2006/relationships/customXml" Target="../ink/ink367.xml"/><Relationship Id="rId19" Type="http://schemas.openxmlformats.org/officeDocument/2006/relationships/customXml" Target="../ink/ink272.xml"/><Relationship Id="rId14" Type="http://schemas.openxmlformats.org/officeDocument/2006/relationships/image" Target="../media/image267.png"/><Relationship Id="rId30" Type="http://schemas.openxmlformats.org/officeDocument/2006/relationships/image" Target="../media/image275.png"/><Relationship Id="rId35" Type="http://schemas.openxmlformats.org/officeDocument/2006/relationships/customXml" Target="../ink/ink280.xml"/><Relationship Id="rId56" Type="http://schemas.openxmlformats.org/officeDocument/2006/relationships/image" Target="../media/image287.png"/><Relationship Id="rId77" Type="http://schemas.openxmlformats.org/officeDocument/2006/relationships/customXml" Target="../ink/ink301.xml"/><Relationship Id="rId100" Type="http://schemas.openxmlformats.org/officeDocument/2006/relationships/image" Target="../media/image309.png"/><Relationship Id="rId105" Type="http://schemas.openxmlformats.org/officeDocument/2006/relationships/customXml" Target="../ink/ink315.xml"/><Relationship Id="rId126" Type="http://schemas.openxmlformats.org/officeDocument/2006/relationships/image" Target="../media/image321.png"/><Relationship Id="rId147" Type="http://schemas.openxmlformats.org/officeDocument/2006/relationships/image" Target="../media/image331.png"/><Relationship Id="rId168" Type="http://schemas.openxmlformats.org/officeDocument/2006/relationships/customXml" Target="../ink/ink347.xml"/><Relationship Id="rId8" Type="http://schemas.openxmlformats.org/officeDocument/2006/relationships/image" Target="../media/image264.png"/><Relationship Id="rId51" Type="http://schemas.openxmlformats.org/officeDocument/2006/relationships/customXml" Target="../ink/ink288.xml"/><Relationship Id="rId72" Type="http://schemas.openxmlformats.org/officeDocument/2006/relationships/image" Target="../media/image295.png"/><Relationship Id="rId93" Type="http://schemas.openxmlformats.org/officeDocument/2006/relationships/customXml" Target="../ink/ink309.xml"/><Relationship Id="rId98" Type="http://schemas.openxmlformats.org/officeDocument/2006/relationships/image" Target="../media/image308.png"/><Relationship Id="rId121" Type="http://schemas.openxmlformats.org/officeDocument/2006/relationships/customXml" Target="../ink/ink323.xml"/><Relationship Id="rId142" Type="http://schemas.openxmlformats.org/officeDocument/2006/relationships/customXml" Target="../ink/ink334.xml"/><Relationship Id="rId163" Type="http://schemas.openxmlformats.org/officeDocument/2006/relationships/image" Target="../media/image339.png"/><Relationship Id="rId184" Type="http://schemas.openxmlformats.org/officeDocument/2006/relationships/customXml" Target="../ink/ink355.xml"/><Relationship Id="rId189" Type="http://schemas.openxmlformats.org/officeDocument/2006/relationships/image" Target="../media/image352.png"/><Relationship Id="rId3" Type="http://schemas.openxmlformats.org/officeDocument/2006/relationships/slideLayout" Target="../slideLayouts/slideLayout42.xml"/><Relationship Id="rId25" Type="http://schemas.openxmlformats.org/officeDocument/2006/relationships/customXml" Target="../ink/ink275.xml"/><Relationship Id="rId46" Type="http://schemas.openxmlformats.org/officeDocument/2006/relationships/image" Target="../media/image283.png"/><Relationship Id="rId67" Type="http://schemas.openxmlformats.org/officeDocument/2006/relationships/customXml" Target="../ink/ink296.xml"/><Relationship Id="rId116" Type="http://schemas.openxmlformats.org/officeDocument/2006/relationships/image" Target="../media/image316.png"/><Relationship Id="rId137" Type="http://schemas.openxmlformats.org/officeDocument/2006/relationships/image" Target="../media/image326.png"/><Relationship Id="rId158" Type="http://schemas.openxmlformats.org/officeDocument/2006/relationships/customXml" Target="../ink/ink342.xml"/><Relationship Id="rId20" Type="http://schemas.openxmlformats.org/officeDocument/2006/relationships/image" Target="../media/image270.png"/><Relationship Id="rId41" Type="http://schemas.openxmlformats.org/officeDocument/2006/relationships/customXml" Target="../ink/ink283.xml"/><Relationship Id="rId62" Type="http://schemas.openxmlformats.org/officeDocument/2006/relationships/image" Target="../media/image290.png"/><Relationship Id="rId83" Type="http://schemas.openxmlformats.org/officeDocument/2006/relationships/customXml" Target="../ink/ink304.xml"/><Relationship Id="rId88" Type="http://schemas.openxmlformats.org/officeDocument/2006/relationships/image" Target="../media/image303.png"/><Relationship Id="rId111" Type="http://schemas.openxmlformats.org/officeDocument/2006/relationships/customXml" Target="../ink/ink318.xml"/><Relationship Id="rId132" Type="http://schemas.openxmlformats.org/officeDocument/2006/relationships/image" Target="../media/image324.png"/><Relationship Id="rId153" Type="http://schemas.openxmlformats.org/officeDocument/2006/relationships/image" Target="../media/image334.png"/><Relationship Id="rId174" Type="http://schemas.openxmlformats.org/officeDocument/2006/relationships/customXml" Target="../ink/ink350.xml"/><Relationship Id="rId179" Type="http://schemas.openxmlformats.org/officeDocument/2006/relationships/image" Target="../media/image347.png"/><Relationship Id="rId195" Type="http://schemas.openxmlformats.org/officeDocument/2006/relationships/image" Target="../media/image355.png"/><Relationship Id="rId209" Type="http://schemas.openxmlformats.org/officeDocument/2006/relationships/image" Target="../media/image362.png"/><Relationship Id="rId190" Type="http://schemas.openxmlformats.org/officeDocument/2006/relationships/customXml" Target="../ink/ink358.xml"/><Relationship Id="rId204" Type="http://schemas.openxmlformats.org/officeDocument/2006/relationships/customXml" Target="../ink/ink365.xml"/><Relationship Id="rId15" Type="http://schemas.openxmlformats.org/officeDocument/2006/relationships/customXml" Target="../ink/ink270.xml"/><Relationship Id="rId36" Type="http://schemas.openxmlformats.org/officeDocument/2006/relationships/image" Target="../media/image278.png"/><Relationship Id="rId57" Type="http://schemas.openxmlformats.org/officeDocument/2006/relationships/customXml" Target="../ink/ink291.xml"/><Relationship Id="rId106" Type="http://schemas.openxmlformats.org/officeDocument/2006/relationships/image" Target="../media/image311.png"/><Relationship Id="rId127" Type="http://schemas.openxmlformats.org/officeDocument/2006/relationships/customXml" Target="../ink/ink326.xml"/><Relationship Id="rId10" Type="http://schemas.openxmlformats.org/officeDocument/2006/relationships/image" Target="../media/image265.png"/><Relationship Id="rId31" Type="http://schemas.openxmlformats.org/officeDocument/2006/relationships/customXml" Target="../ink/ink278.xml"/><Relationship Id="rId52" Type="http://schemas.openxmlformats.org/officeDocument/2006/relationships/image" Target="../media/image286.png"/><Relationship Id="rId73" Type="http://schemas.openxmlformats.org/officeDocument/2006/relationships/customXml" Target="../ink/ink299.xml"/><Relationship Id="rId78" Type="http://schemas.openxmlformats.org/officeDocument/2006/relationships/image" Target="../media/image298.png"/><Relationship Id="rId94" Type="http://schemas.openxmlformats.org/officeDocument/2006/relationships/image" Target="../media/image306.png"/><Relationship Id="rId99" Type="http://schemas.openxmlformats.org/officeDocument/2006/relationships/customXml" Target="../ink/ink312.xml"/><Relationship Id="rId101" Type="http://schemas.openxmlformats.org/officeDocument/2006/relationships/customXml" Target="../ink/ink313.xml"/><Relationship Id="rId122" Type="http://schemas.openxmlformats.org/officeDocument/2006/relationships/image" Target="../media/image319.png"/><Relationship Id="rId143" Type="http://schemas.openxmlformats.org/officeDocument/2006/relationships/image" Target="../media/image329.png"/><Relationship Id="rId148" Type="http://schemas.openxmlformats.org/officeDocument/2006/relationships/customXml" Target="../ink/ink337.xml"/><Relationship Id="rId164" Type="http://schemas.openxmlformats.org/officeDocument/2006/relationships/customXml" Target="../ink/ink345.xml"/><Relationship Id="rId169" Type="http://schemas.openxmlformats.org/officeDocument/2006/relationships/image" Target="../media/image342.png"/><Relationship Id="rId185" Type="http://schemas.openxmlformats.org/officeDocument/2006/relationships/image" Target="../media/image350.png"/><Relationship Id="rId4" Type="http://schemas.openxmlformats.org/officeDocument/2006/relationships/notesSlide" Target="../notesSlides/notesSlide6.xml"/><Relationship Id="rId9" Type="http://schemas.openxmlformats.org/officeDocument/2006/relationships/customXml" Target="../ink/ink267.xml"/><Relationship Id="rId180" Type="http://schemas.openxmlformats.org/officeDocument/2006/relationships/customXml" Target="../ink/ink353.xml"/><Relationship Id="rId210" Type="http://schemas.openxmlformats.org/officeDocument/2006/relationships/customXml" Target="../ink/ink368.xml"/><Relationship Id="rId26" Type="http://schemas.openxmlformats.org/officeDocument/2006/relationships/image" Target="../media/image273.png"/><Relationship Id="rId47" Type="http://schemas.openxmlformats.org/officeDocument/2006/relationships/customXml" Target="../ink/ink286.xml"/><Relationship Id="rId68" Type="http://schemas.openxmlformats.org/officeDocument/2006/relationships/image" Target="../media/image293.png"/><Relationship Id="rId89" Type="http://schemas.openxmlformats.org/officeDocument/2006/relationships/customXml" Target="../ink/ink307.xml"/><Relationship Id="rId112" Type="http://schemas.openxmlformats.org/officeDocument/2006/relationships/image" Target="../media/image314.png"/><Relationship Id="rId133" Type="http://schemas.openxmlformats.org/officeDocument/2006/relationships/customXml" Target="../ink/ink329.xml"/><Relationship Id="rId154" Type="http://schemas.openxmlformats.org/officeDocument/2006/relationships/customXml" Target="../ink/ink340.xml"/><Relationship Id="rId175" Type="http://schemas.openxmlformats.org/officeDocument/2006/relationships/image" Target="../media/image345.png"/><Relationship Id="rId196" Type="http://schemas.openxmlformats.org/officeDocument/2006/relationships/customXml" Target="../ink/ink361.xml"/><Relationship Id="rId200" Type="http://schemas.openxmlformats.org/officeDocument/2006/relationships/customXml" Target="../ink/ink363.xml"/><Relationship Id="rId16" Type="http://schemas.openxmlformats.org/officeDocument/2006/relationships/image" Target="../media/image268.png"/><Relationship Id="rId37" Type="http://schemas.openxmlformats.org/officeDocument/2006/relationships/customXml" Target="../ink/ink281.xml"/><Relationship Id="rId58" Type="http://schemas.openxmlformats.org/officeDocument/2006/relationships/image" Target="../media/image288.png"/><Relationship Id="rId79" Type="http://schemas.openxmlformats.org/officeDocument/2006/relationships/customXml" Target="../ink/ink302.xml"/><Relationship Id="rId102" Type="http://schemas.openxmlformats.org/officeDocument/2006/relationships/image" Target="../media/image88.png"/><Relationship Id="rId123" Type="http://schemas.openxmlformats.org/officeDocument/2006/relationships/customXml" Target="../ink/ink324.xml"/><Relationship Id="rId144" Type="http://schemas.openxmlformats.org/officeDocument/2006/relationships/customXml" Target="../ink/ink335.xml"/><Relationship Id="rId90" Type="http://schemas.openxmlformats.org/officeDocument/2006/relationships/image" Target="../media/image304.png"/><Relationship Id="rId165" Type="http://schemas.openxmlformats.org/officeDocument/2006/relationships/image" Target="../media/image340.png"/><Relationship Id="rId186" Type="http://schemas.openxmlformats.org/officeDocument/2006/relationships/customXml" Target="../ink/ink356.xml"/><Relationship Id="rId211" Type="http://schemas.openxmlformats.org/officeDocument/2006/relationships/image" Target="../media/image363.png"/><Relationship Id="rId27" Type="http://schemas.openxmlformats.org/officeDocument/2006/relationships/customXml" Target="../ink/ink276.xml"/><Relationship Id="rId48" Type="http://schemas.openxmlformats.org/officeDocument/2006/relationships/image" Target="../media/image284.png"/><Relationship Id="rId69" Type="http://schemas.openxmlformats.org/officeDocument/2006/relationships/customXml" Target="../ink/ink297.xml"/><Relationship Id="rId113" Type="http://schemas.openxmlformats.org/officeDocument/2006/relationships/customXml" Target="../ink/ink319.xml"/><Relationship Id="rId134" Type="http://schemas.openxmlformats.org/officeDocument/2006/relationships/customXml" Target="../ink/ink330.xml"/><Relationship Id="rId80" Type="http://schemas.openxmlformats.org/officeDocument/2006/relationships/image" Target="../media/image299.png"/><Relationship Id="rId155" Type="http://schemas.openxmlformats.org/officeDocument/2006/relationships/image" Target="../media/image335.png"/><Relationship Id="rId176" Type="http://schemas.openxmlformats.org/officeDocument/2006/relationships/customXml" Target="../ink/ink351.xml"/><Relationship Id="rId197" Type="http://schemas.openxmlformats.org/officeDocument/2006/relationships/image" Target="../media/image356.png"/><Relationship Id="rId201" Type="http://schemas.openxmlformats.org/officeDocument/2006/relationships/image" Target="../media/image358.png"/><Relationship Id="rId17" Type="http://schemas.openxmlformats.org/officeDocument/2006/relationships/customXml" Target="../ink/ink271.xml"/><Relationship Id="rId38" Type="http://schemas.openxmlformats.org/officeDocument/2006/relationships/image" Target="../media/image279.png"/><Relationship Id="rId59" Type="http://schemas.openxmlformats.org/officeDocument/2006/relationships/customXml" Target="../ink/ink292.xml"/><Relationship Id="rId103" Type="http://schemas.openxmlformats.org/officeDocument/2006/relationships/customXml" Target="../ink/ink314.xml"/><Relationship Id="rId124" Type="http://schemas.openxmlformats.org/officeDocument/2006/relationships/image" Target="../media/image320.png"/><Relationship Id="rId70" Type="http://schemas.openxmlformats.org/officeDocument/2006/relationships/image" Target="../media/image294.png"/><Relationship Id="rId91" Type="http://schemas.openxmlformats.org/officeDocument/2006/relationships/customXml" Target="../ink/ink308.xml"/><Relationship Id="rId145" Type="http://schemas.openxmlformats.org/officeDocument/2006/relationships/image" Target="../media/image330.png"/><Relationship Id="rId166" Type="http://schemas.openxmlformats.org/officeDocument/2006/relationships/customXml" Target="../ink/ink346.xml"/><Relationship Id="rId187" Type="http://schemas.openxmlformats.org/officeDocument/2006/relationships/image" Target="../media/image351.png"/><Relationship Id="rId1" Type="http://schemas.openxmlformats.org/officeDocument/2006/relationships/tags" Target="../tags/tag12.xml"/><Relationship Id="rId28" Type="http://schemas.openxmlformats.org/officeDocument/2006/relationships/image" Target="../media/image274.png"/><Relationship Id="rId49" Type="http://schemas.openxmlformats.org/officeDocument/2006/relationships/customXml" Target="../ink/ink287.xml"/><Relationship Id="rId114" Type="http://schemas.openxmlformats.org/officeDocument/2006/relationships/image" Target="../media/image315.png"/><Relationship Id="rId60" Type="http://schemas.openxmlformats.org/officeDocument/2006/relationships/image" Target="../media/image289.png"/><Relationship Id="rId81" Type="http://schemas.openxmlformats.org/officeDocument/2006/relationships/customXml" Target="../ink/ink303.xml"/><Relationship Id="rId135" Type="http://schemas.openxmlformats.org/officeDocument/2006/relationships/image" Target="../media/image325.png"/><Relationship Id="rId156" Type="http://schemas.openxmlformats.org/officeDocument/2006/relationships/customXml" Target="../ink/ink341.xml"/><Relationship Id="rId177" Type="http://schemas.openxmlformats.org/officeDocument/2006/relationships/image" Target="../media/image346.png"/><Relationship Id="rId198" Type="http://schemas.openxmlformats.org/officeDocument/2006/relationships/customXml" Target="../ink/ink362.xml"/><Relationship Id="rId202" Type="http://schemas.openxmlformats.org/officeDocument/2006/relationships/customXml" Target="../ink/ink364.xml"/><Relationship Id="rId18" Type="http://schemas.openxmlformats.org/officeDocument/2006/relationships/image" Target="../media/image269.png"/><Relationship Id="rId39" Type="http://schemas.openxmlformats.org/officeDocument/2006/relationships/customXml" Target="../ink/ink282.xml"/><Relationship Id="rId50" Type="http://schemas.openxmlformats.org/officeDocument/2006/relationships/image" Target="../media/image285.png"/><Relationship Id="rId104" Type="http://schemas.openxmlformats.org/officeDocument/2006/relationships/image" Target="../media/image310.png"/><Relationship Id="rId125" Type="http://schemas.openxmlformats.org/officeDocument/2006/relationships/customXml" Target="../ink/ink325.xml"/><Relationship Id="rId146" Type="http://schemas.openxmlformats.org/officeDocument/2006/relationships/customXml" Target="../ink/ink336.xml"/><Relationship Id="rId167" Type="http://schemas.openxmlformats.org/officeDocument/2006/relationships/image" Target="../media/image341.png"/><Relationship Id="rId188" Type="http://schemas.openxmlformats.org/officeDocument/2006/relationships/customXml" Target="../ink/ink357.xml"/><Relationship Id="rId71" Type="http://schemas.openxmlformats.org/officeDocument/2006/relationships/customXml" Target="../ink/ink298.xml"/><Relationship Id="rId92" Type="http://schemas.openxmlformats.org/officeDocument/2006/relationships/image" Target="../media/image305.png"/><Relationship Id="rId2" Type="http://schemas.openxmlformats.org/officeDocument/2006/relationships/tags" Target="../tags/tag13.xml"/><Relationship Id="rId29" Type="http://schemas.openxmlformats.org/officeDocument/2006/relationships/customXml" Target="../ink/ink277.xml"/><Relationship Id="rId40" Type="http://schemas.openxmlformats.org/officeDocument/2006/relationships/image" Target="../media/image280.png"/><Relationship Id="rId115" Type="http://schemas.openxmlformats.org/officeDocument/2006/relationships/customXml" Target="../ink/ink320.xml"/><Relationship Id="rId136" Type="http://schemas.openxmlformats.org/officeDocument/2006/relationships/customXml" Target="../ink/ink331.xml"/><Relationship Id="rId157" Type="http://schemas.openxmlformats.org/officeDocument/2006/relationships/image" Target="../media/image336.png"/><Relationship Id="rId178" Type="http://schemas.openxmlformats.org/officeDocument/2006/relationships/customXml" Target="../ink/ink35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9.png"/><Relationship Id="rId299" Type="http://schemas.openxmlformats.org/officeDocument/2006/relationships/image" Target="../media/image510.png"/><Relationship Id="rId21" Type="http://schemas.openxmlformats.org/officeDocument/2006/relationships/image" Target="../media/image373.png"/><Relationship Id="rId63" Type="http://schemas.openxmlformats.org/officeDocument/2006/relationships/image" Target="../media/image392.png"/><Relationship Id="rId159" Type="http://schemas.openxmlformats.org/officeDocument/2006/relationships/image" Target="../media/image440.png"/><Relationship Id="rId324" Type="http://schemas.openxmlformats.org/officeDocument/2006/relationships/customXml" Target="../ink/ink530.xml"/><Relationship Id="rId170" Type="http://schemas.openxmlformats.org/officeDocument/2006/relationships/customXml" Target="../ink/ink453.xml"/><Relationship Id="rId226" Type="http://schemas.openxmlformats.org/officeDocument/2006/relationships/customXml" Target="../ink/ink481.xml"/><Relationship Id="rId268" Type="http://schemas.openxmlformats.org/officeDocument/2006/relationships/customXml" Target="../ink/ink502.xml"/><Relationship Id="rId32" Type="http://schemas.openxmlformats.org/officeDocument/2006/relationships/customXml" Target="../ink/ink384.xml"/><Relationship Id="rId74" Type="http://schemas.openxmlformats.org/officeDocument/2006/relationships/customXml" Target="../ink/ink405.xml"/><Relationship Id="rId128" Type="http://schemas.openxmlformats.org/officeDocument/2006/relationships/customXml" Target="../ink/ink432.xml"/><Relationship Id="rId5" Type="http://schemas.openxmlformats.org/officeDocument/2006/relationships/image" Target="../media/image365.png"/><Relationship Id="rId181" Type="http://schemas.openxmlformats.org/officeDocument/2006/relationships/image" Target="../media/image451.png"/><Relationship Id="rId237" Type="http://schemas.openxmlformats.org/officeDocument/2006/relationships/image" Target="../media/image479.png"/><Relationship Id="rId279" Type="http://schemas.openxmlformats.org/officeDocument/2006/relationships/image" Target="../media/image500.png"/><Relationship Id="rId43" Type="http://schemas.openxmlformats.org/officeDocument/2006/relationships/image" Target="../media/image384.png"/><Relationship Id="rId139" Type="http://schemas.openxmlformats.org/officeDocument/2006/relationships/image" Target="../media/image430.png"/><Relationship Id="rId290" Type="http://schemas.openxmlformats.org/officeDocument/2006/relationships/customXml" Target="../ink/ink513.xml"/><Relationship Id="rId304" Type="http://schemas.openxmlformats.org/officeDocument/2006/relationships/customXml" Target="../ink/ink520.xml"/><Relationship Id="rId85" Type="http://schemas.openxmlformats.org/officeDocument/2006/relationships/image" Target="../media/image403.png"/><Relationship Id="rId150" Type="http://schemas.openxmlformats.org/officeDocument/2006/relationships/customXml" Target="../ink/ink443.xml"/><Relationship Id="rId192" Type="http://schemas.openxmlformats.org/officeDocument/2006/relationships/customXml" Target="../ink/ink464.xml"/><Relationship Id="rId206" Type="http://schemas.openxmlformats.org/officeDocument/2006/relationships/customXml" Target="../ink/ink471.xml"/><Relationship Id="rId248" Type="http://schemas.openxmlformats.org/officeDocument/2006/relationships/customXml" Target="../ink/ink492.xml"/><Relationship Id="rId12" Type="http://schemas.openxmlformats.org/officeDocument/2006/relationships/customXml" Target="../ink/ink374.xml"/><Relationship Id="rId108" Type="http://schemas.openxmlformats.org/officeDocument/2006/relationships/customXml" Target="../ink/ink422.xml"/><Relationship Id="rId315" Type="http://schemas.openxmlformats.org/officeDocument/2006/relationships/image" Target="../media/image518.png"/><Relationship Id="rId54" Type="http://schemas.openxmlformats.org/officeDocument/2006/relationships/customXml" Target="../ink/ink395.xml"/><Relationship Id="rId96" Type="http://schemas.openxmlformats.org/officeDocument/2006/relationships/customXml" Target="../ink/ink416.xml"/><Relationship Id="rId161" Type="http://schemas.openxmlformats.org/officeDocument/2006/relationships/image" Target="../media/image441.png"/><Relationship Id="rId217" Type="http://schemas.openxmlformats.org/officeDocument/2006/relationships/image" Target="../media/image469.png"/><Relationship Id="rId259" Type="http://schemas.openxmlformats.org/officeDocument/2006/relationships/image" Target="../media/image490.png"/><Relationship Id="rId23" Type="http://schemas.openxmlformats.org/officeDocument/2006/relationships/image" Target="../media/image374.png"/><Relationship Id="rId119" Type="http://schemas.openxmlformats.org/officeDocument/2006/relationships/image" Target="../media/image420.png"/><Relationship Id="rId270" Type="http://schemas.openxmlformats.org/officeDocument/2006/relationships/customXml" Target="../ink/ink503.xml"/><Relationship Id="rId326" Type="http://schemas.openxmlformats.org/officeDocument/2006/relationships/customXml" Target="../ink/ink531.xml"/><Relationship Id="rId65" Type="http://schemas.openxmlformats.org/officeDocument/2006/relationships/image" Target="../media/image393.png"/><Relationship Id="rId130" Type="http://schemas.openxmlformats.org/officeDocument/2006/relationships/customXml" Target="../ink/ink433.xml"/><Relationship Id="rId172" Type="http://schemas.openxmlformats.org/officeDocument/2006/relationships/customXml" Target="../ink/ink454.xml"/><Relationship Id="rId228" Type="http://schemas.openxmlformats.org/officeDocument/2006/relationships/customXml" Target="../ink/ink482.xml"/><Relationship Id="rId281" Type="http://schemas.openxmlformats.org/officeDocument/2006/relationships/image" Target="../media/image501.png"/><Relationship Id="rId34" Type="http://schemas.openxmlformats.org/officeDocument/2006/relationships/customXml" Target="../ink/ink385.xml"/><Relationship Id="rId76" Type="http://schemas.openxmlformats.org/officeDocument/2006/relationships/customXml" Target="../ink/ink406.xml"/><Relationship Id="rId141" Type="http://schemas.openxmlformats.org/officeDocument/2006/relationships/image" Target="../media/image431.png"/><Relationship Id="rId7" Type="http://schemas.openxmlformats.org/officeDocument/2006/relationships/image" Target="../media/image366.png"/><Relationship Id="rId162" Type="http://schemas.openxmlformats.org/officeDocument/2006/relationships/customXml" Target="../ink/ink449.xml"/><Relationship Id="rId183" Type="http://schemas.openxmlformats.org/officeDocument/2006/relationships/image" Target="../media/image452.png"/><Relationship Id="rId218" Type="http://schemas.openxmlformats.org/officeDocument/2006/relationships/customXml" Target="../ink/ink477.xml"/><Relationship Id="rId239" Type="http://schemas.openxmlformats.org/officeDocument/2006/relationships/image" Target="../media/image480.png"/><Relationship Id="rId250" Type="http://schemas.openxmlformats.org/officeDocument/2006/relationships/customXml" Target="../ink/ink493.xml"/><Relationship Id="rId271" Type="http://schemas.openxmlformats.org/officeDocument/2006/relationships/image" Target="../media/image496.png"/><Relationship Id="rId292" Type="http://schemas.openxmlformats.org/officeDocument/2006/relationships/customXml" Target="../ink/ink514.xml"/><Relationship Id="rId306" Type="http://schemas.openxmlformats.org/officeDocument/2006/relationships/customXml" Target="../ink/ink521.xml"/><Relationship Id="rId24" Type="http://schemas.openxmlformats.org/officeDocument/2006/relationships/customXml" Target="../ink/ink380.xml"/><Relationship Id="rId45" Type="http://schemas.openxmlformats.org/officeDocument/2006/relationships/image" Target="../media/image385.png"/><Relationship Id="rId66" Type="http://schemas.openxmlformats.org/officeDocument/2006/relationships/customXml" Target="../ink/ink401.xml"/><Relationship Id="rId87" Type="http://schemas.openxmlformats.org/officeDocument/2006/relationships/image" Target="../media/image404.png"/><Relationship Id="rId110" Type="http://schemas.openxmlformats.org/officeDocument/2006/relationships/customXml" Target="../ink/ink423.xml"/><Relationship Id="rId131" Type="http://schemas.openxmlformats.org/officeDocument/2006/relationships/image" Target="../media/image426.png"/><Relationship Id="rId327" Type="http://schemas.openxmlformats.org/officeDocument/2006/relationships/image" Target="../media/image524.png"/><Relationship Id="rId152" Type="http://schemas.openxmlformats.org/officeDocument/2006/relationships/customXml" Target="../ink/ink444.xml"/><Relationship Id="rId173" Type="http://schemas.openxmlformats.org/officeDocument/2006/relationships/image" Target="../media/image447.png"/><Relationship Id="rId194" Type="http://schemas.openxmlformats.org/officeDocument/2006/relationships/customXml" Target="../ink/ink465.xml"/><Relationship Id="rId208" Type="http://schemas.openxmlformats.org/officeDocument/2006/relationships/customXml" Target="../ink/ink472.xml"/><Relationship Id="rId229" Type="http://schemas.openxmlformats.org/officeDocument/2006/relationships/image" Target="../media/image475.png"/><Relationship Id="rId240" Type="http://schemas.openxmlformats.org/officeDocument/2006/relationships/customXml" Target="../ink/ink488.xml"/><Relationship Id="rId261" Type="http://schemas.openxmlformats.org/officeDocument/2006/relationships/image" Target="../media/image491.png"/><Relationship Id="rId14" Type="http://schemas.openxmlformats.org/officeDocument/2006/relationships/customXml" Target="../ink/ink375.xml"/><Relationship Id="rId35" Type="http://schemas.openxmlformats.org/officeDocument/2006/relationships/image" Target="../media/image380.png"/><Relationship Id="rId56" Type="http://schemas.openxmlformats.org/officeDocument/2006/relationships/customXml" Target="../ink/ink396.xml"/><Relationship Id="rId77" Type="http://schemas.openxmlformats.org/officeDocument/2006/relationships/image" Target="../media/image399.png"/><Relationship Id="rId100" Type="http://schemas.openxmlformats.org/officeDocument/2006/relationships/customXml" Target="../ink/ink418.xml"/><Relationship Id="rId282" Type="http://schemas.openxmlformats.org/officeDocument/2006/relationships/customXml" Target="../ink/ink509.xml"/><Relationship Id="rId317" Type="http://schemas.openxmlformats.org/officeDocument/2006/relationships/image" Target="../media/image519.png"/><Relationship Id="rId8" Type="http://schemas.openxmlformats.org/officeDocument/2006/relationships/customXml" Target="../ink/ink372.xml"/><Relationship Id="rId98" Type="http://schemas.openxmlformats.org/officeDocument/2006/relationships/customXml" Target="../ink/ink417.xml"/><Relationship Id="rId121" Type="http://schemas.openxmlformats.org/officeDocument/2006/relationships/image" Target="../media/image421.png"/><Relationship Id="rId142" Type="http://schemas.openxmlformats.org/officeDocument/2006/relationships/customXml" Target="../ink/ink439.xml"/><Relationship Id="rId163" Type="http://schemas.openxmlformats.org/officeDocument/2006/relationships/image" Target="../media/image442.png"/><Relationship Id="rId184" Type="http://schemas.openxmlformats.org/officeDocument/2006/relationships/customXml" Target="../ink/ink460.xml"/><Relationship Id="rId219" Type="http://schemas.openxmlformats.org/officeDocument/2006/relationships/image" Target="../media/image470.png"/><Relationship Id="rId230" Type="http://schemas.openxmlformats.org/officeDocument/2006/relationships/customXml" Target="../ink/ink483.xml"/><Relationship Id="rId251" Type="http://schemas.openxmlformats.org/officeDocument/2006/relationships/image" Target="../media/image486.png"/><Relationship Id="rId25" Type="http://schemas.openxmlformats.org/officeDocument/2006/relationships/image" Target="../media/image375.png"/><Relationship Id="rId46" Type="http://schemas.openxmlformats.org/officeDocument/2006/relationships/customXml" Target="../ink/ink391.xml"/><Relationship Id="rId67" Type="http://schemas.openxmlformats.org/officeDocument/2006/relationships/image" Target="../media/image394.png"/><Relationship Id="rId272" Type="http://schemas.openxmlformats.org/officeDocument/2006/relationships/customXml" Target="../ink/ink504.xml"/><Relationship Id="rId293" Type="http://schemas.openxmlformats.org/officeDocument/2006/relationships/image" Target="../media/image507.png"/><Relationship Id="rId307" Type="http://schemas.openxmlformats.org/officeDocument/2006/relationships/image" Target="../media/image514.png"/><Relationship Id="rId88" Type="http://schemas.openxmlformats.org/officeDocument/2006/relationships/customXml" Target="../ink/ink412.xml"/><Relationship Id="rId111" Type="http://schemas.openxmlformats.org/officeDocument/2006/relationships/image" Target="../media/image416.png"/><Relationship Id="rId132" Type="http://schemas.openxmlformats.org/officeDocument/2006/relationships/customXml" Target="../ink/ink434.xml"/><Relationship Id="rId153" Type="http://schemas.openxmlformats.org/officeDocument/2006/relationships/image" Target="../media/image437.png"/><Relationship Id="rId174" Type="http://schemas.openxmlformats.org/officeDocument/2006/relationships/customXml" Target="../ink/ink455.xml"/><Relationship Id="rId195" Type="http://schemas.openxmlformats.org/officeDocument/2006/relationships/image" Target="../media/image458.png"/><Relationship Id="rId209" Type="http://schemas.openxmlformats.org/officeDocument/2006/relationships/image" Target="../media/image465.png"/><Relationship Id="rId220" Type="http://schemas.openxmlformats.org/officeDocument/2006/relationships/customXml" Target="../ink/ink478.xml"/><Relationship Id="rId241" Type="http://schemas.openxmlformats.org/officeDocument/2006/relationships/image" Target="../media/image481.png"/><Relationship Id="rId15" Type="http://schemas.openxmlformats.org/officeDocument/2006/relationships/image" Target="../media/image370.png"/><Relationship Id="rId36" Type="http://schemas.openxmlformats.org/officeDocument/2006/relationships/customXml" Target="../ink/ink386.xml"/><Relationship Id="rId57" Type="http://schemas.openxmlformats.org/officeDocument/2006/relationships/image" Target="../media/image389.png"/><Relationship Id="rId262" Type="http://schemas.openxmlformats.org/officeDocument/2006/relationships/customXml" Target="../ink/ink499.xml"/><Relationship Id="rId283" Type="http://schemas.openxmlformats.org/officeDocument/2006/relationships/image" Target="../media/image502.png"/><Relationship Id="rId318" Type="http://schemas.openxmlformats.org/officeDocument/2006/relationships/customXml" Target="../ink/ink527.xml"/><Relationship Id="rId78" Type="http://schemas.openxmlformats.org/officeDocument/2006/relationships/customXml" Target="../ink/ink407.xml"/><Relationship Id="rId99" Type="http://schemas.openxmlformats.org/officeDocument/2006/relationships/image" Target="../media/image410.png"/><Relationship Id="rId101" Type="http://schemas.openxmlformats.org/officeDocument/2006/relationships/image" Target="../media/image411.png"/><Relationship Id="rId122" Type="http://schemas.openxmlformats.org/officeDocument/2006/relationships/customXml" Target="../ink/ink429.xml"/><Relationship Id="rId143" Type="http://schemas.openxmlformats.org/officeDocument/2006/relationships/image" Target="../media/image432.png"/><Relationship Id="rId164" Type="http://schemas.openxmlformats.org/officeDocument/2006/relationships/customXml" Target="../ink/ink450.xml"/><Relationship Id="rId185" Type="http://schemas.openxmlformats.org/officeDocument/2006/relationships/image" Target="../media/image453.png"/><Relationship Id="rId9" Type="http://schemas.openxmlformats.org/officeDocument/2006/relationships/image" Target="../media/image367.png"/><Relationship Id="rId210" Type="http://schemas.openxmlformats.org/officeDocument/2006/relationships/customXml" Target="../ink/ink473.xml"/><Relationship Id="rId26" Type="http://schemas.openxmlformats.org/officeDocument/2006/relationships/customXml" Target="../ink/ink381.xml"/><Relationship Id="rId231" Type="http://schemas.openxmlformats.org/officeDocument/2006/relationships/image" Target="../media/image476.png"/><Relationship Id="rId252" Type="http://schemas.openxmlformats.org/officeDocument/2006/relationships/customXml" Target="../ink/ink494.xml"/><Relationship Id="rId273" Type="http://schemas.openxmlformats.org/officeDocument/2006/relationships/image" Target="../media/image497.png"/><Relationship Id="rId294" Type="http://schemas.openxmlformats.org/officeDocument/2006/relationships/customXml" Target="../ink/ink515.xml"/><Relationship Id="rId308" Type="http://schemas.openxmlformats.org/officeDocument/2006/relationships/customXml" Target="../ink/ink522.xml"/><Relationship Id="rId47" Type="http://schemas.openxmlformats.org/officeDocument/2006/relationships/image" Target="../media/image386.png"/><Relationship Id="rId68" Type="http://schemas.openxmlformats.org/officeDocument/2006/relationships/customXml" Target="../ink/ink402.xml"/><Relationship Id="rId89" Type="http://schemas.openxmlformats.org/officeDocument/2006/relationships/image" Target="../media/image405.png"/><Relationship Id="rId112" Type="http://schemas.openxmlformats.org/officeDocument/2006/relationships/customXml" Target="../ink/ink424.xml"/><Relationship Id="rId133" Type="http://schemas.openxmlformats.org/officeDocument/2006/relationships/image" Target="../media/image427.png"/><Relationship Id="rId154" Type="http://schemas.openxmlformats.org/officeDocument/2006/relationships/customXml" Target="../ink/ink445.xml"/><Relationship Id="rId175" Type="http://schemas.openxmlformats.org/officeDocument/2006/relationships/image" Target="../media/image448.png"/><Relationship Id="rId196" Type="http://schemas.openxmlformats.org/officeDocument/2006/relationships/customXml" Target="../ink/ink466.xml"/><Relationship Id="rId200" Type="http://schemas.openxmlformats.org/officeDocument/2006/relationships/customXml" Target="../ink/ink468.xml"/><Relationship Id="rId16" Type="http://schemas.openxmlformats.org/officeDocument/2006/relationships/customXml" Target="../ink/ink376.xml"/><Relationship Id="rId221" Type="http://schemas.openxmlformats.org/officeDocument/2006/relationships/image" Target="../media/image471.png"/><Relationship Id="rId242" Type="http://schemas.openxmlformats.org/officeDocument/2006/relationships/customXml" Target="../ink/ink489.xml"/><Relationship Id="rId263" Type="http://schemas.openxmlformats.org/officeDocument/2006/relationships/image" Target="../media/image492.png"/><Relationship Id="rId284" Type="http://schemas.openxmlformats.org/officeDocument/2006/relationships/customXml" Target="../ink/ink510.xml"/><Relationship Id="rId319" Type="http://schemas.openxmlformats.org/officeDocument/2006/relationships/image" Target="../media/image520.png"/><Relationship Id="rId37" Type="http://schemas.openxmlformats.org/officeDocument/2006/relationships/image" Target="../media/image381.png"/><Relationship Id="rId58" Type="http://schemas.openxmlformats.org/officeDocument/2006/relationships/customXml" Target="../ink/ink397.xml"/><Relationship Id="rId79" Type="http://schemas.openxmlformats.org/officeDocument/2006/relationships/image" Target="../media/image400.png"/><Relationship Id="rId102" Type="http://schemas.openxmlformats.org/officeDocument/2006/relationships/customXml" Target="../ink/ink419.xml"/><Relationship Id="rId123" Type="http://schemas.openxmlformats.org/officeDocument/2006/relationships/image" Target="../media/image422.png"/><Relationship Id="rId144" Type="http://schemas.openxmlformats.org/officeDocument/2006/relationships/customXml" Target="../ink/ink440.xml"/><Relationship Id="rId90" Type="http://schemas.openxmlformats.org/officeDocument/2006/relationships/customXml" Target="../ink/ink413.xml"/><Relationship Id="rId165" Type="http://schemas.openxmlformats.org/officeDocument/2006/relationships/image" Target="../media/image443.png"/><Relationship Id="rId186" Type="http://schemas.openxmlformats.org/officeDocument/2006/relationships/customXml" Target="../ink/ink461.xml"/><Relationship Id="rId211" Type="http://schemas.openxmlformats.org/officeDocument/2006/relationships/image" Target="../media/image466.png"/><Relationship Id="rId232" Type="http://schemas.openxmlformats.org/officeDocument/2006/relationships/customXml" Target="../ink/ink484.xml"/><Relationship Id="rId253" Type="http://schemas.openxmlformats.org/officeDocument/2006/relationships/image" Target="../media/image487.png"/><Relationship Id="rId274" Type="http://schemas.openxmlformats.org/officeDocument/2006/relationships/customXml" Target="../ink/ink505.xml"/><Relationship Id="rId295" Type="http://schemas.openxmlformats.org/officeDocument/2006/relationships/image" Target="../media/image508.png"/><Relationship Id="rId309" Type="http://schemas.openxmlformats.org/officeDocument/2006/relationships/image" Target="../media/image515.png"/><Relationship Id="rId27" Type="http://schemas.openxmlformats.org/officeDocument/2006/relationships/image" Target="../media/image376.png"/><Relationship Id="rId48" Type="http://schemas.openxmlformats.org/officeDocument/2006/relationships/customXml" Target="../ink/ink392.xml"/><Relationship Id="rId69" Type="http://schemas.openxmlformats.org/officeDocument/2006/relationships/image" Target="../media/image395.png"/><Relationship Id="rId113" Type="http://schemas.openxmlformats.org/officeDocument/2006/relationships/image" Target="../media/image417.png"/><Relationship Id="rId134" Type="http://schemas.openxmlformats.org/officeDocument/2006/relationships/customXml" Target="../ink/ink435.xml"/><Relationship Id="rId320" Type="http://schemas.openxmlformats.org/officeDocument/2006/relationships/customXml" Target="../ink/ink528.xml"/><Relationship Id="rId80" Type="http://schemas.openxmlformats.org/officeDocument/2006/relationships/customXml" Target="../ink/ink408.xml"/><Relationship Id="rId155" Type="http://schemas.openxmlformats.org/officeDocument/2006/relationships/image" Target="../media/image438.png"/><Relationship Id="rId176" Type="http://schemas.openxmlformats.org/officeDocument/2006/relationships/customXml" Target="../ink/ink456.xml"/><Relationship Id="rId197" Type="http://schemas.openxmlformats.org/officeDocument/2006/relationships/image" Target="../media/image459.png"/><Relationship Id="rId201" Type="http://schemas.openxmlformats.org/officeDocument/2006/relationships/image" Target="../media/image461.png"/><Relationship Id="rId222" Type="http://schemas.openxmlformats.org/officeDocument/2006/relationships/customXml" Target="../ink/ink479.xml"/><Relationship Id="rId243" Type="http://schemas.openxmlformats.org/officeDocument/2006/relationships/image" Target="../media/image482.png"/><Relationship Id="rId264" Type="http://schemas.openxmlformats.org/officeDocument/2006/relationships/customXml" Target="../ink/ink500.xml"/><Relationship Id="rId285" Type="http://schemas.openxmlformats.org/officeDocument/2006/relationships/image" Target="../media/image503.png"/><Relationship Id="rId17" Type="http://schemas.openxmlformats.org/officeDocument/2006/relationships/image" Target="../media/image371.png"/><Relationship Id="rId38" Type="http://schemas.openxmlformats.org/officeDocument/2006/relationships/customXml" Target="../ink/ink387.xml"/><Relationship Id="rId59" Type="http://schemas.openxmlformats.org/officeDocument/2006/relationships/image" Target="../media/image390.png"/><Relationship Id="rId103" Type="http://schemas.openxmlformats.org/officeDocument/2006/relationships/image" Target="../media/image412.png"/><Relationship Id="rId124" Type="http://schemas.openxmlformats.org/officeDocument/2006/relationships/customXml" Target="../ink/ink430.xml"/><Relationship Id="rId310" Type="http://schemas.openxmlformats.org/officeDocument/2006/relationships/customXml" Target="../ink/ink523.xml"/><Relationship Id="rId70" Type="http://schemas.openxmlformats.org/officeDocument/2006/relationships/customXml" Target="../ink/ink403.xml"/><Relationship Id="rId91" Type="http://schemas.openxmlformats.org/officeDocument/2006/relationships/image" Target="../media/image406.png"/><Relationship Id="rId145" Type="http://schemas.openxmlformats.org/officeDocument/2006/relationships/image" Target="../media/image433.png"/><Relationship Id="rId166" Type="http://schemas.openxmlformats.org/officeDocument/2006/relationships/customXml" Target="../ink/ink451.xml"/><Relationship Id="rId187" Type="http://schemas.openxmlformats.org/officeDocument/2006/relationships/image" Target="../media/image454.png"/><Relationship Id="rId1" Type="http://schemas.openxmlformats.org/officeDocument/2006/relationships/slideLayout" Target="../slideLayouts/slideLayout42.xml"/><Relationship Id="rId212" Type="http://schemas.openxmlformats.org/officeDocument/2006/relationships/customXml" Target="../ink/ink474.xml"/><Relationship Id="rId233" Type="http://schemas.openxmlformats.org/officeDocument/2006/relationships/image" Target="../media/image477.png"/><Relationship Id="rId254" Type="http://schemas.openxmlformats.org/officeDocument/2006/relationships/customXml" Target="../ink/ink495.xml"/><Relationship Id="rId28" Type="http://schemas.openxmlformats.org/officeDocument/2006/relationships/customXml" Target="../ink/ink382.xml"/><Relationship Id="rId49" Type="http://schemas.openxmlformats.org/officeDocument/2006/relationships/image" Target="../media/image387.png"/><Relationship Id="rId114" Type="http://schemas.openxmlformats.org/officeDocument/2006/relationships/customXml" Target="../ink/ink425.xml"/><Relationship Id="rId275" Type="http://schemas.openxmlformats.org/officeDocument/2006/relationships/image" Target="../media/image498.png"/><Relationship Id="rId296" Type="http://schemas.openxmlformats.org/officeDocument/2006/relationships/customXml" Target="../ink/ink516.xml"/><Relationship Id="rId300" Type="http://schemas.openxmlformats.org/officeDocument/2006/relationships/customXml" Target="../ink/ink518.xml"/><Relationship Id="rId60" Type="http://schemas.openxmlformats.org/officeDocument/2006/relationships/customXml" Target="../ink/ink398.xml"/><Relationship Id="rId81" Type="http://schemas.openxmlformats.org/officeDocument/2006/relationships/image" Target="../media/image401.png"/><Relationship Id="rId135" Type="http://schemas.openxmlformats.org/officeDocument/2006/relationships/image" Target="../media/image428.png"/><Relationship Id="rId156" Type="http://schemas.openxmlformats.org/officeDocument/2006/relationships/customXml" Target="../ink/ink446.xml"/><Relationship Id="rId177" Type="http://schemas.openxmlformats.org/officeDocument/2006/relationships/image" Target="../media/image449.png"/><Relationship Id="rId198" Type="http://schemas.openxmlformats.org/officeDocument/2006/relationships/customXml" Target="../ink/ink467.xml"/><Relationship Id="rId321" Type="http://schemas.openxmlformats.org/officeDocument/2006/relationships/image" Target="../media/image521.png"/><Relationship Id="rId202" Type="http://schemas.openxmlformats.org/officeDocument/2006/relationships/customXml" Target="../ink/ink469.xml"/><Relationship Id="rId223" Type="http://schemas.openxmlformats.org/officeDocument/2006/relationships/image" Target="../media/image472.png"/><Relationship Id="rId244" Type="http://schemas.openxmlformats.org/officeDocument/2006/relationships/customXml" Target="../ink/ink490.xml"/><Relationship Id="rId18" Type="http://schemas.openxmlformats.org/officeDocument/2006/relationships/customXml" Target="../ink/ink377.xml"/><Relationship Id="rId39" Type="http://schemas.openxmlformats.org/officeDocument/2006/relationships/image" Target="../media/image382.png"/><Relationship Id="rId265" Type="http://schemas.openxmlformats.org/officeDocument/2006/relationships/image" Target="../media/image493.png"/><Relationship Id="rId286" Type="http://schemas.openxmlformats.org/officeDocument/2006/relationships/customXml" Target="../ink/ink511.xml"/><Relationship Id="rId50" Type="http://schemas.openxmlformats.org/officeDocument/2006/relationships/customXml" Target="../ink/ink393.xml"/><Relationship Id="rId104" Type="http://schemas.openxmlformats.org/officeDocument/2006/relationships/customXml" Target="../ink/ink420.xml"/><Relationship Id="rId125" Type="http://schemas.openxmlformats.org/officeDocument/2006/relationships/image" Target="../media/image423.png"/><Relationship Id="rId146" Type="http://schemas.openxmlformats.org/officeDocument/2006/relationships/customXml" Target="../ink/ink441.xml"/><Relationship Id="rId167" Type="http://schemas.openxmlformats.org/officeDocument/2006/relationships/image" Target="../media/image444.png"/><Relationship Id="rId188" Type="http://schemas.openxmlformats.org/officeDocument/2006/relationships/customXml" Target="../ink/ink462.xml"/><Relationship Id="rId311" Type="http://schemas.openxmlformats.org/officeDocument/2006/relationships/image" Target="../media/image516.png"/><Relationship Id="rId71" Type="http://schemas.openxmlformats.org/officeDocument/2006/relationships/image" Target="../media/image396.png"/><Relationship Id="rId92" Type="http://schemas.openxmlformats.org/officeDocument/2006/relationships/customXml" Target="../ink/ink414.xml"/><Relationship Id="rId213" Type="http://schemas.openxmlformats.org/officeDocument/2006/relationships/image" Target="../media/image467.png"/><Relationship Id="rId234" Type="http://schemas.openxmlformats.org/officeDocument/2006/relationships/customXml" Target="../ink/ink485.xml"/><Relationship Id="rId2" Type="http://schemas.openxmlformats.org/officeDocument/2006/relationships/customXml" Target="../ink/ink369.xml"/><Relationship Id="rId29" Type="http://schemas.openxmlformats.org/officeDocument/2006/relationships/image" Target="../media/image377.png"/><Relationship Id="rId255" Type="http://schemas.openxmlformats.org/officeDocument/2006/relationships/image" Target="../media/image488.png"/><Relationship Id="rId276" Type="http://schemas.openxmlformats.org/officeDocument/2006/relationships/customXml" Target="../ink/ink506.xml"/><Relationship Id="rId297" Type="http://schemas.openxmlformats.org/officeDocument/2006/relationships/image" Target="../media/image509.png"/><Relationship Id="rId40" Type="http://schemas.openxmlformats.org/officeDocument/2006/relationships/customXml" Target="../ink/ink388.xml"/><Relationship Id="rId115" Type="http://schemas.openxmlformats.org/officeDocument/2006/relationships/image" Target="../media/image418.png"/><Relationship Id="rId136" Type="http://schemas.openxmlformats.org/officeDocument/2006/relationships/customXml" Target="../ink/ink436.xml"/><Relationship Id="rId157" Type="http://schemas.openxmlformats.org/officeDocument/2006/relationships/image" Target="../media/image439.png"/><Relationship Id="rId178" Type="http://schemas.openxmlformats.org/officeDocument/2006/relationships/customXml" Target="../ink/ink457.xml"/><Relationship Id="rId301" Type="http://schemas.openxmlformats.org/officeDocument/2006/relationships/image" Target="../media/image511.png"/><Relationship Id="rId322" Type="http://schemas.openxmlformats.org/officeDocument/2006/relationships/customXml" Target="../ink/ink529.xml"/><Relationship Id="rId61" Type="http://schemas.openxmlformats.org/officeDocument/2006/relationships/image" Target="../media/image391.png"/><Relationship Id="rId82" Type="http://schemas.openxmlformats.org/officeDocument/2006/relationships/customXml" Target="../ink/ink409.xml"/><Relationship Id="rId199" Type="http://schemas.openxmlformats.org/officeDocument/2006/relationships/image" Target="../media/image460.png"/><Relationship Id="rId203" Type="http://schemas.openxmlformats.org/officeDocument/2006/relationships/image" Target="../media/image462.png"/><Relationship Id="rId19" Type="http://schemas.openxmlformats.org/officeDocument/2006/relationships/image" Target="../media/image372.png"/><Relationship Id="rId224" Type="http://schemas.openxmlformats.org/officeDocument/2006/relationships/customXml" Target="../ink/ink480.xml"/><Relationship Id="rId245" Type="http://schemas.openxmlformats.org/officeDocument/2006/relationships/image" Target="../media/image483.png"/><Relationship Id="rId266" Type="http://schemas.openxmlformats.org/officeDocument/2006/relationships/customXml" Target="../ink/ink501.xml"/><Relationship Id="rId287" Type="http://schemas.openxmlformats.org/officeDocument/2006/relationships/image" Target="../media/image504.png"/><Relationship Id="rId30" Type="http://schemas.openxmlformats.org/officeDocument/2006/relationships/customXml" Target="../ink/ink383.xml"/><Relationship Id="rId105" Type="http://schemas.openxmlformats.org/officeDocument/2006/relationships/image" Target="../media/image413.png"/><Relationship Id="rId126" Type="http://schemas.openxmlformats.org/officeDocument/2006/relationships/customXml" Target="../ink/ink431.xml"/><Relationship Id="rId147" Type="http://schemas.openxmlformats.org/officeDocument/2006/relationships/image" Target="../media/image434.png"/><Relationship Id="rId168" Type="http://schemas.openxmlformats.org/officeDocument/2006/relationships/customXml" Target="../ink/ink452.xml"/><Relationship Id="rId312" Type="http://schemas.openxmlformats.org/officeDocument/2006/relationships/customXml" Target="../ink/ink524.xml"/><Relationship Id="rId51" Type="http://schemas.openxmlformats.org/officeDocument/2006/relationships/image" Target="../media/image388.png"/><Relationship Id="rId72" Type="http://schemas.openxmlformats.org/officeDocument/2006/relationships/customXml" Target="../ink/ink404.xml"/><Relationship Id="rId93" Type="http://schemas.openxmlformats.org/officeDocument/2006/relationships/image" Target="../media/image407.png"/><Relationship Id="rId189" Type="http://schemas.openxmlformats.org/officeDocument/2006/relationships/image" Target="../media/image455.png"/><Relationship Id="rId3" Type="http://schemas.openxmlformats.org/officeDocument/2006/relationships/image" Target="../media/image364.png"/><Relationship Id="rId214" Type="http://schemas.openxmlformats.org/officeDocument/2006/relationships/customXml" Target="../ink/ink475.xml"/><Relationship Id="rId235" Type="http://schemas.openxmlformats.org/officeDocument/2006/relationships/image" Target="../media/image478.png"/><Relationship Id="rId256" Type="http://schemas.openxmlformats.org/officeDocument/2006/relationships/customXml" Target="../ink/ink496.xml"/><Relationship Id="rId277" Type="http://schemas.openxmlformats.org/officeDocument/2006/relationships/image" Target="../media/image499.png"/><Relationship Id="rId298" Type="http://schemas.openxmlformats.org/officeDocument/2006/relationships/customXml" Target="../ink/ink517.xml"/><Relationship Id="rId116" Type="http://schemas.openxmlformats.org/officeDocument/2006/relationships/customXml" Target="../ink/ink426.xml"/><Relationship Id="rId137" Type="http://schemas.openxmlformats.org/officeDocument/2006/relationships/image" Target="../media/image429.png"/><Relationship Id="rId158" Type="http://schemas.openxmlformats.org/officeDocument/2006/relationships/customXml" Target="../ink/ink447.xml"/><Relationship Id="rId302" Type="http://schemas.openxmlformats.org/officeDocument/2006/relationships/customXml" Target="../ink/ink519.xml"/><Relationship Id="rId323" Type="http://schemas.openxmlformats.org/officeDocument/2006/relationships/image" Target="../media/image522.png"/><Relationship Id="rId20" Type="http://schemas.openxmlformats.org/officeDocument/2006/relationships/customXml" Target="../ink/ink378.xml"/><Relationship Id="rId41" Type="http://schemas.openxmlformats.org/officeDocument/2006/relationships/image" Target="../media/image383.png"/><Relationship Id="rId62" Type="http://schemas.openxmlformats.org/officeDocument/2006/relationships/customXml" Target="../ink/ink399.xml"/><Relationship Id="rId83" Type="http://schemas.openxmlformats.org/officeDocument/2006/relationships/image" Target="../media/image402.png"/><Relationship Id="rId179" Type="http://schemas.openxmlformats.org/officeDocument/2006/relationships/image" Target="../media/image450.png"/><Relationship Id="rId190" Type="http://schemas.openxmlformats.org/officeDocument/2006/relationships/customXml" Target="../ink/ink463.xml"/><Relationship Id="rId204" Type="http://schemas.openxmlformats.org/officeDocument/2006/relationships/customXml" Target="../ink/ink470.xml"/><Relationship Id="rId225" Type="http://schemas.openxmlformats.org/officeDocument/2006/relationships/image" Target="../media/image473.png"/><Relationship Id="rId246" Type="http://schemas.openxmlformats.org/officeDocument/2006/relationships/customXml" Target="../ink/ink491.xml"/><Relationship Id="rId267" Type="http://schemas.openxmlformats.org/officeDocument/2006/relationships/image" Target="../media/image494.png"/><Relationship Id="rId288" Type="http://schemas.openxmlformats.org/officeDocument/2006/relationships/customXml" Target="../ink/ink512.xml"/><Relationship Id="rId106" Type="http://schemas.openxmlformats.org/officeDocument/2006/relationships/customXml" Target="../ink/ink421.xml"/><Relationship Id="rId127" Type="http://schemas.openxmlformats.org/officeDocument/2006/relationships/image" Target="../media/image424.png"/><Relationship Id="rId313" Type="http://schemas.openxmlformats.org/officeDocument/2006/relationships/image" Target="../media/image517.png"/><Relationship Id="rId10" Type="http://schemas.openxmlformats.org/officeDocument/2006/relationships/customXml" Target="../ink/ink373.xml"/><Relationship Id="rId31" Type="http://schemas.openxmlformats.org/officeDocument/2006/relationships/image" Target="../media/image378.png"/><Relationship Id="rId52" Type="http://schemas.openxmlformats.org/officeDocument/2006/relationships/customXml" Target="../ink/ink394.xml"/><Relationship Id="rId73" Type="http://schemas.openxmlformats.org/officeDocument/2006/relationships/image" Target="../media/image397.png"/><Relationship Id="rId94" Type="http://schemas.openxmlformats.org/officeDocument/2006/relationships/customXml" Target="../ink/ink415.xml"/><Relationship Id="rId148" Type="http://schemas.openxmlformats.org/officeDocument/2006/relationships/customXml" Target="../ink/ink442.xml"/><Relationship Id="rId169" Type="http://schemas.openxmlformats.org/officeDocument/2006/relationships/image" Target="../media/image445.png"/><Relationship Id="rId4" Type="http://schemas.openxmlformats.org/officeDocument/2006/relationships/customXml" Target="../ink/ink370.xml"/><Relationship Id="rId180" Type="http://schemas.openxmlformats.org/officeDocument/2006/relationships/customXml" Target="../ink/ink458.xml"/><Relationship Id="rId215" Type="http://schemas.openxmlformats.org/officeDocument/2006/relationships/image" Target="../media/image468.png"/><Relationship Id="rId236" Type="http://schemas.openxmlformats.org/officeDocument/2006/relationships/customXml" Target="../ink/ink486.xml"/><Relationship Id="rId257" Type="http://schemas.openxmlformats.org/officeDocument/2006/relationships/image" Target="../media/image489.png"/><Relationship Id="rId278" Type="http://schemas.openxmlformats.org/officeDocument/2006/relationships/customXml" Target="../ink/ink507.xml"/><Relationship Id="rId303" Type="http://schemas.openxmlformats.org/officeDocument/2006/relationships/image" Target="../media/image512.png"/><Relationship Id="rId42" Type="http://schemas.openxmlformats.org/officeDocument/2006/relationships/customXml" Target="../ink/ink389.xml"/><Relationship Id="rId84" Type="http://schemas.openxmlformats.org/officeDocument/2006/relationships/customXml" Target="../ink/ink410.xml"/><Relationship Id="rId138" Type="http://schemas.openxmlformats.org/officeDocument/2006/relationships/customXml" Target="../ink/ink437.xml"/><Relationship Id="rId191" Type="http://schemas.openxmlformats.org/officeDocument/2006/relationships/image" Target="../media/image456.png"/><Relationship Id="rId205" Type="http://schemas.openxmlformats.org/officeDocument/2006/relationships/image" Target="../media/image463.png"/><Relationship Id="rId247" Type="http://schemas.openxmlformats.org/officeDocument/2006/relationships/image" Target="../media/image484.png"/><Relationship Id="rId107" Type="http://schemas.openxmlformats.org/officeDocument/2006/relationships/image" Target="../media/image414.png"/><Relationship Id="rId289" Type="http://schemas.openxmlformats.org/officeDocument/2006/relationships/image" Target="../media/image505.png"/><Relationship Id="rId11" Type="http://schemas.openxmlformats.org/officeDocument/2006/relationships/image" Target="../media/image368.png"/><Relationship Id="rId53" Type="http://schemas.openxmlformats.org/officeDocument/2006/relationships/image" Target="../media/image26.png"/><Relationship Id="rId149" Type="http://schemas.openxmlformats.org/officeDocument/2006/relationships/image" Target="../media/image435.png"/><Relationship Id="rId314" Type="http://schemas.openxmlformats.org/officeDocument/2006/relationships/customXml" Target="../ink/ink525.xml"/><Relationship Id="rId95" Type="http://schemas.openxmlformats.org/officeDocument/2006/relationships/image" Target="../media/image408.png"/><Relationship Id="rId160" Type="http://schemas.openxmlformats.org/officeDocument/2006/relationships/customXml" Target="../ink/ink448.xml"/><Relationship Id="rId216" Type="http://schemas.openxmlformats.org/officeDocument/2006/relationships/customXml" Target="../ink/ink476.xml"/><Relationship Id="rId258" Type="http://schemas.openxmlformats.org/officeDocument/2006/relationships/customXml" Target="../ink/ink497.xml"/><Relationship Id="rId22" Type="http://schemas.openxmlformats.org/officeDocument/2006/relationships/customXml" Target="../ink/ink379.xml"/><Relationship Id="rId64" Type="http://schemas.openxmlformats.org/officeDocument/2006/relationships/customXml" Target="../ink/ink400.xml"/><Relationship Id="rId118" Type="http://schemas.openxmlformats.org/officeDocument/2006/relationships/customXml" Target="../ink/ink427.xml"/><Relationship Id="rId325" Type="http://schemas.openxmlformats.org/officeDocument/2006/relationships/image" Target="../media/image523.png"/><Relationship Id="rId171" Type="http://schemas.openxmlformats.org/officeDocument/2006/relationships/image" Target="../media/image446.png"/><Relationship Id="rId227" Type="http://schemas.openxmlformats.org/officeDocument/2006/relationships/image" Target="../media/image474.png"/><Relationship Id="rId269" Type="http://schemas.openxmlformats.org/officeDocument/2006/relationships/image" Target="../media/image495.png"/><Relationship Id="rId33" Type="http://schemas.openxmlformats.org/officeDocument/2006/relationships/image" Target="../media/image379.png"/><Relationship Id="rId129" Type="http://schemas.openxmlformats.org/officeDocument/2006/relationships/image" Target="../media/image425.png"/><Relationship Id="rId280" Type="http://schemas.openxmlformats.org/officeDocument/2006/relationships/customXml" Target="../ink/ink508.xml"/><Relationship Id="rId75" Type="http://schemas.openxmlformats.org/officeDocument/2006/relationships/image" Target="../media/image398.png"/><Relationship Id="rId140" Type="http://schemas.openxmlformats.org/officeDocument/2006/relationships/customXml" Target="../ink/ink438.xml"/><Relationship Id="rId182" Type="http://schemas.openxmlformats.org/officeDocument/2006/relationships/customXml" Target="../ink/ink459.xml"/><Relationship Id="rId6" Type="http://schemas.openxmlformats.org/officeDocument/2006/relationships/customXml" Target="../ink/ink371.xml"/><Relationship Id="rId238" Type="http://schemas.openxmlformats.org/officeDocument/2006/relationships/customXml" Target="../ink/ink487.xml"/><Relationship Id="rId291" Type="http://schemas.openxmlformats.org/officeDocument/2006/relationships/image" Target="../media/image506.png"/><Relationship Id="rId305" Type="http://schemas.openxmlformats.org/officeDocument/2006/relationships/image" Target="../media/image513.png"/><Relationship Id="rId44" Type="http://schemas.openxmlformats.org/officeDocument/2006/relationships/customXml" Target="../ink/ink390.xml"/><Relationship Id="rId86" Type="http://schemas.openxmlformats.org/officeDocument/2006/relationships/customXml" Target="../ink/ink411.xml"/><Relationship Id="rId151" Type="http://schemas.openxmlformats.org/officeDocument/2006/relationships/image" Target="../media/image436.png"/><Relationship Id="rId193" Type="http://schemas.openxmlformats.org/officeDocument/2006/relationships/image" Target="../media/image457.png"/><Relationship Id="rId207" Type="http://schemas.openxmlformats.org/officeDocument/2006/relationships/image" Target="../media/image464.png"/><Relationship Id="rId249" Type="http://schemas.openxmlformats.org/officeDocument/2006/relationships/image" Target="../media/image485.png"/><Relationship Id="rId13" Type="http://schemas.openxmlformats.org/officeDocument/2006/relationships/image" Target="../media/image369.png"/><Relationship Id="rId109" Type="http://schemas.openxmlformats.org/officeDocument/2006/relationships/image" Target="../media/image415.png"/><Relationship Id="rId260" Type="http://schemas.openxmlformats.org/officeDocument/2006/relationships/customXml" Target="../ink/ink498.xml"/><Relationship Id="rId316" Type="http://schemas.openxmlformats.org/officeDocument/2006/relationships/customXml" Target="../ink/ink526.xml"/><Relationship Id="rId55" Type="http://schemas.openxmlformats.org/officeDocument/2006/relationships/image" Target="../media/image88.png"/><Relationship Id="rId97" Type="http://schemas.openxmlformats.org/officeDocument/2006/relationships/image" Target="../media/image409.png"/><Relationship Id="rId120" Type="http://schemas.openxmlformats.org/officeDocument/2006/relationships/customXml" Target="../ink/ink4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6.png"/><Relationship Id="rId5" Type="http://schemas.openxmlformats.org/officeDocument/2006/relationships/customXml" Target="../ink/ink533.xml"/><Relationship Id="rId4" Type="http://schemas.openxmlformats.org/officeDocument/2006/relationships/image" Target="../media/image5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8768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4865" y="1698294"/>
            <a:ext cx="4495800" cy="19812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features</a:t>
            </a:r>
          </a:p>
        </p:txBody>
      </p:sp>
    </p:spTree>
    <p:extLst>
      <p:ext uri="{BB962C8B-B14F-4D97-AF65-F5344CB8AC3E}">
        <p14:creationId xmlns:p14="http://schemas.microsoft.com/office/powerpoint/2010/main" val="88966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428190"/>
            <a:ext cx="6261354" cy="329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61950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42428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function: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906065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02" y="998594"/>
            <a:ext cx="1639062" cy="2766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88973"/>
            <a:ext cx="5655564" cy="8321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1000" y="2952750"/>
            <a:ext cx="8458200" cy="1781235"/>
            <a:chOff x="381000" y="2952750"/>
            <a:chExt cx="8458200" cy="1781235"/>
          </a:xfrm>
        </p:grpSpPr>
        <p:pic>
          <p:nvPicPr>
            <p:cNvPr id="27" name="Picture 2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00" y="4423440"/>
              <a:ext cx="1293495" cy="2209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63" y="3447007"/>
              <a:ext cx="109728" cy="30403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81000" y="2952750"/>
              <a:ext cx="8458200" cy="1781235"/>
              <a:chOff x="381000" y="2952750"/>
              <a:chExt cx="8458200" cy="178123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505200" y="4333875"/>
                <a:ext cx="533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(simultaneously update for every                        )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28700" y="3390840"/>
                <a:ext cx="961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Repeat</a:t>
                </a:r>
                <a:endParaRPr lang="en-US" sz="2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1000" y="2952750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Gradient descent:</a:t>
                </a:r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4379695"/>
                <a:ext cx="109728" cy="30403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9047" y="3854463"/>
                <a:ext cx="3698748" cy="436626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ABCC0D-69FA-5971-0050-755984276C77}"/>
              </a:ext>
            </a:extLst>
          </p:cNvPr>
          <p:cNvGrpSpPr/>
          <p:nvPr/>
        </p:nvGrpSpPr>
        <p:grpSpPr>
          <a:xfrm>
            <a:off x="486231" y="755815"/>
            <a:ext cx="8125560" cy="194760"/>
            <a:chOff x="486231" y="755815"/>
            <a:chExt cx="812556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8731840-7622-4E74-AAB8-1F5005E98703}"/>
                    </a:ext>
                  </a:extLst>
                </p14:cNvPr>
                <p14:cNvContentPartPr/>
                <p14:nvPr/>
              </p14:nvContentPartPr>
              <p14:xfrm>
                <a:off x="486231" y="755815"/>
                <a:ext cx="1135080" cy="3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8731840-7622-4E74-AAB8-1F5005E9870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7591" y="747175"/>
                  <a:ext cx="11527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5DD5203-2FFF-EAF8-39CC-EC7B5D8CA765}"/>
                    </a:ext>
                  </a:extLst>
                </p14:cNvPr>
                <p14:cNvContentPartPr/>
                <p14:nvPr/>
              </p14:nvContentPartPr>
              <p14:xfrm>
                <a:off x="2115591" y="819895"/>
                <a:ext cx="6496200" cy="130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5DD5203-2FFF-EAF8-39CC-EC7B5D8CA76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06951" y="810895"/>
                  <a:ext cx="651384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FCEE29-98D5-9D43-A3F4-1ACE2C6EC462}"/>
              </a:ext>
            </a:extLst>
          </p:cNvPr>
          <p:cNvGrpSpPr/>
          <p:nvPr/>
        </p:nvGrpSpPr>
        <p:grpSpPr>
          <a:xfrm>
            <a:off x="609351" y="1317055"/>
            <a:ext cx="3118320" cy="108000"/>
            <a:chOff x="609351" y="1317055"/>
            <a:chExt cx="311832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7E6D743-04EF-47D0-6937-C419FCDA9643}"/>
                    </a:ext>
                  </a:extLst>
                </p14:cNvPr>
                <p14:cNvContentPartPr/>
                <p14:nvPr/>
              </p14:nvContentPartPr>
              <p14:xfrm>
                <a:off x="609351" y="1348015"/>
                <a:ext cx="801000" cy="77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7E6D743-04EF-47D0-6937-C419FCDA964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0711" y="1339015"/>
                  <a:ext cx="8186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AAA58C-61FA-4BD3-4CD8-76DDE65BA5F1}"/>
                    </a:ext>
                  </a:extLst>
                </p14:cNvPr>
                <p14:cNvContentPartPr/>
                <p14:nvPr/>
              </p14:nvContentPartPr>
              <p14:xfrm>
                <a:off x="1969431" y="1317055"/>
                <a:ext cx="1758240" cy="37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AAA58C-61FA-4BD3-4CD8-76DDE65BA5F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60431" y="1308055"/>
                  <a:ext cx="177588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3FA957E-B0F6-853E-6B15-E5C3E33305FA}"/>
                  </a:ext>
                </a:extLst>
              </p14:cNvPr>
              <p14:cNvContentPartPr/>
              <p14:nvPr/>
            </p14:nvContentPartPr>
            <p14:xfrm>
              <a:off x="486231" y="1840135"/>
              <a:ext cx="1518480" cy="54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3FA957E-B0F6-853E-6B15-E5C3E33305F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7591" y="1831495"/>
                <a:ext cx="15361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6C7F5DD8-7C81-2382-BA3D-B8D768A79C3A}"/>
              </a:ext>
            </a:extLst>
          </p:cNvPr>
          <p:cNvGrpSpPr/>
          <p:nvPr/>
        </p:nvGrpSpPr>
        <p:grpSpPr>
          <a:xfrm>
            <a:off x="6070551" y="1394815"/>
            <a:ext cx="1120320" cy="358200"/>
            <a:chOff x="6070551" y="1394815"/>
            <a:chExt cx="112032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7F0932A-4B75-739A-92B6-C1BB94076992}"/>
                    </a:ext>
                  </a:extLst>
                </p14:cNvPr>
                <p14:cNvContentPartPr/>
                <p14:nvPr/>
              </p14:nvContentPartPr>
              <p14:xfrm>
                <a:off x="6070551" y="1418215"/>
                <a:ext cx="19800" cy="138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7F0932A-4B75-739A-92B6-C1BB9407699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61911" y="1409215"/>
                  <a:ext cx="37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A332CDC-CB43-213F-6E22-E29CCAF7C560}"/>
                    </a:ext>
                  </a:extLst>
                </p14:cNvPr>
                <p14:cNvContentPartPr/>
                <p14:nvPr/>
              </p14:nvContentPartPr>
              <p14:xfrm>
                <a:off x="6095751" y="1394815"/>
                <a:ext cx="347400" cy="196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A332CDC-CB43-213F-6E22-E29CCAF7C56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87111" y="1386175"/>
                  <a:ext cx="3650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8F5FE1-EF8D-6ABF-C6FD-6623D915DB8F}"/>
                    </a:ext>
                  </a:extLst>
                </p14:cNvPr>
                <p14:cNvContentPartPr/>
                <p14:nvPr/>
              </p14:nvContentPartPr>
              <p14:xfrm>
                <a:off x="6585351" y="1428655"/>
                <a:ext cx="137880" cy="230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8F5FE1-EF8D-6ABF-C6FD-6623D915DB8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76711" y="1420015"/>
                  <a:ext cx="155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DCDFC7-E621-449C-BB95-BBA14E12352D}"/>
                    </a:ext>
                  </a:extLst>
                </p14:cNvPr>
                <p14:cNvContentPartPr/>
                <p14:nvPr/>
              </p14:nvContentPartPr>
              <p14:xfrm>
                <a:off x="6950751" y="1465015"/>
                <a:ext cx="12960" cy="23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DCDFC7-E621-449C-BB95-BBA14E12352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41751" y="1456375"/>
                  <a:ext cx="30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57AC8CE-DC6A-291C-9C04-CB1263FB3CD8}"/>
                    </a:ext>
                  </a:extLst>
                </p14:cNvPr>
                <p14:cNvContentPartPr/>
                <p14:nvPr/>
              </p14:nvContentPartPr>
              <p14:xfrm>
                <a:off x="7010151" y="1465015"/>
                <a:ext cx="180720" cy="22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57AC8CE-DC6A-291C-9C04-CB1263FB3CD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001511" y="1456015"/>
                  <a:ext cx="198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30C2D1F-D096-B43B-7118-5F37543D859C}"/>
                    </a:ext>
                  </a:extLst>
                </p14:cNvPr>
                <p14:cNvContentPartPr/>
                <p14:nvPr/>
              </p14:nvContentPartPr>
              <p14:xfrm>
                <a:off x="6916551" y="1570495"/>
                <a:ext cx="236520" cy="34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30C2D1F-D096-B43B-7118-5F37543D859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907551" y="1561855"/>
                  <a:ext cx="254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24370D3-F823-7184-3774-9DD926040B1C}"/>
                    </a:ext>
                  </a:extLst>
                </p14:cNvPr>
                <p14:cNvContentPartPr/>
                <p14:nvPr/>
              </p14:nvContentPartPr>
              <p14:xfrm>
                <a:off x="6922311" y="1717375"/>
                <a:ext cx="214200" cy="35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24370D3-F823-7184-3774-9DD926040B1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13311" y="1708375"/>
                  <a:ext cx="231840" cy="5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1B0EA91-C8F9-6297-4E24-023C5EFEF24A}"/>
                  </a:ext>
                </a:extLst>
              </p14:cNvPr>
              <p14:cNvContentPartPr/>
              <p14:nvPr/>
            </p14:nvContentPartPr>
            <p14:xfrm>
              <a:off x="1013631" y="2426215"/>
              <a:ext cx="1890360" cy="95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1B0EA91-C8F9-6297-4E24-023C5EFEF24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04991" y="2417575"/>
                <a:ext cx="19080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E658190-2D60-9750-1406-1BD514E74A32}"/>
                  </a:ext>
                </a:extLst>
              </p14:cNvPr>
              <p14:cNvContentPartPr/>
              <p14:nvPr/>
            </p14:nvContentPartPr>
            <p14:xfrm>
              <a:off x="3516711" y="2666695"/>
              <a:ext cx="3684600" cy="89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E658190-2D60-9750-1406-1BD514E74A3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08071" y="2658055"/>
                <a:ext cx="37022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497795-E0C4-4B0A-BCA2-02FD9762A4F7}"/>
                  </a:ext>
                </a:extLst>
              </p14:cNvPr>
              <p14:cNvContentPartPr/>
              <p14:nvPr/>
            </p14:nvContentPartPr>
            <p14:xfrm>
              <a:off x="521511" y="3286975"/>
              <a:ext cx="2016000" cy="60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497795-E0C4-4B0A-BCA2-02FD9762A4F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12511" y="3277975"/>
                <a:ext cx="203364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6508CFFD-A5C2-FC60-402F-ACB7CD30F4B0}"/>
              </a:ext>
            </a:extLst>
          </p:cNvPr>
          <p:cNvGrpSpPr/>
          <p:nvPr/>
        </p:nvGrpSpPr>
        <p:grpSpPr>
          <a:xfrm>
            <a:off x="3446151" y="3094015"/>
            <a:ext cx="1091880" cy="281880"/>
            <a:chOff x="3446151" y="3094015"/>
            <a:chExt cx="109188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B45BD67-1FAC-F476-7A25-6488B740B308}"/>
                    </a:ext>
                  </a:extLst>
                </p14:cNvPr>
                <p14:cNvContentPartPr/>
                <p14:nvPr/>
              </p14:nvContentPartPr>
              <p14:xfrm>
                <a:off x="3538671" y="3094015"/>
                <a:ext cx="87120" cy="172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B45BD67-1FAC-F476-7A25-6488B740B30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530031" y="3085375"/>
                  <a:ext cx="104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DC379CC-5CD0-52DD-6C11-08124FCA7003}"/>
                    </a:ext>
                  </a:extLst>
                </p14:cNvPr>
                <p14:cNvContentPartPr/>
                <p14:nvPr/>
              </p14:nvContentPartPr>
              <p14:xfrm>
                <a:off x="3446151" y="3181855"/>
                <a:ext cx="170280" cy="18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DC379CC-5CD0-52DD-6C11-08124FCA700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37511" y="3172855"/>
                  <a:ext cx="187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53859CC-94B7-D7A3-BD47-764732F98774}"/>
                    </a:ext>
                  </a:extLst>
                </p14:cNvPr>
                <p14:cNvContentPartPr/>
                <p14:nvPr/>
              </p14:nvContentPartPr>
              <p14:xfrm>
                <a:off x="3697071" y="3217855"/>
                <a:ext cx="108360" cy="101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53859CC-94B7-D7A3-BD47-764732F9877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88431" y="3208855"/>
                  <a:ext cx="126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49D0B7A-511F-847F-88D0-9006EC2BA1BE}"/>
                    </a:ext>
                  </a:extLst>
                </p14:cNvPr>
                <p14:cNvContentPartPr/>
                <p14:nvPr/>
              </p14:nvContentPartPr>
              <p14:xfrm>
                <a:off x="3617511" y="3094375"/>
                <a:ext cx="28440" cy="165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49D0B7A-511F-847F-88D0-9006EC2BA1B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08871" y="3085735"/>
                  <a:ext cx="46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93F248-DB97-E129-5959-DC99345E6DFD}"/>
                    </a:ext>
                  </a:extLst>
                </p14:cNvPr>
                <p14:cNvContentPartPr/>
                <p14:nvPr/>
              </p14:nvContentPartPr>
              <p14:xfrm>
                <a:off x="4218351" y="3104455"/>
                <a:ext cx="179280" cy="150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93F248-DB97-E129-5959-DC99345E6DF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09351" y="3095455"/>
                  <a:ext cx="196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ECA4E8-F8B0-C8CA-3730-572228E0E8A2}"/>
                    </a:ext>
                  </a:extLst>
                </p14:cNvPr>
                <p14:cNvContentPartPr/>
                <p14:nvPr/>
              </p14:nvContentPartPr>
              <p14:xfrm>
                <a:off x="4155711" y="3164935"/>
                <a:ext cx="219960" cy="6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0ECA4E8-F8B0-C8CA-3730-572228E0E8A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46711" y="3156295"/>
                  <a:ext cx="237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68089C-5C6C-BB23-DC4A-DBF40ACB48FF}"/>
                    </a:ext>
                  </a:extLst>
                </p14:cNvPr>
                <p14:cNvContentPartPr/>
                <p14:nvPr/>
              </p14:nvContentPartPr>
              <p14:xfrm>
                <a:off x="4460631" y="3293455"/>
                <a:ext cx="77400" cy="82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68089C-5C6C-BB23-DC4A-DBF40ACB48F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51631" y="3284815"/>
                  <a:ext cx="95040" cy="10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EC09E1F-1322-A27A-8D46-55BFA1037E6C}"/>
                  </a:ext>
                </a:extLst>
              </p14:cNvPr>
              <p14:cNvContentPartPr/>
              <p14:nvPr/>
            </p14:nvContentPartPr>
            <p14:xfrm>
              <a:off x="1629951" y="4248535"/>
              <a:ext cx="212400" cy="25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EC09E1F-1322-A27A-8D46-55BFA1037E6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620951" y="4239895"/>
                <a:ext cx="2300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88B2072-5E77-0B59-E244-98CEB2E1C6E2}"/>
                  </a:ext>
                </a:extLst>
              </p14:cNvPr>
              <p14:cNvContentPartPr/>
              <p14:nvPr/>
            </p14:nvContentPartPr>
            <p14:xfrm>
              <a:off x="1600071" y="4261135"/>
              <a:ext cx="6444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88B2072-5E77-0B59-E244-98CEB2E1C6E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591071" y="4252135"/>
                <a:ext cx="820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80BC6ABD-5D82-589E-9F56-466443DEABDA}"/>
              </a:ext>
            </a:extLst>
          </p:cNvPr>
          <p:cNvGrpSpPr/>
          <p:nvPr/>
        </p:nvGrpSpPr>
        <p:grpSpPr>
          <a:xfrm>
            <a:off x="2244471" y="4261135"/>
            <a:ext cx="543960" cy="30240"/>
            <a:chOff x="2244471" y="4261135"/>
            <a:chExt cx="543960" cy="3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E02A2B6-2F27-C3C9-35F4-731F5344D4AE}"/>
                    </a:ext>
                  </a:extLst>
                </p14:cNvPr>
                <p14:cNvContentPartPr/>
                <p14:nvPr/>
              </p14:nvContentPartPr>
              <p14:xfrm>
                <a:off x="2244471" y="4266175"/>
                <a:ext cx="192960" cy="25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E02A2B6-2F27-C3C9-35F4-731F5344D4A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35831" y="4257535"/>
                  <a:ext cx="210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14DF08-B54C-0E7D-DFC4-4365C0728F87}"/>
                    </a:ext>
                  </a:extLst>
                </p14:cNvPr>
                <p14:cNvContentPartPr/>
                <p14:nvPr/>
              </p14:nvContentPartPr>
              <p14:xfrm>
                <a:off x="2672511" y="4261135"/>
                <a:ext cx="11592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14DF08-B54C-0E7D-DFC4-4365C0728F8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663871" y="4252135"/>
                  <a:ext cx="1335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2DE2006-8DAE-40F2-3B43-F0158EC1C19D}"/>
              </a:ext>
            </a:extLst>
          </p:cNvPr>
          <p:cNvGrpSpPr/>
          <p:nvPr/>
        </p:nvGrpSpPr>
        <p:grpSpPr>
          <a:xfrm>
            <a:off x="2971671" y="3797455"/>
            <a:ext cx="2693880" cy="762840"/>
            <a:chOff x="2971671" y="3797455"/>
            <a:chExt cx="269388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3684524-9273-041B-1EB1-46DB6EDF71C0}"/>
                    </a:ext>
                  </a:extLst>
                </p14:cNvPr>
                <p14:cNvContentPartPr/>
                <p14:nvPr/>
              </p14:nvContentPartPr>
              <p14:xfrm>
                <a:off x="2971671" y="4269055"/>
                <a:ext cx="281880" cy="288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3684524-9273-041B-1EB1-46DB6EDF71C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962671" y="4260055"/>
                  <a:ext cx="2995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E84E6BE-5CC9-E354-D639-2951B25B0F3B}"/>
                    </a:ext>
                  </a:extLst>
                </p14:cNvPr>
                <p14:cNvContentPartPr/>
                <p14:nvPr/>
              </p14:nvContentPartPr>
              <p14:xfrm>
                <a:off x="3423111" y="4559935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E84E6BE-5CC9-E354-D639-2951B25B0F3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414111" y="4551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A407FD2-C9BE-7133-72A4-86EFF052B8FB}"/>
                    </a:ext>
                  </a:extLst>
                </p14:cNvPr>
                <p14:cNvContentPartPr/>
                <p14:nvPr/>
              </p14:nvContentPartPr>
              <p14:xfrm>
                <a:off x="3193791" y="3797455"/>
                <a:ext cx="442440" cy="547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A407FD2-C9BE-7133-72A4-86EFF052B8F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84791" y="3788815"/>
                  <a:ext cx="46008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C79030F-A3A6-838C-C172-0B4571DF77CF}"/>
                    </a:ext>
                  </a:extLst>
                </p14:cNvPr>
                <p14:cNvContentPartPr/>
                <p14:nvPr/>
              </p14:nvContentPartPr>
              <p14:xfrm>
                <a:off x="3252831" y="4264735"/>
                <a:ext cx="293760" cy="2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C79030F-A3A6-838C-C172-0B4571DF77C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244191" y="4255735"/>
                  <a:ext cx="311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F755213-0050-4FA3-C2F3-EAA3CC313526}"/>
                    </a:ext>
                  </a:extLst>
                </p14:cNvPr>
                <p14:cNvContentPartPr/>
                <p14:nvPr/>
              </p14:nvContentPartPr>
              <p14:xfrm>
                <a:off x="3604551" y="4230895"/>
                <a:ext cx="2061000" cy="13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F755213-0050-4FA3-C2F3-EAA3CC31352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595911" y="4221895"/>
                  <a:ext cx="2078640" cy="3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653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72614" y="3580463"/>
            <a:ext cx="3649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(simultaneously update            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207317"/>
            <a:ext cx="358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1151541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751431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Previously (n=1):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3" y="1533525"/>
            <a:ext cx="3355277" cy="624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53" y="3660003"/>
            <a:ext cx="483489" cy="2074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63" y="1207708"/>
            <a:ext cx="109728" cy="30403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6" y="4095750"/>
            <a:ext cx="109728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1" y="2862072"/>
            <a:ext cx="3698177" cy="6240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2417254"/>
            <a:ext cx="726948" cy="306896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3134487" y="1284256"/>
            <a:ext cx="134303" cy="2059878"/>
          </a:xfrm>
          <a:prstGeom prst="rightBrace">
            <a:avLst>
              <a:gd name="adj1" fmla="val 4791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86300" y="133350"/>
            <a:ext cx="0" cy="487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8700" y="5715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New algorithm               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9" y="142333"/>
            <a:ext cx="687515" cy="22974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29175" y="4381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38" y="494317"/>
            <a:ext cx="109728" cy="30403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6" y="2190750"/>
            <a:ext cx="109728" cy="3040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008883"/>
            <a:ext cx="3686175" cy="62407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258308" y="1682175"/>
            <a:ext cx="274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(simultaneously update        for      </a:t>
            </a:r>
          </a:p>
          <a:p>
            <a:r>
              <a:rPr lang="en-US" sz="1600" dirty="0"/>
              <a:t>                        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757232"/>
            <a:ext cx="168021" cy="2297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87" y="2056837"/>
            <a:ext cx="1034796" cy="176784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H="1">
            <a:off x="4876800" y="2639990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6" y="2724150"/>
            <a:ext cx="3660458" cy="6240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3471672"/>
            <a:ext cx="3660458" cy="624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4157472"/>
            <a:ext cx="3660458" cy="6240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4879181"/>
            <a:ext cx="190024" cy="214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0B13D5-D669-48F5-D58D-24F5F7DCDDFE}"/>
                  </a:ext>
                </a:extLst>
              </p14:cNvPr>
              <p14:cNvContentPartPr/>
              <p14:nvPr/>
            </p14:nvContentPartPr>
            <p14:xfrm>
              <a:off x="492295" y="1511455"/>
              <a:ext cx="776160" cy="37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0B13D5-D669-48F5-D58D-24F5F7DCDDF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3295" y="1502455"/>
                <a:ext cx="7938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758C75A-C31F-55FD-22C7-E5ED78E1EE3A}"/>
                  </a:ext>
                </a:extLst>
              </p14:cNvPr>
              <p14:cNvContentPartPr/>
              <p14:nvPr/>
            </p14:nvContentPartPr>
            <p14:xfrm>
              <a:off x="4600975" y="2883055"/>
              <a:ext cx="104760" cy="393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758C75A-C31F-55FD-22C7-E5ED78E1EE3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92335" y="2874055"/>
                <a:ext cx="122400" cy="41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A85C72A4-A46B-B4E5-A8B9-4527164BD843}"/>
              </a:ext>
            </a:extLst>
          </p:cNvPr>
          <p:cNvGrpSpPr/>
          <p:nvPr/>
        </p:nvGrpSpPr>
        <p:grpSpPr>
          <a:xfrm>
            <a:off x="4881055" y="16735"/>
            <a:ext cx="2621880" cy="452520"/>
            <a:chOff x="4881055" y="16735"/>
            <a:chExt cx="262188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CFEEDFC-9E6B-877B-E6C8-95E52BE9B553}"/>
                    </a:ext>
                  </a:extLst>
                </p14:cNvPr>
                <p14:cNvContentPartPr/>
                <p14:nvPr/>
              </p14:nvContentPartPr>
              <p14:xfrm>
                <a:off x="4881055" y="368815"/>
                <a:ext cx="1914480" cy="100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CFEEDFC-9E6B-877B-E6C8-95E52BE9B55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72415" y="360175"/>
                  <a:ext cx="1932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4199AAC-8CF0-4694-9977-A384DA37A49E}"/>
                    </a:ext>
                  </a:extLst>
                </p14:cNvPr>
                <p14:cNvContentPartPr/>
                <p14:nvPr/>
              </p14:nvContentPartPr>
              <p14:xfrm>
                <a:off x="6423655" y="16735"/>
                <a:ext cx="1079280" cy="376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4199AAC-8CF0-4694-9977-A384DA37A49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14655" y="7735"/>
                  <a:ext cx="1096920" cy="39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D0A6D77-1B0D-467B-A932-E4871D24871A}"/>
              </a:ext>
            </a:extLst>
          </p:cNvPr>
          <p:cNvGrpSpPr/>
          <p:nvPr/>
        </p:nvGrpSpPr>
        <p:grpSpPr>
          <a:xfrm>
            <a:off x="5269495" y="901975"/>
            <a:ext cx="3717360" cy="816120"/>
            <a:chOff x="5269495" y="901975"/>
            <a:chExt cx="3717360" cy="81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DAEFFFC-15C6-5191-FE96-EFB6C483BCA6}"/>
                    </a:ext>
                  </a:extLst>
                </p14:cNvPr>
                <p14:cNvContentPartPr/>
                <p14:nvPr/>
              </p14:nvContentPartPr>
              <p14:xfrm>
                <a:off x="5269495" y="1377175"/>
                <a:ext cx="794520" cy="75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DAEFFFC-15C6-5191-FE96-EFB6C483BC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60495" y="1368175"/>
                  <a:ext cx="8121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11D5D8-98BC-77F1-DE44-9CFCAA759986}"/>
                    </a:ext>
                  </a:extLst>
                </p14:cNvPr>
                <p14:cNvContentPartPr/>
                <p14:nvPr/>
              </p14:nvContentPartPr>
              <p14:xfrm>
                <a:off x="6429775" y="1641055"/>
                <a:ext cx="2239200" cy="77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11D5D8-98BC-77F1-DE44-9CFCAA75998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21135" y="1632055"/>
                  <a:ext cx="22568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E8B0ED6-9572-CF80-E320-F22B99816069}"/>
                    </a:ext>
                  </a:extLst>
                </p14:cNvPr>
                <p14:cNvContentPartPr/>
                <p14:nvPr/>
              </p14:nvContentPartPr>
              <p14:xfrm>
                <a:off x="8455495" y="901975"/>
                <a:ext cx="531360" cy="742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E8B0ED6-9572-CF80-E320-F22B9981606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46495" y="893335"/>
                  <a:ext cx="54900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654C3E3-1A8C-EC7D-CFC8-6482734593EA}"/>
              </a:ext>
            </a:extLst>
          </p:cNvPr>
          <p:cNvGrpSpPr/>
          <p:nvPr/>
        </p:nvGrpSpPr>
        <p:grpSpPr>
          <a:xfrm>
            <a:off x="1031215" y="1910695"/>
            <a:ext cx="7796520" cy="1659960"/>
            <a:chOff x="1031215" y="1910695"/>
            <a:chExt cx="7796520" cy="165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C5305E2-E2B2-4079-CCF8-08C1F1D2A536}"/>
                    </a:ext>
                  </a:extLst>
                </p14:cNvPr>
                <p14:cNvContentPartPr/>
                <p14:nvPr/>
              </p14:nvContentPartPr>
              <p14:xfrm>
                <a:off x="1816015" y="2004655"/>
                <a:ext cx="2475000" cy="240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C5305E2-E2B2-4079-CCF8-08C1F1D2A53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807015" y="1996015"/>
                  <a:ext cx="2492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BC2A9F-83DE-60CF-6D8C-ADDB7256EC7C}"/>
                    </a:ext>
                  </a:extLst>
                </p14:cNvPr>
                <p14:cNvContentPartPr/>
                <p14:nvPr/>
              </p14:nvContentPartPr>
              <p14:xfrm>
                <a:off x="2438095" y="2331175"/>
                <a:ext cx="1366920" cy="535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BC2A9F-83DE-60CF-6D8C-ADDB7256EC7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429095" y="2322175"/>
                  <a:ext cx="138456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A388E81-7890-9A89-57C4-C6727C31C966}"/>
                    </a:ext>
                  </a:extLst>
                </p14:cNvPr>
                <p14:cNvContentPartPr/>
                <p14:nvPr/>
              </p14:nvContentPartPr>
              <p14:xfrm>
                <a:off x="1031215" y="3299575"/>
                <a:ext cx="49680" cy="2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A388E81-7890-9A89-57C4-C6727C31C96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22575" y="3290935"/>
                  <a:ext cx="67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F2E6AD5-1976-0236-91C4-A025AC4330F0}"/>
                    </a:ext>
                  </a:extLst>
                </p14:cNvPr>
                <p14:cNvContentPartPr/>
                <p14:nvPr/>
              </p14:nvContentPartPr>
              <p14:xfrm>
                <a:off x="1973695" y="2777575"/>
                <a:ext cx="2270160" cy="793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F2E6AD5-1976-0236-91C4-A025AC4330F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965055" y="2768935"/>
                  <a:ext cx="2287800" cy="81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9A0398B-66BC-30A8-E7A6-45F6D77707AB}"/>
                    </a:ext>
                  </a:extLst>
                </p14:cNvPr>
                <p14:cNvContentPartPr/>
                <p14:nvPr/>
              </p14:nvContentPartPr>
              <p14:xfrm>
                <a:off x="4276975" y="3270055"/>
                <a:ext cx="337320" cy="36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9A0398B-66BC-30A8-E7A6-45F6D77707A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67975" y="3261415"/>
                  <a:ext cx="3549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CE79343-6B8E-C625-B6E4-01C0BE8AD687}"/>
                    </a:ext>
                  </a:extLst>
                </p14:cNvPr>
                <p14:cNvContentPartPr/>
                <p14:nvPr/>
              </p14:nvContentPartPr>
              <p14:xfrm>
                <a:off x="6459295" y="1910695"/>
                <a:ext cx="1906200" cy="88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CE79343-6B8E-C625-B6E4-01C0BE8AD68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50295" y="1901695"/>
                  <a:ext cx="1923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2FAEBD1-97ED-AE7D-F7C8-93D6B6D2F229}"/>
                    </a:ext>
                  </a:extLst>
                </p14:cNvPr>
                <p14:cNvContentPartPr/>
                <p14:nvPr/>
              </p14:nvContentPartPr>
              <p14:xfrm>
                <a:off x="8827375" y="1951735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2FAEBD1-97ED-AE7D-F7C8-93D6B6D2F22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18375" y="1942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23D8270-C4ED-34B8-695F-726F6A190D51}"/>
                    </a:ext>
                  </a:extLst>
                </p14:cNvPr>
                <p14:cNvContentPartPr/>
                <p14:nvPr/>
              </p14:nvContentPartPr>
              <p14:xfrm>
                <a:off x="6218815" y="2373655"/>
                <a:ext cx="684360" cy="6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23D8270-C4ED-34B8-695F-726F6A190D5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210175" y="2364655"/>
                  <a:ext cx="702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ED791FB-CC05-F478-EFAD-655702E372E4}"/>
                    </a:ext>
                  </a:extLst>
                </p14:cNvPr>
                <p14:cNvContentPartPr/>
                <p14:nvPr/>
              </p14:nvContentPartPr>
              <p14:xfrm>
                <a:off x="5087335" y="3310015"/>
                <a:ext cx="3514320" cy="189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ED791FB-CC05-F478-EFAD-655702E372E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078695" y="3301375"/>
                  <a:ext cx="353196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6C7B680-BC6D-F03F-0A77-28AD1174B635}"/>
                  </a:ext>
                </a:extLst>
              </p14:cNvPr>
              <p14:cNvContentPartPr/>
              <p14:nvPr/>
            </p14:nvContentPartPr>
            <p14:xfrm>
              <a:off x="5122615" y="4128655"/>
              <a:ext cx="1605240" cy="50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6C7B680-BC6D-F03F-0A77-28AD1174B63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113975" y="4120015"/>
                <a:ext cx="16228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747641A-2207-31A3-05A6-AA688C7AC242}"/>
                  </a:ext>
                </a:extLst>
              </p14:cNvPr>
              <p14:cNvContentPartPr/>
              <p14:nvPr/>
            </p14:nvContentPartPr>
            <p14:xfrm>
              <a:off x="5275255" y="4811935"/>
              <a:ext cx="1109160" cy="6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747641A-2207-31A3-05A6-AA688C7AC24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266255" y="4803295"/>
                <a:ext cx="112680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175776D-82E4-316E-ACA7-F66744786424}"/>
              </a:ext>
            </a:extLst>
          </p:cNvPr>
          <p:cNvGrpSpPr/>
          <p:nvPr/>
        </p:nvGrpSpPr>
        <p:grpSpPr>
          <a:xfrm>
            <a:off x="6200455" y="2654455"/>
            <a:ext cx="2519280" cy="747000"/>
            <a:chOff x="6200455" y="2654455"/>
            <a:chExt cx="2519280" cy="74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0DD678-CA8A-1F68-F5FA-F4D335C84548}"/>
                    </a:ext>
                  </a:extLst>
                </p14:cNvPr>
                <p14:cNvContentPartPr/>
                <p14:nvPr/>
              </p14:nvContentPartPr>
              <p14:xfrm>
                <a:off x="6200455" y="2654455"/>
                <a:ext cx="811800" cy="747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0DD678-CA8A-1F68-F5FA-F4D335C8454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191815" y="2645455"/>
                  <a:ext cx="82944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FA420C-55DF-4DAC-BBA6-42E80384D7B3}"/>
                    </a:ext>
                  </a:extLst>
                </p14:cNvPr>
                <p14:cNvContentPartPr/>
                <p14:nvPr/>
              </p14:nvContentPartPr>
              <p14:xfrm>
                <a:off x="7010095" y="3181495"/>
                <a:ext cx="1709640" cy="118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FA420C-55DF-4DAC-BBA6-42E80384D7B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001455" y="3172855"/>
                  <a:ext cx="17272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B59D45E-DC21-70CD-7319-B7F71BD2C40F}"/>
                    </a:ext>
                  </a:extLst>
                </p14:cNvPr>
                <p14:cNvContentPartPr/>
                <p14:nvPr/>
              </p14:nvContentPartPr>
              <p14:xfrm>
                <a:off x="6950695" y="3082135"/>
                <a:ext cx="1440" cy="1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B59D45E-DC21-70CD-7319-B7F71BD2C40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941695" y="3073135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314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DBF12F-4CFA-5B57-A9BD-90C7B2445107}"/>
                  </a:ext>
                </a:extLst>
              </p14:cNvPr>
              <p14:cNvContentPartPr/>
              <p14:nvPr/>
            </p14:nvContentPartPr>
            <p14:xfrm>
              <a:off x="1218831" y="1166215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DBF12F-4CFA-5B57-A9BD-90C7B24451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0191" y="11575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88EB0CB-10EF-78E2-5C4A-1291ADAA915A}"/>
                  </a:ext>
                </a:extLst>
              </p14:cNvPr>
              <p14:cNvContentPartPr/>
              <p14:nvPr/>
            </p14:nvContentPartPr>
            <p14:xfrm>
              <a:off x="1101831" y="860575"/>
              <a:ext cx="189000" cy="30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88EB0CB-10EF-78E2-5C4A-1291ADAA91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2831" y="851575"/>
                <a:ext cx="2066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2E1730B-56DD-433C-B45B-EC7EDCE807DE}"/>
                  </a:ext>
                </a:extLst>
              </p14:cNvPr>
              <p14:cNvContentPartPr/>
              <p14:nvPr/>
            </p14:nvContentPartPr>
            <p14:xfrm>
              <a:off x="809151" y="1106815"/>
              <a:ext cx="175680" cy="3967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2E1730B-56DD-433C-B45B-EC7EDCE807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0151" y="1098175"/>
                <a:ext cx="19332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68EF291-92CA-7D62-E959-CA9D90C39021}"/>
                  </a:ext>
                </a:extLst>
              </p14:cNvPr>
              <p14:cNvContentPartPr/>
              <p14:nvPr/>
            </p14:nvContentPartPr>
            <p14:xfrm>
              <a:off x="-35769" y="98815"/>
              <a:ext cx="1835640" cy="25333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68EF291-92CA-7D62-E959-CA9D90C390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44769" y="90175"/>
                <a:ext cx="1853280" cy="255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63494C6-F15E-7998-A771-F188FC1E14B5}"/>
              </a:ext>
            </a:extLst>
          </p:cNvPr>
          <p:cNvGrpSpPr/>
          <p:nvPr/>
        </p:nvGrpSpPr>
        <p:grpSpPr>
          <a:xfrm>
            <a:off x="-12009" y="152095"/>
            <a:ext cx="7022520" cy="4765680"/>
            <a:chOff x="-12009" y="152095"/>
            <a:chExt cx="7022520" cy="47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CC6A0D1-DD19-4058-C683-9A78A3C151CB}"/>
                    </a:ext>
                  </a:extLst>
                </p14:cNvPr>
                <p14:cNvContentPartPr/>
                <p14:nvPr/>
              </p14:nvContentPartPr>
              <p14:xfrm>
                <a:off x="1951431" y="3062335"/>
                <a:ext cx="119880" cy="219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CC6A0D1-DD19-4058-C683-9A78A3C151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42791" y="3053695"/>
                  <a:ext cx="1375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A59C38C-7754-C50A-8A5D-4AD702237C9E}"/>
                    </a:ext>
                  </a:extLst>
                </p14:cNvPr>
                <p14:cNvContentPartPr/>
                <p14:nvPr/>
              </p14:nvContentPartPr>
              <p14:xfrm>
                <a:off x="2232951" y="3299575"/>
                <a:ext cx="360" cy="58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A59C38C-7754-C50A-8A5D-4AD702237C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23951" y="3290935"/>
                  <a:ext cx="18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DDD75DB-2125-B122-4ADB-88F9472D200F}"/>
                    </a:ext>
                  </a:extLst>
                </p14:cNvPr>
                <p14:cNvContentPartPr/>
                <p14:nvPr/>
              </p14:nvContentPartPr>
              <p14:xfrm>
                <a:off x="2379471" y="3222895"/>
                <a:ext cx="363960" cy="135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DDD75DB-2125-B122-4ADB-88F9472D20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70831" y="3214255"/>
                  <a:ext cx="3816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02A5B59-7A5D-87A4-07AE-62DDEE164F4D}"/>
                    </a:ext>
                  </a:extLst>
                </p14:cNvPr>
                <p14:cNvContentPartPr/>
                <p14:nvPr/>
              </p14:nvContentPartPr>
              <p14:xfrm>
                <a:off x="3317271" y="3141535"/>
                <a:ext cx="140760" cy="112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02A5B59-7A5D-87A4-07AE-62DDEE164F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08631" y="3132535"/>
                  <a:ext cx="158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131ED7E-374D-19CF-818F-9328DC961361}"/>
                    </a:ext>
                  </a:extLst>
                </p14:cNvPr>
                <p14:cNvContentPartPr/>
                <p14:nvPr/>
              </p14:nvContentPartPr>
              <p14:xfrm>
                <a:off x="3357231" y="3100495"/>
                <a:ext cx="124560" cy="230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131ED7E-374D-19CF-818F-9328DC96136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48591" y="3091495"/>
                  <a:ext cx="142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C31672A-E0E1-486B-E043-8547F2FF1AF3}"/>
                    </a:ext>
                  </a:extLst>
                </p14:cNvPr>
                <p14:cNvContentPartPr/>
                <p14:nvPr/>
              </p14:nvContentPartPr>
              <p14:xfrm>
                <a:off x="3323391" y="3237655"/>
                <a:ext cx="169200" cy="4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C31672A-E0E1-486B-E043-8547F2FF1A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14391" y="3228655"/>
                  <a:ext cx="186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19EFFF7-C9FB-E9F1-5ED6-9688066CB05A}"/>
                    </a:ext>
                  </a:extLst>
                </p14:cNvPr>
                <p14:cNvContentPartPr/>
                <p14:nvPr/>
              </p14:nvContentPartPr>
              <p14:xfrm>
                <a:off x="3375591" y="3094375"/>
                <a:ext cx="44280" cy="211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19EFFF7-C9FB-E9F1-5ED6-9688066CB0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66951" y="3085735"/>
                  <a:ext cx="619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BBCF4-3FF7-251F-0392-9C18AAAA7724}"/>
                    </a:ext>
                  </a:extLst>
                </p14:cNvPr>
                <p14:cNvContentPartPr/>
                <p14:nvPr/>
              </p14:nvContentPartPr>
              <p14:xfrm>
                <a:off x="3757191" y="3134335"/>
                <a:ext cx="282600" cy="141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BBCF4-3FF7-251F-0392-9C18AAAA77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48191" y="3125335"/>
                  <a:ext cx="300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E7B9F69-6BB7-86BE-EE56-96890A136FF4}"/>
                    </a:ext>
                  </a:extLst>
                </p14:cNvPr>
                <p14:cNvContentPartPr/>
                <p14:nvPr/>
              </p14:nvContentPartPr>
              <p14:xfrm>
                <a:off x="4349031" y="3158815"/>
                <a:ext cx="36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E7B9F69-6BB7-86BE-EE56-96890A136FF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40391" y="31501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9C2B26D-4E20-CFF2-BCF2-A35E5FBD5035}"/>
                    </a:ext>
                  </a:extLst>
                </p14:cNvPr>
                <p14:cNvContentPartPr/>
                <p14:nvPr/>
              </p14:nvContentPartPr>
              <p14:xfrm>
                <a:off x="4342911" y="3170695"/>
                <a:ext cx="360" cy="3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9C2B26D-4E20-CFF2-BCF2-A35E5FBD503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34271" y="3162055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E61082-3F60-B6D9-3541-0FF6C47DDDAC}"/>
                    </a:ext>
                  </a:extLst>
                </p14:cNvPr>
                <p14:cNvContentPartPr/>
                <p14:nvPr/>
              </p14:nvContentPartPr>
              <p14:xfrm>
                <a:off x="4068231" y="3258535"/>
                <a:ext cx="117000" cy="119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E61082-3F60-B6D9-3541-0FF6C47DDDA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059591" y="3249895"/>
                  <a:ext cx="134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BD2E90E-028F-7CA7-5D2B-DD086AE3E409}"/>
                    </a:ext>
                  </a:extLst>
                </p14:cNvPr>
                <p14:cNvContentPartPr/>
                <p14:nvPr/>
              </p14:nvContentPartPr>
              <p14:xfrm>
                <a:off x="4366671" y="3123175"/>
                <a:ext cx="423360" cy="187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BD2E90E-028F-7CA7-5D2B-DD086AE3E40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57671" y="3114535"/>
                  <a:ext cx="4410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12081A7-D49B-0334-F2D3-67C1232B93AC}"/>
                    </a:ext>
                  </a:extLst>
                </p14:cNvPr>
                <p14:cNvContentPartPr/>
                <p14:nvPr/>
              </p14:nvContentPartPr>
              <p14:xfrm>
                <a:off x="5198991" y="3205975"/>
                <a:ext cx="19332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12081A7-D49B-0334-F2D3-67C1232B93A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89991" y="3196975"/>
                  <a:ext cx="210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4F3B11A-C893-921D-32EE-B958594221CA}"/>
                    </a:ext>
                  </a:extLst>
                </p14:cNvPr>
                <p14:cNvContentPartPr/>
                <p14:nvPr/>
              </p14:nvContentPartPr>
              <p14:xfrm>
                <a:off x="5363151" y="3317215"/>
                <a:ext cx="318960" cy="18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4F3B11A-C893-921D-32EE-B958594221C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354151" y="3308575"/>
                  <a:ext cx="336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37F8E9F-1C69-C17B-DFE2-4A36630E1186}"/>
                    </a:ext>
                  </a:extLst>
                </p14:cNvPr>
                <p14:cNvContentPartPr/>
                <p14:nvPr/>
              </p14:nvContentPartPr>
              <p14:xfrm>
                <a:off x="5990271" y="3222895"/>
                <a:ext cx="176400" cy="126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37F8E9F-1C69-C17B-DFE2-4A36630E118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81271" y="3213895"/>
                  <a:ext cx="194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6C4846A-5A41-DD4A-0E63-54B15E895185}"/>
                    </a:ext>
                  </a:extLst>
                </p14:cNvPr>
                <p14:cNvContentPartPr/>
                <p14:nvPr/>
              </p14:nvContentPartPr>
              <p14:xfrm>
                <a:off x="6001431" y="3182575"/>
                <a:ext cx="4680" cy="152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6C4846A-5A41-DD4A-0E63-54B15E89518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992431" y="3173575"/>
                  <a:ext cx="22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817E892-512D-7945-1545-EAF765533C9E}"/>
                    </a:ext>
                  </a:extLst>
                </p14:cNvPr>
                <p14:cNvContentPartPr/>
                <p14:nvPr/>
              </p14:nvContentPartPr>
              <p14:xfrm>
                <a:off x="6231111" y="3282295"/>
                <a:ext cx="34920" cy="72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817E892-512D-7945-1545-EAF765533C9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22471" y="3273295"/>
                  <a:ext cx="52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25E113E-0017-492C-BFB3-D87A7CFADB2A}"/>
                    </a:ext>
                  </a:extLst>
                </p14:cNvPr>
                <p14:cNvContentPartPr/>
                <p14:nvPr/>
              </p14:nvContentPartPr>
              <p14:xfrm>
                <a:off x="6353871" y="3205975"/>
                <a:ext cx="477000" cy="140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25E113E-0017-492C-BFB3-D87A7CFADB2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44871" y="3196975"/>
                  <a:ext cx="494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D4DA30F-9258-CC96-77CA-B435592D5A8F}"/>
                    </a:ext>
                  </a:extLst>
                </p14:cNvPr>
                <p14:cNvContentPartPr/>
                <p14:nvPr/>
              </p14:nvContentPartPr>
              <p14:xfrm>
                <a:off x="6963351" y="3147295"/>
                <a:ext cx="47160" cy="255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D4DA30F-9258-CC96-77CA-B435592D5A8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54351" y="3138655"/>
                  <a:ext cx="648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F6CCA70-8BE2-3A7C-4BA0-FF8A63281813}"/>
                    </a:ext>
                  </a:extLst>
                </p14:cNvPr>
                <p14:cNvContentPartPr/>
                <p14:nvPr/>
              </p14:nvContentPartPr>
              <p14:xfrm>
                <a:off x="5847711" y="3029935"/>
                <a:ext cx="137160" cy="380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F6CCA70-8BE2-3A7C-4BA0-FF8A6328181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38711" y="3021295"/>
                  <a:ext cx="1548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AD9D4AF-CCE3-8B46-8F73-B49C39C7814F}"/>
                    </a:ext>
                  </a:extLst>
                </p14:cNvPr>
                <p14:cNvContentPartPr/>
                <p14:nvPr/>
              </p14:nvContentPartPr>
              <p14:xfrm>
                <a:off x="820311" y="3985375"/>
                <a:ext cx="211320" cy="381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AD9D4AF-CCE3-8B46-8F73-B49C39C7814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11671" y="3976735"/>
                  <a:ext cx="2289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0A02EEE-BE82-FF53-44D7-15283470EDD3}"/>
                    </a:ext>
                  </a:extLst>
                </p14:cNvPr>
                <p14:cNvContentPartPr/>
                <p14:nvPr/>
              </p14:nvContentPartPr>
              <p14:xfrm>
                <a:off x="800151" y="3907255"/>
                <a:ext cx="437040" cy="384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0A02EEE-BE82-FF53-44D7-15283470EDD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1151" y="3898615"/>
                  <a:ext cx="4546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893D28D-A25C-7068-D0C1-95C9E98ACD27}"/>
                    </a:ext>
                  </a:extLst>
                </p14:cNvPr>
                <p14:cNvContentPartPr/>
                <p14:nvPr/>
              </p14:nvContentPartPr>
              <p14:xfrm>
                <a:off x="779271" y="4008775"/>
                <a:ext cx="525960" cy="199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893D28D-A25C-7068-D0C1-95C9E98ACD2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0631" y="4000135"/>
                  <a:ext cx="5436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63AD02E-5134-1236-FCD9-C2E18F584310}"/>
                    </a:ext>
                  </a:extLst>
                </p14:cNvPr>
                <p14:cNvContentPartPr/>
                <p14:nvPr/>
              </p14:nvContentPartPr>
              <p14:xfrm>
                <a:off x="1266351" y="4206415"/>
                <a:ext cx="81000" cy="105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63AD02E-5134-1236-FCD9-C2E18F58431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257351" y="4197415"/>
                  <a:ext cx="98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6F0DB3C-B4AA-DC0E-7AE7-70830B164039}"/>
                    </a:ext>
                  </a:extLst>
                </p14:cNvPr>
                <p14:cNvContentPartPr/>
                <p14:nvPr/>
              </p14:nvContentPartPr>
              <p14:xfrm>
                <a:off x="1638231" y="4114615"/>
                <a:ext cx="92880" cy="45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6F0DB3C-B4AA-DC0E-7AE7-70830B16403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629591" y="4105615"/>
                  <a:ext cx="110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C28BCDF-8156-9AE2-BABF-19E7FBE494C3}"/>
                    </a:ext>
                  </a:extLst>
                </p14:cNvPr>
                <p14:cNvContentPartPr/>
                <p14:nvPr/>
              </p14:nvContentPartPr>
              <p14:xfrm>
                <a:off x="1687911" y="4090855"/>
                <a:ext cx="360" cy="10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C28BCDF-8156-9AE2-BABF-19E7FBE494C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78911" y="4082215"/>
                  <a:ext cx="18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6DE084B-87EE-670F-DB5C-101225860397}"/>
                    </a:ext>
                  </a:extLst>
                </p14:cNvPr>
                <p14:cNvContentPartPr/>
                <p14:nvPr/>
              </p14:nvContentPartPr>
              <p14:xfrm>
                <a:off x="1652631" y="4237735"/>
                <a:ext cx="3600" cy="1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6DE084B-87EE-670F-DB5C-10122586039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643991" y="4228735"/>
                  <a:ext cx="212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2146361-78F4-60D6-3A6D-C7CB8F4664B7}"/>
                    </a:ext>
                  </a:extLst>
                </p14:cNvPr>
                <p14:cNvContentPartPr/>
                <p14:nvPr/>
              </p14:nvContentPartPr>
              <p14:xfrm>
                <a:off x="2145111" y="3846415"/>
                <a:ext cx="188280" cy="465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2146361-78F4-60D6-3A6D-C7CB8F4664B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136111" y="3837775"/>
                  <a:ext cx="20592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A778DCA-67F9-29CB-4A58-14359A537E36}"/>
                    </a:ext>
                  </a:extLst>
                </p14:cNvPr>
                <p14:cNvContentPartPr/>
                <p14:nvPr/>
              </p14:nvContentPartPr>
              <p14:xfrm>
                <a:off x="2379471" y="4178695"/>
                <a:ext cx="47160" cy="112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A778DCA-67F9-29CB-4A58-14359A537E3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370831" y="4170055"/>
                  <a:ext cx="64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0868F76-E26B-B72D-7093-990D41EB599F}"/>
                    </a:ext>
                  </a:extLst>
                </p14:cNvPr>
                <p14:cNvContentPartPr/>
                <p14:nvPr/>
              </p14:nvContentPartPr>
              <p14:xfrm>
                <a:off x="2425551" y="4202455"/>
                <a:ext cx="42120" cy="93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0868F76-E26B-B72D-7093-990D41EB599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16911" y="4193455"/>
                  <a:ext cx="59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FE9EE00-6410-1BA1-48FA-FCCBA8F53A46}"/>
                    </a:ext>
                  </a:extLst>
                </p14:cNvPr>
                <p14:cNvContentPartPr/>
                <p14:nvPr/>
              </p14:nvContentPartPr>
              <p14:xfrm>
                <a:off x="2549391" y="4255015"/>
                <a:ext cx="88200" cy="6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FE9EE00-6410-1BA1-48FA-FCCBA8F53A4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540751" y="4246015"/>
                  <a:ext cx="1058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C28EDC3-74C4-D9AE-AA75-8A5A56649E74}"/>
                    </a:ext>
                  </a:extLst>
                </p14:cNvPr>
                <p14:cNvContentPartPr/>
                <p14:nvPr/>
              </p14:nvContentPartPr>
              <p14:xfrm>
                <a:off x="2772951" y="4111735"/>
                <a:ext cx="131760" cy="390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C28EDC3-74C4-D9AE-AA75-8A5A56649E7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64311" y="4102735"/>
                  <a:ext cx="1494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F1A99FA-97EF-1D89-E8F5-8DC91AD05CA0}"/>
                    </a:ext>
                  </a:extLst>
                </p14:cNvPr>
                <p14:cNvContentPartPr/>
                <p14:nvPr/>
              </p14:nvContentPartPr>
              <p14:xfrm>
                <a:off x="1813911" y="3850375"/>
                <a:ext cx="313920" cy="515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F1A99FA-97EF-1D89-E8F5-8DC91AD05CA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804911" y="3841735"/>
                  <a:ext cx="33156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0D8404B-483F-FB06-D430-CAB28BB817C9}"/>
                    </a:ext>
                  </a:extLst>
                </p14:cNvPr>
                <p14:cNvContentPartPr/>
                <p14:nvPr/>
              </p14:nvContentPartPr>
              <p14:xfrm>
                <a:off x="2918751" y="3862255"/>
                <a:ext cx="174960" cy="464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0D8404B-483F-FB06-D430-CAB28BB817C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910111" y="3853615"/>
                  <a:ext cx="19260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A111695-F0BC-DA10-31B4-BB6618E4E9CA}"/>
                    </a:ext>
                  </a:extLst>
                </p14:cNvPr>
                <p14:cNvContentPartPr/>
                <p14:nvPr/>
              </p14:nvContentPartPr>
              <p14:xfrm>
                <a:off x="3179391" y="3956215"/>
                <a:ext cx="246960" cy="304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A111695-F0BC-DA10-31B4-BB6618E4E9C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70391" y="3947575"/>
                  <a:ext cx="2646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5D5A69D-B342-40DE-BF3B-1A44255A6BC8}"/>
                    </a:ext>
                  </a:extLst>
                </p14:cNvPr>
                <p14:cNvContentPartPr/>
                <p14:nvPr/>
              </p14:nvContentPartPr>
              <p14:xfrm>
                <a:off x="3463071" y="3879895"/>
                <a:ext cx="147960" cy="353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5D5A69D-B342-40DE-BF3B-1A44255A6BC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54071" y="3871255"/>
                  <a:ext cx="1656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30599B6-0C86-D273-8BE0-B0442360FC68}"/>
                    </a:ext>
                  </a:extLst>
                </p14:cNvPr>
                <p14:cNvContentPartPr/>
                <p14:nvPr/>
              </p14:nvContentPartPr>
              <p14:xfrm>
                <a:off x="3554511" y="4211815"/>
                <a:ext cx="184680" cy="1141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30599B6-0C86-D273-8BE0-B0442360FC6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45871" y="4202815"/>
                  <a:ext cx="202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1E1E4BE-ADAE-A65E-E38F-A5DA65A6E07D}"/>
                    </a:ext>
                  </a:extLst>
                </p14:cNvPr>
                <p14:cNvContentPartPr/>
                <p14:nvPr/>
              </p14:nvContentPartPr>
              <p14:xfrm>
                <a:off x="2804271" y="679495"/>
                <a:ext cx="231840" cy="203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1E1E4BE-ADAE-A65E-E38F-A5DA65A6E07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795271" y="670855"/>
                  <a:ext cx="2494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0EE7321-29C5-0ADF-EE89-AE3BC95423C8}"/>
                    </a:ext>
                  </a:extLst>
                </p14:cNvPr>
                <p14:cNvContentPartPr/>
                <p14:nvPr/>
              </p14:nvContentPartPr>
              <p14:xfrm>
                <a:off x="1992831" y="866695"/>
                <a:ext cx="654840" cy="6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0EE7321-29C5-0ADF-EE89-AE3BC95423C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983831" y="857695"/>
                  <a:ext cx="672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EEF7A92-4AAA-5F0B-B294-E391E3B8AA6B}"/>
                    </a:ext>
                  </a:extLst>
                </p14:cNvPr>
                <p14:cNvContentPartPr/>
                <p14:nvPr/>
              </p14:nvContentPartPr>
              <p14:xfrm>
                <a:off x="858471" y="708295"/>
                <a:ext cx="167400" cy="260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EEF7A92-4AAA-5F0B-B294-E391E3B8AA6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9471" y="699655"/>
                  <a:ext cx="1850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0A15299-29E6-94E4-8828-F3E417CC9EC7}"/>
                    </a:ext>
                  </a:extLst>
                </p14:cNvPr>
                <p14:cNvContentPartPr/>
                <p14:nvPr/>
              </p14:nvContentPartPr>
              <p14:xfrm>
                <a:off x="1242231" y="873175"/>
                <a:ext cx="144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0A15299-29E6-94E4-8828-F3E417CC9EC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233591" y="864175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AD27E68-D898-DE27-C8DE-ED9612BDFF99}"/>
                    </a:ext>
                  </a:extLst>
                </p14:cNvPr>
                <p14:cNvContentPartPr/>
                <p14:nvPr/>
              </p14:nvContentPartPr>
              <p14:xfrm>
                <a:off x="1465071" y="873175"/>
                <a:ext cx="22824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AD27E68-D898-DE27-C8DE-ED9612BDFF9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456071" y="864175"/>
                  <a:ext cx="245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C50FFAD-654F-17ED-CB53-75545E90FE84}"/>
                    </a:ext>
                  </a:extLst>
                </p14:cNvPr>
                <p14:cNvContentPartPr/>
                <p14:nvPr/>
              </p14:nvContentPartPr>
              <p14:xfrm>
                <a:off x="1511871" y="744295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C50FFAD-654F-17ED-CB53-75545E90FE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03231" y="735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690C568-B5A8-5BD0-464A-277890436151}"/>
                    </a:ext>
                  </a:extLst>
                </p14:cNvPr>
                <p14:cNvContentPartPr/>
                <p14:nvPr/>
              </p14:nvContentPartPr>
              <p14:xfrm>
                <a:off x="1271751" y="198895"/>
                <a:ext cx="259200" cy="47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690C568-B5A8-5BD0-464A-27789043615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62751" y="190255"/>
                  <a:ext cx="276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14D403-AE91-D4CE-C631-CB5BD12BA022}"/>
                    </a:ext>
                  </a:extLst>
                </p14:cNvPr>
                <p14:cNvContentPartPr/>
                <p14:nvPr/>
              </p14:nvContentPartPr>
              <p14:xfrm>
                <a:off x="4958871" y="304375"/>
                <a:ext cx="32328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14D403-AE91-D4CE-C631-CB5BD12BA02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49871" y="295735"/>
                  <a:ext cx="340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65F00F5-426E-6563-23C2-392F33CBDCDB}"/>
                    </a:ext>
                  </a:extLst>
                </p14:cNvPr>
                <p14:cNvContentPartPr/>
                <p14:nvPr/>
              </p14:nvContentPartPr>
              <p14:xfrm>
                <a:off x="2721111" y="1054615"/>
                <a:ext cx="309960" cy="323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65F00F5-426E-6563-23C2-392F33CBDCD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12111" y="1045615"/>
                  <a:ext cx="3276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5239C8F-2E97-D1C5-50F6-4A706510DC23}"/>
                    </a:ext>
                  </a:extLst>
                </p14:cNvPr>
                <p14:cNvContentPartPr/>
                <p14:nvPr/>
              </p14:nvContentPartPr>
              <p14:xfrm>
                <a:off x="1078071" y="1365295"/>
                <a:ext cx="234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5239C8F-2E97-D1C5-50F6-4A706510DC2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69431" y="1356655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E6A9F9-61F8-A793-A7EA-FB5B8CD5C411}"/>
                    </a:ext>
                  </a:extLst>
                </p14:cNvPr>
                <p14:cNvContentPartPr/>
                <p14:nvPr/>
              </p14:nvContentPartPr>
              <p14:xfrm>
                <a:off x="1852071" y="1359535"/>
                <a:ext cx="456840" cy="6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E6A9F9-61F8-A793-A7EA-FB5B8CD5C41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43071" y="1350535"/>
                  <a:ext cx="474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413FB0C-0B7F-0EBF-BB55-B26F00866098}"/>
                    </a:ext>
                  </a:extLst>
                </p14:cNvPr>
                <p14:cNvContentPartPr/>
                <p14:nvPr/>
              </p14:nvContentPartPr>
              <p14:xfrm>
                <a:off x="2608071" y="1386535"/>
                <a:ext cx="206640" cy="3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413FB0C-0B7F-0EBF-BB55-B26F0086609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99431" y="1377895"/>
                  <a:ext cx="2242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337E850-363A-9766-7156-7BF51B3FA1A4}"/>
                    </a:ext>
                  </a:extLst>
                </p14:cNvPr>
                <p14:cNvContentPartPr/>
                <p14:nvPr/>
              </p14:nvContentPartPr>
              <p14:xfrm>
                <a:off x="233871" y="690655"/>
                <a:ext cx="776160" cy="2201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337E850-363A-9766-7156-7BF51B3FA1A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5231" y="682015"/>
                  <a:ext cx="793800" cy="22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153A83A-A912-4DCD-C879-C2EFF94EB994}"/>
                    </a:ext>
                  </a:extLst>
                </p14:cNvPr>
                <p14:cNvContentPartPr/>
                <p14:nvPr/>
              </p14:nvContentPartPr>
              <p14:xfrm>
                <a:off x="3024231" y="650335"/>
                <a:ext cx="170640" cy="1970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153A83A-A912-4DCD-C879-C2EFF94EB9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15591" y="641335"/>
                  <a:ext cx="188280" cy="19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822258D-95A2-A4DF-A651-AFA8B99600AC}"/>
                    </a:ext>
                  </a:extLst>
                </p14:cNvPr>
                <p14:cNvContentPartPr/>
                <p14:nvPr/>
              </p14:nvContentPartPr>
              <p14:xfrm>
                <a:off x="931911" y="355495"/>
                <a:ext cx="65880" cy="147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822258D-95A2-A4DF-A651-AFA8B99600A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2911" y="346855"/>
                  <a:ext cx="83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6D51C5-6C2D-2256-055C-442DBEF386A0}"/>
                    </a:ext>
                  </a:extLst>
                </p14:cNvPr>
                <p14:cNvContentPartPr/>
                <p14:nvPr/>
              </p14:nvContentPartPr>
              <p14:xfrm>
                <a:off x="1096071" y="457015"/>
                <a:ext cx="360" cy="46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6D51C5-6C2D-2256-055C-442DBEF386A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87071" y="448015"/>
                  <a:ext cx="18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FF7C3A7-8503-CD2C-0246-94A5AB657395}"/>
                    </a:ext>
                  </a:extLst>
                </p14:cNvPr>
                <p14:cNvContentPartPr/>
                <p14:nvPr/>
              </p14:nvContentPartPr>
              <p14:xfrm>
                <a:off x="1201551" y="338935"/>
                <a:ext cx="423000" cy="123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FF7C3A7-8503-CD2C-0246-94A5AB65739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92551" y="329935"/>
                  <a:ext cx="440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7C734F5-5FD8-81D1-6FE3-BB7EEFAED0AB}"/>
                    </a:ext>
                  </a:extLst>
                </p14:cNvPr>
                <p14:cNvContentPartPr/>
                <p14:nvPr/>
              </p14:nvContentPartPr>
              <p14:xfrm>
                <a:off x="855591" y="363055"/>
                <a:ext cx="184320" cy="147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7C734F5-5FD8-81D1-6FE3-BB7EEFAED0A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6591" y="354415"/>
                  <a:ext cx="201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D16BD76-54E2-5DDE-1BDE-30C5139044D0}"/>
                    </a:ext>
                  </a:extLst>
                </p14:cNvPr>
                <p14:cNvContentPartPr/>
                <p14:nvPr/>
              </p14:nvContentPartPr>
              <p14:xfrm>
                <a:off x="837951" y="1476895"/>
                <a:ext cx="217080" cy="17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D16BD76-54E2-5DDE-1BDE-30C5139044D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8951" y="1468255"/>
                  <a:ext cx="234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C3B2AC3-8FDA-5CAD-658B-E8DBB36ECE5B}"/>
                    </a:ext>
                  </a:extLst>
                </p14:cNvPr>
                <p14:cNvContentPartPr/>
                <p14:nvPr/>
              </p14:nvContentPartPr>
              <p14:xfrm>
                <a:off x="386511" y="819895"/>
                <a:ext cx="237960" cy="12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C3B2AC3-8FDA-5CAD-658B-E8DBB36ECE5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7871" y="811255"/>
                  <a:ext cx="255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0FAAB96-B157-3BD9-B05F-9F3D60CDE8DD}"/>
                    </a:ext>
                  </a:extLst>
                </p14:cNvPr>
                <p14:cNvContentPartPr/>
                <p14:nvPr/>
              </p14:nvContentPartPr>
              <p14:xfrm>
                <a:off x="374991" y="1254055"/>
                <a:ext cx="149400" cy="6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0FAAB96-B157-3BD9-B05F-9F3D60CDE8D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5991" y="1245415"/>
                  <a:ext cx="1670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DC4D440-7152-4DF5-BF71-2165CD77B8A1}"/>
                    </a:ext>
                  </a:extLst>
                </p14:cNvPr>
                <p14:cNvContentPartPr/>
                <p14:nvPr/>
              </p14:nvContentPartPr>
              <p14:xfrm>
                <a:off x="316311" y="1822495"/>
                <a:ext cx="250200" cy="62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DC4D440-7152-4DF5-BF71-2165CD77B8A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7671" y="1813855"/>
                  <a:ext cx="2678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9D749AF-F641-C4DF-1FBE-31A3F7DDA13E}"/>
                    </a:ext>
                  </a:extLst>
                </p14:cNvPr>
                <p14:cNvContentPartPr/>
                <p14:nvPr/>
              </p14:nvContentPartPr>
              <p14:xfrm>
                <a:off x="93471" y="2320735"/>
                <a:ext cx="264240" cy="35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9D749AF-F641-C4DF-1FBE-31A3F7DDA13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831" y="2312095"/>
                  <a:ext cx="281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5358791-DD4F-E872-104D-6F8C20CEE289}"/>
                    </a:ext>
                  </a:extLst>
                </p14:cNvPr>
                <p14:cNvContentPartPr/>
                <p14:nvPr/>
              </p14:nvContentPartPr>
              <p14:xfrm>
                <a:off x="-12009" y="2807455"/>
                <a:ext cx="353880" cy="6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5358791-DD4F-E872-104D-6F8C20CEE28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-20649" y="2798455"/>
                  <a:ext cx="371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3A642D8-5691-A899-B5AE-E47536323E15}"/>
                    </a:ext>
                  </a:extLst>
                </p14:cNvPr>
                <p14:cNvContentPartPr/>
                <p14:nvPr/>
              </p14:nvContentPartPr>
              <p14:xfrm>
                <a:off x="890871" y="820255"/>
                <a:ext cx="902520" cy="59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3A642D8-5691-A899-B5AE-E47536323E1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1871" y="811615"/>
                  <a:ext cx="9201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697D378-C7A7-573A-2D8D-58A7A6A9D4BB}"/>
                    </a:ext>
                  </a:extLst>
                </p14:cNvPr>
                <p14:cNvContentPartPr/>
                <p14:nvPr/>
              </p14:nvContentPartPr>
              <p14:xfrm>
                <a:off x="1619151" y="332095"/>
                <a:ext cx="185760" cy="257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697D378-C7A7-573A-2D8D-58A7A6A9D4B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10511" y="323095"/>
                  <a:ext cx="2034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1E7B052-23F8-D8C6-2B7C-A4B1F957B58E}"/>
                    </a:ext>
                  </a:extLst>
                </p14:cNvPr>
                <p14:cNvContentPartPr/>
                <p14:nvPr/>
              </p14:nvContentPartPr>
              <p14:xfrm>
                <a:off x="1811751" y="497695"/>
                <a:ext cx="64080" cy="83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1E7B052-23F8-D8C6-2B7C-A4B1F957B58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03111" y="489055"/>
                  <a:ext cx="817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F0BD038-229D-83A1-7516-24CE808D5BD7}"/>
                    </a:ext>
                  </a:extLst>
                </p14:cNvPr>
                <p14:cNvContentPartPr/>
                <p14:nvPr/>
              </p14:nvContentPartPr>
              <p14:xfrm>
                <a:off x="1896351" y="475015"/>
                <a:ext cx="114480" cy="148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F0BD038-229D-83A1-7516-24CE808D5B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87351" y="466015"/>
                  <a:ext cx="1321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60B1963-ED58-4FBD-6E41-8C8D67943D80}"/>
                    </a:ext>
                  </a:extLst>
                </p14:cNvPr>
                <p14:cNvContentPartPr/>
                <p14:nvPr/>
              </p14:nvContentPartPr>
              <p14:xfrm>
                <a:off x="2121711" y="532975"/>
                <a:ext cx="163080" cy="6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60B1963-ED58-4FBD-6E41-8C8D67943D8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112711" y="523975"/>
                  <a:ext cx="180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B884213-C67B-F407-EC1E-022E6E8DB0F7}"/>
                    </a:ext>
                  </a:extLst>
                </p14:cNvPr>
                <p14:cNvContentPartPr/>
                <p14:nvPr/>
              </p14:nvContentPartPr>
              <p14:xfrm>
                <a:off x="2332671" y="451255"/>
                <a:ext cx="222840" cy="338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B884213-C67B-F407-EC1E-022E6E8DB0F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23671" y="442255"/>
                  <a:ext cx="2404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F585DA8-BE51-0D91-0D84-28812F039B35}"/>
                    </a:ext>
                  </a:extLst>
                </p14:cNvPr>
                <p14:cNvContentPartPr/>
                <p14:nvPr/>
              </p14:nvContentPartPr>
              <p14:xfrm>
                <a:off x="1528071" y="152095"/>
                <a:ext cx="370800" cy="410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F585DA8-BE51-0D91-0D84-28812F039B3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519431" y="143095"/>
                  <a:ext cx="38844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50EAF24-4A89-8AC1-3367-C78FB6F11AE1}"/>
                    </a:ext>
                  </a:extLst>
                </p14:cNvPr>
                <p14:cNvContentPartPr/>
                <p14:nvPr/>
              </p14:nvContentPartPr>
              <p14:xfrm>
                <a:off x="2684391" y="163615"/>
                <a:ext cx="212040" cy="572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50EAF24-4A89-8AC1-3367-C78FB6F11AE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675391" y="154975"/>
                  <a:ext cx="22968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9BD05B4-A89B-B716-37B4-CD37D5E74165}"/>
                    </a:ext>
                  </a:extLst>
                </p14:cNvPr>
                <p14:cNvContentPartPr/>
                <p14:nvPr/>
              </p14:nvContentPartPr>
              <p14:xfrm>
                <a:off x="3356511" y="673015"/>
                <a:ext cx="434880" cy="1806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9BD05B4-A89B-B716-37B4-CD37D5E7416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47871" y="664375"/>
                  <a:ext cx="452520" cy="18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06F664-4662-5BC3-45E1-AEDD7538C03B}"/>
                    </a:ext>
                  </a:extLst>
                </p14:cNvPr>
                <p14:cNvContentPartPr/>
                <p14:nvPr/>
              </p14:nvContentPartPr>
              <p14:xfrm>
                <a:off x="5612991" y="749695"/>
                <a:ext cx="448560" cy="1747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06F664-4662-5BC3-45E1-AEDD7538C03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04351" y="740695"/>
                  <a:ext cx="466200" cy="176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1DBD5AB-53B4-000D-82E5-2939BF985C34}"/>
                    </a:ext>
                  </a:extLst>
                </p14:cNvPr>
                <p14:cNvContentPartPr/>
                <p14:nvPr/>
              </p14:nvContentPartPr>
              <p14:xfrm>
                <a:off x="3634071" y="902335"/>
                <a:ext cx="182160" cy="12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1DBD5AB-53B4-000D-82E5-2939BF985C3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25071" y="893695"/>
                  <a:ext cx="199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D3D2AF-59CC-96A8-17FE-5C6768C0AA19}"/>
                    </a:ext>
                  </a:extLst>
                </p14:cNvPr>
                <p14:cNvContentPartPr/>
                <p14:nvPr/>
              </p14:nvContentPartPr>
              <p14:xfrm>
                <a:off x="4102791" y="943375"/>
                <a:ext cx="1137600" cy="18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D3D2AF-59CC-96A8-17FE-5C6768C0AA1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94151" y="934375"/>
                  <a:ext cx="1155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9837697-8FB0-D54D-558E-C0F827EFE3C8}"/>
                    </a:ext>
                  </a:extLst>
                </p14:cNvPr>
                <p14:cNvContentPartPr/>
                <p14:nvPr/>
              </p14:nvContentPartPr>
              <p14:xfrm>
                <a:off x="5351271" y="949495"/>
                <a:ext cx="141480" cy="35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9837697-8FB0-D54D-558E-C0F827EFE3C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42631" y="940495"/>
                  <a:ext cx="159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5A87A85-AAE4-045D-D199-7DF9D4AB9440}"/>
                    </a:ext>
                  </a:extLst>
                </p14:cNvPr>
                <p14:cNvContentPartPr/>
                <p14:nvPr/>
              </p14:nvContentPartPr>
              <p14:xfrm>
                <a:off x="3628311" y="1324255"/>
                <a:ext cx="376920" cy="6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5A87A85-AAE4-045D-D199-7DF9D4AB944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19311" y="1315615"/>
                  <a:ext cx="3945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6ADA237-0F5A-9D52-A242-32A4E92A1E6A}"/>
                    </a:ext>
                  </a:extLst>
                </p14:cNvPr>
                <p14:cNvContentPartPr/>
                <p14:nvPr/>
              </p14:nvContentPartPr>
              <p14:xfrm>
                <a:off x="4518951" y="1394815"/>
                <a:ext cx="1162080" cy="76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6ADA237-0F5A-9D52-A242-32A4E92A1E6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10311" y="1386175"/>
                  <a:ext cx="11797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71FB39-210F-5D83-EECB-4AD3AEE76A8F}"/>
                    </a:ext>
                  </a:extLst>
                </p14:cNvPr>
                <p14:cNvContentPartPr/>
                <p14:nvPr/>
              </p14:nvContentPartPr>
              <p14:xfrm>
                <a:off x="3680871" y="1799095"/>
                <a:ext cx="648000" cy="106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71FB39-210F-5D83-EECB-4AD3AEE76A8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672231" y="1790455"/>
                  <a:ext cx="665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AB7496-CC6F-B6BD-4998-11F7A03F0C78}"/>
                    </a:ext>
                  </a:extLst>
                </p14:cNvPr>
                <p14:cNvContentPartPr/>
                <p14:nvPr/>
              </p14:nvContentPartPr>
              <p14:xfrm>
                <a:off x="4946991" y="1945975"/>
                <a:ext cx="946080" cy="41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AB7496-CC6F-B6BD-4998-11F7A03F0C7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37991" y="1936975"/>
                  <a:ext cx="963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8B08C0D-E1AC-4D7C-5AE9-42A0783CD996}"/>
                    </a:ext>
                  </a:extLst>
                </p14:cNvPr>
                <p14:cNvContentPartPr/>
                <p14:nvPr/>
              </p14:nvContentPartPr>
              <p14:xfrm>
                <a:off x="3991551" y="2384815"/>
                <a:ext cx="378360" cy="12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8B08C0D-E1AC-4D7C-5AE9-42A0783CD99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82551" y="2376175"/>
                  <a:ext cx="396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7C73531-833F-F02B-F88B-7A1D780AC32A}"/>
                    </a:ext>
                  </a:extLst>
                </p14:cNvPr>
                <p14:cNvContentPartPr/>
                <p14:nvPr/>
              </p14:nvContentPartPr>
              <p14:xfrm>
                <a:off x="5538831" y="2449975"/>
                <a:ext cx="32148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7C73531-833F-F02B-F88B-7A1D780AC32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530191" y="2440975"/>
                  <a:ext cx="339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1B26945-C888-37D6-9FA2-716BE349F279}"/>
                    </a:ext>
                  </a:extLst>
                </p14:cNvPr>
                <p14:cNvContentPartPr/>
                <p14:nvPr/>
              </p14:nvContentPartPr>
              <p14:xfrm>
                <a:off x="4055991" y="438655"/>
                <a:ext cx="352080" cy="106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1B26945-C888-37D6-9FA2-716BE349F27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46991" y="429655"/>
                  <a:ext cx="369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8D6A0E4-5EB7-6BA3-94A4-AA90DA8B2876}"/>
                    </a:ext>
                  </a:extLst>
                </p14:cNvPr>
                <p14:cNvContentPartPr/>
                <p14:nvPr/>
              </p14:nvContentPartPr>
              <p14:xfrm>
                <a:off x="4612911" y="497695"/>
                <a:ext cx="360" cy="64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8D6A0E4-5EB7-6BA3-94A4-AA90DA8B287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03911" y="489055"/>
                  <a:ext cx="180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314D8F4-2B9E-B68E-9342-2CC914C9BEC5}"/>
                    </a:ext>
                  </a:extLst>
                </p14:cNvPr>
                <p14:cNvContentPartPr/>
                <p14:nvPr/>
              </p14:nvContentPartPr>
              <p14:xfrm>
                <a:off x="4794711" y="421735"/>
                <a:ext cx="493200" cy="129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14D8F4-2B9E-B68E-9342-2CC914C9BEC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85711" y="413095"/>
                  <a:ext cx="510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C12598-87D6-6A15-A8A6-04F2419A5C4A}"/>
                    </a:ext>
                  </a:extLst>
                </p14:cNvPr>
                <p14:cNvContentPartPr/>
                <p14:nvPr/>
              </p14:nvContentPartPr>
              <p14:xfrm>
                <a:off x="5330391" y="363055"/>
                <a:ext cx="174600" cy="268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C12598-87D6-6A15-A8A6-04F2419A5C4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21391" y="354415"/>
                  <a:ext cx="192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7CFC877-06CA-12EC-E449-1A2C76DC5004}"/>
                    </a:ext>
                  </a:extLst>
                </p14:cNvPr>
                <p14:cNvContentPartPr/>
                <p14:nvPr/>
              </p14:nvContentPartPr>
              <p14:xfrm>
                <a:off x="3838551" y="322015"/>
                <a:ext cx="53640" cy="232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7CFC877-06CA-12EC-E449-1A2C76DC500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829551" y="313375"/>
                  <a:ext cx="712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5A4FDB-DDBA-CDDA-0C61-CC0999EFB3C0}"/>
                    </a:ext>
                  </a:extLst>
                </p14:cNvPr>
                <p14:cNvContentPartPr/>
                <p14:nvPr/>
              </p14:nvContentPartPr>
              <p14:xfrm>
                <a:off x="3164991" y="521455"/>
                <a:ext cx="40320" cy="72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B5A4FDB-DDBA-CDDA-0C61-CC0999EFB3C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155991" y="512455"/>
                  <a:ext cx="579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09C5AF5-8CC2-C269-AE52-5C1E9D71F282}"/>
                    </a:ext>
                  </a:extLst>
                </p14:cNvPr>
                <p14:cNvContentPartPr/>
                <p14:nvPr/>
              </p14:nvContentPartPr>
              <p14:xfrm>
                <a:off x="3133311" y="497695"/>
                <a:ext cx="114120" cy="194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09C5AF5-8CC2-C269-AE52-5C1E9D71F28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124671" y="489055"/>
                  <a:ext cx="1317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DC69609-D972-46DE-F092-E4A4970AB18F}"/>
                    </a:ext>
                  </a:extLst>
                </p14:cNvPr>
                <p14:cNvContentPartPr/>
                <p14:nvPr/>
              </p14:nvContentPartPr>
              <p14:xfrm>
                <a:off x="3112071" y="569695"/>
                <a:ext cx="176760" cy="34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DC69609-D972-46DE-F092-E4A4970AB18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103431" y="561055"/>
                  <a:ext cx="194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7AA857-355E-E6DD-85ED-8FA941D3BF31}"/>
                    </a:ext>
                  </a:extLst>
                </p14:cNvPr>
                <p14:cNvContentPartPr/>
                <p14:nvPr/>
              </p14:nvContentPartPr>
              <p14:xfrm>
                <a:off x="3224031" y="497695"/>
                <a:ext cx="29160" cy="170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7AA857-355E-E6DD-85ED-8FA941D3BF3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15391" y="489055"/>
                  <a:ext cx="46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77B3CA5-01D2-D373-16E6-FF7C16AF38AE}"/>
                    </a:ext>
                  </a:extLst>
                </p14:cNvPr>
                <p14:cNvContentPartPr/>
                <p14:nvPr/>
              </p14:nvContentPartPr>
              <p14:xfrm>
                <a:off x="3200271" y="591655"/>
                <a:ext cx="52200" cy="6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77B3CA5-01D2-D373-16E6-FF7C16AF38A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91271" y="583015"/>
                  <a:ext cx="698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88A9D3A-3004-E9AA-3F7C-A31249B8E3FF}"/>
                    </a:ext>
                  </a:extLst>
                </p14:cNvPr>
                <p14:cNvContentPartPr/>
                <p14:nvPr/>
              </p14:nvContentPartPr>
              <p14:xfrm>
                <a:off x="6206991" y="345415"/>
                <a:ext cx="223200" cy="223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88A9D3A-3004-E9AA-3F7C-A31249B8E3F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198351" y="336775"/>
                  <a:ext cx="240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577AFD8-B4A4-5DDB-C9FA-FD314402D753}"/>
                    </a:ext>
                  </a:extLst>
                </p14:cNvPr>
                <p14:cNvContentPartPr/>
                <p14:nvPr/>
              </p14:nvContentPartPr>
              <p14:xfrm>
                <a:off x="6334431" y="409495"/>
                <a:ext cx="254160" cy="311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577AFD8-B4A4-5DDB-C9FA-FD314402D75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325791" y="400855"/>
                  <a:ext cx="2718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920CCBC-D8D8-462E-2790-8E47CD707D3A}"/>
                    </a:ext>
                  </a:extLst>
                </p14:cNvPr>
                <p14:cNvContentPartPr/>
                <p14:nvPr/>
              </p14:nvContentPartPr>
              <p14:xfrm>
                <a:off x="6347751" y="486175"/>
                <a:ext cx="387360" cy="244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920CCBC-D8D8-462E-2790-8E47CD707D3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39111" y="477175"/>
                  <a:ext cx="4050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00E649F-BBF4-8A13-B4CD-FF0334F42CF3}"/>
                    </a:ext>
                  </a:extLst>
                </p14:cNvPr>
                <p14:cNvContentPartPr/>
                <p14:nvPr/>
              </p14:nvContentPartPr>
              <p14:xfrm>
                <a:off x="3510231" y="647095"/>
                <a:ext cx="1189800" cy="408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00E649F-BBF4-8A13-B4CD-FF0334F42CF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501591" y="638095"/>
                  <a:ext cx="120744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A6DB788-1534-31AC-B8CC-D8B33463AF08}"/>
                    </a:ext>
                  </a:extLst>
                </p14:cNvPr>
                <p14:cNvContentPartPr/>
                <p14:nvPr/>
              </p14:nvContentPartPr>
              <p14:xfrm>
                <a:off x="5089191" y="650335"/>
                <a:ext cx="809640" cy="414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A6DB788-1534-31AC-B8CC-D8B33463AF0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080551" y="641335"/>
                  <a:ext cx="8272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6249624-C8C1-F486-AB5F-75FF74973049}"/>
                    </a:ext>
                  </a:extLst>
                </p14:cNvPr>
                <p14:cNvContentPartPr/>
                <p14:nvPr/>
              </p14:nvContentPartPr>
              <p14:xfrm>
                <a:off x="4640991" y="1072255"/>
                <a:ext cx="382680" cy="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6249624-C8C1-F486-AB5F-75FF7497304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632351" y="1063615"/>
                  <a:ext cx="400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C81EC4C-12FB-AC3C-4B3A-1DA6FAD0FF64}"/>
                    </a:ext>
                  </a:extLst>
                </p14:cNvPr>
                <p14:cNvContentPartPr/>
                <p14:nvPr/>
              </p14:nvContentPartPr>
              <p14:xfrm>
                <a:off x="3674751" y="1002055"/>
                <a:ext cx="1622880" cy="118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C81EC4C-12FB-AC3C-4B3A-1DA6FAD0FF6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666111" y="993415"/>
                  <a:ext cx="1640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382387D-075B-1890-76D6-1EEC989A12AC}"/>
                    </a:ext>
                  </a:extLst>
                </p14:cNvPr>
                <p14:cNvContentPartPr/>
                <p14:nvPr/>
              </p14:nvContentPartPr>
              <p14:xfrm>
                <a:off x="1134591" y="4553095"/>
                <a:ext cx="296280" cy="197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382387D-075B-1890-76D6-1EEC989A12A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25591" y="4544095"/>
                  <a:ext cx="313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7D03DA0-7A2C-547B-7EA7-B72295FD4F12}"/>
                    </a:ext>
                  </a:extLst>
                </p14:cNvPr>
                <p14:cNvContentPartPr/>
                <p14:nvPr/>
              </p14:nvContentPartPr>
              <p14:xfrm>
                <a:off x="1110111" y="4647775"/>
                <a:ext cx="271800" cy="57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7D03DA0-7A2C-547B-7EA7-B72295FD4F1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01111" y="4639135"/>
                  <a:ext cx="2894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DD74F23-D3E1-A15F-E0A9-1BE08DCC7A71}"/>
                    </a:ext>
                  </a:extLst>
                </p14:cNvPr>
                <p14:cNvContentPartPr/>
                <p14:nvPr/>
              </p14:nvContentPartPr>
              <p14:xfrm>
                <a:off x="1394511" y="4796095"/>
                <a:ext cx="79560" cy="1216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DD74F23-D3E1-A15F-E0A9-1BE08DCC7A7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385871" y="4787095"/>
                  <a:ext cx="97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5E4C3E5-1369-AEF1-A900-60E701236A1F}"/>
                    </a:ext>
                  </a:extLst>
                </p14:cNvPr>
                <p14:cNvContentPartPr/>
                <p14:nvPr/>
              </p14:nvContentPartPr>
              <p14:xfrm>
                <a:off x="1710231" y="4718335"/>
                <a:ext cx="1440" cy="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5E4C3E5-1369-AEF1-A900-60E701236A1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701591" y="4709335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A604056-3852-D10C-0B16-BBC98D9D76D3}"/>
                    </a:ext>
                  </a:extLst>
                </p14:cNvPr>
                <p14:cNvContentPartPr/>
                <p14:nvPr/>
              </p14:nvContentPartPr>
              <p14:xfrm>
                <a:off x="1664511" y="4835695"/>
                <a:ext cx="360" cy="3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A604056-3852-D10C-0B16-BBC98D9D76D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55511" y="4826695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80A70F0-3435-8F05-A910-AC9E958F4C1A}"/>
                    </a:ext>
                  </a:extLst>
                </p14:cNvPr>
                <p14:cNvContentPartPr/>
                <p14:nvPr/>
              </p14:nvContentPartPr>
              <p14:xfrm>
                <a:off x="867471" y="1412455"/>
                <a:ext cx="1944360" cy="83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80A70F0-3435-8F05-A910-AC9E958F4C1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58471" y="1403455"/>
                  <a:ext cx="1962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A66C1E8-A2E4-68FA-C0E1-A7E1A948DD84}"/>
                    </a:ext>
                  </a:extLst>
                </p14:cNvPr>
                <p14:cNvContentPartPr/>
                <p14:nvPr/>
              </p14:nvContentPartPr>
              <p14:xfrm>
                <a:off x="1276071" y="1576615"/>
                <a:ext cx="800640" cy="3240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A66C1E8-A2E4-68FA-C0E1-A7E1A948DD8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267431" y="1567615"/>
                  <a:ext cx="818280" cy="32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EB2A5CC-5EC1-E5CA-41F7-582B6BB63F7B}"/>
                    </a:ext>
                  </a:extLst>
                </p14:cNvPr>
                <p14:cNvContentPartPr/>
                <p14:nvPr/>
              </p14:nvContentPartPr>
              <p14:xfrm>
                <a:off x="2010111" y="4513135"/>
                <a:ext cx="142920" cy="2552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EB2A5CC-5EC1-E5CA-41F7-582B6BB63F7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001471" y="4504135"/>
                  <a:ext cx="1605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01E1906-8F81-9A57-1E5C-B1F93D84E0C2}"/>
                    </a:ext>
                  </a:extLst>
                </p14:cNvPr>
                <p14:cNvContentPartPr/>
                <p14:nvPr/>
              </p14:nvContentPartPr>
              <p14:xfrm>
                <a:off x="3161751" y="1183495"/>
                <a:ext cx="743400" cy="3503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01E1906-8F81-9A57-1E5C-B1F93D84E0C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53111" y="1174855"/>
                  <a:ext cx="761040" cy="35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69B7D91-C752-5E7D-FD81-21195C95C966}"/>
                    </a:ext>
                  </a:extLst>
                </p14:cNvPr>
                <p14:cNvContentPartPr/>
                <p14:nvPr/>
              </p14:nvContentPartPr>
              <p14:xfrm>
                <a:off x="3136911" y="4530775"/>
                <a:ext cx="175320" cy="176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69B7D91-C752-5E7D-FD81-21195C95C96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127911" y="4521775"/>
                  <a:ext cx="192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0B12579-DDD3-E52F-69D7-936A7A906304}"/>
                    </a:ext>
                  </a:extLst>
                </p14:cNvPr>
                <p14:cNvContentPartPr/>
                <p14:nvPr/>
              </p14:nvContentPartPr>
              <p14:xfrm>
                <a:off x="3491511" y="1019695"/>
                <a:ext cx="2320560" cy="5461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0B12579-DDD3-E52F-69D7-936A7A90630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482511" y="1010695"/>
                  <a:ext cx="2338200" cy="56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2BF54AB-9712-B89F-FFA7-BD4C97AF98B7}"/>
                  </a:ext>
                </a:extLst>
              </p14:cNvPr>
              <p14:cNvContentPartPr/>
              <p14:nvPr/>
            </p14:nvContentPartPr>
            <p14:xfrm>
              <a:off x="488031" y="526855"/>
              <a:ext cx="2648880" cy="6750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2BF54AB-9712-B89F-FFA7-BD4C97AF98B7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79031" y="518215"/>
                <a:ext cx="266652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DEC5DCA3-3AFB-6E7A-1F17-1A5847FC11BC}"/>
                  </a:ext>
                </a:extLst>
              </p14:cNvPr>
              <p14:cNvContentPartPr/>
              <p14:nvPr/>
            </p14:nvContentPartPr>
            <p14:xfrm>
              <a:off x="567591" y="1060735"/>
              <a:ext cx="2535120" cy="4935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DEC5DCA3-3AFB-6E7A-1F17-1A5847FC11BC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58591" y="1051735"/>
                <a:ext cx="255276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77F971A-71C3-F298-BC03-DD92AD5439D6}"/>
                  </a:ext>
                </a:extLst>
              </p14:cNvPr>
              <p14:cNvContentPartPr/>
              <p14:nvPr/>
            </p14:nvContentPartPr>
            <p14:xfrm>
              <a:off x="298671" y="1304455"/>
              <a:ext cx="64440" cy="28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77F971A-71C3-F298-BC03-DD92AD5439D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89671" y="1295815"/>
                <a:ext cx="820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02A29D9-5CD2-4279-48F7-F75BE8639405}"/>
                  </a:ext>
                </a:extLst>
              </p14:cNvPr>
              <p14:cNvContentPartPr/>
              <p14:nvPr/>
            </p14:nvContentPartPr>
            <p14:xfrm>
              <a:off x="152151" y="1740775"/>
              <a:ext cx="124200" cy="313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02A29D9-5CD2-4279-48F7-F75BE8639405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43511" y="1731775"/>
                <a:ext cx="1418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53B2AF5-D943-EECB-395A-D5C2CD524AF4}"/>
                  </a:ext>
                </a:extLst>
              </p14:cNvPr>
              <p14:cNvContentPartPr/>
              <p14:nvPr/>
            </p14:nvContentPartPr>
            <p14:xfrm>
              <a:off x="594231" y="654295"/>
              <a:ext cx="316800" cy="2444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53B2AF5-D943-EECB-395A-D5C2CD524AF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85591" y="645295"/>
                <a:ext cx="334440" cy="26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A20D1266-EF91-EC11-D809-645E08EADBED}"/>
              </a:ext>
            </a:extLst>
          </p:cNvPr>
          <p:cNvGrpSpPr/>
          <p:nvPr/>
        </p:nvGrpSpPr>
        <p:grpSpPr>
          <a:xfrm>
            <a:off x="347631" y="145975"/>
            <a:ext cx="5627160" cy="991440"/>
            <a:chOff x="347631" y="145975"/>
            <a:chExt cx="5627160" cy="99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82C5524-6DBB-1511-13C6-350B1F9024E5}"/>
                    </a:ext>
                  </a:extLst>
                </p14:cNvPr>
                <p14:cNvContentPartPr/>
                <p14:nvPr/>
              </p14:nvContentPartPr>
              <p14:xfrm>
                <a:off x="3868431" y="574015"/>
                <a:ext cx="1571400" cy="70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82C5524-6DBB-1511-13C6-350B1F9024E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859431" y="565375"/>
                  <a:ext cx="1589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6635955-3A2F-9DFE-0FB2-7BE448C1C088}"/>
                    </a:ext>
                  </a:extLst>
                </p14:cNvPr>
                <p14:cNvContentPartPr/>
                <p14:nvPr/>
              </p14:nvContentPartPr>
              <p14:xfrm>
                <a:off x="347631" y="761575"/>
                <a:ext cx="248040" cy="295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6635955-3A2F-9DFE-0FB2-7BE448C1C08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38631" y="752935"/>
                  <a:ext cx="2656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864BA7A-A198-B151-C8C7-784B3BC5B799}"/>
                    </a:ext>
                  </a:extLst>
                </p14:cNvPr>
                <p14:cNvContentPartPr/>
                <p14:nvPr/>
              </p14:nvContentPartPr>
              <p14:xfrm>
                <a:off x="3292431" y="562495"/>
                <a:ext cx="16200" cy="152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864BA7A-A198-B151-C8C7-784B3BC5B7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3791" y="553495"/>
                  <a:ext cx="338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31F747F-EA17-B542-443C-334864598172}"/>
                    </a:ext>
                  </a:extLst>
                </p14:cNvPr>
                <p14:cNvContentPartPr/>
                <p14:nvPr/>
              </p14:nvContentPartPr>
              <p14:xfrm>
                <a:off x="3193791" y="568255"/>
                <a:ext cx="129960" cy="135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31F747F-EA17-B542-443C-33486459817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184791" y="559615"/>
                  <a:ext cx="147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BF421E6-1946-523A-7D66-F75D1637950E}"/>
                    </a:ext>
                  </a:extLst>
                </p14:cNvPr>
                <p14:cNvContentPartPr/>
                <p14:nvPr/>
              </p14:nvContentPartPr>
              <p14:xfrm>
                <a:off x="3135831" y="562855"/>
                <a:ext cx="190800" cy="990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BF421E6-1946-523A-7D66-F75D1637950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126831" y="554215"/>
                  <a:ext cx="2084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6A6A644-6BB5-7D46-0193-CFA7591F511E}"/>
                    </a:ext>
                  </a:extLst>
                </p14:cNvPr>
                <p14:cNvContentPartPr/>
                <p14:nvPr/>
              </p14:nvContentPartPr>
              <p14:xfrm>
                <a:off x="3202431" y="497695"/>
                <a:ext cx="74160" cy="225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6A6A644-6BB5-7D46-0193-CFA7591F511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193431" y="489055"/>
                  <a:ext cx="918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C3B34CD-3AD5-6651-986F-6E23DE6FE9AC}"/>
                    </a:ext>
                  </a:extLst>
                </p14:cNvPr>
                <p14:cNvContentPartPr/>
                <p14:nvPr/>
              </p14:nvContentPartPr>
              <p14:xfrm>
                <a:off x="3147351" y="585895"/>
                <a:ext cx="99720" cy="24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C3B34CD-3AD5-6651-986F-6E23DE6FE9A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138711" y="576895"/>
                  <a:ext cx="117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AD13D36-FF93-4B7C-890A-BAE2FCADCB0D}"/>
                    </a:ext>
                  </a:extLst>
                </p14:cNvPr>
                <p14:cNvContentPartPr/>
                <p14:nvPr/>
              </p14:nvContentPartPr>
              <p14:xfrm>
                <a:off x="561471" y="550255"/>
                <a:ext cx="2662920" cy="587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AD13D36-FF93-4B7C-890A-BAE2FCADCB0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52831" y="541615"/>
                  <a:ext cx="268056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C610D44-5B71-2F17-1AD7-F661FBC1E868}"/>
                    </a:ext>
                  </a:extLst>
                </p14:cNvPr>
                <p14:cNvContentPartPr/>
                <p14:nvPr/>
              </p14:nvContentPartPr>
              <p14:xfrm>
                <a:off x="3498711" y="650335"/>
                <a:ext cx="2476080" cy="441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C610D44-5B71-2F17-1AD7-F661FBC1E86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489711" y="641335"/>
                  <a:ext cx="24937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386A40B-015D-DC52-75AE-9407DA6DB4F8}"/>
                    </a:ext>
                  </a:extLst>
                </p14:cNvPr>
                <p14:cNvContentPartPr/>
                <p14:nvPr/>
              </p14:nvContentPartPr>
              <p14:xfrm>
                <a:off x="3610311" y="808015"/>
                <a:ext cx="89640" cy="1195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386A40B-015D-DC52-75AE-9407DA6DB4F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01311" y="799015"/>
                  <a:ext cx="1072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6D2572F-0CA6-CF7A-7554-05D3A3E44C4B}"/>
                    </a:ext>
                  </a:extLst>
                </p14:cNvPr>
                <p14:cNvContentPartPr/>
                <p14:nvPr/>
              </p14:nvContentPartPr>
              <p14:xfrm>
                <a:off x="3446151" y="145975"/>
                <a:ext cx="108000" cy="235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6D2572F-0CA6-CF7A-7554-05D3A3E44C4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437511" y="137335"/>
                  <a:ext cx="125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1E42190-96B1-12B1-A37E-5739AC6BA34F}"/>
                    </a:ext>
                  </a:extLst>
                </p14:cNvPr>
                <p14:cNvContentPartPr/>
                <p14:nvPr/>
              </p14:nvContentPartPr>
              <p14:xfrm>
                <a:off x="3550191" y="187375"/>
                <a:ext cx="95400" cy="2012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1E42190-96B1-12B1-A37E-5739AC6BA34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541551" y="178375"/>
                  <a:ext cx="113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D33EACA-F7E4-AC7F-8FB5-93DD11ABE5A7}"/>
                    </a:ext>
                  </a:extLst>
                </p14:cNvPr>
                <p14:cNvContentPartPr/>
                <p14:nvPr/>
              </p14:nvContentPartPr>
              <p14:xfrm>
                <a:off x="3685191" y="402655"/>
                <a:ext cx="62640" cy="90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D33EACA-F7E4-AC7F-8FB5-93DD11ABE5A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76191" y="394015"/>
                  <a:ext cx="80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7C9E1B5-32E5-016C-A7A8-E0B940794B17}"/>
                    </a:ext>
                  </a:extLst>
                </p14:cNvPr>
                <p14:cNvContentPartPr/>
                <p14:nvPr/>
              </p14:nvContentPartPr>
              <p14:xfrm>
                <a:off x="3680511" y="150295"/>
                <a:ext cx="18360" cy="1252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7C9E1B5-32E5-016C-A7A8-E0B940794B1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671871" y="141655"/>
                  <a:ext cx="36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4AB254F-F91C-0FFA-1BEE-3665918AE106}"/>
                    </a:ext>
                  </a:extLst>
                </p14:cNvPr>
                <p14:cNvContentPartPr/>
                <p14:nvPr/>
              </p14:nvContentPartPr>
              <p14:xfrm>
                <a:off x="1099311" y="714055"/>
                <a:ext cx="108360" cy="1188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4AB254F-F91C-0FFA-1BEE-3665918AE10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90311" y="705415"/>
                  <a:ext cx="126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6247256-247E-956F-CF8D-3658F3C2DAE2}"/>
                    </a:ext>
                  </a:extLst>
                </p14:cNvPr>
                <p14:cNvContentPartPr/>
                <p14:nvPr/>
              </p14:nvContentPartPr>
              <p14:xfrm>
                <a:off x="3904431" y="800455"/>
                <a:ext cx="94680" cy="1058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6247256-247E-956F-CF8D-3658F3C2DAE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895791" y="791815"/>
                  <a:ext cx="112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6C70AC9-8F75-5F2B-3DC2-9973CEDB1F2F}"/>
                    </a:ext>
                  </a:extLst>
                </p14:cNvPr>
                <p14:cNvContentPartPr/>
                <p14:nvPr/>
              </p14:nvContentPartPr>
              <p14:xfrm>
                <a:off x="473991" y="532615"/>
                <a:ext cx="2851200" cy="5587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6C70AC9-8F75-5F2B-3DC2-9973CEDB1F2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64991" y="523615"/>
                  <a:ext cx="286884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19F66B5-4825-D326-54C7-D8F66FBE1F55}"/>
                    </a:ext>
                  </a:extLst>
                </p14:cNvPr>
                <p14:cNvContentPartPr/>
                <p14:nvPr/>
              </p14:nvContentPartPr>
              <p14:xfrm>
                <a:off x="3221871" y="655375"/>
                <a:ext cx="2706120" cy="4644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19F66B5-4825-D326-54C7-D8F66FBE1F5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212871" y="646375"/>
                  <a:ext cx="2723760" cy="48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64F78AD5-1E70-AF9C-1F48-C6286D4F9790}"/>
                  </a:ext>
                </a:extLst>
              </p14:cNvPr>
              <p14:cNvContentPartPr/>
              <p14:nvPr/>
            </p14:nvContentPartPr>
            <p14:xfrm>
              <a:off x="5052471" y="3972415"/>
              <a:ext cx="412920" cy="3366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64F78AD5-1E70-AF9C-1F48-C6286D4F9790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5043471" y="3963415"/>
                <a:ext cx="43056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41B12773-AE14-F99C-0043-74CF64FC1861}"/>
                  </a:ext>
                </a:extLst>
              </p14:cNvPr>
              <p14:cNvContentPartPr/>
              <p14:nvPr/>
            </p14:nvContentPartPr>
            <p14:xfrm>
              <a:off x="3974991" y="4119655"/>
              <a:ext cx="239760" cy="2595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41B12773-AE14-F99C-0043-74CF64FC1861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3965991" y="4111015"/>
                <a:ext cx="2574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DA18E60-BCE1-DF7F-AAE2-663DD10709C1}"/>
                  </a:ext>
                </a:extLst>
              </p14:cNvPr>
              <p14:cNvContentPartPr/>
              <p14:nvPr/>
            </p14:nvContentPartPr>
            <p14:xfrm>
              <a:off x="4230951" y="4196695"/>
              <a:ext cx="446760" cy="2235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DA18E60-BCE1-DF7F-AAE2-663DD10709C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221951" y="4187695"/>
                <a:ext cx="46440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7" name="Group 246">
            <a:extLst>
              <a:ext uri="{FF2B5EF4-FFF2-40B4-BE49-F238E27FC236}">
                <a16:creationId xmlns:a16="http://schemas.microsoft.com/office/drawing/2014/main" id="{0EC42A02-0BD3-AF07-6A58-5F566AEC387E}"/>
              </a:ext>
            </a:extLst>
          </p:cNvPr>
          <p:cNvGrpSpPr/>
          <p:nvPr/>
        </p:nvGrpSpPr>
        <p:grpSpPr>
          <a:xfrm>
            <a:off x="4774911" y="3680815"/>
            <a:ext cx="4322520" cy="1027080"/>
            <a:chOff x="4774911" y="3680815"/>
            <a:chExt cx="4322520" cy="10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B92DC05-17DB-5589-9A4D-17E08A07D92E}"/>
                    </a:ext>
                  </a:extLst>
                </p14:cNvPr>
                <p14:cNvContentPartPr/>
                <p14:nvPr/>
              </p14:nvContentPartPr>
              <p14:xfrm>
                <a:off x="5462871" y="4225855"/>
                <a:ext cx="37080" cy="1022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B92DC05-17DB-5589-9A4D-17E08A07D92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453871" y="4217215"/>
                  <a:ext cx="54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1771A5B-726C-0095-FC87-823F094089CB}"/>
                    </a:ext>
                  </a:extLst>
                </p14:cNvPr>
                <p14:cNvContentPartPr/>
                <p14:nvPr/>
              </p14:nvContentPartPr>
              <p14:xfrm>
                <a:off x="5513631" y="4179055"/>
                <a:ext cx="66960" cy="134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1771A5B-726C-0095-FC87-823F094089C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504631" y="4170055"/>
                  <a:ext cx="84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C5D3913-3342-0A52-CD69-D058C8D51901}"/>
                    </a:ext>
                  </a:extLst>
                </p14:cNvPr>
                <p14:cNvContentPartPr/>
                <p14:nvPr/>
              </p14:nvContentPartPr>
              <p14:xfrm>
                <a:off x="5708751" y="4179055"/>
                <a:ext cx="223560" cy="72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C5D3913-3342-0A52-CD69-D058C8D5190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700111" y="4170055"/>
                  <a:ext cx="2412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B6EC7F2-C05F-AE1B-1FF9-C88BBE9F5AA4}"/>
                    </a:ext>
                  </a:extLst>
                </p14:cNvPr>
                <p14:cNvContentPartPr/>
                <p14:nvPr/>
              </p14:nvContentPartPr>
              <p14:xfrm>
                <a:off x="5995671" y="4132255"/>
                <a:ext cx="159120" cy="247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B6EC7F2-C05F-AE1B-1FF9-C88BBE9F5AA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986671" y="4123255"/>
                  <a:ext cx="1767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3779943-3252-FC6E-246B-CDC3A2E7707A}"/>
                    </a:ext>
                  </a:extLst>
                </p14:cNvPr>
                <p14:cNvContentPartPr/>
                <p14:nvPr/>
              </p14:nvContentPartPr>
              <p14:xfrm>
                <a:off x="6265671" y="4032535"/>
                <a:ext cx="360" cy="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3779943-3252-FC6E-246B-CDC3A2E7707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257031" y="4023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FE66E9A-B6FB-6B43-7051-6CE4133F2F4E}"/>
                    </a:ext>
                  </a:extLst>
                </p14:cNvPr>
                <p14:cNvContentPartPr/>
                <p14:nvPr/>
              </p14:nvContentPartPr>
              <p14:xfrm>
                <a:off x="6289431" y="4112815"/>
                <a:ext cx="50760" cy="1040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FE66E9A-B6FB-6B43-7051-6CE4133F2F4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280431" y="4103815"/>
                  <a:ext cx="68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5CC0C45-2FA0-AFFF-D2B4-49EA1DC7B767}"/>
                    </a:ext>
                  </a:extLst>
                </p14:cNvPr>
                <p14:cNvContentPartPr/>
                <p14:nvPr/>
              </p14:nvContentPartPr>
              <p14:xfrm>
                <a:off x="5590671" y="4283095"/>
                <a:ext cx="101880" cy="73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5CC0C45-2FA0-AFFF-D2B4-49EA1DC7B76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81671" y="4274095"/>
                  <a:ext cx="119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D3A9D6E-7657-7749-9F43-B90CC861D8CD}"/>
                    </a:ext>
                  </a:extLst>
                </p14:cNvPr>
                <p14:cNvContentPartPr/>
                <p14:nvPr/>
              </p14:nvContentPartPr>
              <p14:xfrm>
                <a:off x="6371511" y="3956215"/>
                <a:ext cx="60120" cy="3816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D3A9D6E-7657-7749-9F43-B90CC861D8C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362871" y="3947575"/>
                  <a:ext cx="777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035D3FD-9D9D-EC1D-8661-C46D68BA0DCC}"/>
                    </a:ext>
                  </a:extLst>
                </p14:cNvPr>
                <p14:cNvContentPartPr/>
                <p14:nvPr/>
              </p14:nvContentPartPr>
              <p14:xfrm>
                <a:off x="4998831" y="3897535"/>
                <a:ext cx="136080" cy="487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035D3FD-9D9D-EC1D-8661-C46D68BA0DC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989831" y="3888895"/>
                  <a:ext cx="15372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22177B5-BCA6-FB01-FE31-EFAC155E63B5}"/>
                    </a:ext>
                  </a:extLst>
                </p14:cNvPr>
                <p14:cNvContentPartPr/>
                <p14:nvPr/>
              </p14:nvContentPartPr>
              <p14:xfrm>
                <a:off x="6482751" y="4061695"/>
                <a:ext cx="125280" cy="1908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22177B5-BCA6-FB01-FE31-EFAC155E63B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473751" y="4052695"/>
                  <a:ext cx="142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6ACF51A-35B6-7681-9640-F856F2561A08}"/>
                    </a:ext>
                  </a:extLst>
                </p14:cNvPr>
                <p14:cNvContentPartPr/>
                <p14:nvPr/>
              </p14:nvContentPartPr>
              <p14:xfrm>
                <a:off x="6563031" y="4072855"/>
                <a:ext cx="72360" cy="1839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6ACF51A-35B6-7681-9640-F856F2561A0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554391" y="4063855"/>
                  <a:ext cx="90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4DFB074-CB7C-F08D-0235-D534373064A3}"/>
                    </a:ext>
                  </a:extLst>
                </p14:cNvPr>
                <p14:cNvContentPartPr/>
                <p14:nvPr/>
              </p14:nvContentPartPr>
              <p14:xfrm>
                <a:off x="6669591" y="4280215"/>
                <a:ext cx="37080" cy="532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4DFB074-CB7C-F08D-0235-D534373064A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660591" y="4271215"/>
                  <a:ext cx="54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7CE7242-255F-69E4-A05E-9B06A7FEBA35}"/>
                    </a:ext>
                  </a:extLst>
                </p14:cNvPr>
                <p14:cNvContentPartPr/>
                <p14:nvPr/>
              </p14:nvContentPartPr>
              <p14:xfrm>
                <a:off x="6731151" y="3976015"/>
                <a:ext cx="28080" cy="1558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7CE7242-255F-69E4-A05E-9B06A7FEBA3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722511" y="3967375"/>
                  <a:ext cx="457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567CD92-3849-0349-5F94-683C6778D30B}"/>
                    </a:ext>
                  </a:extLst>
                </p14:cNvPr>
                <p14:cNvContentPartPr/>
                <p14:nvPr/>
              </p14:nvContentPartPr>
              <p14:xfrm>
                <a:off x="4774911" y="3680815"/>
                <a:ext cx="3958560" cy="10270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567CD92-3849-0349-5F94-683C6778D30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766271" y="3672175"/>
                  <a:ext cx="3976200" cy="10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75AD765-00F0-9119-F32C-7B1A93DD6A6C}"/>
                    </a:ext>
                  </a:extLst>
                </p14:cNvPr>
                <p14:cNvContentPartPr/>
                <p14:nvPr/>
              </p14:nvContentPartPr>
              <p14:xfrm>
                <a:off x="6824031" y="4290295"/>
                <a:ext cx="92880" cy="1728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75AD765-00F0-9119-F32C-7B1A93DD6A6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815031" y="4281655"/>
                  <a:ext cx="110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6356981-540F-4A6B-3ACE-B8F77E12B357}"/>
                    </a:ext>
                  </a:extLst>
                </p14:cNvPr>
                <p14:cNvContentPartPr/>
                <p14:nvPr/>
              </p14:nvContentPartPr>
              <p14:xfrm>
                <a:off x="5632791" y="4090855"/>
                <a:ext cx="9000" cy="817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6356981-540F-4A6B-3ACE-B8F77E12B35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623791" y="4082215"/>
                  <a:ext cx="266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06D8183-D6A8-F48F-E680-3B0A356EBD60}"/>
                    </a:ext>
                  </a:extLst>
                </p14:cNvPr>
                <p14:cNvContentPartPr/>
                <p14:nvPr/>
              </p14:nvContentPartPr>
              <p14:xfrm>
                <a:off x="7162431" y="3979255"/>
                <a:ext cx="200520" cy="2865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06D8183-D6A8-F48F-E680-3B0A356EBD6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153791" y="3970615"/>
                  <a:ext cx="2181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E48F03F-2052-D930-72DD-660DC95617E8}"/>
                    </a:ext>
                  </a:extLst>
                </p14:cNvPr>
                <p14:cNvContentPartPr/>
                <p14:nvPr/>
              </p14:nvContentPartPr>
              <p14:xfrm>
                <a:off x="7384551" y="4156375"/>
                <a:ext cx="46440" cy="835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E48F03F-2052-D930-72DD-660DC95617E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375551" y="4147375"/>
                  <a:ext cx="64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E2B1A14-ECB4-9DD3-5C0F-4288C653E91B}"/>
                    </a:ext>
                  </a:extLst>
                </p14:cNvPr>
                <p14:cNvContentPartPr/>
                <p14:nvPr/>
              </p14:nvContentPartPr>
              <p14:xfrm>
                <a:off x="7431711" y="4227295"/>
                <a:ext cx="84240" cy="712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E2B1A14-ECB4-9DD3-5C0F-4288C653E91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422711" y="4218295"/>
                  <a:ext cx="1018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557E140-6662-C880-E05D-0F4BF72FAB6E}"/>
                    </a:ext>
                  </a:extLst>
                </p14:cNvPr>
                <p14:cNvContentPartPr/>
                <p14:nvPr/>
              </p14:nvContentPartPr>
              <p14:xfrm>
                <a:off x="7584711" y="4161415"/>
                <a:ext cx="70200" cy="64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557E140-6662-C880-E05D-0F4BF72FAB6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575711" y="4152775"/>
                  <a:ext cx="878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1824475-DC14-9525-491B-64BE1D016789}"/>
                    </a:ext>
                  </a:extLst>
                </p14:cNvPr>
                <p14:cNvContentPartPr/>
                <p14:nvPr/>
              </p14:nvContentPartPr>
              <p14:xfrm>
                <a:off x="7742031" y="4079335"/>
                <a:ext cx="79560" cy="2714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1824475-DC14-9525-491B-64BE1D01678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733031" y="4070335"/>
                  <a:ext cx="972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20E1C38-2808-A96E-4D65-6E03278E479B}"/>
                    </a:ext>
                  </a:extLst>
                </p14:cNvPr>
                <p14:cNvContentPartPr/>
                <p14:nvPr/>
              </p14:nvContentPartPr>
              <p14:xfrm>
                <a:off x="7860111" y="4044415"/>
                <a:ext cx="93600" cy="759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20E1C38-2808-A96E-4D65-6E03278E479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851111" y="4035415"/>
                  <a:ext cx="111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DB00321-51C8-0CC9-1C4F-609B078CC276}"/>
                    </a:ext>
                  </a:extLst>
                </p14:cNvPr>
                <p14:cNvContentPartPr/>
                <p14:nvPr/>
              </p14:nvContentPartPr>
              <p14:xfrm>
                <a:off x="7466991" y="4102735"/>
                <a:ext cx="12600" cy="403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DB00321-51C8-0CC9-1C4F-609B078CC27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457991" y="4093735"/>
                  <a:ext cx="302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3D205F9-61CB-DDD8-E52C-3796C3D8FE24}"/>
                    </a:ext>
                  </a:extLst>
                </p14:cNvPr>
                <p14:cNvContentPartPr/>
                <p14:nvPr/>
              </p14:nvContentPartPr>
              <p14:xfrm>
                <a:off x="7367631" y="4156015"/>
                <a:ext cx="57600" cy="788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3D205F9-61CB-DDD8-E52C-3796C3D8FE2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358991" y="4147375"/>
                  <a:ext cx="75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D0A3999-290B-92FC-3F7F-0BF295FEB51F}"/>
                    </a:ext>
                  </a:extLst>
                </p14:cNvPr>
                <p14:cNvContentPartPr/>
                <p14:nvPr/>
              </p14:nvContentPartPr>
              <p14:xfrm>
                <a:off x="7389591" y="4166815"/>
                <a:ext cx="52920" cy="597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D0A3999-290B-92FC-3F7F-0BF295FEB51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380951" y="4157815"/>
                  <a:ext cx="70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9AF9A04-CE82-FEAC-2772-3A5DA3FCD05E}"/>
                    </a:ext>
                  </a:extLst>
                </p14:cNvPr>
                <p14:cNvContentPartPr/>
                <p14:nvPr/>
              </p14:nvContentPartPr>
              <p14:xfrm>
                <a:off x="7443951" y="4067815"/>
                <a:ext cx="73080" cy="716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9AF9A04-CE82-FEAC-2772-3A5DA3FCD05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434951" y="4058815"/>
                  <a:ext cx="907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74E4BFF-3C06-5F53-A452-302CA2759BAD}"/>
                    </a:ext>
                  </a:extLst>
                </p14:cNvPr>
                <p14:cNvContentPartPr/>
                <p14:nvPr/>
              </p14:nvContentPartPr>
              <p14:xfrm>
                <a:off x="7959831" y="3973855"/>
                <a:ext cx="123840" cy="2692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74E4BFF-3C06-5F53-A452-302CA2759BA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950831" y="3964855"/>
                  <a:ext cx="1414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23A5BEE-7981-B2FA-4E0E-7C137C22E18E}"/>
                    </a:ext>
                  </a:extLst>
                </p14:cNvPr>
                <p14:cNvContentPartPr/>
                <p14:nvPr/>
              </p14:nvContentPartPr>
              <p14:xfrm>
                <a:off x="8147391" y="4126135"/>
                <a:ext cx="113760" cy="1717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23A5BEE-7981-B2FA-4E0E-7C137C22E18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138391" y="4117495"/>
                  <a:ext cx="131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5E91447-E9CF-5DE3-676F-3227832619E3}"/>
                    </a:ext>
                  </a:extLst>
                </p14:cNvPr>
                <p14:cNvContentPartPr/>
                <p14:nvPr/>
              </p14:nvContentPartPr>
              <p14:xfrm>
                <a:off x="8257551" y="4086895"/>
                <a:ext cx="66240" cy="1785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5E91447-E9CF-5DE3-676F-3227832619E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248551" y="4078255"/>
                  <a:ext cx="838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65A7EF3-1B6A-9500-F29C-B6FF8425BAFE}"/>
                    </a:ext>
                  </a:extLst>
                </p14:cNvPr>
                <p14:cNvContentPartPr/>
                <p14:nvPr/>
              </p14:nvContentPartPr>
              <p14:xfrm>
                <a:off x="8363391" y="4290295"/>
                <a:ext cx="21960" cy="45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65A7EF3-1B6A-9500-F29C-B6FF8425BAF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354751" y="4281295"/>
                  <a:ext cx="39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BF542C7-C71A-E9A4-C651-DF39B15B2273}"/>
                    </a:ext>
                  </a:extLst>
                </p14:cNvPr>
                <p14:cNvContentPartPr/>
                <p14:nvPr/>
              </p14:nvContentPartPr>
              <p14:xfrm>
                <a:off x="8400831" y="4026415"/>
                <a:ext cx="57240" cy="1274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BF542C7-C71A-E9A4-C651-DF39B15B227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392191" y="4017775"/>
                  <a:ext cx="74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CDFA42E-A527-8876-2149-1B4597757195}"/>
                    </a:ext>
                  </a:extLst>
                </p14:cNvPr>
                <p14:cNvContentPartPr/>
                <p14:nvPr/>
              </p14:nvContentPartPr>
              <p14:xfrm>
                <a:off x="8469951" y="4360495"/>
                <a:ext cx="99720" cy="1598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CDFA42E-A527-8876-2149-1B459775719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461311" y="4351855"/>
                  <a:ext cx="117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5571D3D-81E6-EEFA-E010-CCF238C51C6F}"/>
                    </a:ext>
                  </a:extLst>
                </p14:cNvPr>
                <p14:cNvContentPartPr/>
                <p14:nvPr/>
              </p14:nvContentPartPr>
              <p14:xfrm>
                <a:off x="8815551" y="4327015"/>
                <a:ext cx="28080" cy="108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5571D3D-81E6-EEFA-E010-CCF238C51C6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806551" y="4318015"/>
                  <a:ext cx="45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71367FE-A53E-54B7-A305-DD4EF29B7F2E}"/>
                    </a:ext>
                  </a:extLst>
                </p14:cNvPr>
                <p14:cNvContentPartPr/>
                <p14:nvPr/>
              </p14:nvContentPartPr>
              <p14:xfrm>
                <a:off x="8879991" y="4319455"/>
                <a:ext cx="40320" cy="3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71367FE-A53E-54B7-A305-DD4EF29B7F2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870991" y="4310815"/>
                  <a:ext cx="57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E47B38C-D18D-3F80-3D67-CF398CB561A6}"/>
                    </a:ext>
                  </a:extLst>
                </p14:cNvPr>
                <p14:cNvContentPartPr/>
                <p14:nvPr/>
              </p14:nvContentPartPr>
              <p14:xfrm>
                <a:off x="8926791" y="4317295"/>
                <a:ext cx="3600" cy="25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E47B38C-D18D-3F80-3D67-CF398CB561A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918151" y="4308655"/>
                  <a:ext cx="21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A0F26BA-042A-A9E8-F4E8-374F63D3BCA3}"/>
                    </a:ext>
                  </a:extLst>
                </p14:cNvPr>
                <p14:cNvContentPartPr/>
                <p14:nvPr/>
              </p14:nvContentPartPr>
              <p14:xfrm>
                <a:off x="8796471" y="3927055"/>
                <a:ext cx="300960" cy="6872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A0F26BA-042A-A9E8-F4E8-374F63D3BCA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787831" y="3918055"/>
                  <a:ext cx="31860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EF918FD-4296-8AFC-8EB3-803CA8A96814}"/>
                    </a:ext>
                  </a:extLst>
                </p14:cNvPr>
                <p14:cNvContentPartPr/>
                <p14:nvPr/>
              </p14:nvContentPartPr>
              <p14:xfrm>
                <a:off x="6969111" y="4067815"/>
                <a:ext cx="360" cy="3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EF918FD-4296-8AFC-8EB3-803CA8A9681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960471" y="40588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3691B5B-848C-FE95-9962-4C865481374C}"/>
                    </a:ext>
                  </a:extLst>
                </p14:cNvPr>
                <p14:cNvContentPartPr/>
                <p14:nvPr/>
              </p14:nvContentPartPr>
              <p14:xfrm>
                <a:off x="6946431" y="4055935"/>
                <a:ext cx="25920" cy="212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3691B5B-848C-FE95-9962-4C865481374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937791" y="4047295"/>
                  <a:ext cx="4356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07513AB5-3AD3-8BD7-0530-196EA7DEBDC7}"/>
                  </a:ext>
                </a:extLst>
              </p14:cNvPr>
              <p14:cNvContentPartPr/>
              <p14:nvPr/>
            </p14:nvContentPartPr>
            <p14:xfrm>
              <a:off x="6879831" y="290695"/>
              <a:ext cx="280440" cy="28296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07513AB5-3AD3-8BD7-0530-196EA7DEBDC7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6870831" y="282055"/>
                <a:ext cx="298080" cy="30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9" name="Group 308">
            <a:extLst>
              <a:ext uri="{FF2B5EF4-FFF2-40B4-BE49-F238E27FC236}">
                <a16:creationId xmlns:a16="http://schemas.microsoft.com/office/drawing/2014/main" id="{902B0982-0FEF-8A33-C89E-87D969BD11A7}"/>
              </a:ext>
            </a:extLst>
          </p:cNvPr>
          <p:cNvGrpSpPr/>
          <p:nvPr/>
        </p:nvGrpSpPr>
        <p:grpSpPr>
          <a:xfrm>
            <a:off x="7262151" y="338935"/>
            <a:ext cx="504360" cy="218520"/>
            <a:chOff x="7262151" y="338935"/>
            <a:chExt cx="50436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FBC40EE-F942-D2A8-9EE9-9E8BBDC7A283}"/>
                    </a:ext>
                  </a:extLst>
                </p14:cNvPr>
                <p14:cNvContentPartPr/>
                <p14:nvPr/>
              </p14:nvContentPartPr>
              <p14:xfrm>
                <a:off x="7344231" y="374575"/>
                <a:ext cx="107640" cy="64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FBC40EE-F942-D2A8-9EE9-9E8BBDC7A28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335591" y="365935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95DE478-0E86-CD3D-2CEE-B4CA10ECE5B2}"/>
                    </a:ext>
                  </a:extLst>
                </p14:cNvPr>
                <p14:cNvContentPartPr/>
                <p14:nvPr/>
              </p14:nvContentPartPr>
              <p14:xfrm>
                <a:off x="7262151" y="468535"/>
                <a:ext cx="99720" cy="3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95DE478-0E86-CD3D-2CEE-B4CA10ECE5B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253511" y="459895"/>
                  <a:ext cx="117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963FF996-C6A3-E272-13FF-049C689CE2F8}"/>
                    </a:ext>
                  </a:extLst>
                </p14:cNvPr>
                <p14:cNvContentPartPr/>
                <p14:nvPr/>
              </p14:nvContentPartPr>
              <p14:xfrm>
                <a:off x="7594431" y="338935"/>
                <a:ext cx="172080" cy="21852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963FF996-C6A3-E272-13FF-049C689CE2F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585431" y="330295"/>
                  <a:ext cx="189720" cy="23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DF0E7B39-F668-5953-49A2-51104C086EB2}"/>
                  </a:ext>
                </a:extLst>
              </p14:cNvPr>
              <p14:cNvContentPartPr/>
              <p14:nvPr/>
            </p14:nvContentPartPr>
            <p14:xfrm>
              <a:off x="7527471" y="3605215"/>
              <a:ext cx="257040" cy="5256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DF0E7B39-F668-5953-49A2-51104C086EB2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7518471" y="3596215"/>
                <a:ext cx="2746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05822AD4-7B6F-6C5D-7BF4-4DC935641B03}"/>
                  </a:ext>
                </a:extLst>
              </p14:cNvPr>
              <p14:cNvContentPartPr/>
              <p14:nvPr/>
            </p14:nvContentPartPr>
            <p14:xfrm>
              <a:off x="6933831" y="673735"/>
              <a:ext cx="744840" cy="4320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05822AD4-7B6F-6C5D-7BF4-4DC935641B03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6925191" y="665095"/>
                <a:ext cx="7624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F6B95190-0423-61B8-A6E5-F25D94839EA0}"/>
                  </a:ext>
                </a:extLst>
              </p14:cNvPr>
              <p14:cNvContentPartPr/>
              <p14:nvPr/>
            </p14:nvContentPartPr>
            <p14:xfrm>
              <a:off x="7450431" y="709015"/>
              <a:ext cx="298440" cy="972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F6B95190-0423-61B8-A6E5-F25D94839EA0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7441791" y="700015"/>
                <a:ext cx="3160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A5B92C31-594C-9146-9861-9D86A77B0E8E}"/>
                  </a:ext>
                </a:extLst>
              </p14:cNvPr>
              <p14:cNvContentPartPr/>
              <p14:nvPr/>
            </p14:nvContentPartPr>
            <p14:xfrm>
              <a:off x="6505431" y="943015"/>
              <a:ext cx="716760" cy="170424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A5B92C31-594C-9146-9861-9D86A77B0E8E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6496791" y="934375"/>
                <a:ext cx="734400" cy="17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73D6CE55-6A05-A10C-730A-A574CBAA7A40}"/>
                  </a:ext>
                </a:extLst>
              </p14:cNvPr>
              <p14:cNvContentPartPr/>
              <p14:nvPr/>
            </p14:nvContentPartPr>
            <p14:xfrm>
              <a:off x="6482031" y="948775"/>
              <a:ext cx="640800" cy="160668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73D6CE55-6A05-A10C-730A-A574CBAA7A40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6473031" y="940135"/>
                <a:ext cx="658440" cy="162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8" name="Group 327">
            <a:extLst>
              <a:ext uri="{FF2B5EF4-FFF2-40B4-BE49-F238E27FC236}">
                <a16:creationId xmlns:a16="http://schemas.microsoft.com/office/drawing/2014/main" id="{B386B9E1-D86E-E6C9-BF82-45FF159DBE93}"/>
              </a:ext>
            </a:extLst>
          </p:cNvPr>
          <p:cNvGrpSpPr/>
          <p:nvPr/>
        </p:nvGrpSpPr>
        <p:grpSpPr>
          <a:xfrm>
            <a:off x="4870671" y="766615"/>
            <a:ext cx="4156200" cy="2920320"/>
            <a:chOff x="4870671" y="766615"/>
            <a:chExt cx="4156200" cy="29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3ABCAB4-B5FA-8FA2-714E-5E1A65F93961}"/>
                    </a:ext>
                  </a:extLst>
                </p14:cNvPr>
                <p14:cNvContentPartPr/>
                <p14:nvPr/>
              </p14:nvContentPartPr>
              <p14:xfrm>
                <a:off x="6337311" y="2631415"/>
                <a:ext cx="53640" cy="1886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3ABCAB4-B5FA-8FA2-714E-5E1A65F93961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328311" y="2622775"/>
                  <a:ext cx="712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6C6A026-39F6-22E3-331F-ECF1A95C5AA8}"/>
                    </a:ext>
                  </a:extLst>
                </p14:cNvPr>
                <p14:cNvContentPartPr/>
                <p14:nvPr/>
              </p14:nvContentPartPr>
              <p14:xfrm>
                <a:off x="6152631" y="2603335"/>
                <a:ext cx="125640" cy="2102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6C6A026-39F6-22E3-331F-ECF1A95C5AA8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143991" y="2594335"/>
                  <a:ext cx="1432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B04317D-17B6-1406-4837-06461FD31E66}"/>
                    </a:ext>
                  </a:extLst>
                </p14:cNvPr>
                <p14:cNvContentPartPr/>
                <p14:nvPr/>
              </p14:nvContentPartPr>
              <p14:xfrm>
                <a:off x="6324351" y="2596135"/>
                <a:ext cx="228960" cy="3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B04317D-17B6-1406-4837-06461FD31E66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315351" y="2587495"/>
                  <a:ext cx="246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591F307-6BED-CABC-F261-A641791ACAE0}"/>
                    </a:ext>
                  </a:extLst>
                </p14:cNvPr>
                <p14:cNvContentPartPr/>
                <p14:nvPr/>
              </p14:nvContentPartPr>
              <p14:xfrm>
                <a:off x="5760951" y="2614135"/>
                <a:ext cx="154800" cy="2318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591F307-6BED-CABC-F261-A641791ACAE0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751951" y="2605135"/>
                  <a:ext cx="1724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E79F65FB-3F56-97E5-178C-93A70759CE2E}"/>
                    </a:ext>
                  </a:extLst>
                </p14:cNvPr>
                <p14:cNvContentPartPr/>
                <p14:nvPr/>
              </p14:nvContentPartPr>
              <p14:xfrm>
                <a:off x="5779311" y="2578495"/>
                <a:ext cx="322200" cy="237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E79F65FB-3F56-97E5-178C-93A70759CE2E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770311" y="2569855"/>
                  <a:ext cx="339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6F4B0CF-000A-6B18-213C-81AED8159AB1}"/>
                    </a:ext>
                  </a:extLst>
                </p14:cNvPr>
                <p14:cNvContentPartPr/>
                <p14:nvPr/>
              </p14:nvContentPartPr>
              <p14:xfrm>
                <a:off x="6102231" y="2537815"/>
                <a:ext cx="46800" cy="4658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6F4B0CF-000A-6B18-213C-81AED8159AB1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093591" y="2528815"/>
                  <a:ext cx="6444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A8BAA1B-BF41-81AA-1DF0-5C753226F2D4}"/>
                    </a:ext>
                  </a:extLst>
                </p14:cNvPr>
                <p14:cNvContentPartPr/>
                <p14:nvPr/>
              </p14:nvContentPartPr>
              <p14:xfrm>
                <a:off x="4870671" y="2689375"/>
                <a:ext cx="253800" cy="1519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A8BAA1B-BF41-81AA-1DF0-5C753226F2D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862031" y="2680735"/>
                  <a:ext cx="2714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B3828EC7-BA97-A464-016F-3C51EC123EAC}"/>
                    </a:ext>
                  </a:extLst>
                </p14:cNvPr>
                <p14:cNvContentPartPr/>
                <p14:nvPr/>
              </p14:nvContentPartPr>
              <p14:xfrm>
                <a:off x="5368911" y="2719615"/>
                <a:ext cx="183600" cy="3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B3828EC7-BA97-A464-016F-3C51EC123EA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360271" y="2710615"/>
                  <a:ext cx="20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DB5CF8D-56F5-A329-D0BB-0666A8CD2FB2}"/>
                    </a:ext>
                  </a:extLst>
                </p14:cNvPr>
                <p14:cNvContentPartPr/>
                <p14:nvPr/>
              </p14:nvContentPartPr>
              <p14:xfrm>
                <a:off x="5345511" y="2813215"/>
                <a:ext cx="99000" cy="187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DB5CF8D-56F5-A329-D0BB-0666A8CD2FB2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336871" y="2804215"/>
                  <a:ext cx="116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3CB956B-CCF2-89A2-C25A-B948E5D4FBCA}"/>
                    </a:ext>
                  </a:extLst>
                </p14:cNvPr>
                <p14:cNvContentPartPr/>
                <p14:nvPr/>
              </p14:nvContentPartPr>
              <p14:xfrm>
                <a:off x="5678151" y="2590375"/>
                <a:ext cx="34920" cy="990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3CB956B-CCF2-89A2-C25A-B948E5D4FBC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669511" y="2581735"/>
                  <a:ext cx="52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FD4E65A-148A-CE21-1D6C-285F22851EF7}"/>
                    </a:ext>
                  </a:extLst>
                </p14:cNvPr>
                <p14:cNvContentPartPr/>
                <p14:nvPr/>
              </p14:nvContentPartPr>
              <p14:xfrm>
                <a:off x="6674991" y="1099615"/>
                <a:ext cx="249480" cy="14738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FD4E65A-148A-CE21-1D6C-285F22851EF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666351" y="1090615"/>
                  <a:ext cx="267120" cy="14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ACC0D54-7342-7881-AA86-E3CA59503467}"/>
                    </a:ext>
                  </a:extLst>
                </p14:cNvPr>
                <p14:cNvContentPartPr/>
                <p14:nvPr/>
              </p14:nvContentPartPr>
              <p14:xfrm>
                <a:off x="8490111" y="1142455"/>
                <a:ext cx="461160" cy="14781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ACC0D54-7342-7881-AA86-E3CA59503467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481471" y="1133815"/>
                  <a:ext cx="478800" cy="14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4D9797F-1841-05F5-606A-BAB441563B50}"/>
                    </a:ext>
                  </a:extLst>
                </p14:cNvPr>
                <p14:cNvContentPartPr/>
                <p14:nvPr/>
              </p14:nvContentPartPr>
              <p14:xfrm>
                <a:off x="7109871" y="1313815"/>
                <a:ext cx="1056240" cy="637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4D9797F-1841-05F5-606A-BAB441563B50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100871" y="1304815"/>
                  <a:ext cx="10738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96B8FDA-8AE6-8D13-3E20-0AD088690A02}"/>
                    </a:ext>
                  </a:extLst>
                </p14:cNvPr>
                <p14:cNvContentPartPr/>
                <p14:nvPr/>
              </p14:nvContentPartPr>
              <p14:xfrm>
                <a:off x="7244511" y="1612615"/>
                <a:ext cx="1236600" cy="288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96B8FDA-8AE6-8D13-3E20-0AD088690A0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235871" y="1603975"/>
                  <a:ext cx="1254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8860BB2-AF5E-9196-FF5E-ABB87A49D6A0}"/>
                    </a:ext>
                  </a:extLst>
                </p14:cNvPr>
                <p14:cNvContentPartPr/>
                <p14:nvPr/>
              </p14:nvContentPartPr>
              <p14:xfrm>
                <a:off x="7074591" y="1986655"/>
                <a:ext cx="1136880" cy="68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8860BB2-AF5E-9196-FF5E-ABB87A49D6A0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065951" y="1978015"/>
                  <a:ext cx="1154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8D49AE3-B98F-19B5-C124-108BFE39E209}"/>
                    </a:ext>
                  </a:extLst>
                </p14:cNvPr>
                <p14:cNvContentPartPr/>
                <p14:nvPr/>
              </p14:nvContentPartPr>
              <p14:xfrm>
                <a:off x="7092231" y="2350255"/>
                <a:ext cx="1135440" cy="590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8D49AE3-B98F-19B5-C124-108BFE39E209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083231" y="2341255"/>
                  <a:ext cx="11530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429C8DC-100B-CCC7-352C-CF8C33A43CA4}"/>
                    </a:ext>
                  </a:extLst>
                </p14:cNvPr>
                <p14:cNvContentPartPr/>
                <p14:nvPr/>
              </p14:nvContentPartPr>
              <p14:xfrm>
                <a:off x="7416951" y="990175"/>
                <a:ext cx="86040" cy="14400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429C8DC-100B-CCC7-352C-CF8C33A43CA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408311" y="981535"/>
                  <a:ext cx="103680" cy="14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602D3B0-DE2F-FC0F-5BC8-5DED1CD6A539}"/>
                    </a:ext>
                  </a:extLst>
                </p14:cNvPr>
                <p14:cNvContentPartPr/>
                <p14:nvPr/>
              </p14:nvContentPartPr>
              <p14:xfrm>
                <a:off x="7930671" y="966775"/>
                <a:ext cx="77400" cy="15271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602D3B0-DE2F-FC0F-5BC8-5DED1CD6A539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921671" y="958135"/>
                  <a:ext cx="95040" cy="15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9CC3710-8371-3B68-AD24-D884BA7E31F3}"/>
                    </a:ext>
                  </a:extLst>
                </p14:cNvPr>
                <p14:cNvContentPartPr/>
                <p14:nvPr/>
              </p14:nvContentPartPr>
              <p14:xfrm>
                <a:off x="8381031" y="972895"/>
                <a:ext cx="77760" cy="11970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9CC3710-8371-3B68-AD24-D884BA7E31F3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372031" y="963895"/>
                  <a:ext cx="95400" cy="12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6C2E38A-684D-2081-575A-C1C40CBDD8DA}"/>
                    </a:ext>
                  </a:extLst>
                </p14:cNvPr>
                <p14:cNvContentPartPr/>
                <p14:nvPr/>
              </p14:nvContentPartPr>
              <p14:xfrm>
                <a:off x="8786391" y="978655"/>
                <a:ext cx="123480" cy="12733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6C2E38A-684D-2081-575A-C1C40CBDD8D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777391" y="969655"/>
                  <a:ext cx="141120" cy="12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646938D-A1ED-96B3-DF69-D9C0D9F04336}"/>
                    </a:ext>
                  </a:extLst>
                </p14:cNvPr>
                <p14:cNvContentPartPr/>
                <p14:nvPr/>
              </p14:nvContentPartPr>
              <p14:xfrm>
                <a:off x="7190871" y="1025455"/>
                <a:ext cx="56880" cy="15692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646938D-A1ED-96B3-DF69-D9C0D9F04336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182231" y="1016815"/>
                  <a:ext cx="74520" cy="15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923A577-8757-1D7A-76D7-566CBA777DB7}"/>
                    </a:ext>
                  </a:extLst>
                </p14:cNvPr>
                <p14:cNvContentPartPr/>
                <p14:nvPr/>
              </p14:nvContentPartPr>
              <p14:xfrm>
                <a:off x="6804951" y="2789815"/>
                <a:ext cx="893880" cy="3322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923A577-8757-1D7A-76D7-566CBA777DB7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796311" y="2781175"/>
                  <a:ext cx="9115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93995C3E-FB1C-0D34-B11B-BC600C2A9CE0}"/>
                    </a:ext>
                  </a:extLst>
                </p14:cNvPr>
                <p14:cNvContentPartPr/>
                <p14:nvPr/>
              </p14:nvContentPartPr>
              <p14:xfrm>
                <a:off x="7712151" y="2701975"/>
                <a:ext cx="253800" cy="6336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3995C3E-FB1C-0D34-B11B-BC600C2A9CE0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703151" y="2692975"/>
                  <a:ext cx="27144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A76EB83-ECE3-835D-E80B-238EF42B7EAB}"/>
                    </a:ext>
                  </a:extLst>
                </p14:cNvPr>
                <p14:cNvContentPartPr/>
                <p14:nvPr/>
              </p14:nvContentPartPr>
              <p14:xfrm>
                <a:off x="7848591" y="2982415"/>
                <a:ext cx="182160" cy="1238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A76EB83-ECE3-835D-E80B-238EF42B7EAB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839591" y="2973415"/>
                  <a:ext cx="199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CE5B979C-AEC0-5E67-EC10-DEDDD1AB74FE}"/>
                    </a:ext>
                  </a:extLst>
                </p14:cNvPr>
                <p14:cNvContentPartPr/>
                <p14:nvPr/>
              </p14:nvContentPartPr>
              <p14:xfrm>
                <a:off x="8082951" y="3106255"/>
                <a:ext cx="360" cy="342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CE5B979C-AEC0-5E67-EC10-DEDDD1AB74F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073951" y="3097255"/>
                  <a:ext cx="18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7E7D0A5-2632-A5E3-4DFC-3D920EBC4CC4}"/>
                    </a:ext>
                  </a:extLst>
                </p14:cNvPr>
                <p14:cNvContentPartPr/>
                <p14:nvPr/>
              </p14:nvContentPartPr>
              <p14:xfrm>
                <a:off x="8129751" y="3015535"/>
                <a:ext cx="301320" cy="1864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7E7D0A5-2632-A5E3-4DFC-3D920EBC4CC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121111" y="3006535"/>
                  <a:ext cx="318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4942CF76-854F-4ADA-6EE9-D919350A2BD3}"/>
                    </a:ext>
                  </a:extLst>
                </p14:cNvPr>
                <p14:cNvContentPartPr/>
                <p14:nvPr/>
              </p14:nvContentPartPr>
              <p14:xfrm>
                <a:off x="8569311" y="2824735"/>
                <a:ext cx="144720" cy="5148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4942CF76-854F-4ADA-6EE9-D919350A2BD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560671" y="2816095"/>
                  <a:ext cx="16236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1AC6A02-A976-7F27-116A-959CD2971832}"/>
                    </a:ext>
                  </a:extLst>
                </p14:cNvPr>
                <p14:cNvContentPartPr/>
                <p14:nvPr/>
              </p14:nvContentPartPr>
              <p14:xfrm>
                <a:off x="7149831" y="1019695"/>
                <a:ext cx="1754280" cy="3006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1AC6A02-A976-7F27-116A-959CD2971832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141191" y="1011055"/>
                  <a:ext cx="17719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D20B03AA-3E0B-42ED-3664-A3F0D0E62C79}"/>
                    </a:ext>
                  </a:extLst>
                </p14:cNvPr>
                <p14:cNvContentPartPr/>
                <p14:nvPr/>
              </p14:nvContentPartPr>
              <p14:xfrm>
                <a:off x="6851031" y="1340815"/>
                <a:ext cx="2126160" cy="3330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D20B03AA-3E0B-42ED-3664-A3F0D0E62C79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842391" y="1332175"/>
                  <a:ext cx="21438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CFA5329-8760-71E0-AB95-1E228F1FC1F7}"/>
                    </a:ext>
                  </a:extLst>
                </p14:cNvPr>
                <p14:cNvContentPartPr/>
                <p14:nvPr/>
              </p14:nvContentPartPr>
              <p14:xfrm>
                <a:off x="7022031" y="3537895"/>
                <a:ext cx="281160" cy="32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CFA5329-8760-71E0-AB95-1E228F1FC1F7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013031" y="3528895"/>
                  <a:ext cx="298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7EF0068-6568-7950-0595-D8AA3BFC1094}"/>
                    </a:ext>
                  </a:extLst>
                </p14:cNvPr>
                <p14:cNvContentPartPr/>
                <p14:nvPr/>
              </p14:nvContentPartPr>
              <p14:xfrm>
                <a:off x="7216071" y="3375895"/>
                <a:ext cx="168840" cy="2491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7EF0068-6568-7950-0595-D8AA3BFC1094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207431" y="3366895"/>
                  <a:ext cx="1864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A53DB94-246D-1FD8-7531-A3D78C9A0FA1}"/>
                    </a:ext>
                  </a:extLst>
                </p14:cNvPr>
                <p14:cNvContentPartPr/>
                <p14:nvPr/>
              </p14:nvContentPartPr>
              <p14:xfrm>
                <a:off x="7567071" y="3398575"/>
                <a:ext cx="142560" cy="1720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A53DB94-246D-1FD8-7531-A3D78C9A0FA1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558431" y="3389575"/>
                  <a:ext cx="160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F7F8683-92BD-8300-95F2-0D3A24E7E9A0}"/>
                    </a:ext>
                  </a:extLst>
                </p14:cNvPr>
                <p14:cNvContentPartPr/>
                <p14:nvPr/>
              </p14:nvContentPartPr>
              <p14:xfrm>
                <a:off x="7836711" y="3557695"/>
                <a:ext cx="360" cy="640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F7F8683-92BD-8300-95F2-0D3A24E7E9A0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828071" y="3549055"/>
                  <a:ext cx="18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2FDC5191-1ADA-5BA8-D35D-737BF79E3325}"/>
                    </a:ext>
                  </a:extLst>
                </p14:cNvPr>
                <p14:cNvContentPartPr/>
                <p14:nvPr/>
              </p14:nvContentPartPr>
              <p14:xfrm>
                <a:off x="7930311" y="3466615"/>
                <a:ext cx="38160" cy="1238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2FDC5191-1ADA-5BA8-D35D-737BF79E3325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7921671" y="3457975"/>
                  <a:ext cx="55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3FA11A9-B7DF-E2ED-8A15-0C84EA742C86}"/>
                    </a:ext>
                  </a:extLst>
                </p14:cNvPr>
                <p14:cNvContentPartPr/>
                <p14:nvPr/>
              </p14:nvContentPartPr>
              <p14:xfrm>
                <a:off x="8065311" y="3358255"/>
                <a:ext cx="76680" cy="2966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3FA11A9-B7DF-E2ED-8A15-0C84EA742C86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8056671" y="3349615"/>
                  <a:ext cx="94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AE03398-D75D-AE9B-93B5-189EB706C9ED}"/>
                    </a:ext>
                  </a:extLst>
                </p14:cNvPr>
                <p14:cNvContentPartPr/>
                <p14:nvPr/>
              </p14:nvContentPartPr>
              <p14:xfrm>
                <a:off x="7500831" y="3352495"/>
                <a:ext cx="31320" cy="3344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AE03398-D75D-AE9B-93B5-189EB706C9ED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7491831" y="3343855"/>
                  <a:ext cx="489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82E55C56-7987-DCC5-5C52-ACE0065BE5B8}"/>
                    </a:ext>
                  </a:extLst>
                </p14:cNvPr>
                <p14:cNvContentPartPr/>
                <p14:nvPr/>
              </p14:nvContentPartPr>
              <p14:xfrm>
                <a:off x="7531791" y="3634015"/>
                <a:ext cx="193680" cy="3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82E55C56-7987-DCC5-5C52-ACE0065BE5B8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523151" y="3625015"/>
                  <a:ext cx="211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1CA09E98-586C-E917-CC37-1FE6FC8F9E58}"/>
                    </a:ext>
                  </a:extLst>
                </p14:cNvPr>
                <p14:cNvContentPartPr/>
                <p14:nvPr/>
              </p14:nvContentPartPr>
              <p14:xfrm>
                <a:off x="7428111" y="2479135"/>
                <a:ext cx="1598760" cy="255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1CA09E98-586C-E917-CC37-1FE6FC8F9E58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419471" y="2470135"/>
                  <a:ext cx="1616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85B034F8-1F67-1484-3307-D0DC344BADDA}"/>
                    </a:ext>
                  </a:extLst>
                </p14:cNvPr>
                <p14:cNvContentPartPr/>
                <p14:nvPr/>
              </p14:nvContentPartPr>
              <p14:xfrm>
                <a:off x="7061991" y="2391295"/>
                <a:ext cx="1162440" cy="22932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85B034F8-1F67-1484-3307-D0DC344BADDA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7053351" y="2382295"/>
                  <a:ext cx="1180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6289FDFD-5649-B825-9315-92534261911E}"/>
                    </a:ext>
                  </a:extLst>
                </p14:cNvPr>
                <p14:cNvContentPartPr/>
                <p14:nvPr/>
              </p14:nvContentPartPr>
              <p14:xfrm>
                <a:off x="6928071" y="961015"/>
                <a:ext cx="251640" cy="162540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6289FDFD-5649-B825-9315-92534261911E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6919431" y="952015"/>
                  <a:ext cx="269280" cy="16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86B45A61-BA11-1575-9C43-1C07EEF6DD4F}"/>
                    </a:ext>
                  </a:extLst>
                </p14:cNvPr>
                <p14:cNvContentPartPr/>
                <p14:nvPr/>
              </p14:nvContentPartPr>
              <p14:xfrm>
                <a:off x="6500391" y="966775"/>
                <a:ext cx="663480" cy="15894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86B45A61-BA11-1575-9C43-1C07EEF6DD4F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6491391" y="957775"/>
                  <a:ext cx="681120" cy="16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CE8721A8-FE1F-4B73-DF23-96BBF9C48544}"/>
                    </a:ext>
                  </a:extLst>
                </p14:cNvPr>
                <p14:cNvContentPartPr/>
                <p14:nvPr/>
              </p14:nvContentPartPr>
              <p14:xfrm>
                <a:off x="6516951" y="1019695"/>
                <a:ext cx="24840" cy="20412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CE8721A8-FE1F-4B73-DF23-96BBF9C48544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6508311" y="1010695"/>
                  <a:ext cx="424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1B568CE-86BD-9D41-1C49-39B78AC503B6}"/>
                    </a:ext>
                  </a:extLst>
                </p14:cNvPr>
                <p14:cNvContentPartPr/>
                <p14:nvPr/>
              </p14:nvContentPartPr>
              <p14:xfrm>
                <a:off x="7045431" y="766615"/>
                <a:ext cx="258840" cy="1418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1B568CE-86BD-9D41-1C49-39B78AC503B6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7036431" y="757975"/>
                  <a:ext cx="276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7D2963B-1320-A685-D666-D5C95213A2E2}"/>
                    </a:ext>
                  </a:extLst>
                </p14:cNvPr>
                <p14:cNvContentPartPr/>
                <p14:nvPr/>
              </p14:nvContentPartPr>
              <p14:xfrm>
                <a:off x="6423711" y="954175"/>
                <a:ext cx="314280" cy="59328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7D2963B-1320-A685-D666-D5C95213A2E2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6414711" y="945175"/>
                  <a:ext cx="331920" cy="61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505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90975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3990975" y="1885950"/>
            <a:ext cx="4953000" cy="19812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in practice I: Feature Scaling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8991B2-39BC-679C-F86C-6BE4D7ABF6B3}"/>
                  </a:ext>
                </a:extLst>
              </p14:cNvPr>
              <p14:cNvContentPartPr/>
              <p14:nvPr/>
            </p14:nvContentPartPr>
            <p14:xfrm>
              <a:off x="4255025" y="3475671"/>
              <a:ext cx="4178880" cy="8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8991B2-39BC-679C-F86C-6BE4D7ABF6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6385" y="3466671"/>
                <a:ext cx="41965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B8A07E-24BD-53B8-EC45-0446B85C9905}"/>
                  </a:ext>
                </a:extLst>
              </p14:cNvPr>
              <p14:cNvContentPartPr/>
              <p14:nvPr/>
            </p14:nvContentPartPr>
            <p14:xfrm>
              <a:off x="8305385" y="3492951"/>
              <a:ext cx="399960" cy="6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B8A07E-24BD-53B8-EC45-0446B85C99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96745" y="3484311"/>
                <a:ext cx="417600" cy="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713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71550"/>
            <a:ext cx="4648200" cy="83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/>
              <a:t>E.g.       = size (0-2000 feet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spcAft>
                <a:spcPts val="500"/>
              </a:spcAft>
            </a:pPr>
            <a:r>
              <a:rPr lang="en-US" sz="2000" dirty="0"/>
              <a:t>              = number of bedrooms (1-5</a:t>
            </a:r>
            <a:r>
              <a:rPr lang="en-US" sz="24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23950"/>
            <a:ext cx="267462" cy="1805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93282"/>
            <a:ext cx="274320" cy="18059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724400" y="1123950"/>
            <a:ext cx="0" cy="3662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01965" y="1931329"/>
            <a:ext cx="0" cy="30696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73365" y="4760595"/>
            <a:ext cx="2031835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952744" y="3163429"/>
            <a:ext cx="0" cy="181271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24144" y="4760595"/>
            <a:ext cx="19812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1" y="2125638"/>
            <a:ext cx="237744" cy="26289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629150"/>
            <a:ext cx="230886" cy="26289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44" y="4640930"/>
            <a:ext cx="230886" cy="26289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163429"/>
            <a:ext cx="237744" cy="26289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99" y="972531"/>
            <a:ext cx="1959102" cy="45034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743664"/>
            <a:ext cx="3241548" cy="395478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44043" y="133350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Feature Scaling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Idea: Make sure features are on a similar scale.</a:t>
            </a:r>
          </a:p>
        </p:txBody>
      </p:sp>
      <p:pic>
        <p:nvPicPr>
          <p:cNvPr id="79" name="Picture 7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942" y="1994193"/>
            <a:ext cx="534924" cy="3063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13680" y="971550"/>
            <a:ext cx="1251871" cy="24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44" y="3273157"/>
            <a:ext cx="534924" cy="30632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91698" y="910372"/>
            <a:ext cx="1346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size (feet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13680" y="1743664"/>
            <a:ext cx="2514268" cy="187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213680" y="1640768"/>
            <a:ext cx="2542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number of bedrooms</a:t>
            </a:r>
            <a:endParaRPr lang="en-US" sz="2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A1D779-30A3-BD6F-0C74-4D5D3545E362}"/>
                  </a:ext>
                </a:extLst>
              </p14:cNvPr>
              <p14:cNvContentPartPr/>
              <p14:nvPr/>
            </p14:nvContentPartPr>
            <p14:xfrm>
              <a:off x="954231" y="1347655"/>
              <a:ext cx="159120" cy="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A1D779-30A3-BD6F-0C74-4D5D3545E3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5591" y="1339015"/>
                <a:ext cx="1767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9414E1-9623-A975-EB88-370EDCFD6C69}"/>
                  </a:ext>
                </a:extLst>
              </p14:cNvPr>
              <p14:cNvContentPartPr/>
              <p14:nvPr/>
            </p14:nvContentPartPr>
            <p14:xfrm>
              <a:off x="1904631" y="1288615"/>
              <a:ext cx="906120" cy="18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9414E1-9623-A975-EB88-370EDCFD6C6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95991" y="1279975"/>
                <a:ext cx="92376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61139C4-5BFE-0C53-C119-F06639E78048}"/>
              </a:ext>
            </a:extLst>
          </p:cNvPr>
          <p:cNvGrpSpPr/>
          <p:nvPr/>
        </p:nvGrpSpPr>
        <p:grpSpPr>
          <a:xfrm>
            <a:off x="1517991" y="1682095"/>
            <a:ext cx="2608560" cy="95040"/>
            <a:chOff x="1517991" y="1682095"/>
            <a:chExt cx="2608560" cy="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1EDFC28-A006-80F7-E364-F0411542958C}"/>
                    </a:ext>
                  </a:extLst>
                </p14:cNvPr>
                <p14:cNvContentPartPr/>
                <p14:nvPr/>
              </p14:nvContentPartPr>
              <p14:xfrm>
                <a:off x="1517991" y="1682095"/>
                <a:ext cx="2093040" cy="77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1EDFC28-A006-80F7-E364-F041154295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08991" y="1673095"/>
                  <a:ext cx="21106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2486DC-F943-3314-9C84-E6D6B6F9EFFF}"/>
                    </a:ext>
                  </a:extLst>
                </p14:cNvPr>
                <p14:cNvContentPartPr/>
                <p14:nvPr/>
              </p14:nvContentPartPr>
              <p14:xfrm>
                <a:off x="3608871" y="1757695"/>
                <a:ext cx="517680" cy="19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2486DC-F943-3314-9C84-E6D6B6F9EFF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00231" y="1749055"/>
                  <a:ext cx="53532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17A172-2DA3-67BA-8894-86FAFA994C4D}"/>
              </a:ext>
            </a:extLst>
          </p:cNvPr>
          <p:cNvGrpSpPr/>
          <p:nvPr/>
        </p:nvGrpSpPr>
        <p:grpSpPr>
          <a:xfrm>
            <a:off x="2056551" y="2214535"/>
            <a:ext cx="1027800" cy="2346120"/>
            <a:chOff x="2056551" y="2214535"/>
            <a:chExt cx="1027800" cy="234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0576FD8-2FD9-CBC2-21D6-C92B885D36A1}"/>
                    </a:ext>
                  </a:extLst>
                </p14:cNvPr>
                <p14:cNvContentPartPr/>
                <p14:nvPr/>
              </p14:nvContentPartPr>
              <p14:xfrm>
                <a:off x="2056551" y="2214535"/>
                <a:ext cx="1027800" cy="2346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0576FD8-2FD9-CBC2-21D6-C92B885D36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47911" y="2205895"/>
                  <a:ext cx="1045440" cy="23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A1F7A5A-E34A-6538-5E5C-4BF112CF61C3}"/>
                    </a:ext>
                  </a:extLst>
                </p14:cNvPr>
                <p14:cNvContentPartPr/>
                <p14:nvPr/>
              </p14:nvContentPartPr>
              <p14:xfrm>
                <a:off x="2289831" y="2460775"/>
                <a:ext cx="524520" cy="157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A1F7A5A-E34A-6538-5E5C-4BF112CF61C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81191" y="2452135"/>
                  <a:ext cx="542160" cy="15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F317C6-75D1-9A57-DF5B-F5CF9C4AF8CB}"/>
                    </a:ext>
                  </a:extLst>
                </p14:cNvPr>
                <p14:cNvContentPartPr/>
                <p14:nvPr/>
              </p14:nvContentPartPr>
              <p14:xfrm>
                <a:off x="2425911" y="2812855"/>
                <a:ext cx="241560" cy="623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F317C6-75D1-9A57-DF5B-F5CF9C4AF8C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16911" y="2804215"/>
                  <a:ext cx="259200" cy="64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36D9B4D-C858-C11D-4799-C374E77CCE4B}"/>
                  </a:ext>
                </a:extLst>
              </p14:cNvPr>
              <p14:cNvContentPartPr/>
              <p14:nvPr/>
            </p14:nvContentPartPr>
            <p14:xfrm>
              <a:off x="2538591" y="2291935"/>
              <a:ext cx="251640" cy="34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36D9B4D-C858-C11D-4799-C374E77CCE4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29951" y="2283295"/>
                <a:ext cx="2692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977766D-5EA5-CF78-4B84-B0023A76CCCB}"/>
                  </a:ext>
                </a:extLst>
              </p14:cNvPr>
              <p14:cNvContentPartPr/>
              <p14:nvPr/>
            </p14:nvContentPartPr>
            <p14:xfrm>
              <a:off x="931911" y="2502175"/>
              <a:ext cx="353880" cy="89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977766D-5EA5-CF78-4B84-B0023A76CCC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2911" y="2493535"/>
                <a:ext cx="3715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C371011-3DA6-7C42-8C78-F3B5985389A1}"/>
                  </a:ext>
                </a:extLst>
              </p14:cNvPr>
              <p14:cNvContentPartPr/>
              <p14:nvPr/>
            </p14:nvContentPartPr>
            <p14:xfrm>
              <a:off x="3674751" y="5022895"/>
              <a:ext cx="489960" cy="47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C371011-3DA6-7C42-8C78-F3B5985389A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66111" y="5013895"/>
                <a:ext cx="507600" cy="6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0C4D09EE-8859-42DA-4805-69F1789F04D1}"/>
              </a:ext>
            </a:extLst>
          </p:cNvPr>
          <p:cNvGrpSpPr/>
          <p:nvPr/>
        </p:nvGrpSpPr>
        <p:grpSpPr>
          <a:xfrm>
            <a:off x="2259591" y="3534295"/>
            <a:ext cx="659880" cy="697680"/>
            <a:chOff x="2259591" y="3534295"/>
            <a:chExt cx="659880" cy="69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73E2C0F-813C-0950-BAF1-99ABCBE30548}"/>
                    </a:ext>
                  </a:extLst>
                </p14:cNvPr>
                <p14:cNvContentPartPr/>
                <p14:nvPr/>
              </p14:nvContentPartPr>
              <p14:xfrm>
                <a:off x="2294511" y="4167175"/>
                <a:ext cx="37440" cy="60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73E2C0F-813C-0950-BAF1-99ABCBE305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5511" y="4158535"/>
                  <a:ext cx="55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D7B80D0-76F6-48AE-5C99-685588A398AA}"/>
                    </a:ext>
                  </a:extLst>
                </p14:cNvPr>
                <p14:cNvContentPartPr/>
                <p14:nvPr/>
              </p14:nvContentPartPr>
              <p14:xfrm>
                <a:off x="2259591" y="4160335"/>
                <a:ext cx="96840" cy="71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D7B80D0-76F6-48AE-5C99-685588A398A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50951" y="4151695"/>
                  <a:ext cx="114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20472A-8E38-EC73-6C04-7347BC1F2CC5}"/>
                    </a:ext>
                  </a:extLst>
                </p14:cNvPr>
                <p14:cNvContentPartPr/>
                <p14:nvPr/>
              </p14:nvContentPartPr>
              <p14:xfrm>
                <a:off x="2784111" y="3997255"/>
                <a:ext cx="44640" cy="35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20472A-8E38-EC73-6C04-7347BC1F2C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75111" y="3988615"/>
                  <a:ext cx="622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52DDAF0-288E-0A52-F265-F96D4A377F67}"/>
                    </a:ext>
                  </a:extLst>
                </p14:cNvPr>
                <p14:cNvContentPartPr/>
                <p14:nvPr/>
              </p14:nvContentPartPr>
              <p14:xfrm>
                <a:off x="2795631" y="3979255"/>
                <a:ext cx="106560" cy="94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52DDAF0-288E-0A52-F265-F96D4A377F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6631" y="3970615"/>
                  <a:ext cx="1242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5729996-D7D1-1CA5-880A-7BD9B556967D}"/>
                    </a:ext>
                  </a:extLst>
                </p14:cNvPr>
                <p14:cNvContentPartPr/>
                <p14:nvPr/>
              </p14:nvContentPartPr>
              <p14:xfrm>
                <a:off x="2402871" y="4130815"/>
                <a:ext cx="239400" cy="32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5729996-D7D1-1CA5-880A-7BD9B556967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94231" y="4121815"/>
                  <a:ext cx="257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842EEEB-B8DA-2EE0-8345-6622BDAFD16B}"/>
                    </a:ext>
                  </a:extLst>
                </p14:cNvPr>
                <p14:cNvContentPartPr/>
                <p14:nvPr/>
              </p14:nvContentPartPr>
              <p14:xfrm>
                <a:off x="2618871" y="4049815"/>
                <a:ext cx="87480" cy="123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842EEEB-B8DA-2EE0-8345-6622BDAFD16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10231" y="4040815"/>
                  <a:ext cx="105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69AA3EF-39D4-59AC-798C-3B61C0EC1150}"/>
                    </a:ext>
                  </a:extLst>
                </p14:cNvPr>
                <p14:cNvContentPartPr/>
                <p14:nvPr/>
              </p14:nvContentPartPr>
              <p14:xfrm>
                <a:off x="2399991" y="3891415"/>
                <a:ext cx="349200" cy="10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69AA3EF-39D4-59AC-798C-3B61C0EC115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90991" y="3882415"/>
                  <a:ext cx="366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C39F934-BEF4-9110-FB8C-37AA6440F62D}"/>
                    </a:ext>
                  </a:extLst>
                </p14:cNvPr>
                <p14:cNvContentPartPr/>
                <p14:nvPr/>
              </p14:nvContentPartPr>
              <p14:xfrm>
                <a:off x="2337351" y="3839575"/>
                <a:ext cx="111600" cy="82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C39F934-BEF4-9110-FB8C-37AA6440F6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28351" y="3830935"/>
                  <a:ext cx="129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2178BB4-6CBD-9E0C-4F66-63CF3DB7DBA6}"/>
                    </a:ext>
                  </a:extLst>
                </p14:cNvPr>
                <p14:cNvContentPartPr/>
                <p14:nvPr/>
              </p14:nvContentPartPr>
              <p14:xfrm>
                <a:off x="2273991" y="3833095"/>
                <a:ext cx="48600" cy="8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2178BB4-6CBD-9E0C-4F66-63CF3DB7DBA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65351" y="3824455"/>
                  <a:ext cx="66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1EA6AE6-A5CF-DD87-662A-51D8F8131DC3}"/>
                    </a:ext>
                  </a:extLst>
                </p14:cNvPr>
                <p14:cNvContentPartPr/>
                <p14:nvPr/>
              </p14:nvContentPartPr>
              <p14:xfrm>
                <a:off x="2268231" y="3824095"/>
                <a:ext cx="77400" cy="56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1EA6AE6-A5CF-DD87-662A-51D8F8131DC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59231" y="3815455"/>
                  <a:ext cx="950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B9FC873-A442-8E8F-8BAE-A25036100ECB}"/>
                    </a:ext>
                  </a:extLst>
                </p14:cNvPr>
                <p14:cNvContentPartPr/>
                <p14:nvPr/>
              </p14:nvContentPartPr>
              <p14:xfrm>
                <a:off x="2397111" y="3781615"/>
                <a:ext cx="412200" cy="40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B9FC873-A442-8E8F-8BAE-A25036100E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88111" y="3772615"/>
                  <a:ext cx="4298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6B37EB1-AF8F-7EC7-2BA9-4BE18B505388}"/>
                    </a:ext>
                  </a:extLst>
                </p14:cNvPr>
                <p14:cNvContentPartPr/>
                <p14:nvPr/>
              </p14:nvContentPartPr>
              <p14:xfrm>
                <a:off x="2789871" y="3716095"/>
                <a:ext cx="81720" cy="88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6B37EB1-AF8F-7EC7-2BA9-4BE18B5053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80871" y="3707095"/>
                  <a:ext cx="99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16D159D-9685-7630-11B1-E52FFE1CAAF6}"/>
                    </a:ext>
                  </a:extLst>
                </p14:cNvPr>
                <p14:cNvContentPartPr/>
                <p14:nvPr/>
              </p14:nvContentPartPr>
              <p14:xfrm>
                <a:off x="2836671" y="3686575"/>
                <a:ext cx="53640" cy="122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16D159D-9685-7630-11B1-E52FFE1CAA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28031" y="3677935"/>
                  <a:ext cx="71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27DF87C-61DE-18AC-7128-75A394F433AA}"/>
                    </a:ext>
                  </a:extLst>
                </p14:cNvPr>
                <p14:cNvContentPartPr/>
                <p14:nvPr/>
              </p14:nvContentPartPr>
              <p14:xfrm>
                <a:off x="2820831" y="3645535"/>
                <a:ext cx="98640" cy="131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27DF87C-61DE-18AC-7128-75A394F433A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11831" y="3636895"/>
                  <a:ext cx="116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0DB8E20-61FC-5096-6E46-63B2A618B44C}"/>
                    </a:ext>
                  </a:extLst>
                </p14:cNvPr>
                <p14:cNvContentPartPr/>
                <p14:nvPr/>
              </p14:nvContentPartPr>
              <p14:xfrm>
                <a:off x="2497551" y="3645175"/>
                <a:ext cx="339480" cy="53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0DB8E20-61FC-5096-6E46-63B2A618B44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88911" y="3636535"/>
                  <a:ext cx="3571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3434B60-C4E9-33EF-44B8-BC382750BC10}"/>
                    </a:ext>
                  </a:extLst>
                </p14:cNvPr>
                <p14:cNvContentPartPr/>
                <p14:nvPr/>
              </p14:nvContentPartPr>
              <p14:xfrm>
                <a:off x="2495031" y="3581095"/>
                <a:ext cx="136440" cy="77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3434B60-C4E9-33EF-44B8-BC382750BC1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86391" y="3572095"/>
                  <a:ext cx="154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195756F-1B14-3F86-BFE0-2162F3834A15}"/>
                    </a:ext>
                  </a:extLst>
                </p14:cNvPr>
                <p14:cNvContentPartPr/>
                <p14:nvPr/>
              </p14:nvContentPartPr>
              <p14:xfrm>
                <a:off x="2362191" y="3534295"/>
                <a:ext cx="61200" cy="84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195756F-1B14-3F86-BFE0-2162F3834A1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53191" y="3525295"/>
                  <a:ext cx="78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D080A58-C80D-B3FC-0DFD-47C6168925A9}"/>
                    </a:ext>
                  </a:extLst>
                </p14:cNvPr>
                <p14:cNvContentPartPr/>
                <p14:nvPr/>
              </p14:nvContentPartPr>
              <p14:xfrm>
                <a:off x="2381631" y="3582175"/>
                <a:ext cx="21960" cy="34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D080A58-C80D-B3FC-0DFD-47C6168925A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72991" y="3573175"/>
                  <a:ext cx="39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2761B3-6C2A-CCCA-48E9-EA4D78C6E5B8}"/>
                    </a:ext>
                  </a:extLst>
                </p14:cNvPr>
                <p14:cNvContentPartPr/>
                <p14:nvPr/>
              </p14:nvContentPartPr>
              <p14:xfrm>
                <a:off x="2578911" y="3557695"/>
                <a:ext cx="111960" cy="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2761B3-6C2A-CCCA-48E9-EA4D78C6E5B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70271" y="3549055"/>
                  <a:ext cx="12960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FB762C0-D2ED-F48F-A95C-87A6C7F69E30}"/>
              </a:ext>
            </a:extLst>
          </p:cNvPr>
          <p:cNvGrpSpPr/>
          <p:nvPr/>
        </p:nvGrpSpPr>
        <p:grpSpPr>
          <a:xfrm>
            <a:off x="7676511" y="1021855"/>
            <a:ext cx="807120" cy="514800"/>
            <a:chOff x="7676511" y="1021855"/>
            <a:chExt cx="80712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B2ED15-3CAA-ED78-C922-002673CF81DF}"/>
                    </a:ext>
                  </a:extLst>
                </p14:cNvPr>
                <p14:cNvContentPartPr/>
                <p14:nvPr/>
              </p14:nvContentPartPr>
              <p14:xfrm>
                <a:off x="7676511" y="1072255"/>
                <a:ext cx="96120" cy="32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B2ED15-3CAA-ED78-C922-002673CF81D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67871" y="1063615"/>
                  <a:ext cx="1137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6CBED8A-613D-F618-B237-867DB444F649}"/>
                    </a:ext>
                  </a:extLst>
                </p14:cNvPr>
                <p14:cNvContentPartPr/>
                <p14:nvPr/>
              </p14:nvContentPartPr>
              <p14:xfrm>
                <a:off x="7840671" y="1194295"/>
                <a:ext cx="108720" cy="161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6CBED8A-613D-F618-B237-867DB444F64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31671" y="1185295"/>
                  <a:ext cx="126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56F1564-4F09-B402-FBF5-516D9211B5DF}"/>
                    </a:ext>
                  </a:extLst>
                </p14:cNvPr>
                <p14:cNvContentPartPr/>
                <p14:nvPr/>
              </p14:nvContentPartPr>
              <p14:xfrm>
                <a:off x="7990431" y="1336135"/>
                <a:ext cx="16560" cy="40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56F1564-4F09-B402-FBF5-516D9211B5D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81431" y="1327495"/>
                  <a:ext cx="342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8E89ABF-AF03-A5B2-6409-CD483B4F228C}"/>
                    </a:ext>
                  </a:extLst>
                </p14:cNvPr>
                <p14:cNvContentPartPr/>
                <p14:nvPr/>
              </p14:nvContentPartPr>
              <p14:xfrm>
                <a:off x="8105991" y="1209775"/>
                <a:ext cx="87480" cy="136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8E89ABF-AF03-A5B2-6409-CD483B4F228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97351" y="1200775"/>
                  <a:ext cx="105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5D49D4A-F547-8E35-F035-BB43CE5C51C6}"/>
                    </a:ext>
                  </a:extLst>
                </p14:cNvPr>
                <p14:cNvContentPartPr/>
                <p14:nvPr/>
              </p14:nvContentPartPr>
              <p14:xfrm>
                <a:off x="8305431" y="1021855"/>
                <a:ext cx="178200" cy="514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5D49D4A-F547-8E35-F035-BB43CE5C51C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96791" y="1012855"/>
                  <a:ext cx="195840" cy="53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1088474-6814-AE05-7D7D-C7C4E27AFCAE}"/>
              </a:ext>
            </a:extLst>
          </p:cNvPr>
          <p:cNvGrpSpPr/>
          <p:nvPr/>
        </p:nvGrpSpPr>
        <p:grpSpPr>
          <a:xfrm>
            <a:off x="7723671" y="2308855"/>
            <a:ext cx="570960" cy="199440"/>
            <a:chOff x="7723671" y="2308855"/>
            <a:chExt cx="57096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624835A-C2B5-7A79-4B5E-7199981C7613}"/>
                    </a:ext>
                  </a:extLst>
                </p14:cNvPr>
                <p14:cNvContentPartPr/>
                <p14:nvPr/>
              </p14:nvContentPartPr>
              <p14:xfrm>
                <a:off x="7723671" y="2308855"/>
                <a:ext cx="187200" cy="177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624835A-C2B5-7A79-4B5E-7199981C761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14671" y="2299855"/>
                  <a:ext cx="204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D868AF7-D54F-EDAB-A1DC-531EA120F75F}"/>
                    </a:ext>
                  </a:extLst>
                </p14:cNvPr>
                <p14:cNvContentPartPr/>
                <p14:nvPr/>
              </p14:nvContentPartPr>
              <p14:xfrm>
                <a:off x="8024271" y="2414695"/>
                <a:ext cx="137160" cy="6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D868AF7-D54F-EDAB-A1DC-531EA120F75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15271" y="2405695"/>
                  <a:ext cx="154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4B0E9F5-4164-59B6-6578-0690B73CEF73}"/>
                    </a:ext>
                  </a:extLst>
                </p14:cNvPr>
                <p14:cNvContentPartPr/>
                <p14:nvPr/>
              </p14:nvContentPartPr>
              <p14:xfrm>
                <a:off x="8223711" y="2331535"/>
                <a:ext cx="70920" cy="176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4B0E9F5-4164-59B6-6578-0690B73CEF7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14711" y="2322895"/>
                  <a:ext cx="88560" cy="19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AAEC1B0-A595-F6F0-23CD-920BDA404515}"/>
                  </a:ext>
                </a:extLst>
              </p14:cNvPr>
              <p14:cNvContentPartPr/>
              <p14:nvPr/>
            </p14:nvContentPartPr>
            <p14:xfrm>
              <a:off x="7547991" y="2191855"/>
              <a:ext cx="89640" cy="24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AAEC1B0-A595-F6F0-23CD-920BDA40451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539351" y="2183215"/>
                <a:ext cx="1072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CFEC134-97B4-CF6A-CA71-4EEDCE43D2D4}"/>
                  </a:ext>
                </a:extLst>
              </p14:cNvPr>
              <p14:cNvContentPartPr/>
              <p14:nvPr/>
            </p14:nvContentPartPr>
            <p14:xfrm>
              <a:off x="8428551" y="2309215"/>
              <a:ext cx="209880" cy="2066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CFEC134-97B4-CF6A-CA71-4EEDCE43D2D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419911" y="2300215"/>
                <a:ext cx="227520" cy="22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3BDC525-D4D2-FEA8-EABD-7A33364E0A5E}"/>
              </a:ext>
            </a:extLst>
          </p:cNvPr>
          <p:cNvGrpSpPr/>
          <p:nvPr/>
        </p:nvGrpSpPr>
        <p:grpSpPr>
          <a:xfrm>
            <a:off x="6295191" y="3402535"/>
            <a:ext cx="1143720" cy="1194120"/>
            <a:chOff x="6295191" y="3402535"/>
            <a:chExt cx="1143720" cy="11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8F762F1-B3F8-6564-D6C0-A65854D9E593}"/>
                    </a:ext>
                  </a:extLst>
                </p14:cNvPr>
                <p14:cNvContentPartPr/>
                <p14:nvPr/>
              </p14:nvContentPartPr>
              <p14:xfrm>
                <a:off x="6295191" y="3402535"/>
                <a:ext cx="1143720" cy="1194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8F762F1-B3F8-6564-D6C0-A65854D9E59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86551" y="3393535"/>
                  <a:ext cx="1161360" cy="12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FC96CEE-C3BF-D720-E615-CAF50285422D}"/>
                    </a:ext>
                  </a:extLst>
                </p14:cNvPr>
                <p14:cNvContentPartPr/>
                <p14:nvPr/>
              </p14:nvContentPartPr>
              <p14:xfrm>
                <a:off x="6669231" y="3652015"/>
                <a:ext cx="536400" cy="551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FC96CEE-C3BF-D720-E615-CAF50285422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60231" y="3643375"/>
                  <a:ext cx="55404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413A4EF-7DC8-FCC8-0250-7ABFA20AE860}"/>
                    </a:ext>
                  </a:extLst>
                </p14:cNvPr>
                <p14:cNvContentPartPr/>
                <p14:nvPr/>
              </p14:nvContentPartPr>
              <p14:xfrm>
                <a:off x="6856791" y="3868375"/>
                <a:ext cx="61200" cy="76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413A4EF-7DC8-FCC8-0250-7ABFA20AE86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48151" y="3859375"/>
                  <a:ext cx="788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1351BDA-BEFA-D777-0EE8-EFB888E6D73C}"/>
                    </a:ext>
                  </a:extLst>
                </p14:cNvPr>
                <p14:cNvContentPartPr/>
                <p14:nvPr/>
              </p14:nvContentPartPr>
              <p14:xfrm>
                <a:off x="6669951" y="4442935"/>
                <a:ext cx="77040" cy="17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1351BDA-BEFA-D777-0EE8-EFB888E6D73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61311" y="4433935"/>
                  <a:ext cx="946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8E1FD18-33D2-0811-4C9C-FF7875BCAAD1}"/>
                    </a:ext>
                  </a:extLst>
                </p14:cNvPr>
                <p14:cNvContentPartPr/>
                <p14:nvPr/>
              </p14:nvContentPartPr>
              <p14:xfrm>
                <a:off x="6728991" y="4378495"/>
                <a:ext cx="360" cy="58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8E1FD18-33D2-0811-4C9C-FF7875BCAAD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19991" y="4369495"/>
                  <a:ext cx="18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BCC5AA1-9BD8-1536-E17B-835CC8259578}"/>
                    </a:ext>
                  </a:extLst>
                </p14:cNvPr>
                <p14:cNvContentPartPr/>
                <p14:nvPr/>
              </p14:nvContentPartPr>
              <p14:xfrm>
                <a:off x="6969111" y="4273375"/>
                <a:ext cx="65880" cy="51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BCC5AA1-9BD8-1536-E17B-835CC82595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960471" y="4264735"/>
                  <a:ext cx="835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73A5FCD-8257-1976-3979-380BBF014F92}"/>
                    </a:ext>
                  </a:extLst>
                </p14:cNvPr>
                <p14:cNvContentPartPr/>
                <p14:nvPr/>
              </p14:nvContentPartPr>
              <p14:xfrm>
                <a:off x="6980991" y="4275535"/>
                <a:ext cx="36360" cy="56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73A5FCD-8257-1976-3979-380BBF014F9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71991" y="4266895"/>
                  <a:ext cx="540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4C5F3C6-4899-2437-7963-8E470361DC95}"/>
                    </a:ext>
                  </a:extLst>
                </p14:cNvPr>
                <p14:cNvContentPartPr/>
                <p14:nvPr/>
              </p14:nvContentPartPr>
              <p14:xfrm>
                <a:off x="7022031" y="4067815"/>
                <a:ext cx="35640" cy="46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4C5F3C6-4899-2437-7963-8E470361DC9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13031" y="4058815"/>
                  <a:ext cx="532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1BED530-4FA0-CDA2-40CA-3D79E79FA1EE}"/>
                    </a:ext>
                  </a:extLst>
                </p14:cNvPr>
                <p14:cNvContentPartPr/>
                <p14:nvPr/>
              </p14:nvContentPartPr>
              <p14:xfrm>
                <a:off x="7033551" y="4015615"/>
                <a:ext cx="21960" cy="81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1BED530-4FA0-CDA2-40CA-3D79E79FA1E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24911" y="4006615"/>
                  <a:ext cx="39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16949E6-051B-8C95-87FF-FC9FADD46754}"/>
                    </a:ext>
                  </a:extLst>
                </p14:cNvPr>
                <p14:cNvContentPartPr/>
                <p14:nvPr/>
              </p14:nvContentPartPr>
              <p14:xfrm>
                <a:off x="6951471" y="3950455"/>
                <a:ext cx="30600" cy="30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16949E6-051B-8C95-87FF-FC9FADD4675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42471" y="3941455"/>
                  <a:ext cx="48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3D0837D-9503-3DEC-8FA1-0AFC14CE7830}"/>
                    </a:ext>
                  </a:extLst>
                </p14:cNvPr>
                <p14:cNvContentPartPr/>
                <p14:nvPr/>
              </p14:nvContentPartPr>
              <p14:xfrm>
                <a:off x="6939591" y="3855415"/>
                <a:ext cx="16920" cy="124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3D0837D-9503-3DEC-8FA1-0AFC14CE783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30951" y="3846415"/>
                  <a:ext cx="34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2C185D1-4C03-1428-E20B-B0FB0F026B62}"/>
                    </a:ext>
                  </a:extLst>
                </p14:cNvPr>
                <p14:cNvContentPartPr/>
                <p14:nvPr/>
              </p14:nvContentPartPr>
              <p14:xfrm>
                <a:off x="6734751" y="3831295"/>
                <a:ext cx="294480" cy="588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2C185D1-4C03-1428-E20B-B0FB0F026B6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25751" y="3822295"/>
                  <a:ext cx="312120" cy="60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8171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344042" y="319171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Feature Scaling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723473" y="819150"/>
            <a:ext cx="7963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2400" dirty="0"/>
              <a:t>Get every feature into approximately a                           range.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75" y="944800"/>
            <a:ext cx="1575054" cy="251460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CFC836AC-6982-FD7D-F1A8-8B0268721568}"/>
              </a:ext>
            </a:extLst>
          </p:cNvPr>
          <p:cNvGrpSpPr/>
          <p:nvPr/>
        </p:nvGrpSpPr>
        <p:grpSpPr>
          <a:xfrm>
            <a:off x="650391" y="1494175"/>
            <a:ext cx="5961600" cy="3283200"/>
            <a:chOff x="650391" y="1494175"/>
            <a:chExt cx="5961600" cy="328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F88148-BB40-715F-EB79-ADF7ABF61BD6}"/>
                    </a:ext>
                  </a:extLst>
                </p14:cNvPr>
                <p14:cNvContentPartPr/>
                <p14:nvPr/>
              </p14:nvContentPartPr>
              <p14:xfrm>
                <a:off x="919311" y="1767775"/>
                <a:ext cx="225720" cy="237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F88148-BB40-715F-EB79-ADF7ABF61B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0311" y="1758775"/>
                  <a:ext cx="243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10C4870-8696-C58C-69E1-0F08FE667137}"/>
                    </a:ext>
                  </a:extLst>
                </p14:cNvPr>
                <p14:cNvContentPartPr/>
                <p14:nvPr/>
              </p14:nvContentPartPr>
              <p14:xfrm>
                <a:off x="1368591" y="1799815"/>
                <a:ext cx="226080" cy="259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10C4870-8696-C58C-69E1-0F08FE66713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9591" y="1791175"/>
                  <a:ext cx="2437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FFCB972-BDB2-41CE-BE27-0F6B132980AF}"/>
                    </a:ext>
                  </a:extLst>
                </p14:cNvPr>
                <p14:cNvContentPartPr/>
                <p14:nvPr/>
              </p14:nvContentPartPr>
              <p14:xfrm>
                <a:off x="1406391" y="2039575"/>
                <a:ext cx="119520" cy="78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FFCB972-BDB2-41CE-BE27-0F6B132980A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97751" y="2030575"/>
                  <a:ext cx="137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5999B88-267E-85AC-DA3D-77BEAFC619C0}"/>
                    </a:ext>
                  </a:extLst>
                </p14:cNvPr>
                <p14:cNvContentPartPr/>
                <p14:nvPr/>
              </p14:nvContentPartPr>
              <p14:xfrm>
                <a:off x="1906071" y="1828255"/>
                <a:ext cx="194760" cy="277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5999B88-267E-85AC-DA3D-77BEAFC619C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97071" y="1819615"/>
                  <a:ext cx="2124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BFCFD54-910C-179A-B8D1-399C33C4F39C}"/>
                    </a:ext>
                  </a:extLst>
                </p14:cNvPr>
                <p14:cNvContentPartPr/>
                <p14:nvPr/>
              </p14:nvContentPartPr>
              <p14:xfrm>
                <a:off x="2127111" y="1916095"/>
                <a:ext cx="123840" cy="25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BFCFD54-910C-179A-B8D1-399C33C4F39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18471" y="1907095"/>
                  <a:ext cx="141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EA9F1F2-FFBB-76CE-D524-E9F2ACFC18FD}"/>
                    </a:ext>
                  </a:extLst>
                </p14:cNvPr>
                <p14:cNvContentPartPr/>
                <p14:nvPr/>
              </p14:nvContentPartPr>
              <p14:xfrm>
                <a:off x="2834511" y="1763815"/>
                <a:ext cx="313200" cy="238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EA9F1F2-FFBB-76CE-D524-E9F2ACFC18F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25511" y="1755175"/>
                  <a:ext cx="3308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43580F7-0AC2-ED44-C88A-6AFD39781772}"/>
                    </a:ext>
                  </a:extLst>
                </p14:cNvPr>
                <p14:cNvContentPartPr/>
                <p14:nvPr/>
              </p14:nvContentPartPr>
              <p14:xfrm>
                <a:off x="2719671" y="2074855"/>
                <a:ext cx="150480" cy="154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43580F7-0AC2-ED44-C88A-6AFD3978177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10671" y="2065855"/>
                  <a:ext cx="1681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5B81870-C9A8-D71B-8B68-C6EF48715B05}"/>
                    </a:ext>
                  </a:extLst>
                </p14:cNvPr>
                <p14:cNvContentPartPr/>
                <p14:nvPr/>
              </p14:nvContentPartPr>
              <p14:xfrm>
                <a:off x="3433191" y="1746535"/>
                <a:ext cx="136800" cy="362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5B81870-C9A8-D71B-8B68-C6EF48715B0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24551" y="1737535"/>
                  <a:ext cx="1544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B2595F9-5FBF-581D-B009-914785DA6029}"/>
                    </a:ext>
                  </a:extLst>
                </p14:cNvPr>
                <p14:cNvContentPartPr/>
                <p14:nvPr/>
              </p14:nvContentPartPr>
              <p14:xfrm>
                <a:off x="4138071" y="1975135"/>
                <a:ext cx="323640" cy="294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B2595F9-5FBF-581D-B009-914785DA602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29071" y="1966135"/>
                  <a:ext cx="3412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AE8AE9E-CBA7-9D16-C784-537C130219C3}"/>
                    </a:ext>
                  </a:extLst>
                </p14:cNvPr>
                <p14:cNvContentPartPr/>
                <p14:nvPr/>
              </p14:nvContentPartPr>
              <p14:xfrm>
                <a:off x="832191" y="2748775"/>
                <a:ext cx="1029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AE8AE9E-CBA7-9D16-C784-537C130219C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3191" y="2739775"/>
                  <a:ext cx="120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63CB7A5-49B1-A188-9ED3-EAC8FDD3630F}"/>
                    </a:ext>
                  </a:extLst>
                </p14:cNvPr>
                <p14:cNvContentPartPr/>
                <p14:nvPr/>
              </p14:nvContentPartPr>
              <p14:xfrm>
                <a:off x="1062591" y="2683615"/>
                <a:ext cx="192960" cy="232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63CB7A5-49B1-A188-9ED3-EAC8FDD3630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53951" y="2674615"/>
                  <a:ext cx="210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36EDE46-0FBC-7F4E-7FBD-5C99789AEA30}"/>
                    </a:ext>
                  </a:extLst>
                </p14:cNvPr>
                <p14:cNvContentPartPr/>
                <p14:nvPr/>
              </p14:nvContentPartPr>
              <p14:xfrm>
                <a:off x="1564431" y="2672455"/>
                <a:ext cx="366480" cy="260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36EDE46-0FBC-7F4E-7FBD-5C99789AEA3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555431" y="2663815"/>
                  <a:ext cx="3841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662DE3-5B57-3109-A2F7-236432ED1799}"/>
                    </a:ext>
                  </a:extLst>
                </p14:cNvPr>
                <p14:cNvContentPartPr/>
                <p14:nvPr/>
              </p14:nvContentPartPr>
              <p14:xfrm>
                <a:off x="2087511" y="2673175"/>
                <a:ext cx="147600" cy="193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662DE3-5B57-3109-A2F7-236432ED179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78511" y="2664535"/>
                  <a:ext cx="165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269978C-318B-CF4D-2E4E-E5309E0F45C9}"/>
                    </a:ext>
                  </a:extLst>
                </p14:cNvPr>
                <p14:cNvContentPartPr/>
                <p14:nvPr/>
              </p14:nvContentPartPr>
              <p14:xfrm>
                <a:off x="2207391" y="2666695"/>
                <a:ext cx="143280" cy="232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269978C-318B-CF4D-2E4E-E5309E0F45C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98391" y="2657695"/>
                  <a:ext cx="1609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FD737F7-3AEA-97E6-FCAE-DF72DF499198}"/>
                    </a:ext>
                  </a:extLst>
                </p14:cNvPr>
                <p14:cNvContentPartPr/>
                <p14:nvPr/>
              </p14:nvContentPartPr>
              <p14:xfrm>
                <a:off x="2788791" y="2707735"/>
                <a:ext cx="224280" cy="200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FD737F7-3AEA-97E6-FCAE-DF72DF49919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80151" y="2698735"/>
                  <a:ext cx="2419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C898B8-FAED-4751-216A-51590DAF1AC1}"/>
                    </a:ext>
                  </a:extLst>
                </p14:cNvPr>
                <p14:cNvContentPartPr/>
                <p14:nvPr/>
              </p14:nvContentPartPr>
              <p14:xfrm>
                <a:off x="2830911" y="2953975"/>
                <a:ext cx="263880" cy="87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C898B8-FAED-4751-216A-51590DAF1AC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21911" y="2944975"/>
                  <a:ext cx="281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9287100-8B3E-1AAC-0B5F-384A07F00E44}"/>
                    </a:ext>
                  </a:extLst>
                </p14:cNvPr>
                <p14:cNvContentPartPr/>
                <p14:nvPr/>
              </p14:nvContentPartPr>
              <p14:xfrm>
                <a:off x="3479631" y="2706655"/>
                <a:ext cx="242640" cy="214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9287100-8B3E-1AAC-0B5F-384A07F00E4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470631" y="2697655"/>
                  <a:ext cx="260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050931-53DA-ABC7-0F73-DAB08BB717D5}"/>
                    </a:ext>
                  </a:extLst>
                </p14:cNvPr>
                <p14:cNvContentPartPr/>
                <p14:nvPr/>
              </p14:nvContentPartPr>
              <p14:xfrm>
                <a:off x="3715791" y="2977375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050931-53DA-ABC7-0F73-DAB08BB71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707151" y="29683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7FA48E9-5AE6-516C-AE2C-F6619EA78A5C}"/>
                    </a:ext>
                  </a:extLst>
                </p14:cNvPr>
                <p14:cNvContentPartPr/>
                <p14:nvPr/>
              </p14:nvContentPartPr>
              <p14:xfrm>
                <a:off x="3827391" y="2731135"/>
                <a:ext cx="236880" cy="194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7FA48E9-5AE6-516C-AE2C-F6619EA78A5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818391" y="2722495"/>
                  <a:ext cx="2545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B8515B9-B336-DD5A-8C5A-B6A8D8D619EE}"/>
                    </a:ext>
                  </a:extLst>
                </p14:cNvPr>
                <p14:cNvContentPartPr/>
                <p14:nvPr/>
              </p14:nvContentPartPr>
              <p14:xfrm>
                <a:off x="3856551" y="2654815"/>
                <a:ext cx="232560" cy="35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B8515B9-B336-DD5A-8C5A-B6A8D8D619E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847911" y="2646175"/>
                  <a:ext cx="2502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EA178E-A255-C90D-0BBC-DF3E92CFEFF7}"/>
                    </a:ext>
                  </a:extLst>
                </p14:cNvPr>
                <p14:cNvContentPartPr/>
                <p14:nvPr/>
              </p14:nvContentPartPr>
              <p14:xfrm>
                <a:off x="4530831" y="2371495"/>
                <a:ext cx="532440" cy="70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EA178E-A255-C90D-0BBC-DF3E92CFEFF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21831" y="2362495"/>
                  <a:ext cx="55008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CB32A2C-F4CB-748F-9F18-FC3DE6F3F9B9}"/>
                    </a:ext>
                  </a:extLst>
                </p14:cNvPr>
                <p14:cNvContentPartPr/>
                <p14:nvPr/>
              </p14:nvContentPartPr>
              <p14:xfrm>
                <a:off x="4254711" y="1893055"/>
                <a:ext cx="288000" cy="248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CB32A2C-F4CB-748F-9F18-FC3DE6F3F9B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46071" y="1884055"/>
                  <a:ext cx="305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C1AAC86-7C99-D9B9-9334-3AD03CCCFAD9}"/>
                    </a:ext>
                  </a:extLst>
                </p14:cNvPr>
                <p14:cNvContentPartPr/>
                <p14:nvPr/>
              </p14:nvContentPartPr>
              <p14:xfrm>
                <a:off x="4231671" y="1579135"/>
                <a:ext cx="525240" cy="624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C1AAC86-7C99-D9B9-9334-3AD03CCCFA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223031" y="1570495"/>
                  <a:ext cx="54288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DAB61A6-E208-3B38-E1A4-588B4A8EAD35}"/>
                    </a:ext>
                  </a:extLst>
                </p14:cNvPr>
                <p14:cNvContentPartPr/>
                <p14:nvPr/>
              </p14:nvContentPartPr>
              <p14:xfrm>
                <a:off x="673791" y="3880255"/>
                <a:ext cx="15624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DAB61A6-E208-3B38-E1A4-588B4A8EAD3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5151" y="3871255"/>
                  <a:ext cx="173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EC4A76D-1B40-2494-B5E1-5694A50508AB}"/>
                    </a:ext>
                  </a:extLst>
                </p14:cNvPr>
                <p14:cNvContentPartPr/>
                <p14:nvPr/>
              </p14:nvContentPartPr>
              <p14:xfrm>
                <a:off x="1037391" y="3795295"/>
                <a:ext cx="74880" cy="266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EC4A76D-1B40-2494-B5E1-5694A50508A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28391" y="3786655"/>
                  <a:ext cx="925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0F7879B-FE55-C539-3DC6-1550068911BC}"/>
                    </a:ext>
                  </a:extLst>
                </p14:cNvPr>
                <p14:cNvContentPartPr/>
                <p14:nvPr/>
              </p14:nvContentPartPr>
              <p14:xfrm>
                <a:off x="1258431" y="3748135"/>
                <a:ext cx="277200" cy="261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0F7879B-FE55-C539-3DC6-1550068911B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249431" y="3739495"/>
                  <a:ext cx="2948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C1C328D-186D-BBB0-9120-7AE68AFFC298}"/>
                    </a:ext>
                  </a:extLst>
                </p14:cNvPr>
                <p14:cNvContentPartPr/>
                <p14:nvPr/>
              </p14:nvContentPartPr>
              <p14:xfrm>
                <a:off x="1557591" y="3773335"/>
                <a:ext cx="302400" cy="301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C1C328D-186D-BBB0-9120-7AE68AFFC29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548591" y="3764695"/>
                  <a:ext cx="3200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43336A-86E1-44A9-7015-B800483C10DA}"/>
                    </a:ext>
                  </a:extLst>
                </p14:cNvPr>
                <p14:cNvContentPartPr/>
                <p14:nvPr/>
              </p14:nvContentPartPr>
              <p14:xfrm>
                <a:off x="2358591" y="3821215"/>
                <a:ext cx="150120" cy="258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43336A-86E1-44A9-7015-B800483C10D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349951" y="3812575"/>
                  <a:ext cx="167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ABF8132-F4DB-AC2A-B84B-1226E6BC1392}"/>
                    </a:ext>
                  </a:extLst>
                </p14:cNvPr>
                <p14:cNvContentPartPr/>
                <p14:nvPr/>
              </p14:nvContentPartPr>
              <p14:xfrm>
                <a:off x="2244471" y="4014895"/>
                <a:ext cx="199080" cy="209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ABF8132-F4DB-AC2A-B84B-1226E6BC139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235831" y="4005895"/>
                  <a:ext cx="2167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4F7B410-A3DE-CA49-1836-37C5A85FB618}"/>
                    </a:ext>
                  </a:extLst>
                </p14:cNvPr>
                <p14:cNvContentPartPr/>
                <p14:nvPr/>
              </p14:nvContentPartPr>
              <p14:xfrm>
                <a:off x="2625351" y="4014895"/>
                <a:ext cx="89280" cy="277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4F7B410-A3DE-CA49-1836-37C5A85FB61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616711" y="4005895"/>
                  <a:ext cx="106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EB6E22B-3AD5-8C99-159D-8714A3E3ED48}"/>
                    </a:ext>
                  </a:extLst>
                </p14:cNvPr>
                <p14:cNvContentPartPr/>
                <p14:nvPr/>
              </p14:nvContentPartPr>
              <p14:xfrm>
                <a:off x="2765031" y="4113535"/>
                <a:ext cx="136440" cy="131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EB6E22B-3AD5-8C99-159D-8714A3E3ED4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56031" y="4104895"/>
                  <a:ext cx="154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4825E07-225D-4646-9EE6-E9D003CD087E}"/>
                    </a:ext>
                  </a:extLst>
                </p14:cNvPr>
                <p14:cNvContentPartPr/>
                <p14:nvPr/>
              </p14:nvContentPartPr>
              <p14:xfrm>
                <a:off x="3549831" y="3768655"/>
                <a:ext cx="230760" cy="382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4825E07-225D-4646-9EE6-E9D003CD087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541191" y="3759655"/>
                  <a:ext cx="2484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744F34-0C03-3314-0239-386110EE003F}"/>
                    </a:ext>
                  </a:extLst>
                </p14:cNvPr>
                <p14:cNvContentPartPr/>
                <p14:nvPr/>
              </p14:nvContentPartPr>
              <p14:xfrm>
                <a:off x="3545871" y="4073575"/>
                <a:ext cx="170280" cy="196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744F34-0C03-3314-0239-386110EE003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537231" y="4064575"/>
                  <a:ext cx="187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6D6CE4C-F03C-3145-0DFF-5B84A1370483}"/>
                    </a:ext>
                  </a:extLst>
                </p14:cNvPr>
                <p14:cNvContentPartPr/>
                <p14:nvPr/>
              </p14:nvContentPartPr>
              <p14:xfrm>
                <a:off x="3909471" y="3879895"/>
                <a:ext cx="239040" cy="326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6D6CE4C-F03C-3145-0DFF-5B84A137048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900831" y="3871255"/>
                  <a:ext cx="2566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2DB3E72-DAAE-1F20-4245-E9E4BEE9A283}"/>
                    </a:ext>
                  </a:extLst>
                </p14:cNvPr>
                <p14:cNvContentPartPr/>
                <p14:nvPr/>
              </p14:nvContentPartPr>
              <p14:xfrm>
                <a:off x="4218351" y="3830215"/>
                <a:ext cx="219240" cy="333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2DB3E72-DAAE-1F20-4245-E9E4BEE9A28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209711" y="3821215"/>
                  <a:ext cx="2368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C4422F9-8F1B-A15D-DD69-9F8AF1B154FF}"/>
                    </a:ext>
                  </a:extLst>
                </p14:cNvPr>
                <p14:cNvContentPartPr/>
                <p14:nvPr/>
              </p14:nvContentPartPr>
              <p14:xfrm>
                <a:off x="4757991" y="3802135"/>
                <a:ext cx="200160" cy="326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C4422F9-8F1B-A15D-DD69-9F8AF1B154F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749351" y="3793495"/>
                  <a:ext cx="2178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2AA7A80-19B5-E09A-31F3-1ACC2FC70941}"/>
                    </a:ext>
                  </a:extLst>
                </p14:cNvPr>
                <p14:cNvContentPartPr/>
                <p14:nvPr/>
              </p14:nvContentPartPr>
              <p14:xfrm>
                <a:off x="5374671" y="3862255"/>
                <a:ext cx="335160" cy="439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2AA7A80-19B5-E09A-31F3-1ACC2FC7094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66031" y="3853615"/>
                  <a:ext cx="35280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C363F9-EF88-B923-FE3C-E937076CF4D7}"/>
                    </a:ext>
                  </a:extLst>
                </p14:cNvPr>
                <p14:cNvContentPartPr/>
                <p14:nvPr/>
              </p14:nvContentPartPr>
              <p14:xfrm>
                <a:off x="5459271" y="3912295"/>
                <a:ext cx="308880" cy="290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C363F9-EF88-B923-FE3C-E937076CF4D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50271" y="3903655"/>
                  <a:ext cx="3265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AA6EEF1-2FE5-D396-5E89-C68F1515998A}"/>
                    </a:ext>
                  </a:extLst>
                </p14:cNvPr>
                <p14:cNvContentPartPr/>
                <p14:nvPr/>
              </p14:nvContentPartPr>
              <p14:xfrm>
                <a:off x="650391" y="4589095"/>
                <a:ext cx="304560" cy="15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AA6EEF1-2FE5-D396-5E89-C68F1515998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41751" y="4580455"/>
                  <a:ext cx="322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4745190-1D38-48F5-2AAC-096458CD70E2}"/>
                    </a:ext>
                  </a:extLst>
                </p14:cNvPr>
                <p14:cNvContentPartPr/>
                <p14:nvPr/>
              </p14:nvContentPartPr>
              <p14:xfrm>
                <a:off x="1065111" y="4477135"/>
                <a:ext cx="236160" cy="212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4745190-1D38-48F5-2AAC-096458CD70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56471" y="4468495"/>
                  <a:ext cx="253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031042C-5E15-40C3-FF09-39C3ED7D7837}"/>
                    </a:ext>
                  </a:extLst>
                </p14:cNvPr>
                <p14:cNvContentPartPr/>
                <p14:nvPr/>
              </p14:nvContentPartPr>
              <p14:xfrm>
                <a:off x="1388751" y="4729855"/>
                <a:ext cx="3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031042C-5E15-40C3-FF09-39C3ED7D783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80111" y="47212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158B557-9225-69D5-5CEC-18E5A767504A}"/>
                    </a:ext>
                  </a:extLst>
                </p14:cNvPr>
                <p14:cNvContentPartPr/>
                <p14:nvPr/>
              </p14:nvContentPartPr>
              <p14:xfrm>
                <a:off x="1492791" y="4541935"/>
                <a:ext cx="160200" cy="201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158B557-9225-69D5-5CEC-18E5A767504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84151" y="4533295"/>
                  <a:ext cx="177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1A3A22B-5675-1DDF-8CFD-943A2900A2F4}"/>
                    </a:ext>
                  </a:extLst>
                </p14:cNvPr>
                <p14:cNvContentPartPr/>
                <p14:nvPr/>
              </p14:nvContentPartPr>
              <p14:xfrm>
                <a:off x="1727151" y="4493335"/>
                <a:ext cx="160920" cy="24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1A3A22B-5675-1DDF-8CFD-943A2900A2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18511" y="4484695"/>
                  <a:ext cx="1785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8627658-8443-FBBE-44AD-9EBEC5A664FC}"/>
                    </a:ext>
                  </a:extLst>
                </p14:cNvPr>
                <p14:cNvContentPartPr/>
                <p14:nvPr/>
              </p14:nvContentPartPr>
              <p14:xfrm>
                <a:off x="2020911" y="4546975"/>
                <a:ext cx="189720" cy="177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8627658-8443-FBBE-44AD-9EBEC5A664F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11911" y="4537975"/>
                  <a:ext cx="207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E38F9F-A5AD-7C64-DE7C-70989B69ABBA}"/>
                    </a:ext>
                  </a:extLst>
                </p14:cNvPr>
                <p14:cNvContentPartPr/>
                <p14:nvPr/>
              </p14:nvContentPartPr>
              <p14:xfrm>
                <a:off x="2402871" y="4489735"/>
                <a:ext cx="125640" cy="240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E38F9F-A5AD-7C64-DE7C-70989B69ABB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94231" y="4481095"/>
                  <a:ext cx="1432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129D2D0-3BD8-F08F-50BE-6FDCA441C85D}"/>
                    </a:ext>
                  </a:extLst>
                </p14:cNvPr>
                <p14:cNvContentPartPr/>
                <p14:nvPr/>
              </p14:nvContentPartPr>
              <p14:xfrm>
                <a:off x="3000831" y="4513135"/>
                <a:ext cx="128160" cy="178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129D2D0-3BD8-F08F-50BE-6FDCA441C85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91831" y="4504135"/>
                  <a:ext cx="145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958D6AF-6D72-A32F-B952-A5726899AAC8}"/>
                    </a:ext>
                  </a:extLst>
                </p14:cNvPr>
                <p14:cNvContentPartPr/>
                <p14:nvPr/>
              </p14:nvContentPartPr>
              <p14:xfrm>
                <a:off x="3276231" y="4472095"/>
                <a:ext cx="106200" cy="204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958D6AF-6D72-A32F-B952-A5726899AAC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67591" y="4463095"/>
                  <a:ext cx="123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3B8CCFE-93E8-6BD4-C1C6-A6A31B831C68}"/>
                    </a:ext>
                  </a:extLst>
                </p14:cNvPr>
                <p14:cNvContentPartPr/>
                <p14:nvPr/>
              </p14:nvContentPartPr>
              <p14:xfrm>
                <a:off x="3462711" y="4536175"/>
                <a:ext cx="31320" cy="148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3B8CCFE-93E8-6BD4-C1C6-A6A31B831C6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54071" y="4527535"/>
                  <a:ext cx="48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D183299-CC8E-34CB-3469-34317CFA2BCD}"/>
                    </a:ext>
                  </a:extLst>
                </p14:cNvPr>
                <p14:cNvContentPartPr/>
                <p14:nvPr/>
              </p14:nvContentPartPr>
              <p14:xfrm>
                <a:off x="3790311" y="4448695"/>
                <a:ext cx="142920" cy="229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D183299-CC8E-34CB-3469-34317CFA2BC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81311" y="4439695"/>
                  <a:ext cx="160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3018DB6-5DA2-C6A1-6394-DF36EB421CAB}"/>
                    </a:ext>
                  </a:extLst>
                </p14:cNvPr>
                <p14:cNvContentPartPr/>
                <p14:nvPr/>
              </p14:nvContentPartPr>
              <p14:xfrm>
                <a:off x="3668991" y="4612855"/>
                <a:ext cx="221400" cy="141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3018DB6-5DA2-C6A1-6394-DF36EB421CA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60351" y="4603855"/>
                  <a:ext cx="239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B957972-7460-1F29-3F48-F633947D9286}"/>
                    </a:ext>
                  </a:extLst>
                </p14:cNvPr>
                <p14:cNvContentPartPr/>
                <p14:nvPr/>
              </p14:nvContentPartPr>
              <p14:xfrm>
                <a:off x="4242111" y="4429615"/>
                <a:ext cx="136440" cy="148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B957972-7460-1F29-3F48-F633947D928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33111" y="4420975"/>
                  <a:ext cx="154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2CE9674-9729-610D-1D33-5D5DD8C6DCE1}"/>
                    </a:ext>
                  </a:extLst>
                </p14:cNvPr>
                <p14:cNvContentPartPr/>
                <p14:nvPr/>
              </p14:nvContentPartPr>
              <p14:xfrm>
                <a:off x="4404831" y="4612855"/>
                <a:ext cx="14760" cy="30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2CE9674-9729-610D-1D33-5D5DD8C6DC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95831" y="4603855"/>
                  <a:ext cx="32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FC17F65-936F-820D-809C-8FCDBB8ADA66}"/>
                    </a:ext>
                  </a:extLst>
                </p14:cNvPr>
                <p14:cNvContentPartPr/>
                <p14:nvPr/>
              </p14:nvContentPartPr>
              <p14:xfrm>
                <a:off x="4530111" y="4405495"/>
                <a:ext cx="165600" cy="191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FC17F65-936F-820D-809C-8FCDBB8ADA6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21471" y="4396495"/>
                  <a:ext cx="1832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B79DA71-5A75-1072-E366-4701B8353B21}"/>
                    </a:ext>
                  </a:extLst>
                </p14:cNvPr>
                <p14:cNvContentPartPr/>
                <p14:nvPr/>
              </p14:nvContentPartPr>
              <p14:xfrm>
                <a:off x="4810551" y="4387135"/>
                <a:ext cx="178920" cy="232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B79DA71-5A75-1072-E366-4701B8353B2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01911" y="4378135"/>
                  <a:ext cx="196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A3DACCB-177F-8DD8-E07F-D7BE13B01820}"/>
                    </a:ext>
                  </a:extLst>
                </p14:cNvPr>
                <p14:cNvContentPartPr/>
                <p14:nvPr/>
              </p14:nvContentPartPr>
              <p14:xfrm>
                <a:off x="5009271" y="4388215"/>
                <a:ext cx="143280" cy="255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A3DACCB-177F-8DD8-E07F-D7BE13B0182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00271" y="4379215"/>
                  <a:ext cx="1609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9CCBA4B-A6C2-E6D7-03BD-F9E9DBF82AE7}"/>
                    </a:ext>
                  </a:extLst>
                </p14:cNvPr>
                <p14:cNvContentPartPr/>
                <p14:nvPr/>
              </p14:nvContentPartPr>
              <p14:xfrm>
                <a:off x="5509671" y="4415575"/>
                <a:ext cx="77400" cy="266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9CCBA4B-A6C2-E6D7-03BD-F9E9DBF82AE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01031" y="4406575"/>
                  <a:ext cx="950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3E217F7-2862-EF29-556D-76B8EA9F2340}"/>
                    </a:ext>
                  </a:extLst>
                </p14:cNvPr>
                <p14:cNvContentPartPr/>
                <p14:nvPr/>
              </p14:nvContentPartPr>
              <p14:xfrm>
                <a:off x="5955351" y="4413415"/>
                <a:ext cx="223560" cy="308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3E217F7-2862-EF29-556D-76B8EA9F234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46351" y="4404775"/>
                  <a:ext cx="2412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0AEDB66-4384-7C92-FC7E-ABDA78D98ED0}"/>
                    </a:ext>
                  </a:extLst>
                </p14:cNvPr>
                <p14:cNvContentPartPr/>
                <p14:nvPr/>
              </p14:nvContentPartPr>
              <p14:xfrm>
                <a:off x="5902431" y="4410175"/>
                <a:ext cx="465480" cy="367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0AEDB66-4384-7C92-FC7E-ABDA78D98ED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93431" y="4401535"/>
                  <a:ext cx="4831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334FEDA-8682-F981-00C4-57BFA3E5ED56}"/>
                    </a:ext>
                  </a:extLst>
                </p14:cNvPr>
                <p14:cNvContentPartPr/>
                <p14:nvPr/>
              </p14:nvContentPartPr>
              <p14:xfrm>
                <a:off x="3150591" y="3733375"/>
                <a:ext cx="15120" cy="90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334FEDA-8682-F981-00C4-57BFA3E5ED5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41951" y="3724735"/>
                  <a:ext cx="32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441D020-417B-2A45-4BC2-DF5D3CEA64A3}"/>
                    </a:ext>
                  </a:extLst>
                </p14:cNvPr>
                <p14:cNvContentPartPr/>
                <p14:nvPr/>
              </p14:nvContentPartPr>
              <p14:xfrm>
                <a:off x="3159231" y="3751015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441D020-417B-2A45-4BC2-DF5D3CEA64A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50231" y="37423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F9B2398-E955-298C-4D35-BD428A5D927D}"/>
                    </a:ext>
                  </a:extLst>
                </p14:cNvPr>
                <p14:cNvContentPartPr/>
                <p14:nvPr/>
              </p14:nvContentPartPr>
              <p14:xfrm>
                <a:off x="5907471" y="1494175"/>
                <a:ext cx="704520" cy="3237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F9B2398-E955-298C-4D35-BD428A5D927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898831" y="1485535"/>
                  <a:ext cx="722160" cy="325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1223A47-2BEA-0DF9-AEF8-9B0F898D89B8}"/>
              </a:ext>
            </a:extLst>
          </p:cNvPr>
          <p:cNvGrpSpPr/>
          <p:nvPr/>
        </p:nvGrpSpPr>
        <p:grpSpPr>
          <a:xfrm>
            <a:off x="6881271" y="1687855"/>
            <a:ext cx="1226880" cy="525240"/>
            <a:chOff x="6881271" y="1687855"/>
            <a:chExt cx="1226880" cy="5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08DB08F-4995-CA67-D4CE-C729C85D9506}"/>
                    </a:ext>
                  </a:extLst>
                </p14:cNvPr>
                <p14:cNvContentPartPr/>
                <p14:nvPr/>
              </p14:nvContentPartPr>
              <p14:xfrm>
                <a:off x="6881271" y="1938775"/>
                <a:ext cx="412200" cy="12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08DB08F-4995-CA67-D4CE-C729C85D950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872271" y="1930135"/>
                  <a:ext cx="429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2E56B03-7148-A8C6-5ED4-E05C61546AEB}"/>
                    </a:ext>
                  </a:extLst>
                </p14:cNvPr>
                <p14:cNvContentPartPr/>
                <p14:nvPr/>
              </p14:nvContentPartPr>
              <p14:xfrm>
                <a:off x="7240551" y="1810975"/>
                <a:ext cx="127440" cy="250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2E56B03-7148-A8C6-5ED4-E05C61546AE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231551" y="1801975"/>
                  <a:ext cx="1450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6AA4249-5E4F-A30D-F7AB-F46477231D8A}"/>
                    </a:ext>
                  </a:extLst>
                </p14:cNvPr>
                <p14:cNvContentPartPr/>
                <p14:nvPr/>
              </p14:nvContentPartPr>
              <p14:xfrm>
                <a:off x="7619991" y="1734655"/>
                <a:ext cx="230760" cy="353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6AA4249-5E4F-A30D-F7AB-F46477231D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610991" y="1726015"/>
                  <a:ext cx="2484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DB43D62-26BF-EA75-6540-3BB88E3ACE5A}"/>
                    </a:ext>
                  </a:extLst>
                </p14:cNvPr>
                <p14:cNvContentPartPr/>
                <p14:nvPr/>
              </p14:nvContentPartPr>
              <p14:xfrm>
                <a:off x="8022111" y="1687855"/>
                <a:ext cx="86040" cy="525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DB43D62-26BF-EA75-6540-3BB88E3ACE5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013471" y="1678855"/>
                  <a:ext cx="103680" cy="54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0F001FD-8F36-7CEA-D2AA-3B4AC0BBF4C9}"/>
              </a:ext>
            </a:extLst>
          </p:cNvPr>
          <p:cNvGrpSpPr/>
          <p:nvPr/>
        </p:nvGrpSpPr>
        <p:grpSpPr>
          <a:xfrm>
            <a:off x="6070191" y="1634935"/>
            <a:ext cx="511200" cy="650520"/>
            <a:chOff x="6070191" y="1634935"/>
            <a:chExt cx="511200" cy="65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30E6EBB-407A-F012-28BC-11C735CA0222}"/>
                    </a:ext>
                  </a:extLst>
                </p14:cNvPr>
                <p14:cNvContentPartPr/>
                <p14:nvPr/>
              </p14:nvContentPartPr>
              <p14:xfrm>
                <a:off x="6189711" y="1934095"/>
                <a:ext cx="21132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30E6EBB-407A-F012-28BC-11C735CA022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180711" y="1925095"/>
                  <a:ext cx="22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B4D5D82-75B4-52D8-095D-684FE0FDFEF3}"/>
                    </a:ext>
                  </a:extLst>
                </p14:cNvPr>
                <p14:cNvContentPartPr/>
                <p14:nvPr/>
              </p14:nvContentPartPr>
              <p14:xfrm>
                <a:off x="6447471" y="1803415"/>
                <a:ext cx="133920" cy="329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B4D5D82-75B4-52D8-095D-684FE0FDFEF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438471" y="1794775"/>
                  <a:ext cx="1515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4F21506-BE29-6D3A-8CA9-F67979E78E75}"/>
                    </a:ext>
                  </a:extLst>
                </p14:cNvPr>
                <p14:cNvContentPartPr/>
                <p14:nvPr/>
              </p14:nvContentPartPr>
              <p14:xfrm>
                <a:off x="6070191" y="1634935"/>
                <a:ext cx="166680" cy="650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4F21506-BE29-6D3A-8CA9-F67979E78E7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061191" y="1626295"/>
                  <a:ext cx="184320" cy="66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2C1E55A-3CCB-9348-127F-A1CF7FA52329}"/>
              </a:ext>
            </a:extLst>
          </p:cNvPr>
          <p:cNvGrpSpPr/>
          <p:nvPr/>
        </p:nvGrpSpPr>
        <p:grpSpPr>
          <a:xfrm>
            <a:off x="6435591" y="2518375"/>
            <a:ext cx="470880" cy="651960"/>
            <a:chOff x="6435591" y="2518375"/>
            <a:chExt cx="470880" cy="65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C867ADE-CA95-067D-EED3-BF67C964C649}"/>
                    </a:ext>
                  </a:extLst>
                </p14:cNvPr>
                <p14:cNvContentPartPr/>
                <p14:nvPr/>
              </p14:nvContentPartPr>
              <p14:xfrm>
                <a:off x="6435591" y="2706655"/>
                <a:ext cx="157320" cy="30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C867ADE-CA95-067D-EED3-BF67C964C64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426951" y="2697655"/>
                  <a:ext cx="174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4A7ED7F-2847-A441-7906-607140509CF6}"/>
                    </a:ext>
                  </a:extLst>
                </p14:cNvPr>
                <p14:cNvContentPartPr/>
                <p14:nvPr/>
              </p14:nvContentPartPr>
              <p14:xfrm>
                <a:off x="6739791" y="2518375"/>
                <a:ext cx="54360" cy="317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4A7ED7F-2847-A441-7906-607140509CF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731151" y="2509735"/>
                  <a:ext cx="720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E7B66F1-664B-C3E2-D05F-C58DBF341D7B}"/>
                    </a:ext>
                  </a:extLst>
                </p14:cNvPr>
                <p14:cNvContentPartPr/>
                <p14:nvPr/>
              </p14:nvContentPartPr>
              <p14:xfrm>
                <a:off x="6681831" y="2843095"/>
                <a:ext cx="224640" cy="45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E7B66F1-664B-C3E2-D05F-C58DBF341D7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673191" y="2834095"/>
                  <a:ext cx="242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17D50F8-8709-8FBA-85D6-687EC4A3E61D}"/>
                    </a:ext>
                  </a:extLst>
                </p14:cNvPr>
                <p14:cNvContentPartPr/>
                <p14:nvPr/>
              </p14:nvContentPartPr>
              <p14:xfrm>
                <a:off x="6705231" y="3017335"/>
                <a:ext cx="149760" cy="153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17D50F8-8709-8FBA-85D6-687EC4A3E61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696591" y="3008335"/>
                  <a:ext cx="16740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4E01751-576E-E46B-475D-F26D6B864B81}"/>
              </a:ext>
            </a:extLst>
          </p:cNvPr>
          <p:cNvGrpSpPr/>
          <p:nvPr/>
        </p:nvGrpSpPr>
        <p:grpSpPr>
          <a:xfrm>
            <a:off x="7209591" y="2473375"/>
            <a:ext cx="1067040" cy="884520"/>
            <a:chOff x="7209591" y="2473375"/>
            <a:chExt cx="1067040" cy="88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0A2EA14-339A-A642-B7BF-EFE8B9873428}"/>
                    </a:ext>
                  </a:extLst>
                </p14:cNvPr>
                <p14:cNvContentPartPr/>
                <p14:nvPr/>
              </p14:nvContentPartPr>
              <p14:xfrm>
                <a:off x="7209591" y="2807455"/>
                <a:ext cx="314640" cy="30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0A2EA14-339A-A642-B7BF-EFE8B987342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200591" y="2798455"/>
                  <a:ext cx="3322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9F8C824-2105-170D-2986-49859C2A0A7E}"/>
                    </a:ext>
                  </a:extLst>
                </p14:cNvPr>
                <p14:cNvContentPartPr/>
                <p14:nvPr/>
              </p14:nvContentPartPr>
              <p14:xfrm>
                <a:off x="7432071" y="2619895"/>
                <a:ext cx="160920" cy="328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9F8C824-2105-170D-2986-49859C2A0A7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423071" y="2610895"/>
                  <a:ext cx="1785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2FC38B1-78D2-47F1-E3FD-E8887660929B}"/>
                    </a:ext>
                  </a:extLst>
                </p14:cNvPr>
                <p14:cNvContentPartPr/>
                <p14:nvPr/>
              </p14:nvContentPartPr>
              <p14:xfrm>
                <a:off x="7795671" y="2566615"/>
                <a:ext cx="100440" cy="266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2FC38B1-78D2-47F1-E3FD-E8887660929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786671" y="2557975"/>
                  <a:ext cx="1180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5B1670D-4F56-B03B-AD2C-DB6659D73537}"/>
                    </a:ext>
                  </a:extLst>
                </p14:cNvPr>
                <p14:cNvContentPartPr/>
                <p14:nvPr/>
              </p14:nvContentPartPr>
              <p14:xfrm>
                <a:off x="7701711" y="2912935"/>
                <a:ext cx="257040" cy="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5B1670D-4F56-B03B-AD2C-DB6659D7353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693071" y="2903935"/>
                  <a:ext cx="274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450B542-891C-2565-6052-C17B014C5020}"/>
                    </a:ext>
                  </a:extLst>
                </p14:cNvPr>
                <p14:cNvContentPartPr/>
                <p14:nvPr/>
              </p14:nvContentPartPr>
              <p14:xfrm>
                <a:off x="7806471" y="3101215"/>
                <a:ext cx="113040" cy="256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450B542-891C-2565-6052-C17B014C502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797831" y="3092215"/>
                  <a:ext cx="1306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673A899-DC11-5E92-B981-C7C25509A754}"/>
                    </a:ext>
                  </a:extLst>
                </p14:cNvPr>
                <p14:cNvContentPartPr/>
                <p14:nvPr/>
              </p14:nvContentPartPr>
              <p14:xfrm>
                <a:off x="8164671" y="2473375"/>
                <a:ext cx="111960" cy="830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673A899-DC11-5E92-B981-C7C25509A75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156031" y="2464375"/>
                  <a:ext cx="129600" cy="84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7881A98-C11B-BAD1-C83D-0B65F963E708}"/>
                  </a:ext>
                </a:extLst>
              </p14:cNvPr>
              <p14:cNvContentPartPr/>
              <p14:nvPr/>
            </p14:nvContentPartPr>
            <p14:xfrm>
              <a:off x="6093951" y="2397055"/>
              <a:ext cx="248400" cy="7329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7881A98-C11B-BAD1-C83D-0B65F963E708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084951" y="2388415"/>
                <a:ext cx="26604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1AAB163-6482-7EA6-7B79-5B14E2F92BC2}"/>
                  </a:ext>
                </a:extLst>
              </p14:cNvPr>
              <p14:cNvContentPartPr/>
              <p14:nvPr/>
            </p14:nvContentPartPr>
            <p14:xfrm>
              <a:off x="8446191" y="1529455"/>
              <a:ext cx="208080" cy="558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1AAB163-6482-7EA6-7B79-5B14E2F92BC2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437191" y="1520815"/>
                <a:ext cx="22572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EF17EFE-9A1A-5AED-CE64-7B2AA6787156}"/>
                  </a:ext>
                </a:extLst>
              </p14:cNvPr>
              <p14:cNvContentPartPr/>
              <p14:nvPr/>
            </p14:nvContentPartPr>
            <p14:xfrm>
              <a:off x="8604591" y="2733655"/>
              <a:ext cx="248040" cy="4204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EF17EFE-9A1A-5AED-CE64-7B2AA6787156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595591" y="2725015"/>
                <a:ext cx="265680" cy="43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5575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473" y="557129"/>
            <a:ext cx="79633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/>
              <a:t>Replace      with                to make features have approximately zero mean (Do not apply to              ).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44042" y="133350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Mean normalization</a:t>
            </a: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48" y="714254"/>
            <a:ext cx="201930" cy="152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54" y="711627"/>
            <a:ext cx="748665" cy="1676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22" y="979066"/>
            <a:ext cx="697230" cy="2114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3473" y="1357015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/>
              <a:t>E.g. 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01538"/>
            <a:ext cx="1860804" cy="3726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23699"/>
            <a:ext cx="2295144" cy="39547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51" y="2662299"/>
            <a:ext cx="3632835" cy="219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61B3AB-A6D2-DB34-55D7-296A4AE11021}"/>
                  </a:ext>
                </a:extLst>
              </p14:cNvPr>
              <p14:cNvContentPartPr/>
              <p14:nvPr/>
            </p14:nvContentPartPr>
            <p14:xfrm>
              <a:off x="445191" y="528655"/>
              <a:ext cx="2509560" cy="57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61B3AB-A6D2-DB34-55D7-296A4AE110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6551" y="519655"/>
                <a:ext cx="2527200" cy="7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CBDEBEE-16B2-4D31-0205-35A5531AD796}"/>
              </a:ext>
            </a:extLst>
          </p:cNvPr>
          <p:cNvGrpSpPr/>
          <p:nvPr/>
        </p:nvGrpSpPr>
        <p:grpSpPr>
          <a:xfrm>
            <a:off x="2912991" y="181615"/>
            <a:ext cx="223200" cy="372240"/>
            <a:chOff x="2912991" y="181615"/>
            <a:chExt cx="22320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A431CBE-7760-31B5-DE0A-DEAE81B5F5A3}"/>
                    </a:ext>
                  </a:extLst>
                </p14:cNvPr>
                <p14:cNvContentPartPr/>
                <p14:nvPr/>
              </p14:nvContentPartPr>
              <p14:xfrm>
                <a:off x="2912991" y="522175"/>
                <a:ext cx="106200" cy="31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A431CBE-7760-31B5-DE0A-DEAE81B5F5A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04351" y="513175"/>
                  <a:ext cx="123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6BD5A3D-8742-5B6D-1662-FE6C7EEE9CB5}"/>
                    </a:ext>
                  </a:extLst>
                </p14:cNvPr>
                <p14:cNvContentPartPr/>
                <p14:nvPr/>
              </p14:nvContentPartPr>
              <p14:xfrm>
                <a:off x="3128631" y="181615"/>
                <a:ext cx="7560" cy="292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6BD5A3D-8742-5B6D-1662-FE6C7EEE9CB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19631" y="172615"/>
                  <a:ext cx="2520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E66CF5-1C10-E3D0-8A94-3695647F1D46}"/>
              </a:ext>
            </a:extLst>
          </p:cNvPr>
          <p:cNvGrpSpPr/>
          <p:nvPr/>
        </p:nvGrpSpPr>
        <p:grpSpPr>
          <a:xfrm>
            <a:off x="791151" y="620815"/>
            <a:ext cx="2620440" cy="358920"/>
            <a:chOff x="791151" y="620815"/>
            <a:chExt cx="26204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857E0F-E674-25CA-5996-B5D63CA40DF8}"/>
                    </a:ext>
                  </a:extLst>
                </p14:cNvPr>
                <p14:cNvContentPartPr/>
                <p14:nvPr/>
              </p14:nvContentPartPr>
              <p14:xfrm>
                <a:off x="791151" y="902335"/>
                <a:ext cx="1166760" cy="77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857E0F-E674-25CA-5996-B5D63CA40DF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2151" y="893695"/>
                  <a:ext cx="1184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60F5987-1AC4-9C9C-53EE-01422FA27C93}"/>
                    </a:ext>
                  </a:extLst>
                </p14:cNvPr>
                <p14:cNvContentPartPr/>
                <p14:nvPr/>
              </p14:nvContentPartPr>
              <p14:xfrm>
                <a:off x="1557231" y="620815"/>
                <a:ext cx="400680" cy="322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60F5987-1AC4-9C9C-53EE-01422FA27C9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48231" y="612175"/>
                  <a:ext cx="4183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93A7CF-39F2-539A-EC90-1B104CFDC116}"/>
                    </a:ext>
                  </a:extLst>
                </p14:cNvPr>
                <p14:cNvContentPartPr/>
                <p14:nvPr/>
              </p14:nvContentPartPr>
              <p14:xfrm>
                <a:off x="2525991" y="895855"/>
                <a:ext cx="662400" cy="18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93A7CF-39F2-539A-EC90-1B104CFDC11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16991" y="886855"/>
                  <a:ext cx="680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CDA18E9-06F7-505C-8C66-C4934E2C5BBD}"/>
                    </a:ext>
                  </a:extLst>
                </p14:cNvPr>
                <p14:cNvContentPartPr/>
                <p14:nvPr/>
              </p14:nvContentPartPr>
              <p14:xfrm>
                <a:off x="2982111" y="630895"/>
                <a:ext cx="423000" cy="268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CDA18E9-06F7-505C-8C66-C4934E2C5BB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73111" y="621895"/>
                  <a:ext cx="4406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FE8589F-C96D-C13C-3388-3F0E45DB0C53}"/>
                    </a:ext>
                  </a:extLst>
                </p14:cNvPr>
                <p14:cNvContentPartPr/>
                <p14:nvPr/>
              </p14:nvContentPartPr>
              <p14:xfrm>
                <a:off x="3212511" y="837895"/>
                <a:ext cx="199080" cy="87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FE8589F-C96D-C13C-3388-3F0E45DB0C5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03871" y="829255"/>
                  <a:ext cx="21672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4BE2A7-0205-37C4-4A36-F303F3E83295}"/>
              </a:ext>
            </a:extLst>
          </p:cNvPr>
          <p:cNvGrpSpPr/>
          <p:nvPr/>
        </p:nvGrpSpPr>
        <p:grpSpPr>
          <a:xfrm>
            <a:off x="474711" y="3118135"/>
            <a:ext cx="3147840" cy="542880"/>
            <a:chOff x="474711" y="3118135"/>
            <a:chExt cx="3147840" cy="54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A951585-D129-833F-B6B4-B5187D2E02C5}"/>
                    </a:ext>
                  </a:extLst>
                </p14:cNvPr>
                <p14:cNvContentPartPr/>
                <p14:nvPr/>
              </p14:nvContentPartPr>
              <p14:xfrm>
                <a:off x="474711" y="3257815"/>
                <a:ext cx="192600" cy="240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A951585-D129-833F-B6B4-B5187D2E02C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5711" y="3249175"/>
                  <a:ext cx="210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8D249D-CB44-CCE1-7436-EEF52D619AEE}"/>
                    </a:ext>
                  </a:extLst>
                </p14:cNvPr>
                <p14:cNvContentPartPr/>
                <p14:nvPr/>
              </p14:nvContentPartPr>
              <p14:xfrm>
                <a:off x="673071" y="3118135"/>
                <a:ext cx="288720" cy="383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8D249D-CB44-CCE1-7436-EEF52D619AE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4431" y="3109135"/>
                  <a:ext cx="3063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F11D5BF-C607-8FBF-0819-95A14DD1EFDE}"/>
                    </a:ext>
                  </a:extLst>
                </p14:cNvPr>
                <p14:cNvContentPartPr/>
                <p14:nvPr/>
              </p14:nvContentPartPr>
              <p14:xfrm>
                <a:off x="998511" y="3200215"/>
                <a:ext cx="3960" cy="274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F11D5BF-C607-8FBF-0819-95A14DD1EFD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9511" y="3191215"/>
                  <a:ext cx="216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2954C65-3798-C78C-2326-4A9FA1594384}"/>
                    </a:ext>
                  </a:extLst>
                </p14:cNvPr>
                <p14:cNvContentPartPr/>
                <p14:nvPr/>
              </p14:nvContentPartPr>
              <p14:xfrm>
                <a:off x="1154391" y="3382015"/>
                <a:ext cx="6480" cy="158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2954C65-3798-C78C-2326-4A9FA159438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45751" y="3373015"/>
                  <a:ext cx="24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5BDFDE-65F5-62E3-A6E9-60D115CB5D99}"/>
                    </a:ext>
                  </a:extLst>
                </p14:cNvPr>
                <p14:cNvContentPartPr/>
                <p14:nvPr/>
              </p14:nvContentPartPr>
              <p14:xfrm>
                <a:off x="1207311" y="3258535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5BDFDE-65F5-62E3-A6E9-60D115CB5D9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98311" y="32498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56033F4-54D7-C416-EB08-FC31521E1A47}"/>
                    </a:ext>
                  </a:extLst>
                </p14:cNvPr>
                <p14:cNvContentPartPr/>
                <p14:nvPr/>
              </p14:nvContentPartPr>
              <p14:xfrm>
                <a:off x="1424031" y="3370135"/>
                <a:ext cx="294120" cy="25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56033F4-54D7-C416-EB08-FC31521E1A4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15391" y="3361135"/>
                  <a:ext cx="311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BDBDB48-580C-32EC-FDA6-8D87000F7863}"/>
                    </a:ext>
                  </a:extLst>
                </p14:cNvPr>
                <p14:cNvContentPartPr/>
                <p14:nvPr/>
              </p14:nvContentPartPr>
              <p14:xfrm>
                <a:off x="1611591" y="3499015"/>
                <a:ext cx="127800" cy="10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BDBDB48-580C-32EC-FDA6-8D87000F78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02951" y="3490375"/>
                  <a:ext cx="145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916B262-CE59-369B-8252-FD88E0C2C665}"/>
                    </a:ext>
                  </a:extLst>
                </p14:cNvPr>
                <p14:cNvContentPartPr/>
                <p14:nvPr/>
              </p14:nvContentPartPr>
              <p14:xfrm>
                <a:off x="2009751" y="3364375"/>
                <a:ext cx="380880" cy="204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916B262-CE59-369B-8252-FD88E0C2C66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001111" y="3355375"/>
                  <a:ext cx="3985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E557A3C-7BB4-B388-A265-5FE99031478E}"/>
                    </a:ext>
                  </a:extLst>
                </p14:cNvPr>
                <p14:cNvContentPartPr/>
                <p14:nvPr/>
              </p14:nvContentPartPr>
              <p14:xfrm>
                <a:off x="2414751" y="3374095"/>
                <a:ext cx="236520" cy="214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E557A3C-7BB4-B388-A265-5FE99031478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406111" y="3365095"/>
                  <a:ext cx="254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556B4E-0B0C-DD14-0248-E2705A598AF4}"/>
                    </a:ext>
                  </a:extLst>
                </p14:cNvPr>
                <p14:cNvContentPartPr/>
                <p14:nvPr/>
              </p14:nvContentPartPr>
              <p14:xfrm>
                <a:off x="2664591" y="3440335"/>
                <a:ext cx="119160" cy="155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556B4E-0B0C-DD14-0248-E2705A598AF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55591" y="3431335"/>
                  <a:ext cx="136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489195C-A7AE-C071-11D2-D1061511E1BE}"/>
                    </a:ext>
                  </a:extLst>
                </p14:cNvPr>
                <p14:cNvContentPartPr/>
                <p14:nvPr/>
              </p14:nvContentPartPr>
              <p14:xfrm>
                <a:off x="2742351" y="3416935"/>
                <a:ext cx="53640" cy="187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489195C-A7AE-C071-11D2-D1061511E1B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733711" y="3408295"/>
                  <a:ext cx="71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5CF4908-CE33-0E53-C0D9-479A01D76D3F}"/>
                    </a:ext>
                  </a:extLst>
                </p14:cNvPr>
                <p14:cNvContentPartPr/>
                <p14:nvPr/>
              </p14:nvContentPartPr>
              <p14:xfrm>
                <a:off x="2860431" y="3449335"/>
                <a:ext cx="286920" cy="124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5CF4908-CE33-0E53-C0D9-479A01D76D3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51431" y="3440695"/>
                  <a:ext cx="304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9FE4C68-1FAC-5EC7-C75F-C2A7B62FA0F0}"/>
                    </a:ext>
                  </a:extLst>
                </p14:cNvPr>
                <p14:cNvContentPartPr/>
                <p14:nvPr/>
              </p14:nvContentPartPr>
              <p14:xfrm>
                <a:off x="3211791" y="3363655"/>
                <a:ext cx="186840" cy="222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9FE4C68-1FAC-5EC7-C75F-C2A7B62FA0F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03151" y="3354655"/>
                  <a:ext cx="2044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7FAB58-955A-546D-095F-0CF3F1C17C9E}"/>
                    </a:ext>
                  </a:extLst>
                </p14:cNvPr>
                <p14:cNvContentPartPr/>
                <p14:nvPr/>
              </p14:nvContentPartPr>
              <p14:xfrm>
                <a:off x="3399351" y="3352135"/>
                <a:ext cx="63720" cy="225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7FAB58-955A-546D-095F-0CF3F1C17C9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0351" y="3343495"/>
                  <a:ext cx="813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13A51A5-6B51-7560-AC78-286EF729A7FD}"/>
                    </a:ext>
                  </a:extLst>
                </p14:cNvPr>
                <p14:cNvContentPartPr/>
                <p14:nvPr/>
              </p14:nvContentPartPr>
              <p14:xfrm>
                <a:off x="3540111" y="3591895"/>
                <a:ext cx="51840" cy="69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13A51A5-6B51-7560-AC78-286EF729A7F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531471" y="3583255"/>
                  <a:ext cx="69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3CE04-ECCD-3B6B-8821-A0DD1D2B8DC6}"/>
                    </a:ext>
                  </a:extLst>
                </p14:cNvPr>
                <p14:cNvContentPartPr/>
                <p14:nvPr/>
              </p14:nvContentPartPr>
              <p14:xfrm>
                <a:off x="3622191" y="3487135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3CE04-ECCD-3B6B-8821-A0DD1D2B8DC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13191" y="3478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24760B1-CBDC-CD72-6D04-CE2C1F9C127A}"/>
                    </a:ext>
                  </a:extLst>
                </p14:cNvPr>
                <p14:cNvContentPartPr/>
                <p14:nvPr/>
              </p14:nvContentPartPr>
              <p14:xfrm>
                <a:off x="1196511" y="3258535"/>
                <a:ext cx="4032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24760B1-CBDC-CD72-6D04-CE2C1F9C127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87871" y="3249895"/>
                  <a:ext cx="579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9632D30-BD2D-766D-0CFF-9AE6E9078F24}"/>
                  </a:ext>
                </a:extLst>
              </p14:cNvPr>
              <p14:cNvContentPartPr/>
              <p14:nvPr/>
            </p14:nvContentPartPr>
            <p14:xfrm>
              <a:off x="2555871" y="1786855"/>
              <a:ext cx="654120" cy="547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9632D30-BD2D-766D-0CFF-9AE6E9078F2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47231" y="1778215"/>
                <a:ext cx="671760" cy="7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4DB677A8-D7E0-6E59-6111-54C03A7549E9}"/>
              </a:ext>
            </a:extLst>
          </p:cNvPr>
          <p:cNvGrpSpPr/>
          <p:nvPr/>
        </p:nvGrpSpPr>
        <p:grpSpPr>
          <a:xfrm>
            <a:off x="5316351" y="4179055"/>
            <a:ext cx="2644560" cy="538920"/>
            <a:chOff x="5316351" y="4179055"/>
            <a:chExt cx="2644560" cy="53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1F57976-BFEA-2C37-C797-720F29F2D8ED}"/>
                    </a:ext>
                  </a:extLst>
                </p14:cNvPr>
                <p14:cNvContentPartPr/>
                <p14:nvPr/>
              </p14:nvContentPartPr>
              <p14:xfrm>
                <a:off x="5316351" y="4179055"/>
                <a:ext cx="223920" cy="369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1F57976-BFEA-2C37-C797-720F29F2D8E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07351" y="4170055"/>
                  <a:ext cx="2415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512915C-A28D-93E7-367E-9E5B577D50CB}"/>
                    </a:ext>
                  </a:extLst>
                </p14:cNvPr>
                <p14:cNvContentPartPr/>
                <p14:nvPr/>
              </p14:nvContentPartPr>
              <p14:xfrm>
                <a:off x="5322111" y="4307215"/>
                <a:ext cx="345960" cy="176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512915C-A28D-93E7-367E-9E5B577D50C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13111" y="4298575"/>
                  <a:ext cx="3636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43DAC8E-FE0C-DA64-F263-7CF44258EE19}"/>
                    </a:ext>
                  </a:extLst>
                </p14:cNvPr>
                <p14:cNvContentPartPr/>
                <p14:nvPr/>
              </p14:nvContentPartPr>
              <p14:xfrm>
                <a:off x="5738271" y="4435735"/>
                <a:ext cx="280440" cy="212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43DAC8E-FE0C-DA64-F263-7CF44258EE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29631" y="4426735"/>
                  <a:ext cx="298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2392478-9BB9-A525-E067-1619C7B7533C}"/>
                    </a:ext>
                  </a:extLst>
                </p14:cNvPr>
                <p14:cNvContentPartPr/>
                <p14:nvPr/>
              </p14:nvContentPartPr>
              <p14:xfrm>
                <a:off x="6035271" y="4547695"/>
                <a:ext cx="129240" cy="138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2392478-9BB9-A525-E067-1619C7B753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26271" y="4539055"/>
                  <a:ext cx="1468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EB88D0F-2BB0-DDB7-EF90-BD79B5970BA9}"/>
                    </a:ext>
                  </a:extLst>
                </p14:cNvPr>
                <p14:cNvContentPartPr/>
                <p14:nvPr/>
              </p14:nvContentPartPr>
              <p14:xfrm>
                <a:off x="6192231" y="4565695"/>
                <a:ext cx="44640" cy="144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EB88D0F-2BB0-DDB7-EF90-BD79B5970BA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83591" y="4557055"/>
                  <a:ext cx="62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7973F7-8820-6E81-A26A-3CDF3DB36C6C}"/>
                    </a:ext>
                  </a:extLst>
                </p14:cNvPr>
                <p14:cNvContentPartPr/>
                <p14:nvPr/>
              </p14:nvContentPartPr>
              <p14:xfrm>
                <a:off x="6154431" y="4602055"/>
                <a:ext cx="167400" cy="87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7973F7-8820-6E81-A26A-3CDF3DB36C6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45431" y="4593055"/>
                  <a:ext cx="185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CDF7607-8464-A645-91EF-160CF3E54206}"/>
                    </a:ext>
                  </a:extLst>
                </p14:cNvPr>
                <p14:cNvContentPartPr/>
                <p14:nvPr/>
              </p14:nvContentPartPr>
              <p14:xfrm>
                <a:off x="6470871" y="4536535"/>
                <a:ext cx="227160" cy="6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CDF7607-8464-A645-91EF-160CF3E5420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62231" y="4527535"/>
                  <a:ext cx="244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5AA35A0-C82A-B695-87DE-28E3284B7033}"/>
                    </a:ext>
                  </a:extLst>
                </p14:cNvPr>
                <p14:cNvContentPartPr/>
                <p14:nvPr/>
              </p14:nvContentPartPr>
              <p14:xfrm>
                <a:off x="6705591" y="4431055"/>
                <a:ext cx="89280" cy="264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5AA35A0-C82A-B695-87DE-28E3284B703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96951" y="4422055"/>
                  <a:ext cx="1069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E270401-34A8-4CE4-B849-1BDF505C9A1B}"/>
                    </a:ext>
                  </a:extLst>
                </p14:cNvPr>
                <p14:cNvContentPartPr/>
                <p14:nvPr/>
              </p14:nvContentPartPr>
              <p14:xfrm>
                <a:off x="6928071" y="4343215"/>
                <a:ext cx="259200" cy="217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E270401-34A8-4CE4-B849-1BDF505C9A1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19431" y="4334215"/>
                  <a:ext cx="2768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697764B-8989-DFF8-6D3D-BD512462B3E3}"/>
                    </a:ext>
                  </a:extLst>
                </p14:cNvPr>
                <p14:cNvContentPartPr/>
                <p14:nvPr/>
              </p14:nvContentPartPr>
              <p14:xfrm>
                <a:off x="7091871" y="4378495"/>
                <a:ext cx="194400" cy="322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697764B-8989-DFF8-6D3D-BD512462B3E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82871" y="4369495"/>
                  <a:ext cx="2120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DE84E08-5A75-E921-5778-C87C3A6AD6C0}"/>
                    </a:ext>
                  </a:extLst>
                </p14:cNvPr>
                <p14:cNvContentPartPr/>
                <p14:nvPr/>
              </p14:nvContentPartPr>
              <p14:xfrm>
                <a:off x="7302831" y="4553455"/>
                <a:ext cx="174240" cy="131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DE84E08-5A75-E921-5778-C87C3A6AD6C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93831" y="4544815"/>
                  <a:ext cx="191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E071F93-EB86-2EF8-7364-FDFFD9AB4E92}"/>
                    </a:ext>
                  </a:extLst>
                </p14:cNvPr>
                <p14:cNvContentPartPr/>
                <p14:nvPr/>
              </p14:nvContentPartPr>
              <p14:xfrm>
                <a:off x="7109871" y="4477855"/>
                <a:ext cx="134640" cy="174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E071F93-EB86-2EF8-7364-FDFFD9AB4E9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00871" y="4469215"/>
                  <a:ext cx="152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E99DAD9-5522-C510-F314-CC79B99D9A89}"/>
                    </a:ext>
                  </a:extLst>
                </p14:cNvPr>
                <p14:cNvContentPartPr/>
                <p14:nvPr/>
              </p14:nvContentPartPr>
              <p14:xfrm>
                <a:off x="7479231" y="4579015"/>
                <a:ext cx="181080" cy="97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E99DAD9-5522-C510-F314-CC79B99D9A8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70231" y="4570015"/>
                  <a:ext cx="198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6895E16-0EC3-9AE5-CD72-47EC92C90EEA}"/>
                    </a:ext>
                  </a:extLst>
                </p14:cNvPr>
                <p14:cNvContentPartPr/>
                <p14:nvPr/>
              </p14:nvContentPartPr>
              <p14:xfrm>
                <a:off x="7701711" y="4565695"/>
                <a:ext cx="360" cy="40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6895E16-0EC3-9AE5-CD72-47EC92C90EE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93071" y="4557055"/>
                  <a:ext cx="18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0369D39-787D-2A48-F945-F737EC4BD2BC}"/>
                    </a:ext>
                  </a:extLst>
                </p14:cNvPr>
                <p14:cNvContentPartPr/>
                <p14:nvPr/>
              </p14:nvContentPartPr>
              <p14:xfrm>
                <a:off x="7695951" y="4548415"/>
                <a:ext cx="6480" cy="169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0369D39-787D-2A48-F945-F737EC4BD2B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86951" y="4539415"/>
                  <a:ext cx="241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319BB0D-BFFD-85B6-99A3-B2E8B4B3BA30}"/>
                    </a:ext>
                  </a:extLst>
                </p14:cNvPr>
                <p14:cNvContentPartPr/>
                <p14:nvPr/>
              </p14:nvContentPartPr>
              <p14:xfrm>
                <a:off x="7695951" y="4413415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319BB0D-BFFD-85B6-99A3-B2E8B4B3BA3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87311" y="44047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A949FC8-02B8-E6FB-C146-549DA6617FB0}"/>
                    </a:ext>
                  </a:extLst>
                </p14:cNvPr>
                <p14:cNvContentPartPr/>
                <p14:nvPr/>
              </p14:nvContentPartPr>
              <p14:xfrm>
                <a:off x="7795671" y="4512775"/>
                <a:ext cx="165240" cy="141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A949FC8-02B8-E6FB-C146-549DA6617FB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786671" y="4503775"/>
                  <a:ext cx="18288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4FE8E63-A801-71CB-F86F-0AE14D9F5B09}"/>
              </a:ext>
            </a:extLst>
          </p:cNvPr>
          <p:cNvGrpSpPr/>
          <p:nvPr/>
        </p:nvGrpSpPr>
        <p:grpSpPr>
          <a:xfrm>
            <a:off x="3193791" y="1259095"/>
            <a:ext cx="4267800" cy="658800"/>
            <a:chOff x="3193791" y="1259095"/>
            <a:chExt cx="4267800" cy="65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6A33F45-0809-0BAC-0817-C01359725B07}"/>
                    </a:ext>
                  </a:extLst>
                </p14:cNvPr>
                <p14:cNvContentPartPr/>
                <p14:nvPr/>
              </p14:nvContentPartPr>
              <p14:xfrm>
                <a:off x="4901991" y="1259095"/>
                <a:ext cx="385200" cy="265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6A33F45-0809-0BAC-0817-C01359725B0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893351" y="1250455"/>
                  <a:ext cx="4028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33E754C-109D-460C-F907-91305097A3B8}"/>
                    </a:ext>
                  </a:extLst>
                </p14:cNvPr>
                <p14:cNvContentPartPr/>
                <p14:nvPr/>
              </p14:nvContentPartPr>
              <p14:xfrm>
                <a:off x="5398071" y="1435855"/>
                <a:ext cx="447840" cy="70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33E754C-109D-460C-F907-91305097A3B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389431" y="1426855"/>
                  <a:ext cx="4654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238BA8-14CC-15A3-F143-935A492D1E25}"/>
                    </a:ext>
                  </a:extLst>
                </p14:cNvPr>
                <p14:cNvContentPartPr/>
                <p14:nvPr/>
              </p14:nvContentPartPr>
              <p14:xfrm>
                <a:off x="5726031" y="1423975"/>
                <a:ext cx="135000" cy="23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238BA8-14CC-15A3-F143-935A492D1E2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17031" y="1415335"/>
                  <a:ext cx="152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2B131AB-9185-7EC5-AAD4-DE82E510ADBB}"/>
                    </a:ext>
                  </a:extLst>
                </p14:cNvPr>
                <p14:cNvContentPartPr/>
                <p14:nvPr/>
              </p14:nvContentPartPr>
              <p14:xfrm>
                <a:off x="5951751" y="1347655"/>
                <a:ext cx="226440" cy="338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2B131AB-9185-7EC5-AAD4-DE82E510ADB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942751" y="1339015"/>
                  <a:ext cx="2440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265DC5A-6795-4651-5D56-B5E291B4511E}"/>
                    </a:ext>
                  </a:extLst>
                </p14:cNvPr>
                <p14:cNvContentPartPr/>
                <p14:nvPr/>
              </p14:nvContentPartPr>
              <p14:xfrm>
                <a:off x="6317871" y="1388695"/>
                <a:ext cx="383760" cy="316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265DC5A-6795-4651-5D56-B5E291B4511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308871" y="1380055"/>
                  <a:ext cx="4014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4B11BDA-9309-35D3-282C-9F36449D96DE}"/>
                    </a:ext>
                  </a:extLst>
                </p14:cNvPr>
                <p14:cNvContentPartPr/>
                <p14:nvPr/>
              </p14:nvContentPartPr>
              <p14:xfrm>
                <a:off x="6791631" y="1406335"/>
                <a:ext cx="394920" cy="300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4B11BDA-9309-35D3-282C-9F36449D96D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782991" y="1397335"/>
                  <a:ext cx="4125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B4A0CFB-924C-9B3A-221E-D0A9EDA5A3F7}"/>
                    </a:ext>
                  </a:extLst>
                </p14:cNvPr>
                <p14:cNvContentPartPr/>
                <p14:nvPr/>
              </p14:nvContentPartPr>
              <p14:xfrm>
                <a:off x="7184031" y="1539535"/>
                <a:ext cx="277560" cy="226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B4A0CFB-924C-9B3A-221E-D0A9EDA5A3F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175391" y="1530895"/>
                  <a:ext cx="2952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CE879CF-A1EC-D6D7-5DF5-80DCBFF934D9}"/>
                    </a:ext>
                  </a:extLst>
                </p14:cNvPr>
                <p14:cNvContentPartPr/>
                <p14:nvPr/>
              </p14:nvContentPartPr>
              <p14:xfrm>
                <a:off x="3272271" y="1692535"/>
                <a:ext cx="1403280" cy="160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CE879CF-A1EC-D6D7-5DF5-80DCBFF934D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263271" y="1683535"/>
                  <a:ext cx="1420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A39A76A-569F-482B-65AF-E9B4B4ACDB64}"/>
                    </a:ext>
                  </a:extLst>
                </p14:cNvPr>
                <p14:cNvContentPartPr/>
                <p14:nvPr/>
              </p14:nvContentPartPr>
              <p14:xfrm>
                <a:off x="3193791" y="1705135"/>
                <a:ext cx="282240" cy="212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A39A76A-569F-482B-65AF-E9B4B4ACDB6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84791" y="1696135"/>
                  <a:ext cx="299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5ADF68B-E47E-5E4A-A97C-5EF5A2CCB219}"/>
                    </a:ext>
                  </a:extLst>
                </p14:cNvPr>
                <p14:cNvContentPartPr/>
                <p14:nvPr/>
              </p14:nvContentPartPr>
              <p14:xfrm>
                <a:off x="5179191" y="1283575"/>
                <a:ext cx="49320" cy="92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5ADF68B-E47E-5E4A-A97C-5EF5A2CCB21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170551" y="1274575"/>
                  <a:ext cx="6696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4AF8221-458D-57DD-E9D2-BA0F99719052}"/>
                  </a:ext>
                </a:extLst>
              </p14:cNvPr>
              <p14:cNvContentPartPr/>
              <p14:nvPr/>
            </p14:nvContentPartPr>
            <p14:xfrm>
              <a:off x="6604791" y="1944895"/>
              <a:ext cx="294480" cy="348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4AF8221-458D-57DD-E9D2-BA0F99719052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596151" y="1935895"/>
                <a:ext cx="31212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69236FB-4E6F-8ADF-AFC0-4FCCD7B88547}"/>
              </a:ext>
            </a:extLst>
          </p:cNvPr>
          <p:cNvGrpSpPr/>
          <p:nvPr/>
        </p:nvGrpSpPr>
        <p:grpSpPr>
          <a:xfrm>
            <a:off x="7619271" y="2039215"/>
            <a:ext cx="821880" cy="489240"/>
            <a:chOff x="7619271" y="2039215"/>
            <a:chExt cx="821880" cy="48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91834F6-7374-4F58-10FF-2E2148AD1260}"/>
                    </a:ext>
                  </a:extLst>
                </p14:cNvPr>
                <p14:cNvContentPartPr/>
                <p14:nvPr/>
              </p14:nvContentPartPr>
              <p14:xfrm>
                <a:off x="7619271" y="2059375"/>
                <a:ext cx="106200" cy="284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91834F6-7374-4F58-10FF-2E2148AD126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610631" y="2050735"/>
                  <a:ext cx="1238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D6E1E91-9515-AD24-BE0E-6B3F6AC2F83C}"/>
                    </a:ext>
                  </a:extLst>
                </p14:cNvPr>
                <p14:cNvContentPartPr/>
                <p14:nvPr/>
              </p14:nvContentPartPr>
              <p14:xfrm>
                <a:off x="7905471" y="2039215"/>
                <a:ext cx="84600" cy="354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D6E1E91-9515-AD24-BE0E-6B3F6AC2F83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896831" y="2030575"/>
                  <a:ext cx="1022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B2A8F3-6454-E5CE-DB09-ED55EC94B656}"/>
                    </a:ext>
                  </a:extLst>
                </p14:cNvPr>
                <p14:cNvContentPartPr/>
                <p14:nvPr/>
              </p14:nvContentPartPr>
              <p14:xfrm>
                <a:off x="8105631" y="2085295"/>
                <a:ext cx="106560" cy="225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B2A8F3-6454-E5CE-DB09-ED55EC94B65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096631" y="2076295"/>
                  <a:ext cx="124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5BD6866-BC82-AE38-91B8-8DDE86CD1DFA}"/>
                    </a:ext>
                  </a:extLst>
                </p14:cNvPr>
                <p14:cNvContentPartPr/>
                <p14:nvPr/>
              </p14:nvContentPartPr>
              <p14:xfrm>
                <a:off x="8374191" y="2103655"/>
                <a:ext cx="66960" cy="198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5BD6866-BC82-AE38-91B8-8DDE86CD1DF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365551" y="2094655"/>
                  <a:ext cx="846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F48D1CF-DC1C-A9A0-066C-B5C5DB9E42EB}"/>
                    </a:ext>
                  </a:extLst>
                </p14:cNvPr>
                <p14:cNvContentPartPr/>
                <p14:nvPr/>
              </p14:nvContentPartPr>
              <p14:xfrm>
                <a:off x="7701711" y="2449975"/>
                <a:ext cx="595080" cy="78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F48D1CF-DC1C-A9A0-066C-B5C5DB9E42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693071" y="2440975"/>
                  <a:ext cx="61272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F1854DE-6EAB-3BFF-F588-78742245D7CE}"/>
              </a:ext>
            </a:extLst>
          </p:cNvPr>
          <p:cNvGrpSpPr/>
          <p:nvPr/>
        </p:nvGrpSpPr>
        <p:grpSpPr>
          <a:xfrm>
            <a:off x="5157951" y="1904575"/>
            <a:ext cx="2158200" cy="510840"/>
            <a:chOff x="5157951" y="1904575"/>
            <a:chExt cx="215820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16C4C13-1E28-C57B-83DD-EB83F34F8499}"/>
                    </a:ext>
                  </a:extLst>
                </p14:cNvPr>
                <p14:cNvContentPartPr/>
                <p14:nvPr/>
              </p14:nvContentPartPr>
              <p14:xfrm>
                <a:off x="5157951" y="1904575"/>
                <a:ext cx="177480" cy="270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16C4C13-1E28-C57B-83DD-EB83F34F849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149311" y="1895935"/>
                  <a:ext cx="1951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839BC67-ECD0-BE48-5658-31EEFE8BE12A}"/>
                    </a:ext>
                  </a:extLst>
                </p14:cNvPr>
                <p14:cNvContentPartPr/>
                <p14:nvPr/>
              </p14:nvContentPartPr>
              <p14:xfrm>
                <a:off x="5420391" y="1915015"/>
                <a:ext cx="252000" cy="26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839BC67-ECD0-BE48-5658-31EEFE8BE12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411391" y="1906015"/>
                  <a:ext cx="269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36DF783-2C4E-2D05-B1E9-BBFEB6B4FB55}"/>
                    </a:ext>
                  </a:extLst>
                </p14:cNvPr>
                <p14:cNvContentPartPr/>
                <p14:nvPr/>
              </p14:nvContentPartPr>
              <p14:xfrm>
                <a:off x="5641791" y="1908535"/>
                <a:ext cx="272520" cy="336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36DF783-2C4E-2D05-B1E9-BBFEB6B4FB5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633151" y="1899895"/>
                  <a:ext cx="2901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7A0233F-3171-E649-BA10-16AABB675140}"/>
                    </a:ext>
                  </a:extLst>
                </p14:cNvPr>
                <p14:cNvContentPartPr/>
                <p14:nvPr/>
              </p14:nvContentPartPr>
              <p14:xfrm>
                <a:off x="6107271" y="2074855"/>
                <a:ext cx="243360" cy="6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7A0233F-3171-E649-BA10-16AABB67514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098631" y="2065855"/>
                  <a:ext cx="261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9BDD6B8-F1AF-4199-ED85-8AAC95F58F11}"/>
                    </a:ext>
                  </a:extLst>
                </p14:cNvPr>
                <p14:cNvContentPartPr/>
                <p14:nvPr/>
              </p14:nvContentPartPr>
              <p14:xfrm>
                <a:off x="6458631" y="2074855"/>
                <a:ext cx="150120" cy="155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9BDD6B8-F1AF-4199-ED85-8AAC95F58F1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449631" y="2065855"/>
                  <a:ext cx="1677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1BDEA36-CA8A-790D-6493-0434BDBD98C6}"/>
                    </a:ext>
                  </a:extLst>
                </p14:cNvPr>
                <p14:cNvContentPartPr/>
                <p14:nvPr/>
              </p14:nvContentPartPr>
              <p14:xfrm>
                <a:off x="6662391" y="1975855"/>
                <a:ext cx="183960" cy="298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1BDEA36-CA8A-790D-6493-0434BDBD98C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653751" y="1966855"/>
                  <a:ext cx="2016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F9CF3DA-A964-4977-C55A-91506C2F5003}"/>
                    </a:ext>
                  </a:extLst>
                </p14:cNvPr>
                <p14:cNvContentPartPr/>
                <p14:nvPr/>
              </p14:nvContentPartPr>
              <p14:xfrm>
                <a:off x="6898551" y="2021215"/>
                <a:ext cx="88560" cy="104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F9CF3DA-A964-4977-C55A-91506C2F500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889551" y="2012215"/>
                  <a:ext cx="106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44EA724-D242-BDEA-CCE9-E62AEDB347D6}"/>
                    </a:ext>
                  </a:extLst>
                </p14:cNvPr>
                <p14:cNvContentPartPr/>
                <p14:nvPr/>
              </p14:nvContentPartPr>
              <p14:xfrm>
                <a:off x="6400671" y="1951735"/>
                <a:ext cx="300600" cy="282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44EA724-D242-BDEA-CCE9-E62AEDB347D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391671" y="1942735"/>
                  <a:ext cx="3182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452D925-8832-577C-A1FE-A0A60A23F1CB}"/>
                    </a:ext>
                  </a:extLst>
                </p14:cNvPr>
                <p14:cNvContentPartPr/>
                <p14:nvPr/>
              </p14:nvContentPartPr>
              <p14:xfrm>
                <a:off x="6884871" y="1944895"/>
                <a:ext cx="250920" cy="295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452D925-8832-577C-A1FE-A0A60A23F1C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76231" y="1936255"/>
                  <a:ext cx="2685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30041EB-89F2-3D53-DCE0-B7BD8B6FB155}"/>
                    </a:ext>
                  </a:extLst>
                </p14:cNvPr>
                <p14:cNvContentPartPr/>
                <p14:nvPr/>
              </p14:nvContentPartPr>
              <p14:xfrm>
                <a:off x="7108431" y="2061895"/>
                <a:ext cx="207720" cy="261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30041EB-89F2-3D53-DCE0-B7BD8B6FB15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99431" y="2052895"/>
                  <a:ext cx="225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9214E81-4B95-FE36-0F1D-A7D996A4EDE6}"/>
                    </a:ext>
                  </a:extLst>
                </p14:cNvPr>
                <p14:cNvContentPartPr/>
                <p14:nvPr/>
              </p14:nvContentPartPr>
              <p14:xfrm>
                <a:off x="5157951" y="2307775"/>
                <a:ext cx="1817280" cy="54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9214E81-4B95-FE36-0F1D-A7D996A4EDE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148951" y="2298775"/>
                  <a:ext cx="18349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BBD2F32-0EBE-C09A-CBFA-E7D8D263CF29}"/>
                    </a:ext>
                  </a:extLst>
                </p14:cNvPr>
                <p14:cNvContentPartPr/>
                <p14:nvPr/>
              </p14:nvContentPartPr>
              <p14:xfrm>
                <a:off x="6641871" y="2354575"/>
                <a:ext cx="550440" cy="60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BBD2F32-0EBE-C09A-CBFA-E7D8D263CF2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632871" y="2345575"/>
                  <a:ext cx="56808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725C4C9-5104-A983-5FBB-AFEFEEE09AE4}"/>
                  </a:ext>
                </a:extLst>
              </p14:cNvPr>
              <p14:cNvContentPartPr/>
              <p14:nvPr/>
            </p14:nvContentPartPr>
            <p14:xfrm>
              <a:off x="2760711" y="5052415"/>
              <a:ext cx="72648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725C4C9-5104-A983-5FBB-AFEFEEE09AE4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751711" y="5043775"/>
                <a:ext cx="74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AB8F40F-8B7A-5485-B0D3-6C233F87BA59}"/>
                  </a:ext>
                </a:extLst>
              </p14:cNvPr>
              <p14:cNvContentPartPr/>
              <p14:nvPr/>
            </p14:nvContentPartPr>
            <p14:xfrm>
              <a:off x="2289831" y="3837775"/>
              <a:ext cx="2188800" cy="13258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AB8F40F-8B7A-5485-B0D3-6C233F87BA59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281191" y="3828775"/>
                <a:ext cx="2206440" cy="134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3B2275C-73C4-6A3E-8BC3-E52A7E783DA9}"/>
              </a:ext>
            </a:extLst>
          </p:cNvPr>
          <p:cNvGrpSpPr/>
          <p:nvPr/>
        </p:nvGrpSpPr>
        <p:grpSpPr>
          <a:xfrm>
            <a:off x="2455791" y="3978175"/>
            <a:ext cx="1825920" cy="617400"/>
            <a:chOff x="2455791" y="3978175"/>
            <a:chExt cx="1825920" cy="61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5CDF678-D6EB-28C8-7661-FB6D8A5DF668}"/>
                    </a:ext>
                  </a:extLst>
                </p14:cNvPr>
                <p14:cNvContentPartPr/>
                <p14:nvPr/>
              </p14:nvContentPartPr>
              <p14:xfrm>
                <a:off x="2461551" y="4090855"/>
                <a:ext cx="248040" cy="223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5CDF678-D6EB-28C8-7661-FB6D8A5DF66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452551" y="4082215"/>
                  <a:ext cx="2656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030284-1096-6A28-23EA-45FA8529A833}"/>
                    </a:ext>
                  </a:extLst>
                </p14:cNvPr>
                <p14:cNvContentPartPr/>
                <p14:nvPr/>
              </p14:nvContentPartPr>
              <p14:xfrm>
                <a:off x="2659551" y="4078975"/>
                <a:ext cx="185400" cy="276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030284-1096-6A28-23EA-45FA8529A83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650911" y="4069975"/>
                  <a:ext cx="203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36DF687-22EA-B565-F3B1-08A97FA18D65}"/>
                    </a:ext>
                  </a:extLst>
                </p14:cNvPr>
                <p14:cNvContentPartPr/>
                <p14:nvPr/>
              </p14:nvContentPartPr>
              <p14:xfrm>
                <a:off x="3018471" y="4249255"/>
                <a:ext cx="30348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36DF687-22EA-B565-F3B1-08A97FA18D6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009831" y="4240615"/>
                  <a:ext cx="321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DF67C40-D5DD-9119-9DD6-7CB919E58DF5}"/>
                    </a:ext>
                  </a:extLst>
                </p14:cNvPr>
                <p14:cNvContentPartPr/>
                <p14:nvPr/>
              </p14:nvContentPartPr>
              <p14:xfrm>
                <a:off x="3604551" y="3978175"/>
                <a:ext cx="347040" cy="312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DF67C40-D5DD-9119-9DD6-7CB919E58DF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595911" y="3969175"/>
                  <a:ext cx="3646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33F983D-81A8-B704-AF30-191E5D08DF33}"/>
                    </a:ext>
                  </a:extLst>
                </p14:cNvPr>
                <p14:cNvContentPartPr/>
                <p14:nvPr/>
              </p14:nvContentPartPr>
              <p14:xfrm>
                <a:off x="4067511" y="4179055"/>
                <a:ext cx="26280" cy="113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33F983D-81A8-B704-AF30-191E5D08DF3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058871" y="4170055"/>
                  <a:ext cx="43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7481521-6EE2-670B-355D-210D106B8DF7}"/>
                    </a:ext>
                  </a:extLst>
                </p14:cNvPr>
                <p14:cNvContentPartPr/>
                <p14:nvPr/>
              </p14:nvContentPartPr>
              <p14:xfrm>
                <a:off x="4138071" y="4026415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7481521-6EE2-670B-355D-210D106B8DF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29071" y="40177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E4BEAAE-CD6C-3261-64BD-05CF0A152231}"/>
                    </a:ext>
                  </a:extLst>
                </p14:cNvPr>
                <p14:cNvContentPartPr/>
                <p14:nvPr/>
              </p14:nvContentPartPr>
              <p14:xfrm>
                <a:off x="2455791" y="4527175"/>
                <a:ext cx="1825920" cy="68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E4BEAAE-CD6C-3261-64BD-05CF0A15223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446791" y="4518175"/>
                  <a:ext cx="18435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353610C-E115-EFA7-8513-8835A4D83D9E}"/>
                    </a:ext>
                  </a:extLst>
                </p14:cNvPr>
                <p14:cNvContentPartPr/>
                <p14:nvPr/>
              </p14:nvContentPartPr>
              <p14:xfrm>
                <a:off x="2901831" y="4419175"/>
                <a:ext cx="5760" cy="21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353610C-E115-EFA7-8513-8835A4D83D9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892831" y="4410535"/>
                  <a:ext cx="23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5BD32C4-B8BB-4ABC-85DB-2F1EC752C2BE}"/>
                    </a:ext>
                  </a:extLst>
                </p14:cNvPr>
                <p14:cNvContentPartPr/>
                <p14:nvPr/>
              </p14:nvContentPartPr>
              <p14:xfrm>
                <a:off x="2906871" y="4372375"/>
                <a:ext cx="36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5BD32C4-B8BB-4ABC-85DB-2F1EC752C2B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98231" y="43633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0D6B43F-64DE-BF54-484D-867FAC42974D}"/>
              </a:ext>
            </a:extLst>
          </p:cNvPr>
          <p:cNvGrpSpPr/>
          <p:nvPr/>
        </p:nvGrpSpPr>
        <p:grpSpPr>
          <a:xfrm>
            <a:off x="2738391" y="4724095"/>
            <a:ext cx="1218240" cy="330120"/>
            <a:chOff x="2738391" y="4724095"/>
            <a:chExt cx="121824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C58B750-B31C-D38E-8BFB-074F9CB969B3}"/>
                    </a:ext>
                  </a:extLst>
                </p14:cNvPr>
                <p14:cNvContentPartPr/>
                <p14:nvPr/>
              </p14:nvContentPartPr>
              <p14:xfrm>
                <a:off x="2738391" y="4759375"/>
                <a:ext cx="57600" cy="182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C58B750-B31C-D38E-8BFB-074F9CB969B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729751" y="4750375"/>
                  <a:ext cx="75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14D0B88-A518-395F-E7DB-AF096D16A1FE}"/>
                    </a:ext>
                  </a:extLst>
                </p14:cNvPr>
                <p14:cNvContentPartPr/>
                <p14:nvPr/>
              </p14:nvContentPartPr>
              <p14:xfrm>
                <a:off x="2803551" y="4724095"/>
                <a:ext cx="144720" cy="189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14D0B88-A518-395F-E7DB-AF096D16A1F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794551" y="4715095"/>
                  <a:ext cx="1623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4F9A9FB-EA5E-3497-6608-9FC9D03B10D8}"/>
                    </a:ext>
                  </a:extLst>
                </p14:cNvPr>
                <p14:cNvContentPartPr/>
                <p14:nvPr/>
              </p14:nvContentPartPr>
              <p14:xfrm>
                <a:off x="2999751" y="4805095"/>
                <a:ext cx="139320" cy="136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4F9A9FB-EA5E-3497-6608-9FC9D03B10D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990751" y="4796095"/>
                  <a:ext cx="156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AD8C16-697C-FB43-851D-96F6DCF94337}"/>
                    </a:ext>
                  </a:extLst>
                </p14:cNvPr>
                <p14:cNvContentPartPr/>
                <p14:nvPr/>
              </p14:nvContentPartPr>
              <p14:xfrm>
                <a:off x="3246711" y="4777015"/>
                <a:ext cx="165240" cy="180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AD8C16-697C-FB43-851D-96F6DCF9433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237711" y="4768015"/>
                  <a:ext cx="1828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C98AE10-CE30-E1B8-A832-F70E6023ED55}"/>
                    </a:ext>
                  </a:extLst>
                </p14:cNvPr>
                <p14:cNvContentPartPr/>
                <p14:nvPr/>
              </p14:nvContentPartPr>
              <p14:xfrm>
                <a:off x="3487191" y="4831735"/>
                <a:ext cx="94680" cy="19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C98AE10-CE30-E1B8-A832-F70E6023ED5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478551" y="4822735"/>
                  <a:ext cx="1123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0DEDCB7-41FD-6576-4EB9-3DA250B10788}"/>
                    </a:ext>
                  </a:extLst>
                </p14:cNvPr>
                <p14:cNvContentPartPr/>
                <p14:nvPr/>
              </p14:nvContentPartPr>
              <p14:xfrm>
                <a:off x="3604551" y="4833175"/>
                <a:ext cx="153360" cy="150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0DEDCB7-41FD-6576-4EB9-3DA250B1078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595911" y="4824535"/>
                  <a:ext cx="171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907866D-E69E-343A-B17A-B6BE96B47043}"/>
                    </a:ext>
                  </a:extLst>
                </p14:cNvPr>
                <p14:cNvContentPartPr/>
                <p14:nvPr/>
              </p14:nvContentPartPr>
              <p14:xfrm>
                <a:off x="3885711" y="4993735"/>
                <a:ext cx="50760" cy="60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907866D-E69E-343A-B17A-B6BE96B4704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877071" y="4985095"/>
                  <a:ext cx="684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BC304A0-F78E-868F-C789-5635DCE4903F}"/>
                    </a:ext>
                  </a:extLst>
                </p14:cNvPr>
                <p14:cNvContentPartPr/>
                <p14:nvPr/>
              </p14:nvContentPartPr>
              <p14:xfrm>
                <a:off x="3953031" y="4941175"/>
                <a:ext cx="3600" cy="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BC304A0-F78E-868F-C789-5635DCE4903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944031" y="4932175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1989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343400" y="2266950"/>
            <a:ext cx="4800600" cy="19812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in practice II: Learning rate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814740-CC96-21AE-27B5-27DE1AC19B5B}"/>
                  </a:ext>
                </a:extLst>
              </p14:cNvPr>
              <p14:cNvContentPartPr/>
              <p14:nvPr/>
            </p14:nvContentPartPr>
            <p14:xfrm>
              <a:off x="6665296" y="3813764"/>
              <a:ext cx="2391120" cy="72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814740-CC96-21AE-27B5-27DE1AC19B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6296" y="3804764"/>
                <a:ext cx="240876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6438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Gradient descent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3950"/>
            <a:ext cx="3450336" cy="5821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0" y="1926418"/>
            <a:ext cx="7314247" cy="950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“Debugging”: How to make sure gradient descent is working correctly.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632097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How to choose learning rate     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243511"/>
            <a:ext cx="228600" cy="1828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9070A7E-B65E-D72D-4820-B4933F0D3108}"/>
                  </a:ext>
                </a:extLst>
              </p14:cNvPr>
              <p14:cNvContentPartPr/>
              <p14:nvPr/>
            </p14:nvContentPartPr>
            <p14:xfrm>
              <a:off x="1636001" y="2308083"/>
              <a:ext cx="1354680" cy="61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9070A7E-B65E-D72D-4820-B4933F0D31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7361" y="2299083"/>
                <a:ext cx="13723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85C438-E6DE-80B4-3FAE-2320703530E3}"/>
                  </a:ext>
                </a:extLst>
              </p14:cNvPr>
              <p14:cNvContentPartPr/>
              <p14:nvPr/>
            </p14:nvContentPartPr>
            <p14:xfrm>
              <a:off x="3597281" y="2302323"/>
              <a:ext cx="2649960" cy="68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85C438-E6DE-80B4-3FAE-2320703530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88281" y="2293683"/>
                <a:ext cx="2667600" cy="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576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029200" y="1454192"/>
            <a:ext cx="3521853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Example automatic convergence test:</a:t>
            </a:r>
          </a:p>
        </p:txBody>
      </p:sp>
      <p:sp>
        <p:nvSpPr>
          <p:cNvPr id="2" name="Rectangle 1"/>
          <p:cNvSpPr/>
          <p:nvPr/>
        </p:nvSpPr>
        <p:spPr>
          <a:xfrm>
            <a:off x="5030056" y="2771567"/>
            <a:ext cx="3048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Declare convergence if       decreases by less than       in one iteration.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935702"/>
              </p:ext>
            </p:extLst>
          </p:nvPr>
        </p:nvGraphicFramePr>
        <p:xfrm>
          <a:off x="685800" y="1494076"/>
          <a:ext cx="3866557" cy="2867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3" y="1009563"/>
            <a:ext cx="1104138" cy="4320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908952"/>
            <a:ext cx="534924" cy="3063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81" y="3318596"/>
            <a:ext cx="576072" cy="26060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724400" y="1123950"/>
            <a:ext cx="0" cy="3662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8200" y="4248513"/>
            <a:ext cx="3521853" cy="50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000" dirty="0"/>
              <a:t>No. of iterations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Making sure gradient descent is working correctly.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B74471-EFA7-360B-E1B0-BC2DF5A80EE9}"/>
                  </a:ext>
                </a:extLst>
              </p14:cNvPr>
              <p14:cNvContentPartPr/>
              <p14:nvPr/>
            </p14:nvContentPartPr>
            <p14:xfrm>
              <a:off x="1245041" y="1331043"/>
              <a:ext cx="803880" cy="40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B74471-EFA7-360B-E1B0-BC2DF5A80E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6401" y="1322043"/>
                <a:ext cx="8215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DB6D443-B8B7-A302-028B-A663476EA343}"/>
                  </a:ext>
                </a:extLst>
              </p14:cNvPr>
              <p14:cNvContentPartPr/>
              <p14:nvPr/>
            </p14:nvContentPartPr>
            <p14:xfrm>
              <a:off x="4890041" y="2291163"/>
              <a:ext cx="2497320" cy="1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B6D443-B8B7-A302-028B-A663476EA3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81401" y="2282163"/>
                <a:ext cx="25149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4F9A6D2-0318-CEC1-B2EB-22361CB79FAB}"/>
                  </a:ext>
                </a:extLst>
              </p14:cNvPr>
              <p14:cNvContentPartPr/>
              <p14:nvPr/>
            </p14:nvContentPartPr>
            <p14:xfrm>
              <a:off x="4968881" y="4150563"/>
              <a:ext cx="2426760" cy="43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4F9A6D2-0318-CEC1-B2EB-22361CB79F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59881" y="4141563"/>
                <a:ext cx="24444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5D00B1-51FC-6E05-037F-4A0BB1490882}"/>
                  </a:ext>
                </a:extLst>
              </p14:cNvPr>
              <p14:cNvContentPartPr/>
              <p14:nvPr/>
            </p14:nvContentPartPr>
            <p14:xfrm>
              <a:off x="6174521" y="3169203"/>
              <a:ext cx="504000" cy="37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5D00B1-51FC-6E05-037F-4A0BB149088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65521" y="3160563"/>
                <a:ext cx="5216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C6FB273-3CD1-869D-D15E-2BDAD57FC3AD}"/>
                  </a:ext>
                </a:extLst>
              </p14:cNvPr>
              <p14:cNvContentPartPr/>
              <p14:nvPr/>
            </p14:nvContentPartPr>
            <p14:xfrm>
              <a:off x="1100321" y="1774203"/>
              <a:ext cx="2833560" cy="1654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C6FB273-3CD1-869D-D15E-2BDAD57FC3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1321" y="1765563"/>
                <a:ext cx="2851200" cy="167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834B7AF8-9489-ECB0-F09B-DD3E7E58C0B2}"/>
              </a:ext>
            </a:extLst>
          </p:cNvPr>
          <p:cNvGrpSpPr/>
          <p:nvPr/>
        </p:nvGrpSpPr>
        <p:grpSpPr>
          <a:xfrm>
            <a:off x="5065001" y="3157323"/>
            <a:ext cx="3628080" cy="554760"/>
            <a:chOff x="5065001" y="3157323"/>
            <a:chExt cx="3628080" cy="55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1D6E97-AF4E-8B95-2265-065DBF2A82DD}"/>
                    </a:ext>
                  </a:extLst>
                </p14:cNvPr>
                <p14:cNvContentPartPr/>
                <p14:nvPr/>
              </p14:nvContentPartPr>
              <p14:xfrm>
                <a:off x="5065001" y="3651243"/>
                <a:ext cx="1075320" cy="13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1D6E97-AF4E-8B95-2265-065DBF2A82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56361" y="3642603"/>
                  <a:ext cx="1092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3E43815-E423-AAB3-B306-33F225D696D8}"/>
                    </a:ext>
                  </a:extLst>
                </p14:cNvPr>
                <p14:cNvContentPartPr/>
                <p14:nvPr/>
              </p14:nvContentPartPr>
              <p14:xfrm>
                <a:off x="8213201" y="3675363"/>
                <a:ext cx="341280" cy="3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3E43815-E423-AAB3-B306-33F225D696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04561" y="3666363"/>
                  <a:ext cx="3589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CED3156-F2D3-6FB1-1FCF-788CE47E8ACF}"/>
                    </a:ext>
                  </a:extLst>
                </p14:cNvPr>
                <p14:cNvContentPartPr/>
                <p14:nvPr/>
              </p14:nvContentPartPr>
              <p14:xfrm>
                <a:off x="8692721" y="3224283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CED3156-F2D3-6FB1-1FCF-788CE47E8A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83721" y="32152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45FA4C-791E-2A6E-5FC8-B215E20D1AD2}"/>
                    </a:ext>
                  </a:extLst>
                </p14:cNvPr>
                <p14:cNvContentPartPr/>
                <p14:nvPr/>
              </p14:nvContentPartPr>
              <p14:xfrm>
                <a:off x="5155361" y="3200163"/>
                <a:ext cx="999720" cy="1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45FA4C-791E-2A6E-5FC8-B215E20D1AD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46721" y="3191163"/>
                  <a:ext cx="1017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F9E6117-1FF0-F050-AD9D-282ECD9CDEDC}"/>
                    </a:ext>
                  </a:extLst>
                </p14:cNvPr>
                <p14:cNvContentPartPr/>
                <p14:nvPr/>
              </p14:nvContentPartPr>
              <p14:xfrm>
                <a:off x="6484841" y="3159843"/>
                <a:ext cx="1775880" cy="28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F9E6117-1FF0-F050-AD9D-282ECD9CDE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75841" y="3150843"/>
                  <a:ext cx="1793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88B1B0E-637A-360A-57E3-3498C05C4AF8}"/>
                    </a:ext>
                  </a:extLst>
                </p14:cNvPr>
                <p14:cNvContentPartPr/>
                <p14:nvPr/>
              </p14:nvContentPartPr>
              <p14:xfrm>
                <a:off x="8362961" y="3157323"/>
                <a:ext cx="263880" cy="37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88B1B0E-637A-360A-57E3-3498C05C4A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54321" y="3148323"/>
                  <a:ext cx="2815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FA0EA35-A50D-E475-C741-6C487411A27B}"/>
                    </a:ext>
                  </a:extLst>
                </p14:cNvPr>
                <p14:cNvContentPartPr/>
                <p14:nvPr/>
              </p14:nvContentPartPr>
              <p14:xfrm>
                <a:off x="7921601" y="3218163"/>
                <a:ext cx="717840" cy="471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FA0EA35-A50D-E475-C741-6C487411A27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12601" y="3209523"/>
                  <a:ext cx="735480" cy="48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A7C91F5-DA9C-61A4-BE01-EFBE5E0A5F6A}"/>
                  </a:ext>
                </a:extLst>
              </p14:cNvPr>
              <p14:cNvContentPartPr/>
              <p14:nvPr/>
            </p14:nvContentPartPr>
            <p14:xfrm>
              <a:off x="8186561" y="3499683"/>
              <a:ext cx="488520" cy="188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A7C91F5-DA9C-61A4-BE01-EFBE5E0A5F6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77921" y="3490683"/>
                <a:ext cx="506160" cy="20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203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45402"/>
              </p:ext>
            </p:extLst>
          </p:nvPr>
        </p:nvGraphicFramePr>
        <p:xfrm>
          <a:off x="3366448" y="1125446"/>
          <a:ext cx="2729552" cy="2444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2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8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82" y="1805940"/>
            <a:ext cx="153162" cy="13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16" y="1785747"/>
            <a:ext cx="144018" cy="1965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58063"/>
            <a:ext cx="2935224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Multiple features (variables).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D8A775-2A6A-2B06-9122-E50B6C0FD0BE}"/>
              </a:ext>
            </a:extLst>
          </p:cNvPr>
          <p:cNvGrpSpPr/>
          <p:nvPr/>
        </p:nvGrpSpPr>
        <p:grpSpPr>
          <a:xfrm>
            <a:off x="5830791" y="2454295"/>
            <a:ext cx="541800" cy="217800"/>
            <a:chOff x="5830791" y="2454295"/>
            <a:chExt cx="54180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F15F8C-01A6-7FA2-E9C9-0D913C17FCCE}"/>
                    </a:ext>
                  </a:extLst>
                </p14:cNvPr>
                <p14:cNvContentPartPr/>
                <p14:nvPr/>
              </p14:nvContentPartPr>
              <p14:xfrm>
                <a:off x="5830791" y="2483815"/>
                <a:ext cx="237960" cy="18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F15F8C-01A6-7FA2-E9C9-0D913C17FCC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21791" y="2474815"/>
                  <a:ext cx="2556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4A82C3F-0694-3DB4-41D2-20593190273D}"/>
                    </a:ext>
                  </a:extLst>
                </p14:cNvPr>
                <p14:cNvContentPartPr/>
                <p14:nvPr/>
              </p14:nvContentPartPr>
              <p14:xfrm>
                <a:off x="6019791" y="2454295"/>
                <a:ext cx="352800" cy="165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4A82C3F-0694-3DB4-41D2-20593190273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10791" y="2445655"/>
                  <a:ext cx="37044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57D8FF-6D60-36FB-F2FD-5CB2F727F42B}"/>
              </a:ext>
            </a:extLst>
          </p:cNvPr>
          <p:cNvGrpSpPr/>
          <p:nvPr/>
        </p:nvGrpSpPr>
        <p:grpSpPr>
          <a:xfrm>
            <a:off x="2725431" y="1599295"/>
            <a:ext cx="1616040" cy="1900440"/>
            <a:chOff x="2725431" y="1599295"/>
            <a:chExt cx="1616040" cy="190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E8C81E-197F-CCCF-E3DC-223174D17393}"/>
                    </a:ext>
                  </a:extLst>
                </p14:cNvPr>
                <p14:cNvContentPartPr/>
                <p14:nvPr/>
              </p14:nvContentPartPr>
              <p14:xfrm>
                <a:off x="3507351" y="2039575"/>
                <a:ext cx="50760" cy="149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E8C81E-197F-CCCF-E3DC-223174D1739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8351" y="2030575"/>
                  <a:ext cx="68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D4DF7E9-C638-6AF6-5525-346634EDF9B4}"/>
                    </a:ext>
                  </a:extLst>
                </p14:cNvPr>
                <p14:cNvContentPartPr/>
                <p14:nvPr/>
              </p14:nvContentPartPr>
              <p14:xfrm>
                <a:off x="3545151" y="1893055"/>
                <a:ext cx="48240" cy="1606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D4DF7E9-C638-6AF6-5525-346634EDF9B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36151" y="1884055"/>
                  <a:ext cx="65880" cy="16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95BF693-9882-BE8A-0C59-6A456CA81F5E}"/>
                    </a:ext>
                  </a:extLst>
                </p14:cNvPr>
                <p14:cNvContentPartPr/>
                <p14:nvPr/>
              </p14:nvContentPartPr>
              <p14:xfrm>
                <a:off x="2725431" y="2456815"/>
                <a:ext cx="353880" cy="193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95BF693-9882-BE8A-0C59-6A456CA81F5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16431" y="2447815"/>
                  <a:ext cx="3715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A28E189-CF32-3073-9271-587966FC4C10}"/>
                    </a:ext>
                  </a:extLst>
                </p14:cNvPr>
                <p14:cNvContentPartPr/>
                <p14:nvPr/>
              </p14:nvContentPartPr>
              <p14:xfrm>
                <a:off x="3105951" y="2465455"/>
                <a:ext cx="170640" cy="139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A28E189-CF32-3073-9271-587966FC4C1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7311" y="2456815"/>
                  <a:ext cx="1882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9A3BC95-3C9F-054C-CB3B-FE21A746DA79}"/>
                    </a:ext>
                  </a:extLst>
                </p14:cNvPr>
                <p14:cNvContentPartPr/>
                <p14:nvPr/>
              </p14:nvContentPartPr>
              <p14:xfrm>
                <a:off x="3768711" y="2316055"/>
                <a:ext cx="326880" cy="16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9A3BC95-3C9F-054C-CB3B-FE21A746DA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60071" y="2307055"/>
                  <a:ext cx="3445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B11E54C-9EEF-60EF-219E-FE8BD202F1EB}"/>
                    </a:ext>
                  </a:extLst>
                </p14:cNvPr>
                <p14:cNvContentPartPr/>
                <p14:nvPr/>
              </p14:nvContentPartPr>
              <p14:xfrm>
                <a:off x="3755031" y="1599295"/>
                <a:ext cx="586440" cy="446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B11E54C-9EEF-60EF-219E-FE8BD202F1E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46031" y="1590655"/>
                  <a:ext cx="604080" cy="46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69D3720-4F8A-126C-BDC3-83E48082677C}"/>
                  </a:ext>
                </a:extLst>
              </p14:cNvPr>
              <p14:cNvContentPartPr/>
              <p14:nvPr/>
            </p14:nvContentPartPr>
            <p14:xfrm>
              <a:off x="5224191" y="1680295"/>
              <a:ext cx="293400" cy="401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69D3720-4F8A-126C-BDC3-83E48082677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15191" y="1671655"/>
                <a:ext cx="31104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293241-FC83-8E57-2525-31BF31658C39}"/>
                  </a:ext>
                </a:extLst>
              </p14:cNvPr>
              <p14:cNvContentPartPr/>
              <p14:nvPr/>
            </p14:nvContentPartPr>
            <p14:xfrm>
              <a:off x="3499071" y="1418215"/>
              <a:ext cx="868320" cy="72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293241-FC83-8E57-2525-31BF31658C3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490071" y="1409215"/>
                <a:ext cx="8859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B3FDE50-034E-C06B-2657-F418A39136F3}"/>
                  </a:ext>
                </a:extLst>
              </p14:cNvPr>
              <p14:cNvContentPartPr/>
              <p14:nvPr/>
            </p14:nvContentPartPr>
            <p14:xfrm>
              <a:off x="4917471" y="1376815"/>
              <a:ext cx="1325880" cy="118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B3FDE50-034E-C06B-2657-F418A39136F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908831" y="1368175"/>
                <a:ext cx="134352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4379C47F-05AB-D0A0-7A08-B49055A30F01}"/>
              </a:ext>
            </a:extLst>
          </p:cNvPr>
          <p:cNvGrpSpPr/>
          <p:nvPr/>
        </p:nvGrpSpPr>
        <p:grpSpPr>
          <a:xfrm>
            <a:off x="3141591" y="3680455"/>
            <a:ext cx="3410280" cy="927720"/>
            <a:chOff x="3141591" y="3680455"/>
            <a:chExt cx="3410280" cy="92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F7435DD-3573-F9CA-74EB-D5A91FE57308}"/>
                    </a:ext>
                  </a:extLst>
                </p14:cNvPr>
                <p14:cNvContentPartPr/>
                <p14:nvPr/>
              </p14:nvContentPartPr>
              <p14:xfrm>
                <a:off x="3141591" y="4374535"/>
                <a:ext cx="3410280" cy="233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F7435DD-3573-F9CA-74EB-D5A91FE5730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32951" y="4365535"/>
                  <a:ext cx="34279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A293F39-F565-C7F8-9DE9-99C418AD4481}"/>
                    </a:ext>
                  </a:extLst>
                </p14:cNvPr>
                <p14:cNvContentPartPr/>
                <p14:nvPr/>
              </p14:nvContentPartPr>
              <p14:xfrm>
                <a:off x="4729911" y="4379215"/>
                <a:ext cx="659520" cy="1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A293F39-F565-C7F8-9DE9-99C418AD448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721271" y="4370575"/>
                  <a:ext cx="677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8C382F-6D8A-C186-45F1-3F9423946715}"/>
                    </a:ext>
                  </a:extLst>
                </p14:cNvPr>
                <p14:cNvContentPartPr/>
                <p14:nvPr/>
              </p14:nvContentPartPr>
              <p14:xfrm>
                <a:off x="5555751" y="3680455"/>
                <a:ext cx="646920" cy="75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8C382F-6D8A-C186-45F1-3F942394671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547111" y="3671455"/>
                  <a:ext cx="66456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19D30AF-B839-50BB-07B2-91D0D542EE3E}"/>
                    </a:ext>
                  </a:extLst>
                </p14:cNvPr>
                <p14:cNvContentPartPr/>
                <p14:nvPr/>
              </p14:nvContentPartPr>
              <p14:xfrm>
                <a:off x="5943471" y="4202095"/>
                <a:ext cx="423360" cy="41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19D30AF-B839-50BB-07B2-91D0D542EE3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34471" y="4193095"/>
                  <a:ext cx="441000" cy="5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6449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Making sure gradient descent is working correctly.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03496" y="692983"/>
            <a:ext cx="4572000" cy="92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000" dirty="0"/>
              <a:t>Gradient descent not working. </a:t>
            </a:r>
          </a:p>
          <a:p>
            <a:pPr>
              <a:lnSpc>
                <a:spcPts val="3360"/>
              </a:lnSpc>
            </a:pPr>
            <a:r>
              <a:rPr lang="en-US" sz="2000" dirty="0"/>
              <a:t>Use smaller    .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01343"/>
            <a:ext cx="356616" cy="20421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27799" y="1854485"/>
            <a:ext cx="1943100" cy="48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1600" dirty="0"/>
              <a:t>No. of iterations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18032" y="722751"/>
            <a:ext cx="0" cy="14357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9432" y="1930685"/>
            <a:ext cx="2271411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92" y="1354664"/>
            <a:ext cx="171450" cy="1371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11" y="2509948"/>
            <a:ext cx="356616" cy="2042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02010" y="3463090"/>
            <a:ext cx="1943100" cy="48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1600" dirty="0"/>
              <a:t>No. of iterations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992243" y="2331356"/>
            <a:ext cx="0" cy="14357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3643" y="3539290"/>
            <a:ext cx="3655957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782" y="2509948"/>
            <a:ext cx="356616" cy="20421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490381" y="3463090"/>
            <a:ext cx="1943100" cy="48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1600" dirty="0"/>
              <a:t>No. of iterations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580614" y="1616056"/>
            <a:ext cx="0" cy="21510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52014" y="3539290"/>
            <a:ext cx="2801386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02010" y="4149864"/>
            <a:ext cx="749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For sufficiently small     ,             should decrease on every iteration.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But if      is too small, gradient descent can be slow to converge.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52" y="4293528"/>
            <a:ext cx="171450" cy="1371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844" y="4186506"/>
            <a:ext cx="534924" cy="30632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926" y="4606659"/>
            <a:ext cx="171450" cy="137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9250F0-FD3C-9203-C5EA-C43E21B384CB}"/>
                  </a:ext>
                </a:extLst>
              </p14:cNvPr>
              <p14:cNvContentPartPr/>
              <p14:nvPr/>
            </p14:nvContentPartPr>
            <p14:xfrm>
              <a:off x="1096071" y="722335"/>
              <a:ext cx="1748160" cy="1018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9250F0-FD3C-9203-C5EA-C43E21B384C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7071" y="713335"/>
                <a:ext cx="1765800" cy="10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D28EA3C-28AD-B964-6526-8E1622847A2F}"/>
                  </a:ext>
                </a:extLst>
              </p14:cNvPr>
              <p14:cNvContentPartPr/>
              <p14:nvPr/>
            </p14:nvContentPartPr>
            <p14:xfrm>
              <a:off x="4137711" y="1623415"/>
              <a:ext cx="203760" cy="18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D28EA3C-28AD-B964-6526-8E1622847A2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29071" y="1614415"/>
                <a:ext cx="2214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4FF7AAE-015B-7AE6-D8C5-0F087168B091}"/>
                  </a:ext>
                </a:extLst>
              </p14:cNvPr>
              <p14:cNvContentPartPr/>
              <p14:nvPr/>
            </p14:nvContentPartPr>
            <p14:xfrm>
              <a:off x="4659711" y="1160095"/>
              <a:ext cx="159300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4FF7AAE-015B-7AE6-D8C5-0F087168B0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50711" y="1151455"/>
                <a:ext cx="16106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3D1CC7A9-1A84-8442-0F73-470D54F0DB03}"/>
              </a:ext>
            </a:extLst>
          </p:cNvPr>
          <p:cNvGrpSpPr/>
          <p:nvPr/>
        </p:nvGrpSpPr>
        <p:grpSpPr>
          <a:xfrm>
            <a:off x="1096071" y="1230295"/>
            <a:ext cx="4637160" cy="781200"/>
            <a:chOff x="1096071" y="1230295"/>
            <a:chExt cx="4637160" cy="7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EF967C1-1E4F-9221-FE39-98CEF0CFDF0F}"/>
                    </a:ext>
                  </a:extLst>
                </p14:cNvPr>
                <p14:cNvContentPartPr/>
                <p14:nvPr/>
              </p14:nvContentPartPr>
              <p14:xfrm>
                <a:off x="1125231" y="1887295"/>
                <a:ext cx="360" cy="70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EF967C1-1E4F-9221-FE39-98CEF0CFDF0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16231" y="1878295"/>
                  <a:ext cx="18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B9C27A-1B50-A0CB-CB84-175C7C89489D}"/>
                    </a:ext>
                  </a:extLst>
                </p14:cNvPr>
                <p14:cNvContentPartPr/>
                <p14:nvPr/>
              </p14:nvContentPartPr>
              <p14:xfrm>
                <a:off x="1096071" y="1740775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B9C27A-1B50-A0CB-CB84-175C7C89489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87071" y="17317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2EF7B62-D8F4-8603-F945-376DF4369D88}"/>
                    </a:ext>
                  </a:extLst>
                </p14:cNvPr>
                <p14:cNvContentPartPr/>
                <p14:nvPr/>
              </p14:nvContentPartPr>
              <p14:xfrm>
                <a:off x="1106871" y="1693615"/>
                <a:ext cx="18720" cy="93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2EF7B62-D8F4-8603-F945-376DF4369D8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98231" y="1684975"/>
                  <a:ext cx="36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780F37-1AED-1D82-900E-460816DB4B1C}"/>
                    </a:ext>
                  </a:extLst>
                </p14:cNvPr>
                <p14:cNvContentPartPr/>
                <p14:nvPr/>
              </p14:nvContentPartPr>
              <p14:xfrm>
                <a:off x="1461471" y="1887295"/>
                <a:ext cx="3960" cy="93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780F37-1AED-1D82-900E-460816DB4B1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452831" y="1878295"/>
                  <a:ext cx="21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3ACAA0-75E9-C55E-FEE3-5A11AEC4D226}"/>
                    </a:ext>
                  </a:extLst>
                </p14:cNvPr>
                <p14:cNvContentPartPr/>
                <p14:nvPr/>
              </p14:nvContentPartPr>
              <p14:xfrm>
                <a:off x="1458951" y="1617655"/>
                <a:ext cx="6480" cy="8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3ACAA0-75E9-C55E-FEE3-5A11AEC4D22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450311" y="1608655"/>
                  <a:ext cx="24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86A28AC-6DF3-9742-C29E-64319C474579}"/>
                    </a:ext>
                  </a:extLst>
                </p14:cNvPr>
                <p14:cNvContentPartPr/>
                <p14:nvPr/>
              </p14:nvContentPartPr>
              <p14:xfrm>
                <a:off x="1910391" y="1863535"/>
                <a:ext cx="18720" cy="147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86A28AC-6DF3-9742-C29E-64319C47457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01751" y="1854895"/>
                  <a:ext cx="36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4DA37F-947E-061A-93E5-E62249673B16}"/>
                    </a:ext>
                  </a:extLst>
                </p14:cNvPr>
                <p14:cNvContentPartPr/>
                <p14:nvPr/>
              </p14:nvContentPartPr>
              <p14:xfrm>
                <a:off x="1922271" y="1453495"/>
                <a:ext cx="6120" cy="16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4DA37F-947E-061A-93E5-E62249673B1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13631" y="1444495"/>
                  <a:ext cx="23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782A4F4-10A5-390F-3FEE-278635998002}"/>
                    </a:ext>
                  </a:extLst>
                </p14:cNvPr>
                <p14:cNvContentPartPr/>
                <p14:nvPr/>
              </p14:nvContentPartPr>
              <p14:xfrm>
                <a:off x="1922271" y="1441615"/>
                <a:ext cx="360" cy="105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782A4F4-10A5-390F-3FEE-27863599800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13631" y="1432615"/>
                  <a:ext cx="180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B1D1A65-D010-CF50-0001-77AA00FA7E19}"/>
                    </a:ext>
                  </a:extLst>
                </p14:cNvPr>
                <p14:cNvContentPartPr/>
                <p14:nvPr/>
              </p14:nvContentPartPr>
              <p14:xfrm>
                <a:off x="2314311" y="1271695"/>
                <a:ext cx="323640" cy="308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B1D1A65-D010-CF50-0001-77AA00FA7E1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05311" y="1262695"/>
                  <a:ext cx="3412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9FEDA78-3807-8C9A-F84B-D19404D94616}"/>
                    </a:ext>
                  </a:extLst>
                </p14:cNvPr>
                <p14:cNvContentPartPr/>
                <p14:nvPr/>
              </p14:nvContentPartPr>
              <p14:xfrm>
                <a:off x="4143831" y="1676335"/>
                <a:ext cx="140688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9FEDA78-3807-8C9A-F84B-D19404D9461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35191" y="1667335"/>
                  <a:ext cx="1424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74E480C-5E45-0B54-F488-94511F94CB06}"/>
                    </a:ext>
                  </a:extLst>
                </p14:cNvPr>
                <p14:cNvContentPartPr/>
                <p14:nvPr/>
              </p14:nvContentPartPr>
              <p14:xfrm>
                <a:off x="3836031" y="1230295"/>
                <a:ext cx="1897200" cy="443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74E480C-5E45-0B54-F488-94511F94CB0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27031" y="1221295"/>
                  <a:ext cx="1914840" cy="46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8231D23-0149-383F-A165-BB2441E976AD}"/>
                  </a:ext>
                </a:extLst>
              </p14:cNvPr>
              <p14:cNvContentPartPr/>
              <p14:nvPr/>
            </p14:nvContentPartPr>
            <p14:xfrm>
              <a:off x="5813511" y="2010415"/>
              <a:ext cx="1684800" cy="122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8231D23-0149-383F-A165-BB2441E976A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04871" y="2001415"/>
                <a:ext cx="1702440" cy="124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F13A738C-FC70-13B2-7413-58AD5BBD30B3}"/>
              </a:ext>
            </a:extLst>
          </p:cNvPr>
          <p:cNvGrpSpPr/>
          <p:nvPr/>
        </p:nvGrpSpPr>
        <p:grpSpPr>
          <a:xfrm>
            <a:off x="2811831" y="1336135"/>
            <a:ext cx="595080" cy="298800"/>
            <a:chOff x="2811831" y="1336135"/>
            <a:chExt cx="59508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C5A7AAA-C27E-C9F6-E75A-925154987853}"/>
                    </a:ext>
                  </a:extLst>
                </p14:cNvPr>
                <p14:cNvContentPartPr/>
                <p14:nvPr/>
              </p14:nvContentPartPr>
              <p14:xfrm>
                <a:off x="2811831" y="1370695"/>
                <a:ext cx="78480" cy="264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C5A7AAA-C27E-C9F6-E75A-92515498785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03191" y="1362055"/>
                  <a:ext cx="961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E4FAF6A-9605-A198-F4C1-633478C9D06B}"/>
                    </a:ext>
                  </a:extLst>
                </p14:cNvPr>
                <p14:cNvContentPartPr/>
                <p14:nvPr/>
              </p14:nvContentPartPr>
              <p14:xfrm>
                <a:off x="2965911" y="1340455"/>
                <a:ext cx="3960" cy="3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E4FAF6A-9605-A198-F4C1-633478C9D06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956911" y="1331815"/>
                  <a:ext cx="21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3A6040-5318-BC29-CAA3-D086DC240490}"/>
                    </a:ext>
                  </a:extLst>
                </p14:cNvPr>
                <p14:cNvContentPartPr/>
                <p14:nvPr/>
              </p14:nvContentPartPr>
              <p14:xfrm>
                <a:off x="3011271" y="1375015"/>
                <a:ext cx="148320" cy="150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3A6040-5318-BC29-CAA3-D086DC24049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02631" y="1366015"/>
                  <a:ext cx="165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CF024B1-57C2-8A16-F834-33046D2E5D86}"/>
                    </a:ext>
                  </a:extLst>
                </p14:cNvPr>
                <p14:cNvContentPartPr/>
                <p14:nvPr/>
              </p14:nvContentPartPr>
              <p14:xfrm>
                <a:off x="2970591" y="1412455"/>
                <a:ext cx="12960" cy="107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CF024B1-57C2-8A16-F834-33046D2E5D8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61951" y="1403455"/>
                  <a:ext cx="30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52E6E9A-0BFF-E473-9E6F-3BA368F97373}"/>
                    </a:ext>
                  </a:extLst>
                </p14:cNvPr>
                <p14:cNvContentPartPr/>
                <p14:nvPr/>
              </p14:nvContentPartPr>
              <p14:xfrm>
                <a:off x="3176511" y="1336135"/>
                <a:ext cx="230400" cy="210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52E6E9A-0BFF-E473-9E6F-3BA368F9737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67511" y="1327495"/>
                  <a:ext cx="248040" cy="22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1DE93D5-47AE-CE08-04C8-C9AA803C24EF}"/>
                  </a:ext>
                </a:extLst>
              </p14:cNvPr>
              <p14:cNvContentPartPr/>
              <p14:nvPr/>
            </p14:nvContentPartPr>
            <p14:xfrm>
              <a:off x="3135831" y="1013935"/>
              <a:ext cx="100800" cy="204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1DE93D5-47AE-CE08-04C8-C9AA803C24E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126831" y="1004935"/>
                <a:ext cx="11844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54CF10E6-8B94-659B-0C26-3AA07D7B612E}"/>
              </a:ext>
            </a:extLst>
          </p:cNvPr>
          <p:cNvGrpSpPr/>
          <p:nvPr/>
        </p:nvGrpSpPr>
        <p:grpSpPr>
          <a:xfrm>
            <a:off x="5708751" y="2133175"/>
            <a:ext cx="2591280" cy="1191240"/>
            <a:chOff x="5708751" y="2133175"/>
            <a:chExt cx="2591280" cy="11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A1F558A-94AC-3038-F713-D7DE874E2B42}"/>
                    </a:ext>
                  </a:extLst>
                </p14:cNvPr>
                <p14:cNvContentPartPr/>
                <p14:nvPr/>
              </p14:nvContentPartPr>
              <p14:xfrm>
                <a:off x="7285911" y="2332615"/>
                <a:ext cx="52920" cy="192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A1F558A-94AC-3038-F713-D7DE874E2B4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76911" y="2323975"/>
                  <a:ext cx="705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764C9E8-8F78-09E4-F6EC-359D9C466AE5}"/>
                    </a:ext>
                  </a:extLst>
                </p14:cNvPr>
                <p14:cNvContentPartPr/>
                <p14:nvPr/>
              </p14:nvContentPartPr>
              <p14:xfrm>
                <a:off x="7227231" y="2367535"/>
                <a:ext cx="237240" cy="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764C9E8-8F78-09E4-F6EC-359D9C466AE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218231" y="2358535"/>
                  <a:ext cx="254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83A591-B979-BC42-F328-CAE74C3D394C}"/>
                    </a:ext>
                  </a:extLst>
                </p14:cNvPr>
                <p14:cNvContentPartPr/>
                <p14:nvPr/>
              </p14:nvContentPartPr>
              <p14:xfrm>
                <a:off x="7370871" y="2390575"/>
                <a:ext cx="196200" cy="148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83A591-B979-BC42-F328-CAE74C3D394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362231" y="2381575"/>
                  <a:ext cx="213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987196A-496A-D3F9-FC51-3C95C52D3D09}"/>
                    </a:ext>
                  </a:extLst>
                </p14:cNvPr>
                <p14:cNvContentPartPr/>
                <p14:nvPr/>
              </p14:nvContentPartPr>
              <p14:xfrm>
                <a:off x="7643391" y="2390215"/>
                <a:ext cx="192960" cy="183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987196A-496A-D3F9-FC51-3C95C52D3D0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634391" y="2381575"/>
                  <a:ext cx="210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D2AEDBE-121F-4B9E-089F-C91D1AB52A3B}"/>
                    </a:ext>
                  </a:extLst>
                </p14:cNvPr>
                <p14:cNvContentPartPr/>
                <p14:nvPr/>
              </p14:nvContentPartPr>
              <p14:xfrm>
                <a:off x="7695951" y="2378695"/>
                <a:ext cx="205560" cy="370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D2AEDBE-121F-4B9E-089F-C91D1AB52A3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687311" y="2369695"/>
                  <a:ext cx="2232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56DA80B-C68E-4B9F-D62A-DACD10DA6D8A}"/>
                    </a:ext>
                  </a:extLst>
                </p14:cNvPr>
                <p14:cNvContentPartPr/>
                <p14:nvPr/>
              </p14:nvContentPartPr>
              <p14:xfrm>
                <a:off x="7466271" y="2133175"/>
                <a:ext cx="375480" cy="241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56DA80B-C68E-4B9F-D62A-DACD10DA6D8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57631" y="2124535"/>
                  <a:ext cx="393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AA31BD3-5FA8-4B1E-61DC-EDC15D365AF0}"/>
                    </a:ext>
                  </a:extLst>
                </p14:cNvPr>
                <p14:cNvContentPartPr/>
                <p14:nvPr/>
              </p14:nvContentPartPr>
              <p14:xfrm>
                <a:off x="8034351" y="2314975"/>
                <a:ext cx="257040" cy="307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AA31BD3-5FA8-4B1E-61DC-EDC15D365AF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025711" y="2305975"/>
                  <a:ext cx="2746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85AC9DD-803A-C96B-4FFC-0EA9546542CA}"/>
                    </a:ext>
                  </a:extLst>
                </p14:cNvPr>
                <p14:cNvContentPartPr/>
                <p14:nvPr/>
              </p14:nvContentPartPr>
              <p14:xfrm>
                <a:off x="8006631" y="2725375"/>
                <a:ext cx="293400" cy="6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85AC9DD-803A-C96B-4FFC-0EA9546542C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997991" y="2716735"/>
                  <a:ext cx="311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BAE2748-99FF-8D5C-BBE7-FCCC79E6ABB4}"/>
                    </a:ext>
                  </a:extLst>
                </p14:cNvPr>
                <p14:cNvContentPartPr/>
                <p14:nvPr/>
              </p14:nvContentPartPr>
              <p14:xfrm>
                <a:off x="5708751" y="2227135"/>
                <a:ext cx="1324800" cy="1097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BAE2748-99FF-8D5C-BBE7-FCCC79E6ABB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700111" y="2218495"/>
                  <a:ext cx="1342440" cy="11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B0A6B50-6F49-B847-69ED-D09A9DD21709}"/>
              </a:ext>
            </a:extLst>
          </p:cNvPr>
          <p:cNvGrpSpPr/>
          <p:nvPr/>
        </p:nvGrpSpPr>
        <p:grpSpPr>
          <a:xfrm>
            <a:off x="5894871" y="3104815"/>
            <a:ext cx="347760" cy="249120"/>
            <a:chOff x="5894871" y="3104815"/>
            <a:chExt cx="34776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A810750-3984-03E7-85EB-BB55836431A7}"/>
                    </a:ext>
                  </a:extLst>
                </p14:cNvPr>
                <p14:cNvContentPartPr/>
                <p14:nvPr/>
              </p14:nvContentPartPr>
              <p14:xfrm>
                <a:off x="5894871" y="3104815"/>
                <a:ext cx="114840" cy="155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A810750-3984-03E7-85EB-BB55836431A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886231" y="3096175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F2D76D-6133-D783-7CCF-F740F1E424DB}"/>
                    </a:ext>
                  </a:extLst>
                </p14:cNvPr>
                <p14:cNvContentPartPr/>
                <p14:nvPr/>
              </p14:nvContentPartPr>
              <p14:xfrm>
                <a:off x="6065151" y="3181135"/>
                <a:ext cx="13320" cy="92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F2D76D-6133-D783-7CCF-F740F1E424D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056511" y="3172495"/>
                  <a:ext cx="30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117C06D-89C9-CD82-D631-E2A553DD53D7}"/>
                    </a:ext>
                  </a:extLst>
                </p14:cNvPr>
                <p14:cNvContentPartPr/>
                <p14:nvPr/>
              </p14:nvContentPartPr>
              <p14:xfrm>
                <a:off x="6102951" y="3234775"/>
                <a:ext cx="139680" cy="66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117C06D-89C9-CD82-D631-E2A553DD53D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94311" y="3225775"/>
                  <a:ext cx="157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68DE0A9-138A-7291-B1CD-9C40068EC85A}"/>
                    </a:ext>
                  </a:extLst>
                </p14:cNvPr>
                <p14:cNvContentPartPr/>
                <p14:nvPr/>
              </p14:nvContentPartPr>
              <p14:xfrm>
                <a:off x="6089991" y="3182575"/>
                <a:ext cx="14400" cy="171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68DE0A9-138A-7291-B1CD-9C40068EC85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080991" y="3173575"/>
                  <a:ext cx="3204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F64F33C-2988-CF32-46B1-851B8628AF78}"/>
                  </a:ext>
                </a:extLst>
              </p14:cNvPr>
              <p14:cNvContentPartPr/>
              <p14:nvPr/>
            </p14:nvContentPartPr>
            <p14:xfrm>
              <a:off x="1322871" y="2555455"/>
              <a:ext cx="2120040" cy="5702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F64F33C-2988-CF32-46B1-851B8628AF7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314231" y="2546455"/>
                <a:ext cx="213768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A0C9D16-94F6-F03B-4761-FCE43A7C8C34}"/>
                  </a:ext>
                </a:extLst>
              </p14:cNvPr>
              <p14:cNvContentPartPr/>
              <p14:nvPr/>
            </p14:nvContentPartPr>
            <p14:xfrm>
              <a:off x="2621751" y="675895"/>
              <a:ext cx="227160" cy="2923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A0C9D16-94F6-F03B-4761-FCE43A7C8C3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613111" y="667255"/>
                <a:ext cx="244800" cy="30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96CE3DFB-82AD-6A91-D6DD-59F8913A7211}"/>
              </a:ext>
            </a:extLst>
          </p:cNvPr>
          <p:cNvGrpSpPr/>
          <p:nvPr/>
        </p:nvGrpSpPr>
        <p:grpSpPr>
          <a:xfrm>
            <a:off x="3250671" y="2098255"/>
            <a:ext cx="1490760" cy="639720"/>
            <a:chOff x="3250671" y="2098255"/>
            <a:chExt cx="1490760" cy="63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F0D2DF6-1579-9E7B-75E7-AE2E196FF19A}"/>
                    </a:ext>
                  </a:extLst>
                </p14:cNvPr>
                <p14:cNvContentPartPr/>
                <p14:nvPr/>
              </p14:nvContentPartPr>
              <p14:xfrm>
                <a:off x="3250671" y="2162695"/>
                <a:ext cx="125640" cy="450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F0D2DF6-1579-9E7B-75E7-AE2E196FF19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242031" y="2153695"/>
                  <a:ext cx="1432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73187A2-C1A8-DF29-0838-2563AE2C43E8}"/>
                    </a:ext>
                  </a:extLst>
                </p14:cNvPr>
                <p14:cNvContentPartPr/>
                <p14:nvPr/>
              </p14:nvContentPartPr>
              <p14:xfrm>
                <a:off x="3446151" y="2262055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73187A2-C1A8-DF29-0838-2563AE2C43E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37511" y="22534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7FF5C90-3CEB-5C3E-E33D-EF587538114E}"/>
                    </a:ext>
                  </a:extLst>
                </p14:cNvPr>
                <p14:cNvContentPartPr/>
                <p14:nvPr/>
              </p14:nvContentPartPr>
              <p14:xfrm>
                <a:off x="3422031" y="2262055"/>
                <a:ext cx="88200" cy="184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7FF5C90-3CEB-5C3E-E33D-EF587538114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13391" y="2253415"/>
                  <a:ext cx="105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CE563ED-E10D-B09F-4EE5-3FAFB491CAE3}"/>
                    </a:ext>
                  </a:extLst>
                </p14:cNvPr>
                <p14:cNvContentPartPr/>
                <p14:nvPr/>
              </p14:nvContentPartPr>
              <p14:xfrm>
                <a:off x="3510591" y="2168455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CE563ED-E10D-B09F-4EE5-3FAFB491CAE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501951" y="21598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FA4C89D-A754-CC55-E476-BAFC5C9EDF3C}"/>
                    </a:ext>
                  </a:extLst>
                </p14:cNvPr>
                <p14:cNvContentPartPr/>
                <p14:nvPr/>
              </p14:nvContentPartPr>
              <p14:xfrm>
                <a:off x="3521031" y="2308855"/>
                <a:ext cx="450000" cy="182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FA4C89D-A754-CC55-E476-BAFC5C9EDF3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512391" y="2300215"/>
                  <a:ext cx="467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CF81E89-AA94-7AE1-8F51-F0D73D63002F}"/>
                    </a:ext>
                  </a:extLst>
                </p14:cNvPr>
                <p14:cNvContentPartPr/>
                <p14:nvPr/>
              </p14:nvContentPartPr>
              <p14:xfrm>
                <a:off x="3700671" y="2098255"/>
                <a:ext cx="56880" cy="138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CF81E89-AA94-7AE1-8F51-F0D73D63002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691671" y="2089255"/>
                  <a:ext cx="74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84D86CA-01C9-F65C-0D15-EFBCBD11E068}"/>
                    </a:ext>
                  </a:extLst>
                </p14:cNvPr>
                <p14:cNvContentPartPr/>
                <p14:nvPr/>
              </p14:nvContentPartPr>
              <p14:xfrm>
                <a:off x="4336071" y="2162695"/>
                <a:ext cx="405360" cy="543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84D86CA-01C9-F65C-0D15-EFBCBD11E06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327071" y="2154055"/>
                  <a:ext cx="4230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68F794D-32F3-81B4-4288-303935083E95}"/>
                    </a:ext>
                  </a:extLst>
                </p14:cNvPr>
                <p14:cNvContentPartPr/>
                <p14:nvPr/>
              </p14:nvContentPartPr>
              <p14:xfrm>
                <a:off x="4179111" y="2719615"/>
                <a:ext cx="418680" cy="18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68F794D-32F3-81B4-4288-303935083E9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170471" y="2710615"/>
                  <a:ext cx="4363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DD36B31-FBA9-CF9E-774D-BC1839E5E72E}"/>
              </a:ext>
            </a:extLst>
          </p:cNvPr>
          <p:cNvGrpSpPr/>
          <p:nvPr/>
        </p:nvGrpSpPr>
        <p:grpSpPr>
          <a:xfrm>
            <a:off x="3325911" y="4460215"/>
            <a:ext cx="4717080" cy="95400"/>
            <a:chOff x="3325911" y="4460215"/>
            <a:chExt cx="4717080" cy="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A6E4F8A-D1FB-659C-86E9-7DCE93BD7AE5}"/>
                    </a:ext>
                  </a:extLst>
                </p14:cNvPr>
                <p14:cNvContentPartPr/>
                <p14:nvPr/>
              </p14:nvContentPartPr>
              <p14:xfrm>
                <a:off x="3325911" y="4460215"/>
                <a:ext cx="490320" cy="12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A6E4F8A-D1FB-659C-86E9-7DCE93BD7AE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316911" y="4451575"/>
                  <a:ext cx="507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F47F285-7EF5-1507-8CD2-5A0CC7587325}"/>
                    </a:ext>
                  </a:extLst>
                </p14:cNvPr>
                <p14:cNvContentPartPr/>
                <p14:nvPr/>
              </p14:nvContentPartPr>
              <p14:xfrm>
                <a:off x="3956271" y="4489375"/>
                <a:ext cx="4086720" cy="66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F47F285-7EF5-1507-8CD2-5A0CC758732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947271" y="4480375"/>
                  <a:ext cx="410436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4883DDE-D353-A6B6-8C14-428A67BB2F00}"/>
              </a:ext>
            </a:extLst>
          </p:cNvPr>
          <p:cNvGrpSpPr/>
          <p:nvPr/>
        </p:nvGrpSpPr>
        <p:grpSpPr>
          <a:xfrm>
            <a:off x="6629271" y="2561215"/>
            <a:ext cx="157680" cy="18000"/>
            <a:chOff x="6629271" y="2561215"/>
            <a:chExt cx="157680" cy="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1A125E4-4835-DCBE-BEDF-22E6165E7611}"/>
                    </a:ext>
                  </a:extLst>
                </p14:cNvPr>
                <p14:cNvContentPartPr/>
                <p14:nvPr/>
              </p14:nvContentPartPr>
              <p14:xfrm>
                <a:off x="6629271" y="2578855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1A125E4-4835-DCBE-BEDF-22E6165E761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20271" y="25698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1141814-40BD-FC76-29D5-D8706288D245}"/>
                    </a:ext>
                  </a:extLst>
                </p14:cNvPr>
                <p14:cNvContentPartPr/>
                <p14:nvPr/>
              </p14:nvContentPartPr>
              <p14:xfrm>
                <a:off x="6652671" y="2561215"/>
                <a:ext cx="134280" cy="7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1141814-40BD-FC76-29D5-D8706288D24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43671" y="2552575"/>
                  <a:ext cx="151920" cy="2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8962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28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Summary: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4640" y="890321"/>
            <a:ext cx="731424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If     is too small: slow convergence.</a:t>
            </a:r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If     is too large:         may not decrease on every iteration; may not converge.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26" y="1103402"/>
            <a:ext cx="200025" cy="160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2" y="1533200"/>
            <a:ext cx="200025" cy="160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74" y="1462610"/>
            <a:ext cx="534924" cy="3063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0998" y="313816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choose    , try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64" y="3350582"/>
            <a:ext cx="200025" cy="1600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2" y="3793711"/>
            <a:ext cx="6576822" cy="3067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875052" y="3661381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22037" y="3645633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97030" y="3645633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382A36-8387-4915-9B38-8B0EC3E3479A}"/>
              </a:ext>
            </a:extLst>
          </p:cNvPr>
          <p:cNvGrpSpPr/>
          <p:nvPr/>
        </p:nvGrpSpPr>
        <p:grpSpPr>
          <a:xfrm>
            <a:off x="3997311" y="1271695"/>
            <a:ext cx="2549880" cy="71280"/>
            <a:chOff x="3997311" y="1271695"/>
            <a:chExt cx="2549880" cy="7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E14A4D7-F40F-694A-3DA9-D773A2783645}"/>
                    </a:ext>
                  </a:extLst>
                </p14:cNvPr>
                <p14:cNvContentPartPr/>
                <p14:nvPr/>
              </p14:nvContentPartPr>
              <p14:xfrm>
                <a:off x="3997311" y="1295095"/>
                <a:ext cx="2095560" cy="31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E14A4D7-F40F-694A-3DA9-D773A27836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88311" y="1286095"/>
                  <a:ext cx="2113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0729BE3-4D1F-54C7-76B0-2ADC8CA1A491}"/>
                    </a:ext>
                  </a:extLst>
                </p14:cNvPr>
                <p14:cNvContentPartPr/>
                <p14:nvPr/>
              </p14:nvContentPartPr>
              <p14:xfrm>
                <a:off x="5582751" y="1271695"/>
                <a:ext cx="964440" cy="71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0729BE3-4D1F-54C7-76B0-2ADC8CA1A49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74111" y="1262695"/>
                  <a:ext cx="98208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0F6B5B-601C-A60E-EFA6-E750D22117C8}"/>
              </a:ext>
            </a:extLst>
          </p:cNvPr>
          <p:cNvGrpSpPr/>
          <p:nvPr/>
        </p:nvGrpSpPr>
        <p:grpSpPr>
          <a:xfrm>
            <a:off x="1500351" y="1763815"/>
            <a:ext cx="5714640" cy="195840"/>
            <a:chOff x="1500351" y="1763815"/>
            <a:chExt cx="571464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026A44D-9FE6-B1BF-3DB6-A4A18723F8B1}"/>
                    </a:ext>
                  </a:extLst>
                </p14:cNvPr>
                <p14:cNvContentPartPr/>
                <p14:nvPr/>
              </p14:nvContentPartPr>
              <p14:xfrm>
                <a:off x="1500351" y="1781815"/>
                <a:ext cx="1710000" cy="17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026A44D-9FE6-B1BF-3DB6-A4A18723F8B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91351" y="1772815"/>
                  <a:ext cx="1727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57A586-3276-031A-C43E-39CC7907D2F6}"/>
                    </a:ext>
                  </a:extLst>
                </p14:cNvPr>
                <p14:cNvContentPartPr/>
                <p14:nvPr/>
              </p14:nvContentPartPr>
              <p14:xfrm>
                <a:off x="4007031" y="1763815"/>
                <a:ext cx="3207960" cy="54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57A586-3276-031A-C43E-39CC7907D2F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98031" y="1755175"/>
                  <a:ext cx="322560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C554E8-5E37-C70E-E742-F4E5BDA3BC91}"/>
              </a:ext>
            </a:extLst>
          </p:cNvPr>
          <p:cNvGrpSpPr/>
          <p:nvPr/>
        </p:nvGrpSpPr>
        <p:grpSpPr>
          <a:xfrm>
            <a:off x="1488471" y="2191855"/>
            <a:ext cx="5070960" cy="95040"/>
            <a:chOff x="1488471" y="2191855"/>
            <a:chExt cx="5070960" cy="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BB3A18F-A660-5503-18F8-306FBD8AB7ED}"/>
                    </a:ext>
                  </a:extLst>
                </p14:cNvPr>
                <p14:cNvContentPartPr/>
                <p14:nvPr/>
              </p14:nvContentPartPr>
              <p14:xfrm>
                <a:off x="4085511" y="2191855"/>
                <a:ext cx="2473920" cy="95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BB3A18F-A660-5503-18F8-306FBD8AB7E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76511" y="2183215"/>
                  <a:ext cx="2491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64E4C83-B5D9-64AF-1A61-49E23DDFA142}"/>
                    </a:ext>
                  </a:extLst>
                </p14:cNvPr>
                <p14:cNvContentPartPr/>
                <p14:nvPr/>
              </p14:nvContentPartPr>
              <p14:xfrm>
                <a:off x="1488471" y="2243335"/>
                <a:ext cx="1952280" cy="30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64E4C83-B5D9-64AF-1A61-49E23DDFA14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79831" y="2234695"/>
                  <a:ext cx="1969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B8CF865-6642-8488-B1F9-E472D6964E65}"/>
                    </a:ext>
                  </a:extLst>
                </p14:cNvPr>
                <p14:cNvContentPartPr/>
                <p14:nvPr/>
              </p14:nvContentPartPr>
              <p14:xfrm>
                <a:off x="3868431" y="2232535"/>
                <a:ext cx="390960" cy="12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B8CF865-6642-8488-B1F9-E472D6964E6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59431" y="2223535"/>
                  <a:ext cx="40860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C248414-4A3A-0D27-E619-00A2FB9962EF}"/>
                  </a:ext>
                </a:extLst>
              </p14:cNvPr>
              <p14:cNvContentPartPr/>
              <p14:nvPr/>
            </p14:nvContentPartPr>
            <p14:xfrm>
              <a:off x="404151" y="3622135"/>
              <a:ext cx="2257200" cy="12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C248414-4A3A-0D27-E619-00A2FB9962E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95151" y="3613495"/>
                <a:ext cx="22748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506F32F-8F7A-C83A-3288-B95B643F6E39}"/>
                  </a:ext>
                </a:extLst>
              </p14:cNvPr>
              <p14:cNvContentPartPr/>
              <p14:nvPr/>
            </p14:nvContentPartPr>
            <p14:xfrm>
              <a:off x="340431" y="4079335"/>
              <a:ext cx="820800" cy="70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506F32F-8F7A-C83A-3288-B95B643F6E3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1791" y="4070695"/>
                <a:ext cx="838440" cy="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86A208B-FBDE-20B1-72E1-8D6B94B127A1}"/>
              </a:ext>
            </a:extLst>
          </p:cNvPr>
          <p:cNvGrpSpPr/>
          <p:nvPr/>
        </p:nvGrpSpPr>
        <p:grpSpPr>
          <a:xfrm>
            <a:off x="292911" y="4372015"/>
            <a:ext cx="6834960" cy="229320"/>
            <a:chOff x="292911" y="4372015"/>
            <a:chExt cx="683496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69924E-5B5B-BCF8-C1FB-6C20F4655FF4}"/>
                    </a:ext>
                  </a:extLst>
                </p14:cNvPr>
                <p14:cNvContentPartPr/>
                <p14:nvPr/>
              </p14:nvContentPartPr>
              <p14:xfrm>
                <a:off x="292911" y="4448335"/>
                <a:ext cx="6741360" cy="153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69924E-5B5B-BCF8-C1FB-6C20F4655FF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3911" y="4439695"/>
                  <a:ext cx="6759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BBCFD35-CDC5-971F-7327-D6457CF8A084}"/>
                    </a:ext>
                  </a:extLst>
                </p14:cNvPr>
                <p14:cNvContentPartPr/>
                <p14:nvPr/>
              </p14:nvContentPartPr>
              <p14:xfrm>
                <a:off x="6732591" y="4372015"/>
                <a:ext cx="395280" cy="200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BBCFD35-CDC5-971F-7327-D6457CF8A08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723951" y="4363375"/>
                  <a:ext cx="41292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554698A-6885-BE89-9405-F51EA4569A8D}"/>
              </a:ext>
            </a:extLst>
          </p:cNvPr>
          <p:cNvGrpSpPr/>
          <p:nvPr/>
        </p:nvGrpSpPr>
        <p:grpSpPr>
          <a:xfrm>
            <a:off x="694671" y="4747495"/>
            <a:ext cx="6738120" cy="372600"/>
            <a:chOff x="694671" y="4747495"/>
            <a:chExt cx="673812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977CEE0-D833-2F41-936E-DABD6D3C32C3}"/>
                    </a:ext>
                  </a:extLst>
                </p14:cNvPr>
                <p14:cNvContentPartPr/>
                <p14:nvPr/>
              </p14:nvContentPartPr>
              <p14:xfrm>
                <a:off x="791871" y="4847215"/>
                <a:ext cx="6640920" cy="83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977CEE0-D833-2F41-936E-DABD6D3C32C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2871" y="4838215"/>
                  <a:ext cx="6658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311759E-E91D-68DC-D573-741C80960DE4}"/>
                    </a:ext>
                  </a:extLst>
                </p14:cNvPr>
                <p14:cNvContentPartPr/>
                <p14:nvPr/>
              </p14:nvContentPartPr>
              <p14:xfrm>
                <a:off x="694671" y="4747495"/>
                <a:ext cx="378000" cy="372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311759E-E91D-68DC-D573-741C80960DE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5671" y="4738855"/>
                  <a:ext cx="395640" cy="39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9A627DF-3D2F-CB33-C614-68C999EB5625}"/>
                  </a:ext>
                </a:extLst>
              </p14:cNvPr>
              <p14:cNvContentPartPr/>
              <p14:nvPr/>
            </p14:nvContentPartPr>
            <p14:xfrm>
              <a:off x="5667711" y="4093015"/>
              <a:ext cx="351360" cy="392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9A627DF-3D2F-CB33-C614-68C999EB562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659071" y="4084375"/>
                <a:ext cx="3690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28489FB-FD63-825A-64C1-CA7342A3CC89}"/>
                  </a:ext>
                </a:extLst>
              </p14:cNvPr>
              <p14:cNvContentPartPr/>
              <p14:nvPr/>
            </p14:nvContentPartPr>
            <p14:xfrm>
              <a:off x="3851871" y="4131175"/>
              <a:ext cx="706680" cy="24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28489FB-FD63-825A-64C1-CA7342A3CC8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43231" y="4122535"/>
                <a:ext cx="7243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A6282C7-65E5-7879-D0E6-3C3CA2B18C98}"/>
                  </a:ext>
                </a:extLst>
              </p14:cNvPr>
              <p14:cNvContentPartPr/>
              <p14:nvPr/>
            </p14:nvContentPartPr>
            <p14:xfrm>
              <a:off x="297951" y="3783415"/>
              <a:ext cx="171000" cy="178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A6282C7-65E5-7879-D0E6-3C3CA2B18C9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9311" y="3774415"/>
                <a:ext cx="1886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2B32011-A6E3-743F-275F-6E252F7E769F}"/>
                  </a:ext>
                </a:extLst>
              </p14:cNvPr>
              <p14:cNvContentPartPr/>
              <p14:nvPr/>
            </p14:nvContentPartPr>
            <p14:xfrm>
              <a:off x="439431" y="3950455"/>
              <a:ext cx="144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2B32011-A6E3-743F-275F-6E252F7E769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0431" y="3941455"/>
                <a:ext cx="19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AE5F633-6BBB-238E-4249-A5FB06D8207B}"/>
                  </a:ext>
                </a:extLst>
              </p14:cNvPr>
              <p14:cNvContentPartPr/>
              <p14:nvPr/>
            </p14:nvContentPartPr>
            <p14:xfrm>
              <a:off x="548511" y="3778735"/>
              <a:ext cx="167400" cy="198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AE5F633-6BBB-238E-4249-A5FB06D8207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39871" y="3769735"/>
                <a:ext cx="1850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1396017-F6D1-7FF2-DEFD-858B87982BAF}"/>
                  </a:ext>
                </a:extLst>
              </p14:cNvPr>
              <p14:cNvContentPartPr/>
              <p14:nvPr/>
            </p14:nvContentPartPr>
            <p14:xfrm>
              <a:off x="689631" y="3806815"/>
              <a:ext cx="184320" cy="209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1396017-F6D1-7FF2-DEFD-858B87982BA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80991" y="3798175"/>
                <a:ext cx="2019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9D05FB0-4D75-F9DA-7116-CF61C248AC82}"/>
                  </a:ext>
                </a:extLst>
              </p14:cNvPr>
              <p14:cNvContentPartPr/>
              <p14:nvPr/>
            </p14:nvContentPartPr>
            <p14:xfrm>
              <a:off x="964671" y="3802135"/>
              <a:ext cx="106920" cy="220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9D05FB0-4D75-F9DA-7116-CF61C248AC8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56031" y="3793135"/>
                <a:ext cx="1245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B422D9-6476-A531-9839-9EDEF8D2EB45}"/>
                  </a:ext>
                </a:extLst>
              </p14:cNvPr>
              <p14:cNvContentPartPr/>
              <p14:nvPr/>
            </p14:nvContentPartPr>
            <p14:xfrm>
              <a:off x="1078071" y="3749575"/>
              <a:ext cx="77040" cy="259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B422D9-6476-A531-9839-9EDEF8D2EB4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69431" y="3740575"/>
                <a:ext cx="946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E24FA67-9C66-52AF-8CDA-1A02AA7E3F39}"/>
                  </a:ext>
                </a:extLst>
              </p14:cNvPr>
              <p14:cNvContentPartPr/>
              <p14:nvPr/>
            </p14:nvContentPartPr>
            <p14:xfrm>
              <a:off x="333951" y="4085095"/>
              <a:ext cx="469800" cy="33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E24FA67-9C66-52AF-8CDA-1A02AA7E3F3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24951" y="4076455"/>
                <a:ext cx="4874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7492785-766A-BA01-F443-CCF5ACDEF8B6}"/>
                  </a:ext>
                </a:extLst>
              </p14:cNvPr>
              <p14:cNvContentPartPr/>
              <p14:nvPr/>
            </p14:nvContentPartPr>
            <p14:xfrm>
              <a:off x="614391" y="4040455"/>
              <a:ext cx="452520" cy="50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7492785-766A-BA01-F443-CCF5ACDEF8B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05751" y="4031815"/>
                <a:ext cx="47016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6D89F3A5-203F-AE11-A81D-28C8E629B31C}"/>
              </a:ext>
            </a:extLst>
          </p:cNvPr>
          <p:cNvGrpSpPr/>
          <p:nvPr/>
        </p:nvGrpSpPr>
        <p:grpSpPr>
          <a:xfrm>
            <a:off x="1934151" y="3769015"/>
            <a:ext cx="2503080" cy="422280"/>
            <a:chOff x="1934151" y="3769015"/>
            <a:chExt cx="2503080" cy="42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AEE67AF-6437-8180-385B-3880F561FB40}"/>
                    </a:ext>
                  </a:extLst>
                </p14:cNvPr>
                <p14:cNvContentPartPr/>
                <p14:nvPr/>
              </p14:nvContentPartPr>
              <p14:xfrm>
                <a:off x="1945671" y="4061695"/>
                <a:ext cx="849600" cy="12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AEE67AF-6437-8180-385B-3880F561FB4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937031" y="4053055"/>
                  <a:ext cx="867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5589B0D-2BB5-5FEB-E788-5579EDE1DBAF}"/>
                    </a:ext>
                  </a:extLst>
                </p14:cNvPr>
                <p14:cNvContentPartPr/>
                <p14:nvPr/>
              </p14:nvContentPartPr>
              <p14:xfrm>
                <a:off x="3891831" y="4149535"/>
                <a:ext cx="277920" cy="35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5589B0D-2BB5-5FEB-E788-5579EDE1DBA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82831" y="4140895"/>
                  <a:ext cx="2955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B240435-79CA-581A-7051-ECA760A9FC90}"/>
                    </a:ext>
                  </a:extLst>
                </p14:cNvPr>
                <p14:cNvContentPartPr/>
                <p14:nvPr/>
              </p14:nvContentPartPr>
              <p14:xfrm>
                <a:off x="3987591" y="4121095"/>
                <a:ext cx="449640" cy="3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B240435-79CA-581A-7051-ECA760A9FC9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78951" y="4112455"/>
                  <a:ext cx="4672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512FFA9-1997-A98B-B7B3-00248CE3C71B}"/>
                    </a:ext>
                  </a:extLst>
                </p14:cNvPr>
                <p14:cNvContentPartPr/>
                <p14:nvPr/>
              </p14:nvContentPartPr>
              <p14:xfrm>
                <a:off x="1934151" y="4087615"/>
                <a:ext cx="402480" cy="3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512FFA9-1997-A98B-B7B3-00248CE3C71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925151" y="4078615"/>
                  <a:ext cx="420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CCECCB6-06E6-1B2B-7504-C2902A33F01B}"/>
                    </a:ext>
                  </a:extLst>
                </p14:cNvPr>
                <p14:cNvContentPartPr/>
                <p14:nvPr/>
              </p14:nvContentPartPr>
              <p14:xfrm>
                <a:off x="2522391" y="4067815"/>
                <a:ext cx="12744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CCECCB6-06E6-1B2B-7504-C2902A33F01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513391" y="4058815"/>
                  <a:ext cx="145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B584CE0-96E9-D41E-5370-91FE6D5C54C9}"/>
                    </a:ext>
                  </a:extLst>
                </p14:cNvPr>
                <p14:cNvContentPartPr/>
                <p14:nvPr/>
              </p14:nvContentPartPr>
              <p14:xfrm>
                <a:off x="1945671" y="4065655"/>
                <a:ext cx="852840" cy="84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B584CE0-96E9-D41E-5370-91FE6D5C54C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37031" y="4056655"/>
                  <a:ext cx="8704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91ED288-BB04-848D-3260-B92920F22A8B}"/>
                    </a:ext>
                  </a:extLst>
                </p14:cNvPr>
                <p14:cNvContentPartPr/>
                <p14:nvPr/>
              </p14:nvContentPartPr>
              <p14:xfrm>
                <a:off x="2313591" y="4061695"/>
                <a:ext cx="335160" cy="63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91ED288-BB04-848D-3260-B92920F22A8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304591" y="4052695"/>
                  <a:ext cx="352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2FA9046-0B68-0F01-B2DE-C3FD82CCD412}"/>
                    </a:ext>
                  </a:extLst>
                </p14:cNvPr>
                <p14:cNvContentPartPr/>
                <p14:nvPr/>
              </p14:nvContentPartPr>
              <p14:xfrm>
                <a:off x="2963031" y="3832735"/>
                <a:ext cx="252000" cy="201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2FA9046-0B68-0F01-B2DE-C3FD82CCD41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954031" y="3823735"/>
                  <a:ext cx="269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F6A88FB-072E-42AC-976E-749DE06D5A7A}"/>
                    </a:ext>
                  </a:extLst>
                </p14:cNvPr>
                <p14:cNvContentPartPr/>
                <p14:nvPr/>
              </p14:nvContentPartPr>
              <p14:xfrm>
                <a:off x="3159231" y="4003015"/>
                <a:ext cx="3960" cy="24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F6A88FB-072E-42AC-976E-749DE06D5A7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50231" y="3994375"/>
                  <a:ext cx="216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3CF2D26-B65D-A11B-B36C-7E84EA7B455F}"/>
                    </a:ext>
                  </a:extLst>
                </p14:cNvPr>
                <p14:cNvContentPartPr/>
                <p14:nvPr/>
              </p14:nvContentPartPr>
              <p14:xfrm>
                <a:off x="3270471" y="4014895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3CF2D26-B65D-A11B-B36C-7E84EA7B455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261831" y="40058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55F27CF-DE75-5121-AE57-32C5B9D35401}"/>
                    </a:ext>
                  </a:extLst>
                </p14:cNvPr>
                <p14:cNvContentPartPr/>
                <p14:nvPr/>
              </p14:nvContentPartPr>
              <p14:xfrm>
                <a:off x="3251751" y="3769015"/>
                <a:ext cx="201240" cy="206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55F27CF-DE75-5121-AE57-32C5B9D3540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242751" y="3760375"/>
                  <a:ext cx="2188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3EC263-80B6-0CDB-DFA6-0FFC263BD7D1}"/>
                    </a:ext>
                  </a:extLst>
                </p14:cNvPr>
                <p14:cNvContentPartPr/>
                <p14:nvPr/>
              </p14:nvContentPartPr>
              <p14:xfrm>
                <a:off x="3479991" y="3801415"/>
                <a:ext cx="148680" cy="219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3EC263-80B6-0CDB-DFA6-0FFC263BD7D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70991" y="3792415"/>
                  <a:ext cx="166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207569-91B8-26A2-9549-A5F0A9C3B4AE}"/>
                    </a:ext>
                  </a:extLst>
                </p14:cNvPr>
                <p14:cNvContentPartPr/>
                <p14:nvPr/>
              </p14:nvContentPartPr>
              <p14:xfrm>
                <a:off x="3599151" y="3786295"/>
                <a:ext cx="148320" cy="276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207569-91B8-26A2-9549-A5F0A9C3B4A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90511" y="3777295"/>
                  <a:ext cx="1659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059A15-1C43-F5BE-0709-9E7C9AD98D3B}"/>
                    </a:ext>
                  </a:extLst>
                </p14:cNvPr>
                <p14:cNvContentPartPr/>
                <p14:nvPr/>
              </p14:nvContentPartPr>
              <p14:xfrm>
                <a:off x="2959791" y="4179055"/>
                <a:ext cx="44784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059A15-1C43-F5BE-0709-9E7C9AD98D3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950791" y="4170055"/>
                  <a:ext cx="465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2850AC5-3CF1-BB05-9F5F-088AECF8442C}"/>
                    </a:ext>
                  </a:extLst>
                </p14:cNvPr>
                <p14:cNvContentPartPr/>
                <p14:nvPr/>
              </p14:nvContentPartPr>
              <p14:xfrm>
                <a:off x="3238791" y="4179055"/>
                <a:ext cx="36648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2850AC5-3CF1-BB05-9F5F-088AECF8442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229791" y="4170055"/>
                  <a:ext cx="384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CF32E63-1F0F-F192-6FD0-20A91B58CB86}"/>
                    </a:ext>
                  </a:extLst>
                </p14:cNvPr>
                <p14:cNvContentPartPr/>
                <p14:nvPr/>
              </p14:nvContentPartPr>
              <p14:xfrm>
                <a:off x="3604551" y="4084375"/>
                <a:ext cx="126360" cy="36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CF32E63-1F0F-F192-6FD0-20A91B58CB8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595911" y="4075735"/>
                  <a:ext cx="144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F95FBBE-7D23-0D08-93EE-8DF7171B312D}"/>
                    </a:ext>
                  </a:extLst>
                </p14:cNvPr>
                <p14:cNvContentPartPr/>
                <p14:nvPr/>
              </p14:nvContentPartPr>
              <p14:xfrm>
                <a:off x="3456231" y="4135135"/>
                <a:ext cx="195840" cy="44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F95FBBE-7D23-0D08-93EE-8DF7171B312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447231" y="4126135"/>
                  <a:ext cx="2134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E471614-2869-0396-E34A-1BBDBCF332FA}"/>
                    </a:ext>
                  </a:extLst>
                </p14:cNvPr>
                <p14:cNvContentPartPr/>
                <p14:nvPr/>
              </p14:nvContentPartPr>
              <p14:xfrm>
                <a:off x="3302511" y="4155295"/>
                <a:ext cx="290880" cy="6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E471614-2869-0396-E34A-1BBDBCF332F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293511" y="4146655"/>
                  <a:ext cx="308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E252333-49CB-E1D5-3821-6FA55365A094}"/>
                    </a:ext>
                  </a:extLst>
                </p14:cNvPr>
                <p14:cNvContentPartPr/>
                <p14:nvPr/>
              </p14:nvContentPartPr>
              <p14:xfrm>
                <a:off x="3030351" y="4173295"/>
                <a:ext cx="440640" cy="18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E252333-49CB-E1D5-3821-6FA55365A09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021351" y="4164295"/>
                  <a:ext cx="458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74C4E22-45DE-08D1-4869-D39265D0224E}"/>
                    </a:ext>
                  </a:extLst>
                </p14:cNvPr>
                <p14:cNvContentPartPr/>
                <p14:nvPr/>
              </p14:nvContentPartPr>
              <p14:xfrm>
                <a:off x="3064551" y="4144855"/>
                <a:ext cx="575280" cy="22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74C4E22-45DE-08D1-4869-D39265D0224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055911" y="4135855"/>
                  <a:ext cx="592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D01D957-39EA-569A-1FD0-4B07DCF06E82}"/>
                    </a:ext>
                  </a:extLst>
                </p14:cNvPr>
                <p14:cNvContentPartPr/>
                <p14:nvPr/>
              </p14:nvContentPartPr>
              <p14:xfrm>
                <a:off x="2869071" y="4108495"/>
                <a:ext cx="609120" cy="65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D01D957-39EA-569A-1FD0-4B07DCF06E8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860071" y="4099495"/>
                  <a:ext cx="6267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E1DD64-F180-C4C0-CC4D-15F4AD72B8B0}"/>
                    </a:ext>
                  </a:extLst>
                </p14:cNvPr>
                <p14:cNvContentPartPr/>
                <p14:nvPr/>
              </p14:nvContentPartPr>
              <p14:xfrm>
                <a:off x="3157431" y="4114615"/>
                <a:ext cx="453600" cy="6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E1DD64-F180-C4C0-CC4D-15F4AD72B8B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148431" y="4105615"/>
                  <a:ext cx="471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8B0ED1D-9EAD-6169-DE6A-D6CC32654FF8}"/>
                    </a:ext>
                  </a:extLst>
                </p14:cNvPr>
                <p14:cNvContentPartPr/>
                <p14:nvPr/>
              </p14:nvContentPartPr>
              <p14:xfrm>
                <a:off x="3318711" y="4131535"/>
                <a:ext cx="210240" cy="18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8B0ED1D-9EAD-6169-DE6A-D6CC32654FF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309711" y="4122535"/>
                  <a:ext cx="22788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765634F-F7E2-94D8-E085-6F12070635B8}"/>
              </a:ext>
            </a:extLst>
          </p:cNvPr>
          <p:cNvGrpSpPr/>
          <p:nvPr/>
        </p:nvGrpSpPr>
        <p:grpSpPr>
          <a:xfrm>
            <a:off x="4699671" y="3807895"/>
            <a:ext cx="445320" cy="221400"/>
            <a:chOff x="4699671" y="3807895"/>
            <a:chExt cx="44532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5B17C5D-0E22-0142-53EE-409D2D9B2750}"/>
                    </a:ext>
                  </a:extLst>
                </p14:cNvPr>
                <p14:cNvContentPartPr/>
                <p14:nvPr/>
              </p14:nvContentPartPr>
              <p14:xfrm>
                <a:off x="4699671" y="3807895"/>
                <a:ext cx="105480" cy="162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5B17C5D-0E22-0142-53EE-409D2D9B275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91031" y="3798895"/>
                  <a:ext cx="123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460CB05-8DCA-29A3-94BD-11FC51E194D9}"/>
                    </a:ext>
                  </a:extLst>
                </p14:cNvPr>
                <p14:cNvContentPartPr/>
                <p14:nvPr/>
              </p14:nvContentPartPr>
              <p14:xfrm>
                <a:off x="4808031" y="4026415"/>
                <a:ext cx="16200" cy="2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460CB05-8DCA-29A3-94BD-11FC51E194D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799031" y="4017775"/>
                  <a:ext cx="33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1595F31-B191-9E57-6718-46596511A520}"/>
                    </a:ext>
                  </a:extLst>
                </p14:cNvPr>
                <p14:cNvContentPartPr/>
                <p14:nvPr/>
              </p14:nvContentPartPr>
              <p14:xfrm>
                <a:off x="4888311" y="3835975"/>
                <a:ext cx="97560" cy="157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1595F31-B191-9E57-6718-46596511A52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879311" y="3827335"/>
                  <a:ext cx="1152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81C9C2D-307D-C2A5-BE8F-8964DFFB1CAD}"/>
                    </a:ext>
                  </a:extLst>
                </p14:cNvPr>
                <p14:cNvContentPartPr/>
                <p14:nvPr/>
              </p14:nvContentPartPr>
              <p14:xfrm>
                <a:off x="5031591" y="3821215"/>
                <a:ext cx="113400" cy="206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81C9C2D-307D-C2A5-BE8F-8964DFFB1CA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022591" y="3812575"/>
                  <a:ext cx="131040" cy="22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2321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648200" y="22669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 and polynomial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294040" y="479340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4680" y="478404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9F5DC9-EE47-2E1E-30BA-007547406C4C}"/>
                  </a:ext>
                </a:extLst>
              </p14:cNvPr>
              <p14:cNvContentPartPr/>
              <p14:nvPr/>
            </p14:nvContentPartPr>
            <p14:xfrm>
              <a:off x="4355176" y="1322924"/>
              <a:ext cx="4153320" cy="73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9F5DC9-EE47-2E1E-30BA-007547406C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46176" y="1313924"/>
                <a:ext cx="4170960" cy="9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028244A-3A05-2B32-1419-AE0295FA5D5F}"/>
              </a:ext>
            </a:extLst>
          </p:cNvPr>
          <p:cNvGrpSpPr/>
          <p:nvPr/>
        </p:nvGrpSpPr>
        <p:grpSpPr>
          <a:xfrm>
            <a:off x="4241056" y="1960484"/>
            <a:ext cx="3363480" cy="42840"/>
            <a:chOff x="4241056" y="1960484"/>
            <a:chExt cx="3363480" cy="4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0C624E4-4A07-98C9-81AF-D089BDF04B2C}"/>
                    </a:ext>
                  </a:extLst>
                </p14:cNvPr>
                <p14:cNvContentPartPr/>
                <p14:nvPr/>
              </p14:nvContentPartPr>
              <p14:xfrm>
                <a:off x="4241056" y="1978844"/>
                <a:ext cx="1528200" cy="7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0C624E4-4A07-98C9-81AF-D089BDF04B2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32056" y="1970204"/>
                  <a:ext cx="1545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84C4271-1A7F-ECD4-8C61-ADD4166ACFAE}"/>
                    </a:ext>
                  </a:extLst>
                </p14:cNvPr>
                <p14:cNvContentPartPr/>
                <p14:nvPr/>
              </p14:nvContentPartPr>
              <p14:xfrm>
                <a:off x="5973376" y="1960484"/>
                <a:ext cx="1631160" cy="42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84C4271-1A7F-ECD4-8C61-ADD4166ACF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64736" y="1951844"/>
                  <a:ext cx="164880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23AF3E-A412-C767-D4FC-6CE023FBA292}"/>
              </a:ext>
            </a:extLst>
          </p:cNvPr>
          <p:cNvGrpSpPr/>
          <p:nvPr/>
        </p:nvGrpSpPr>
        <p:grpSpPr>
          <a:xfrm>
            <a:off x="619456" y="1954724"/>
            <a:ext cx="2114640" cy="1263600"/>
            <a:chOff x="619456" y="1954724"/>
            <a:chExt cx="2114640" cy="12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C3FE78-8A9D-E69B-FB48-D1FB8704F1FB}"/>
                    </a:ext>
                  </a:extLst>
                </p14:cNvPr>
                <p14:cNvContentPartPr/>
                <p14:nvPr/>
              </p14:nvContentPartPr>
              <p14:xfrm>
                <a:off x="853096" y="1954724"/>
                <a:ext cx="964440" cy="1237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C3FE78-8A9D-E69B-FB48-D1FB8704F1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4096" y="1946084"/>
                  <a:ext cx="982080" cy="12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08E7E60-7110-4D5E-15EB-536F6675CDC5}"/>
                    </a:ext>
                  </a:extLst>
                </p14:cNvPr>
                <p14:cNvContentPartPr/>
                <p14:nvPr/>
              </p14:nvContentPartPr>
              <p14:xfrm>
                <a:off x="619456" y="2076044"/>
                <a:ext cx="2114640" cy="1142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08E7E60-7110-4D5E-15EB-536F6675CDC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0456" y="2067404"/>
                  <a:ext cx="2132280" cy="11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9B81A0-3824-3747-FEA0-2ABA13152A83}"/>
              </a:ext>
            </a:extLst>
          </p:cNvPr>
          <p:cNvGrpSpPr/>
          <p:nvPr/>
        </p:nvGrpSpPr>
        <p:grpSpPr>
          <a:xfrm>
            <a:off x="4589896" y="3800804"/>
            <a:ext cx="4374000" cy="31320"/>
            <a:chOff x="4589896" y="3800804"/>
            <a:chExt cx="437400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239DBD0-49D7-3D95-E503-4B6355880046}"/>
                    </a:ext>
                  </a:extLst>
                </p14:cNvPr>
                <p14:cNvContentPartPr/>
                <p14:nvPr/>
              </p14:nvContentPartPr>
              <p14:xfrm>
                <a:off x="4589896" y="3813764"/>
                <a:ext cx="21060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239DBD0-49D7-3D95-E503-4B635588004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80896" y="3804764"/>
                  <a:ext cx="2123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73436A-2BB1-ACDD-2CF0-673E470FFD7D}"/>
                    </a:ext>
                  </a:extLst>
                </p14:cNvPr>
                <p14:cNvContentPartPr/>
                <p14:nvPr/>
              </p14:nvContentPartPr>
              <p14:xfrm>
                <a:off x="7074256" y="3800804"/>
                <a:ext cx="1889640" cy="31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73436A-2BB1-ACDD-2CF0-673E470FFD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65616" y="3792164"/>
                  <a:ext cx="1907280" cy="4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86622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3" b="6064"/>
          <a:stretch/>
        </p:blipFill>
        <p:spPr>
          <a:xfrm>
            <a:off x="5991225" y="299983"/>
            <a:ext cx="3005046" cy="2433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81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Housing prices prediction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143000"/>
            <a:ext cx="5385816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63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Polynomial regression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304800" y="1428750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  <a:p>
            <a:pPr algn="ctr"/>
            <a:r>
              <a:rPr lang="en-US" dirty="0"/>
              <a:t>(y)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62200" y="2800350"/>
            <a:ext cx="8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(x)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841" y="998725"/>
            <a:ext cx="2023110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76601"/>
            <a:ext cx="2985516" cy="304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57550"/>
            <a:ext cx="3537585" cy="25527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51" y="3581400"/>
            <a:ext cx="4265295" cy="2743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6" y="4028977"/>
            <a:ext cx="1215390" cy="25527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8" y="4326658"/>
            <a:ext cx="1329690" cy="2743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6" y="4662623"/>
            <a:ext cx="1331595" cy="274320"/>
          </a:xfrm>
          <a:prstGeom prst="rect">
            <a:avLst/>
          </a:prstGeom>
        </p:spPr>
      </p:pic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003934"/>
              </p:ext>
            </p:extLst>
          </p:nvPr>
        </p:nvGraphicFramePr>
        <p:xfrm>
          <a:off x="821251" y="671215"/>
          <a:ext cx="4265295" cy="229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5E9846-C0C5-6D45-7852-16C011FB9063}"/>
                  </a:ext>
                </a:extLst>
              </p14:cNvPr>
              <p14:cNvContentPartPr/>
              <p14:nvPr/>
            </p14:nvContentPartPr>
            <p14:xfrm>
              <a:off x="2857348" y="2363883"/>
              <a:ext cx="1262520" cy="24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5E9846-C0C5-6D45-7852-16C011FB906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48348" y="2355243"/>
                <a:ext cx="12801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F640CC7-458B-FDF7-C681-20CF760AB394}"/>
                  </a:ext>
                </a:extLst>
              </p14:cNvPr>
              <p14:cNvContentPartPr/>
              <p14:nvPr/>
            </p14:nvContentPartPr>
            <p14:xfrm>
              <a:off x="715708" y="584043"/>
              <a:ext cx="4203720" cy="1280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F640CC7-458B-FDF7-C681-20CF760AB3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6708" y="575403"/>
                <a:ext cx="4221360" cy="12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0994DDC-B1CE-6567-828B-3FE882388534}"/>
                  </a:ext>
                </a:extLst>
              </p14:cNvPr>
              <p14:cNvContentPartPr/>
              <p14:nvPr/>
            </p14:nvContentPartPr>
            <p14:xfrm>
              <a:off x="1196668" y="986163"/>
              <a:ext cx="3416760" cy="1498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0994DDC-B1CE-6567-828B-3FE88238853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88028" y="977163"/>
                <a:ext cx="3434400" cy="151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EAFCFDE-E6E1-2B9B-8058-9C3A84366A38}"/>
              </a:ext>
            </a:extLst>
          </p:cNvPr>
          <p:cNvGrpSpPr/>
          <p:nvPr/>
        </p:nvGrpSpPr>
        <p:grpSpPr>
          <a:xfrm>
            <a:off x="2802988" y="1899123"/>
            <a:ext cx="1389960" cy="519120"/>
            <a:chOff x="2802988" y="1899123"/>
            <a:chExt cx="138996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B181BB9-CE21-B642-4C49-394394385A41}"/>
                    </a:ext>
                  </a:extLst>
                </p14:cNvPr>
                <p14:cNvContentPartPr/>
                <p14:nvPr/>
              </p14:nvContentPartPr>
              <p14:xfrm>
                <a:off x="2855188" y="1935483"/>
                <a:ext cx="231120" cy="207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B181BB9-CE21-B642-4C49-394394385A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46188" y="1926483"/>
                  <a:ext cx="248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EFBDB8-856D-A212-324E-772DD132C471}"/>
                    </a:ext>
                  </a:extLst>
                </p14:cNvPr>
                <p14:cNvContentPartPr/>
                <p14:nvPr/>
              </p14:nvContentPartPr>
              <p14:xfrm>
                <a:off x="2802988" y="2050683"/>
                <a:ext cx="224280" cy="85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EFBDB8-856D-A212-324E-772DD132C4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94348" y="2041683"/>
                  <a:ext cx="241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B5E36B3-4566-89D5-55C4-9172F5D025D8}"/>
                    </a:ext>
                  </a:extLst>
                </p14:cNvPr>
                <p14:cNvContentPartPr/>
                <p14:nvPr/>
              </p14:nvContentPartPr>
              <p14:xfrm>
                <a:off x="3048508" y="2118003"/>
                <a:ext cx="61920" cy="78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B5E36B3-4566-89D5-55C4-9172F5D025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39868" y="2109363"/>
                  <a:ext cx="795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D72FD47-5E56-B816-045A-DA0B0870EE00}"/>
                    </a:ext>
                  </a:extLst>
                </p14:cNvPr>
                <p14:cNvContentPartPr/>
                <p14:nvPr/>
              </p14:nvContentPartPr>
              <p14:xfrm>
                <a:off x="3308428" y="2008563"/>
                <a:ext cx="150840" cy="17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D72FD47-5E56-B816-045A-DA0B0870EE0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99428" y="1999923"/>
                  <a:ext cx="168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7B13E5-03C4-26C7-9CE1-66E50D04580B}"/>
                    </a:ext>
                  </a:extLst>
                </p14:cNvPr>
                <p14:cNvContentPartPr/>
                <p14:nvPr/>
              </p14:nvContentPartPr>
              <p14:xfrm>
                <a:off x="3417148" y="1924683"/>
                <a:ext cx="48240" cy="144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7B13E5-03C4-26C7-9CE1-66E50D0458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08148" y="1916043"/>
                  <a:ext cx="658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5DABFE-F41F-2467-55D1-76B7296248E5}"/>
                    </a:ext>
                  </a:extLst>
                </p14:cNvPr>
                <p14:cNvContentPartPr/>
                <p14:nvPr/>
              </p14:nvContentPartPr>
              <p14:xfrm>
                <a:off x="3591028" y="1899123"/>
                <a:ext cx="213120" cy="195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5DABFE-F41F-2467-55D1-76B7296248E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82028" y="1890483"/>
                  <a:ext cx="2307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AC118A4-866D-4508-E1B5-E761DD061B4F}"/>
                    </a:ext>
                  </a:extLst>
                </p14:cNvPr>
                <p14:cNvContentPartPr/>
                <p14:nvPr/>
              </p14:nvContentPartPr>
              <p14:xfrm>
                <a:off x="3759868" y="2160123"/>
                <a:ext cx="79200" cy="89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AC118A4-866D-4508-E1B5-E761DD061B4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50868" y="2151483"/>
                  <a:ext cx="968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563DFB-488E-BDEA-3E93-EE20DB89FFE4}"/>
                    </a:ext>
                  </a:extLst>
                </p14:cNvPr>
                <p14:cNvContentPartPr/>
                <p14:nvPr/>
              </p14:nvContentPartPr>
              <p14:xfrm>
                <a:off x="3633148" y="1972203"/>
                <a:ext cx="330840" cy="24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563DFB-488E-BDEA-3E93-EE20DB89FFE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24508" y="1963563"/>
                  <a:ext cx="348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EC326C-A7D4-C710-8E5F-6AB01B255E6C}"/>
                    </a:ext>
                  </a:extLst>
                </p14:cNvPr>
                <p14:cNvContentPartPr/>
                <p14:nvPr/>
              </p14:nvContentPartPr>
              <p14:xfrm>
                <a:off x="3956068" y="2102883"/>
                <a:ext cx="161280" cy="117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EC326C-A7D4-C710-8E5F-6AB01B255E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47068" y="2094243"/>
                  <a:ext cx="178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E602F0-C219-5741-2257-55374E1ABA1A}"/>
                    </a:ext>
                  </a:extLst>
                </p14:cNvPr>
                <p14:cNvContentPartPr/>
                <p14:nvPr/>
              </p14:nvContentPartPr>
              <p14:xfrm>
                <a:off x="4119508" y="2089563"/>
                <a:ext cx="55800" cy="170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E602F0-C219-5741-2257-55374E1ABA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10508" y="2080923"/>
                  <a:ext cx="73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D43349-E093-0BAD-1266-2ECD6186D041}"/>
                    </a:ext>
                  </a:extLst>
                </p14:cNvPr>
                <p14:cNvContentPartPr/>
                <p14:nvPr/>
              </p14:nvContentPartPr>
              <p14:xfrm>
                <a:off x="3886228" y="2381163"/>
                <a:ext cx="306720" cy="37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D43349-E093-0BAD-1266-2ECD6186D04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77588" y="2372523"/>
                  <a:ext cx="32436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314C73B-E42A-425F-36AD-179D854A87BE}"/>
                  </a:ext>
                </a:extLst>
              </p14:cNvPr>
              <p14:cNvContentPartPr/>
              <p14:nvPr/>
            </p14:nvContentPartPr>
            <p14:xfrm>
              <a:off x="3680668" y="3728643"/>
              <a:ext cx="115200" cy="31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314C73B-E42A-425F-36AD-179D854A87B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72028" y="3719643"/>
                <a:ext cx="13284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84169E5E-2A20-A533-A7BE-FCC11A7A0021}"/>
              </a:ext>
            </a:extLst>
          </p:cNvPr>
          <p:cNvGrpSpPr/>
          <p:nvPr/>
        </p:nvGrpSpPr>
        <p:grpSpPr>
          <a:xfrm>
            <a:off x="4997908" y="3731523"/>
            <a:ext cx="121680" cy="21960"/>
            <a:chOff x="4997908" y="3731523"/>
            <a:chExt cx="121680" cy="2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5665965-256C-B643-39F5-A61759EFD2D2}"/>
                    </a:ext>
                  </a:extLst>
                </p14:cNvPr>
                <p14:cNvContentPartPr/>
                <p14:nvPr/>
              </p14:nvContentPartPr>
              <p14:xfrm>
                <a:off x="4997908" y="3731523"/>
                <a:ext cx="121680" cy="21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5665965-256C-B643-39F5-A61759EFD2D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88908" y="3722523"/>
                  <a:ext cx="139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9A26ED2-9FE2-D2FA-CA89-D22E2CFEB5D6}"/>
                    </a:ext>
                  </a:extLst>
                </p14:cNvPr>
                <p14:cNvContentPartPr/>
                <p14:nvPr/>
              </p14:nvContentPartPr>
              <p14:xfrm>
                <a:off x="5041108" y="3741603"/>
                <a:ext cx="4752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9A26ED2-9FE2-D2FA-CA89-D22E2CFEB5D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32108" y="3732603"/>
                  <a:ext cx="651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54C3C3-90F4-363D-4DDC-97920E6FA789}"/>
                  </a:ext>
                </a:extLst>
              </p14:cNvPr>
              <p14:cNvContentPartPr/>
              <p14:nvPr/>
            </p14:nvContentPartPr>
            <p14:xfrm>
              <a:off x="2331388" y="4427403"/>
              <a:ext cx="2880" cy="1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54C3C3-90F4-363D-4DDC-97920E6FA78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22748" y="4418403"/>
                <a:ext cx="205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656D025-0CEB-BE05-6B54-3984B5C1FE38}"/>
                  </a:ext>
                </a:extLst>
              </p14:cNvPr>
              <p14:cNvContentPartPr/>
              <p14:nvPr/>
            </p14:nvContentPartPr>
            <p14:xfrm>
              <a:off x="474868" y="4283043"/>
              <a:ext cx="1272960" cy="37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656D025-0CEB-BE05-6B54-3984B5C1FE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66228" y="4274043"/>
                <a:ext cx="12906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4A839EB-7BE4-6B04-AA7C-7A3CCD957EC9}"/>
                  </a:ext>
                </a:extLst>
              </p14:cNvPr>
              <p14:cNvContentPartPr/>
              <p14:nvPr/>
            </p14:nvContentPartPr>
            <p14:xfrm>
              <a:off x="534988" y="4559523"/>
              <a:ext cx="1438560" cy="43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4A839EB-7BE4-6B04-AA7C-7A3CCD957EC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26348" y="4550883"/>
                <a:ext cx="14562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175BC0A-9E2F-B31E-6932-18EBCC3FE01D}"/>
                  </a:ext>
                </a:extLst>
              </p14:cNvPr>
              <p14:cNvContentPartPr/>
              <p14:nvPr/>
            </p14:nvContentPartPr>
            <p14:xfrm>
              <a:off x="360748" y="4908003"/>
              <a:ext cx="1789560" cy="67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175BC0A-9E2F-B31E-6932-18EBCC3FE01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2108" y="4899003"/>
                <a:ext cx="18072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673732D-B72B-BE71-CC47-1F104BA0F318}"/>
                  </a:ext>
                </a:extLst>
              </p14:cNvPr>
              <p14:cNvContentPartPr/>
              <p14:nvPr/>
            </p14:nvContentPartPr>
            <p14:xfrm>
              <a:off x="5750668" y="2032683"/>
              <a:ext cx="282960" cy="24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673732D-B72B-BE71-CC47-1F104BA0F31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42028" y="2024043"/>
                <a:ext cx="3006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AF1CAC7-27A4-70ED-9507-A2040A5488AF}"/>
                  </a:ext>
                </a:extLst>
              </p14:cNvPr>
              <p14:cNvContentPartPr/>
              <p14:nvPr/>
            </p14:nvContentPartPr>
            <p14:xfrm>
              <a:off x="6376348" y="2029083"/>
              <a:ext cx="375840" cy="46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AF1CAC7-27A4-70ED-9507-A2040A5488A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367708" y="2020443"/>
                <a:ext cx="3934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FDB84DA-4CF5-1565-0AEC-045192A678BB}"/>
                  </a:ext>
                </a:extLst>
              </p14:cNvPr>
              <p14:cNvContentPartPr/>
              <p14:nvPr/>
            </p14:nvContentPartPr>
            <p14:xfrm>
              <a:off x="7194628" y="2015043"/>
              <a:ext cx="285840" cy="43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FDB84DA-4CF5-1565-0AEC-045192A678B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185628" y="2006403"/>
                <a:ext cx="30348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548C0727-7100-C517-2BD4-104762CE1FD1}"/>
              </a:ext>
            </a:extLst>
          </p:cNvPr>
          <p:cNvGrpSpPr/>
          <p:nvPr/>
        </p:nvGrpSpPr>
        <p:grpSpPr>
          <a:xfrm>
            <a:off x="7541668" y="1599963"/>
            <a:ext cx="315360" cy="366840"/>
            <a:chOff x="7541668" y="1599963"/>
            <a:chExt cx="31536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9E5AEFF-B4F9-65BD-BF02-141B47831A59}"/>
                    </a:ext>
                  </a:extLst>
                </p14:cNvPr>
                <p14:cNvContentPartPr/>
                <p14:nvPr/>
              </p14:nvContentPartPr>
              <p14:xfrm>
                <a:off x="7541668" y="1623723"/>
                <a:ext cx="110520" cy="297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9E5AEFF-B4F9-65BD-BF02-141B47831A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33028" y="1615083"/>
                  <a:ext cx="1281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96534EC-1251-05DE-53BA-FEAE03D2C2C1}"/>
                    </a:ext>
                  </a:extLst>
                </p14:cNvPr>
                <p14:cNvContentPartPr/>
                <p14:nvPr/>
              </p14:nvContentPartPr>
              <p14:xfrm>
                <a:off x="7798708" y="1599963"/>
                <a:ext cx="58320" cy="366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96534EC-1251-05DE-53BA-FEAE03D2C2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89708" y="1590963"/>
                  <a:ext cx="75960" cy="38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0D7180-1852-3329-2B3B-C75EEDAB12E4}"/>
              </a:ext>
            </a:extLst>
          </p:cNvPr>
          <p:cNvGrpSpPr/>
          <p:nvPr/>
        </p:nvGrpSpPr>
        <p:grpSpPr>
          <a:xfrm>
            <a:off x="8360668" y="1539843"/>
            <a:ext cx="514800" cy="543240"/>
            <a:chOff x="8360668" y="1539843"/>
            <a:chExt cx="514800" cy="54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8950DE8-AB81-3227-469A-3367158BA6C1}"/>
                    </a:ext>
                  </a:extLst>
                </p14:cNvPr>
                <p14:cNvContentPartPr/>
                <p14:nvPr/>
              </p14:nvContentPartPr>
              <p14:xfrm>
                <a:off x="8360668" y="1653963"/>
                <a:ext cx="121680" cy="411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8950DE8-AB81-3227-469A-3367158BA6C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51668" y="1645323"/>
                  <a:ext cx="1393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9288431-11AC-146B-FCF0-93F0C8E16826}"/>
                    </a:ext>
                  </a:extLst>
                </p14:cNvPr>
                <p14:cNvContentPartPr/>
                <p14:nvPr/>
              </p14:nvContentPartPr>
              <p14:xfrm>
                <a:off x="8397388" y="1599243"/>
                <a:ext cx="205560" cy="405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9288431-11AC-146B-FCF0-93F0C8E1682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88388" y="1590603"/>
                  <a:ext cx="2232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ED7564E-B9B7-8DD0-5EC6-4510EC214D57}"/>
                    </a:ext>
                  </a:extLst>
                </p14:cNvPr>
                <p14:cNvContentPartPr/>
                <p14:nvPr/>
              </p14:nvContentPartPr>
              <p14:xfrm>
                <a:off x="8712388" y="1539843"/>
                <a:ext cx="163080" cy="543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ED7564E-B9B7-8DD0-5EC6-4510EC214D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03388" y="1530843"/>
                  <a:ext cx="180720" cy="56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199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Choice of features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47800" y="1745218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  <a:p>
            <a:pPr algn="ctr"/>
            <a:r>
              <a:rPr lang="en-US" dirty="0"/>
              <a:t>(y)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43294" y="3116818"/>
            <a:ext cx="8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(x)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915" y="3767658"/>
            <a:ext cx="3630930" cy="274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285582"/>
            <a:ext cx="3794760" cy="304800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160604"/>
              </p:ext>
            </p:extLst>
          </p:nvPr>
        </p:nvGraphicFramePr>
        <p:xfrm>
          <a:off x="2514600" y="671215"/>
          <a:ext cx="4265295" cy="2544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8C8911-C99A-0A74-14BC-A4F4F6C2899A}"/>
                  </a:ext>
                </a:extLst>
              </p14:cNvPr>
              <p14:cNvContentPartPr/>
              <p14:nvPr/>
            </p14:nvContentPartPr>
            <p14:xfrm>
              <a:off x="2947121" y="998043"/>
              <a:ext cx="2930040" cy="1636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8C8911-C99A-0A74-14BC-A4F4F6C289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38121" y="989043"/>
                <a:ext cx="2947680" cy="16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3AB2BD-E51C-AFAA-AF68-0DE2A6859BB8}"/>
                  </a:ext>
                </a:extLst>
              </p14:cNvPr>
              <p14:cNvContentPartPr/>
              <p14:nvPr/>
            </p14:nvContentPartPr>
            <p14:xfrm>
              <a:off x="2689001" y="4035723"/>
              <a:ext cx="3909960" cy="151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3AB2BD-E51C-AFAA-AF68-0DE2A6859B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80001" y="4026723"/>
                <a:ext cx="39276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3BEEC8-E5AE-CA9E-4F85-8D7638BEC814}"/>
                  </a:ext>
                </a:extLst>
              </p14:cNvPr>
              <p14:cNvContentPartPr/>
              <p14:nvPr/>
            </p14:nvContentPartPr>
            <p14:xfrm>
              <a:off x="5804801" y="1027923"/>
              <a:ext cx="1194120" cy="1499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3BEEC8-E5AE-CA9E-4F85-8D7638BEC8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96161" y="1018923"/>
                <a:ext cx="1211760" cy="151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60E5650-CCE8-4C99-1DDB-87AF63D230F8}"/>
              </a:ext>
            </a:extLst>
          </p:cNvPr>
          <p:cNvGrpSpPr/>
          <p:nvPr/>
        </p:nvGrpSpPr>
        <p:grpSpPr>
          <a:xfrm>
            <a:off x="2658041" y="425283"/>
            <a:ext cx="4025880" cy="2834640"/>
            <a:chOff x="2658041" y="425283"/>
            <a:chExt cx="4025880" cy="28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789DAF-BEAF-5CCC-03F9-15528638A0DC}"/>
                    </a:ext>
                  </a:extLst>
                </p14:cNvPr>
                <p14:cNvContentPartPr/>
                <p14:nvPr/>
              </p14:nvContentPartPr>
              <p14:xfrm>
                <a:off x="2658041" y="425283"/>
                <a:ext cx="3574440" cy="2410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789DAF-BEAF-5CCC-03F9-15528638A0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49041" y="416283"/>
                  <a:ext cx="3592080" cy="24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36F971F-08F9-DD09-2E79-FEA8E14B74D3}"/>
                    </a:ext>
                  </a:extLst>
                </p14:cNvPr>
                <p14:cNvContentPartPr/>
                <p14:nvPr/>
              </p14:nvContentPartPr>
              <p14:xfrm>
                <a:off x="6555401" y="2953563"/>
                <a:ext cx="128520" cy="306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36F971F-08F9-DD09-2E79-FEA8E14B74D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46761" y="2944563"/>
                  <a:ext cx="14616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E473AA-148A-7605-C3D8-93BA5C6EFD73}"/>
              </a:ext>
            </a:extLst>
          </p:cNvPr>
          <p:cNvGrpSpPr/>
          <p:nvPr/>
        </p:nvGrpSpPr>
        <p:grpSpPr>
          <a:xfrm>
            <a:off x="2544641" y="3662403"/>
            <a:ext cx="4247640" cy="1108800"/>
            <a:chOff x="2544641" y="3662403"/>
            <a:chExt cx="4247640" cy="11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5BC71B0-A10A-A307-901A-A042119B781A}"/>
                    </a:ext>
                  </a:extLst>
                </p14:cNvPr>
                <p14:cNvContentPartPr/>
                <p14:nvPr/>
              </p14:nvContentPartPr>
              <p14:xfrm>
                <a:off x="5358041" y="3662403"/>
                <a:ext cx="1188000" cy="405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5BC71B0-A10A-A307-901A-A042119B78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49401" y="3653763"/>
                  <a:ext cx="12056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86FD3AD-3707-1445-7F70-2E00566C12FB}"/>
                    </a:ext>
                  </a:extLst>
                </p14:cNvPr>
                <p14:cNvContentPartPr/>
                <p14:nvPr/>
              </p14:nvContentPartPr>
              <p14:xfrm>
                <a:off x="2544641" y="4620003"/>
                <a:ext cx="754560" cy="10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86FD3AD-3707-1445-7F70-2E00566C12F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35641" y="4611003"/>
                  <a:ext cx="772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B2527EF-94AA-0191-55A5-0EAAF411BFFB}"/>
                    </a:ext>
                  </a:extLst>
                </p14:cNvPr>
                <p14:cNvContentPartPr/>
                <p14:nvPr/>
              </p14:nvContentPartPr>
              <p14:xfrm>
                <a:off x="3510881" y="4203123"/>
                <a:ext cx="3281400" cy="568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B2527EF-94AA-0191-55A5-0EAAF411BFF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02241" y="4194123"/>
                  <a:ext cx="3299040" cy="58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9A574A7-BB49-3BBC-1E20-FB1BDB8A69D8}"/>
                  </a:ext>
                </a:extLst>
              </p14:cNvPr>
              <p14:cNvContentPartPr/>
              <p14:nvPr/>
            </p14:nvContentPartPr>
            <p14:xfrm>
              <a:off x="3079961" y="527523"/>
              <a:ext cx="4040640" cy="1932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9A574A7-BB49-3BBC-1E20-FB1BDB8A69D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70961" y="518883"/>
                <a:ext cx="4058280" cy="19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0C8C910-F676-63EC-D879-4A860E9C2C96}"/>
                  </a:ext>
                </a:extLst>
              </p14:cNvPr>
              <p14:cNvContentPartPr/>
              <p14:nvPr/>
            </p14:nvContentPartPr>
            <p14:xfrm>
              <a:off x="2538521" y="792483"/>
              <a:ext cx="3681000" cy="1367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0C8C910-F676-63EC-D879-4A860E9C2C9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29521" y="783483"/>
                <a:ext cx="3698640" cy="138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AD970BE4-BFDB-8598-CB6F-4B673491D99B}"/>
              </a:ext>
            </a:extLst>
          </p:cNvPr>
          <p:cNvGrpSpPr/>
          <p:nvPr/>
        </p:nvGrpSpPr>
        <p:grpSpPr>
          <a:xfrm>
            <a:off x="2460041" y="486843"/>
            <a:ext cx="4740840" cy="2061000"/>
            <a:chOff x="2460041" y="486843"/>
            <a:chExt cx="4740840" cy="20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8016355-E7AC-3617-E5F8-3158417CE0C9}"/>
                    </a:ext>
                  </a:extLst>
                </p14:cNvPr>
                <p14:cNvContentPartPr/>
                <p14:nvPr/>
              </p14:nvContentPartPr>
              <p14:xfrm>
                <a:off x="2460041" y="692043"/>
                <a:ext cx="318240" cy="239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8016355-E7AC-3617-E5F8-3158417CE0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51401" y="683043"/>
                  <a:ext cx="3358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C9B6D9A-D749-285A-6A4C-7294ABB5D9E7}"/>
                    </a:ext>
                  </a:extLst>
                </p14:cNvPr>
                <p14:cNvContentPartPr/>
                <p14:nvPr/>
              </p14:nvContentPartPr>
              <p14:xfrm>
                <a:off x="6015401" y="1046643"/>
                <a:ext cx="9000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C9B6D9A-D749-285A-6A4C-7294ABB5D9E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06761" y="1037643"/>
                  <a:ext cx="107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1512E8-1F5A-1944-0942-08DF7A21FBB1}"/>
                    </a:ext>
                  </a:extLst>
                </p14:cNvPr>
                <p14:cNvContentPartPr/>
                <p14:nvPr/>
              </p14:nvContentPartPr>
              <p14:xfrm>
                <a:off x="2911481" y="2412843"/>
                <a:ext cx="113760" cy="113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1512E8-1F5A-1944-0942-08DF7A21FB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02481" y="2404203"/>
                  <a:ext cx="13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82089FE-3850-D044-C8F0-5C13C71B6E8D}"/>
                    </a:ext>
                  </a:extLst>
                </p14:cNvPr>
                <p14:cNvContentPartPr/>
                <p14:nvPr/>
              </p14:nvContentPartPr>
              <p14:xfrm>
                <a:off x="6599321" y="1936923"/>
                <a:ext cx="301320" cy="18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82089FE-3850-D044-C8F0-5C13C71B6E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90321" y="1927923"/>
                  <a:ext cx="318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ADB9BC-0CA1-A986-DB03-2CBB3D431B46}"/>
                    </a:ext>
                  </a:extLst>
                </p14:cNvPr>
                <p14:cNvContentPartPr/>
                <p14:nvPr/>
              </p14:nvContentPartPr>
              <p14:xfrm>
                <a:off x="6475121" y="486843"/>
                <a:ext cx="725760" cy="378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ADB9BC-0CA1-A986-DB03-2CBB3D431B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66481" y="478203"/>
                  <a:ext cx="7434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80AB54F-4FD9-0FBB-EE19-31E08DF2A739}"/>
                    </a:ext>
                  </a:extLst>
                </p14:cNvPr>
                <p14:cNvContentPartPr/>
                <p14:nvPr/>
              </p14:nvContentPartPr>
              <p14:xfrm>
                <a:off x="4685921" y="805803"/>
                <a:ext cx="2023560" cy="367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80AB54F-4FD9-0FBB-EE19-31E08DF2A7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77281" y="796803"/>
                  <a:ext cx="20412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DCACB3-EF05-A40F-243C-0B2B370582CA}"/>
                    </a:ext>
                  </a:extLst>
                </p14:cNvPr>
                <p14:cNvContentPartPr/>
                <p14:nvPr/>
              </p14:nvContentPartPr>
              <p14:xfrm>
                <a:off x="3043241" y="1003803"/>
                <a:ext cx="2890440" cy="1480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DCACB3-EF05-A40F-243C-0B2B370582C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34601" y="995163"/>
                  <a:ext cx="2908080" cy="14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633518-142B-DE87-CF17-6C95D59F944E}"/>
                    </a:ext>
                  </a:extLst>
                </p14:cNvPr>
                <p14:cNvContentPartPr/>
                <p14:nvPr/>
              </p14:nvContentPartPr>
              <p14:xfrm>
                <a:off x="3031721" y="1480083"/>
                <a:ext cx="698040" cy="1022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633518-142B-DE87-CF17-6C95D59F94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23081" y="1471443"/>
                  <a:ext cx="715680" cy="10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64D3EA8-E295-0E6E-5597-6B970E227D32}"/>
                    </a:ext>
                  </a:extLst>
                </p14:cNvPr>
                <p14:cNvContentPartPr/>
                <p14:nvPr/>
              </p14:nvContentPartPr>
              <p14:xfrm>
                <a:off x="3128561" y="2454243"/>
                <a:ext cx="25920" cy="59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64D3EA8-E295-0E6E-5597-6B970E227D3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19561" y="2445243"/>
                  <a:ext cx="43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21E4A22-1883-C9FC-3ACD-BFB98F1F82DB}"/>
                    </a:ext>
                  </a:extLst>
                </p14:cNvPr>
                <p14:cNvContentPartPr/>
                <p14:nvPr/>
              </p14:nvContentPartPr>
              <p14:xfrm>
                <a:off x="3041801" y="2448123"/>
                <a:ext cx="189000" cy="9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21E4A22-1883-C9FC-3ACD-BFB98F1F82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32801" y="2439483"/>
                  <a:ext cx="206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042C9B3-C3E9-14EB-5C5F-073224146CD5}"/>
                    </a:ext>
                  </a:extLst>
                </p14:cNvPr>
                <p14:cNvContentPartPr/>
                <p14:nvPr/>
              </p14:nvContentPartPr>
              <p14:xfrm>
                <a:off x="3778361" y="1960683"/>
                <a:ext cx="10440" cy="72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042C9B3-C3E9-14EB-5C5F-073224146CD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69361" y="1952043"/>
                  <a:ext cx="280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49DD492-9534-93B8-F2D0-44294F91F781}"/>
                    </a:ext>
                  </a:extLst>
                </p14:cNvPr>
                <p14:cNvContentPartPr/>
                <p14:nvPr/>
              </p14:nvContentPartPr>
              <p14:xfrm>
                <a:off x="3410801" y="167808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49DD492-9534-93B8-F2D0-44294F91F7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01801" y="16694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654A46B-C1AB-FA29-4C52-75A123604EC9}"/>
                    </a:ext>
                  </a:extLst>
                </p14:cNvPr>
                <p14:cNvContentPartPr/>
                <p14:nvPr/>
              </p14:nvContentPartPr>
              <p14:xfrm>
                <a:off x="3645521" y="107652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654A46B-C1AB-FA29-4C52-75A123604E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36521" y="10678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949C396-4011-F41E-70E4-8812D06F2D03}"/>
                    </a:ext>
                  </a:extLst>
                </p14:cNvPr>
                <p14:cNvContentPartPr/>
                <p14:nvPr/>
              </p14:nvContentPartPr>
              <p14:xfrm>
                <a:off x="3765761" y="1215123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949C396-4011-F41E-70E4-8812D06F2D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56761" y="12061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DB9402A-1029-1D9A-009E-C17895F35017}"/>
                    </a:ext>
                  </a:extLst>
                </p14:cNvPr>
                <p14:cNvContentPartPr/>
                <p14:nvPr/>
              </p14:nvContentPartPr>
              <p14:xfrm>
                <a:off x="4294961" y="155172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DB9402A-1029-1D9A-009E-C17895F3501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86321" y="15430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0D409A7-B02D-219E-CFE5-7855871EC5DC}"/>
                    </a:ext>
                  </a:extLst>
                </p14:cNvPr>
                <p14:cNvContentPartPr/>
                <p14:nvPr/>
              </p14:nvContentPartPr>
              <p14:xfrm>
                <a:off x="3627521" y="1527603"/>
                <a:ext cx="758160" cy="130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0D409A7-B02D-219E-CFE5-7855871EC5D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618881" y="1518963"/>
                  <a:ext cx="775800" cy="14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05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4865" y="19621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equation</a:t>
            </a:r>
          </a:p>
        </p:txBody>
      </p:sp>
    </p:spTree>
    <p:extLst>
      <p:ext uri="{BB962C8B-B14F-4D97-AF65-F5344CB8AC3E}">
        <p14:creationId xmlns:p14="http://schemas.microsoft.com/office/powerpoint/2010/main" val="104219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4963399" y="590550"/>
            <a:ext cx="0" cy="235739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87321" y="2719340"/>
            <a:ext cx="265410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17" y="2843700"/>
            <a:ext cx="128016" cy="2194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10" y="1007181"/>
            <a:ext cx="534924" cy="3063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440931"/>
            <a:ext cx="4559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Gradient Descent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8200" y="3405140"/>
            <a:ext cx="7314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Normal equation: Method to solve for </a:t>
            </a:r>
          </a:p>
          <a:p>
            <a:r>
              <a:rPr lang="en-US" sz="2800" dirty="0"/>
              <a:t>analytically.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41" y="3530645"/>
            <a:ext cx="149352" cy="256032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5137487" y="1007182"/>
            <a:ext cx="1041121" cy="1391300"/>
          </a:xfrm>
          <a:custGeom>
            <a:avLst/>
            <a:gdLst>
              <a:gd name="connsiteX0" fmla="*/ 0 w 2667000"/>
              <a:gd name="connsiteY0" fmla="*/ 0 h 2076450"/>
              <a:gd name="connsiteX1" fmla="*/ 800100 w 2667000"/>
              <a:gd name="connsiteY1" fmla="*/ 1724025 h 2076450"/>
              <a:gd name="connsiteX2" fmla="*/ 2667000 w 2667000"/>
              <a:gd name="connsiteY2" fmla="*/ 2076450 h 2076450"/>
              <a:gd name="connsiteX0" fmla="*/ 0 w 1819275"/>
              <a:gd name="connsiteY0" fmla="*/ 0 h 2085975"/>
              <a:gd name="connsiteX1" fmla="*/ 800100 w 1819275"/>
              <a:gd name="connsiteY1" fmla="*/ 1724025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7456"/>
              <a:gd name="connsiteX1" fmla="*/ 609600 w 1819275"/>
              <a:gd name="connsiteY1" fmla="*/ 1504950 h 2087456"/>
              <a:gd name="connsiteX2" fmla="*/ 1819275 w 1819275"/>
              <a:gd name="connsiteY2" fmla="*/ 2085975 h 2087456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2321 w 1592996"/>
              <a:gd name="connsiteY0" fmla="*/ 0 h 2124809"/>
              <a:gd name="connsiteX1" fmla="*/ 383321 w 1592996"/>
              <a:gd name="connsiteY1" fmla="*/ 1543050 h 2124809"/>
              <a:gd name="connsiteX2" fmla="*/ 1592996 w 1592996"/>
              <a:gd name="connsiteY2" fmla="*/ 2124075 h 2124809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0 w 1590675"/>
              <a:gd name="connsiteY0" fmla="*/ 0 h 2124675"/>
              <a:gd name="connsiteX1" fmla="*/ 468316 w 1590675"/>
              <a:gd name="connsiteY1" fmla="*/ 1484839 h 2124675"/>
              <a:gd name="connsiteX2" fmla="*/ 1590675 w 1590675"/>
              <a:gd name="connsiteY2" fmla="*/ 2124075 h 2124675"/>
              <a:gd name="connsiteX0" fmla="*/ 0 w 1590675"/>
              <a:gd name="connsiteY0" fmla="*/ 0 h 2125697"/>
              <a:gd name="connsiteX1" fmla="*/ 555633 w 1590675"/>
              <a:gd name="connsiteY1" fmla="*/ 1688578 h 2125697"/>
              <a:gd name="connsiteX2" fmla="*/ 1590675 w 1590675"/>
              <a:gd name="connsiteY2" fmla="*/ 2124075 h 212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0675" h="2125697">
                <a:moveTo>
                  <a:pt x="0" y="0"/>
                </a:moveTo>
                <a:cubicBezTo>
                  <a:pt x="25400" y="917575"/>
                  <a:pt x="290521" y="1334566"/>
                  <a:pt x="555633" y="1688578"/>
                </a:cubicBezTo>
                <a:cubicBezTo>
                  <a:pt x="820745" y="2042590"/>
                  <a:pt x="1250950" y="2139950"/>
                  <a:pt x="1590675" y="2124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6111933" y="1006891"/>
            <a:ext cx="1041121" cy="1391300"/>
          </a:xfrm>
          <a:custGeom>
            <a:avLst/>
            <a:gdLst>
              <a:gd name="connsiteX0" fmla="*/ 0 w 2667000"/>
              <a:gd name="connsiteY0" fmla="*/ 0 h 2076450"/>
              <a:gd name="connsiteX1" fmla="*/ 800100 w 2667000"/>
              <a:gd name="connsiteY1" fmla="*/ 1724025 h 2076450"/>
              <a:gd name="connsiteX2" fmla="*/ 2667000 w 2667000"/>
              <a:gd name="connsiteY2" fmla="*/ 2076450 h 2076450"/>
              <a:gd name="connsiteX0" fmla="*/ 0 w 1819275"/>
              <a:gd name="connsiteY0" fmla="*/ 0 h 2085975"/>
              <a:gd name="connsiteX1" fmla="*/ 800100 w 1819275"/>
              <a:gd name="connsiteY1" fmla="*/ 1724025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7456"/>
              <a:gd name="connsiteX1" fmla="*/ 609600 w 1819275"/>
              <a:gd name="connsiteY1" fmla="*/ 1504950 h 2087456"/>
              <a:gd name="connsiteX2" fmla="*/ 1819275 w 1819275"/>
              <a:gd name="connsiteY2" fmla="*/ 2085975 h 2087456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2321 w 1592996"/>
              <a:gd name="connsiteY0" fmla="*/ 0 h 2124809"/>
              <a:gd name="connsiteX1" fmla="*/ 383321 w 1592996"/>
              <a:gd name="connsiteY1" fmla="*/ 1543050 h 2124809"/>
              <a:gd name="connsiteX2" fmla="*/ 1592996 w 1592996"/>
              <a:gd name="connsiteY2" fmla="*/ 2124075 h 2124809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0 w 1590675"/>
              <a:gd name="connsiteY0" fmla="*/ 0 h 2124675"/>
              <a:gd name="connsiteX1" fmla="*/ 468316 w 1590675"/>
              <a:gd name="connsiteY1" fmla="*/ 1484839 h 2124675"/>
              <a:gd name="connsiteX2" fmla="*/ 1590675 w 1590675"/>
              <a:gd name="connsiteY2" fmla="*/ 2124075 h 2124675"/>
              <a:gd name="connsiteX0" fmla="*/ 0 w 1590675"/>
              <a:gd name="connsiteY0" fmla="*/ 0 h 2125697"/>
              <a:gd name="connsiteX1" fmla="*/ 555633 w 1590675"/>
              <a:gd name="connsiteY1" fmla="*/ 1688578 h 2125697"/>
              <a:gd name="connsiteX2" fmla="*/ 1590675 w 1590675"/>
              <a:gd name="connsiteY2" fmla="*/ 2124075 h 212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0675" h="2125697">
                <a:moveTo>
                  <a:pt x="0" y="0"/>
                </a:moveTo>
                <a:cubicBezTo>
                  <a:pt x="25400" y="917575"/>
                  <a:pt x="290521" y="1334566"/>
                  <a:pt x="555633" y="1688578"/>
                </a:cubicBezTo>
                <a:cubicBezTo>
                  <a:pt x="820745" y="2042590"/>
                  <a:pt x="1250950" y="2139950"/>
                  <a:pt x="1590675" y="2124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7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Intuition: If 1D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4481800"/>
            <a:ext cx="20574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Solve for </a:t>
            </a: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54948"/>
            <a:ext cx="918972" cy="3063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29209"/>
            <a:ext cx="2574036" cy="32918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011011" y="482104"/>
            <a:ext cx="0" cy="172713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67400" y="2041755"/>
            <a:ext cx="216471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31" y="2132867"/>
            <a:ext cx="104411" cy="1607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68" y="869374"/>
            <a:ext cx="436290" cy="224427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381000" y="2876550"/>
            <a:ext cx="830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38881"/>
            <a:ext cx="1170432" cy="2674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001385"/>
            <a:ext cx="5719572" cy="83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" y="3947587"/>
            <a:ext cx="2299716" cy="43662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679751" y="3833489"/>
            <a:ext cx="3336036" cy="500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(for every   )</a:t>
            </a:r>
          </a:p>
        </p:txBody>
      </p:sp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65" y="4012135"/>
            <a:ext cx="125730" cy="2628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69" y="4634567"/>
            <a:ext cx="1639062" cy="27660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172200" y="833140"/>
            <a:ext cx="1524880" cy="1052810"/>
            <a:chOff x="5137487" y="1006891"/>
            <a:chExt cx="2015567" cy="1391591"/>
          </a:xfrm>
        </p:grpSpPr>
        <p:sp>
          <p:nvSpPr>
            <p:cNvPr id="22" name="Freeform 21"/>
            <p:cNvSpPr/>
            <p:nvPr/>
          </p:nvSpPr>
          <p:spPr>
            <a:xfrm>
              <a:off x="5137487" y="1007182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111933" y="1006891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F0AD51-8F2F-C4D1-F064-39CDF03634D0}"/>
                  </a:ext>
                </a:extLst>
              </p14:cNvPr>
              <p14:cNvContentPartPr/>
              <p14:nvPr/>
            </p14:nvContentPartPr>
            <p14:xfrm>
              <a:off x="523241" y="4950483"/>
              <a:ext cx="2792520" cy="97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F0AD51-8F2F-C4D1-F064-39CDF03634D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14241" y="4941843"/>
                <a:ext cx="28101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E52124-A6CE-35C5-EF51-799350E0AA1A}"/>
                  </a:ext>
                </a:extLst>
              </p14:cNvPr>
              <p14:cNvContentPartPr/>
              <p14:nvPr/>
            </p14:nvContentPartPr>
            <p14:xfrm>
              <a:off x="3353561" y="4710003"/>
              <a:ext cx="21600" cy="352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E52124-A6CE-35C5-EF51-799350E0AA1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44561" y="4701363"/>
                <a:ext cx="39240" cy="37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93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42594"/>
              </p:ext>
            </p:extLst>
          </p:nvPr>
        </p:nvGraphicFramePr>
        <p:xfrm>
          <a:off x="679449" y="895350"/>
          <a:ext cx="7543798" cy="19278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44098"/>
              </p:ext>
            </p:extLst>
          </p:nvPr>
        </p:nvGraphicFramePr>
        <p:xfrm>
          <a:off x="1832116" y="895350"/>
          <a:ext cx="6400799" cy="19278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Examples: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4" y="1504950"/>
            <a:ext cx="230505" cy="154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39" y="1504950"/>
            <a:ext cx="222885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97" y="1504949"/>
            <a:ext cx="228600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61" y="1504948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80" y="1501139"/>
            <a:ext cx="120015" cy="163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68" y="1501139"/>
            <a:ext cx="234315" cy="1504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78" y="431304"/>
            <a:ext cx="729615" cy="1752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79" y="3054792"/>
            <a:ext cx="2969895" cy="12153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55" y="3084692"/>
            <a:ext cx="1101090" cy="12153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80" y="4574982"/>
            <a:ext cx="2055495" cy="274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0C00FA-0A7F-5B93-4C8A-F7CDC8A5ED97}"/>
                  </a:ext>
                </a:extLst>
              </p14:cNvPr>
              <p14:cNvContentPartPr/>
              <p14:nvPr/>
            </p14:nvContentPartPr>
            <p14:xfrm>
              <a:off x="1882601" y="4847883"/>
              <a:ext cx="2008080" cy="19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0C00FA-0A7F-5B93-4C8A-F7CDC8A5ED9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73961" y="4838883"/>
                <a:ext cx="202572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497C1E00-5454-13ED-8834-D4904308FB41}"/>
              </a:ext>
            </a:extLst>
          </p:cNvPr>
          <p:cNvGrpSpPr/>
          <p:nvPr/>
        </p:nvGrpSpPr>
        <p:grpSpPr>
          <a:xfrm>
            <a:off x="2298401" y="4481403"/>
            <a:ext cx="1072800" cy="458640"/>
            <a:chOff x="2298401" y="4481403"/>
            <a:chExt cx="1072800" cy="45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3B1BBFE-2683-9B55-F718-6978A8486396}"/>
                    </a:ext>
                  </a:extLst>
                </p14:cNvPr>
                <p14:cNvContentPartPr/>
                <p14:nvPr/>
              </p14:nvContentPartPr>
              <p14:xfrm>
                <a:off x="2314601" y="4487523"/>
                <a:ext cx="49680" cy="40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3B1BBFE-2683-9B55-F718-6978A84863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05961" y="4478523"/>
                  <a:ext cx="6732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2C0561-04A3-36F3-2D01-EDA6831C98BF}"/>
                    </a:ext>
                  </a:extLst>
                </p14:cNvPr>
                <p14:cNvContentPartPr/>
                <p14:nvPr/>
              </p14:nvContentPartPr>
              <p14:xfrm>
                <a:off x="2298401" y="4481403"/>
                <a:ext cx="752760" cy="458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2C0561-04A3-36F3-2D01-EDA6831C98B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89401" y="4472403"/>
                  <a:ext cx="7704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59D8361-7929-AF7B-D483-538024061CE9}"/>
                    </a:ext>
                  </a:extLst>
                </p14:cNvPr>
                <p14:cNvContentPartPr/>
                <p14:nvPr/>
              </p14:nvContentPartPr>
              <p14:xfrm>
                <a:off x="2327921" y="4915923"/>
                <a:ext cx="613440" cy="24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59D8361-7929-AF7B-D483-538024061CE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18921" y="4906923"/>
                  <a:ext cx="631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7525D27-AEE5-E436-6972-82E3CD8AE752}"/>
                    </a:ext>
                  </a:extLst>
                </p14:cNvPr>
                <p14:cNvContentPartPr/>
                <p14:nvPr/>
              </p14:nvContentPartPr>
              <p14:xfrm>
                <a:off x="2887001" y="4500483"/>
                <a:ext cx="484200" cy="397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7525D27-AEE5-E436-6972-82E3CD8AE75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78001" y="4491483"/>
                  <a:ext cx="501840" cy="41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00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40416"/>
              </p:ext>
            </p:extLst>
          </p:nvPr>
        </p:nvGraphicFramePr>
        <p:xfrm>
          <a:off x="838201" y="1125446"/>
          <a:ext cx="7315199" cy="2444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2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8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Multiple features (variables).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954087-E597-3596-568C-95CF45B717A5}"/>
                  </a:ext>
                </a:extLst>
              </p14:cNvPr>
              <p14:cNvContentPartPr/>
              <p14:nvPr/>
            </p14:nvContentPartPr>
            <p14:xfrm>
              <a:off x="1295151" y="2285815"/>
              <a:ext cx="511560" cy="1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954087-E597-3596-568C-95CF45B717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6151" y="2276815"/>
                <a:ext cx="5292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21DC5A-0139-8635-B88A-CA7B919FA5F9}"/>
                  </a:ext>
                </a:extLst>
              </p14:cNvPr>
              <p14:cNvContentPartPr/>
              <p14:nvPr/>
            </p14:nvContentPartPr>
            <p14:xfrm>
              <a:off x="2848551" y="2291575"/>
              <a:ext cx="340200" cy="25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21DC5A-0139-8635-B88A-CA7B919FA5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9551" y="2282935"/>
                <a:ext cx="3578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99350E-93A8-8FEB-585D-757349263BE8}"/>
                  </a:ext>
                </a:extLst>
              </p14:cNvPr>
              <p14:cNvContentPartPr/>
              <p14:nvPr/>
            </p14:nvContentPartPr>
            <p14:xfrm>
              <a:off x="4401591" y="2260975"/>
              <a:ext cx="432000" cy="2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99350E-93A8-8FEB-585D-757349263B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92951" y="2252335"/>
                <a:ext cx="4496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A8E203-9A03-9F36-7F57-AA10A0667D4F}"/>
                  </a:ext>
                </a:extLst>
              </p14:cNvPr>
              <p14:cNvContentPartPr/>
              <p14:nvPr/>
            </p14:nvContentPartPr>
            <p14:xfrm>
              <a:off x="5855631" y="2268175"/>
              <a:ext cx="31860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A8E203-9A03-9F36-7F57-AA10A0667D4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46631" y="2259175"/>
                <a:ext cx="336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861DB6F-166C-3CC7-C066-77FCDFD23B04}"/>
                  </a:ext>
                </a:extLst>
              </p14:cNvPr>
              <p14:cNvContentPartPr/>
              <p14:nvPr/>
            </p14:nvContentPartPr>
            <p14:xfrm>
              <a:off x="7215351" y="2232895"/>
              <a:ext cx="935640" cy="29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861DB6F-166C-3CC7-C066-77FCDFD23B0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6351" y="2224255"/>
                <a:ext cx="9532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4A74F84-C7BE-D642-0E18-1C27E54A3424}"/>
                  </a:ext>
                </a:extLst>
              </p14:cNvPr>
              <p14:cNvContentPartPr/>
              <p14:nvPr/>
            </p14:nvContentPartPr>
            <p14:xfrm>
              <a:off x="533391" y="736735"/>
              <a:ext cx="3212640" cy="7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4A74F84-C7BE-D642-0E18-1C27E54A342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4391" y="728095"/>
                <a:ext cx="32302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442220-1E10-219E-2588-8195073F98D9}"/>
                  </a:ext>
                </a:extLst>
              </p14:cNvPr>
              <p14:cNvContentPartPr/>
              <p14:nvPr/>
            </p14:nvContentPartPr>
            <p14:xfrm>
              <a:off x="743991" y="202769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442220-1E10-219E-2588-8195073F98D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5351" y="201905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C70F244-71CF-2E1C-87BE-EDC635E4FC6C}"/>
                  </a:ext>
                </a:extLst>
              </p14:cNvPr>
              <p14:cNvContentPartPr/>
              <p14:nvPr/>
            </p14:nvContentPartPr>
            <p14:xfrm>
              <a:off x="7886751" y="4325575"/>
              <a:ext cx="30600" cy="145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C70F244-71CF-2E1C-87BE-EDC635E4FC6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78111" y="4316935"/>
                <a:ext cx="482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748FB81-0D5A-861D-1891-62E89C8A226A}"/>
                  </a:ext>
                </a:extLst>
              </p14:cNvPr>
              <p14:cNvContentPartPr/>
              <p14:nvPr/>
            </p14:nvContentPartPr>
            <p14:xfrm>
              <a:off x="5766711" y="3886015"/>
              <a:ext cx="1187280" cy="7045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748FB81-0D5A-861D-1891-62E89C8A226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57711" y="3877015"/>
                <a:ext cx="120492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8112338-A317-1290-9193-778EB5935659}"/>
                  </a:ext>
                </a:extLst>
              </p14:cNvPr>
              <p14:cNvContentPartPr/>
              <p14:nvPr/>
            </p14:nvContentPartPr>
            <p14:xfrm>
              <a:off x="6167751" y="4096975"/>
              <a:ext cx="134280" cy="235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8112338-A317-1290-9193-778EB593565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59111" y="4087975"/>
                <a:ext cx="151920" cy="2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71FA5AB-EC6E-05B2-A030-5AB03396AFC9}"/>
              </a:ext>
            </a:extLst>
          </p:cNvPr>
          <p:cNvGrpSpPr/>
          <p:nvPr/>
        </p:nvGrpSpPr>
        <p:grpSpPr>
          <a:xfrm>
            <a:off x="662271" y="3710335"/>
            <a:ext cx="7395480" cy="1357200"/>
            <a:chOff x="662271" y="3710335"/>
            <a:chExt cx="7395480" cy="135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2BBB38D-451D-32DD-3FCF-347AAA54525E}"/>
                    </a:ext>
                  </a:extLst>
                </p14:cNvPr>
                <p14:cNvContentPartPr/>
                <p14:nvPr/>
              </p14:nvContentPartPr>
              <p14:xfrm>
                <a:off x="662271" y="3909415"/>
                <a:ext cx="165960" cy="239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2BBB38D-451D-32DD-3FCF-347AAA54525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3271" y="3900415"/>
                  <a:ext cx="183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21FDB0-A9C0-ACDF-D85D-3FE154D101F7}"/>
                    </a:ext>
                  </a:extLst>
                </p14:cNvPr>
                <p14:cNvContentPartPr/>
                <p14:nvPr/>
              </p14:nvContentPartPr>
              <p14:xfrm>
                <a:off x="836511" y="3961975"/>
                <a:ext cx="117360" cy="239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21FDB0-A9C0-ACDF-D85D-3FE154D101F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7511" y="3952975"/>
                  <a:ext cx="1350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70C0973-4AA1-BAEB-CD8D-7493D5144AAC}"/>
                    </a:ext>
                  </a:extLst>
                </p14:cNvPr>
                <p14:cNvContentPartPr/>
                <p14:nvPr/>
              </p14:nvContentPartPr>
              <p14:xfrm>
                <a:off x="1004271" y="4224055"/>
                <a:ext cx="34200" cy="31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70C0973-4AA1-BAEB-CD8D-7493D5144AA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5631" y="4215415"/>
                  <a:ext cx="51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55E586E-E4CB-0E95-02C0-542B100B9CEC}"/>
                    </a:ext>
                  </a:extLst>
                </p14:cNvPr>
                <p14:cNvContentPartPr/>
                <p14:nvPr/>
              </p14:nvContentPartPr>
              <p14:xfrm>
                <a:off x="1217391" y="3979615"/>
                <a:ext cx="188280" cy="192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55E586E-E4CB-0E95-02C0-542B100B9CE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08391" y="3970975"/>
                  <a:ext cx="205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0E037C-7D1D-8FB8-54B6-18386E855163}"/>
                    </a:ext>
                  </a:extLst>
                </p14:cNvPr>
                <p14:cNvContentPartPr/>
                <p14:nvPr/>
              </p14:nvContentPartPr>
              <p14:xfrm>
                <a:off x="1796991" y="3944695"/>
                <a:ext cx="8640" cy="3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0E037C-7D1D-8FB8-54B6-18386E85516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787991" y="3935695"/>
                  <a:ext cx="26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4DF40AC-BE4F-4418-7A10-6C24853B9551}"/>
                    </a:ext>
                  </a:extLst>
                </p14:cNvPr>
                <p14:cNvContentPartPr/>
                <p14:nvPr/>
              </p14:nvContentPartPr>
              <p14:xfrm>
                <a:off x="1641111" y="3936775"/>
                <a:ext cx="276120" cy="27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4DF40AC-BE4F-4418-7A10-6C24853B955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632111" y="3928135"/>
                  <a:ext cx="293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AE77ED-6783-4566-401A-7CC39F7FB968}"/>
                    </a:ext>
                  </a:extLst>
                </p14:cNvPr>
                <p14:cNvContentPartPr/>
                <p14:nvPr/>
              </p14:nvContentPartPr>
              <p14:xfrm>
                <a:off x="1989951" y="3898615"/>
                <a:ext cx="239400" cy="344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AE77ED-6783-4566-401A-7CC39F7FB96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81311" y="3889975"/>
                  <a:ext cx="2570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7A6B39C-3EFD-EBD8-B1AE-9D59B892C98D}"/>
                    </a:ext>
                  </a:extLst>
                </p14:cNvPr>
                <p14:cNvContentPartPr/>
                <p14:nvPr/>
              </p14:nvContentPartPr>
              <p14:xfrm>
                <a:off x="2331591" y="3896815"/>
                <a:ext cx="241560" cy="325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7A6B39C-3EFD-EBD8-B1AE-9D59B892C98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22951" y="3887815"/>
                  <a:ext cx="2592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EFB199-FDA1-C490-BD23-A7821440503B}"/>
                    </a:ext>
                  </a:extLst>
                </p14:cNvPr>
                <p14:cNvContentPartPr/>
                <p14:nvPr/>
              </p14:nvContentPartPr>
              <p14:xfrm>
                <a:off x="2660631" y="3970975"/>
                <a:ext cx="220680" cy="325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EFB199-FDA1-C490-BD23-A7821440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51991" y="3962335"/>
                  <a:ext cx="2383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7A8AFD-02F2-95D1-A047-CDA0C9940255}"/>
                    </a:ext>
                  </a:extLst>
                </p14:cNvPr>
                <p14:cNvContentPartPr/>
                <p14:nvPr/>
              </p14:nvContentPartPr>
              <p14:xfrm>
                <a:off x="3082911" y="4032535"/>
                <a:ext cx="229320" cy="4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7A8AFD-02F2-95D1-A047-CDA0C994025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74271" y="4023535"/>
                  <a:ext cx="246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6093BAF-5319-6EFB-6B19-B9504EE85ECE}"/>
                    </a:ext>
                  </a:extLst>
                </p14:cNvPr>
                <p14:cNvContentPartPr/>
                <p14:nvPr/>
              </p14:nvContentPartPr>
              <p14:xfrm>
                <a:off x="3303231" y="3997255"/>
                <a:ext cx="98280" cy="153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093BAF-5319-6EFB-6B19-B9504EE85EC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294231" y="3988615"/>
                  <a:ext cx="115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BD1EDD-366E-D246-0553-E98BAC2D2DE5}"/>
                    </a:ext>
                  </a:extLst>
                </p14:cNvPr>
                <p14:cNvContentPartPr/>
                <p14:nvPr/>
              </p14:nvContentPartPr>
              <p14:xfrm>
                <a:off x="3603111" y="3942535"/>
                <a:ext cx="190080" cy="295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BD1EDD-366E-D246-0553-E98BAC2D2DE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594111" y="3933895"/>
                  <a:ext cx="2077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1EF2170-3331-B99D-9F55-E28A5135668B}"/>
                    </a:ext>
                  </a:extLst>
                </p14:cNvPr>
                <p14:cNvContentPartPr/>
                <p14:nvPr/>
              </p14:nvContentPartPr>
              <p14:xfrm>
                <a:off x="3918831" y="3941095"/>
                <a:ext cx="251280" cy="27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1EF2170-3331-B99D-9F55-E28A5135668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10191" y="3932455"/>
                  <a:ext cx="2689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63EFAF8-9594-BFAF-B4BA-3810ACC77C05}"/>
                    </a:ext>
                  </a:extLst>
                </p14:cNvPr>
                <p14:cNvContentPartPr/>
                <p14:nvPr/>
              </p14:nvContentPartPr>
              <p14:xfrm>
                <a:off x="4235271" y="3897175"/>
                <a:ext cx="145080" cy="246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63EFAF8-9594-BFAF-B4BA-3810ACC77C0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226631" y="3888535"/>
                  <a:ext cx="1627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20A5F26-60BA-7E08-C407-1DF0E4CBC989}"/>
                    </a:ext>
                  </a:extLst>
                </p14:cNvPr>
                <p14:cNvContentPartPr/>
                <p14:nvPr/>
              </p14:nvContentPartPr>
              <p14:xfrm>
                <a:off x="4382151" y="3937135"/>
                <a:ext cx="260280" cy="24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20A5F26-60BA-7E08-C407-1DF0E4CBC98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373511" y="3928495"/>
                  <a:ext cx="2779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6A6F3C-1302-BF90-67FF-9D9DC15DF662}"/>
                    </a:ext>
                  </a:extLst>
                </p14:cNvPr>
                <p14:cNvContentPartPr/>
                <p14:nvPr/>
              </p14:nvContentPartPr>
              <p14:xfrm>
                <a:off x="1024071" y="4149895"/>
                <a:ext cx="77040" cy="216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6A6F3C-1302-BF90-67FF-9D9DC15DF66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15071" y="4140895"/>
                  <a:ext cx="946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3E9E53F-6590-E2A5-8042-A6B17836819D}"/>
                    </a:ext>
                  </a:extLst>
                </p14:cNvPr>
                <p14:cNvContentPartPr/>
                <p14:nvPr/>
              </p14:nvContentPartPr>
              <p14:xfrm>
                <a:off x="732471" y="4542295"/>
                <a:ext cx="165600" cy="304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3E9E53F-6590-E2A5-8042-A6B17836819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3471" y="4533655"/>
                  <a:ext cx="1832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DF6B82-F5C9-3D75-642B-BCE0A8930DB3}"/>
                    </a:ext>
                  </a:extLst>
                </p14:cNvPr>
                <p14:cNvContentPartPr/>
                <p14:nvPr/>
              </p14:nvContentPartPr>
              <p14:xfrm>
                <a:off x="871431" y="4594495"/>
                <a:ext cx="303840" cy="380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DF6B82-F5C9-3D75-642B-BCE0A8930DB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62791" y="4585855"/>
                  <a:ext cx="3214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A0304F8-10E1-01CA-8BDD-8CA93997075C}"/>
                    </a:ext>
                  </a:extLst>
                </p14:cNvPr>
                <p14:cNvContentPartPr/>
                <p14:nvPr/>
              </p14:nvContentPartPr>
              <p14:xfrm>
                <a:off x="1237191" y="4839295"/>
                <a:ext cx="154800" cy="13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A0304F8-10E1-01CA-8BDD-8CA93997075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28191" y="4830655"/>
                  <a:ext cx="172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651AAB9-BDC1-AE64-93CD-2F120D4A6362}"/>
                    </a:ext>
                  </a:extLst>
                </p14:cNvPr>
                <p14:cNvContentPartPr/>
                <p14:nvPr/>
              </p14:nvContentPartPr>
              <p14:xfrm>
                <a:off x="2017671" y="4624015"/>
                <a:ext cx="103320" cy="192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651AAB9-BDC1-AE64-93CD-2F120D4A636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009031" y="4615375"/>
                  <a:ext cx="120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3778E04-AB06-A3C2-B600-F1ADFC386FAA}"/>
                    </a:ext>
                  </a:extLst>
                </p14:cNvPr>
                <p14:cNvContentPartPr/>
                <p14:nvPr/>
              </p14:nvContentPartPr>
              <p14:xfrm>
                <a:off x="2332671" y="4688815"/>
                <a:ext cx="166320" cy="29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3778E04-AB06-A3C2-B600-F1ADFC386FA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23671" y="4680175"/>
                  <a:ext cx="183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CB2733C-A218-DAA5-0FD8-10F06063439A}"/>
                    </a:ext>
                  </a:extLst>
                </p14:cNvPr>
                <p14:cNvContentPartPr/>
                <p14:nvPr/>
              </p14:nvContentPartPr>
              <p14:xfrm>
                <a:off x="2617791" y="4582615"/>
                <a:ext cx="302760" cy="365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CB2733C-A218-DAA5-0FD8-10F06063439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608791" y="4573615"/>
                  <a:ext cx="3204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8D69FE0-120E-D73E-9D57-1CAB6BDA2B31}"/>
                    </a:ext>
                  </a:extLst>
                </p14:cNvPr>
                <p14:cNvContentPartPr/>
                <p14:nvPr/>
              </p14:nvContentPartPr>
              <p14:xfrm>
                <a:off x="1643631" y="4489735"/>
                <a:ext cx="337680" cy="341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8D69FE0-120E-D73E-9D57-1CAB6BDA2B3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634991" y="4481095"/>
                  <a:ext cx="3553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E0F431C-E364-5722-B08B-87AF73195898}"/>
                    </a:ext>
                  </a:extLst>
                </p14:cNvPr>
                <p14:cNvContentPartPr/>
                <p14:nvPr/>
              </p14:nvContentPartPr>
              <p14:xfrm>
                <a:off x="3360831" y="4618615"/>
                <a:ext cx="149760" cy="448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E0F431C-E364-5722-B08B-87AF7319589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51831" y="4609975"/>
                  <a:ext cx="1674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69D7938-A448-F8C8-F76F-E1F268B663F2}"/>
                    </a:ext>
                  </a:extLst>
                </p14:cNvPr>
                <p14:cNvContentPartPr/>
                <p14:nvPr/>
              </p14:nvContentPartPr>
              <p14:xfrm>
                <a:off x="7121391" y="4030015"/>
                <a:ext cx="203040" cy="303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69D7938-A448-F8C8-F76F-E1F268B663F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112391" y="4021015"/>
                  <a:ext cx="2206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3427489-FE41-EA45-743D-7585DB67F555}"/>
                    </a:ext>
                  </a:extLst>
                </p14:cNvPr>
                <p14:cNvContentPartPr/>
                <p14:nvPr/>
              </p14:nvContentPartPr>
              <p14:xfrm>
                <a:off x="7259631" y="4360135"/>
                <a:ext cx="280440" cy="220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3427489-FE41-EA45-743D-7585DB67F55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250631" y="4351495"/>
                  <a:ext cx="298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C15A616-EDD2-F557-0C21-51C53672DD41}"/>
                    </a:ext>
                  </a:extLst>
                </p14:cNvPr>
                <p14:cNvContentPartPr/>
                <p14:nvPr/>
              </p14:nvContentPartPr>
              <p14:xfrm>
                <a:off x="7097991" y="4126135"/>
                <a:ext cx="183960" cy="100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C15A616-EDD2-F557-0C21-51C53672DD4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089351" y="4117495"/>
                  <a:ext cx="201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0AB006C-9D1A-9D88-26FF-D0A3B1146FCA}"/>
                    </a:ext>
                  </a:extLst>
                </p14:cNvPr>
                <p14:cNvContentPartPr/>
                <p14:nvPr/>
              </p14:nvContentPartPr>
              <p14:xfrm>
                <a:off x="7520271" y="4126135"/>
                <a:ext cx="118800" cy="178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0AB006C-9D1A-9D88-26FF-D0A3B1146FC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511271" y="4117495"/>
                  <a:ext cx="136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1EF2DAC-4CEB-DFD3-2843-0B77DCC26F28}"/>
                    </a:ext>
                  </a:extLst>
                </p14:cNvPr>
                <p14:cNvContentPartPr/>
                <p14:nvPr/>
              </p14:nvContentPartPr>
              <p14:xfrm>
                <a:off x="7717551" y="4138375"/>
                <a:ext cx="84600" cy="196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1EF2DAC-4CEB-DFD3-2843-0B77DCC26F2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708551" y="4129375"/>
                  <a:ext cx="102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9845A8A-1546-CF65-ACBC-BE4C756349EA}"/>
                    </a:ext>
                  </a:extLst>
                </p14:cNvPr>
                <p14:cNvContentPartPr/>
                <p14:nvPr/>
              </p14:nvContentPartPr>
              <p14:xfrm>
                <a:off x="6040311" y="4066015"/>
                <a:ext cx="307800" cy="277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9845A8A-1546-CF65-ACBC-BE4C756349E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031311" y="4057015"/>
                  <a:ext cx="3254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8B8A556-85CC-962E-52C7-0BB39D137292}"/>
                    </a:ext>
                  </a:extLst>
                </p14:cNvPr>
                <p14:cNvContentPartPr/>
                <p14:nvPr/>
              </p14:nvContentPartPr>
              <p14:xfrm>
                <a:off x="5990271" y="4117855"/>
                <a:ext cx="298440" cy="161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8B8A556-85CC-962E-52C7-0BB39D13729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981271" y="4109215"/>
                  <a:ext cx="316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8C989AA-E235-86CC-1254-3FCAF97B2E1F}"/>
                    </a:ext>
                  </a:extLst>
                </p14:cNvPr>
                <p14:cNvContentPartPr/>
                <p14:nvPr/>
              </p14:nvContentPartPr>
              <p14:xfrm>
                <a:off x="6313191" y="4417375"/>
                <a:ext cx="111240" cy="70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8C989AA-E235-86CC-1254-3FCAF97B2E1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304191" y="4408735"/>
                  <a:ext cx="128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D0E7AD1-2519-BAA5-E296-E98971E9AF67}"/>
                    </a:ext>
                  </a:extLst>
                </p14:cNvPr>
                <p14:cNvContentPartPr/>
                <p14:nvPr/>
              </p14:nvContentPartPr>
              <p14:xfrm>
                <a:off x="6289431" y="4447975"/>
                <a:ext cx="117720" cy="132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D0E7AD1-2519-BAA5-E296-E98971E9AF6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80431" y="4438975"/>
                  <a:ext cx="135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197F8D4-F681-2DE3-FADD-6A3B5A434227}"/>
                    </a:ext>
                  </a:extLst>
                </p14:cNvPr>
                <p14:cNvContentPartPr/>
                <p14:nvPr/>
              </p14:nvContentPartPr>
              <p14:xfrm>
                <a:off x="6305631" y="4173295"/>
                <a:ext cx="143640" cy="198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197F8D4-F681-2DE3-FADD-6A3B5A43422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296991" y="4164295"/>
                  <a:ext cx="161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B41663D-E404-AEE9-D6C0-295D0D3DDD1C}"/>
                    </a:ext>
                  </a:extLst>
                </p14:cNvPr>
                <p14:cNvContentPartPr/>
                <p14:nvPr/>
              </p14:nvContentPartPr>
              <p14:xfrm>
                <a:off x="6488511" y="4196695"/>
                <a:ext cx="119880" cy="252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B41663D-E404-AEE9-D6C0-295D0D3DDD1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479871" y="4187695"/>
                  <a:ext cx="1375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5F71764-56B7-45C4-1F9A-B383FF1B6163}"/>
                    </a:ext>
                  </a:extLst>
                </p14:cNvPr>
                <p14:cNvContentPartPr/>
                <p14:nvPr/>
              </p14:nvContentPartPr>
              <p14:xfrm>
                <a:off x="6657711" y="4288495"/>
                <a:ext cx="102600" cy="163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5F71764-56B7-45C4-1F9A-B383FF1B616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49071" y="4279495"/>
                  <a:ext cx="120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3BA8C52-DB58-7ABF-25CD-ECE47EF7F919}"/>
                    </a:ext>
                  </a:extLst>
                </p14:cNvPr>
                <p14:cNvContentPartPr/>
                <p14:nvPr/>
              </p14:nvContentPartPr>
              <p14:xfrm>
                <a:off x="6717111" y="4172935"/>
                <a:ext cx="164520" cy="12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3BA8C52-DB58-7ABF-25CD-ECE47EF7F91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708111" y="4163935"/>
                  <a:ext cx="182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F132ED2-029A-ADD1-51F7-EF203C27B46C}"/>
                    </a:ext>
                  </a:extLst>
                </p14:cNvPr>
                <p14:cNvContentPartPr/>
                <p14:nvPr/>
              </p14:nvContentPartPr>
              <p14:xfrm>
                <a:off x="6845991" y="4079335"/>
                <a:ext cx="14400" cy="193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F132ED2-029A-ADD1-51F7-EF203C27B46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837351" y="4070335"/>
                  <a:ext cx="32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D280FA9-6843-BDEC-2ACD-6A09C7435B91}"/>
                    </a:ext>
                  </a:extLst>
                </p14:cNvPr>
                <p14:cNvContentPartPr/>
                <p14:nvPr/>
              </p14:nvContentPartPr>
              <p14:xfrm>
                <a:off x="6354591" y="4143055"/>
                <a:ext cx="130320" cy="218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D280FA9-6843-BDEC-2ACD-6A09C7435B9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345591" y="4134415"/>
                  <a:ext cx="1479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F3BB1E0-D15E-4D04-D2B0-839F00DA4966}"/>
                    </a:ext>
                  </a:extLst>
                </p14:cNvPr>
                <p14:cNvContentPartPr/>
                <p14:nvPr/>
              </p14:nvContentPartPr>
              <p14:xfrm>
                <a:off x="6488151" y="4183375"/>
                <a:ext cx="159120" cy="205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F3BB1E0-D15E-4D04-D2B0-839F00DA496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479151" y="4174375"/>
                  <a:ext cx="1767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F29E916-0C1E-8052-CEC5-14FF928C9D82}"/>
                    </a:ext>
                  </a:extLst>
                </p14:cNvPr>
                <p14:cNvContentPartPr/>
                <p14:nvPr/>
              </p14:nvContentPartPr>
              <p14:xfrm>
                <a:off x="5582751" y="4565695"/>
                <a:ext cx="454680" cy="126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F29E916-0C1E-8052-CEC5-14FF928C9D8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574111" y="4556695"/>
                  <a:ext cx="4723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E4687CE-0D2A-D1EB-A1E2-1FBCEEF12CE3}"/>
                    </a:ext>
                  </a:extLst>
                </p14:cNvPr>
                <p14:cNvContentPartPr/>
                <p14:nvPr/>
              </p14:nvContentPartPr>
              <p14:xfrm>
                <a:off x="5501391" y="4559935"/>
                <a:ext cx="237240" cy="174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E4687CE-0D2A-D1EB-A1E2-1FBCEEF12CE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492751" y="4551295"/>
                  <a:ext cx="2548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E45E3C9-F880-6E85-CB53-6213B4FB80B5}"/>
                    </a:ext>
                  </a:extLst>
                </p14:cNvPr>
                <p14:cNvContentPartPr/>
                <p14:nvPr/>
              </p14:nvContentPartPr>
              <p14:xfrm>
                <a:off x="5512551" y="4806175"/>
                <a:ext cx="244440" cy="174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E45E3C9-F880-6E85-CB53-6213B4FB80B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503551" y="4797175"/>
                  <a:ext cx="262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C0EA1ED-E905-7A8E-B336-19685DA96688}"/>
                    </a:ext>
                  </a:extLst>
                </p14:cNvPr>
                <p14:cNvContentPartPr/>
                <p14:nvPr/>
              </p14:nvContentPartPr>
              <p14:xfrm>
                <a:off x="5697231" y="4724095"/>
                <a:ext cx="298440" cy="258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C0EA1ED-E905-7A8E-B336-19685DA9668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88231" y="4715455"/>
                  <a:ext cx="3160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1B12AF7-2857-42FB-9341-AF8E2B2B3619}"/>
                    </a:ext>
                  </a:extLst>
                </p14:cNvPr>
                <p14:cNvContentPartPr/>
                <p14:nvPr/>
              </p14:nvContentPartPr>
              <p14:xfrm>
                <a:off x="7590111" y="4636255"/>
                <a:ext cx="60120" cy="142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1B12AF7-2857-42FB-9341-AF8E2B2B361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81111" y="4627255"/>
                  <a:ext cx="777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7C258DE-6336-C1D5-5D27-1B8510F679AF}"/>
                    </a:ext>
                  </a:extLst>
                </p14:cNvPr>
                <p14:cNvContentPartPr/>
                <p14:nvPr/>
              </p14:nvContentPartPr>
              <p14:xfrm>
                <a:off x="7601991" y="4724095"/>
                <a:ext cx="110880" cy="89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7C258DE-6336-C1D5-5D27-1B8510F679A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593351" y="4715455"/>
                  <a:ext cx="128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9EA88AE-CF51-9996-B967-196AFBCE694C}"/>
                    </a:ext>
                  </a:extLst>
                </p14:cNvPr>
                <p14:cNvContentPartPr/>
                <p14:nvPr/>
              </p14:nvContentPartPr>
              <p14:xfrm>
                <a:off x="5567631" y="3710335"/>
                <a:ext cx="146880" cy="222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9EA88AE-CF51-9996-B967-196AFBCE694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558991" y="3701335"/>
                  <a:ext cx="164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B3B3260-090A-905E-D788-2DE148D9C09F}"/>
                    </a:ext>
                  </a:extLst>
                </p14:cNvPr>
                <p14:cNvContentPartPr/>
                <p14:nvPr/>
              </p14:nvContentPartPr>
              <p14:xfrm>
                <a:off x="5814591" y="3803935"/>
                <a:ext cx="111600" cy="2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B3B3260-090A-905E-D788-2DE148D9C09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805591" y="3794935"/>
                  <a:ext cx="129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550238B-207F-CBCA-DE1D-FBCCCCEE6564}"/>
                    </a:ext>
                  </a:extLst>
                </p14:cNvPr>
                <p14:cNvContentPartPr/>
                <p14:nvPr/>
              </p14:nvContentPartPr>
              <p14:xfrm>
                <a:off x="5884071" y="3745255"/>
                <a:ext cx="61200" cy="131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550238B-207F-CBCA-DE1D-FBCCCCEE656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875431" y="3736255"/>
                  <a:ext cx="78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CA02BAB-2BE3-92F7-A0EF-1D6912486530}"/>
                    </a:ext>
                  </a:extLst>
                </p14:cNvPr>
                <p14:cNvContentPartPr/>
                <p14:nvPr/>
              </p14:nvContentPartPr>
              <p14:xfrm>
                <a:off x="6101511" y="3721135"/>
                <a:ext cx="88560" cy="88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CA02BAB-2BE3-92F7-A0EF-1D691248653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92871" y="3712135"/>
                  <a:ext cx="106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D71A3EE-E3B5-528B-3B02-CDD2AF4D2518}"/>
                    </a:ext>
                  </a:extLst>
                </p14:cNvPr>
                <p14:cNvContentPartPr/>
                <p14:nvPr/>
              </p14:nvContentPartPr>
              <p14:xfrm>
                <a:off x="6340551" y="4049815"/>
                <a:ext cx="383400" cy="487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D71A3EE-E3B5-528B-3B02-CDD2AF4D251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331911" y="4041175"/>
                  <a:ext cx="40104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D94C10-4C82-0028-5E01-27D08CB7E188}"/>
                    </a:ext>
                  </a:extLst>
                </p14:cNvPr>
                <p14:cNvContentPartPr/>
                <p14:nvPr/>
              </p14:nvContentPartPr>
              <p14:xfrm>
                <a:off x="4448751" y="4324135"/>
                <a:ext cx="271800" cy="237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D94C10-4C82-0028-5E01-27D08CB7E18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39751" y="4315495"/>
                  <a:ext cx="2894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4D5C025-EB2E-2F2E-4AEB-DA6974F9C449}"/>
                    </a:ext>
                  </a:extLst>
                </p14:cNvPr>
                <p14:cNvContentPartPr/>
                <p14:nvPr/>
              </p14:nvContentPartPr>
              <p14:xfrm>
                <a:off x="4786791" y="4477855"/>
                <a:ext cx="67320" cy="119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4D5C025-EB2E-2F2E-4AEB-DA6974F9C44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778151" y="4469215"/>
                  <a:ext cx="84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6DFFC51-6B10-770D-8B29-150CAA96B6E5}"/>
                    </a:ext>
                  </a:extLst>
                </p14:cNvPr>
                <p14:cNvContentPartPr/>
                <p14:nvPr/>
              </p14:nvContentPartPr>
              <p14:xfrm>
                <a:off x="4880751" y="4489735"/>
                <a:ext cx="35640" cy="107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6DFFC51-6B10-770D-8B29-150CAA96B6E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71751" y="4480735"/>
                  <a:ext cx="53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736CFD3-89DA-CE16-A14B-29393E7A37A3}"/>
                    </a:ext>
                  </a:extLst>
                </p14:cNvPr>
                <p14:cNvContentPartPr/>
                <p14:nvPr/>
              </p14:nvContentPartPr>
              <p14:xfrm>
                <a:off x="5152191" y="4313695"/>
                <a:ext cx="139680" cy="6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736CFD3-89DA-CE16-A14B-29393E7A37A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143191" y="4305055"/>
                  <a:ext cx="157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901A47E-D1AA-4F7D-8B3B-668C8ED87380}"/>
                    </a:ext>
                  </a:extLst>
                </p14:cNvPr>
                <p14:cNvContentPartPr/>
                <p14:nvPr/>
              </p14:nvContentPartPr>
              <p14:xfrm>
                <a:off x="5099271" y="4512775"/>
                <a:ext cx="195480" cy="28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901A47E-D1AA-4F7D-8B3B-668C8ED8738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90631" y="4504135"/>
                  <a:ext cx="2131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E8E42B6-807F-8C81-FF8F-FC1C71EC3456}"/>
                    </a:ext>
                  </a:extLst>
                </p14:cNvPr>
                <p14:cNvContentPartPr/>
                <p14:nvPr/>
              </p14:nvContentPartPr>
              <p14:xfrm>
                <a:off x="5867511" y="4113895"/>
                <a:ext cx="762120" cy="347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E8E42B6-807F-8C81-FF8F-FC1C71EC345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858511" y="4104895"/>
                  <a:ext cx="7797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91DD939-1A85-AA66-943A-61F64C1C54D9}"/>
                    </a:ext>
                  </a:extLst>
                </p14:cNvPr>
                <p14:cNvContentPartPr/>
                <p14:nvPr/>
              </p14:nvContentPartPr>
              <p14:xfrm>
                <a:off x="7590471" y="4424935"/>
                <a:ext cx="467280" cy="71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91DD939-1A85-AA66-943A-61F64C1C54D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581471" y="4416295"/>
                  <a:ext cx="484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2EA8B9C-9FA2-9D40-0F99-DD129C52B511}"/>
                    </a:ext>
                  </a:extLst>
                </p14:cNvPr>
                <p14:cNvContentPartPr/>
                <p14:nvPr/>
              </p14:nvContentPartPr>
              <p14:xfrm>
                <a:off x="7185111" y="3833095"/>
                <a:ext cx="144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2EA8B9C-9FA2-9D40-0F99-DD129C52B51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176111" y="3824455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5FDC76D-30C3-8B94-BCF8-23766FF59583}"/>
                    </a:ext>
                  </a:extLst>
                </p14:cNvPr>
                <p14:cNvContentPartPr/>
                <p14:nvPr/>
              </p14:nvContentPartPr>
              <p14:xfrm>
                <a:off x="7173951" y="3736255"/>
                <a:ext cx="49320" cy="201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5FDC76D-30C3-8B94-BCF8-23766FF5958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164951" y="3727615"/>
                  <a:ext cx="6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7773E7C-D9AB-F752-527E-8F47ED8C8B6C}"/>
                    </a:ext>
                  </a:extLst>
                </p14:cNvPr>
                <p14:cNvContentPartPr/>
                <p14:nvPr/>
              </p14:nvContentPartPr>
              <p14:xfrm>
                <a:off x="7291671" y="3743815"/>
                <a:ext cx="100080" cy="142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7773E7C-D9AB-F752-527E-8F47ED8C8B6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282671" y="3735175"/>
                  <a:ext cx="1177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8254915-4DA4-E714-7F02-7D2F355BCFC5}"/>
                    </a:ext>
                  </a:extLst>
                </p14:cNvPr>
                <p14:cNvContentPartPr/>
                <p14:nvPr/>
              </p14:nvContentPartPr>
              <p14:xfrm>
                <a:off x="7295991" y="3751015"/>
                <a:ext cx="138240" cy="212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8254915-4DA4-E714-7F02-7D2F355BCFC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286991" y="3742375"/>
                  <a:ext cx="155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1CF2D2E-AB44-DE2A-F239-FE25E729B338}"/>
                    </a:ext>
                  </a:extLst>
                </p14:cNvPr>
                <p14:cNvContentPartPr/>
                <p14:nvPr/>
              </p14:nvContentPartPr>
              <p14:xfrm>
                <a:off x="7555551" y="3985375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1CF2D2E-AB44-DE2A-F239-FE25E729B33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46551" y="3976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AC31FC5-8A83-20DB-260F-7ED08DF6F21E}"/>
                    </a:ext>
                  </a:extLst>
                </p14:cNvPr>
                <p14:cNvContentPartPr/>
                <p14:nvPr/>
              </p14:nvContentPartPr>
              <p14:xfrm>
                <a:off x="7649511" y="3871975"/>
                <a:ext cx="29520" cy="102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AC31FC5-8A83-20DB-260F-7ED08DF6F21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40871" y="3862975"/>
                  <a:ext cx="471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9CA3268-438D-BA75-F2A0-9A1FB4E7FBD6}"/>
                    </a:ext>
                  </a:extLst>
                </p14:cNvPr>
                <p14:cNvContentPartPr/>
                <p14:nvPr/>
              </p14:nvContentPartPr>
              <p14:xfrm>
                <a:off x="4349031" y="4746775"/>
                <a:ext cx="349560" cy="2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9CA3268-438D-BA75-F2A0-9A1FB4E7FBD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340391" y="4737775"/>
                  <a:ext cx="367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6B9B8ED-0D85-1537-5842-E20D84DFE995}"/>
                    </a:ext>
                  </a:extLst>
                </p14:cNvPr>
                <p14:cNvContentPartPr/>
                <p14:nvPr/>
              </p14:nvContentPartPr>
              <p14:xfrm>
                <a:off x="4651431" y="4348975"/>
                <a:ext cx="137520" cy="373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6B9B8ED-0D85-1537-5842-E20D84DFE99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42791" y="4340335"/>
                  <a:ext cx="1551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851E37B-4363-E7FF-CB00-A60C60BE6CC1}"/>
                    </a:ext>
                  </a:extLst>
                </p14:cNvPr>
                <p14:cNvContentPartPr/>
                <p14:nvPr/>
              </p14:nvContentPartPr>
              <p14:xfrm>
                <a:off x="4859151" y="4501255"/>
                <a:ext cx="41760" cy="192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851E37B-4363-E7FF-CB00-A60C60BE6CC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50151" y="4492615"/>
                  <a:ext cx="594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C7F5117-4F83-2FA6-BA00-9DC29189AFE6}"/>
                    </a:ext>
                  </a:extLst>
                </p14:cNvPr>
                <p14:cNvContentPartPr/>
                <p14:nvPr/>
              </p14:nvContentPartPr>
              <p14:xfrm>
                <a:off x="4873551" y="4440415"/>
                <a:ext cx="66240" cy="140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C7F5117-4F83-2FA6-BA00-9DC29189AFE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64551" y="4431775"/>
                  <a:ext cx="83880" cy="15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3617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6853"/>
              </p:ext>
            </p:extLst>
          </p:nvPr>
        </p:nvGraphicFramePr>
        <p:xfrm>
          <a:off x="679449" y="714375"/>
          <a:ext cx="7543798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95587"/>
              </p:ext>
            </p:extLst>
          </p:nvPr>
        </p:nvGraphicFramePr>
        <p:xfrm>
          <a:off x="1832116" y="714375"/>
          <a:ext cx="6400799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3000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095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Examples: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4" y="1323975"/>
            <a:ext cx="230505" cy="154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39" y="1323975"/>
            <a:ext cx="222885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97" y="1323974"/>
            <a:ext cx="228600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61" y="1323973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80" y="1320164"/>
            <a:ext cx="120015" cy="163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68" y="1320164"/>
            <a:ext cx="23431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78" y="355104"/>
            <a:ext cx="729615" cy="1752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32" y="3069950"/>
            <a:ext cx="2672906" cy="13681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56" y="3084693"/>
            <a:ext cx="990981" cy="13681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39" y="4581774"/>
            <a:ext cx="2124075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7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344042" y="357485"/>
            <a:ext cx="8418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      examples                                                      ;      features.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74057"/>
            <a:ext cx="293370" cy="160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1165"/>
            <a:ext cx="4107180" cy="408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76614"/>
            <a:ext cx="194691" cy="160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13" y="1200150"/>
            <a:ext cx="2301240" cy="186309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81787" y="3630537"/>
            <a:ext cx="16159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E.g.    If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2" y="3514344"/>
            <a:ext cx="1572768" cy="73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3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8150"/>
            <a:ext cx="3288792" cy="4389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52261" y="1055916"/>
            <a:ext cx="43434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dirty="0"/>
              <a:t>is inverse of matrix             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2445583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>
              <a:lnSpc>
                <a:spcPts val="3360"/>
              </a:lnSpc>
            </a:pPr>
            <a:r>
              <a:rPr lang="en-US" sz="2800" dirty="0"/>
              <a:t>Octave: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2910887"/>
            <a:ext cx="448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pinv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(X’*X)*X’*y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7" y="1047750"/>
            <a:ext cx="1655064" cy="4389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17" y="1090696"/>
            <a:ext cx="957072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8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74057"/>
            <a:ext cx="293370" cy="16002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44042" y="357485"/>
            <a:ext cx="8418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      training examples,     features.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573040"/>
            <a:ext cx="194691" cy="1600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88642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Gradient Descent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0600" y="88642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Normal Equation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1047750"/>
            <a:ext cx="0" cy="3733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00600" y="1537734"/>
            <a:ext cx="411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No need to choose    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Don’t need to iterate.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4921" y="1563434"/>
            <a:ext cx="39993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Need to choose    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Needs many iterations.</a:t>
            </a:r>
          </a:p>
          <a:p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76296"/>
            <a:ext cx="200025" cy="16002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13220" y="2412492"/>
            <a:ext cx="35236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Works well even when     is large.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2391430"/>
            <a:ext cx="3999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Need to compute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14650"/>
            <a:ext cx="1448181" cy="38404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800600" y="3238500"/>
            <a:ext cx="3722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Slow if     is very large.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388" y="1744980"/>
            <a:ext cx="200025" cy="1600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57525"/>
            <a:ext cx="194691" cy="1600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34" y="3448050"/>
            <a:ext cx="194691" cy="1600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161380-59CD-CD19-BA66-0775726055BD}"/>
                  </a:ext>
                </a:extLst>
              </p14:cNvPr>
              <p14:cNvContentPartPr/>
              <p14:nvPr/>
            </p14:nvContentPartPr>
            <p14:xfrm>
              <a:off x="1028321" y="2002443"/>
              <a:ext cx="2387880" cy="139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161380-59CD-CD19-BA66-0775726055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9681" y="1993803"/>
                <a:ext cx="2405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D4343BF-6EC1-F3AB-41BD-4B50685F2B63}"/>
                  </a:ext>
                </a:extLst>
              </p14:cNvPr>
              <p14:cNvContentPartPr/>
              <p14:nvPr/>
            </p14:nvContentPartPr>
            <p14:xfrm>
              <a:off x="936161" y="2381523"/>
              <a:ext cx="3317040" cy="103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D4343BF-6EC1-F3AB-41BD-4B50685F2B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7521" y="2372523"/>
                <a:ext cx="3334680" cy="12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DDE8B99D-D882-C756-DE44-4054E13AADD1}"/>
              </a:ext>
            </a:extLst>
          </p:cNvPr>
          <p:cNvGrpSpPr/>
          <p:nvPr/>
        </p:nvGrpSpPr>
        <p:grpSpPr>
          <a:xfrm>
            <a:off x="1163681" y="938283"/>
            <a:ext cx="7108200" cy="529920"/>
            <a:chOff x="1163681" y="938283"/>
            <a:chExt cx="710820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5AB837C-E563-DAFF-F71F-2BAD60874801}"/>
                    </a:ext>
                  </a:extLst>
                </p14:cNvPr>
                <p14:cNvContentPartPr/>
                <p14:nvPr/>
              </p14:nvContentPartPr>
              <p14:xfrm>
                <a:off x="1163681" y="1334643"/>
                <a:ext cx="2361600" cy="37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5AB837C-E563-DAFF-F71F-2BAD6087480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55041" y="1326003"/>
                  <a:ext cx="2379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B4A7BDA-0BC7-CABC-E500-FA0CE78412ED}"/>
                    </a:ext>
                  </a:extLst>
                </p14:cNvPr>
                <p14:cNvContentPartPr/>
                <p14:nvPr/>
              </p14:nvContentPartPr>
              <p14:xfrm>
                <a:off x="5684561" y="1395483"/>
                <a:ext cx="2502000" cy="72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B4A7BDA-0BC7-CABC-E500-FA0CE78412E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75921" y="1386483"/>
                  <a:ext cx="25196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42D09A-087D-BE9D-8259-B8DB7C2992F9}"/>
                    </a:ext>
                  </a:extLst>
                </p14:cNvPr>
                <p14:cNvContentPartPr/>
                <p14:nvPr/>
              </p14:nvContentPartPr>
              <p14:xfrm>
                <a:off x="5519681" y="938283"/>
                <a:ext cx="2752200" cy="457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42D09A-087D-BE9D-8259-B8DB7C2992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11041" y="929283"/>
                  <a:ext cx="2769840" cy="47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6266EED-622F-202F-9C8B-05BD513F12EC}"/>
                  </a:ext>
                </a:extLst>
              </p14:cNvPr>
              <p14:cNvContentPartPr/>
              <p14:nvPr/>
            </p14:nvContentPartPr>
            <p14:xfrm>
              <a:off x="5083001" y="1997043"/>
              <a:ext cx="3272760" cy="4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6266EED-622F-202F-9C8B-05BD513F12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74361" y="1988043"/>
                <a:ext cx="329040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0A5AB3A-813E-04BE-3ADD-B713A75458C1}"/>
                  </a:ext>
                </a:extLst>
              </p14:cNvPr>
              <p14:cNvContentPartPr/>
              <p14:nvPr/>
            </p14:nvContentPartPr>
            <p14:xfrm>
              <a:off x="5089121" y="2279283"/>
              <a:ext cx="3591000" cy="295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0A5AB3A-813E-04BE-3ADD-B713A75458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80481" y="2270283"/>
                <a:ext cx="36086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6F7BDCF-0F81-8E25-3656-6C5D29CD35FA}"/>
                  </a:ext>
                </a:extLst>
              </p14:cNvPr>
              <p14:cNvContentPartPr/>
              <p14:nvPr/>
            </p14:nvContentPartPr>
            <p14:xfrm>
              <a:off x="1130561" y="2863203"/>
              <a:ext cx="1630800" cy="66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6F7BDCF-0F81-8E25-3656-6C5D29CD35F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21921" y="2854203"/>
                <a:ext cx="16484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F4BA37A-81FA-A8FE-FBC8-883C72801DDE}"/>
                  </a:ext>
                </a:extLst>
              </p14:cNvPr>
              <p14:cNvContentPartPr/>
              <p14:nvPr/>
            </p14:nvContentPartPr>
            <p14:xfrm>
              <a:off x="859841" y="3349203"/>
              <a:ext cx="2448000" cy="74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F4BA37A-81FA-A8FE-FBC8-883C72801DD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1201" y="3340563"/>
                <a:ext cx="24656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D7F1B54-AFB6-6069-8B4D-E35D8A6F80A8}"/>
                  </a:ext>
                </a:extLst>
              </p14:cNvPr>
              <p14:cNvContentPartPr/>
              <p14:nvPr/>
            </p14:nvContentPartPr>
            <p14:xfrm>
              <a:off x="1736801" y="2952483"/>
              <a:ext cx="470160" cy="462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D7F1B54-AFB6-6069-8B4D-E35D8A6F80A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28161" y="2943483"/>
                <a:ext cx="487800" cy="47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44128487-5C47-B71E-99D8-5204D4E01AD5}"/>
              </a:ext>
            </a:extLst>
          </p:cNvPr>
          <p:cNvGrpSpPr/>
          <p:nvPr/>
        </p:nvGrpSpPr>
        <p:grpSpPr>
          <a:xfrm>
            <a:off x="5074361" y="2712363"/>
            <a:ext cx="2009880" cy="963360"/>
            <a:chOff x="5074361" y="2712363"/>
            <a:chExt cx="2009880" cy="96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017582B-3728-D439-9CD6-3E7118E9DEAD}"/>
                    </a:ext>
                  </a:extLst>
                </p14:cNvPr>
                <p14:cNvContentPartPr/>
                <p14:nvPr/>
              </p14:nvContentPartPr>
              <p14:xfrm>
                <a:off x="5074361" y="2712363"/>
                <a:ext cx="2009880" cy="590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017582B-3728-D439-9CD6-3E7118E9DE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65721" y="2703363"/>
                  <a:ext cx="202752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FA9C1A7-6809-687B-54D2-82F8DED6DAB6}"/>
                    </a:ext>
                  </a:extLst>
                </p14:cNvPr>
                <p14:cNvContentPartPr/>
                <p14:nvPr/>
              </p14:nvContentPartPr>
              <p14:xfrm>
                <a:off x="6290081" y="3637563"/>
                <a:ext cx="321480" cy="19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FA9C1A7-6809-687B-54D2-82F8DED6DAB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81441" y="3628923"/>
                  <a:ext cx="339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29E939-AC9C-6CA0-0BCA-58C1A4B07E9F}"/>
                    </a:ext>
                  </a:extLst>
                </p14:cNvPr>
                <p14:cNvContentPartPr/>
                <p14:nvPr/>
              </p14:nvContentPartPr>
              <p14:xfrm>
                <a:off x="6249401" y="3324363"/>
                <a:ext cx="260280" cy="351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29E939-AC9C-6CA0-0BCA-58C1A4B07E9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40761" y="3315363"/>
                  <a:ext cx="2779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4064A0-84B6-8916-BBA9-A959102429BE}"/>
                    </a:ext>
                  </a:extLst>
                </p14:cNvPr>
                <p14:cNvContentPartPr/>
                <p14:nvPr/>
              </p14:nvContentPartPr>
              <p14:xfrm>
                <a:off x="6397001" y="3384843"/>
                <a:ext cx="131760" cy="230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4064A0-84B6-8916-BBA9-A959102429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88361" y="3376203"/>
                  <a:ext cx="149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D830AE5-24EE-3FDE-0E3B-4384089CC137}"/>
                    </a:ext>
                  </a:extLst>
                </p14:cNvPr>
                <p14:cNvContentPartPr/>
                <p14:nvPr/>
              </p14:nvContentPartPr>
              <p14:xfrm>
                <a:off x="6274241" y="3386643"/>
                <a:ext cx="16740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D830AE5-24EE-3FDE-0E3B-4384089CC13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65601" y="3377643"/>
                  <a:ext cx="18504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191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4193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equation and non-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invertibility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(optional)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114880" y="513648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5520" y="5127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7971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Normal equation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3950"/>
            <a:ext cx="3288792" cy="4389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0" y="1926418"/>
            <a:ext cx="777240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What if             is non-invertible? (singular/ degenerate)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632097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Octave: 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227" y="1994947"/>
            <a:ext cx="837438" cy="2960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00227" y="3097401"/>
            <a:ext cx="448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pinv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(X’*X)*X’*y</a:t>
            </a:r>
          </a:p>
        </p:txBody>
      </p:sp>
    </p:spTree>
    <p:extLst>
      <p:ext uri="{BB962C8B-B14F-4D97-AF65-F5344CB8AC3E}">
        <p14:creationId xmlns:p14="http://schemas.microsoft.com/office/powerpoint/2010/main" val="1601574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          is non-invertible?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1073983"/>
            <a:ext cx="77724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 typeface="Arial" pitchFamily="34" charset="0"/>
              <a:buChar char="•"/>
            </a:pPr>
            <a:r>
              <a:rPr lang="en-US" sz="2800" dirty="0"/>
              <a:t>Redundant features (linearly dependent).</a:t>
            </a:r>
          </a:p>
          <a:p>
            <a:pPr lvl="1">
              <a:lnSpc>
                <a:spcPts val="3360"/>
              </a:lnSpc>
            </a:pPr>
            <a:r>
              <a:rPr lang="en-US" sz="2800" dirty="0"/>
              <a:t>E.g.            size in feet</a:t>
            </a:r>
            <a:r>
              <a:rPr lang="en-US" sz="2800" baseline="30000" dirty="0"/>
              <a:t>2</a:t>
            </a:r>
            <a:endParaRPr lang="en-US" sz="2800" dirty="0"/>
          </a:p>
          <a:p>
            <a:pPr lvl="1">
              <a:lnSpc>
                <a:spcPts val="3360"/>
              </a:lnSpc>
            </a:pPr>
            <a:r>
              <a:rPr lang="en-US" sz="2800" dirty="0"/>
              <a:t>                   size in m</a:t>
            </a:r>
            <a:r>
              <a:rPr lang="en-US" sz="2800" baseline="30000" dirty="0"/>
              <a:t>2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14400" y="2632097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 typeface="Arial" pitchFamily="34" charset="0"/>
              <a:buChar char="•"/>
            </a:pPr>
            <a:r>
              <a:rPr lang="en-US" sz="2800" dirty="0"/>
              <a:t>Too many features (e.g.             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3586206"/>
            <a:ext cx="70866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Delete some features, or use regularization.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27" y="1713912"/>
            <a:ext cx="709422" cy="210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54" y="2143778"/>
            <a:ext cx="709422" cy="210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535" y="3208782"/>
            <a:ext cx="978789" cy="2773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17" y="435785"/>
            <a:ext cx="837438" cy="2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6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33276"/>
              </p:ext>
            </p:extLst>
          </p:nvPr>
        </p:nvGraphicFramePr>
        <p:xfrm>
          <a:off x="636896" y="868054"/>
          <a:ext cx="6400799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Multiple features (variables).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820" y="3189550"/>
            <a:ext cx="675678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2000" dirty="0"/>
              <a:t>Notation:</a:t>
            </a:r>
          </a:p>
          <a:p>
            <a:pPr lvl="2">
              <a:spcAft>
                <a:spcPts val="400"/>
              </a:spcAft>
            </a:pPr>
            <a:r>
              <a:rPr lang="en-US" sz="2000" dirty="0"/>
              <a:t>= number of features</a:t>
            </a:r>
          </a:p>
          <a:p>
            <a:pPr lvl="2">
              <a:spcAft>
                <a:spcPts val="700"/>
              </a:spcAft>
            </a:pPr>
            <a:r>
              <a:rPr lang="en-US" sz="2000" dirty="0"/>
              <a:t>= input (features) of        training example.</a:t>
            </a:r>
          </a:p>
          <a:p>
            <a:pPr lvl="2">
              <a:spcAft>
                <a:spcPts val="700"/>
              </a:spcAft>
            </a:pPr>
            <a:r>
              <a:rPr lang="en-US" sz="2000" dirty="0"/>
              <a:t>= value of feature    in        training example.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0" y="3705451"/>
            <a:ext cx="139065" cy="114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76" y="3953101"/>
            <a:ext cx="350520" cy="2305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76" y="4313261"/>
            <a:ext cx="350520" cy="3752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17" y="3953101"/>
            <a:ext cx="268605" cy="2171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97" y="4370601"/>
            <a:ext cx="268605" cy="2171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408511"/>
            <a:ext cx="104775" cy="219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895AE6-E121-FFFF-1232-FA354386F071}"/>
                  </a:ext>
                </a:extLst>
              </p14:cNvPr>
              <p14:cNvContentPartPr/>
              <p14:nvPr/>
            </p14:nvContentPartPr>
            <p14:xfrm>
              <a:off x="6814311" y="3181855"/>
              <a:ext cx="413280" cy="343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895AE6-E121-FFFF-1232-FA354386F07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05311" y="3173215"/>
                <a:ext cx="4309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1BC9CA-5D30-0F49-81B9-A8A6DFF5883E}"/>
                  </a:ext>
                </a:extLst>
              </p14:cNvPr>
              <p14:cNvContentPartPr/>
              <p14:nvPr/>
            </p14:nvContentPartPr>
            <p14:xfrm>
              <a:off x="7290591" y="3342775"/>
              <a:ext cx="264600" cy="158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1BC9CA-5D30-0F49-81B9-A8A6DFF5883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81591" y="3333775"/>
                <a:ext cx="2822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6DC4330-6DC7-CA4D-ADA8-AF66DD305AF2}"/>
                  </a:ext>
                </a:extLst>
              </p14:cNvPr>
              <p14:cNvContentPartPr/>
              <p14:nvPr/>
            </p14:nvContentPartPr>
            <p14:xfrm>
              <a:off x="7717191" y="3276535"/>
              <a:ext cx="55440" cy="178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6DC4330-6DC7-CA4D-ADA8-AF66DD305A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08191" y="3267535"/>
                <a:ext cx="730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136C738-42F3-EDFB-671B-237385F4EBCB}"/>
                  </a:ext>
                </a:extLst>
              </p14:cNvPr>
              <p14:cNvContentPartPr/>
              <p14:nvPr/>
            </p14:nvContentPartPr>
            <p14:xfrm>
              <a:off x="7649151" y="3382015"/>
              <a:ext cx="218160" cy="24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136C738-42F3-EDFB-671B-237385F4EB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40151" y="3373015"/>
                <a:ext cx="2358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DEB147F-DCF5-6888-E999-F0DCFD928717}"/>
                  </a:ext>
                </a:extLst>
              </p14:cNvPr>
              <p14:cNvContentPartPr/>
              <p14:nvPr/>
            </p14:nvContentPartPr>
            <p14:xfrm>
              <a:off x="7841391" y="3353575"/>
              <a:ext cx="224280" cy="158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DEB147F-DCF5-6888-E999-F0DCFD92871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32751" y="3344575"/>
                <a:ext cx="24192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FC71036-4116-9492-F09D-969E6AABE151}"/>
                  </a:ext>
                </a:extLst>
              </p14:cNvPr>
              <p14:cNvContentPartPr/>
              <p14:nvPr/>
            </p14:nvContentPartPr>
            <p14:xfrm>
              <a:off x="8247111" y="3115255"/>
              <a:ext cx="374760" cy="379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FC71036-4116-9492-F09D-969E6AABE15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38111" y="3106615"/>
                <a:ext cx="3924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BA1CA33-59CF-5C7C-6AC9-1DCA173A2ACA}"/>
                  </a:ext>
                </a:extLst>
              </p14:cNvPr>
              <p14:cNvContentPartPr/>
              <p14:nvPr/>
            </p14:nvContentPartPr>
            <p14:xfrm>
              <a:off x="8503431" y="3334855"/>
              <a:ext cx="189000" cy="203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BA1CA33-59CF-5C7C-6AC9-1DCA173A2A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94791" y="3326215"/>
                <a:ext cx="2066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DB1711-2236-1BE9-63CD-660BCF4B8361}"/>
                  </a:ext>
                </a:extLst>
              </p14:cNvPr>
              <p14:cNvContentPartPr/>
              <p14:nvPr/>
            </p14:nvContentPartPr>
            <p14:xfrm>
              <a:off x="8679111" y="3306055"/>
              <a:ext cx="307080" cy="443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DB1711-2236-1BE9-63CD-660BCF4B836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70111" y="3297415"/>
                <a:ext cx="3247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28F106D-D586-A466-FB88-B0660F715A53}"/>
                  </a:ext>
                </a:extLst>
              </p14:cNvPr>
              <p14:cNvContentPartPr/>
              <p14:nvPr/>
            </p14:nvContentPartPr>
            <p14:xfrm>
              <a:off x="8985471" y="329957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28F106D-D586-A466-FB88-B0660F715A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76471" y="32909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597F092-A7F4-EC54-EE6B-200889C0674D}"/>
                  </a:ext>
                </a:extLst>
              </p14:cNvPr>
              <p14:cNvContentPartPr/>
              <p14:nvPr/>
            </p14:nvContentPartPr>
            <p14:xfrm>
              <a:off x="8957751" y="3247015"/>
              <a:ext cx="22320" cy="262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597F092-A7F4-EC54-EE6B-200889C0674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49111" y="3238015"/>
                <a:ext cx="399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304A6E3-F2E2-A7DA-9852-94C0589DA37D}"/>
                  </a:ext>
                </a:extLst>
              </p14:cNvPr>
              <p14:cNvContentPartPr/>
              <p14:nvPr/>
            </p14:nvContentPartPr>
            <p14:xfrm>
              <a:off x="8815551" y="3337375"/>
              <a:ext cx="307080" cy="21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304A6E3-F2E2-A7DA-9852-94C0589DA37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06551" y="3328375"/>
                <a:ext cx="3247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C9DF160-47AC-A15C-61AC-B972430BEA78}"/>
                  </a:ext>
                </a:extLst>
              </p14:cNvPr>
              <p14:cNvContentPartPr/>
              <p14:nvPr/>
            </p14:nvContentPartPr>
            <p14:xfrm>
              <a:off x="9083751" y="3100495"/>
              <a:ext cx="76680" cy="419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C9DF160-47AC-A15C-61AC-B972430BEA7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74751" y="3091495"/>
                <a:ext cx="9432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93A8789-F5A9-BB74-113A-1C8686E7C444}"/>
                  </a:ext>
                </a:extLst>
              </p14:cNvPr>
              <p14:cNvContentPartPr/>
              <p14:nvPr/>
            </p14:nvContentPartPr>
            <p14:xfrm>
              <a:off x="955311" y="3862255"/>
              <a:ext cx="357120" cy="18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93A8789-F5A9-BB74-113A-1C8686E7C44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6311" y="3853615"/>
                <a:ext cx="374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14F00AE-D325-5344-798A-36C904A6538F}"/>
                  </a:ext>
                </a:extLst>
              </p14:cNvPr>
              <p14:cNvContentPartPr/>
              <p14:nvPr/>
            </p14:nvContentPartPr>
            <p14:xfrm>
              <a:off x="4296471" y="1125175"/>
              <a:ext cx="914040" cy="12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14F00AE-D325-5344-798A-36C904A653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87471" y="1116175"/>
                <a:ext cx="93168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8D6934C-D83E-30E5-52F7-CC014D2929FD}"/>
              </a:ext>
            </a:extLst>
          </p:cNvPr>
          <p:cNvGrpSpPr/>
          <p:nvPr/>
        </p:nvGrpSpPr>
        <p:grpSpPr>
          <a:xfrm>
            <a:off x="1594311" y="3586855"/>
            <a:ext cx="2673000" cy="318240"/>
            <a:chOff x="1594311" y="3586855"/>
            <a:chExt cx="267300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1B0DA3C-4549-7654-7E7E-177259378FF9}"/>
                    </a:ext>
                  </a:extLst>
                </p14:cNvPr>
                <p14:cNvContentPartPr/>
                <p14:nvPr/>
              </p14:nvContentPartPr>
              <p14:xfrm>
                <a:off x="1594311" y="3844255"/>
                <a:ext cx="1706760" cy="60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1B0DA3C-4549-7654-7E7E-177259378F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85311" y="3835615"/>
                  <a:ext cx="17244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81A7450-FF41-099A-908A-21C72BC98039}"/>
                    </a:ext>
                  </a:extLst>
                </p14:cNvPr>
                <p14:cNvContentPartPr/>
                <p14:nvPr/>
              </p14:nvContentPartPr>
              <p14:xfrm>
                <a:off x="3715791" y="3692335"/>
                <a:ext cx="15228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81A7450-FF41-099A-908A-21C72BC980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07151" y="3683695"/>
                  <a:ext cx="169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B7F3CE2-F2A7-AC47-7A80-B55BD234913C}"/>
                    </a:ext>
                  </a:extLst>
                </p14:cNvPr>
                <p14:cNvContentPartPr/>
                <p14:nvPr/>
              </p14:nvContentPartPr>
              <p14:xfrm>
                <a:off x="3739191" y="3774775"/>
                <a:ext cx="18360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B7F3CE2-F2A7-AC47-7A80-B55BD234913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30551" y="3765775"/>
                  <a:ext cx="20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18CD82F-1449-8408-8CE3-1DD33500DA99}"/>
                    </a:ext>
                  </a:extLst>
                </p14:cNvPr>
                <p14:cNvContentPartPr/>
                <p14:nvPr/>
              </p14:nvContentPartPr>
              <p14:xfrm>
                <a:off x="4088391" y="3586855"/>
                <a:ext cx="173520" cy="135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18CD82F-1449-8408-8CE3-1DD33500DA9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79751" y="3578215"/>
                  <a:ext cx="1911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AF0F6C3-38AE-30AE-587E-4F3D25961CC6}"/>
                    </a:ext>
                  </a:extLst>
                </p14:cNvPr>
                <p14:cNvContentPartPr/>
                <p14:nvPr/>
              </p14:nvContentPartPr>
              <p14:xfrm>
                <a:off x="4237431" y="3639775"/>
                <a:ext cx="29880" cy="205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AF0F6C3-38AE-30AE-587E-4F3D25961CC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28431" y="3630775"/>
                  <a:ext cx="47520" cy="22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6DE5FA6-5C78-970F-9A85-5A049A230465}"/>
                  </a:ext>
                </a:extLst>
              </p14:cNvPr>
              <p14:cNvContentPartPr/>
              <p14:nvPr/>
            </p14:nvContentPartPr>
            <p14:xfrm>
              <a:off x="3950511" y="4225855"/>
              <a:ext cx="1641240" cy="59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6DE5FA6-5C78-970F-9A85-5A049A23046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41871" y="4217215"/>
                <a:ext cx="165888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11F5F035-BC4D-6C36-F298-CC0357261986}"/>
              </a:ext>
            </a:extLst>
          </p:cNvPr>
          <p:cNvGrpSpPr/>
          <p:nvPr/>
        </p:nvGrpSpPr>
        <p:grpSpPr>
          <a:xfrm>
            <a:off x="5768871" y="3351775"/>
            <a:ext cx="990360" cy="288360"/>
            <a:chOff x="5768871" y="3351775"/>
            <a:chExt cx="99036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1064941-AE08-3B38-C6D6-C2B77A45A433}"/>
                    </a:ext>
                  </a:extLst>
                </p14:cNvPr>
                <p14:cNvContentPartPr/>
                <p14:nvPr/>
              </p14:nvContentPartPr>
              <p14:xfrm>
                <a:off x="5768871" y="3351775"/>
                <a:ext cx="497520" cy="158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1064941-AE08-3B38-C6D6-C2B77A45A4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59871" y="3343135"/>
                  <a:ext cx="515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7BF4515-1D92-9362-D884-22C34B995593}"/>
                    </a:ext>
                  </a:extLst>
                </p14:cNvPr>
                <p14:cNvContentPartPr/>
                <p14:nvPr/>
              </p14:nvContentPartPr>
              <p14:xfrm>
                <a:off x="6575271" y="3434575"/>
                <a:ext cx="1839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7BF4515-1D92-9362-D884-22C34B99559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66271" y="3425575"/>
                  <a:ext cx="20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9BAF2E-DC70-97E1-AE8C-BC6DE796CFF0}"/>
                    </a:ext>
                  </a:extLst>
                </p14:cNvPr>
                <p14:cNvContentPartPr/>
                <p14:nvPr/>
              </p14:nvContentPartPr>
              <p14:xfrm>
                <a:off x="6650151" y="3493255"/>
                <a:ext cx="71640" cy="12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9BAF2E-DC70-97E1-AE8C-BC6DE796CFF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41151" y="3484615"/>
                  <a:ext cx="89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B93CED0-1B34-FE2E-5934-6A80A89ABBFE}"/>
                    </a:ext>
                  </a:extLst>
                </p14:cNvPr>
                <p14:cNvContentPartPr/>
                <p14:nvPr/>
              </p14:nvContentPartPr>
              <p14:xfrm>
                <a:off x="5820351" y="3586855"/>
                <a:ext cx="511200" cy="53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B93CED0-1B34-FE2E-5934-6A80A89ABB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11351" y="3577855"/>
                  <a:ext cx="52884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12749E8-D703-B588-24CA-8A0C90D837D3}"/>
                  </a:ext>
                </a:extLst>
              </p14:cNvPr>
              <p14:cNvContentPartPr/>
              <p14:nvPr/>
            </p14:nvContentPartPr>
            <p14:xfrm>
              <a:off x="861351" y="4835335"/>
              <a:ext cx="444240" cy="11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12749E8-D703-B588-24CA-8A0C90D837D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52351" y="4826695"/>
                <a:ext cx="4618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641DBF8-9CF7-5518-976A-4A754E87BD2D}"/>
                  </a:ext>
                </a:extLst>
              </p14:cNvPr>
              <p14:cNvContentPartPr/>
              <p14:nvPr/>
            </p14:nvContentPartPr>
            <p14:xfrm>
              <a:off x="4196751" y="4642015"/>
              <a:ext cx="1623600" cy="64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641DBF8-9CF7-5518-976A-4A754E87BD2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87751" y="4633015"/>
                <a:ext cx="164124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298C241A-889F-79BF-840A-1280BA94555A}"/>
              </a:ext>
            </a:extLst>
          </p:cNvPr>
          <p:cNvGrpSpPr/>
          <p:nvPr/>
        </p:nvGrpSpPr>
        <p:grpSpPr>
          <a:xfrm>
            <a:off x="6244791" y="4009135"/>
            <a:ext cx="671400" cy="622440"/>
            <a:chOff x="6244791" y="4009135"/>
            <a:chExt cx="671400" cy="62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EB4816-B2FE-2A63-DB11-B566280B37A5}"/>
                    </a:ext>
                  </a:extLst>
                </p14:cNvPr>
                <p14:cNvContentPartPr/>
                <p14:nvPr/>
              </p14:nvContentPartPr>
              <p14:xfrm>
                <a:off x="6244791" y="4202455"/>
                <a:ext cx="133560" cy="177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1EB4816-B2FE-2A63-DB11-B566280B37A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35791" y="4193455"/>
                  <a:ext cx="151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35060AF-C9E2-0C49-9353-A37BDACABD4C}"/>
                    </a:ext>
                  </a:extLst>
                </p14:cNvPr>
                <p14:cNvContentPartPr/>
                <p14:nvPr/>
              </p14:nvContentPartPr>
              <p14:xfrm>
                <a:off x="6381231" y="4225135"/>
                <a:ext cx="213120" cy="18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35060AF-C9E2-0C49-9353-A37BDACABD4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72231" y="4216135"/>
                  <a:ext cx="230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FA25E7D-E5E4-F2FA-B0FF-49A3BBB8A15B}"/>
                    </a:ext>
                  </a:extLst>
                </p14:cNvPr>
                <p14:cNvContentPartPr/>
                <p14:nvPr/>
              </p14:nvContentPartPr>
              <p14:xfrm>
                <a:off x="6596871" y="4443295"/>
                <a:ext cx="133560" cy="188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FA25E7D-E5E4-F2FA-B0FF-49A3BBB8A15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88231" y="4434655"/>
                  <a:ext cx="151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5907006-A81C-552A-0C6F-AE3F9151CD16}"/>
                    </a:ext>
                  </a:extLst>
                </p14:cNvPr>
                <p14:cNvContentPartPr/>
                <p14:nvPr/>
              </p14:nvContentPartPr>
              <p14:xfrm>
                <a:off x="6693711" y="4050175"/>
                <a:ext cx="90000" cy="182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5907006-A81C-552A-0C6F-AE3F9151CD1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85071" y="4041175"/>
                  <a:ext cx="107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112297E-A5B5-664A-687A-6B45A6521624}"/>
                    </a:ext>
                  </a:extLst>
                </p14:cNvPr>
                <p14:cNvContentPartPr/>
                <p14:nvPr/>
              </p14:nvContentPartPr>
              <p14:xfrm>
                <a:off x="6664191" y="4032175"/>
                <a:ext cx="78480" cy="59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112297E-A5B5-664A-687A-6B45A652162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55551" y="4023175"/>
                  <a:ext cx="96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3ED8186-ACE4-AFF4-A0B9-9ED10E5B32C9}"/>
                    </a:ext>
                  </a:extLst>
                </p14:cNvPr>
                <p14:cNvContentPartPr/>
                <p14:nvPr/>
              </p14:nvContentPartPr>
              <p14:xfrm>
                <a:off x="6609831" y="4009135"/>
                <a:ext cx="72360" cy="264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3ED8186-ACE4-AFF4-A0B9-9ED10E5B32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00831" y="4000135"/>
                  <a:ext cx="900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1E2C8B6-A56E-37A1-C519-788FBE64D158}"/>
                    </a:ext>
                  </a:extLst>
                </p14:cNvPr>
                <p14:cNvContentPartPr/>
                <p14:nvPr/>
              </p14:nvContentPartPr>
              <p14:xfrm>
                <a:off x="6810711" y="4014895"/>
                <a:ext cx="105480" cy="227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1E2C8B6-A56E-37A1-C519-788FBE64D15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02071" y="4005895"/>
                  <a:ext cx="123120" cy="24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6E887B8-B71E-33D2-565C-56350CADD2F8}"/>
                  </a:ext>
                </a:extLst>
              </p14:cNvPr>
              <p14:cNvContentPartPr/>
              <p14:nvPr/>
            </p14:nvContentPartPr>
            <p14:xfrm>
              <a:off x="6629271" y="4646695"/>
              <a:ext cx="524160" cy="72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6E887B8-B71E-33D2-565C-56350CADD2F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20271" y="4637695"/>
                <a:ext cx="541800" cy="8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B53E7209-3744-E84B-CE28-874D63D55EA0}"/>
              </a:ext>
            </a:extLst>
          </p:cNvPr>
          <p:cNvGrpSpPr/>
          <p:nvPr/>
        </p:nvGrpSpPr>
        <p:grpSpPr>
          <a:xfrm>
            <a:off x="1113351" y="4612855"/>
            <a:ext cx="2837520" cy="123840"/>
            <a:chOff x="1113351" y="4612855"/>
            <a:chExt cx="283752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C0F0F87-278D-492A-EFAC-FE88080AF1B2}"/>
                    </a:ext>
                  </a:extLst>
                </p14:cNvPr>
                <p14:cNvContentPartPr/>
                <p14:nvPr/>
              </p14:nvContentPartPr>
              <p14:xfrm>
                <a:off x="1617351" y="4661455"/>
                <a:ext cx="1617120" cy="40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C0F0F87-278D-492A-EFAC-FE88080AF1B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08711" y="4652455"/>
                  <a:ext cx="16347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2C54635-1AA6-AD86-E7E2-7B1FC0E388BE}"/>
                    </a:ext>
                  </a:extLst>
                </p14:cNvPr>
                <p14:cNvContentPartPr/>
                <p14:nvPr/>
              </p14:nvContentPartPr>
              <p14:xfrm>
                <a:off x="3710031" y="4624375"/>
                <a:ext cx="118800" cy="34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2C54635-1AA6-AD86-E7E2-7B1FC0E388B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01391" y="4615735"/>
                  <a:ext cx="136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2CA42AA-3F1A-396C-9E49-D281EAB20ECC}"/>
                    </a:ext>
                  </a:extLst>
                </p14:cNvPr>
                <p14:cNvContentPartPr/>
                <p14:nvPr/>
              </p14:nvContentPartPr>
              <p14:xfrm>
                <a:off x="3692391" y="4626535"/>
                <a:ext cx="258480" cy="16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2CA42AA-3F1A-396C-9E49-D281EAB20EC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83751" y="4617895"/>
                  <a:ext cx="2761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363624F-91F5-EAC7-09A3-B2DFA78008C8}"/>
                    </a:ext>
                  </a:extLst>
                </p14:cNvPr>
                <p14:cNvContentPartPr/>
                <p14:nvPr/>
              </p14:nvContentPartPr>
              <p14:xfrm>
                <a:off x="1113351" y="4724095"/>
                <a:ext cx="88920" cy="12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363624F-91F5-EAC7-09A3-B2DFA78008C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4711" y="4715455"/>
                  <a:ext cx="1065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D79EBFA-8CCC-C4CD-00B6-127BCD867525}"/>
                    </a:ext>
                  </a:extLst>
                </p14:cNvPr>
                <p14:cNvContentPartPr/>
                <p14:nvPr/>
              </p14:nvContentPartPr>
              <p14:xfrm>
                <a:off x="2385231" y="4612855"/>
                <a:ext cx="799200" cy="87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D79EBFA-8CCC-C4CD-00B6-127BCD86752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76591" y="4603855"/>
                  <a:ext cx="81684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623BD19-67BD-4159-4072-C4AB3823CDD4}"/>
              </a:ext>
            </a:extLst>
          </p:cNvPr>
          <p:cNvGrpSpPr/>
          <p:nvPr/>
        </p:nvGrpSpPr>
        <p:grpSpPr>
          <a:xfrm>
            <a:off x="43431" y="494815"/>
            <a:ext cx="3420720" cy="3027960"/>
            <a:chOff x="43431" y="494815"/>
            <a:chExt cx="3420720" cy="30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D44727-AAEC-2342-BE53-217418C7AEB1}"/>
                    </a:ext>
                  </a:extLst>
                </p14:cNvPr>
                <p14:cNvContentPartPr/>
                <p14:nvPr/>
              </p14:nvContentPartPr>
              <p14:xfrm>
                <a:off x="714831" y="1183855"/>
                <a:ext cx="612000" cy="25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D44727-AAEC-2342-BE53-217418C7AEB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6191" y="1174855"/>
                  <a:ext cx="629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AC8F467-B9B3-D842-84D3-6A16351AB705}"/>
                    </a:ext>
                  </a:extLst>
                </p14:cNvPr>
                <p14:cNvContentPartPr/>
                <p14:nvPr/>
              </p14:nvContentPartPr>
              <p14:xfrm>
                <a:off x="1893111" y="1054975"/>
                <a:ext cx="510480" cy="12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AC8F467-B9B3-D842-84D3-6A16351AB7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84111" y="1045975"/>
                  <a:ext cx="528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BAC38BB-4220-17AA-B52B-04253D6919C9}"/>
                    </a:ext>
                  </a:extLst>
                </p14:cNvPr>
                <p14:cNvContentPartPr/>
                <p14:nvPr/>
              </p14:nvContentPartPr>
              <p14:xfrm>
                <a:off x="2989311" y="1089895"/>
                <a:ext cx="474840" cy="24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BAC38BB-4220-17AA-B52B-04253D6919C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80311" y="1081255"/>
                  <a:ext cx="4924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5465AFD-5E35-4D61-CED7-367E6841F1F9}"/>
                    </a:ext>
                  </a:extLst>
                </p14:cNvPr>
                <p14:cNvContentPartPr/>
                <p14:nvPr/>
              </p14:nvContentPartPr>
              <p14:xfrm>
                <a:off x="369591" y="1869655"/>
                <a:ext cx="228240" cy="839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5465AFD-5E35-4D61-CED7-367E6841F1F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0591" y="1860655"/>
                  <a:ext cx="24588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9849C10-4CB4-A796-36A2-D2C9D427ED01}"/>
                    </a:ext>
                  </a:extLst>
                </p14:cNvPr>
                <p14:cNvContentPartPr/>
                <p14:nvPr/>
              </p14:nvContentPartPr>
              <p14:xfrm>
                <a:off x="43431" y="2373655"/>
                <a:ext cx="98640" cy="101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9849C10-4CB4-A796-36A2-D2C9D427ED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431" y="2364655"/>
                  <a:ext cx="116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F36E86-7FCD-08B9-B625-EAB673D35747}"/>
                    </a:ext>
                  </a:extLst>
                </p14:cNvPr>
                <p14:cNvContentPartPr/>
                <p14:nvPr/>
              </p14:nvContentPartPr>
              <p14:xfrm>
                <a:off x="134151" y="2444215"/>
                <a:ext cx="12600" cy="111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F36E86-7FCD-08B9-B625-EAB673D3574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5151" y="2435215"/>
                  <a:ext cx="30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DFBE284-18A5-6215-B357-47471BA6D4CA}"/>
                    </a:ext>
                  </a:extLst>
                </p14:cNvPr>
                <p14:cNvContentPartPr/>
                <p14:nvPr/>
              </p14:nvContentPartPr>
              <p14:xfrm>
                <a:off x="210831" y="2402095"/>
                <a:ext cx="141840" cy="165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DFBE284-18A5-6215-B357-47471BA6D4C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1831" y="2393455"/>
                  <a:ext cx="159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89D02E7-C08E-D832-5373-3B692EF7D4A4}"/>
                    </a:ext>
                  </a:extLst>
                </p14:cNvPr>
                <p14:cNvContentPartPr/>
                <p14:nvPr/>
              </p14:nvContentPartPr>
              <p14:xfrm>
                <a:off x="210831" y="2508655"/>
                <a:ext cx="167760" cy="24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89D02E7-C08E-D832-5373-3B692EF7D4A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1831" y="2499655"/>
                  <a:ext cx="185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97EE3F4-C96F-8E55-D246-592D96E19F8A}"/>
                    </a:ext>
                  </a:extLst>
                </p14:cNvPr>
                <p14:cNvContentPartPr/>
                <p14:nvPr/>
              </p14:nvContentPartPr>
              <p14:xfrm>
                <a:off x="449151" y="1758055"/>
                <a:ext cx="131400" cy="304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97EE3F4-C96F-8E55-D246-592D96E19F8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0151" y="1749415"/>
                  <a:ext cx="1490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B47C7D0-B050-E955-EA2E-CA2665B352DB}"/>
                    </a:ext>
                  </a:extLst>
                </p14:cNvPr>
                <p14:cNvContentPartPr/>
                <p14:nvPr/>
              </p14:nvContentPartPr>
              <p14:xfrm>
                <a:off x="943431" y="1934095"/>
                <a:ext cx="37800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B47C7D0-B050-E955-EA2E-CA2665B352D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4791" y="1925095"/>
                  <a:ext cx="395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6E8B6D2-8DDC-40DB-F99A-352AF5420280}"/>
                    </a:ext>
                  </a:extLst>
                </p14:cNvPr>
                <p14:cNvContentPartPr/>
                <p14:nvPr/>
              </p14:nvContentPartPr>
              <p14:xfrm>
                <a:off x="984471" y="2191855"/>
                <a:ext cx="372600" cy="12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6E8B6D2-8DDC-40DB-F99A-352AF542028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5831" y="2183215"/>
                  <a:ext cx="390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7600D94-1F69-7FB4-4D14-9F8F4AE29CEE}"/>
                    </a:ext>
                  </a:extLst>
                </p14:cNvPr>
                <p14:cNvContentPartPr/>
                <p14:nvPr/>
              </p14:nvContentPartPr>
              <p14:xfrm>
                <a:off x="931911" y="2479135"/>
                <a:ext cx="833400" cy="73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7600D94-1F69-7FB4-4D14-9F8F4AE29CE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2911" y="2470135"/>
                  <a:ext cx="8510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188E442-1A1C-A7CB-F32B-059B74828E53}"/>
                    </a:ext>
                  </a:extLst>
                </p14:cNvPr>
                <p14:cNvContentPartPr/>
                <p14:nvPr/>
              </p14:nvContentPartPr>
              <p14:xfrm>
                <a:off x="1939911" y="690295"/>
                <a:ext cx="915840" cy="744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188E442-1A1C-A7CB-F32B-059B74828E5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31271" y="681655"/>
                  <a:ext cx="93348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2F2CC0D-E8F2-FBB1-1024-730EFB3F8E7E}"/>
                    </a:ext>
                  </a:extLst>
                </p14:cNvPr>
                <p14:cNvContentPartPr/>
                <p14:nvPr/>
              </p14:nvContentPartPr>
              <p14:xfrm>
                <a:off x="1769271" y="494815"/>
                <a:ext cx="1045440" cy="3027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2F2CC0D-E8F2-FBB1-1024-730EFB3F8E7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60271" y="486175"/>
                  <a:ext cx="1063080" cy="304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CD3C0CC-BB98-8AE4-C520-5FF0570B9F02}"/>
                  </a:ext>
                </a:extLst>
              </p14:cNvPr>
              <p14:cNvContentPartPr/>
              <p14:nvPr/>
            </p14:nvContentPartPr>
            <p14:xfrm>
              <a:off x="2455791" y="1863535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CD3C0CC-BB98-8AE4-C520-5FF0570B9F0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46791" y="185489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41C1CAB-2601-1ADA-8A8D-6F4A8194059F}"/>
                  </a:ext>
                </a:extLst>
              </p14:cNvPr>
              <p14:cNvContentPartPr/>
              <p14:nvPr/>
            </p14:nvContentPartPr>
            <p14:xfrm>
              <a:off x="2414751" y="2062975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41C1CAB-2601-1ADA-8A8D-6F4A8194059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06111" y="20543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A9630CB-56C8-AD07-8013-7EB17BDC6BF0}"/>
                  </a:ext>
                </a:extLst>
              </p14:cNvPr>
              <p14:cNvContentPartPr/>
              <p14:nvPr/>
            </p14:nvContentPartPr>
            <p14:xfrm>
              <a:off x="7338471" y="4407295"/>
              <a:ext cx="115920" cy="50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A9630CB-56C8-AD07-8013-7EB17BDC6BF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329831" y="4398295"/>
                <a:ext cx="1335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AF666F1-C6B2-D8B0-C4BE-D93C197E49DB}"/>
                  </a:ext>
                </a:extLst>
              </p14:cNvPr>
              <p14:cNvContentPartPr/>
              <p14:nvPr/>
            </p14:nvContentPartPr>
            <p14:xfrm>
              <a:off x="7303191" y="4577575"/>
              <a:ext cx="10620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AF666F1-C6B2-D8B0-C4BE-D93C197E49D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94551" y="4568575"/>
                <a:ext cx="1238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88F5E589-4A3B-C358-F42E-4201B54C0D20}"/>
              </a:ext>
            </a:extLst>
          </p:cNvPr>
          <p:cNvGrpSpPr/>
          <p:nvPr/>
        </p:nvGrpSpPr>
        <p:grpSpPr>
          <a:xfrm>
            <a:off x="7772631" y="4306495"/>
            <a:ext cx="258840" cy="371160"/>
            <a:chOff x="7772631" y="4306495"/>
            <a:chExt cx="25884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4D7CB96-2298-A6A2-D6C4-A6B83243C950}"/>
                    </a:ext>
                  </a:extLst>
                </p14:cNvPr>
                <p14:cNvContentPartPr/>
                <p14:nvPr/>
              </p14:nvContentPartPr>
              <p14:xfrm>
                <a:off x="7772631" y="4327735"/>
                <a:ext cx="258840" cy="349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4D7CB96-2298-A6A2-D6C4-A6B83243C95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63991" y="4319095"/>
                  <a:ext cx="2764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0BBAD77-E5F3-CF6E-13FC-4C14FB0BB63A}"/>
                    </a:ext>
                  </a:extLst>
                </p14:cNvPr>
                <p14:cNvContentPartPr/>
                <p14:nvPr/>
              </p14:nvContentPartPr>
              <p14:xfrm>
                <a:off x="7865871" y="4306495"/>
                <a:ext cx="125640" cy="89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0BBAD77-E5F3-CF6E-13FC-4C14FB0BB63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57231" y="4297855"/>
                  <a:ext cx="14328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3DD19B8-7E6C-1982-0B5B-21E8A57B35C7}"/>
              </a:ext>
            </a:extLst>
          </p:cNvPr>
          <p:cNvGrpSpPr/>
          <p:nvPr/>
        </p:nvGrpSpPr>
        <p:grpSpPr>
          <a:xfrm>
            <a:off x="2232231" y="2249455"/>
            <a:ext cx="465120" cy="254160"/>
            <a:chOff x="2232231" y="2249455"/>
            <a:chExt cx="46512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974B03E-9350-C317-4FCB-8EE4CCC64704}"/>
                    </a:ext>
                  </a:extLst>
                </p14:cNvPr>
                <p14:cNvContentPartPr/>
                <p14:nvPr/>
              </p14:nvContentPartPr>
              <p14:xfrm>
                <a:off x="2484951" y="2338375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974B03E-9350-C317-4FCB-8EE4CCC6470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76311" y="2329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AF44F80-E735-6C08-51A0-7BCBB2468FE8}"/>
                    </a:ext>
                  </a:extLst>
                </p14:cNvPr>
                <p14:cNvContentPartPr/>
                <p14:nvPr/>
              </p14:nvContentPartPr>
              <p14:xfrm>
                <a:off x="2232231" y="2249455"/>
                <a:ext cx="465120" cy="254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AF44F80-E735-6C08-51A0-7BCBB2468FE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223591" y="2240455"/>
                  <a:ext cx="4827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092DB48-193A-7A4E-5D50-660E70DD7E21}"/>
                    </a:ext>
                  </a:extLst>
                </p14:cNvPr>
                <p14:cNvContentPartPr/>
                <p14:nvPr/>
              </p14:nvContentPartPr>
              <p14:xfrm>
                <a:off x="2484951" y="2291575"/>
                <a:ext cx="77760" cy="135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092DB48-193A-7A4E-5D50-660E70DD7E2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476311" y="2282575"/>
                  <a:ext cx="9540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AD9E6EF-5C9F-04B9-E031-C216140474C9}"/>
                  </a:ext>
                </a:extLst>
              </p14:cNvPr>
              <p14:cNvContentPartPr/>
              <p14:nvPr/>
            </p14:nvContentPartPr>
            <p14:xfrm>
              <a:off x="357351" y="3587935"/>
              <a:ext cx="989280" cy="169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AD9E6EF-5C9F-04B9-E031-C216140474C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48351" y="3579295"/>
                <a:ext cx="10069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D939F54-A24F-382A-D590-7C210BB269CA}"/>
                  </a:ext>
                </a:extLst>
              </p14:cNvPr>
              <p14:cNvContentPartPr/>
              <p14:nvPr/>
            </p14:nvContentPartPr>
            <p14:xfrm>
              <a:off x="468951" y="697135"/>
              <a:ext cx="607320" cy="2041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D939F54-A24F-382A-D590-7C210BB269CA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59951" y="688495"/>
                <a:ext cx="624960" cy="2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793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" y="747415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Previously: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799558"/>
            <a:ext cx="2568321" cy="3573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1C7FF9-04AF-8F3C-75F7-63FBF3154DDB}"/>
                  </a:ext>
                </a:extLst>
              </p14:cNvPr>
              <p14:cNvContentPartPr/>
              <p14:nvPr/>
            </p14:nvContentPartPr>
            <p14:xfrm>
              <a:off x="1471191" y="66185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1C7FF9-04AF-8F3C-75F7-63FBF3154D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2191" y="6532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860D65-64DE-7055-B13B-E872722435B4}"/>
                  </a:ext>
                </a:extLst>
              </p14:cNvPr>
              <p14:cNvContentPartPr/>
              <p14:nvPr/>
            </p14:nvContentPartPr>
            <p14:xfrm>
              <a:off x="491991" y="779215"/>
              <a:ext cx="1342080" cy="24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860D65-64DE-7055-B13B-E872722435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351" y="770215"/>
                <a:ext cx="13597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E30340-5C44-8B56-6E17-D390E368B21C}"/>
                  </a:ext>
                </a:extLst>
              </p14:cNvPr>
              <p14:cNvContentPartPr/>
              <p14:nvPr/>
            </p14:nvContentPartPr>
            <p14:xfrm>
              <a:off x="1365711" y="1218775"/>
              <a:ext cx="1229760" cy="6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E30340-5C44-8B56-6E17-D390E368B2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56711" y="1210135"/>
                <a:ext cx="12474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14454C-B0A1-A71C-CBAB-1033B90F85D7}"/>
                  </a:ext>
                </a:extLst>
              </p14:cNvPr>
              <p14:cNvContentPartPr/>
              <p14:nvPr/>
            </p14:nvContentPartPr>
            <p14:xfrm>
              <a:off x="3030351" y="1206535"/>
              <a:ext cx="636840" cy="19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14454C-B0A1-A71C-CBAB-1033B90F85D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21351" y="1197535"/>
                <a:ext cx="65448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7A0C71A-1B21-8EDC-2D67-4D2C665CC71D}"/>
              </a:ext>
            </a:extLst>
          </p:cNvPr>
          <p:cNvGrpSpPr/>
          <p:nvPr/>
        </p:nvGrpSpPr>
        <p:grpSpPr>
          <a:xfrm>
            <a:off x="4290351" y="1171975"/>
            <a:ext cx="969120" cy="59040"/>
            <a:chOff x="4290351" y="1171975"/>
            <a:chExt cx="969120" cy="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47FC48-DBA3-BA37-8C65-4E3210376301}"/>
                    </a:ext>
                  </a:extLst>
                </p14:cNvPr>
                <p14:cNvContentPartPr/>
                <p14:nvPr/>
              </p14:nvContentPartPr>
              <p14:xfrm>
                <a:off x="4290351" y="1183855"/>
                <a:ext cx="14400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47FC48-DBA3-BA37-8C65-4E321037630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81351" y="1174855"/>
                  <a:ext cx="161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3366545-D7B4-997A-9E56-953E18D22BA5}"/>
                    </a:ext>
                  </a:extLst>
                </p14:cNvPr>
                <p14:cNvContentPartPr/>
                <p14:nvPr/>
              </p14:nvContentPartPr>
              <p14:xfrm>
                <a:off x="4952751" y="1230655"/>
                <a:ext cx="30672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3366545-D7B4-997A-9E56-953E18D22BA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43751" y="1222015"/>
                  <a:ext cx="324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B37BCC-1278-7899-9C89-7B3E771941F2}"/>
                    </a:ext>
                  </a:extLst>
                </p14:cNvPr>
                <p14:cNvContentPartPr/>
                <p14:nvPr/>
              </p14:nvContentPartPr>
              <p14:xfrm>
                <a:off x="4323111" y="1171975"/>
                <a:ext cx="266760" cy="36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B37BCC-1278-7899-9C89-7B3E771941F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14111" y="1163335"/>
                  <a:ext cx="28440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39E8AF5-5A65-B7F9-56CE-C1DA607D3566}"/>
                  </a:ext>
                </a:extLst>
              </p14:cNvPr>
              <p14:cNvContentPartPr/>
              <p14:nvPr/>
            </p14:nvContentPartPr>
            <p14:xfrm>
              <a:off x="187431" y="1662655"/>
              <a:ext cx="255960" cy="520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39E8AF5-5A65-B7F9-56CE-C1DA607D356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8431" y="1654015"/>
                <a:ext cx="273600" cy="53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F1DBCB07-2173-88E5-95A9-32098F3BBD9B}"/>
              </a:ext>
            </a:extLst>
          </p:cNvPr>
          <p:cNvGrpSpPr/>
          <p:nvPr/>
        </p:nvGrpSpPr>
        <p:grpSpPr>
          <a:xfrm>
            <a:off x="6019791" y="1709095"/>
            <a:ext cx="1510560" cy="355320"/>
            <a:chOff x="6019791" y="1709095"/>
            <a:chExt cx="1510560" cy="35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2E2C19D-AF37-FF74-2537-57958E88FA54}"/>
                    </a:ext>
                  </a:extLst>
                </p14:cNvPr>
                <p14:cNvContentPartPr/>
                <p14:nvPr/>
              </p14:nvContentPartPr>
              <p14:xfrm>
                <a:off x="6019791" y="1969015"/>
                <a:ext cx="147240" cy="5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2E2C19D-AF37-FF74-2537-57958E88FA5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10791" y="1960375"/>
                  <a:ext cx="164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8E27B4E-8B3A-4C91-8F8C-AE6BA2D3AF91}"/>
                    </a:ext>
                  </a:extLst>
                </p14:cNvPr>
                <p14:cNvContentPartPr/>
                <p14:nvPr/>
              </p14:nvContentPartPr>
              <p14:xfrm>
                <a:off x="6330111" y="1963255"/>
                <a:ext cx="40320" cy="6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8E27B4E-8B3A-4C91-8F8C-AE6BA2D3AF9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21471" y="1954255"/>
                  <a:ext cx="579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04F9C02-CC60-198B-48DC-3A4EF7585103}"/>
                    </a:ext>
                  </a:extLst>
                </p14:cNvPr>
                <p14:cNvContentPartPr/>
                <p14:nvPr/>
              </p14:nvContentPartPr>
              <p14:xfrm>
                <a:off x="6650871" y="1709095"/>
                <a:ext cx="178560" cy="285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04F9C02-CC60-198B-48DC-3A4EF75851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641871" y="1700095"/>
                  <a:ext cx="1962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3ED3556-275D-EBD4-7FCA-3AE5FA2F1FF8}"/>
                    </a:ext>
                  </a:extLst>
                </p14:cNvPr>
                <p14:cNvContentPartPr/>
                <p14:nvPr/>
              </p14:nvContentPartPr>
              <p14:xfrm>
                <a:off x="6511911" y="1800895"/>
                <a:ext cx="249840" cy="98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3ED3556-275D-EBD4-7FCA-3AE5FA2F1FF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503271" y="1791895"/>
                  <a:ext cx="267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ED7A672-4CB5-EBCA-7C68-BC8E5EBBD568}"/>
                    </a:ext>
                  </a:extLst>
                </p14:cNvPr>
                <p14:cNvContentPartPr/>
                <p14:nvPr/>
              </p14:nvContentPartPr>
              <p14:xfrm>
                <a:off x="6810711" y="1922215"/>
                <a:ext cx="196200" cy="122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ED7A672-4CB5-EBCA-7C68-BC8E5EBBD56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02071" y="1913575"/>
                  <a:ext cx="213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6397E1E-DFC0-7E48-55C4-1AE1792CB54D}"/>
                    </a:ext>
                  </a:extLst>
                </p14:cNvPr>
                <p14:cNvContentPartPr/>
                <p14:nvPr/>
              </p14:nvContentPartPr>
              <p14:xfrm>
                <a:off x="7065231" y="1734655"/>
                <a:ext cx="139320" cy="231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6397E1E-DFC0-7E48-55C4-1AE1792CB54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56231" y="1726015"/>
                  <a:ext cx="1569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A2296B2-CD0A-604C-EF59-A5F3381F84ED}"/>
                    </a:ext>
                  </a:extLst>
                </p14:cNvPr>
                <p14:cNvContentPartPr/>
                <p14:nvPr/>
              </p14:nvContentPartPr>
              <p14:xfrm>
                <a:off x="7249191" y="1740415"/>
                <a:ext cx="101520" cy="243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A2296B2-CD0A-604C-EF59-A5F3381F84E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240551" y="1731775"/>
                  <a:ext cx="1191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3B672EF-EC14-EC90-AFFD-4AEA0B39BCB4}"/>
                    </a:ext>
                  </a:extLst>
                </p14:cNvPr>
                <p14:cNvContentPartPr/>
                <p14:nvPr/>
              </p14:nvContentPartPr>
              <p14:xfrm>
                <a:off x="7385271" y="1962895"/>
                <a:ext cx="145080" cy="101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3B672EF-EC14-EC90-AFFD-4AEA0B39BCB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76271" y="1954255"/>
                  <a:ext cx="16272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77F9CF5-5A40-74BB-4523-4180CFE820AA}"/>
              </a:ext>
            </a:extLst>
          </p:cNvPr>
          <p:cNvGrpSpPr/>
          <p:nvPr/>
        </p:nvGrpSpPr>
        <p:grpSpPr>
          <a:xfrm>
            <a:off x="4191351" y="1727815"/>
            <a:ext cx="1588320" cy="1041120"/>
            <a:chOff x="4191351" y="1727815"/>
            <a:chExt cx="1588320" cy="10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4D886E6-5FBD-7616-5456-191BF57522DC}"/>
                    </a:ext>
                  </a:extLst>
                </p14:cNvPr>
                <p14:cNvContentPartPr/>
                <p14:nvPr/>
              </p14:nvContentPartPr>
              <p14:xfrm>
                <a:off x="4191351" y="1781455"/>
                <a:ext cx="111240" cy="69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4D886E6-5FBD-7616-5456-191BF57522D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82351" y="1772815"/>
                  <a:ext cx="128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2A8B69E-6A6C-80DB-5C25-F8E2245958C3}"/>
                    </a:ext>
                  </a:extLst>
                </p14:cNvPr>
                <p14:cNvContentPartPr/>
                <p14:nvPr/>
              </p14:nvContentPartPr>
              <p14:xfrm>
                <a:off x="4208271" y="1746535"/>
                <a:ext cx="29880" cy="234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2A8B69E-6A6C-80DB-5C25-F8E2245958C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99271" y="1737535"/>
                  <a:ext cx="475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D9245FE-FF4E-BC49-1E87-4695121B45A4}"/>
                    </a:ext>
                  </a:extLst>
                </p14:cNvPr>
                <p14:cNvContentPartPr/>
                <p14:nvPr/>
              </p14:nvContentPartPr>
              <p14:xfrm>
                <a:off x="4517511" y="1727815"/>
                <a:ext cx="142920" cy="245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D9245FE-FF4E-BC49-1E87-4695121B45A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08511" y="1719175"/>
                  <a:ext cx="160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2305BAB-6010-99A5-A2E3-DA815BE27112}"/>
                    </a:ext>
                  </a:extLst>
                </p14:cNvPr>
                <p14:cNvContentPartPr/>
                <p14:nvPr/>
              </p14:nvContentPartPr>
              <p14:xfrm>
                <a:off x="4425351" y="1863175"/>
                <a:ext cx="258840" cy="41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2305BAB-6010-99A5-A2E3-DA815BE2711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416351" y="1854175"/>
                  <a:ext cx="276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E71D60B-BF12-A65D-5D97-5A2808B8F444}"/>
                    </a:ext>
                  </a:extLst>
                </p14:cNvPr>
                <p14:cNvContentPartPr/>
                <p14:nvPr/>
              </p14:nvContentPartPr>
              <p14:xfrm>
                <a:off x="4655751" y="2002495"/>
                <a:ext cx="143640" cy="137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E71D60B-BF12-A65D-5D97-5A2808B8F44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47111" y="1993855"/>
                  <a:ext cx="16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70376EB-FF7D-473D-DF12-E60543FE34D5}"/>
                    </a:ext>
                  </a:extLst>
                </p14:cNvPr>
                <p14:cNvContentPartPr/>
                <p14:nvPr/>
              </p14:nvContentPartPr>
              <p14:xfrm>
                <a:off x="4853031" y="1868575"/>
                <a:ext cx="125640" cy="146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70376EB-FF7D-473D-DF12-E60543FE34D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844391" y="1859575"/>
                  <a:ext cx="143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345A97-CDC5-D16F-49A5-AEC7E0E68521}"/>
                    </a:ext>
                  </a:extLst>
                </p14:cNvPr>
                <p14:cNvContentPartPr/>
                <p14:nvPr/>
              </p14:nvContentPartPr>
              <p14:xfrm>
                <a:off x="4951311" y="1816375"/>
                <a:ext cx="189360" cy="236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345A97-CDC5-D16F-49A5-AEC7E0E6852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42671" y="1807375"/>
                  <a:ext cx="2070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8715DF4-FBEB-1259-8C34-BBC945E4333C}"/>
                    </a:ext>
                  </a:extLst>
                </p14:cNvPr>
                <p14:cNvContentPartPr/>
                <p14:nvPr/>
              </p14:nvContentPartPr>
              <p14:xfrm>
                <a:off x="5111871" y="2038135"/>
                <a:ext cx="142200" cy="102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8715DF4-FBEB-1259-8C34-BBC945E4333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103231" y="2029495"/>
                  <a:ext cx="159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1B8CA13-EFAD-940B-8684-F872275D763F}"/>
                    </a:ext>
                  </a:extLst>
                </p14:cNvPr>
                <p14:cNvContentPartPr/>
                <p14:nvPr/>
              </p14:nvContentPartPr>
              <p14:xfrm>
                <a:off x="5556471" y="1861735"/>
                <a:ext cx="171360" cy="14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1B8CA13-EFAD-940B-8684-F872275D763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547471" y="1853095"/>
                  <a:ext cx="189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F108A14-7A3C-126B-956C-8DCD211EA949}"/>
                    </a:ext>
                  </a:extLst>
                </p14:cNvPr>
                <p14:cNvContentPartPr/>
                <p14:nvPr/>
              </p14:nvContentPartPr>
              <p14:xfrm>
                <a:off x="5585631" y="1775695"/>
                <a:ext cx="35640" cy="223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F108A14-7A3C-126B-956C-8DCD211EA94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576631" y="1766695"/>
                  <a:ext cx="532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5F2DAF2-3684-72F5-3A7D-D912F0641380}"/>
                    </a:ext>
                  </a:extLst>
                </p14:cNvPr>
                <p14:cNvContentPartPr/>
                <p14:nvPr/>
              </p14:nvContentPartPr>
              <p14:xfrm>
                <a:off x="5779311" y="1969015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5F2DAF2-3684-72F5-3A7D-D912F064138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70311" y="19603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208E515-3466-DE8F-97B9-4A3F14407BF1}"/>
                    </a:ext>
                  </a:extLst>
                </p14:cNvPr>
                <p14:cNvContentPartPr/>
                <p14:nvPr/>
              </p14:nvContentPartPr>
              <p14:xfrm>
                <a:off x="4642071" y="2526655"/>
                <a:ext cx="176400" cy="186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208E515-3466-DE8F-97B9-4A3F14407BF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33071" y="2517655"/>
                  <a:ext cx="194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53EF32F-364D-3AD4-2E54-50E1907B6278}"/>
                    </a:ext>
                  </a:extLst>
                </p14:cNvPr>
                <p14:cNvContentPartPr/>
                <p14:nvPr/>
              </p14:nvContentPartPr>
              <p14:xfrm>
                <a:off x="4890831" y="2426215"/>
                <a:ext cx="44640" cy="230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53EF32F-364D-3AD4-2E54-50E1907B627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82191" y="2417575"/>
                  <a:ext cx="62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DA3EE5-486F-EFB8-BB50-036CB20CE263}"/>
                    </a:ext>
                  </a:extLst>
                </p14:cNvPr>
                <p14:cNvContentPartPr/>
                <p14:nvPr/>
              </p14:nvContentPartPr>
              <p14:xfrm>
                <a:off x="4894071" y="2524495"/>
                <a:ext cx="183600" cy="172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DA3EE5-486F-EFB8-BB50-036CB20CE2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85431" y="2515495"/>
                  <a:ext cx="2012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C88D21F-2E4F-E1B7-802E-B0552967C7FB}"/>
                    </a:ext>
                  </a:extLst>
                </p14:cNvPr>
                <p14:cNvContentPartPr/>
                <p14:nvPr/>
              </p14:nvContentPartPr>
              <p14:xfrm>
                <a:off x="5046351" y="2570935"/>
                <a:ext cx="176400" cy="16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C88D21F-2E4F-E1B7-802E-B0552967C7F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37711" y="2561935"/>
                  <a:ext cx="194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5A0E0C6-0CE6-5815-110A-910954C4033D}"/>
                    </a:ext>
                  </a:extLst>
                </p14:cNvPr>
                <p14:cNvContentPartPr/>
                <p14:nvPr/>
              </p14:nvContentPartPr>
              <p14:xfrm>
                <a:off x="5272791" y="2463655"/>
                <a:ext cx="126360" cy="305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5A0E0C6-0CE6-5815-110A-910954C4033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64151" y="2454655"/>
                  <a:ext cx="1440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7687B95-1659-B76E-A997-26D1D96FC734}"/>
                    </a:ext>
                  </a:extLst>
                </p14:cNvPr>
                <p14:cNvContentPartPr/>
                <p14:nvPr/>
              </p14:nvContentPartPr>
              <p14:xfrm>
                <a:off x="5201151" y="2224255"/>
                <a:ext cx="261720" cy="20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7687B95-1659-B76E-A997-26D1D96FC73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92511" y="2215615"/>
                  <a:ext cx="279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7340DE2-2C60-EA05-E11B-3769CBE843B5}"/>
                    </a:ext>
                  </a:extLst>
                </p14:cNvPr>
                <p14:cNvContentPartPr/>
                <p14:nvPr/>
              </p14:nvContentPartPr>
              <p14:xfrm>
                <a:off x="5052111" y="2143975"/>
                <a:ext cx="287280" cy="95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7340DE2-2C60-EA05-E11B-3769CBE843B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43471" y="2135335"/>
                  <a:ext cx="30492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DA8A0A4-6CCE-378D-8242-E02C5BEA9E77}"/>
              </a:ext>
            </a:extLst>
          </p:cNvPr>
          <p:cNvGrpSpPr/>
          <p:nvPr/>
        </p:nvGrpSpPr>
        <p:grpSpPr>
          <a:xfrm>
            <a:off x="6904311" y="2302735"/>
            <a:ext cx="693720" cy="822240"/>
            <a:chOff x="6904311" y="2302735"/>
            <a:chExt cx="693720" cy="82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7514245-495D-1F71-726C-D94C69DF09C0}"/>
                    </a:ext>
                  </a:extLst>
                </p14:cNvPr>
                <p14:cNvContentPartPr/>
                <p14:nvPr/>
              </p14:nvContentPartPr>
              <p14:xfrm>
                <a:off x="6904311" y="2602255"/>
                <a:ext cx="82800" cy="258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7514245-495D-1F71-726C-D94C69DF09C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95311" y="2593255"/>
                  <a:ext cx="1004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3530B78-153D-A46B-9EA3-C6B0090D5104}"/>
                    </a:ext>
                  </a:extLst>
                </p14:cNvPr>
                <p14:cNvContentPartPr/>
                <p14:nvPr/>
              </p14:nvContentPartPr>
              <p14:xfrm>
                <a:off x="6980991" y="2607295"/>
                <a:ext cx="80640" cy="184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3530B78-153D-A46B-9EA3-C6B0090D51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71991" y="2598655"/>
                  <a:ext cx="982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07E1EE-0E4B-CA59-DE24-D4698BE20ED1}"/>
                    </a:ext>
                  </a:extLst>
                </p14:cNvPr>
                <p14:cNvContentPartPr/>
                <p14:nvPr/>
              </p14:nvContentPartPr>
              <p14:xfrm>
                <a:off x="6992511" y="2748775"/>
                <a:ext cx="167760" cy="28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07E1EE-0E4B-CA59-DE24-D4698BE20ED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83871" y="2739775"/>
                  <a:ext cx="185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9471F54-D528-2B1C-22A9-94CC26F7291E}"/>
                    </a:ext>
                  </a:extLst>
                </p14:cNvPr>
                <p14:cNvContentPartPr/>
                <p14:nvPr/>
              </p14:nvContentPartPr>
              <p14:xfrm>
                <a:off x="7114191" y="2678575"/>
                <a:ext cx="149040" cy="446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9471F54-D528-2B1C-22A9-94CC26F7291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05191" y="2669935"/>
                  <a:ext cx="16668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3E73070-9A9D-AB39-852A-EC8345357E26}"/>
                    </a:ext>
                  </a:extLst>
                </p14:cNvPr>
                <p14:cNvContentPartPr/>
                <p14:nvPr/>
              </p14:nvContentPartPr>
              <p14:xfrm>
                <a:off x="7313271" y="2699815"/>
                <a:ext cx="195840" cy="200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3E73070-9A9D-AB39-852A-EC8345357E2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04631" y="2691175"/>
                  <a:ext cx="2134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9134ED0-C4D4-143D-56C7-78456D43CB20}"/>
                    </a:ext>
                  </a:extLst>
                </p14:cNvPr>
                <p14:cNvContentPartPr/>
                <p14:nvPr/>
              </p14:nvContentPartPr>
              <p14:xfrm>
                <a:off x="7390671" y="2338015"/>
                <a:ext cx="82800" cy="305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9134ED0-C4D4-143D-56C7-78456D43CB2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82031" y="2329375"/>
                  <a:ext cx="1004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4F18EF0-81C0-FFB8-99AE-265F2D470F83}"/>
                    </a:ext>
                  </a:extLst>
                </p14:cNvPr>
                <p14:cNvContentPartPr/>
                <p14:nvPr/>
              </p14:nvContentPartPr>
              <p14:xfrm>
                <a:off x="7221471" y="2302735"/>
                <a:ext cx="376560" cy="176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4F18EF0-81C0-FFB8-99AE-265F2D470F8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12471" y="2294095"/>
                  <a:ext cx="39420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E57040A-4EB6-A352-A68D-512485D9DD80}"/>
              </a:ext>
            </a:extLst>
          </p:cNvPr>
          <p:cNvGrpSpPr/>
          <p:nvPr/>
        </p:nvGrpSpPr>
        <p:grpSpPr>
          <a:xfrm>
            <a:off x="157911" y="1681015"/>
            <a:ext cx="2022840" cy="770040"/>
            <a:chOff x="157911" y="1681015"/>
            <a:chExt cx="2022840" cy="77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28AADCB-0FBE-D0FC-356E-1095C0F341D8}"/>
                    </a:ext>
                  </a:extLst>
                </p14:cNvPr>
                <p14:cNvContentPartPr/>
                <p14:nvPr/>
              </p14:nvContentPartPr>
              <p14:xfrm>
                <a:off x="543831" y="2137855"/>
                <a:ext cx="206280" cy="220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28AADCB-0FBE-D0FC-356E-1095C0F341D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5191" y="2129215"/>
                  <a:ext cx="2239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08B2FB3-532C-A261-4642-19909EC4D913}"/>
                    </a:ext>
                  </a:extLst>
                </p14:cNvPr>
                <p14:cNvContentPartPr/>
                <p14:nvPr/>
              </p14:nvContentPartPr>
              <p14:xfrm>
                <a:off x="515391" y="2268175"/>
                <a:ext cx="217800" cy="12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08B2FB3-532C-A261-4642-19909EC4D91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6751" y="2259175"/>
                  <a:ext cx="235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E85721-2E1D-BAC0-7F97-49E14FBD676F}"/>
                    </a:ext>
                  </a:extLst>
                </p14:cNvPr>
                <p14:cNvContentPartPr/>
                <p14:nvPr/>
              </p14:nvContentPartPr>
              <p14:xfrm>
                <a:off x="880791" y="1845895"/>
                <a:ext cx="105480" cy="148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E85721-2E1D-BAC0-7F97-49E14FBD67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1791" y="1837255"/>
                  <a:ext cx="1231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E785CED-483A-9EDD-E45F-5DB515584B40}"/>
                    </a:ext>
                  </a:extLst>
                </p14:cNvPr>
                <p14:cNvContentPartPr/>
                <p14:nvPr/>
              </p14:nvContentPartPr>
              <p14:xfrm>
                <a:off x="999591" y="1828255"/>
                <a:ext cx="96840" cy="152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E785CED-483A-9EDD-E45F-5DB515584B4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0591" y="1819255"/>
                  <a:ext cx="1144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4FCD959-EFF9-C95E-0046-788E4951A619}"/>
                    </a:ext>
                  </a:extLst>
                </p14:cNvPr>
                <p14:cNvContentPartPr/>
                <p14:nvPr/>
              </p14:nvContentPartPr>
              <p14:xfrm>
                <a:off x="783591" y="1787575"/>
                <a:ext cx="83880" cy="264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4FCD959-EFF9-C95E-0046-788E4951A6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4951" y="1778575"/>
                  <a:ext cx="101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8E302C-1705-CEA2-51B4-497C8E20C95F}"/>
                    </a:ext>
                  </a:extLst>
                </p14:cNvPr>
                <p14:cNvContentPartPr/>
                <p14:nvPr/>
              </p14:nvContentPartPr>
              <p14:xfrm>
                <a:off x="1125231" y="1787575"/>
                <a:ext cx="36360" cy="257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8E302C-1705-CEA2-51B4-497C8E20C95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16231" y="1778575"/>
                  <a:ext cx="540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924EC72-B646-ECA9-AE76-500333942EEF}"/>
                    </a:ext>
                  </a:extLst>
                </p14:cNvPr>
                <p14:cNvContentPartPr/>
                <p14:nvPr/>
              </p14:nvContentPartPr>
              <p14:xfrm>
                <a:off x="1307031" y="1834375"/>
                <a:ext cx="219600" cy="25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924EC72-B646-ECA9-AE76-500333942EE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98031" y="1825735"/>
                  <a:ext cx="237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CF6FB04-F81E-B22E-271A-EE6C540C0D77}"/>
                    </a:ext>
                  </a:extLst>
                </p14:cNvPr>
                <p14:cNvContentPartPr/>
                <p14:nvPr/>
              </p14:nvContentPartPr>
              <p14:xfrm>
                <a:off x="1359591" y="1980895"/>
                <a:ext cx="181080" cy="30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CF6FB04-F81E-B22E-271A-EE6C540C0D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50591" y="1971895"/>
                  <a:ext cx="198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48973A1-9A0C-EF7E-F62F-7F0C8DB608A9}"/>
                    </a:ext>
                  </a:extLst>
                </p14:cNvPr>
                <p14:cNvContentPartPr/>
                <p14:nvPr/>
              </p14:nvContentPartPr>
              <p14:xfrm>
                <a:off x="1868991" y="1681015"/>
                <a:ext cx="288000" cy="34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48973A1-9A0C-EF7E-F62F-7F0C8DB608A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60351" y="1672015"/>
                  <a:ext cx="3056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479E439-CD97-5947-4260-45657200CF73}"/>
                    </a:ext>
                  </a:extLst>
                </p14:cNvPr>
                <p14:cNvContentPartPr/>
                <p14:nvPr/>
              </p14:nvContentPartPr>
              <p14:xfrm>
                <a:off x="1746231" y="1868575"/>
                <a:ext cx="281880" cy="65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479E439-CD97-5947-4260-45657200CF7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37591" y="1859575"/>
                  <a:ext cx="299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3607A7-A103-414A-82A1-06B43FCA2FB8}"/>
                    </a:ext>
                  </a:extLst>
                </p14:cNvPr>
                <p14:cNvContentPartPr/>
                <p14:nvPr/>
              </p14:nvContentPartPr>
              <p14:xfrm>
                <a:off x="2113791" y="2028415"/>
                <a:ext cx="66960" cy="131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3607A7-A103-414A-82A1-06B43FCA2FB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05151" y="2019775"/>
                  <a:ext cx="84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9D23EE0-9DFD-6014-B46F-C86A8C84809C}"/>
                    </a:ext>
                  </a:extLst>
                </p14:cNvPr>
                <p14:cNvContentPartPr/>
                <p14:nvPr/>
              </p14:nvContentPartPr>
              <p14:xfrm>
                <a:off x="157911" y="2303455"/>
                <a:ext cx="813960" cy="147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9D23EE0-9DFD-6014-B46F-C86A8C84809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9271" y="2294455"/>
                  <a:ext cx="83160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4253E7-B4B8-9159-48D5-0D851469B7EC}"/>
              </a:ext>
            </a:extLst>
          </p:cNvPr>
          <p:cNvGrpSpPr/>
          <p:nvPr/>
        </p:nvGrpSpPr>
        <p:grpSpPr>
          <a:xfrm>
            <a:off x="2479191" y="1741495"/>
            <a:ext cx="1382760" cy="1067400"/>
            <a:chOff x="2479191" y="1741495"/>
            <a:chExt cx="1382760" cy="10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7CCAEF-9706-A1AA-048D-25402C0538D5}"/>
                    </a:ext>
                  </a:extLst>
                </p14:cNvPr>
                <p14:cNvContentPartPr/>
                <p14:nvPr/>
              </p14:nvContentPartPr>
              <p14:xfrm>
                <a:off x="2479191" y="1898455"/>
                <a:ext cx="158760" cy="1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7CCAEF-9706-A1AA-048D-25402C0538D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70551" y="1889815"/>
                  <a:ext cx="176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95699D8-C88D-FC78-9EB3-5CD9ED80263A}"/>
                    </a:ext>
                  </a:extLst>
                </p14:cNvPr>
                <p14:cNvContentPartPr/>
                <p14:nvPr/>
              </p14:nvContentPartPr>
              <p14:xfrm>
                <a:off x="2496831" y="1863535"/>
                <a:ext cx="8640" cy="228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95699D8-C88D-FC78-9EB3-5CD9ED80263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88191" y="1854895"/>
                  <a:ext cx="262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345214B-C06B-EBC0-C568-17FBCDE7F871}"/>
                    </a:ext>
                  </a:extLst>
                </p14:cNvPr>
                <p14:cNvContentPartPr/>
                <p14:nvPr/>
              </p14:nvContentPartPr>
              <p14:xfrm>
                <a:off x="2923071" y="1741495"/>
                <a:ext cx="173520" cy="235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345214B-C06B-EBC0-C568-17FBCDE7F87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14431" y="1732855"/>
                  <a:ext cx="1911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38CAA64-6AB0-6CA8-6C91-E496065FD47B}"/>
                    </a:ext>
                  </a:extLst>
                </p14:cNvPr>
                <p14:cNvContentPartPr/>
                <p14:nvPr/>
              </p14:nvContentPartPr>
              <p14:xfrm>
                <a:off x="2801751" y="1855975"/>
                <a:ext cx="245160" cy="119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38CAA64-6AB0-6CA8-6C91-E496065FD47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92751" y="1846975"/>
                  <a:ext cx="262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9EC6F79-161B-4284-6878-1A4C3D41BCD2}"/>
                    </a:ext>
                  </a:extLst>
                </p14:cNvPr>
                <p14:cNvContentPartPr/>
                <p14:nvPr/>
              </p14:nvContentPartPr>
              <p14:xfrm>
                <a:off x="3100551" y="1963615"/>
                <a:ext cx="59400" cy="135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9EC6F79-161B-4284-6878-1A4C3D41BCD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91551" y="1954615"/>
                  <a:ext cx="77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467402A-3397-5295-A681-8B9E156A95F6}"/>
                    </a:ext>
                  </a:extLst>
                </p14:cNvPr>
                <p14:cNvContentPartPr/>
                <p14:nvPr/>
              </p14:nvContentPartPr>
              <p14:xfrm>
                <a:off x="3224391" y="1788295"/>
                <a:ext cx="100080" cy="223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467402A-3397-5295-A681-8B9E156A95F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15391" y="1779655"/>
                  <a:ext cx="117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BD3107D-2CCF-9C31-BF3B-83012D002716}"/>
                    </a:ext>
                  </a:extLst>
                </p14:cNvPr>
                <p14:cNvContentPartPr/>
                <p14:nvPr/>
              </p14:nvContentPartPr>
              <p14:xfrm>
                <a:off x="3297471" y="1798735"/>
                <a:ext cx="126000" cy="271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BD3107D-2CCF-9C31-BF3B-83012D00271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88471" y="1790095"/>
                  <a:ext cx="143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317167-E351-D5FB-E114-26631ECA8784}"/>
                    </a:ext>
                  </a:extLst>
                </p14:cNvPr>
                <p14:cNvContentPartPr/>
                <p14:nvPr/>
              </p14:nvContentPartPr>
              <p14:xfrm>
                <a:off x="3475671" y="2072695"/>
                <a:ext cx="87120" cy="97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317167-E351-D5FB-E114-26631ECA878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67031" y="2064055"/>
                  <a:ext cx="104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7E64809-8961-FF00-7163-E22AA90AC271}"/>
                    </a:ext>
                  </a:extLst>
                </p14:cNvPr>
                <p14:cNvContentPartPr/>
                <p14:nvPr/>
              </p14:nvContentPartPr>
              <p14:xfrm>
                <a:off x="3093351" y="2443135"/>
                <a:ext cx="102960" cy="240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7E64809-8961-FF00-7163-E22AA90AC2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84711" y="2434135"/>
                  <a:ext cx="1206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D555AC0-918D-B532-356A-7D1B70D2A337}"/>
                    </a:ext>
                  </a:extLst>
                </p14:cNvPr>
                <p14:cNvContentPartPr/>
                <p14:nvPr/>
              </p14:nvContentPartPr>
              <p14:xfrm>
                <a:off x="3250671" y="2543575"/>
                <a:ext cx="32040" cy="151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D555AC0-918D-B532-356A-7D1B70D2A33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42031" y="2534575"/>
                  <a:ext cx="49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F102B25-4BAE-BF42-DFF6-DE5BC3C432D5}"/>
                    </a:ext>
                  </a:extLst>
                </p14:cNvPr>
                <p14:cNvContentPartPr/>
                <p14:nvPr/>
              </p14:nvContentPartPr>
              <p14:xfrm>
                <a:off x="3311511" y="2432335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F102B25-4BAE-BF42-DFF6-DE5BC3C432D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02871" y="24233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4E0222A-DAEE-469A-BF04-FE47E2B6094D}"/>
                    </a:ext>
                  </a:extLst>
                </p14:cNvPr>
                <p14:cNvContentPartPr/>
                <p14:nvPr/>
              </p14:nvContentPartPr>
              <p14:xfrm>
                <a:off x="3340671" y="2538175"/>
                <a:ext cx="205920" cy="224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4E0222A-DAEE-469A-BF04-FE47E2B6094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32031" y="2529535"/>
                  <a:ext cx="223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22F4A27-CCE3-089B-14B7-6D36D9ABBFEF}"/>
                    </a:ext>
                  </a:extLst>
                </p14:cNvPr>
                <p14:cNvContentPartPr/>
                <p14:nvPr/>
              </p14:nvContentPartPr>
              <p14:xfrm>
                <a:off x="3533271" y="2600815"/>
                <a:ext cx="328680" cy="208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22F4A27-CCE3-089B-14B7-6D36D9ABBFE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524631" y="2592175"/>
                  <a:ext cx="3463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7A9C341-B63A-D261-94E2-426A5542F300}"/>
                    </a:ext>
                  </a:extLst>
                </p14:cNvPr>
                <p14:cNvContentPartPr/>
                <p14:nvPr/>
              </p14:nvContentPartPr>
              <p14:xfrm>
                <a:off x="3541911" y="2278255"/>
                <a:ext cx="74880" cy="242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7A9C341-B63A-D261-94E2-426A5542F30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533271" y="2269615"/>
                  <a:ext cx="92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B1951EF-C2AC-158E-81B3-7E5FFA388EC2}"/>
                    </a:ext>
                  </a:extLst>
                </p14:cNvPr>
                <p14:cNvContentPartPr/>
                <p14:nvPr/>
              </p14:nvContentPartPr>
              <p14:xfrm>
                <a:off x="3516711" y="2222455"/>
                <a:ext cx="271080" cy="180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B1951EF-C2AC-158E-81B3-7E5FFA388EC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08071" y="2213455"/>
                  <a:ext cx="288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64729C3-7B8A-C6FA-A52A-3BDAB0A80196}"/>
                    </a:ext>
                  </a:extLst>
                </p14:cNvPr>
                <p14:cNvContentPartPr/>
                <p14:nvPr/>
              </p14:nvContentPartPr>
              <p14:xfrm>
                <a:off x="2842431" y="2156575"/>
                <a:ext cx="483120" cy="41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64729C3-7B8A-C6FA-A52A-3BDAB0A8019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33791" y="2147935"/>
                  <a:ext cx="500760" cy="5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B940752-1387-EBED-510F-35D0E60793EC}"/>
                  </a:ext>
                </a:extLst>
              </p14:cNvPr>
              <p14:cNvContentPartPr/>
              <p14:nvPr/>
            </p14:nvContentPartPr>
            <p14:xfrm>
              <a:off x="4413471" y="2227135"/>
              <a:ext cx="448560" cy="201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B940752-1387-EBED-510F-35D0E60793EC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404831" y="2218495"/>
                <a:ext cx="4662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8374AB2-4D4F-64FC-3C07-D113C4049F63}"/>
                  </a:ext>
                </a:extLst>
              </p14:cNvPr>
              <p14:cNvContentPartPr/>
              <p14:nvPr/>
            </p14:nvContentPartPr>
            <p14:xfrm>
              <a:off x="6599391" y="2115895"/>
              <a:ext cx="328320" cy="54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8374AB2-4D4F-64FC-3C07-D113C4049F63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590391" y="2106895"/>
                <a:ext cx="345960" cy="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08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DCD2BB-7878-2078-471A-6B6166137CF4}"/>
                  </a:ext>
                </a:extLst>
              </p14:cNvPr>
              <p14:cNvContentPartPr/>
              <p14:nvPr/>
            </p14:nvContentPartPr>
            <p14:xfrm>
              <a:off x="1019391" y="1300855"/>
              <a:ext cx="487080" cy="162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DCD2BB-7878-2078-471A-6B6166137C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0391" y="1291855"/>
                <a:ext cx="504720" cy="16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7827633-7ECD-4BE8-B92E-26F7780D9FAC}"/>
                  </a:ext>
                </a:extLst>
              </p14:cNvPr>
              <p14:cNvContentPartPr/>
              <p14:nvPr/>
            </p14:nvContentPartPr>
            <p14:xfrm>
              <a:off x="695751" y="1471495"/>
              <a:ext cx="312480" cy="1153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7827633-7ECD-4BE8-B92E-26F7780D9F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111" y="1462855"/>
                <a:ext cx="330120" cy="11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3DDF470-AB45-2F79-644D-4BB0F525C20D}"/>
                  </a:ext>
                </a:extLst>
              </p14:cNvPr>
              <p14:cNvContentPartPr/>
              <p14:nvPr/>
            </p14:nvContentPartPr>
            <p14:xfrm>
              <a:off x="240711" y="1861375"/>
              <a:ext cx="221040" cy="119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3DDF470-AB45-2F79-644D-4BB0F525C2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071" y="1852735"/>
                <a:ext cx="2386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AC54BAB-1F23-CE21-A9B5-B6F87E5D90A6}"/>
                  </a:ext>
                </a:extLst>
              </p14:cNvPr>
              <p14:cNvContentPartPr/>
              <p14:nvPr/>
            </p14:nvContentPartPr>
            <p14:xfrm>
              <a:off x="1576311" y="855895"/>
              <a:ext cx="1290600" cy="216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AC54BAB-1F23-CE21-A9B5-B6F87E5D90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67671" y="846895"/>
                <a:ext cx="13082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F37FD87-A059-8587-570B-8CDADE9ECCBC}"/>
                  </a:ext>
                </a:extLst>
              </p14:cNvPr>
              <p14:cNvContentPartPr/>
              <p14:nvPr/>
            </p14:nvContentPartPr>
            <p14:xfrm>
              <a:off x="1964391" y="531535"/>
              <a:ext cx="392040" cy="182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F37FD87-A059-8587-570B-8CDADE9ECC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55391" y="522535"/>
                <a:ext cx="4096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B7918CF-E1E2-C11E-F476-E26B02D07747}"/>
                  </a:ext>
                </a:extLst>
              </p14:cNvPr>
              <p14:cNvContentPartPr/>
              <p14:nvPr/>
            </p14:nvContentPartPr>
            <p14:xfrm>
              <a:off x="2367591" y="514975"/>
              <a:ext cx="220680" cy="196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B7918CF-E1E2-C11E-F476-E26B02D077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58951" y="505975"/>
                <a:ext cx="23832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16DD2F8C-8371-AD93-1496-93885510CEC6}"/>
              </a:ext>
            </a:extLst>
          </p:cNvPr>
          <p:cNvGrpSpPr/>
          <p:nvPr/>
        </p:nvGrpSpPr>
        <p:grpSpPr>
          <a:xfrm>
            <a:off x="1330431" y="1171975"/>
            <a:ext cx="1823400" cy="1811520"/>
            <a:chOff x="1330431" y="1171975"/>
            <a:chExt cx="1823400" cy="181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990805A-8A61-031F-4CF5-6627D7E1F0CC}"/>
                    </a:ext>
                  </a:extLst>
                </p14:cNvPr>
                <p14:cNvContentPartPr/>
                <p14:nvPr/>
              </p14:nvContentPartPr>
              <p14:xfrm>
                <a:off x="1559031" y="1576615"/>
                <a:ext cx="1017720" cy="51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990805A-8A61-031F-4CF5-6627D7E1F0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50031" y="1567615"/>
                  <a:ext cx="1035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8BF27CB-FB42-22AA-BCBA-36155CE78AAC}"/>
                    </a:ext>
                  </a:extLst>
                </p14:cNvPr>
                <p14:cNvContentPartPr/>
                <p14:nvPr/>
              </p14:nvContentPartPr>
              <p14:xfrm>
                <a:off x="1547151" y="1875415"/>
                <a:ext cx="813960" cy="36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8BF27CB-FB42-22AA-BCBA-36155CE78AA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38511" y="1866415"/>
                  <a:ext cx="8316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CB5E960-738A-5854-692E-7F9BEAF8E0A0}"/>
                    </a:ext>
                  </a:extLst>
                </p14:cNvPr>
                <p14:cNvContentPartPr/>
                <p14:nvPr/>
              </p14:nvContentPartPr>
              <p14:xfrm>
                <a:off x="1435911" y="2273935"/>
                <a:ext cx="1425960" cy="102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CB5E960-738A-5854-692E-7F9BEAF8E0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26911" y="2264935"/>
                  <a:ext cx="14436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75114F-D0DC-EADF-6C0D-6EA606CB0F44}"/>
                    </a:ext>
                  </a:extLst>
                </p14:cNvPr>
                <p14:cNvContentPartPr/>
                <p14:nvPr/>
              </p14:nvContentPartPr>
              <p14:xfrm>
                <a:off x="1646871" y="2743015"/>
                <a:ext cx="812880" cy="48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75114F-D0DC-EADF-6C0D-6EA606CB0F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38231" y="2734015"/>
                  <a:ext cx="8305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42BDF4-B81B-0C22-2BB7-9882D6B63939}"/>
                    </a:ext>
                  </a:extLst>
                </p14:cNvPr>
                <p14:cNvContentPartPr/>
                <p14:nvPr/>
              </p14:nvContentPartPr>
              <p14:xfrm>
                <a:off x="1839471" y="1277455"/>
                <a:ext cx="83160" cy="1566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42BDF4-B81B-0C22-2BB7-9882D6B639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30831" y="1268455"/>
                  <a:ext cx="100800" cy="15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DC8415-BF5D-A012-B7F6-6221B930BF72}"/>
                    </a:ext>
                  </a:extLst>
                </p14:cNvPr>
                <p14:cNvContentPartPr/>
                <p14:nvPr/>
              </p14:nvContentPartPr>
              <p14:xfrm>
                <a:off x="2362191" y="1171975"/>
                <a:ext cx="65880" cy="1596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DC8415-BF5D-A012-B7F6-6221B930BF7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53191" y="1163335"/>
                  <a:ext cx="83520" cy="16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D11807-1ED4-F384-B648-7772B4F6C4D3}"/>
                    </a:ext>
                  </a:extLst>
                </p14:cNvPr>
                <p14:cNvContentPartPr/>
                <p14:nvPr/>
              </p14:nvContentPartPr>
              <p14:xfrm>
                <a:off x="3144471" y="1330015"/>
                <a:ext cx="9360" cy="1568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D11807-1ED4-F384-B648-7772B4F6C4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35471" y="1321375"/>
                  <a:ext cx="27000" cy="15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437A45-95EF-2FB6-3B41-124AC1D8A870}"/>
                    </a:ext>
                  </a:extLst>
                </p14:cNvPr>
                <p14:cNvContentPartPr/>
                <p14:nvPr/>
              </p14:nvContentPartPr>
              <p14:xfrm>
                <a:off x="2414751" y="1600015"/>
                <a:ext cx="489600" cy="3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437A45-95EF-2FB6-3B41-124AC1D8A8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06111" y="1591015"/>
                  <a:ext cx="507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729F1F-F4CA-93DE-9386-81B39C5D25F7}"/>
                    </a:ext>
                  </a:extLst>
                </p14:cNvPr>
                <p14:cNvContentPartPr/>
                <p14:nvPr/>
              </p14:nvContentPartPr>
              <p14:xfrm>
                <a:off x="2268231" y="1875415"/>
                <a:ext cx="494280" cy="35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729F1F-F4CA-93DE-9386-81B39C5D25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59231" y="1866415"/>
                  <a:ext cx="511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7DB8D07-3C8F-B61E-3DED-F61FC3C36868}"/>
                    </a:ext>
                  </a:extLst>
                </p14:cNvPr>
                <p14:cNvContentPartPr/>
                <p14:nvPr/>
              </p14:nvContentPartPr>
              <p14:xfrm>
                <a:off x="2397111" y="2772175"/>
                <a:ext cx="501480" cy="51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7DB8D07-3C8F-B61E-3DED-F61FC3C3686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88111" y="2763175"/>
                  <a:ext cx="519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DC0B067-3FB8-ED86-A60D-A75992EFAF1A}"/>
                    </a:ext>
                  </a:extLst>
                </p14:cNvPr>
                <p14:cNvContentPartPr/>
                <p14:nvPr/>
              </p14:nvContentPartPr>
              <p14:xfrm>
                <a:off x="1330431" y="2707735"/>
                <a:ext cx="251640" cy="66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DC0B067-3FB8-ED86-A60D-A75992EFAF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21431" y="2698735"/>
                  <a:ext cx="2692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51D74C-33B4-00D8-EABD-707ED49EBCFB}"/>
                    </a:ext>
                  </a:extLst>
                </p14:cNvPr>
                <p14:cNvContentPartPr/>
                <p14:nvPr/>
              </p14:nvContentPartPr>
              <p14:xfrm>
                <a:off x="2877711" y="1242535"/>
                <a:ext cx="199800" cy="56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51D74C-33B4-00D8-EABD-707ED49EBCF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69071" y="1233535"/>
                  <a:ext cx="2174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C3391E6-4A44-E64F-C01A-4A84D9915A02}"/>
                    </a:ext>
                  </a:extLst>
                </p14:cNvPr>
                <p14:cNvContentPartPr/>
                <p14:nvPr/>
              </p14:nvContentPartPr>
              <p14:xfrm>
                <a:off x="2833431" y="2939575"/>
                <a:ext cx="191880" cy="43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C3391E6-4A44-E64F-C01A-4A84D9915A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24791" y="2930935"/>
                  <a:ext cx="209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43569CD-6F57-834F-CD6E-A2F79B7FC65B}"/>
                    </a:ext>
                  </a:extLst>
                </p14:cNvPr>
                <p14:cNvContentPartPr/>
                <p14:nvPr/>
              </p14:nvContentPartPr>
              <p14:xfrm>
                <a:off x="1430151" y="1482655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43569CD-6F57-834F-CD6E-A2F79B7FC65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21151" y="14736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5221234-F85D-272A-A80A-3C38963BDE2D}"/>
                    </a:ext>
                  </a:extLst>
                </p14:cNvPr>
                <p14:cNvContentPartPr/>
                <p14:nvPr/>
              </p14:nvContentPartPr>
              <p14:xfrm>
                <a:off x="1441671" y="1763815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5221234-F85D-272A-A80A-3C38963BDE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33031" y="17551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085381C-6426-85A0-AA94-5D5F7B6569A9}"/>
                    </a:ext>
                  </a:extLst>
                </p14:cNvPr>
                <p14:cNvContentPartPr/>
                <p14:nvPr/>
              </p14:nvContentPartPr>
              <p14:xfrm>
                <a:off x="1435911" y="2057215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085381C-6426-85A0-AA94-5D5F7B6569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26911" y="20482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3F6B5B2-4ADA-7566-BE07-A796914AE496}"/>
                    </a:ext>
                  </a:extLst>
                </p14:cNvPr>
                <p14:cNvContentPartPr/>
                <p14:nvPr/>
              </p14:nvContentPartPr>
              <p14:xfrm>
                <a:off x="1377231" y="2613055"/>
                <a:ext cx="360" cy="1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3F6B5B2-4ADA-7566-BE07-A796914AE4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68591" y="2604055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93BBF60-D491-BDEC-AC01-219513CDCE82}"/>
                    </a:ext>
                  </a:extLst>
                </p14:cNvPr>
                <p14:cNvContentPartPr/>
                <p14:nvPr/>
              </p14:nvContentPartPr>
              <p14:xfrm>
                <a:off x="1500351" y="1394815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93BBF60-D491-BDEC-AC01-219513CDCE8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91351" y="13861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988EB9F-41C7-4CFF-7F33-61CB98868CA6}"/>
                    </a:ext>
                  </a:extLst>
                </p14:cNvPr>
                <p14:cNvContentPartPr/>
                <p14:nvPr/>
              </p14:nvContentPartPr>
              <p14:xfrm>
                <a:off x="2051151" y="1447735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988EB9F-41C7-4CFF-7F33-61CB98868CA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42511" y="1438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082315-AF65-05EB-CE50-2D08EDF65650}"/>
                    </a:ext>
                  </a:extLst>
                </p14:cNvPr>
                <p14:cNvContentPartPr/>
                <p14:nvPr/>
              </p14:nvContentPartPr>
              <p14:xfrm>
                <a:off x="2637591" y="1365295"/>
                <a:ext cx="144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082315-AF65-05EB-CE50-2D08EDF6565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28591" y="1356655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FA1472E-5F94-0BA8-9AA8-C9C43E66DE88}"/>
              </a:ext>
            </a:extLst>
          </p:cNvPr>
          <p:cNvGrpSpPr/>
          <p:nvPr/>
        </p:nvGrpSpPr>
        <p:grpSpPr>
          <a:xfrm>
            <a:off x="814551" y="3392095"/>
            <a:ext cx="1881000" cy="975600"/>
            <a:chOff x="814551" y="3392095"/>
            <a:chExt cx="1881000" cy="97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5A48FA6-6744-B650-0768-EE47F273886D}"/>
                    </a:ext>
                  </a:extLst>
                </p14:cNvPr>
                <p14:cNvContentPartPr/>
                <p14:nvPr/>
              </p14:nvContentPartPr>
              <p14:xfrm>
                <a:off x="1084191" y="3392095"/>
                <a:ext cx="313920" cy="212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5A48FA6-6744-B650-0768-EE47F273886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5551" y="3383095"/>
                  <a:ext cx="331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7C4DC5-A359-3F6C-95E7-6CC699606752}"/>
                    </a:ext>
                  </a:extLst>
                </p14:cNvPr>
                <p14:cNvContentPartPr/>
                <p14:nvPr/>
              </p14:nvContentPartPr>
              <p14:xfrm>
                <a:off x="1646871" y="3452215"/>
                <a:ext cx="204840" cy="200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7C4DC5-A359-3F6C-95E7-6CC69960675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38231" y="3443215"/>
                  <a:ext cx="2224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0B5344D-E73C-8258-2774-AB6227B7690F}"/>
                    </a:ext>
                  </a:extLst>
                </p14:cNvPr>
                <p14:cNvContentPartPr/>
                <p14:nvPr/>
              </p14:nvContentPartPr>
              <p14:xfrm>
                <a:off x="1641111" y="3494695"/>
                <a:ext cx="307080" cy="168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0B5344D-E73C-8258-2774-AB6227B7690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32111" y="3485695"/>
                  <a:ext cx="324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E5D74AE-2A17-05DA-76F6-68651D7E2B37}"/>
                    </a:ext>
                  </a:extLst>
                </p14:cNvPr>
                <p14:cNvContentPartPr/>
                <p14:nvPr/>
              </p14:nvContentPartPr>
              <p14:xfrm>
                <a:off x="2168511" y="3428815"/>
                <a:ext cx="527040" cy="238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E5D74AE-2A17-05DA-76F6-68651D7E2B3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59511" y="3419815"/>
                  <a:ext cx="544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284EC5E-80A9-38D2-D330-BCB209263658}"/>
                    </a:ext>
                  </a:extLst>
                </p14:cNvPr>
                <p14:cNvContentPartPr/>
                <p14:nvPr/>
              </p14:nvContentPartPr>
              <p14:xfrm>
                <a:off x="972951" y="3932815"/>
                <a:ext cx="349560" cy="210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284EC5E-80A9-38D2-D330-BCB2092636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4311" y="3923815"/>
                  <a:ext cx="367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7A74318-97DE-6909-7CB4-16F67D755FF5}"/>
                    </a:ext>
                  </a:extLst>
                </p14:cNvPr>
                <p14:cNvContentPartPr/>
                <p14:nvPr/>
              </p14:nvContentPartPr>
              <p14:xfrm>
                <a:off x="1247991" y="4014895"/>
                <a:ext cx="360" cy="164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7A74318-97DE-6909-7CB4-16F67D755FF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39351" y="4005895"/>
                  <a:ext cx="18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177426A-607E-7347-AE48-E75BA08CD710}"/>
                    </a:ext>
                  </a:extLst>
                </p14:cNvPr>
                <p14:cNvContentPartPr/>
                <p14:nvPr/>
              </p14:nvContentPartPr>
              <p14:xfrm>
                <a:off x="1670271" y="4032535"/>
                <a:ext cx="174240" cy="16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177426A-607E-7347-AE48-E75BA08CD7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61271" y="4023535"/>
                  <a:ext cx="191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C2B6EE7-43E8-7907-982D-03FDA8BE93E5}"/>
                    </a:ext>
                  </a:extLst>
                </p14:cNvPr>
                <p14:cNvContentPartPr/>
                <p14:nvPr/>
              </p14:nvContentPartPr>
              <p14:xfrm>
                <a:off x="1693671" y="3961975"/>
                <a:ext cx="400680" cy="275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C2B6EE7-43E8-7907-982D-03FDA8BE93E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84671" y="3953335"/>
                  <a:ext cx="4183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10D112-0DAB-2191-AD1B-48DDF1D465E2}"/>
                    </a:ext>
                  </a:extLst>
                </p14:cNvPr>
                <p14:cNvContentPartPr/>
                <p14:nvPr/>
              </p14:nvContentPartPr>
              <p14:xfrm>
                <a:off x="2218191" y="3884935"/>
                <a:ext cx="158400" cy="307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10D112-0DAB-2191-AD1B-48DDF1D465E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09191" y="3875935"/>
                  <a:ext cx="1760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C615CD3-4D10-9838-4221-88D777E93A0F}"/>
                    </a:ext>
                  </a:extLst>
                </p14:cNvPr>
                <p14:cNvContentPartPr/>
                <p14:nvPr/>
              </p14:nvContentPartPr>
              <p14:xfrm>
                <a:off x="955311" y="4307935"/>
                <a:ext cx="1572840" cy="59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C615CD3-4D10-9838-4221-88D777E93A0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6311" y="4298935"/>
                  <a:ext cx="1590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9C90E6F-6559-22E6-4ADB-3D7567C56806}"/>
                    </a:ext>
                  </a:extLst>
                </p14:cNvPr>
                <p14:cNvContentPartPr/>
                <p14:nvPr/>
              </p14:nvContentPartPr>
              <p14:xfrm>
                <a:off x="814551" y="3757495"/>
                <a:ext cx="1758600" cy="576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9C90E6F-6559-22E6-4ADB-3D7567C5680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5911" y="3748855"/>
                  <a:ext cx="1776240" cy="59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531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403420"/>
            <a:ext cx="5870067" cy="357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100" y="903673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convenience of notation, define                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986486"/>
            <a:ext cx="976122" cy="2960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9100" y="44005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Multivariate linear regression.</a:t>
            </a:r>
          </a:p>
        </p:txBody>
      </p:sp>
      <p:cxnSp>
        <p:nvCxnSpPr>
          <p:cNvPr id="6" name="Straight Arrow Connector 5"/>
          <p:cNvCxnSpPr>
            <a:endCxn id="8" idx="0"/>
          </p:cNvCxnSpPr>
          <p:nvPr/>
        </p:nvCxnSpPr>
        <p:spPr>
          <a:xfrm>
            <a:off x="7239000" y="3257550"/>
            <a:ext cx="813914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43800" y="432435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(n+1)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85A60D1-E33B-1F39-ABF9-C8CC3B036847}"/>
                  </a:ext>
                </a:extLst>
              </p14:cNvPr>
              <p14:cNvContentPartPr/>
              <p14:nvPr/>
            </p14:nvContentPartPr>
            <p14:xfrm>
              <a:off x="1898871" y="1658335"/>
              <a:ext cx="84600" cy="59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85A60D1-E33B-1F39-ABF9-C8CC3B0368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89871" y="1649335"/>
                <a:ext cx="10224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4187614B-3051-A64A-70FF-470B964C6CC1}"/>
              </a:ext>
            </a:extLst>
          </p:cNvPr>
          <p:cNvGrpSpPr/>
          <p:nvPr/>
        </p:nvGrpSpPr>
        <p:grpSpPr>
          <a:xfrm>
            <a:off x="4606791" y="1506055"/>
            <a:ext cx="306720" cy="342000"/>
            <a:chOff x="4606791" y="1506055"/>
            <a:chExt cx="30672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A0A976F-1DB1-2B35-9737-029DC4436808}"/>
                    </a:ext>
                  </a:extLst>
                </p14:cNvPr>
                <p14:cNvContentPartPr/>
                <p14:nvPr/>
              </p14:nvContentPartPr>
              <p14:xfrm>
                <a:off x="4624431" y="1523695"/>
                <a:ext cx="158040" cy="192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A0A976F-1DB1-2B35-9737-029DC443680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15431" y="1515055"/>
                  <a:ext cx="175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E034539-D386-F1CC-7C5E-4B26ECE35D5B}"/>
                    </a:ext>
                  </a:extLst>
                </p14:cNvPr>
                <p14:cNvContentPartPr/>
                <p14:nvPr/>
              </p14:nvContentPartPr>
              <p14:xfrm>
                <a:off x="4606791" y="1582375"/>
                <a:ext cx="129960" cy="182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E034539-D386-F1CC-7C5E-4B26ECE35D5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97791" y="1573375"/>
                  <a:ext cx="147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446A0E1-031B-E77C-3A7E-4437550734F3}"/>
                    </a:ext>
                  </a:extLst>
                </p14:cNvPr>
                <p14:cNvContentPartPr/>
                <p14:nvPr/>
              </p14:nvContentPartPr>
              <p14:xfrm>
                <a:off x="4683111" y="1506055"/>
                <a:ext cx="90360" cy="135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446A0E1-031B-E77C-3A7E-4437550734F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74111" y="1497415"/>
                  <a:ext cx="108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50F72CA-9536-3E1B-7273-98369FC16E6C}"/>
                    </a:ext>
                  </a:extLst>
                </p14:cNvPr>
                <p14:cNvContentPartPr/>
                <p14:nvPr/>
              </p14:nvContentPartPr>
              <p14:xfrm>
                <a:off x="4822431" y="1738615"/>
                <a:ext cx="91080" cy="109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50F72CA-9536-3E1B-7273-98369FC16E6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13791" y="1729975"/>
                  <a:ext cx="10872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3BA0731-D0A4-1118-5EB3-BBEDDF60114D}"/>
                  </a:ext>
                </a:extLst>
              </p14:cNvPr>
              <p14:cNvContentPartPr/>
              <p14:nvPr/>
            </p14:nvContentPartPr>
            <p14:xfrm>
              <a:off x="668031" y="2573095"/>
              <a:ext cx="288360" cy="322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3BA0731-D0A4-1118-5EB3-BBEDDF60114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9031" y="2564095"/>
                <a:ext cx="30600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2C903A5-B236-9F83-9D00-82260137C92F}"/>
                  </a:ext>
                </a:extLst>
              </p14:cNvPr>
              <p14:cNvContentPartPr/>
              <p14:nvPr/>
            </p14:nvContentPartPr>
            <p14:xfrm>
              <a:off x="733191" y="2578855"/>
              <a:ext cx="222120" cy="303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2C903A5-B236-9F83-9D00-82260137C92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4551" y="2569855"/>
                <a:ext cx="2397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D66C05B-2309-EF9B-4678-F66011CA378D}"/>
                  </a:ext>
                </a:extLst>
              </p14:cNvPr>
              <p14:cNvContentPartPr/>
              <p14:nvPr/>
            </p14:nvContentPartPr>
            <p14:xfrm>
              <a:off x="1376511" y="2194375"/>
              <a:ext cx="188640" cy="10551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D66C05B-2309-EF9B-4678-F66011CA378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67871" y="2185375"/>
                <a:ext cx="206280" cy="10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AEE07FB-4D44-8F39-DF6C-4FC23B0743D2}"/>
              </a:ext>
            </a:extLst>
          </p:cNvPr>
          <p:cNvGrpSpPr/>
          <p:nvPr/>
        </p:nvGrpSpPr>
        <p:grpSpPr>
          <a:xfrm>
            <a:off x="2525991" y="93415"/>
            <a:ext cx="890640" cy="240840"/>
            <a:chOff x="2525991" y="93415"/>
            <a:chExt cx="89064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1D942F4-C517-4581-6861-71FF4C862597}"/>
                    </a:ext>
                  </a:extLst>
                </p14:cNvPr>
                <p14:cNvContentPartPr/>
                <p14:nvPr/>
              </p14:nvContentPartPr>
              <p14:xfrm>
                <a:off x="2525991" y="93415"/>
                <a:ext cx="72360" cy="142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1D942F4-C517-4581-6861-71FF4C86259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16991" y="84775"/>
                  <a:ext cx="90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AFC202C-ECA0-F722-477D-163275D61050}"/>
                    </a:ext>
                  </a:extLst>
                </p14:cNvPr>
                <p14:cNvContentPartPr/>
                <p14:nvPr/>
              </p14:nvContentPartPr>
              <p14:xfrm>
                <a:off x="2600151" y="99175"/>
                <a:ext cx="96120" cy="171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AFC202C-ECA0-F722-477D-163275D6105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91511" y="90535"/>
                  <a:ext cx="113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8EDECAF-1BC2-C913-336E-E2F7B281B743}"/>
                    </a:ext>
                  </a:extLst>
                </p14:cNvPr>
                <p14:cNvContentPartPr/>
                <p14:nvPr/>
              </p14:nvContentPartPr>
              <p14:xfrm>
                <a:off x="2912991" y="157495"/>
                <a:ext cx="218880" cy="12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8EDECAF-1BC2-C913-336E-E2F7B281B74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04351" y="148855"/>
                  <a:ext cx="236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F6019AE-E5FD-79A9-D0B4-3ABF81FD0ED4}"/>
                    </a:ext>
                  </a:extLst>
                </p14:cNvPr>
                <p14:cNvContentPartPr/>
                <p14:nvPr/>
              </p14:nvContentPartPr>
              <p14:xfrm>
                <a:off x="2924871" y="239215"/>
                <a:ext cx="198000" cy="18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F6019AE-E5FD-79A9-D0B4-3ABF81FD0ED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15871" y="230575"/>
                  <a:ext cx="215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5B29773-84A5-18FE-E2B7-990F0D54DF91}"/>
                    </a:ext>
                  </a:extLst>
                </p14:cNvPr>
                <p14:cNvContentPartPr/>
                <p14:nvPr/>
              </p14:nvContentPartPr>
              <p14:xfrm>
                <a:off x="2707791" y="227335"/>
                <a:ext cx="83160" cy="90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5B29773-84A5-18FE-E2B7-990F0D54DF9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99151" y="218695"/>
                  <a:ext cx="100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3591B43-B9C0-D1DD-B232-4AB16601267F}"/>
                    </a:ext>
                  </a:extLst>
                </p14:cNvPr>
                <p14:cNvContentPartPr/>
                <p14:nvPr/>
              </p14:nvContentPartPr>
              <p14:xfrm>
                <a:off x="3305751" y="117895"/>
                <a:ext cx="53280" cy="204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3591B43-B9C0-D1DD-B232-4AB16601267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96751" y="109255"/>
                  <a:ext cx="70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056CD69-E2D7-F088-BE90-DC5B3C328D87}"/>
                    </a:ext>
                  </a:extLst>
                </p14:cNvPr>
                <p14:cNvContentPartPr/>
                <p14:nvPr/>
              </p14:nvContentPartPr>
              <p14:xfrm>
                <a:off x="3211791" y="327415"/>
                <a:ext cx="204840" cy="6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056CD69-E2D7-F088-BE90-DC5B3C328D8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203151" y="318415"/>
                  <a:ext cx="22248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EB7EB2C-A973-45B9-E723-D628050556B5}"/>
              </a:ext>
            </a:extLst>
          </p:cNvPr>
          <p:cNvGrpSpPr/>
          <p:nvPr/>
        </p:nvGrpSpPr>
        <p:grpSpPr>
          <a:xfrm>
            <a:off x="4659711" y="2570215"/>
            <a:ext cx="663480" cy="414720"/>
            <a:chOff x="4659711" y="2570215"/>
            <a:chExt cx="663480" cy="41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1F853E8-3B64-5E9B-6E86-2BA4AD0BBE7A}"/>
                    </a:ext>
                  </a:extLst>
                </p14:cNvPr>
                <p14:cNvContentPartPr/>
                <p14:nvPr/>
              </p14:nvContentPartPr>
              <p14:xfrm>
                <a:off x="4711911" y="2570215"/>
                <a:ext cx="272160" cy="4147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1F853E8-3B64-5E9B-6E86-2BA4AD0BBE7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702911" y="2561215"/>
                  <a:ext cx="2898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4242F59-9F6E-0D9B-55A7-0FE78DE6BC92}"/>
                    </a:ext>
                  </a:extLst>
                </p14:cNvPr>
                <p14:cNvContentPartPr/>
                <p14:nvPr/>
              </p14:nvContentPartPr>
              <p14:xfrm>
                <a:off x="4659711" y="2771455"/>
                <a:ext cx="308880" cy="77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4242F59-9F6E-0D9B-55A7-0FE78DE6BC9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650711" y="2762815"/>
                  <a:ext cx="326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9C0BA85-627E-267A-C5BF-A388D96FDD9A}"/>
                    </a:ext>
                  </a:extLst>
                </p14:cNvPr>
                <p14:cNvContentPartPr/>
                <p14:nvPr/>
              </p14:nvContentPartPr>
              <p14:xfrm>
                <a:off x="5063991" y="2831575"/>
                <a:ext cx="259200" cy="22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9C0BA85-627E-267A-C5BF-A388D96FDD9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55351" y="2822575"/>
                  <a:ext cx="276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24A7777-E395-75FC-D6A3-D4A4EBBD349A}"/>
                    </a:ext>
                  </a:extLst>
                </p14:cNvPr>
                <p14:cNvContentPartPr/>
                <p14:nvPr/>
              </p14:nvContentPartPr>
              <p14:xfrm>
                <a:off x="5146071" y="2959735"/>
                <a:ext cx="135000" cy="6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24A7777-E395-75FC-D6A3-D4A4EBBD349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37431" y="2950735"/>
                  <a:ext cx="1526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0E2A488-542E-D207-45DD-D82D6B80B339}"/>
              </a:ext>
            </a:extLst>
          </p:cNvPr>
          <p:cNvGrpSpPr/>
          <p:nvPr/>
        </p:nvGrpSpPr>
        <p:grpSpPr>
          <a:xfrm>
            <a:off x="5521191" y="2219215"/>
            <a:ext cx="956880" cy="1378080"/>
            <a:chOff x="5521191" y="2219215"/>
            <a:chExt cx="956880" cy="13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D594E6B-6458-F386-0E72-7A2B4A93DA20}"/>
                    </a:ext>
                  </a:extLst>
                </p14:cNvPr>
                <p14:cNvContentPartPr/>
                <p14:nvPr/>
              </p14:nvContentPartPr>
              <p14:xfrm>
                <a:off x="5521191" y="2232175"/>
                <a:ext cx="223200" cy="12740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D594E6B-6458-F386-0E72-7A2B4A93DA2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512551" y="2223535"/>
                  <a:ext cx="240840" cy="12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4B9A768-4AC8-F8C9-E620-A221BD5197FD}"/>
                    </a:ext>
                  </a:extLst>
                </p14:cNvPr>
                <p14:cNvContentPartPr/>
                <p14:nvPr/>
              </p14:nvContentPartPr>
              <p14:xfrm>
                <a:off x="5883351" y="2219215"/>
                <a:ext cx="297720" cy="301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4B9A768-4AC8-F8C9-E620-A221BD5197F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74711" y="2210575"/>
                  <a:ext cx="3153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8DCFEE1-2D03-12AA-7FB5-A2A478AE87E4}"/>
                    </a:ext>
                  </a:extLst>
                </p14:cNvPr>
                <p14:cNvContentPartPr/>
                <p14:nvPr/>
              </p14:nvContentPartPr>
              <p14:xfrm>
                <a:off x="5884791" y="2362495"/>
                <a:ext cx="252000" cy="51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8DCFEE1-2D03-12AA-7FB5-A2A478AE87E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875791" y="2353495"/>
                  <a:ext cx="2696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5BCE1A8-BDF1-30C3-F22D-B187E378C9FD}"/>
                    </a:ext>
                  </a:extLst>
                </p14:cNvPr>
                <p14:cNvContentPartPr/>
                <p14:nvPr/>
              </p14:nvContentPartPr>
              <p14:xfrm>
                <a:off x="6223551" y="2454655"/>
                <a:ext cx="60840" cy="84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5BCE1A8-BDF1-30C3-F22D-B187E378C9F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214911" y="2446015"/>
                  <a:ext cx="784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7CC6F99-5138-C7E6-CC59-CDA194752F20}"/>
                    </a:ext>
                  </a:extLst>
                </p14:cNvPr>
                <p14:cNvContentPartPr/>
                <p14:nvPr/>
              </p14:nvContentPartPr>
              <p14:xfrm>
                <a:off x="6013671" y="2625655"/>
                <a:ext cx="360" cy="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7CC6F99-5138-C7E6-CC59-CDA194752F2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005031" y="26170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C25A9F0-5006-04A7-474F-425707F7A61D}"/>
                    </a:ext>
                  </a:extLst>
                </p14:cNvPr>
                <p14:cNvContentPartPr/>
                <p14:nvPr/>
              </p14:nvContentPartPr>
              <p14:xfrm>
                <a:off x="6025551" y="2690095"/>
                <a:ext cx="6120" cy="55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C25A9F0-5006-04A7-474F-425707F7A61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016551" y="2681455"/>
                  <a:ext cx="23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56109BC-86B4-8B14-A0CE-A1DA6663B95E}"/>
                    </a:ext>
                  </a:extLst>
                </p14:cNvPr>
                <p14:cNvContentPartPr/>
                <p14:nvPr/>
              </p14:nvContentPartPr>
              <p14:xfrm>
                <a:off x="6001791" y="2836615"/>
                <a:ext cx="12240" cy="139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56109BC-86B4-8B14-A0CE-A1DA6663B95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993151" y="2827975"/>
                  <a:ext cx="29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E9743C3-EE29-1D29-69F0-B4DE4449F090}"/>
                    </a:ext>
                  </a:extLst>
                </p14:cNvPr>
                <p14:cNvContentPartPr/>
                <p14:nvPr/>
              </p14:nvContentPartPr>
              <p14:xfrm>
                <a:off x="5888031" y="3217495"/>
                <a:ext cx="216360" cy="237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E9743C3-EE29-1D29-69F0-B4DE4449F09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79031" y="3208855"/>
                  <a:ext cx="2340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59CC252-0F24-71B2-671D-BC8262A38646}"/>
                    </a:ext>
                  </a:extLst>
                </p14:cNvPr>
                <p14:cNvContentPartPr/>
                <p14:nvPr/>
              </p14:nvContentPartPr>
              <p14:xfrm>
                <a:off x="5867151" y="3371215"/>
                <a:ext cx="127800" cy="169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59CC252-0F24-71B2-671D-BC8262A3864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858511" y="3362215"/>
                  <a:ext cx="145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4B342A6-005F-8989-1919-C4757620548E}"/>
                    </a:ext>
                  </a:extLst>
                </p14:cNvPr>
                <p14:cNvContentPartPr/>
                <p14:nvPr/>
              </p14:nvContentPartPr>
              <p14:xfrm>
                <a:off x="6095751" y="3467695"/>
                <a:ext cx="159480" cy="129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4B342A6-005F-8989-1919-C4757620548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087111" y="3458695"/>
                  <a:ext cx="177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9773758-BAB6-1DF3-22AB-9C72647A2C45}"/>
                    </a:ext>
                  </a:extLst>
                </p14:cNvPr>
                <p14:cNvContentPartPr/>
                <p14:nvPr/>
              </p14:nvContentPartPr>
              <p14:xfrm>
                <a:off x="6353871" y="2264935"/>
                <a:ext cx="124200" cy="1252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9773758-BAB6-1DF3-22AB-9C72647A2C4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344871" y="2256295"/>
                  <a:ext cx="141840" cy="127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206FFEC-F2B4-1EEA-F866-1D295019076E}"/>
              </a:ext>
            </a:extLst>
          </p:cNvPr>
          <p:cNvGrpSpPr/>
          <p:nvPr/>
        </p:nvGrpSpPr>
        <p:grpSpPr>
          <a:xfrm>
            <a:off x="1300191" y="1347295"/>
            <a:ext cx="3107880" cy="2057040"/>
            <a:chOff x="1300191" y="1347295"/>
            <a:chExt cx="3107880" cy="20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A17B285-EFA8-DB3D-BB18-8D12EFF2268B}"/>
                    </a:ext>
                  </a:extLst>
                </p14:cNvPr>
                <p14:cNvContentPartPr/>
                <p14:nvPr/>
              </p14:nvContentPartPr>
              <p14:xfrm>
                <a:off x="1487391" y="1347295"/>
                <a:ext cx="432000" cy="459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A17B285-EFA8-DB3D-BB18-8D12EFF2268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478391" y="1338655"/>
                  <a:ext cx="4496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4C7734-C3D1-DEDF-2128-76F8B3B674A1}"/>
                    </a:ext>
                  </a:extLst>
                </p14:cNvPr>
                <p14:cNvContentPartPr/>
                <p14:nvPr/>
              </p14:nvContentPartPr>
              <p14:xfrm>
                <a:off x="3328431" y="1570855"/>
                <a:ext cx="72000" cy="216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4C7734-C3D1-DEDF-2128-76F8B3B674A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19791" y="1561855"/>
                  <a:ext cx="896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DD838EC-1462-839C-0902-6455A557D129}"/>
                    </a:ext>
                  </a:extLst>
                </p14:cNvPr>
                <p14:cNvContentPartPr/>
                <p14:nvPr/>
              </p14:nvContentPartPr>
              <p14:xfrm>
                <a:off x="3416271" y="1639975"/>
                <a:ext cx="158760" cy="153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DD838EC-1462-839C-0902-6455A557D12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407631" y="1631335"/>
                  <a:ext cx="176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C06C5C-4BE6-068E-F73E-0F1695621D44}"/>
                    </a:ext>
                  </a:extLst>
                </p14:cNvPr>
                <p14:cNvContentPartPr/>
                <p14:nvPr/>
              </p14:nvContentPartPr>
              <p14:xfrm>
                <a:off x="3679791" y="1787935"/>
                <a:ext cx="60840" cy="71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C06C5C-4BE6-068E-F73E-0F1695621D4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71151" y="1779295"/>
                  <a:ext cx="78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A36DB46-3B4D-AAC6-F4E9-3FA71B930922}"/>
                    </a:ext>
                  </a:extLst>
                </p14:cNvPr>
                <p14:cNvContentPartPr/>
                <p14:nvPr/>
              </p14:nvContentPartPr>
              <p14:xfrm>
                <a:off x="3619311" y="1549255"/>
                <a:ext cx="162000" cy="91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A36DB46-3B4D-AAC6-F4E9-3FA71B93092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610311" y="1540615"/>
                  <a:ext cx="179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6E6754-3D41-488B-6DA2-C8AA594AFE49}"/>
                    </a:ext>
                  </a:extLst>
                </p14:cNvPr>
                <p14:cNvContentPartPr/>
                <p14:nvPr/>
              </p14:nvContentPartPr>
              <p14:xfrm>
                <a:off x="3508791" y="1506055"/>
                <a:ext cx="60840" cy="159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6E6754-3D41-488B-6DA2-C8AA594AFE4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500151" y="1497055"/>
                  <a:ext cx="78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0A986AD-5EB1-EACA-01FC-F0D9A3816149}"/>
                    </a:ext>
                  </a:extLst>
                </p14:cNvPr>
                <p14:cNvContentPartPr/>
                <p14:nvPr/>
              </p14:nvContentPartPr>
              <p14:xfrm>
                <a:off x="3845031" y="1488415"/>
                <a:ext cx="53280" cy="138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0A986AD-5EB1-EACA-01FC-F0D9A381614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836391" y="1479775"/>
                  <a:ext cx="709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BD92E26-F4F3-3FF6-D9C5-03BAA88D1FF8}"/>
                    </a:ext>
                  </a:extLst>
                </p14:cNvPr>
                <p14:cNvContentPartPr/>
                <p14:nvPr/>
              </p14:nvContentPartPr>
              <p14:xfrm>
                <a:off x="3915231" y="1389055"/>
                <a:ext cx="190080" cy="475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BD92E26-F4F3-3FF6-D9C5-03BAA88D1FF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906591" y="1380055"/>
                  <a:ext cx="2077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AA2E9A-5054-01F2-19D8-F77FB6D3EFEF}"/>
                    </a:ext>
                  </a:extLst>
                </p14:cNvPr>
                <p14:cNvContentPartPr/>
                <p14:nvPr/>
              </p14:nvContentPartPr>
              <p14:xfrm>
                <a:off x="4184871" y="1623415"/>
                <a:ext cx="22320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AA2E9A-5054-01F2-19D8-F77FB6D3EFE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176231" y="1614415"/>
                  <a:ext cx="240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5FDD601-4C9F-8779-72D9-ACE918629CD0}"/>
                    </a:ext>
                  </a:extLst>
                </p14:cNvPr>
                <p14:cNvContentPartPr/>
                <p14:nvPr/>
              </p14:nvContentPartPr>
              <p14:xfrm>
                <a:off x="4172991" y="1792975"/>
                <a:ext cx="164520" cy="18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5FDD601-4C9F-8779-72D9-ACE918629CD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164351" y="1784335"/>
                  <a:ext cx="182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6A347AE-9CCB-B3A0-6535-CCCC10CEC2D7}"/>
                    </a:ext>
                  </a:extLst>
                </p14:cNvPr>
                <p14:cNvContentPartPr/>
                <p14:nvPr/>
              </p14:nvContentPartPr>
              <p14:xfrm>
                <a:off x="1934151" y="1470415"/>
                <a:ext cx="73080" cy="92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6A347AE-9CCB-B3A0-6535-CCCC10CEC2D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925151" y="1461415"/>
                  <a:ext cx="90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F193FB7-23A7-25C4-DC5A-1DEAC8CA02E8}"/>
                    </a:ext>
                  </a:extLst>
                </p14:cNvPr>
                <p14:cNvContentPartPr/>
                <p14:nvPr/>
              </p14:nvContentPartPr>
              <p14:xfrm>
                <a:off x="2315031" y="1540975"/>
                <a:ext cx="105120" cy="129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F193FB7-23A7-25C4-DC5A-1DEAC8CA02E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06391" y="1532335"/>
                  <a:ext cx="1227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D57FA7B-8AF5-7BF0-C332-30C3B59F131C}"/>
                    </a:ext>
                  </a:extLst>
                </p14:cNvPr>
                <p14:cNvContentPartPr/>
                <p14:nvPr/>
              </p14:nvContentPartPr>
              <p14:xfrm>
                <a:off x="2413671" y="1552135"/>
                <a:ext cx="100800" cy="119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D57FA7B-8AF5-7BF0-C332-30C3B59F131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05031" y="1543135"/>
                  <a:ext cx="118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00903E9-4D9E-824F-30D5-51634AF7D5B0}"/>
                    </a:ext>
                  </a:extLst>
                </p14:cNvPr>
                <p14:cNvContentPartPr/>
                <p14:nvPr/>
              </p14:nvContentPartPr>
              <p14:xfrm>
                <a:off x="2606271" y="1665175"/>
                <a:ext cx="75240" cy="82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00903E9-4D9E-824F-30D5-51634AF7D5B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597271" y="1656175"/>
                  <a:ext cx="92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B7BC89A-F3BD-5770-83A6-3E076B206BB0}"/>
                    </a:ext>
                  </a:extLst>
                </p14:cNvPr>
                <p14:cNvContentPartPr/>
                <p14:nvPr/>
              </p14:nvContentPartPr>
              <p14:xfrm>
                <a:off x="2731191" y="1459255"/>
                <a:ext cx="105840" cy="76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B7BC89A-F3BD-5770-83A6-3E076B206BB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722191" y="1450615"/>
                  <a:ext cx="1234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0A27B95-095F-FF11-BD27-15962954792C}"/>
                    </a:ext>
                  </a:extLst>
                </p14:cNvPr>
                <p14:cNvContentPartPr/>
                <p14:nvPr/>
              </p14:nvContentPartPr>
              <p14:xfrm>
                <a:off x="2641551" y="1400575"/>
                <a:ext cx="48960" cy="96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0A27B95-095F-FF11-BD27-15962954792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632911" y="1391575"/>
                  <a:ext cx="66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97A73-B287-EFF6-F0C3-B2AC3DB43C7C}"/>
                    </a:ext>
                  </a:extLst>
                </p14:cNvPr>
                <p14:cNvContentPartPr/>
                <p14:nvPr/>
              </p14:nvContentPartPr>
              <p14:xfrm>
                <a:off x="2860431" y="1412455"/>
                <a:ext cx="30240" cy="105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97A73-B287-EFF6-F0C3-B2AC3DB43C7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851431" y="1403455"/>
                  <a:ext cx="47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7166634-7938-D0B8-599D-5964D94465D0}"/>
                    </a:ext>
                  </a:extLst>
                </p14:cNvPr>
                <p14:cNvContentPartPr/>
                <p14:nvPr/>
              </p14:nvContentPartPr>
              <p14:xfrm>
                <a:off x="2842431" y="1752295"/>
                <a:ext cx="144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7166634-7938-D0B8-599D-5964D94465D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833791" y="1743295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DB3B3A8-092E-C1F1-0A22-AE4E333C4226}"/>
                    </a:ext>
                  </a:extLst>
                </p14:cNvPr>
                <p14:cNvContentPartPr/>
                <p14:nvPr/>
              </p14:nvContentPartPr>
              <p14:xfrm>
                <a:off x="2936391" y="1740775"/>
                <a:ext cx="112680" cy="23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DB3B3A8-092E-C1F1-0A22-AE4E333C422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927391" y="1731775"/>
                  <a:ext cx="130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7589795-6F79-9687-0BEC-5625C3A2136D}"/>
                    </a:ext>
                  </a:extLst>
                </p14:cNvPr>
                <p14:cNvContentPartPr/>
                <p14:nvPr/>
              </p14:nvContentPartPr>
              <p14:xfrm>
                <a:off x="1605831" y="1506055"/>
                <a:ext cx="108000" cy="151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7589795-6F79-9687-0BEC-5625C3A2136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596831" y="1497055"/>
                  <a:ext cx="125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35D16C-8A1C-97C5-E8E0-CB98AC48420F}"/>
                    </a:ext>
                  </a:extLst>
                </p14:cNvPr>
                <p14:cNvContentPartPr/>
                <p14:nvPr/>
              </p14:nvContentPartPr>
              <p14:xfrm>
                <a:off x="1692951" y="1528375"/>
                <a:ext cx="136080" cy="160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35D16C-8A1C-97C5-E8E0-CB98AC48420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683951" y="1519375"/>
                  <a:ext cx="153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FA96994-C65F-E615-904D-C7A540A53A16}"/>
                    </a:ext>
                  </a:extLst>
                </p14:cNvPr>
                <p14:cNvContentPartPr/>
                <p14:nvPr/>
              </p14:nvContentPartPr>
              <p14:xfrm>
                <a:off x="1863231" y="1657975"/>
                <a:ext cx="106920" cy="101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FA96994-C65F-E615-904D-C7A540A53A1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854591" y="1649335"/>
                  <a:ext cx="124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2566162-22D2-BCA0-647C-A3F98B5408EA}"/>
                    </a:ext>
                  </a:extLst>
                </p14:cNvPr>
                <p14:cNvContentPartPr/>
                <p14:nvPr/>
              </p14:nvContentPartPr>
              <p14:xfrm>
                <a:off x="1903911" y="1435855"/>
                <a:ext cx="18720" cy="117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2566162-22D2-BCA0-647C-A3F98B5408E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895271" y="1426855"/>
                  <a:ext cx="36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241BA83-1A0C-FA86-E484-A160CCDBB123}"/>
                    </a:ext>
                  </a:extLst>
                </p14:cNvPr>
                <p14:cNvContentPartPr/>
                <p14:nvPr/>
              </p14:nvContentPartPr>
              <p14:xfrm>
                <a:off x="2094711" y="1423975"/>
                <a:ext cx="21240" cy="125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241BA83-1A0C-FA86-E484-A160CCDBB12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086071" y="1415335"/>
                  <a:ext cx="38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8920DE2-DAC8-84EA-AFFA-37FE73E9F2AC}"/>
                    </a:ext>
                  </a:extLst>
                </p14:cNvPr>
                <p14:cNvContentPartPr/>
                <p14:nvPr/>
              </p14:nvContentPartPr>
              <p14:xfrm>
                <a:off x="1752351" y="2273935"/>
                <a:ext cx="123480" cy="222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8920DE2-DAC8-84EA-AFFA-37FE73E9F2A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743351" y="2264935"/>
                  <a:ext cx="141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930A03F-FF13-A74F-A502-7A77B9CC31C6}"/>
                    </a:ext>
                  </a:extLst>
                </p14:cNvPr>
                <p14:cNvContentPartPr/>
                <p14:nvPr/>
              </p14:nvContentPartPr>
              <p14:xfrm>
                <a:off x="1681791" y="2247295"/>
                <a:ext cx="286200" cy="208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30A03F-FF13-A74F-A502-7A77B9CC31C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673151" y="2238295"/>
                  <a:ext cx="3038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1345E4B-A462-B407-4C50-35067E4EC501}"/>
                    </a:ext>
                  </a:extLst>
                </p14:cNvPr>
                <p14:cNvContentPartPr/>
                <p14:nvPr/>
              </p14:nvContentPartPr>
              <p14:xfrm>
                <a:off x="1949631" y="2426935"/>
                <a:ext cx="61920" cy="122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1345E4B-A462-B407-4C50-35067E4EC50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940631" y="2417935"/>
                  <a:ext cx="79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84938A5-0E0D-0159-4E8A-D3859085E4AC}"/>
                    </a:ext>
                  </a:extLst>
                </p14:cNvPr>
                <p14:cNvContentPartPr/>
                <p14:nvPr/>
              </p14:nvContentPartPr>
              <p14:xfrm>
                <a:off x="1734711" y="3106255"/>
                <a:ext cx="185400" cy="221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84938A5-0E0D-0159-4E8A-D3859085E4A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726071" y="3097255"/>
                  <a:ext cx="2030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63A5266-DBC2-5E87-9DF9-E29366334E7F}"/>
                    </a:ext>
                  </a:extLst>
                </p14:cNvPr>
                <p14:cNvContentPartPr/>
                <p14:nvPr/>
              </p14:nvContentPartPr>
              <p14:xfrm>
                <a:off x="1787631" y="3091135"/>
                <a:ext cx="277560" cy="220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63A5266-DBC2-5E87-9DF9-E29366334E7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78631" y="3082495"/>
                  <a:ext cx="295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D1B96AB-3122-A0E9-4CB4-C57CA41A42F0}"/>
                    </a:ext>
                  </a:extLst>
                </p14:cNvPr>
                <p14:cNvContentPartPr/>
                <p14:nvPr/>
              </p14:nvContentPartPr>
              <p14:xfrm>
                <a:off x="2062671" y="3276895"/>
                <a:ext cx="142560" cy="87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D1B96AB-3122-A0E9-4CB4-C57CA41A4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054031" y="3267895"/>
                  <a:ext cx="160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6D4D50D-E97C-C982-D521-4B3C1D18876A}"/>
                    </a:ext>
                  </a:extLst>
                </p14:cNvPr>
                <p14:cNvContentPartPr/>
                <p14:nvPr/>
              </p14:nvContentPartPr>
              <p14:xfrm>
                <a:off x="2238711" y="2162335"/>
                <a:ext cx="194040" cy="1201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6D4D50D-E97C-C982-D521-4B3C1D18876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230071" y="2153335"/>
                  <a:ext cx="211680" cy="12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799D6B2-1369-2A2E-F34D-C06C15E209D8}"/>
                    </a:ext>
                  </a:extLst>
                </p14:cNvPr>
                <p14:cNvContentPartPr/>
                <p14:nvPr/>
              </p14:nvContentPartPr>
              <p14:xfrm>
                <a:off x="1300191" y="1562215"/>
                <a:ext cx="534240" cy="686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799D6B2-1369-2A2E-F34D-C06C15E209D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291551" y="1553215"/>
                  <a:ext cx="551880" cy="70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E8C7028-F298-5304-3BE0-A3BD5F1AE7A6}"/>
                    </a:ext>
                  </a:extLst>
                </p14:cNvPr>
                <p14:cNvContentPartPr/>
                <p14:nvPr/>
              </p14:nvContentPartPr>
              <p14:xfrm>
                <a:off x="1758831" y="2051455"/>
                <a:ext cx="175680" cy="159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E8C7028-F298-5304-3BE0-A3BD5F1AE7A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750191" y="2042455"/>
                  <a:ext cx="193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11E0B34-E106-BD0D-791F-3BF9A397EA21}"/>
                    </a:ext>
                  </a:extLst>
                </p14:cNvPr>
                <p14:cNvContentPartPr/>
                <p14:nvPr/>
              </p14:nvContentPartPr>
              <p14:xfrm>
                <a:off x="1816791" y="2596135"/>
                <a:ext cx="360" cy="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11E0B34-E106-BD0D-791F-3BF9A397EA2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808151" y="2587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BE43702-04C9-2E56-E1A7-ECA7D51E7D87}"/>
                    </a:ext>
                  </a:extLst>
                </p14:cNvPr>
                <p14:cNvContentPartPr/>
                <p14:nvPr/>
              </p14:nvContentPartPr>
              <p14:xfrm>
                <a:off x="1811031" y="2731135"/>
                <a:ext cx="360" cy="15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BE43702-04C9-2E56-E1A7-ECA7D51E7D8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02031" y="2722495"/>
                  <a:ext cx="180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ECC3454-F8F8-206F-3A45-17923D17AE9C}"/>
                    </a:ext>
                  </a:extLst>
                </p14:cNvPr>
                <p14:cNvContentPartPr/>
                <p14:nvPr/>
              </p14:nvContentPartPr>
              <p14:xfrm>
                <a:off x="1793391" y="2772175"/>
                <a:ext cx="24120" cy="136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ECC3454-F8F8-206F-3A45-17923D17AE9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784391" y="2763175"/>
                  <a:ext cx="41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C263A76-B25A-D4AE-398F-1E98788E71BB}"/>
                    </a:ext>
                  </a:extLst>
                </p14:cNvPr>
                <p14:cNvContentPartPr/>
                <p14:nvPr/>
              </p14:nvContentPartPr>
              <p14:xfrm>
                <a:off x="2631111" y="2596135"/>
                <a:ext cx="294120" cy="305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C263A76-B25A-D4AE-398F-1E98788E71B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22111" y="2587495"/>
                  <a:ext cx="3117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CDE8A2D-C704-E677-F8BD-65580E7093B2}"/>
                    </a:ext>
                  </a:extLst>
                </p14:cNvPr>
                <p14:cNvContentPartPr/>
                <p14:nvPr/>
              </p14:nvContentPartPr>
              <p14:xfrm>
                <a:off x="2602311" y="2738695"/>
                <a:ext cx="310320" cy="33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CDE8A2D-C704-E677-F8BD-65580E7093B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93311" y="2730055"/>
                  <a:ext cx="327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1A4F95D-BFD1-F3BF-2F33-916306BED501}"/>
                    </a:ext>
                  </a:extLst>
                </p14:cNvPr>
                <p14:cNvContentPartPr/>
                <p14:nvPr/>
              </p14:nvContentPartPr>
              <p14:xfrm>
                <a:off x="3005871" y="2573095"/>
                <a:ext cx="95040" cy="361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1A4F95D-BFD1-F3BF-2F33-916306BED50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96871" y="2564095"/>
                  <a:ext cx="1126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1A436BB-FED4-CB5F-E257-632D715F82EB}"/>
                    </a:ext>
                  </a:extLst>
                </p14:cNvPr>
                <p14:cNvContentPartPr/>
                <p14:nvPr/>
              </p14:nvContentPartPr>
              <p14:xfrm>
                <a:off x="3018471" y="2560855"/>
                <a:ext cx="276840" cy="308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1A436BB-FED4-CB5F-E257-632D715F82E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09831" y="2552215"/>
                  <a:ext cx="2944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E8DB2AD-6C67-701D-BB2A-5BF14D3D235B}"/>
                    </a:ext>
                  </a:extLst>
                </p14:cNvPr>
                <p14:cNvContentPartPr/>
                <p14:nvPr/>
              </p14:nvContentPartPr>
              <p14:xfrm>
                <a:off x="3352551" y="2475175"/>
                <a:ext cx="124560" cy="126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E8DB2AD-6C67-701D-BB2A-5BF14D3D235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43911" y="2466535"/>
                  <a:ext cx="142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F549C8D-5039-F18A-34AF-85B4E2895143}"/>
                    </a:ext>
                  </a:extLst>
                </p14:cNvPr>
                <p14:cNvContentPartPr/>
                <p14:nvPr/>
              </p14:nvContentPartPr>
              <p14:xfrm>
                <a:off x="3551991" y="2484895"/>
                <a:ext cx="101880" cy="9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F549C8D-5039-F18A-34AF-85B4E289514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42991" y="2476255"/>
                  <a:ext cx="119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573678-FC5F-A385-1892-09FA24114120}"/>
                    </a:ext>
                  </a:extLst>
                </p14:cNvPr>
                <p14:cNvContentPartPr/>
                <p14:nvPr/>
              </p14:nvContentPartPr>
              <p14:xfrm>
                <a:off x="3633351" y="2449975"/>
                <a:ext cx="12600" cy="111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573678-FC5F-A385-1892-09FA2411412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24711" y="2440975"/>
                  <a:ext cx="30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C0DA756-7330-C2BC-1723-BF2BC449165A}"/>
                    </a:ext>
                  </a:extLst>
                </p14:cNvPr>
                <p14:cNvContentPartPr/>
                <p14:nvPr/>
              </p14:nvContentPartPr>
              <p14:xfrm>
                <a:off x="3721911" y="2447455"/>
                <a:ext cx="59040" cy="160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C0DA756-7330-C2BC-1723-BF2BC449165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12911" y="2438815"/>
                  <a:ext cx="766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149CCEB-4E1E-35C0-E90F-F0D70B54DF45}"/>
                    </a:ext>
                  </a:extLst>
                </p14:cNvPr>
                <p14:cNvContentPartPr/>
                <p14:nvPr/>
              </p14:nvContentPartPr>
              <p14:xfrm>
                <a:off x="3710031" y="2608015"/>
                <a:ext cx="164880" cy="6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149CCEB-4E1E-35C0-E90F-F0D70B54DF4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01391" y="2599015"/>
                  <a:ext cx="182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856B50A-8FB1-337D-BE41-04D9E4F66372}"/>
                    </a:ext>
                  </a:extLst>
                </p14:cNvPr>
                <p14:cNvContentPartPr/>
                <p14:nvPr/>
              </p14:nvContentPartPr>
              <p14:xfrm>
                <a:off x="2894631" y="2548255"/>
                <a:ext cx="147600" cy="382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856B50A-8FB1-337D-BE41-04D9E4F663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885991" y="2539615"/>
                  <a:ext cx="1652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FFC9948-BCD8-9B42-FA50-74D725D924A2}"/>
                    </a:ext>
                  </a:extLst>
                </p14:cNvPr>
                <p14:cNvContentPartPr/>
                <p14:nvPr/>
              </p14:nvContentPartPr>
              <p14:xfrm>
                <a:off x="1517991" y="2537815"/>
                <a:ext cx="779760" cy="17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FFC9948-BCD8-9B42-FA50-74D725D924A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08991" y="2528815"/>
                  <a:ext cx="797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D313149-0905-620B-0846-F11F8C55C4C5}"/>
                    </a:ext>
                  </a:extLst>
                </p14:cNvPr>
                <p14:cNvContentPartPr/>
                <p14:nvPr/>
              </p14:nvContentPartPr>
              <p14:xfrm>
                <a:off x="1459311" y="2784055"/>
                <a:ext cx="554040" cy="68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D313149-0905-620B-0846-F11F8C55C4C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50311" y="2775055"/>
                  <a:ext cx="571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C8FEB40-DBDF-D2E0-A386-109073759959}"/>
                    </a:ext>
                  </a:extLst>
                </p14:cNvPr>
                <p14:cNvContentPartPr/>
                <p14:nvPr/>
              </p14:nvContentPartPr>
              <p14:xfrm>
                <a:off x="1482711" y="3000775"/>
                <a:ext cx="707040" cy="12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C8FEB40-DBDF-D2E0-A386-10907375995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474071" y="2992135"/>
                  <a:ext cx="724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1291180-BDBE-0C90-FE91-D7E91D9A7DF8}"/>
                    </a:ext>
                  </a:extLst>
                </p14:cNvPr>
                <p14:cNvContentPartPr/>
                <p14:nvPr/>
              </p14:nvContentPartPr>
              <p14:xfrm>
                <a:off x="1471191" y="3381655"/>
                <a:ext cx="511920" cy="226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1291180-BDBE-0C90-FE91-D7E91D9A7DF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62191" y="3373015"/>
                  <a:ext cx="52956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33C7EDE-A327-C1F1-65B5-BB31545CC74E}"/>
                  </a:ext>
                </a:extLst>
              </p14:cNvPr>
              <p14:cNvContentPartPr/>
              <p14:nvPr/>
            </p14:nvContentPartPr>
            <p14:xfrm>
              <a:off x="292911" y="3879535"/>
              <a:ext cx="293760" cy="1476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33C7EDE-A327-C1F1-65B5-BB31545CC74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83911" y="3870535"/>
                <a:ext cx="3114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BD14535-0A34-85EC-C00C-8D54DD887617}"/>
                  </a:ext>
                </a:extLst>
              </p14:cNvPr>
              <p14:cNvContentPartPr/>
              <p14:nvPr/>
            </p14:nvContentPartPr>
            <p14:xfrm>
              <a:off x="233151" y="3727615"/>
              <a:ext cx="124560" cy="4118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BD14535-0A34-85EC-C00C-8D54DD88761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24511" y="3718615"/>
                <a:ext cx="142200" cy="42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7EBBEA49-6EAD-C392-C5F9-13F346AFE80E}"/>
              </a:ext>
            </a:extLst>
          </p:cNvPr>
          <p:cNvGrpSpPr/>
          <p:nvPr/>
        </p:nvGrpSpPr>
        <p:grpSpPr>
          <a:xfrm>
            <a:off x="703311" y="3680815"/>
            <a:ext cx="1564920" cy="527400"/>
            <a:chOff x="703311" y="3680815"/>
            <a:chExt cx="1564920" cy="52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6361CE8-D174-7913-ED1A-68F61180527D}"/>
                    </a:ext>
                  </a:extLst>
                </p14:cNvPr>
                <p14:cNvContentPartPr/>
                <p14:nvPr/>
              </p14:nvContentPartPr>
              <p14:xfrm>
                <a:off x="703311" y="3891775"/>
                <a:ext cx="146880" cy="29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6361CE8-D174-7913-ED1A-68F6118052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94311" y="3883135"/>
                  <a:ext cx="164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79C454D-5AD7-FBC1-D5C6-10E2D486CF23}"/>
                    </a:ext>
                  </a:extLst>
                </p14:cNvPr>
                <p14:cNvContentPartPr/>
                <p14:nvPr/>
              </p14:nvContentPartPr>
              <p14:xfrm>
                <a:off x="820671" y="3850015"/>
                <a:ext cx="29520" cy="1594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79C454D-5AD7-FBC1-D5C6-10E2D486CF2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1671" y="3841015"/>
                  <a:ext cx="47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8A55629-9C25-8E5C-0583-CF5F1567CE85}"/>
                    </a:ext>
                  </a:extLst>
                </p14:cNvPr>
                <p14:cNvContentPartPr/>
                <p14:nvPr/>
              </p14:nvContentPartPr>
              <p14:xfrm>
                <a:off x="931911" y="3902215"/>
                <a:ext cx="120240" cy="1483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8A55629-9C25-8E5C-0583-CF5F1567CE8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2911" y="3893215"/>
                  <a:ext cx="137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78F1359-228D-DB0D-F5ED-66EE53745EAE}"/>
                    </a:ext>
                  </a:extLst>
                </p14:cNvPr>
                <p14:cNvContentPartPr/>
                <p14:nvPr/>
              </p14:nvContentPartPr>
              <p14:xfrm>
                <a:off x="1278951" y="3968095"/>
                <a:ext cx="57960" cy="1123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78F1359-228D-DB0D-F5ED-66EE53745EA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269951" y="3959095"/>
                  <a:ext cx="756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CEE5589-B0B5-E4BD-543B-D29AA7BB94B5}"/>
                    </a:ext>
                  </a:extLst>
                </p14:cNvPr>
                <p14:cNvContentPartPr/>
                <p14:nvPr/>
              </p14:nvContentPartPr>
              <p14:xfrm>
                <a:off x="1511871" y="3866575"/>
                <a:ext cx="487440" cy="113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CEE5589-B0B5-E4BD-543B-D29AA7BB94B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503231" y="3857575"/>
                  <a:ext cx="505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A96B92F-C77D-0DCD-D444-9A3EDC377EB2}"/>
                    </a:ext>
                  </a:extLst>
                </p14:cNvPr>
                <p14:cNvContentPartPr/>
                <p14:nvPr/>
              </p14:nvContentPartPr>
              <p14:xfrm>
                <a:off x="2086431" y="3680815"/>
                <a:ext cx="181800" cy="527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A96B92F-C77D-0DCD-D444-9A3EDC377EB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077791" y="3671815"/>
                  <a:ext cx="1994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10C50C9-A4DE-2E1C-C3FC-C3A9CC70AED0}"/>
                    </a:ext>
                  </a:extLst>
                </p14:cNvPr>
                <p14:cNvContentPartPr/>
                <p14:nvPr/>
              </p14:nvContentPartPr>
              <p14:xfrm>
                <a:off x="1224951" y="3856495"/>
                <a:ext cx="142200" cy="199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10C50C9-A4DE-2E1C-C3FC-C3A9CC70AED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15951" y="3847855"/>
                  <a:ext cx="159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B938748-8E76-0DB6-F071-BCC19A58545F}"/>
                    </a:ext>
                  </a:extLst>
                </p14:cNvPr>
                <p14:cNvContentPartPr/>
                <p14:nvPr/>
              </p14:nvContentPartPr>
              <p14:xfrm>
                <a:off x="1271751" y="3929215"/>
                <a:ext cx="107640" cy="138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B938748-8E76-0DB6-F071-BCC19A58545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62751" y="3920215"/>
                  <a:ext cx="12528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BE34230-0798-AB55-449C-CA1EFFC676C4}"/>
              </a:ext>
            </a:extLst>
          </p:cNvPr>
          <p:cNvGrpSpPr/>
          <p:nvPr/>
        </p:nvGrpSpPr>
        <p:grpSpPr>
          <a:xfrm>
            <a:off x="4892991" y="3745255"/>
            <a:ext cx="1074240" cy="428040"/>
            <a:chOff x="4892991" y="3745255"/>
            <a:chExt cx="107424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33865D0-5D1A-FEBA-E4D1-C7A132EEE1C1}"/>
                    </a:ext>
                  </a:extLst>
                </p14:cNvPr>
                <p14:cNvContentPartPr/>
                <p14:nvPr/>
              </p14:nvContentPartPr>
              <p14:xfrm>
                <a:off x="5075511" y="3904015"/>
                <a:ext cx="218160" cy="1638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33865D0-5D1A-FEBA-E4D1-C7A132EEE1C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066511" y="3895375"/>
                  <a:ext cx="235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B4DE073-EF22-C169-0AC2-F8444E74F113}"/>
                    </a:ext>
                  </a:extLst>
                </p14:cNvPr>
                <p14:cNvContentPartPr/>
                <p14:nvPr/>
              </p14:nvContentPartPr>
              <p14:xfrm>
                <a:off x="5415711" y="3973855"/>
                <a:ext cx="118440" cy="79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B4DE073-EF22-C169-0AC2-F8444E74F11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07071" y="3964855"/>
                  <a:ext cx="1360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5B9E97-0FE2-3471-5B22-689B2426C699}"/>
                    </a:ext>
                  </a:extLst>
                </p14:cNvPr>
                <p14:cNvContentPartPr/>
                <p14:nvPr/>
              </p14:nvContentPartPr>
              <p14:xfrm>
                <a:off x="5421471" y="3998335"/>
                <a:ext cx="72000" cy="110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5B9E97-0FE2-3471-5B22-689B2426C69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12471" y="3989695"/>
                  <a:ext cx="896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3A29610-7BD2-8979-1765-DCEA07B48C22}"/>
                    </a:ext>
                  </a:extLst>
                </p14:cNvPr>
                <p14:cNvContentPartPr/>
                <p14:nvPr/>
              </p14:nvContentPartPr>
              <p14:xfrm>
                <a:off x="5691111" y="3910495"/>
                <a:ext cx="88560" cy="1749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3A29610-7BD2-8979-1765-DCEA07B48C2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82471" y="3901495"/>
                  <a:ext cx="106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0352B46-D243-A83A-8450-F814C6442E75}"/>
                    </a:ext>
                  </a:extLst>
                </p14:cNvPr>
                <p14:cNvContentPartPr/>
                <p14:nvPr/>
              </p14:nvContentPartPr>
              <p14:xfrm>
                <a:off x="5741511" y="3815455"/>
                <a:ext cx="225720" cy="357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0352B46-D243-A83A-8450-F814C6442E7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32511" y="3806815"/>
                  <a:ext cx="2433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A4A8995-ED48-EE11-474D-632A40ABB17D}"/>
                    </a:ext>
                  </a:extLst>
                </p14:cNvPr>
                <p14:cNvContentPartPr/>
                <p14:nvPr/>
              </p14:nvContentPartPr>
              <p14:xfrm>
                <a:off x="4892991" y="3745255"/>
                <a:ext cx="95400" cy="3373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A4A8995-ED48-EE11-474D-632A40ABB17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883991" y="3736255"/>
                  <a:ext cx="11304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AEBBCE0-44BB-778C-CA5C-A7F7550F0D18}"/>
              </a:ext>
            </a:extLst>
          </p:cNvPr>
          <p:cNvGrpSpPr/>
          <p:nvPr/>
        </p:nvGrpSpPr>
        <p:grpSpPr>
          <a:xfrm>
            <a:off x="521511" y="446935"/>
            <a:ext cx="6001920" cy="480600"/>
            <a:chOff x="521511" y="446935"/>
            <a:chExt cx="6001920" cy="48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582C5D5-420C-CDA5-A64C-870EB894E15F}"/>
                    </a:ext>
                  </a:extLst>
                </p14:cNvPr>
                <p14:cNvContentPartPr/>
                <p14:nvPr/>
              </p14:nvContentPartPr>
              <p14:xfrm>
                <a:off x="2936391" y="750055"/>
                <a:ext cx="205920" cy="6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582C5D5-420C-CDA5-A64C-870EB894E15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927391" y="741055"/>
                  <a:ext cx="223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02A98F6-9463-4BF6-6369-A33AF76C6FFB}"/>
                    </a:ext>
                  </a:extLst>
                </p14:cNvPr>
                <p14:cNvContentPartPr/>
                <p14:nvPr/>
              </p14:nvContentPartPr>
              <p14:xfrm>
                <a:off x="4003071" y="755095"/>
                <a:ext cx="491400" cy="30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02A98F6-9463-4BF6-6369-A33AF76C6FF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994431" y="746455"/>
                  <a:ext cx="5090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C890CA7-A3E8-F32C-D466-08B2E0F27E76}"/>
                    </a:ext>
                  </a:extLst>
                </p14:cNvPr>
                <p14:cNvContentPartPr/>
                <p14:nvPr/>
              </p14:nvContentPartPr>
              <p14:xfrm>
                <a:off x="6224991" y="732415"/>
                <a:ext cx="19440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C890CA7-A3E8-F32C-D466-08B2E0F27E7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15991" y="723775"/>
                  <a:ext cx="212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A1FFF54-A8CE-CB2F-A404-2565CF63667F}"/>
                    </a:ext>
                  </a:extLst>
                </p14:cNvPr>
                <p14:cNvContentPartPr/>
                <p14:nvPr/>
              </p14:nvContentPartPr>
              <p14:xfrm>
                <a:off x="2168511" y="457015"/>
                <a:ext cx="77400" cy="223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A1FFF54-A8CE-CB2F-A404-2565CF63667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159511" y="448015"/>
                  <a:ext cx="950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17FDC34-1FD9-7125-8368-DC5B869B145A}"/>
                    </a:ext>
                  </a:extLst>
                </p14:cNvPr>
                <p14:cNvContentPartPr/>
                <p14:nvPr/>
              </p14:nvContentPartPr>
              <p14:xfrm>
                <a:off x="2254191" y="446935"/>
                <a:ext cx="90360" cy="209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17FDC34-1FD9-7125-8368-DC5B869B145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245551" y="437935"/>
                  <a:ext cx="108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40B99AF-EBA3-7352-55A3-77F08BBE7E45}"/>
                    </a:ext>
                  </a:extLst>
                </p14:cNvPr>
                <p14:cNvContentPartPr/>
                <p14:nvPr/>
              </p14:nvContentPartPr>
              <p14:xfrm>
                <a:off x="2319711" y="693895"/>
                <a:ext cx="68040" cy="75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40B99AF-EBA3-7352-55A3-77F08BBE7E4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10711" y="684895"/>
                  <a:ext cx="856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115BF2A-F59F-C1BE-239E-C2DA713BBA91}"/>
                    </a:ext>
                  </a:extLst>
                </p14:cNvPr>
                <p14:cNvContentPartPr/>
                <p14:nvPr/>
              </p14:nvContentPartPr>
              <p14:xfrm>
                <a:off x="521511" y="796855"/>
                <a:ext cx="6001920" cy="1306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115BF2A-F59F-C1BE-239E-C2DA713BBA9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12511" y="788215"/>
                  <a:ext cx="6019560" cy="14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255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2E76EC7-F6F1-76F0-F748-7A9747ECDA1D}"/>
              </a:ext>
            </a:extLst>
          </p:cNvPr>
          <p:cNvGrpSpPr/>
          <p:nvPr/>
        </p:nvGrpSpPr>
        <p:grpSpPr>
          <a:xfrm>
            <a:off x="949191" y="561055"/>
            <a:ext cx="651240" cy="605520"/>
            <a:chOff x="949191" y="561055"/>
            <a:chExt cx="651240" cy="6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0C783A0-B3FE-214E-CD57-19057B9578E2}"/>
                    </a:ext>
                  </a:extLst>
                </p14:cNvPr>
                <p14:cNvContentPartPr/>
                <p14:nvPr/>
              </p14:nvContentPartPr>
              <p14:xfrm>
                <a:off x="958191" y="666535"/>
                <a:ext cx="290520" cy="377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0C783A0-B3FE-214E-CD57-19057B9578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9191" y="657895"/>
                  <a:ext cx="3081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6631831-95C7-1960-7AEA-888E35AB6213}"/>
                    </a:ext>
                  </a:extLst>
                </p14:cNvPr>
                <p14:cNvContentPartPr/>
                <p14:nvPr/>
              </p14:nvContentPartPr>
              <p14:xfrm>
                <a:off x="949191" y="855895"/>
                <a:ext cx="346680" cy="46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6631831-95C7-1960-7AEA-888E35AB62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0551" y="847255"/>
                  <a:ext cx="3643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60215C5-1579-C93D-9994-EB8E79B173E2}"/>
                    </a:ext>
                  </a:extLst>
                </p14:cNvPr>
                <p14:cNvContentPartPr/>
                <p14:nvPr/>
              </p14:nvContentPartPr>
              <p14:xfrm>
                <a:off x="1181751" y="1089175"/>
                <a:ext cx="119520" cy="77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60215C5-1579-C93D-9994-EB8E79B173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73111" y="1080175"/>
                  <a:ext cx="137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1D9204-C5F5-6C52-4550-9733F45B5E55}"/>
                    </a:ext>
                  </a:extLst>
                </p14:cNvPr>
                <p14:cNvContentPartPr/>
                <p14:nvPr/>
              </p14:nvContentPartPr>
              <p14:xfrm>
                <a:off x="1504311" y="591655"/>
                <a:ext cx="14040" cy="209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1D9204-C5F5-6C52-4550-9733F45B5E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95671" y="583015"/>
                  <a:ext cx="31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E1571DB-4EEF-7021-9F23-3008AAD166EC}"/>
                    </a:ext>
                  </a:extLst>
                </p14:cNvPr>
                <p14:cNvContentPartPr/>
                <p14:nvPr/>
              </p14:nvContentPartPr>
              <p14:xfrm>
                <a:off x="1400631" y="561055"/>
                <a:ext cx="199800" cy="1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E1571DB-4EEF-7021-9F23-3008AAD166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91631" y="552055"/>
                  <a:ext cx="21744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62C20F2-B1D1-DF72-ACC6-5533F36522D6}"/>
                  </a:ext>
                </a:extLst>
              </p14:cNvPr>
              <p14:cNvContentPartPr/>
              <p14:nvPr/>
            </p14:nvContentPartPr>
            <p14:xfrm>
              <a:off x="1717071" y="914215"/>
              <a:ext cx="95760" cy="173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62C20F2-B1D1-DF72-ACC6-5533F36522D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08431" y="905215"/>
                <a:ext cx="1134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101CB6-0B02-5202-3AD8-6F77FC750DDB}"/>
                  </a:ext>
                </a:extLst>
              </p14:cNvPr>
              <p14:cNvContentPartPr/>
              <p14:nvPr/>
            </p14:nvContentPartPr>
            <p14:xfrm>
              <a:off x="1717071" y="995575"/>
              <a:ext cx="125280" cy="100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101CB6-0B02-5202-3AD8-6F77FC750D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08431" y="986935"/>
                <a:ext cx="1429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F17157B-4E04-0CF5-0E42-344EDAD3AE5B}"/>
                  </a:ext>
                </a:extLst>
              </p14:cNvPr>
              <p14:cNvContentPartPr/>
              <p14:nvPr/>
            </p14:nvContentPartPr>
            <p14:xfrm>
              <a:off x="2080671" y="667975"/>
              <a:ext cx="217440" cy="287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F17157B-4E04-0CF5-0E42-344EDAD3AE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71671" y="659335"/>
                <a:ext cx="2350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1F08379-9A51-D07C-3D74-2D454993F803}"/>
                  </a:ext>
                </a:extLst>
              </p14:cNvPr>
              <p14:cNvContentPartPr/>
              <p14:nvPr/>
            </p14:nvContentPartPr>
            <p14:xfrm>
              <a:off x="2054391" y="691375"/>
              <a:ext cx="278280" cy="356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1F08379-9A51-D07C-3D74-2D454993F80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45751" y="682735"/>
                <a:ext cx="29592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B458656-7042-A92B-AE11-C5A5EDA7A3B8}"/>
                  </a:ext>
                </a:extLst>
              </p14:cNvPr>
              <p14:cNvContentPartPr/>
              <p14:nvPr/>
            </p14:nvContentPartPr>
            <p14:xfrm>
              <a:off x="3276231" y="1125535"/>
              <a:ext cx="171720" cy="2581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B458656-7042-A92B-AE11-C5A5EDA7A3B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67591" y="1116535"/>
                <a:ext cx="1893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71D592C-C009-4DAF-3E7E-8EA7ECBCC020}"/>
                  </a:ext>
                </a:extLst>
              </p14:cNvPr>
              <p14:cNvContentPartPr/>
              <p14:nvPr/>
            </p14:nvContentPartPr>
            <p14:xfrm>
              <a:off x="3364431" y="1044535"/>
              <a:ext cx="170280" cy="140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71D592C-C009-4DAF-3E7E-8EA7ECBCC02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55431" y="1035895"/>
                <a:ext cx="187920" cy="15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276E4C3A-A408-2656-EF5E-010836399EE3}"/>
              </a:ext>
            </a:extLst>
          </p:cNvPr>
          <p:cNvGrpSpPr/>
          <p:nvPr/>
        </p:nvGrpSpPr>
        <p:grpSpPr>
          <a:xfrm>
            <a:off x="3358311" y="503455"/>
            <a:ext cx="739440" cy="393840"/>
            <a:chOff x="3358311" y="503455"/>
            <a:chExt cx="73944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1D428E2-D8F4-A127-3D3E-55802D6277DE}"/>
                    </a:ext>
                  </a:extLst>
                </p14:cNvPr>
                <p14:cNvContentPartPr/>
                <p14:nvPr/>
              </p14:nvContentPartPr>
              <p14:xfrm>
                <a:off x="3497631" y="595615"/>
                <a:ext cx="241920" cy="301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1D428E2-D8F4-A127-3D3E-55802D6277D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88991" y="586615"/>
                  <a:ext cx="2595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960036A-0B09-08BB-2DE9-44934712246F}"/>
                    </a:ext>
                  </a:extLst>
                </p14:cNvPr>
                <p14:cNvContentPartPr/>
                <p14:nvPr/>
              </p14:nvContentPartPr>
              <p14:xfrm>
                <a:off x="3358311" y="782815"/>
                <a:ext cx="453240" cy="61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960036A-0B09-08BB-2DE9-44934712246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49671" y="774175"/>
                  <a:ext cx="4708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C4D643F-E5A0-D945-FE9F-397015307150}"/>
                    </a:ext>
                  </a:extLst>
                </p14:cNvPr>
                <p14:cNvContentPartPr/>
                <p14:nvPr/>
              </p14:nvContentPartPr>
              <p14:xfrm>
                <a:off x="3946551" y="544855"/>
                <a:ext cx="21600" cy="164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C4D643F-E5A0-D945-FE9F-39701530715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37911" y="535855"/>
                  <a:ext cx="392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D9EA720-6197-2627-9334-372BEC8D1133}"/>
                    </a:ext>
                  </a:extLst>
                </p14:cNvPr>
                <p14:cNvContentPartPr/>
                <p14:nvPr/>
              </p14:nvContentPartPr>
              <p14:xfrm>
                <a:off x="3897591" y="503455"/>
                <a:ext cx="200160" cy="47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D9EA720-6197-2627-9334-372BEC8D113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88951" y="494455"/>
                  <a:ext cx="21780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6D75BE1-761B-885A-2871-A370535A1738}"/>
              </a:ext>
            </a:extLst>
          </p:cNvPr>
          <p:cNvGrpSpPr/>
          <p:nvPr/>
        </p:nvGrpSpPr>
        <p:grpSpPr>
          <a:xfrm>
            <a:off x="749751" y="322015"/>
            <a:ext cx="1694520" cy="3559680"/>
            <a:chOff x="749751" y="322015"/>
            <a:chExt cx="1694520" cy="355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E097918-0BC6-B429-59FF-2F303B39F463}"/>
                    </a:ext>
                  </a:extLst>
                </p14:cNvPr>
                <p14:cNvContentPartPr/>
                <p14:nvPr/>
              </p14:nvContentPartPr>
              <p14:xfrm>
                <a:off x="1864671" y="1154335"/>
                <a:ext cx="474120" cy="2727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E097918-0BC6-B429-59FF-2F303B39F46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56031" y="1145695"/>
                  <a:ext cx="491760" cy="27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DBC693F-9C9F-5C23-C2EF-488636A68BAB}"/>
                    </a:ext>
                  </a:extLst>
                </p14:cNvPr>
                <p14:cNvContentPartPr/>
                <p14:nvPr/>
              </p14:nvContentPartPr>
              <p14:xfrm>
                <a:off x="1025511" y="1165855"/>
                <a:ext cx="1229040" cy="106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DBC693F-9C9F-5C23-C2EF-488636A68B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6511" y="1156855"/>
                  <a:ext cx="12466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0CF903F-CB3A-59F9-4B29-55D207A9FE61}"/>
                    </a:ext>
                  </a:extLst>
                </p14:cNvPr>
                <p14:cNvContentPartPr/>
                <p14:nvPr/>
              </p14:nvContentPartPr>
              <p14:xfrm>
                <a:off x="2404311" y="457015"/>
                <a:ext cx="39960" cy="624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0CF903F-CB3A-59F9-4B29-55D207A9FE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95671" y="448015"/>
                  <a:ext cx="5760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2105277-1B7E-480B-D5B5-132E26D65D17}"/>
                    </a:ext>
                  </a:extLst>
                </p14:cNvPr>
                <p14:cNvContentPartPr/>
                <p14:nvPr/>
              </p14:nvContentPartPr>
              <p14:xfrm>
                <a:off x="749751" y="322015"/>
                <a:ext cx="1694520" cy="998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2105277-1B7E-480B-D5B5-132E26D65D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0751" y="313375"/>
                  <a:ext cx="1712160" cy="10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C2948DE-834D-90EE-6C29-870831DBD482}"/>
                  </a:ext>
                </a:extLst>
              </p14:cNvPr>
              <p14:cNvContentPartPr/>
              <p14:nvPr/>
            </p14:nvContentPartPr>
            <p14:xfrm>
              <a:off x="2395311" y="2256295"/>
              <a:ext cx="218880" cy="5040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C2948DE-834D-90EE-6C29-870831DBD48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86671" y="2247655"/>
                <a:ext cx="23652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0B421B3-7856-91F4-D5E0-D4EC3E4B1DAD}"/>
                  </a:ext>
                </a:extLst>
              </p14:cNvPr>
              <p14:cNvContentPartPr/>
              <p14:nvPr/>
            </p14:nvContentPartPr>
            <p14:xfrm>
              <a:off x="5273871" y="1375735"/>
              <a:ext cx="1145160" cy="24757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0B421B3-7856-91F4-D5E0-D4EC3E4B1DA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65231" y="1367095"/>
                <a:ext cx="1162800" cy="249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DCEFCFAA-70FD-56F1-6B02-A58BFF24E79B}"/>
              </a:ext>
            </a:extLst>
          </p:cNvPr>
          <p:cNvGrpSpPr/>
          <p:nvPr/>
        </p:nvGrpSpPr>
        <p:grpSpPr>
          <a:xfrm>
            <a:off x="114711" y="1423615"/>
            <a:ext cx="8097480" cy="3311280"/>
            <a:chOff x="114711" y="1423615"/>
            <a:chExt cx="8097480" cy="331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05AC52-2818-DB0B-4F3B-61B0C708CB5B}"/>
                    </a:ext>
                  </a:extLst>
                </p14:cNvPr>
                <p14:cNvContentPartPr/>
                <p14:nvPr/>
              </p14:nvContentPartPr>
              <p14:xfrm>
                <a:off x="817431" y="1628095"/>
                <a:ext cx="244440" cy="1398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05AC52-2818-DB0B-4F3B-61B0C708CB5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8431" y="1619095"/>
                  <a:ext cx="262080" cy="14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A684F8-03C7-B761-2E2C-F458E57C40CC}"/>
                    </a:ext>
                  </a:extLst>
                </p14:cNvPr>
                <p14:cNvContentPartPr/>
                <p14:nvPr/>
              </p14:nvContentPartPr>
              <p14:xfrm>
                <a:off x="1415391" y="1605775"/>
                <a:ext cx="408240" cy="1585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A684F8-03C7-B761-2E2C-F458E57C40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06751" y="1596775"/>
                  <a:ext cx="425880" cy="16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C3CDC48-2787-6E7F-80F2-76BE775FAF02}"/>
                    </a:ext>
                  </a:extLst>
                </p14:cNvPr>
                <p14:cNvContentPartPr/>
                <p14:nvPr/>
              </p14:nvContentPartPr>
              <p14:xfrm>
                <a:off x="1264191" y="1722415"/>
                <a:ext cx="142920" cy="189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C3CDC48-2787-6E7F-80F2-76BE775FAF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55191" y="1713775"/>
                  <a:ext cx="160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427FD1F-C983-91BB-C95D-B0A7029391AB}"/>
                    </a:ext>
                  </a:extLst>
                </p14:cNvPr>
                <p14:cNvContentPartPr/>
                <p14:nvPr/>
              </p14:nvContentPartPr>
              <p14:xfrm>
                <a:off x="1442391" y="1838335"/>
                <a:ext cx="81000" cy="66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427FD1F-C983-91BB-C95D-B0A7029391A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33751" y="1829695"/>
                  <a:ext cx="98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0B418D-CD11-BD15-0AF4-4A122407B180}"/>
                    </a:ext>
                  </a:extLst>
                </p14:cNvPr>
                <p14:cNvContentPartPr/>
                <p14:nvPr/>
              </p14:nvContentPartPr>
              <p14:xfrm>
                <a:off x="1347711" y="201617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0B418D-CD11-BD15-0AF4-4A122407B1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39071" y="20071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8E31D94-88FA-C04A-A571-0DFF4CEF8BD3}"/>
                    </a:ext>
                  </a:extLst>
                </p14:cNvPr>
                <p14:cNvContentPartPr/>
                <p14:nvPr/>
              </p14:nvContentPartPr>
              <p14:xfrm>
                <a:off x="1400631" y="2062975"/>
                <a:ext cx="144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8E31D94-88FA-C04A-A571-0DFF4CEF8BD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91631" y="2054335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C00777-0E3F-81BF-CBB9-A263AA61D749}"/>
                    </a:ext>
                  </a:extLst>
                </p14:cNvPr>
                <p14:cNvContentPartPr/>
                <p14:nvPr/>
              </p14:nvContentPartPr>
              <p14:xfrm>
                <a:off x="1370751" y="2086375"/>
                <a:ext cx="18360" cy="166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C00777-0E3F-81BF-CBB9-A263AA61D7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62111" y="2077735"/>
                  <a:ext cx="36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E53D41-C954-B748-4032-E3EC46DF250B}"/>
                    </a:ext>
                  </a:extLst>
                </p14:cNvPr>
                <p14:cNvContentPartPr/>
                <p14:nvPr/>
              </p14:nvContentPartPr>
              <p14:xfrm>
                <a:off x="1353831" y="2314975"/>
                <a:ext cx="23760" cy="83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E53D41-C954-B748-4032-E3EC46DF25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44831" y="2305975"/>
                  <a:ext cx="41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4CDD4F-ED95-DFC3-E6EB-D3A022645034}"/>
                    </a:ext>
                  </a:extLst>
                </p14:cNvPr>
                <p14:cNvContentPartPr/>
                <p14:nvPr/>
              </p14:nvContentPartPr>
              <p14:xfrm>
                <a:off x="1229991" y="2806015"/>
                <a:ext cx="72360" cy="178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4CDD4F-ED95-DFC3-E6EB-D3A0226450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20991" y="2797375"/>
                  <a:ext cx="900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1608FE-8ACF-2307-A092-F31D53F8BDC9}"/>
                    </a:ext>
                  </a:extLst>
                </p14:cNvPr>
                <p14:cNvContentPartPr/>
                <p14:nvPr/>
              </p14:nvContentPartPr>
              <p14:xfrm>
                <a:off x="1341951" y="2983135"/>
                <a:ext cx="112320" cy="95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1608FE-8ACF-2307-A092-F31D53F8BD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33311" y="2974135"/>
                  <a:ext cx="1299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135B99A-4478-8B48-BBEB-473DA5F729AC}"/>
                    </a:ext>
                  </a:extLst>
                </p14:cNvPr>
                <p14:cNvContentPartPr/>
                <p14:nvPr/>
              </p14:nvContentPartPr>
              <p14:xfrm>
                <a:off x="146391" y="2302735"/>
                <a:ext cx="193680" cy="158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135B99A-4478-8B48-BBEB-473DA5F729A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7391" y="2294095"/>
                  <a:ext cx="211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B4B13BD-AACE-636A-5ADA-51CA8ADD3FDA}"/>
                    </a:ext>
                  </a:extLst>
                </p14:cNvPr>
                <p14:cNvContentPartPr/>
                <p14:nvPr/>
              </p14:nvContentPartPr>
              <p14:xfrm>
                <a:off x="427551" y="2461495"/>
                <a:ext cx="6480" cy="37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B4B13BD-AACE-636A-5ADA-51CA8ADD3FD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8911" y="2452855"/>
                  <a:ext cx="24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FA17DFE-E9D9-F862-033F-A64CC6780A2A}"/>
                    </a:ext>
                  </a:extLst>
                </p14:cNvPr>
                <p14:cNvContentPartPr/>
                <p14:nvPr/>
              </p14:nvContentPartPr>
              <p14:xfrm>
                <a:off x="521511" y="2322895"/>
                <a:ext cx="59040" cy="91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FA17DFE-E9D9-F862-033F-A64CC6780A2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2511" y="2314255"/>
                  <a:ext cx="766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694B258-3531-F8FE-E1D7-69B13F5B0874}"/>
                    </a:ext>
                  </a:extLst>
                </p14:cNvPr>
                <p14:cNvContentPartPr/>
                <p14:nvPr/>
              </p14:nvContentPartPr>
              <p14:xfrm>
                <a:off x="657591" y="2156575"/>
                <a:ext cx="99000" cy="375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694B258-3531-F8FE-E1D7-69B13F5B087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8591" y="2147935"/>
                  <a:ext cx="1166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1DBCE21-A081-5D7E-56BD-B084BF28A822}"/>
                    </a:ext>
                  </a:extLst>
                </p14:cNvPr>
                <p14:cNvContentPartPr/>
                <p14:nvPr/>
              </p14:nvContentPartPr>
              <p14:xfrm>
                <a:off x="114711" y="2174215"/>
                <a:ext cx="92160" cy="383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1DBCE21-A081-5D7E-56BD-B084BF28A82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6071" y="2165575"/>
                  <a:ext cx="1098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4D84412-B8EB-9ACB-4C51-2A6429C3CE38}"/>
                    </a:ext>
                  </a:extLst>
                </p14:cNvPr>
                <p14:cNvContentPartPr/>
                <p14:nvPr/>
              </p14:nvContentPartPr>
              <p14:xfrm>
                <a:off x="351231" y="2356015"/>
                <a:ext cx="46440" cy="6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4D84412-B8EB-9ACB-4C51-2A6429C3CE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2591" y="2347375"/>
                  <a:ext cx="64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C678550-5870-8DE0-558E-AC273B7D3E0B}"/>
                    </a:ext>
                  </a:extLst>
                </p14:cNvPr>
                <p14:cNvContentPartPr/>
                <p14:nvPr/>
              </p14:nvContentPartPr>
              <p14:xfrm>
                <a:off x="396951" y="2309215"/>
                <a:ext cx="30960" cy="111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C678550-5870-8DE0-558E-AC273B7D3E0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8311" y="2300215"/>
                  <a:ext cx="48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FC89C5-BB58-2DE8-A462-623E93263CDD}"/>
                    </a:ext>
                  </a:extLst>
                </p14:cNvPr>
                <p14:cNvContentPartPr/>
                <p14:nvPr/>
              </p14:nvContentPartPr>
              <p14:xfrm>
                <a:off x="445191" y="2283655"/>
                <a:ext cx="19800" cy="102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FC89C5-BB58-2DE8-A462-623E93263CD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6551" y="2274655"/>
                  <a:ext cx="37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BA30C31-F39C-2F01-D2D0-1FDF34C64B03}"/>
                    </a:ext>
                  </a:extLst>
                </p14:cNvPr>
                <p14:cNvContentPartPr/>
                <p14:nvPr/>
              </p14:nvContentPartPr>
              <p14:xfrm>
                <a:off x="1816791" y="1897015"/>
                <a:ext cx="190800" cy="55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BA30C31-F39C-2F01-D2D0-1FDF34C64B0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08151" y="1888375"/>
                  <a:ext cx="208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CEDF26-6978-BFC0-5658-8BD33371F6E4}"/>
                    </a:ext>
                  </a:extLst>
                </p14:cNvPr>
                <p14:cNvContentPartPr/>
                <p14:nvPr/>
              </p14:nvContentPartPr>
              <p14:xfrm>
                <a:off x="2020551" y="1788295"/>
                <a:ext cx="78480" cy="257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CEDF26-6978-BFC0-5658-8BD33371F6E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11911" y="1779655"/>
                  <a:ext cx="961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0024765-2360-8E52-1851-2A3BB6A6646C}"/>
                    </a:ext>
                  </a:extLst>
                </p14:cNvPr>
                <p14:cNvContentPartPr/>
                <p14:nvPr/>
              </p14:nvContentPartPr>
              <p14:xfrm>
                <a:off x="3211791" y="2513335"/>
                <a:ext cx="258840" cy="153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0024765-2360-8E52-1851-2A3BB6A6646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02791" y="2504695"/>
                  <a:ext cx="276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585BF6-6170-CE15-9ABC-12B804E24B12}"/>
                    </a:ext>
                  </a:extLst>
                </p14:cNvPr>
                <p14:cNvContentPartPr/>
                <p14:nvPr/>
              </p14:nvContentPartPr>
              <p14:xfrm>
                <a:off x="3545871" y="2314975"/>
                <a:ext cx="119160" cy="451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585BF6-6170-CE15-9ABC-12B804E24B1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37231" y="2305975"/>
                  <a:ext cx="13680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B564475-3B98-F8BB-5CB9-C8D5573469CC}"/>
                    </a:ext>
                  </a:extLst>
                </p14:cNvPr>
                <p14:cNvContentPartPr/>
                <p14:nvPr/>
              </p14:nvContentPartPr>
              <p14:xfrm>
                <a:off x="2619951" y="2445295"/>
                <a:ext cx="160200" cy="209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B564475-3B98-F8BB-5CB9-C8D5573469C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10951" y="2436655"/>
                  <a:ext cx="1778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726AD8F-29B8-8BB8-8E94-F8AD490C72CE}"/>
                    </a:ext>
                  </a:extLst>
                </p14:cNvPr>
                <p14:cNvContentPartPr/>
                <p14:nvPr/>
              </p14:nvContentPartPr>
              <p14:xfrm>
                <a:off x="2954031" y="2578855"/>
                <a:ext cx="30240" cy="75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726AD8F-29B8-8BB8-8E94-F8AD490C72C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45031" y="2569855"/>
                  <a:ext cx="478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A0E43A8-D52F-AFBF-794F-46DD4B9EAD26}"/>
                    </a:ext>
                  </a:extLst>
                </p14:cNvPr>
                <p14:cNvContentPartPr/>
                <p14:nvPr/>
              </p14:nvContentPartPr>
              <p14:xfrm>
                <a:off x="2400711" y="2268175"/>
                <a:ext cx="166680" cy="275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A0E43A8-D52F-AFBF-794F-46DD4B9EAD2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92071" y="2259175"/>
                  <a:ext cx="1843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0725AD0-EF59-66BD-B9E5-274CB342430B}"/>
                    </a:ext>
                  </a:extLst>
                </p14:cNvPr>
                <p14:cNvContentPartPr/>
                <p14:nvPr/>
              </p14:nvContentPartPr>
              <p14:xfrm>
                <a:off x="5218791" y="1553215"/>
                <a:ext cx="38880" cy="2027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0725AD0-EF59-66BD-B9E5-274CB342430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10151" y="1544215"/>
                  <a:ext cx="56520" cy="20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56E0ED1-A635-FCD0-83C2-09A09FC87580}"/>
                    </a:ext>
                  </a:extLst>
                </p14:cNvPr>
                <p14:cNvContentPartPr/>
                <p14:nvPr/>
              </p14:nvContentPartPr>
              <p14:xfrm>
                <a:off x="5263431" y="1540615"/>
                <a:ext cx="140760" cy="18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56E0ED1-A635-FCD0-83C2-09A09FC8758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254431" y="1531975"/>
                  <a:ext cx="158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9966986-4125-A5F8-4A61-BB53EBDC8AB2}"/>
                    </a:ext>
                  </a:extLst>
                </p14:cNvPr>
                <p14:cNvContentPartPr/>
                <p14:nvPr/>
              </p14:nvContentPartPr>
              <p14:xfrm>
                <a:off x="5216631" y="3560575"/>
                <a:ext cx="226800" cy="27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9966986-4125-A5F8-4A61-BB53EBDC8A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07631" y="3551575"/>
                  <a:ext cx="244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9F68271-5F42-2F49-69C1-1619C1464FF0}"/>
                    </a:ext>
                  </a:extLst>
                </p14:cNvPr>
                <p14:cNvContentPartPr/>
                <p14:nvPr/>
              </p14:nvContentPartPr>
              <p14:xfrm>
                <a:off x="5521911" y="1641415"/>
                <a:ext cx="88560" cy="176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9F68271-5F42-2F49-69C1-1619C1464FF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13271" y="1632775"/>
                  <a:ext cx="1062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28079DA-536E-51FD-D0D3-585C976FB92B}"/>
                    </a:ext>
                  </a:extLst>
                </p14:cNvPr>
                <p14:cNvContentPartPr/>
                <p14:nvPr/>
              </p14:nvContentPartPr>
              <p14:xfrm>
                <a:off x="5613351" y="1610815"/>
                <a:ext cx="78120" cy="25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28079DA-536E-51FD-D0D3-585C976FB92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04711" y="1602175"/>
                  <a:ext cx="957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71524AC-8F61-18AF-8106-327AC044227E}"/>
                    </a:ext>
                  </a:extLst>
                </p14:cNvPr>
                <p14:cNvContentPartPr/>
                <p14:nvPr/>
              </p14:nvContentPartPr>
              <p14:xfrm>
                <a:off x="5760591" y="1766335"/>
                <a:ext cx="60840" cy="140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71524AC-8F61-18AF-8106-327AC04422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51951" y="1757695"/>
                  <a:ext cx="78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29BE21D-26CD-DD34-6465-B8EA9D68561C}"/>
                    </a:ext>
                  </a:extLst>
                </p14:cNvPr>
                <p14:cNvContentPartPr/>
                <p14:nvPr/>
              </p14:nvContentPartPr>
              <p14:xfrm>
                <a:off x="5931591" y="1834375"/>
                <a:ext cx="18720" cy="70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29BE21D-26CD-DD34-6465-B8EA9D68561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22951" y="1825735"/>
                  <a:ext cx="363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599815A-0106-A0B0-76AF-8A552AEDDBEE}"/>
                    </a:ext>
                  </a:extLst>
                </p14:cNvPr>
                <p14:cNvContentPartPr/>
                <p14:nvPr/>
              </p14:nvContentPartPr>
              <p14:xfrm>
                <a:off x="6740511" y="1775695"/>
                <a:ext cx="360" cy="146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599815A-0106-A0B0-76AF-8A552AEDDBE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31871" y="1766695"/>
                  <a:ext cx="18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2AFCF44-A6B6-F1C0-FDD6-25F90162C2C2}"/>
                    </a:ext>
                  </a:extLst>
                </p14:cNvPr>
                <p14:cNvContentPartPr/>
                <p14:nvPr/>
              </p14:nvContentPartPr>
              <p14:xfrm>
                <a:off x="6875151" y="1846255"/>
                <a:ext cx="7848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2AFCF44-A6B6-F1C0-FDD6-25F90162C2C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66511" y="1837255"/>
                  <a:ext cx="96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A70BB8D-F9FE-A72F-8C1C-131CA686C48D}"/>
                    </a:ext>
                  </a:extLst>
                </p14:cNvPr>
                <p14:cNvContentPartPr/>
                <p14:nvPr/>
              </p14:nvContentPartPr>
              <p14:xfrm>
                <a:off x="7057311" y="1846255"/>
                <a:ext cx="13572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A70BB8D-F9FE-A72F-8C1C-131CA686C48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48311" y="1837255"/>
                  <a:ext cx="15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8D92131-7202-2154-C90A-EB9770A1B06F}"/>
                    </a:ext>
                  </a:extLst>
                </p14:cNvPr>
                <p14:cNvContentPartPr/>
                <p14:nvPr/>
              </p14:nvContentPartPr>
              <p14:xfrm>
                <a:off x="7356111" y="1616575"/>
                <a:ext cx="136800" cy="188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8D92131-7202-2154-C90A-EB9770A1B0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47111" y="1607575"/>
                  <a:ext cx="154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955CA48-60C4-E243-6D45-7588D60FC3AB}"/>
                    </a:ext>
                  </a:extLst>
                </p14:cNvPr>
                <p14:cNvContentPartPr/>
                <p14:nvPr/>
              </p14:nvContentPartPr>
              <p14:xfrm>
                <a:off x="7576431" y="1611535"/>
                <a:ext cx="61200" cy="228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955CA48-60C4-E243-6D45-7588D60FC3A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67791" y="1602535"/>
                  <a:ext cx="788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22F902B-2985-1746-2617-026103AC1160}"/>
                    </a:ext>
                  </a:extLst>
                </p14:cNvPr>
                <p14:cNvContentPartPr/>
                <p14:nvPr/>
              </p14:nvContentPartPr>
              <p14:xfrm>
                <a:off x="7619991" y="1804495"/>
                <a:ext cx="244440" cy="66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22F902B-2985-1746-2617-026103AC116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10991" y="1795495"/>
                  <a:ext cx="2620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A0C2D61-5735-5A6A-68AA-DE4B7AAD89FF}"/>
                    </a:ext>
                  </a:extLst>
                </p14:cNvPr>
                <p14:cNvContentPartPr/>
                <p14:nvPr/>
              </p14:nvContentPartPr>
              <p14:xfrm>
                <a:off x="7860471" y="1518295"/>
                <a:ext cx="287280" cy="1921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A0C2D61-5735-5A6A-68AA-DE4B7AAD89F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51831" y="1509295"/>
                  <a:ext cx="304920" cy="19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435BB8C-067C-BB9E-DD94-20B47C700A33}"/>
                    </a:ext>
                  </a:extLst>
                </p14:cNvPr>
                <p14:cNvContentPartPr/>
                <p14:nvPr/>
              </p14:nvContentPartPr>
              <p14:xfrm>
                <a:off x="5773191" y="2273935"/>
                <a:ext cx="277200" cy="6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435BB8C-067C-BB9E-DD94-20B47C700A3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64551" y="2264935"/>
                  <a:ext cx="2948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0B85B20-E1CF-9850-DB4F-80521C1AA39D}"/>
                    </a:ext>
                  </a:extLst>
                </p14:cNvPr>
                <p14:cNvContentPartPr/>
                <p14:nvPr/>
              </p14:nvContentPartPr>
              <p14:xfrm>
                <a:off x="6406431" y="2227135"/>
                <a:ext cx="939600" cy="532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0B85B20-E1CF-9850-DB4F-80521C1AA39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97791" y="2218135"/>
                  <a:ext cx="9572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A8013A9-DF23-2DB9-9501-6039D7E328B3}"/>
                    </a:ext>
                  </a:extLst>
                </p14:cNvPr>
                <p14:cNvContentPartPr/>
                <p14:nvPr/>
              </p14:nvContentPartPr>
              <p14:xfrm>
                <a:off x="7572831" y="2193295"/>
                <a:ext cx="71640" cy="10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A8013A9-DF23-2DB9-9501-6039D7E328B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64191" y="2184295"/>
                  <a:ext cx="89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58F8C8D-AD65-0E09-32B7-67874A85C82D}"/>
                    </a:ext>
                  </a:extLst>
                </p14:cNvPr>
                <p14:cNvContentPartPr/>
                <p14:nvPr/>
              </p14:nvContentPartPr>
              <p14:xfrm>
                <a:off x="5861391" y="2663095"/>
                <a:ext cx="412920" cy="392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58F8C8D-AD65-0E09-32B7-67874A85C82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52391" y="2654095"/>
                  <a:ext cx="4305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89AF449-03C8-E3EB-3F07-072057B86D2C}"/>
                    </a:ext>
                  </a:extLst>
                </p14:cNvPr>
                <p14:cNvContentPartPr/>
                <p14:nvPr/>
              </p14:nvContentPartPr>
              <p14:xfrm>
                <a:off x="6734751" y="2624935"/>
                <a:ext cx="305640" cy="30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89AF449-03C8-E3EB-3F07-072057B86D2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725751" y="2616295"/>
                  <a:ext cx="3232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C2254F0-97FA-ABE0-FD51-63F01CC8A6CB}"/>
                    </a:ext>
                  </a:extLst>
                </p14:cNvPr>
                <p14:cNvContentPartPr/>
                <p14:nvPr/>
              </p14:nvContentPartPr>
              <p14:xfrm>
                <a:off x="7303191" y="2584255"/>
                <a:ext cx="274680" cy="30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C2254F0-97FA-ABE0-FD51-63F01CC8A6C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94551" y="2575255"/>
                  <a:ext cx="292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592F9D4-4857-020E-30C5-B63ACF2A1AB3}"/>
                    </a:ext>
                  </a:extLst>
                </p14:cNvPr>
                <p14:cNvContentPartPr/>
                <p14:nvPr/>
              </p14:nvContentPartPr>
              <p14:xfrm>
                <a:off x="5685351" y="3245575"/>
                <a:ext cx="201960" cy="260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592F9D4-4857-020E-30C5-B63ACF2A1AB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76711" y="3236935"/>
                  <a:ext cx="2196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5300329-94B1-8969-9669-8E1E3638D94B}"/>
                    </a:ext>
                  </a:extLst>
                </p14:cNvPr>
                <p14:cNvContentPartPr/>
                <p14:nvPr/>
              </p14:nvContentPartPr>
              <p14:xfrm>
                <a:off x="5829711" y="3253495"/>
                <a:ext cx="155160" cy="305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5300329-94B1-8969-9669-8E1E3638D94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20711" y="3244495"/>
                  <a:ext cx="1728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78EEA8B-39BA-4F13-1D6B-A02AEE2AA42F}"/>
                    </a:ext>
                  </a:extLst>
                </p14:cNvPr>
                <p14:cNvContentPartPr/>
                <p14:nvPr/>
              </p14:nvContentPartPr>
              <p14:xfrm>
                <a:off x="6048951" y="3562375"/>
                <a:ext cx="84240" cy="106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78EEA8B-39BA-4F13-1D6B-A02AEE2AA42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39951" y="3553735"/>
                  <a:ext cx="101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E026F28-AE4D-B82F-5627-B7E5C4D2EA3B}"/>
                    </a:ext>
                  </a:extLst>
                </p14:cNvPr>
                <p14:cNvContentPartPr/>
                <p14:nvPr/>
              </p14:nvContentPartPr>
              <p14:xfrm>
                <a:off x="6117711" y="3150175"/>
                <a:ext cx="49320" cy="110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E026F28-AE4D-B82F-5627-B7E5C4D2EA3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08711" y="3141175"/>
                  <a:ext cx="66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B6D06E7-F685-25B8-B2FC-64FB06E9922D}"/>
                    </a:ext>
                  </a:extLst>
                </p14:cNvPr>
                <p14:cNvContentPartPr/>
                <p14:nvPr/>
              </p14:nvContentPartPr>
              <p14:xfrm>
                <a:off x="6353871" y="3551935"/>
                <a:ext cx="11880" cy="100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B6D06E7-F685-25B8-B2FC-64FB06E9922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45231" y="3542935"/>
                  <a:ext cx="29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FB008EB-BA39-8774-CE03-B6EC52883302}"/>
                    </a:ext>
                  </a:extLst>
                </p14:cNvPr>
                <p14:cNvContentPartPr/>
                <p14:nvPr/>
              </p14:nvContentPartPr>
              <p14:xfrm>
                <a:off x="6559431" y="3270415"/>
                <a:ext cx="60480" cy="229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FB008EB-BA39-8774-CE03-B6EC5288330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50791" y="3261415"/>
                  <a:ext cx="78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92ED79D-2EA6-1D96-8331-E7A4D1120B4A}"/>
                    </a:ext>
                  </a:extLst>
                </p14:cNvPr>
                <p14:cNvContentPartPr/>
                <p14:nvPr/>
              </p14:nvContentPartPr>
              <p14:xfrm>
                <a:off x="6569511" y="3257815"/>
                <a:ext cx="153720" cy="262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92ED79D-2EA6-1D96-8331-E7A4D1120B4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60511" y="3249175"/>
                  <a:ext cx="171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7E64878-2B8C-F015-B1A6-B43FC9109355}"/>
                    </a:ext>
                  </a:extLst>
                </p14:cNvPr>
                <p14:cNvContentPartPr/>
                <p14:nvPr/>
              </p14:nvContentPartPr>
              <p14:xfrm>
                <a:off x="6822591" y="3574975"/>
                <a:ext cx="97200" cy="63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7E64878-2B8C-F015-B1A6-B43FC910935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13591" y="3566335"/>
                  <a:ext cx="1148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AB7CBFD-DECD-BC2C-4E0E-FF62BA6DB676}"/>
                    </a:ext>
                  </a:extLst>
                </p14:cNvPr>
                <p14:cNvContentPartPr/>
                <p14:nvPr/>
              </p14:nvContentPartPr>
              <p14:xfrm>
                <a:off x="6793431" y="3211735"/>
                <a:ext cx="69480" cy="151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AB7CBFD-DECD-BC2C-4E0E-FF62BA6DB67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784431" y="3202735"/>
                  <a:ext cx="87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2C06A75-84F7-7DAA-6DBA-D289BFCC59B0}"/>
                    </a:ext>
                  </a:extLst>
                </p14:cNvPr>
                <p14:cNvContentPartPr/>
                <p14:nvPr/>
              </p14:nvContentPartPr>
              <p14:xfrm>
                <a:off x="7063071" y="3428815"/>
                <a:ext cx="46440" cy="12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2C06A75-84F7-7DAA-6DBA-D289BFCC59B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54071" y="3419815"/>
                  <a:ext cx="640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2DA8246-A1E3-DF74-EA81-635A5D1241FB}"/>
                    </a:ext>
                  </a:extLst>
                </p14:cNvPr>
                <p14:cNvContentPartPr/>
                <p14:nvPr/>
              </p14:nvContentPartPr>
              <p14:xfrm>
                <a:off x="7174311" y="3452215"/>
                <a:ext cx="114840" cy="5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2DA8246-A1E3-DF74-EA81-635A5D1241F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65671" y="3443215"/>
                  <a:ext cx="132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F9F338E-18CD-187B-0B6A-34BFE46A8068}"/>
                    </a:ext>
                  </a:extLst>
                </p14:cNvPr>
                <p14:cNvContentPartPr/>
                <p14:nvPr/>
              </p14:nvContentPartPr>
              <p14:xfrm>
                <a:off x="7473111" y="3252775"/>
                <a:ext cx="108720" cy="222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F9F338E-18CD-187B-0B6A-34BFE46A806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64471" y="3244135"/>
                  <a:ext cx="1263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C5AAB03-8D3F-D905-9548-11F30FCECE8C}"/>
                    </a:ext>
                  </a:extLst>
                </p14:cNvPr>
                <p14:cNvContentPartPr/>
                <p14:nvPr/>
              </p14:nvContentPartPr>
              <p14:xfrm>
                <a:off x="7624311" y="3239815"/>
                <a:ext cx="83880" cy="207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C5AAB03-8D3F-D905-9548-11F30FCECE8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615311" y="3231175"/>
                  <a:ext cx="1015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9E503B8-61B2-67E2-CB9E-B407589A26BF}"/>
                    </a:ext>
                  </a:extLst>
                </p14:cNvPr>
                <p14:cNvContentPartPr/>
                <p14:nvPr/>
              </p14:nvContentPartPr>
              <p14:xfrm>
                <a:off x="7725471" y="3486415"/>
                <a:ext cx="141120" cy="1000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9E503B8-61B2-67E2-CB9E-B407589A26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16471" y="3477775"/>
                  <a:ext cx="158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9222E3D-1F24-B366-69F4-E5B413F54A1A}"/>
                    </a:ext>
                  </a:extLst>
                </p14:cNvPr>
                <p14:cNvContentPartPr/>
                <p14:nvPr/>
              </p14:nvContentPartPr>
              <p14:xfrm>
                <a:off x="7789911" y="3179695"/>
                <a:ext cx="155160" cy="73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9222E3D-1F24-B366-69F4-E5B413F54A1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780911" y="3171055"/>
                  <a:ext cx="172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D2379D4-893B-2D45-0D82-617EDD88679C}"/>
                    </a:ext>
                  </a:extLst>
                </p14:cNvPr>
                <p14:cNvContentPartPr/>
                <p14:nvPr/>
              </p14:nvContentPartPr>
              <p14:xfrm>
                <a:off x="5795511" y="1532335"/>
                <a:ext cx="37800" cy="78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D2379D4-893B-2D45-0D82-617EDD88679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86511" y="1523695"/>
                  <a:ext cx="554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3FB70F0-DA1F-08CE-F3CD-8B58E9834DFC}"/>
                    </a:ext>
                  </a:extLst>
                </p14:cNvPr>
                <p14:cNvContentPartPr/>
                <p14:nvPr/>
              </p14:nvContentPartPr>
              <p14:xfrm>
                <a:off x="6476271" y="1548895"/>
                <a:ext cx="16200" cy="97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3FB70F0-DA1F-08CE-F3CD-8B58E9834DF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67631" y="1540255"/>
                  <a:ext cx="33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4809D0D-035C-AD5D-13D6-DED2585FF38D}"/>
                    </a:ext>
                  </a:extLst>
                </p14:cNvPr>
                <p14:cNvContentPartPr/>
                <p14:nvPr/>
              </p14:nvContentPartPr>
              <p14:xfrm>
                <a:off x="7699911" y="1532335"/>
                <a:ext cx="109440" cy="150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4809D0D-035C-AD5D-13D6-DED2585FF38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690911" y="1523335"/>
                  <a:ext cx="1270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A8410F6-9A8B-D966-F393-9F6DB25D907A}"/>
                    </a:ext>
                  </a:extLst>
                </p14:cNvPr>
                <p14:cNvContentPartPr/>
                <p14:nvPr/>
              </p14:nvContentPartPr>
              <p14:xfrm>
                <a:off x="6160191" y="1605775"/>
                <a:ext cx="101520" cy="203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A8410F6-9A8B-D966-F393-9F6DB25D907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151551" y="1596775"/>
                  <a:ext cx="1191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DEE32C8-DA55-3006-8234-779BE0F789C3}"/>
                    </a:ext>
                  </a:extLst>
                </p14:cNvPr>
                <p14:cNvContentPartPr/>
                <p14:nvPr/>
              </p14:nvContentPartPr>
              <p14:xfrm>
                <a:off x="6287271" y="1611175"/>
                <a:ext cx="137160" cy="218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DEE32C8-DA55-3006-8234-779BE0F789C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278271" y="1602175"/>
                  <a:ext cx="154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373D457-45ED-836D-645A-C6321C69F2D4}"/>
                    </a:ext>
                  </a:extLst>
                </p14:cNvPr>
                <p14:cNvContentPartPr/>
                <p14:nvPr/>
              </p14:nvContentPartPr>
              <p14:xfrm>
                <a:off x="6435591" y="1819255"/>
                <a:ext cx="94320" cy="132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373D457-45ED-836D-645A-C6321C69F2D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26951" y="1810615"/>
                  <a:ext cx="111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8B3DB9E-FE7D-0347-1423-49035794B02F}"/>
                    </a:ext>
                  </a:extLst>
                </p14:cNvPr>
                <p14:cNvContentPartPr/>
                <p14:nvPr/>
              </p14:nvContentPartPr>
              <p14:xfrm>
                <a:off x="6429471" y="1541335"/>
                <a:ext cx="125640" cy="1422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8B3DB9E-FE7D-0347-1423-49035794B02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20471" y="1532335"/>
                  <a:ext cx="1432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F5586BF-7CC2-F578-DB4B-AF553E4F2DC4}"/>
                    </a:ext>
                  </a:extLst>
                </p14:cNvPr>
                <p14:cNvContentPartPr/>
                <p14:nvPr/>
              </p14:nvContentPartPr>
              <p14:xfrm>
                <a:off x="6388791" y="4055935"/>
                <a:ext cx="70560" cy="117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F5586BF-7CC2-F578-DB4B-AF553E4F2DC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380151" y="4047295"/>
                  <a:ext cx="88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47D1C19-FA08-547D-46C2-851085633FEF}"/>
                    </a:ext>
                  </a:extLst>
                </p14:cNvPr>
                <p14:cNvContentPartPr/>
                <p14:nvPr/>
              </p14:nvContentPartPr>
              <p14:xfrm>
                <a:off x="6593991" y="3913015"/>
                <a:ext cx="435600" cy="149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47D1C19-FA08-547D-46C2-851085633FE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84991" y="3904375"/>
                  <a:ext cx="453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DB08EE6-6B47-F7EC-C18C-746E04B1E65F}"/>
                    </a:ext>
                  </a:extLst>
                </p14:cNvPr>
                <p14:cNvContentPartPr/>
                <p14:nvPr/>
              </p14:nvContentPartPr>
              <p14:xfrm>
                <a:off x="7076031" y="3774775"/>
                <a:ext cx="210600" cy="5169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DB08EE6-6B47-F7EC-C18C-746E04B1E65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067391" y="3765775"/>
                  <a:ext cx="22824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EC92D0E-667E-2BD3-99D7-2B6881D55662}"/>
                    </a:ext>
                  </a:extLst>
                </p14:cNvPr>
                <p14:cNvContentPartPr/>
                <p14:nvPr/>
              </p14:nvContentPartPr>
              <p14:xfrm>
                <a:off x="5936991" y="3922015"/>
                <a:ext cx="249120" cy="279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EC92D0E-667E-2BD3-99D7-2B6881D5566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928351" y="3913015"/>
                  <a:ext cx="2667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45A993B-45EB-5848-0F07-B163DB7A59AC}"/>
                    </a:ext>
                  </a:extLst>
                </p14:cNvPr>
                <p14:cNvContentPartPr/>
                <p14:nvPr/>
              </p14:nvContentPartPr>
              <p14:xfrm>
                <a:off x="5666991" y="3821215"/>
                <a:ext cx="165600" cy="313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45A993B-45EB-5848-0F07-B163DB7A59A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657991" y="3812575"/>
                  <a:ext cx="183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E8E484-D12A-A5AA-A2B0-037D302AD245}"/>
                    </a:ext>
                  </a:extLst>
                </p14:cNvPr>
                <p14:cNvContentPartPr/>
                <p14:nvPr/>
              </p14:nvContentPartPr>
              <p14:xfrm>
                <a:off x="2325111" y="1494175"/>
                <a:ext cx="283320" cy="638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E8E484-D12A-A5AA-A2B0-037D302AD24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316471" y="1485535"/>
                  <a:ext cx="30096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70E9B6B-CBD7-42B5-3D46-D41118D492B0}"/>
                    </a:ext>
                  </a:extLst>
                </p14:cNvPr>
                <p14:cNvContentPartPr/>
                <p14:nvPr/>
              </p14:nvContentPartPr>
              <p14:xfrm>
                <a:off x="2531031" y="1651495"/>
                <a:ext cx="276840" cy="318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70E9B6B-CBD7-42B5-3D46-D41118D492B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22391" y="1642495"/>
                  <a:ext cx="2944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F8DEB2-3DB1-C4AB-DAA5-FFC67106C485}"/>
                    </a:ext>
                  </a:extLst>
                </p14:cNvPr>
                <p14:cNvContentPartPr/>
                <p14:nvPr/>
              </p14:nvContentPartPr>
              <p14:xfrm>
                <a:off x="2537871" y="1787215"/>
                <a:ext cx="251640" cy="36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F8DEB2-3DB1-C4AB-DAA5-FFC67106C48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28871" y="1778215"/>
                  <a:ext cx="269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EC748FF-87E8-768A-0483-0170BDB5D008}"/>
                    </a:ext>
                  </a:extLst>
                </p14:cNvPr>
                <p14:cNvContentPartPr/>
                <p14:nvPr/>
              </p14:nvContentPartPr>
              <p14:xfrm>
                <a:off x="2788071" y="1921855"/>
                <a:ext cx="101880" cy="8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EC748FF-87E8-768A-0483-0170BDB5D00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779071" y="1913215"/>
                  <a:ext cx="119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55AC825-444D-AACB-9132-B08A0816264D}"/>
                    </a:ext>
                  </a:extLst>
                </p14:cNvPr>
                <p14:cNvContentPartPr/>
                <p14:nvPr/>
              </p14:nvContentPartPr>
              <p14:xfrm>
                <a:off x="3002991" y="1969015"/>
                <a:ext cx="27360" cy="72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55AC825-444D-AACB-9132-B08A0816264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994351" y="1960375"/>
                  <a:ext cx="45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4E009B6-7F25-7575-67A6-CF6AFC23CA9C}"/>
                    </a:ext>
                  </a:extLst>
                </p14:cNvPr>
                <p14:cNvContentPartPr/>
                <p14:nvPr/>
              </p14:nvContentPartPr>
              <p14:xfrm>
                <a:off x="3239511" y="1682095"/>
                <a:ext cx="208800" cy="293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4E009B6-7F25-7575-67A6-CF6AFC23CA9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230871" y="1673095"/>
                  <a:ext cx="2264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A0205FD-827B-7724-328F-A67CC0930875}"/>
                    </a:ext>
                  </a:extLst>
                </p14:cNvPr>
                <p14:cNvContentPartPr/>
                <p14:nvPr/>
              </p14:nvContentPartPr>
              <p14:xfrm>
                <a:off x="3130071" y="1843015"/>
                <a:ext cx="265680" cy="39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A0205FD-827B-7724-328F-A67CC093087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121071" y="1834375"/>
                  <a:ext cx="2833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C7F2D4F-1203-3D9F-DD87-FCB1E4D5CC5E}"/>
                    </a:ext>
                  </a:extLst>
                </p14:cNvPr>
                <p14:cNvContentPartPr/>
                <p14:nvPr/>
              </p14:nvContentPartPr>
              <p14:xfrm>
                <a:off x="3458031" y="1948855"/>
                <a:ext cx="72000" cy="102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C7F2D4F-1203-3D9F-DD87-FCB1E4D5CC5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449031" y="1940215"/>
                  <a:ext cx="89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745D1B2-88C5-52E3-14C3-A4B7686BA66F}"/>
                    </a:ext>
                  </a:extLst>
                </p14:cNvPr>
                <p14:cNvContentPartPr/>
                <p14:nvPr/>
              </p14:nvContentPartPr>
              <p14:xfrm>
                <a:off x="3639831" y="1951375"/>
                <a:ext cx="98640" cy="7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745D1B2-88C5-52E3-14C3-A4B7686BA66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30831" y="1942375"/>
                  <a:ext cx="116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410CC16-3C5E-9B96-FFC5-FB48F6A99A6B}"/>
                    </a:ext>
                  </a:extLst>
                </p14:cNvPr>
                <p14:cNvContentPartPr/>
                <p14:nvPr/>
              </p14:nvContentPartPr>
              <p14:xfrm>
                <a:off x="3838911" y="2004295"/>
                <a:ext cx="165600" cy="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410CC16-3C5E-9B96-FFC5-FB48F6A99A6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30271" y="1995655"/>
                  <a:ext cx="183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DF09F5E-FC61-B9E2-34B6-5851479F0FC2}"/>
                    </a:ext>
                  </a:extLst>
                </p14:cNvPr>
                <p14:cNvContentPartPr/>
                <p14:nvPr/>
              </p14:nvContentPartPr>
              <p14:xfrm>
                <a:off x="4247151" y="1581655"/>
                <a:ext cx="266400" cy="377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DF09F5E-FC61-B9E2-34B6-5851479F0FC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238511" y="1572655"/>
                  <a:ext cx="2840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067E0C6-3710-B6E1-E37B-E8D9A817476C}"/>
                    </a:ext>
                  </a:extLst>
                </p14:cNvPr>
                <p14:cNvContentPartPr/>
                <p14:nvPr/>
              </p14:nvContentPartPr>
              <p14:xfrm>
                <a:off x="4161471" y="1757335"/>
                <a:ext cx="263160" cy="83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067E0C6-3710-B6E1-E37B-E8D9A817476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52471" y="1748335"/>
                  <a:ext cx="2808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98BE1F5-A98E-331D-E007-A1AAAB984C5B}"/>
                    </a:ext>
                  </a:extLst>
                </p14:cNvPr>
                <p14:cNvContentPartPr/>
                <p14:nvPr/>
              </p14:nvContentPartPr>
              <p14:xfrm>
                <a:off x="4436871" y="1980175"/>
                <a:ext cx="243000" cy="100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98BE1F5-A98E-331D-E007-A1AAAB984C5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428231" y="1971175"/>
                  <a:ext cx="2606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C1FC71A-79AD-CA33-DEC0-EF5B49A98ED1}"/>
                    </a:ext>
                  </a:extLst>
                </p14:cNvPr>
                <p14:cNvContentPartPr/>
                <p14:nvPr/>
              </p14:nvContentPartPr>
              <p14:xfrm>
                <a:off x="4636311" y="1528015"/>
                <a:ext cx="279360" cy="664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C1FC71A-79AD-CA33-DEC0-EF5B49A98ED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27311" y="1519375"/>
                  <a:ext cx="29700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4CAA10B-0647-6350-D4DE-1009713EC88C}"/>
                    </a:ext>
                  </a:extLst>
                </p14:cNvPr>
                <p14:cNvContentPartPr/>
                <p14:nvPr/>
              </p14:nvContentPartPr>
              <p14:xfrm>
                <a:off x="2570991" y="2115535"/>
                <a:ext cx="1930320" cy="889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4CAA10B-0647-6350-D4DE-1009713EC88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561991" y="2106895"/>
                  <a:ext cx="19479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DEABB84-06B8-788E-F779-B33296105672}"/>
                    </a:ext>
                  </a:extLst>
                </p14:cNvPr>
                <p14:cNvContentPartPr/>
                <p14:nvPr/>
              </p14:nvContentPartPr>
              <p14:xfrm>
                <a:off x="2680071" y="1423615"/>
                <a:ext cx="1850760" cy="47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DEABB84-06B8-788E-F779-B3329610567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71431" y="1414975"/>
                  <a:ext cx="1868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C9711C1-6168-CF8E-78E3-287C73B06482}"/>
                    </a:ext>
                  </a:extLst>
                </p14:cNvPr>
                <p14:cNvContentPartPr/>
                <p14:nvPr/>
              </p14:nvContentPartPr>
              <p14:xfrm>
                <a:off x="608271" y="4084375"/>
                <a:ext cx="220320" cy="259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C9711C1-6168-CF8E-78E3-287C73B0648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99631" y="4075375"/>
                  <a:ext cx="2379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0B9740D-833F-5F92-E29C-6F7DB905290A}"/>
                    </a:ext>
                  </a:extLst>
                </p14:cNvPr>
                <p14:cNvContentPartPr/>
                <p14:nvPr/>
              </p14:nvContentPartPr>
              <p14:xfrm>
                <a:off x="515391" y="4220095"/>
                <a:ext cx="280440" cy="471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0B9740D-833F-5F92-E29C-6F7DB905290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06751" y="4211095"/>
                  <a:ext cx="298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0B788D7-1A4B-E1E6-971A-9F9EB4D6F744}"/>
                    </a:ext>
                  </a:extLst>
                </p14:cNvPr>
                <p14:cNvContentPartPr/>
                <p14:nvPr/>
              </p14:nvContentPartPr>
              <p14:xfrm>
                <a:off x="806271" y="4375975"/>
                <a:ext cx="63360" cy="71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0B788D7-1A4B-E1E6-971A-9F9EB4D6F74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7271" y="4367335"/>
                  <a:ext cx="810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C99FB82-FDC7-CDEE-3E35-5BF7B2E0E7F3}"/>
                    </a:ext>
                  </a:extLst>
                </p14:cNvPr>
                <p14:cNvContentPartPr/>
                <p14:nvPr/>
              </p14:nvContentPartPr>
              <p14:xfrm>
                <a:off x="1007871" y="4132255"/>
                <a:ext cx="60480" cy="230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C99FB82-FDC7-CDEE-3E35-5BF7B2E0E7F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99231" y="4123255"/>
                  <a:ext cx="781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15CFB9C-C2A7-254E-D7A9-BFEED4802289}"/>
                    </a:ext>
                  </a:extLst>
                </p14:cNvPr>
                <p14:cNvContentPartPr/>
                <p14:nvPr/>
              </p14:nvContentPartPr>
              <p14:xfrm>
                <a:off x="1005711" y="4096975"/>
                <a:ext cx="135720" cy="276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15CFB9C-C2A7-254E-D7A9-BFEED480228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6711" y="4087975"/>
                  <a:ext cx="1533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0D7A9F0-FE16-DC19-F02C-B795DDBF8D87}"/>
                    </a:ext>
                  </a:extLst>
                </p14:cNvPr>
                <p14:cNvContentPartPr/>
                <p14:nvPr/>
              </p14:nvContentPartPr>
              <p14:xfrm>
                <a:off x="920031" y="4085095"/>
                <a:ext cx="129960" cy="273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0D7A9F0-FE16-DC19-F02C-B795DDBF8D8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11391" y="4076455"/>
                  <a:ext cx="1476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4562106-7874-FFED-5CCF-DB2C61B0B933}"/>
                    </a:ext>
                  </a:extLst>
                </p14:cNvPr>
                <p14:cNvContentPartPr/>
                <p14:nvPr/>
              </p14:nvContentPartPr>
              <p14:xfrm>
                <a:off x="1200111" y="4353295"/>
                <a:ext cx="116280" cy="153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4562106-7874-FFED-5CCF-DB2C61B0B93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91471" y="4344655"/>
                  <a:ext cx="133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3149157-6167-7CE4-AC9F-F6DBA4136A21}"/>
                    </a:ext>
                  </a:extLst>
                </p14:cNvPr>
                <p14:cNvContentPartPr/>
                <p14:nvPr/>
              </p14:nvContentPartPr>
              <p14:xfrm>
                <a:off x="1441671" y="4225855"/>
                <a:ext cx="276480" cy="129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3149157-6167-7CE4-AC9F-F6DBA4136A2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433031" y="4217215"/>
                  <a:ext cx="2941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45207F8-4453-10D4-E9EE-AFEB0F063A3B}"/>
                    </a:ext>
                  </a:extLst>
                </p14:cNvPr>
                <p14:cNvContentPartPr/>
                <p14:nvPr/>
              </p14:nvContentPartPr>
              <p14:xfrm>
                <a:off x="1587111" y="4073575"/>
                <a:ext cx="17280" cy="1980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45207F8-4453-10D4-E9EE-AFEB0F063A3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578111" y="4064575"/>
                  <a:ext cx="349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34C64FE-46CD-F7BB-A666-3B33D69199F4}"/>
                    </a:ext>
                  </a:extLst>
                </p14:cNvPr>
                <p14:cNvContentPartPr/>
                <p14:nvPr/>
              </p14:nvContentPartPr>
              <p14:xfrm>
                <a:off x="1866831" y="3974215"/>
                <a:ext cx="331560" cy="374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34C64FE-46CD-F7BB-A666-3B33D69199F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858191" y="3965575"/>
                  <a:ext cx="3492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4EF7516-E148-5071-DFE3-3D49D150F86E}"/>
                    </a:ext>
                  </a:extLst>
                </p14:cNvPr>
                <p14:cNvContentPartPr/>
                <p14:nvPr/>
              </p14:nvContentPartPr>
              <p14:xfrm>
                <a:off x="2104071" y="4285255"/>
                <a:ext cx="176400" cy="1396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4EF7516-E148-5071-DFE3-3D49D150F86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095071" y="4276255"/>
                  <a:ext cx="194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736F7EB-4FEC-B505-32C0-0D54C2A25A76}"/>
                    </a:ext>
                  </a:extLst>
                </p14:cNvPr>
                <p14:cNvContentPartPr/>
                <p14:nvPr/>
              </p14:nvContentPartPr>
              <p14:xfrm>
                <a:off x="2473431" y="4037575"/>
                <a:ext cx="171360" cy="2412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736F7EB-4FEC-B505-32C0-0D54C2A25A7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464431" y="4028575"/>
                  <a:ext cx="1890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2A7EE65-011F-B397-E448-B44E690B2D5A}"/>
                    </a:ext>
                  </a:extLst>
                </p14:cNvPr>
                <p14:cNvContentPartPr/>
                <p14:nvPr/>
              </p14:nvContentPartPr>
              <p14:xfrm>
                <a:off x="2624271" y="4044055"/>
                <a:ext cx="113040" cy="2926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2A7EE65-011F-B397-E448-B44E690B2D5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615631" y="4035415"/>
                  <a:ext cx="1306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57BC43D-53A7-3F5E-2575-0723F243DDF5}"/>
                    </a:ext>
                  </a:extLst>
                </p14:cNvPr>
                <p14:cNvContentPartPr/>
                <p14:nvPr/>
              </p14:nvContentPartPr>
              <p14:xfrm>
                <a:off x="2739471" y="4287415"/>
                <a:ext cx="158040" cy="1947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57BC43D-53A7-3F5E-2575-0723F243DDF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730831" y="4278415"/>
                  <a:ext cx="1756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ABDDC75-BB90-3B1D-67F0-48E287FC6ADF}"/>
                    </a:ext>
                  </a:extLst>
                </p14:cNvPr>
                <p14:cNvContentPartPr/>
                <p14:nvPr/>
              </p14:nvContentPartPr>
              <p14:xfrm>
                <a:off x="1717071" y="4190575"/>
                <a:ext cx="368280" cy="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ABDDC75-BB90-3B1D-67F0-48E287FC6AD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708431" y="4181935"/>
                  <a:ext cx="385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2FB090A-1D58-0D18-8B19-6502567D4CB6}"/>
                    </a:ext>
                  </a:extLst>
                </p14:cNvPr>
                <p14:cNvContentPartPr/>
                <p14:nvPr/>
              </p14:nvContentPartPr>
              <p14:xfrm>
                <a:off x="3229071" y="4202455"/>
                <a:ext cx="177840" cy="65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2FB090A-1D58-0D18-8B19-6502567D4CB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220071" y="4193455"/>
                  <a:ext cx="195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09C30D4-B8EC-8900-B133-FFFE4AEAE582}"/>
                    </a:ext>
                  </a:extLst>
                </p14:cNvPr>
                <p14:cNvContentPartPr/>
                <p14:nvPr/>
              </p14:nvContentPartPr>
              <p14:xfrm>
                <a:off x="3299631" y="4132255"/>
                <a:ext cx="29880" cy="234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09C30D4-B8EC-8900-B133-FFFE4AEAE58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290631" y="4123255"/>
                  <a:ext cx="475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D85D6A6-333C-3FF0-51DC-5EDDBE499258}"/>
                    </a:ext>
                  </a:extLst>
                </p14:cNvPr>
                <p14:cNvContentPartPr/>
                <p14:nvPr/>
              </p14:nvContentPartPr>
              <p14:xfrm>
                <a:off x="3526431" y="4159615"/>
                <a:ext cx="202680" cy="243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D85D6A6-333C-3FF0-51DC-5EDDBE49925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517791" y="4150975"/>
                  <a:ext cx="2203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BEC123E-2D46-8DD8-7560-EC0582A7A91F}"/>
                    </a:ext>
                  </a:extLst>
                </p14:cNvPr>
                <p14:cNvContentPartPr/>
                <p14:nvPr/>
              </p14:nvContentPartPr>
              <p14:xfrm>
                <a:off x="3393591" y="4330975"/>
                <a:ext cx="363960" cy="76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BEC123E-2D46-8DD8-7560-EC0582A7A91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384591" y="4322335"/>
                  <a:ext cx="381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478411A-A75E-9146-1308-249989B97DCC}"/>
                    </a:ext>
                  </a:extLst>
                </p14:cNvPr>
                <p14:cNvContentPartPr/>
                <p14:nvPr/>
              </p14:nvContentPartPr>
              <p14:xfrm>
                <a:off x="3741351" y="4422055"/>
                <a:ext cx="73080" cy="1152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478411A-A75E-9146-1308-249989B97DC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732351" y="4413415"/>
                  <a:ext cx="907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054920B-8FDD-0C12-A617-4383429AD6F3}"/>
                    </a:ext>
                  </a:extLst>
                </p14:cNvPr>
                <p14:cNvContentPartPr/>
                <p14:nvPr/>
              </p14:nvContentPartPr>
              <p14:xfrm>
                <a:off x="3906231" y="4196695"/>
                <a:ext cx="86040" cy="1746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054920B-8FDD-0C12-A617-4383429AD6F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897591" y="4187695"/>
                  <a:ext cx="1036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2E4C73A-184E-76E6-8486-FA6EF25F4545}"/>
                    </a:ext>
                  </a:extLst>
                </p14:cNvPr>
                <p14:cNvContentPartPr/>
                <p14:nvPr/>
              </p14:nvContentPartPr>
              <p14:xfrm>
                <a:off x="4002711" y="4164295"/>
                <a:ext cx="65160" cy="1738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2E4C73A-184E-76E6-8486-FA6EF25F454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994071" y="4155295"/>
                  <a:ext cx="82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D3D3A44-5868-0191-5AB2-E73873012406}"/>
                    </a:ext>
                  </a:extLst>
                </p14:cNvPr>
                <p14:cNvContentPartPr/>
                <p14:nvPr/>
              </p14:nvContentPartPr>
              <p14:xfrm>
                <a:off x="4108551" y="4395775"/>
                <a:ext cx="90720" cy="914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D3D3A44-5868-0191-5AB2-E7387301240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099911" y="4387135"/>
                  <a:ext cx="108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3BD06CF-8C10-9BAE-415E-77C9D658C9DD}"/>
                    </a:ext>
                  </a:extLst>
                </p14:cNvPr>
                <p14:cNvContentPartPr/>
                <p14:nvPr/>
              </p14:nvContentPartPr>
              <p14:xfrm>
                <a:off x="5292231" y="1482655"/>
                <a:ext cx="963000" cy="2393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3BD06CF-8C10-9BAE-415E-77C9D658C9D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283231" y="1474015"/>
                  <a:ext cx="980640" cy="24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7A68A9C-DBDB-9549-A8E4-54672103A0C4}"/>
                    </a:ext>
                  </a:extLst>
                </p14:cNvPr>
                <p14:cNvContentPartPr/>
                <p14:nvPr/>
              </p14:nvContentPartPr>
              <p14:xfrm>
                <a:off x="4349031" y="4364815"/>
                <a:ext cx="209160" cy="31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7A68A9C-DBDB-9549-A8E4-54672103A0C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340391" y="4355815"/>
                  <a:ext cx="2268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A2B52FB-46F5-1D66-D240-9A8D06CE94DE}"/>
                    </a:ext>
                  </a:extLst>
                </p14:cNvPr>
                <p14:cNvContentPartPr/>
                <p14:nvPr/>
              </p14:nvContentPartPr>
              <p14:xfrm>
                <a:off x="4380711" y="4577575"/>
                <a:ext cx="59040" cy="126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A2B52FB-46F5-1D66-D240-9A8D06CE94D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371711" y="4568575"/>
                  <a:ext cx="76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47BC371-BF01-75F2-9799-3C2634D2578D}"/>
                    </a:ext>
                  </a:extLst>
                </p14:cNvPr>
                <p14:cNvContentPartPr/>
                <p14:nvPr/>
              </p14:nvContentPartPr>
              <p14:xfrm>
                <a:off x="4425351" y="4331335"/>
                <a:ext cx="7200" cy="1245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47BC371-BF01-75F2-9799-3C2634D2578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416351" y="4322695"/>
                  <a:ext cx="248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8F3BDB8-53B8-5551-E1C5-9EECFB0BD841}"/>
                    </a:ext>
                  </a:extLst>
                </p14:cNvPr>
                <p14:cNvContentPartPr/>
                <p14:nvPr/>
              </p14:nvContentPartPr>
              <p14:xfrm>
                <a:off x="4507071" y="4573255"/>
                <a:ext cx="12240" cy="16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8F3BDB8-53B8-5551-E1C5-9EECFB0BD84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498431" y="4564615"/>
                  <a:ext cx="29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AC015C8-2860-DE4F-6E26-7DA52F762A71}"/>
                    </a:ext>
                  </a:extLst>
                </p14:cNvPr>
                <p14:cNvContentPartPr/>
                <p14:nvPr/>
              </p14:nvContentPartPr>
              <p14:xfrm>
                <a:off x="4612911" y="4548415"/>
                <a:ext cx="192960" cy="12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AC015C8-2860-DE4F-6E26-7DA52F762A7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603911" y="4539415"/>
                  <a:ext cx="210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D224E30-CE8C-F5BD-0D94-FE09D82100E0}"/>
                    </a:ext>
                  </a:extLst>
                </p14:cNvPr>
                <p14:cNvContentPartPr/>
                <p14:nvPr/>
              </p14:nvContentPartPr>
              <p14:xfrm>
                <a:off x="4944471" y="4200655"/>
                <a:ext cx="231480" cy="279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D224E30-CE8C-F5BD-0D94-FE09D82100E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935831" y="4192015"/>
                  <a:ext cx="2491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A1D4AA2-0616-0CE3-84B5-BC99F7F9E0F1}"/>
                    </a:ext>
                  </a:extLst>
                </p14:cNvPr>
                <p14:cNvContentPartPr/>
                <p14:nvPr/>
              </p14:nvContentPartPr>
              <p14:xfrm>
                <a:off x="4818111" y="4324855"/>
                <a:ext cx="320040" cy="712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A1D4AA2-0616-0CE3-84B5-BC99F7F9E0F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809111" y="4315855"/>
                  <a:ext cx="337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5966261-1E6E-DFE3-9864-6C2A747EC0C1}"/>
                    </a:ext>
                  </a:extLst>
                </p14:cNvPr>
                <p14:cNvContentPartPr/>
                <p14:nvPr/>
              </p14:nvContentPartPr>
              <p14:xfrm>
                <a:off x="5251911" y="4497295"/>
                <a:ext cx="223920" cy="143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5966261-1E6E-DFE3-9864-6C2A747EC0C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242911" y="4488655"/>
                  <a:ext cx="2415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0144096-B679-8C1E-55C2-E53A517587A4}"/>
                    </a:ext>
                  </a:extLst>
                </p14:cNvPr>
                <p14:cNvContentPartPr/>
                <p14:nvPr/>
              </p14:nvContentPartPr>
              <p14:xfrm>
                <a:off x="5576271" y="4284535"/>
                <a:ext cx="150840" cy="1886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0144096-B679-8C1E-55C2-E53A517587A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67631" y="4275535"/>
                  <a:ext cx="168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18F86FA-6CE7-3ABE-45DB-AF0914D75664}"/>
                    </a:ext>
                  </a:extLst>
                </p14:cNvPr>
                <p14:cNvContentPartPr/>
                <p14:nvPr/>
              </p14:nvContentPartPr>
              <p14:xfrm>
                <a:off x="5706231" y="4230895"/>
                <a:ext cx="126000" cy="2869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18F86FA-6CE7-3ABE-45DB-AF0914D7566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697231" y="4222255"/>
                  <a:ext cx="143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3056F0D-7CE5-5EF8-96EC-84C67951553C}"/>
                    </a:ext>
                  </a:extLst>
                </p14:cNvPr>
                <p14:cNvContentPartPr/>
                <p14:nvPr/>
              </p14:nvContentPartPr>
              <p14:xfrm>
                <a:off x="5890551" y="4487215"/>
                <a:ext cx="154080" cy="1065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3056F0D-7CE5-5EF8-96EC-84C67951553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881551" y="4478575"/>
                  <a:ext cx="171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28AE094-4C38-189D-C073-973C3340DD8B}"/>
                    </a:ext>
                  </a:extLst>
                </p14:cNvPr>
                <p14:cNvContentPartPr/>
                <p14:nvPr/>
              </p14:nvContentPartPr>
              <p14:xfrm>
                <a:off x="6289431" y="4430695"/>
                <a:ext cx="234720" cy="32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28AE094-4C38-189D-C073-973C3340DD8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280431" y="4422055"/>
                  <a:ext cx="252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BAAAC5C-56DE-04BE-F752-BFA8716425BD}"/>
                    </a:ext>
                  </a:extLst>
                </p14:cNvPr>
                <p14:cNvContentPartPr/>
                <p14:nvPr/>
              </p14:nvContentPartPr>
              <p14:xfrm>
                <a:off x="6300951" y="4595215"/>
                <a:ext cx="123840" cy="18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BAAAC5C-56DE-04BE-F752-BFA8716425B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292311" y="4586215"/>
                  <a:ext cx="141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0BF254E-B424-B805-9C18-7E9EA469CD0D}"/>
                    </a:ext>
                  </a:extLst>
                </p14:cNvPr>
                <p14:cNvContentPartPr/>
                <p14:nvPr/>
              </p14:nvContentPartPr>
              <p14:xfrm>
                <a:off x="6699471" y="4085455"/>
                <a:ext cx="399240" cy="5392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0BF254E-B424-B805-9C18-7E9EA469CD0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690831" y="4076455"/>
                  <a:ext cx="4168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9A51714-8DAE-1964-F5CF-D386DFE015F2}"/>
                    </a:ext>
                  </a:extLst>
                </p14:cNvPr>
                <p14:cNvContentPartPr/>
                <p14:nvPr/>
              </p14:nvContentPartPr>
              <p14:xfrm>
                <a:off x="6980991" y="4495495"/>
                <a:ext cx="335880" cy="1357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9A51714-8DAE-1964-F5CF-D386DFE015F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971991" y="4486495"/>
                  <a:ext cx="353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3C81A97-3A64-9D84-EE39-AE64A6A4D6FB}"/>
                    </a:ext>
                  </a:extLst>
                </p14:cNvPr>
                <p14:cNvContentPartPr/>
                <p14:nvPr/>
              </p14:nvContentPartPr>
              <p14:xfrm>
                <a:off x="7430991" y="4595935"/>
                <a:ext cx="150840" cy="136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3C81A97-3A64-9D84-EE39-AE64A6A4D6F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21991" y="4586935"/>
                  <a:ext cx="168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2F1D3BF-4EA9-01B6-04EB-03907B65E2BA}"/>
                    </a:ext>
                  </a:extLst>
                </p14:cNvPr>
                <p14:cNvContentPartPr/>
                <p14:nvPr/>
              </p14:nvContentPartPr>
              <p14:xfrm>
                <a:off x="7414791" y="4683055"/>
                <a:ext cx="72720" cy="270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2F1D3BF-4EA9-01B6-04EB-03907B65E2B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405791" y="4674055"/>
                  <a:ext cx="90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ACE5725-0E66-4986-902A-CF2BCAC6500F}"/>
                    </a:ext>
                  </a:extLst>
                </p14:cNvPr>
                <p14:cNvContentPartPr/>
                <p14:nvPr/>
              </p14:nvContentPartPr>
              <p14:xfrm>
                <a:off x="7660671" y="4547335"/>
                <a:ext cx="200520" cy="1209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ACE5725-0E66-4986-902A-CF2BCAC6500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652031" y="4538695"/>
                  <a:ext cx="218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5EA1A96-43A8-1418-A155-6037B8C2BF7F}"/>
                    </a:ext>
                  </a:extLst>
                </p14:cNvPr>
                <p14:cNvContentPartPr/>
                <p14:nvPr/>
              </p14:nvContentPartPr>
              <p14:xfrm>
                <a:off x="7893231" y="4535815"/>
                <a:ext cx="66960" cy="134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5EA1A96-43A8-1418-A155-6037B8C2BF7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884231" y="4526815"/>
                  <a:ext cx="84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A96A0CA-6DC5-B046-DFD4-4B4A219E1258}"/>
                    </a:ext>
                  </a:extLst>
                </p14:cNvPr>
                <p14:cNvContentPartPr/>
                <p14:nvPr/>
              </p14:nvContentPartPr>
              <p14:xfrm>
                <a:off x="7701711" y="4395775"/>
                <a:ext cx="24120" cy="2754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A96A0CA-6DC5-B046-DFD4-4B4A219E125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692711" y="4387135"/>
                  <a:ext cx="417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99888FD-6824-1ACD-6399-C4F426D1AE71}"/>
                    </a:ext>
                  </a:extLst>
                </p14:cNvPr>
                <p14:cNvContentPartPr/>
                <p14:nvPr/>
              </p14:nvContentPartPr>
              <p14:xfrm>
                <a:off x="8082951" y="4384255"/>
                <a:ext cx="129240" cy="350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99888FD-6824-1ACD-6399-C4F426D1AE7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073951" y="4375255"/>
                  <a:ext cx="1468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AB384F0-40EC-54E6-47CF-B5321B219B83}"/>
                    </a:ext>
                  </a:extLst>
                </p14:cNvPr>
                <p14:cNvContentPartPr/>
                <p14:nvPr/>
              </p14:nvContentPartPr>
              <p14:xfrm>
                <a:off x="2613831" y="3133255"/>
                <a:ext cx="72720" cy="2779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AB384F0-40EC-54E6-47CF-B5321B219B8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604831" y="3124255"/>
                  <a:ext cx="903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EF94406-A3EB-B907-F40F-6B8DE9846DB8}"/>
                    </a:ext>
                  </a:extLst>
                </p14:cNvPr>
                <p14:cNvContentPartPr/>
                <p14:nvPr/>
              </p14:nvContentPartPr>
              <p14:xfrm>
                <a:off x="2828391" y="3317215"/>
                <a:ext cx="20880" cy="1029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EF94406-A3EB-B907-F40F-6B8DE9846DB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19751" y="3308575"/>
                  <a:ext cx="38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64981D2-E0D3-62FC-1DA6-5AECD8CA5248}"/>
                    </a:ext>
                  </a:extLst>
                </p14:cNvPr>
                <p14:cNvContentPartPr/>
                <p14:nvPr/>
              </p14:nvContentPartPr>
              <p14:xfrm>
                <a:off x="3211791" y="3217135"/>
                <a:ext cx="416880" cy="228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64981D2-E0D3-62FC-1DA6-5AECD8CA524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203151" y="3208495"/>
                  <a:ext cx="434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0951FA2-4206-3156-CD18-781FCACC7311}"/>
                    </a:ext>
                  </a:extLst>
                </p14:cNvPr>
                <p14:cNvContentPartPr/>
                <p14:nvPr/>
              </p14:nvContentPartPr>
              <p14:xfrm>
                <a:off x="3762951" y="3106255"/>
                <a:ext cx="172800" cy="4464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0951FA2-4206-3156-CD18-781FCACC731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753951" y="3097255"/>
                  <a:ext cx="19044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AB46822-3C13-69B1-98F1-4AC77E4B97F8}"/>
                    </a:ext>
                  </a:extLst>
                </p14:cNvPr>
                <p14:cNvContentPartPr/>
                <p14:nvPr/>
              </p14:nvContentPartPr>
              <p14:xfrm>
                <a:off x="2342031" y="3059455"/>
                <a:ext cx="126000" cy="369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AB46822-3C13-69B1-98F1-4AC77E4B97F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333031" y="3050815"/>
                  <a:ext cx="1436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73D4FB6-C88E-31A5-677E-A7FC95A82518}"/>
                    </a:ext>
                  </a:extLst>
                </p14:cNvPr>
                <p14:cNvContentPartPr/>
                <p14:nvPr/>
              </p14:nvContentPartPr>
              <p14:xfrm>
                <a:off x="3881751" y="2596135"/>
                <a:ext cx="1588320" cy="13680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73D4FB6-C88E-31A5-677E-A7FC95A8251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872751" y="2587495"/>
                  <a:ext cx="1605960" cy="13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6D5AC65-617A-CDDE-48A1-E0468C6C65BF}"/>
                    </a:ext>
                  </a:extLst>
                </p14:cNvPr>
                <p14:cNvContentPartPr/>
                <p14:nvPr/>
              </p14:nvContentPartPr>
              <p14:xfrm>
                <a:off x="5359551" y="3739495"/>
                <a:ext cx="148320" cy="2412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6D5AC65-617A-CDDE-48A1-E0468C6C65B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350551" y="3730495"/>
                  <a:ext cx="1659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4607A90-1551-AE1A-1E8E-556E91B4D86D}"/>
                    </a:ext>
                  </a:extLst>
                </p14:cNvPr>
                <p14:cNvContentPartPr/>
                <p14:nvPr/>
              </p14:nvContentPartPr>
              <p14:xfrm>
                <a:off x="3839271" y="2566975"/>
                <a:ext cx="343440" cy="5709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4607A90-1551-AE1A-1E8E-556E91B4D86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830271" y="2558335"/>
                  <a:ext cx="36108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6CD7540-664B-7B2C-D854-199659BBD056}"/>
                    </a:ext>
                  </a:extLst>
                </p14:cNvPr>
                <p14:cNvContentPartPr/>
                <p14:nvPr/>
              </p14:nvContentPartPr>
              <p14:xfrm>
                <a:off x="3262911" y="3551935"/>
                <a:ext cx="371520" cy="417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6CD7540-664B-7B2C-D854-199659BBD05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253911" y="3542935"/>
                  <a:ext cx="389160" cy="5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5881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95800" cy="19812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for multiple variables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08E04D-EADE-AF50-D133-767E3892B383}"/>
                  </a:ext>
                </a:extLst>
              </p14:cNvPr>
              <p14:cNvContentPartPr/>
              <p14:nvPr/>
            </p14:nvContentPartPr>
            <p14:xfrm>
              <a:off x="4337465" y="2894271"/>
              <a:ext cx="4014000" cy="25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08E04D-EADE-AF50-D133-767E3892B3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8465" y="2885271"/>
                <a:ext cx="40316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C0229A-CCD4-C895-A806-2D2EA4CABA4E}"/>
                  </a:ext>
                </a:extLst>
              </p14:cNvPr>
              <p14:cNvContentPartPr/>
              <p14:nvPr/>
            </p14:nvContentPartPr>
            <p14:xfrm>
              <a:off x="4243505" y="3573231"/>
              <a:ext cx="3540240" cy="107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C0229A-CCD4-C895-A806-2D2EA4CABA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34865" y="3564591"/>
                <a:ext cx="3557880" cy="1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9536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5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$&#10;&#10;\end{document}"/>
  <p:tag name="IGUANATEXSIZE" val="2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\end{bmatrix}&#10;$&#10;&#10;\end{document}"/>
  <p:tag name="IGUANATEXSIZE" val="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&#10; 460\\&#10; 232\\&#10; 315\\&#10; 178&#10;\end{bmatrix}&#10;$&#10;&#10;\end{document}"/>
  <p:tag name="IGUANATEXSIZE" val="2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= 5.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2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1 &amp; 3000 &amp; 4 &amp; 1 &amp; 38&#10;\end{bmatrix}&#10;$&#10;&#10;\end{document}"/>
  <p:tag name="IGUANATEXSIZE" val="1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&#10; 460\\&#10; 232\\&#10; 315\\&#10; 178\\&#10;540&#10;\end{bmatrix}&#10;$&#10;&#10;\end{document}"/>
  <p:tag name="IGUANATEXSIZE" val="1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x^{(1)}, y^{(1)}), \dots, (x^{(m)}, y^{(m)})&#10;$&#10;&#10;&#10;\end{document}"/>
  <p:tag name="IGUANATEXSIZE" val="2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 = \begin{bmatrix} &#10;x_0^{(i)}\\&#10;x_1^{(i)}\\&#10;x_2^{(i)}\\&#10;\vdots \\&#10;x_n^{(i)}&#10;\end{bmatrix} \in \mathbb{R}^{n+1}&#10;$&#10;&#10;&#10;\end{document}"/>
  <p:tag name="IGUANATEXSIZE" val="2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 = \begin{bmatrix}&#10;1\\&#10;x_1^{(i)}&#10;\end{bmatrix}&#10;$&#10;&#10;&#10;\end{document}"/>
  <p:tag name="IGUANATEXSIZE" val="2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 X)^{-1} X^Ty&#10;$&#10;&#10;\end{document}"/>
  <p:tag name="IGUANATEXSIZE" val="3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X^T X)^{-1}&#10;$&#10;&#10;\end{document}"/>
  <p:tag name="IGUANATEXSIZE" val="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_1 + \theta_2 x_2 + \dots + \theta_n x_n$&#10;&#10;\end{document}"/>
  <p:tag name="IGUANATEXSIZE" val="2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T X&#10;$&#10;&#10;\end{document}"/>
  <p:tag name="IGUANATEXSIZE" val="3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X^TX)^{-1}$&#10;&#10;&#10;\end{document}"/>
  <p:tag name="IGUANATEXSIZE" val="28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 X)^{-1} X^Ty&#10;$&#10;&#10;\end{document}"/>
  <p:tag name="IGUANATEXSIZE" val="3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TX&#10;$&#10;&#10;\end{document}"/>
  <p:tag name="IGUANATEXSIZE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 &#10;&#10;$x_0 = 1$&#10;&#10;\end{document}"/>
  <p:tag name="IGUANATEXSIZE" val="2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&#10;$&#10;&#10;\end{document}"/>
  <p:tag name="IGUANATEXSIZE" val="2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&#10;$&#10;&#10;\end{document}"/>
  <p:tag name="IGUANATEXSIZE" val="2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\leq n&#10;$&#10;&#10;\end{document}"/>
  <p:tag name="IGUANATEXSIZE" val="2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TX&#10;$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&#10;$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0 := \theta_0 - \alpha \frac{1}{m} \sum^{m}_{i=1} (h_\theta (x^{(i)}) - y^{(i)})$&#10;&#10;\end{document}"/>
  <p:tag name="IGUANATEXSIZE" val="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$&#10;&#10;\end{document}"/>
  <p:tag name="IGUANATEXSIZE" val="1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1 := \theta_1 - \alpha \frac{1}{m} \sum^{m}_{i=1} (h_\theta (x^{(i)}) - y^{(i)})x^{(i)}$&#10;&#10;\end{document}"/>
  <p:tag name="IGUANATEXSIZE" val="1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0} J(\theta)&#10;$&#10;&#10;\end{document}"/>
  <p:tag name="IGUANATEXSIZE" val="1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n \geq 1)&#10;$&#10;&#10;\end{document}"/>
  <p:tag name="IGUANATEXSIZE" val="1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&#10;\end{document}"/>
  <p:tag name="IGUANATEXSIZE" val="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 := \theta_0 - &#10;\alpha \frac{1}{m} \displaystyle\sum^{m}_{i=1} (h_\theta (x^{(i)}) - y^{(i)})x^{(i)}_0$&#10;&#10;\end{document}"/>
  <p:tag name="IGUANATEXSIZE" val="1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 := \theta_1 - &#10;\alpha \frac{1}{m} \displaystyle\sum^{m}_{i=1} (h_\theta (x^{(i)}) - y^{(i)})x^{(i)}_1$&#10;&#10;\end{document}"/>
  <p:tag name="IGUANATEXSIZE" val="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 := \theta_2 - &#10;\alpha \frac{1}{m} \displaystyle\sum^{m}_{i=1} (h_\theta (x^{(i)}) - y^{(i)})x^{(i)}_2$&#10;&#10;\end{document}"/>
  <p:tag name="IGUANATEXSIZE" val="1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ots $&#10;&#10;&#10;\end{document}"/>
  <p:tag name="IGUANATEXSIZE" val="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3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 = \frac{size (feet^2)}{2000}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 = \frac{numbersdf    of bedrooms}{5}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-1 \leq x_i \leq 1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i$&#10;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i - \mu_i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0 = 1$&#10;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 = \frac{size - 1000}{2000}$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 = \frac{\#bedrooms - 2}{5}$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0.5 \leq x_1 \leq 0.5, -0.5 \leq x_2 \leq 0.5$&#10;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j := \theta_j - \alpha \frac{\partial}{\partial \theta_j} J(\theta)&#10;$&#10;&#10;\end{document}"/>
  <p:tag name="IGUANATEXSIZE" val="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isplaystyle&#10;\min_\theta J(\theta)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10^{-3}&#10;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_j$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ots, 0.001, 0.000, 0.01, 0.000, 0.1, 0.000, 1, \dots&#10;$&#10;&#10;\end{document}"/>
  <p:tag name="IGUANATEXSIZE" val="2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\times frontage + \theta_2 \times depth&#10;$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&#10;$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 + \theta_3 x^3&#10;$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\theta_0 + \theta_1 x_1 + \theta_2 x_2 + \theta_3 x_3&#10;$&#10;&#10;\end{document}"/>
  <p:tag name="IGUANATEXSIZE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= \theta_0 + \theta_1 (size) + \theta_2 (size)^2 + \theta_3 (size)^3&#10;$&#10;&#10;\end{document}"/>
  <p:tag name="IGUANATEXSIZE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 (size)&#10;$&#10;&#10;\end{document}"/>
  <p:tag name="IGUANATEXSIZE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 (size)^2&#10;$&#10;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 = (size)^3&#10;$&#10;&#10;\end{document}"/>
  <p:tag name="IGUANATEXSIZE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(size)^2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\sqrt{(size)}&#10;$&#10;&#10;\end{document}"/>
  <p:tag name="IGUANATEXSIZE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 &#10;&#10;% \delta_i^{(l)} = \left(\sum_j W_{ji}^{(l)} \delta_j^{(l+1)}\right) f'(z_i^{(l)})&#10;&#10;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 $(\theta \in \mathbb{R})$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(\theta) = a\theta^2 + b\theta + c&#10;$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 &#10;&#10;% \delta_i^{(l)} = \left(\sum_j W_{ji}^{(l)} \delta_j^{(l+1)}\right) f'(z_i^{(l)})&#10;&#10;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theta \in \mathbb{R}^{n+1}&#10;$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displaystyle&#10;J(\theta_0, \theta_1, \dots, \theta_m) = \frac{1}{2m} \sum^{m}_{i=1} (h_\theta(x^{(i)}) - y^{(i)})^2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&#10;\end{document}"/>
  <p:tag name="IGUANATEXSIZE" val="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frac{\partial}{\partial\theta_j} J(\theta) = \dots = 0&#10;$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&#10;$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theta_0, \theta_1, \dots, \theta_n&#10;$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= 4.&#10;$&#10;&#10;\end{document}"/>
  <p:tag name="IGUANATEXSIZE" val="2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2474</TotalTime>
  <Words>873</Words>
  <Application>Microsoft Office PowerPoint</Application>
  <PresentationFormat>On-screen Show (16:9)</PresentationFormat>
  <Paragraphs>337</Paragraphs>
  <Slides>36</Slides>
  <Notes>32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1_Lecture</vt:lpstr>
      <vt:lpstr>2_Office Theme</vt:lpstr>
      <vt:lpstr>3_Office Theme</vt:lpstr>
      <vt:lpstr>2_Lecture</vt:lpstr>
      <vt:lpstr>Multiple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 for multiple variables</vt:lpstr>
      <vt:lpstr>PowerPoint Presentation</vt:lpstr>
      <vt:lpstr>PowerPoint Presentation</vt:lpstr>
      <vt:lpstr>PowerPoint Presentation</vt:lpstr>
      <vt:lpstr>Gradient descent in practice I: Feature Scaling</vt:lpstr>
      <vt:lpstr>PowerPoint Presentation</vt:lpstr>
      <vt:lpstr>PowerPoint Presentation</vt:lpstr>
      <vt:lpstr>PowerPoint Presentation</vt:lpstr>
      <vt:lpstr>Gradient descent in practice II: Learning rate</vt:lpstr>
      <vt:lpstr>PowerPoint Presentation</vt:lpstr>
      <vt:lpstr>PowerPoint Presentation</vt:lpstr>
      <vt:lpstr>PowerPoint Presentation</vt:lpstr>
      <vt:lpstr>PowerPoint Presentation</vt:lpstr>
      <vt:lpstr>Features and polynomial regression</vt:lpstr>
      <vt:lpstr>PowerPoint Presentation</vt:lpstr>
      <vt:lpstr>PowerPoint Presentation</vt:lpstr>
      <vt:lpstr>PowerPoint Presentation</vt:lpstr>
      <vt:lpstr>Normal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 equation and non-invertibility (optional)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luong Nam</cp:lastModifiedBy>
  <cp:revision>233</cp:revision>
  <dcterms:created xsi:type="dcterms:W3CDTF">2010-07-08T21:59:02Z</dcterms:created>
  <dcterms:modified xsi:type="dcterms:W3CDTF">2022-07-12T16:18:00Z</dcterms:modified>
</cp:coreProperties>
</file>