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notesSlides/notesSlide2.xml" ContentType="application/vnd.openxmlformats-officedocument.presentationml.notesSlide+xml"/>
  <Override PartName="/ppt/ink/ink182.xml" ContentType="application/inkml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notesSlides/notesSlide3.xml" ContentType="application/vnd.openxmlformats-officedocument.presentationml.notesSlide+xml"/>
  <Override PartName="/ppt/ink/ink341.xml" ContentType="application/inkml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notesSlides/notesSlide4.xml" ContentType="application/vnd.openxmlformats-officedocument.presentationml.notesSlide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notesSlides/notesSlide5.xml" ContentType="application/vnd.openxmlformats-officedocument.presentationml.notesSlide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notesSlides/notesSlide6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7.xml" ContentType="application/vnd.openxmlformats-officedocument.presentationml.notesSlide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  <p:sldMasterId id="2147483748" r:id="rId5"/>
    <p:sldMasterId id="2147483761" r:id="rId6"/>
  </p:sldMasterIdLst>
  <p:notesMasterIdLst>
    <p:notesMasterId r:id="rId39"/>
  </p:notesMasterIdLst>
  <p:sldIdLst>
    <p:sldId id="367" r:id="rId7"/>
    <p:sldId id="368" r:id="rId8"/>
    <p:sldId id="369" r:id="rId9"/>
    <p:sldId id="370" r:id="rId10"/>
    <p:sldId id="372" r:id="rId11"/>
    <p:sldId id="373" r:id="rId12"/>
    <p:sldId id="374" r:id="rId13"/>
    <p:sldId id="400" r:id="rId14"/>
    <p:sldId id="401" r:id="rId15"/>
    <p:sldId id="402" r:id="rId16"/>
    <p:sldId id="403" r:id="rId17"/>
    <p:sldId id="376" r:id="rId18"/>
    <p:sldId id="377" r:id="rId19"/>
    <p:sldId id="378" r:id="rId20"/>
    <p:sldId id="379" r:id="rId21"/>
    <p:sldId id="380" r:id="rId22"/>
    <p:sldId id="404" r:id="rId23"/>
    <p:sldId id="382" r:id="rId24"/>
    <p:sldId id="383" r:id="rId25"/>
    <p:sldId id="384" r:id="rId26"/>
    <p:sldId id="385" r:id="rId27"/>
    <p:sldId id="386" r:id="rId28"/>
    <p:sldId id="388" r:id="rId29"/>
    <p:sldId id="390" r:id="rId30"/>
    <p:sldId id="389" r:id="rId31"/>
    <p:sldId id="391" r:id="rId32"/>
    <p:sldId id="392" r:id="rId33"/>
    <p:sldId id="394" r:id="rId34"/>
    <p:sldId id="395" r:id="rId35"/>
    <p:sldId id="396" r:id="rId36"/>
    <p:sldId id="397" r:id="rId37"/>
    <p:sldId id="398" r:id="rId38"/>
  </p:sldIdLst>
  <p:sldSz cx="9144000" cy="5143500" type="screen16x9"/>
  <p:notesSz cx="6858000" cy="914400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8">
          <p15:clr>
            <a:srgbClr val="A4A3A4"/>
          </p15:clr>
        </p15:guide>
        <p15:guide id="2" pos="2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58970" autoAdjust="0"/>
  </p:normalViewPr>
  <p:slideViewPr>
    <p:cSldViewPr>
      <p:cViewPr varScale="1">
        <p:scale>
          <a:sx n="150" d="100"/>
          <a:sy n="150" d="100"/>
        </p:scale>
        <p:origin x="2142" y="126"/>
      </p:cViewPr>
      <p:guideLst>
        <p:guide orient="horz" pos="1668"/>
        <p:guide pos="2352"/>
      </p:guideLst>
    </p:cSldViewPr>
  </p:slideViewPr>
  <p:outlineViewPr>
    <p:cViewPr>
      <p:scale>
        <a:sx n="33" d="100"/>
        <a:sy n="33" d="100"/>
      </p:scale>
      <p:origin x="0" y="24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07:27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0:25.8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90 24575,'2'-2'0,"0"-1"0,0 1 0,0 0 0,1 0 0,-1 0 0,1 0 0,0 0 0,-1 0 0,1 1 0,0-1 0,0 1 0,0 0 0,0 0 0,3-1 0,3-2 0,13-6-151,0 1-1,0 0 0,1 2 0,0 1 1,0 0-1,1 2 0,0 1 1,43-1-1,-52 4-6674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2:32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 24575,'3'0'0,"4"0"0,4 0 0,3 0 0,2 0 0,1 0 0,1-2 0,0-2 0,1 0 0,-4-2 0,-1 0 0,0-3 0,1 2 0,-2 0-8191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7:26.4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580 1 24575,'-6'0'0,"-8"0"0,-10 0 0,-14 0 0,-12 0 0,-12 0 0,-8 0 0,-10 0 0,-4 0 0,1 0 0,15 0-8191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7:29.1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24575,'0'0'-8191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7:33.6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24575,'3'0'0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7:34.7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0 24575,'-3'0'0,"2"0"0,4 0 0,8 0 0,7 0 0,11 0 0,5 0 0,7 0 0,5 0 0,-5 0-8191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7:35.7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14 676 24575,'-1'0'0,"0"0"0,1 0 0,-1 0 0,1 0 0,-1-1 0,0 1 0,1 0 0,-1 0 0,1-1 0,-1 1 0,1 0 0,-1-1 0,1 1 0,-1-1 0,1 1 0,-1 0 0,1-1 0,0 1 0,-1-1 0,1 1 0,0-1 0,-1 0 0,1 1 0,0-1 0,0 1 0,-1-1 0,1 1 0,0-1 0,0 0 0,0 1 0,0-1 0,0 1 0,0-1 0,0 0 0,0 1 0,0-1 0,0 0 0,0 1 0,0-1 0,0 1 0,1-1 0,-1 1 0,0-1 0,0 0 0,1 1 0,-1-1 0,0 1 0,1-2 0,16-31 0,-16 31 0,10-14 0,0 1 0,2 0 0,0 1 0,21-19 0,0-1 0,-16 15 0,-2-2 0,0-1 0,-1 0 0,-1 0 0,-2-1 0,0-1 0,-1 0 0,-1-1 0,-2 0 0,0-1 0,-2 1 0,-1-1 0,-1-1 0,-1 1 0,-1 0 0,-1-1 0,-4-32 0,3 59 0,0-1 0,0 0 0,0 0 0,0 1 0,0-1 0,0 0 0,0 0 0,0 1 0,0-1 0,0 0 0,-1 0 0,1 1 0,0-1 0,0 0 0,-1 1 0,1-1 0,0 0 0,-1 1 0,1-1 0,-1 1 0,1-1 0,-1 0 0,1 1 0,-1-1 0,0 1 0,1-1 0,-1 1 0,1 0 0,-1-1 0,0 1 0,1 0 0,-1-1 0,-1 1 0,1 0 0,-1 1 0,0-1 0,1 1 0,-1-1 0,1 1 0,-1 0 0,0-1 0,1 1 0,0 0 0,-1 0 0,1 0 0,0 1 0,-3 1 0,-36 45 0,10 4 0,1 0 0,4 1 0,1 2 0,-22 76 0,39-106 0,2-1 0,0 1 0,2 0 0,-1 32 0,7 106 0,0-54 0,-1-72 0,-1-26 0,0 0 0,-1 1 0,0-1 0,0 0 0,-1 0 0,-1 0 0,0 0 0,0 0 0,-5 12 0,7-23 1,0 0 0,0 0 0,0 0 0,0 0-1,0 0 1,0 0 0,0-1 0,0 1 0,0 0 0,0 0-1,0 0 1,0 0 0,0 0 0,0 0 0,-1 0 0,1 0 0,0 0-1,0 0 1,0-1 0,0 1 0,0 0 0,0 0 0,0 0-1,0 0 1,0 0 0,0 0 0,0 0 0,0 0 0,0 0-1,-1 0 1,1 0 0,0 0 0,0 0 0,0 0 0,0 0-1,0 0 1,0 0 0,0 0 0,0 0 0,0 0 0,0 0-1,-1 0 1,4-11-1402,3-2-5425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7:36.2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255 57 24575,'0'-2'0,"0"-1"0,0 1 0,0 0 0,0 0 0,0 0 0,-1-1 0,1 1 0,-1 0 0,0 0 0,1 0 0,-1 0 0,0 0 0,0 0 0,0 0 0,0 0 0,-1 0 0,1 1 0,0-1 0,-1 0 0,1 1 0,-1-1 0,0 1 0,-3-3 0,2 3 0,-1-1 0,1 1 0,-1 0 0,0 0 0,1 1 0,-1-1 0,0 1 0,0 0 0,1 0 0,-1 0 0,0 0 0,0 0 0,-3 2 0,-3 0 0,0 1 0,0 0 0,0 0 0,0 1 0,1 0 0,0 1 0,-1 0 0,2 0 0,-15 12 0,16-9 0,0 0 0,1 0 0,0 1 0,0 0 0,1 0 0,0 0 0,1 0 0,0 1 0,0 0 0,-3 15 0,6-18 0,-1 0 0,1 0 0,0 0 0,0 0 0,1 0 0,0 0 0,0 0 0,1 0 0,0 0 0,0 0 0,1-1 0,0 1 0,0 0 0,0 0 0,1-1 0,5 10 0,-7-14 0,1 0 0,-1 0 0,1 0 0,0 0 0,-1 0 0,1 0 0,0 0 0,0-1 0,0 1 0,1-1 0,-1 1 0,0-1 0,1 0 0,-1 0 0,0 0 0,1 0 0,-1 0 0,1-1 0,0 1 0,-1-1 0,1 1 0,3-1 0,-1-1 0,0 0 0,0 0 0,-1 0 0,1 0 0,0-1 0,-1 0 0,1 0 0,-1 0 0,1 0 0,-1-1 0,5-4 0,0 0 0,0 0 0,-1 0 0,0-1 0,-1-1 0,0 1 0,0-1 0,0 0 0,-1-1 0,-1 1 0,6-13 0,3-27-1365,-12 34-5461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7:36.8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367 17 24575,'-1'0'0,"1"-1"0,0 0 0,-1 0 0,1 0 0,-1 1 0,1-1 0,-1 0 0,1 1 0,-1-1 0,0 0 0,1 1 0,-1-1 0,0 0 0,1 1 0,-1-1 0,0 1 0,0 0 0,0-1 0,1 1 0,-1 0 0,0-1 0,0 1 0,0 0 0,0 0 0,0 0 0,1-1 0,-3 1 0,-30-2 0,29 1 0,-5 1 0,1 0 0,-1 0 0,1 1 0,-1 0 0,1 1 0,0-1 0,-1 2 0,1-1 0,0 1 0,1 0 0,-1 1 0,0 0 0,1 0 0,0 0 0,0 1 0,0 0 0,0 1 0,1 0 0,0 0 0,0 0 0,-8 11 0,7-5 0,0 0 0,1-1 0,0 2 0,0-1 0,2 1 0,-1 0 0,2 0 0,-1 0 0,2 0 0,0 1 0,1-1 0,0 25 0,1-27 0,0-3 0,0 1 0,1-1 0,0 1 0,0-1 0,1 1 0,4 13 0,-5-20 0,0 1 0,1-1 0,-1 0 0,1 0 0,0 1 0,0-1 0,-1-1 0,1 1 0,0 0 0,1 0 0,-1-1 0,0 1 0,0-1 0,1 0 0,-1 0 0,1 1 0,-1-2 0,1 1 0,-1 0 0,1 0 0,0-1 0,-1 0 0,1 1 0,0-1 0,4 0 0,-2 0 0,0 0 0,1 0 0,-1-1 0,0 1 0,0-1 0,0 0 0,1 0 0,-1-1 0,0 0 0,-1 0 0,1 0 0,0 0 0,0-1 0,-1 1 0,0-1 0,1-1 0,3-3 0,-1 0 0,-1-1 0,1 0 0,-1-1 0,-1 1 0,0-1 0,0-1 0,7-17 0,7-30 0,-14 39 0,1 0 0,15-31 0,-21 49 0,0 0 0,0 0 0,0 0 0,0 0 0,0 0 0,0 0 0,0 0 0,1 0 0,-1 1 0,0-1 0,0 0 0,0 0 0,0 0 0,0 0 0,0 0 0,0 0 0,0 0 0,1 0 0,-1 0 0,0 0 0,0 0 0,0 0 0,0 0 0,0 0 0,0 0 0,0 0 0,0 0 0,0-1 0,1 1 0,-1 0 0,0 0 0,0 0 0,0 0 0,0 0 0,0 0 0,0 0 0,0 0 0,0 0 0,0 0 0,0 0 0,0 0 0,1-1 0,-4 20 0,-7 24 0,-92 361 0,101-398 0,0-1 0,0 1 0,-1-1 0,0 0 0,0 1 0,0-1 0,-1 0 0,1 0 0,-1 0 0,-1-1 0,1 1 0,-1-1 0,1 0 0,-1 0 0,0 0 0,-1 0 0,1-1 0,-1 1 0,1-1 0,-1 0 0,0 0 0,0-1 0,0 0 0,-1 0 0,1 0 0,0 0 0,-1-1 0,1 0 0,-1 0 0,0-1 0,1 1 0,-11-2 0,-65 11-1365,64-7-5461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7:37.9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390 0 24575,'-4'1'0,"0"-1"0,1 1 0,-1 0 0,1 0 0,0 1 0,-1-1 0,1 1 0,0-1 0,0 1 0,0 0 0,0 0 0,0 1 0,-3 2 0,-36 39 0,35-37 0,-16 24 0,1 1 0,1 1 0,2 0 0,-20 50 0,8-20 0,9-10 0,1 1 0,3 0 0,3 2 0,1 0 0,4 0 0,-5 67 0,7-59-28,-5 77-1309,13-126-5489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7:38.3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0 156 24575,'1'-2'0,"-1"0"0,1 0 0,0 0 0,0 0 0,-1 0 0,1 0 0,1 0 0,-1 0 0,0 1 0,0-1 0,1 0 0,-1 1 0,1-1 0,-1 1 0,3-2 0,33-25 0,-22 17 0,84-69 0,-99 80 0,1-1 0,0 0 0,-1 1 0,1-1 0,0 1 0,0-1 0,-1 1 0,1 0 0,0-1 0,0 1 0,0 0 0,-1-1 0,1 1 0,0 0 0,0 0 0,0 0 0,0 0 0,0 0 0,-1 0 0,1 0 0,0 0 0,0 0 0,0 0 0,0 1 0,-1-1 0,1 0 0,0 0 0,0 1 0,1 0 0,-1 0 0,0 1 0,1-1 0,-1 1 0,0-1 0,0 1 0,0-1 0,0 1 0,0 0 0,-1 0 0,1 0 0,-1-1 0,2 5 0,3 58 0,-5-62 0,-2 26-42,-1-1 0,-1 1-1,-2-1 1,-12 39 0,5-22-1112,10-29-5672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7:38.7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20 24575,'3'-2'0,"1"-1"0,0 1 0,0 0 0,0 0 0,0 0 0,0 1 0,0 0 0,0-1 0,1 1 0,-1 1 0,0-1 0,1 0 0,5 1 0,62 2 0,-65-2 0,127 18 89,-85-10-816,68 3 0,-100-11-6099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2:33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24575,'0'3'0,"0"4"0,0 4 0,0 3 0,-3-1 0,-1-2-8191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7:39.2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0 425 24575,'2'-7'0,"0"0"0,1 0 0,0 0 0,0 0 0,0 0 0,1 1 0,0 0 0,0-1 0,0 1 0,1 1 0,7-8 0,-6 6 0,6-9 0,0-1 0,0-1 0,-2 0 0,-1 0 0,0-1 0,10-33 0,-6 10 0,-3-1 0,6-46 0,-33 197 0,-21 187 0,21-22 0,8-237 0,9-36 0,0 0 0,0 0 0,0 0 0,0 0 0,0 0 0,0 0 0,0 1 0,0-1 0,-1 0 0,1 0 0,0 0 0,0 0 0,0 0 0,0 0 0,0 0 0,0 0 0,0 0 0,0 0 0,0 1 0,0-1 0,0 0 0,0 0 0,-1 0 0,1 0 0,0 0 0,0 0 0,0 0 0,0 0 0,0 0 0,0 0 0,0 0 0,-1 0 0,1 0 0,0 0 0,0 0 0,0 0 0,0 0 0,0 0 0,0 0 0,0 0 0,-1 0 0,1 0 0,0 0 0,0 0 0,0 0 0,0 0 0,0 0 0,0 0 0,0-1 0,0 1 0,0 0 0,-1 0 0,1 0 0,0 0 0,0 0 0,0 0 0,0 0 0,0 0 0,0 0 0,0 0 0,0-1 0,0 1 0,0 0 0,-2-21 0,3 7 0,1-1 0,1 0 0,0 0 0,1 1 0,1-1 0,0 1 0,1 0 0,12-21 0,-6 15 0,1 0 0,0 0 0,2 1 0,30-30 0,-40 44 0,1 0 0,1 0 0,-1 1 0,0 0 0,1 0 0,0 1 0,0 0 0,0 0 0,13-3 0,-18 5 0,0 1 0,0-1 0,0 1 0,0 0 0,0 0 0,0-1 0,0 1 0,0 1 0,0-1 0,0 0 0,-1 0 0,1 1 0,0-1 0,0 1 0,0-1 0,0 1 0,0 0 0,-1 0 0,1 0 0,0 0 0,-1 0 0,1 0 0,-1 0 0,1 1 0,-1-1 0,1 1 0,-1-1 0,0 1 0,0-1 0,0 1 0,0 0 0,0-1 0,0 1 0,0 0 0,0 0 0,-1 0 0,1 0 0,-1-1 0,1 1 0,-1 0 0,0 4 0,2 23 0,-2 0 0,0 0 0,-2 0 0,-2 0 0,0 0 0,-11 34 0,7-25 0,6-31-151,1 0-1,0-1 0,0 1 0,0 0 1,1 0-1,0 0 0,0 0 1,2 9-1,2-5-6674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7:39.7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24575,'5'0'0,"0"-1"0,0 2 0,0-1 0,0 1 0,0 0 0,0 0 0,0 0 0,0 0 0,0 1 0,0 0 0,-1 0 0,1 0 0,0 1 0,-1 0 0,5 3 0,-5-1 0,0-1 0,0 1 0,-1 0 0,0 0 0,0 0 0,0 0 0,0 0 0,-1 1 0,0-1 0,0 1 0,-1 0 0,1 0 0,0 5 0,-1-4-56,0-1 0,-1 1 0,1-1 0,-1 1 0,-1-1 0,1 1 0,-1-1 0,0 1 0,0-1 0,-1 0 0,0 0 0,0 1 0,0-1 0,-1-1 0,0 1 0,0 0 0,-1-1 0,1 1 0,-6 4 0,6-5-189,-4 7-6581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7:40.5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235 219 24575,'-86'-10'0,"69"7"0,-1 0 0,0 1 0,0 1 0,-19 2 0,35-1 0,0 0 0,0 1 0,0-1 0,0 1 0,1 0 0,-1 0 0,0 0 0,0 0 0,1 0 0,-1 0 0,0 0 0,1 0 0,-1 1 0,1-1 0,0 1 0,-1-1 0,1 1 0,0-1 0,0 1 0,0 0 0,0 0 0,0-1 0,0 1 0,1 0 0,-1 0 0,0 0 0,1 0 0,0 0 0,-1 0 0,1 3 0,-1 10 0,0-1 0,1 0 0,3 21 0,-1-10 0,-2 14 0,4 60 0,-3-91 0,0 0 0,1-1 0,0 1 0,0-1 0,0 1 0,1-1 0,0 0 0,1 0 0,-1 0 0,6 6 0,-7-11 0,1 1 0,-1-1 0,0 0 0,1-1 0,-1 1 0,1 0 0,-1-1 0,1 1 0,0-1 0,0 0 0,0 0 0,0 0 0,0 0 0,0-1 0,0 1 0,0-1 0,0 0 0,0 0 0,0 0 0,0 0 0,0 0 0,0-1 0,0 1 0,0-1 0,0 0 0,0 0 0,3-2 0,2 1 0,-1-1 0,0-1 0,0 1 0,0-1 0,-1-1 0,1 1 0,-1-1 0,0 0 0,8-9 0,-3 0 0,-1-1 0,0 0 0,-1 0 0,-1-1 0,0 0 0,-1 0 0,-1-1 0,-1 0 0,0 0 0,-1-1 0,2-19 0,-2-15 0,-2 0 0,-7-79 0,5 127 5,-1 0 1,1 0-1,-1 0 0,1 0 0,-1 0 0,0 0 1,-1 0-1,1 1 0,-1-1 0,1 0 1,-1 1-1,0-1 0,0 1 0,-1 0 0,1 0 1,-1 0-1,0 0 0,1 0 0,-1 0 0,0 1 1,-1-1-1,-3-1 0,2 1-98,0 1 0,0 1 1,-1-1-1,1 1 0,-1 0 0,1 0 0,-1 0 0,1 1 1,-1 0-1,1 0 0,-1 0 0,1 1 0,-1 0 1,1 0-1,-9 2 0,-1 2-6733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7:40.9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33 24575,'0'3'0,"3"1"0,4-1 0,6 0 0,2-3 0,1-3 0,1-3 0,0-1 0,1-2 0,0 1 0,-1 1 0,-2 2-8191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7:41.4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20 24575,'53'-10'0,"-48"8"0,1 1 0,0-1 0,-1 1 0,1 0 0,0 0 0,0 0 0,-1 1 0,1 0 0,0 0 0,0 1 0,0-1 0,10 4 0,-16-4 0,1 0 0,0 1 0,0-1 0,0 1 0,0 0 0,0-1 0,0 1 0,-1 0 0,1-1 0,0 1 0,-1 0 0,1 0 0,0-1 0,-1 1 0,1 0 0,-1 0 0,1 0 0,-1 0 0,1 0 0,-1 0 0,0 0 0,0 0 0,1 0 0,-1 1 0,-5 31 0,-24 26 0,12-36-1365,10-14-5461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7:41.8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108 1 24575,'-4'0'0,"-1"0"0,1 1 0,0 0 0,0 0 0,-1 0 0,1 0 0,0 1 0,0-1 0,0 1 0,0 0 0,0 0 0,1 1 0,-1-1 0,1 1 0,-1 0 0,1 0 0,0 0 0,0 0 0,0 0 0,1 1 0,-1-1 0,1 1 0,0 0 0,0 0 0,0 0 0,0 0 0,1 0 0,-1 0 0,1 0 0,0 5 0,-3 8 0,1 1 0,0-1 0,2 1 0,0-1 0,1 1 0,3 21 0,-3-37-114,0 0 1,1 0-1,-1 0 0,1 0 0,-1 0 1,1 0-1,0 0 0,0-1 0,-1 1 1,1 0-1,3 3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7:42.2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 0 24575,'0'3'0,"-1"-1"0,0 1 0,0-1 0,0 0 0,0 1 0,0-1 0,0 0 0,-1 0 0,1 0 0,-1 0 0,-1 2 0,-13 22 0,12-1 0,1-1 0,1 0 0,2 1 0,3 39 0,-1 1 0,1-28-1365,1-22-5461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7:42.6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0 24575,'0'0'0,"-1"13"0,0 1 0,1-1 0,1 0 0,1 0 0,-1 0 0,2-1 0,0 1 0,1 0 0,0-1 0,9 21 0,-7-18-17,0 0-1,-2 0 1,0 1-1,-1-1 0,0 1 1,-2 0-1,1 0 1,-2 0-1,0 0 0,-3 20 1,1 15-1155,2-34-5654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7:43.1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25 24575,'3'0'0,"7"0"0,5 0 0,2 0 0,5 0 0,5 0 0,3 0 0,3 0 0,2 0 0,1 0 0,-3 0 0,-1 0 0,-3 0 0,-3-3 0,-6-4 0,-4-1 0,-4 1-8191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7:44.5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24575,'0'31'0,"1"0"0,2 0 0,1 0 0,1-1 0,14 45 0,9 14 0,-4 2 0,-4 0 0,-4 2 0,-4-1 0,-4 2 0,-4-1 0,-9 105 0,2-165-170,0 0-1,-3-1 0,-1 0 1,-1 0-1,-1-1 0,-2 0 1,-18 37-1,18-51-6655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2:33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24575,'0'3'0,"0"4"0,0 4 0,0 3 0,0 2 0,0 1 0,0 1 0,0 0 0,0 1 0,0 2 0,0 1 0,0 0 0,0-1 0,0-1 0,0-4-8191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8:14.9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1 555 24575,'16'-1'0,"0"0"0,1-2 0,-1 0 0,0-1 0,0 0 0,25-12 0,100-53 0,-51 24 0,78-26 0,-85 38 0,86-48 0,-161 77 0,1-1 0,-2 0 0,1 0 0,-1-1 0,1 0 0,-2 0 0,1-1 0,-1 0 0,0 0 0,9-13 0,-14 16 0,1 0 0,0 0 0,-1 0 0,0 0 0,0 0 0,0-1 0,0 1 0,-1 0 0,1-1 0,-1 1 0,0-1 0,-1 1 0,1 0 0,-1-1 0,0 1 0,0 0 0,0-1 0,-1 1 0,1 0 0,-1 0 0,0 0 0,0 0 0,0 1 0,-4-5 0,4 5 0,0 0 0,-1 0 0,1 0 0,-1 1 0,0-1 0,0 1 0,0 0 0,0 0 0,0 0 0,0 0 0,0 0 0,0 1 0,-1-1 0,1 1 0,-1 0 0,1 0 0,-1 0 0,0 1 0,1-1 0,-1 1 0,0 0 0,1 0 0,-1 0 0,0 0 0,1 1 0,-1-1 0,-7 3 0,6-1 0,-1 0 0,0 0 0,1 0 0,-1 1 0,1 0 0,0 0 0,0 0 0,0 1 0,0-1 0,1 1 0,-1 0 0,1 1 0,0-1 0,0 1 0,1-1 0,-5 9 0,-1 8 0,0 0 0,2 1 0,1 0 0,0 0 0,2 1 0,-3 39 0,5 146 0,4-121 0,-1-48-102,1-28-13,-1 0 0,-1 0 0,0 1 1,0-1-1,-1 0 0,-1 1 0,0-1 0,0 0 1,-1 0-1,-8 18 0,4-17-6711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8:15.2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94 24575,'9'-6'0,"1"0"0,-1 1 0,1 0 0,0 0 0,0 1 0,0 0 0,12-2 0,-15 4 0,52-13 0,1 3 0,0 2 0,0 3 0,1 3 0,0 2 0,77 8 0,-128-6 0,1 1 0,-1 0 0,1 1 0,-1 0 0,0 1 0,0 0 0,17 8 0,-23-9 0,-1 0 0,0 0 0,1 0 0,-1 0 0,0 1 0,0 0 0,-1-1 0,1 1 0,-1 0 0,1 1 0,-1-1 0,0 0 0,0 0 0,0 1 0,-1-1 0,1 1 0,-1 0 0,0-1 0,0 1 0,0 0 0,0 0 0,-1 0 0,1 6 0,-5 97-1365,4-91-5461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8:17.0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82 0 24575,'3'1'0,"0"-1"0,0 1 0,-1-1 0,1 1 0,0 0 0,0 0 0,-1 0 0,1 0 0,-1 0 0,1 1 0,-1-1 0,1 1 0,-1 0 0,4 3 0,30 35 0,-10-9 0,-9-17 0,1-1 0,33 19 0,6 5 0,-56-36 0,1-1 0,-1 1 0,1 0 0,-1 0 0,1 0 0,-1 1 0,0-1 0,0 0 0,1 0 0,-1 1 0,0-1 0,0 1 0,0-1 0,0 1 0,-1-1 0,1 1 0,0-1 0,-1 1 0,1 0 0,-1 0 0,1-1 0,-1 1 0,0 2 0,0-3 0,-1 1 0,0 0 0,0-1 0,1 1 0,-1-1 0,0 0 0,0 1 0,-1-1 0,1 0 0,0 0 0,0 0 0,0 1 0,-1-1 0,1-1 0,-1 1 0,1 0 0,-1 0 0,-2 1 0,-9 3 0,1-1 0,-1-1 0,0 0 0,-22 3 0,-180 11 0,199-15-1365,5 2-5461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8:17.3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144 0 24575,'-1'6'0,"1"0"0,-1 0 0,-1-1 0,1 1 0,-1 0 0,0-1 0,0 0 0,0 1 0,-5 7 0,-35 48 0,14-22 0,19-22 0,1 0 0,1 0 0,1 1 0,0-1 0,1 1 0,1 1 0,0-1 0,2 1 0,0-1 0,1 1 0,1-1 0,3 28 0,-3-45-59,0 1 0,1 0-1,-1-1 1,0 1-1,1-1 1,-1 1 0,1-1-1,0 1 1,-1-1 0,1 1-1,0-1 1,0 0 0,0 1-1,0-1 1,0 0-1,0 0 1,0 0 0,0 0-1,0 0 1,1 0 0,-1 0-1,3 2 1,7 1-6767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8:17.7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112 0 24575,'-6'9'0,"0"0"0,0 1 0,1-1 0,0 1 0,0 0 0,-5 20 0,1-7 0,-3 11 0,0 2 0,2-1 0,2 1 0,1 1 0,2-1 0,1 1 0,2 0 0,2 0 0,1 0 0,7 42 0,-4-63-52,0 0-1,0-1 1,2 0-1,0 0 1,0 0-1,2 0 1,0-1-1,0 0 1,1-1-1,1 0 1,0-1-1,1 1 1,0-2-1,1 0 1,0 0-1,1-1 1,0-1-1,1 0 1,0-1-1,0 0 0,1-1 1,0 0-1,0-2 1,0 0-1,20 4 1,-16-6-6774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8:18.0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24575,'2'0'0,"0"1"0,0 0 0,0 0 0,0-1 0,0 1 0,0 1 0,0-1 0,0 0 0,0 0 0,-1 1 0,1-1 0,0 1 0,-1-1 0,1 1 0,-1 0 0,0 0 0,0-1 0,1 1 0,0 4 0,19 39 0,-11-13 0,-2 1 0,-1 0 0,-1 1 0,-2 0 0,-2-1 0,0 1 0,-3 0 0,-6 50 0,2-59-227,-2 1-1,0-1 1,-2-1-1,0 1 1,-23 40-1,23-48-6598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8:18.4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24575,'2'4'0,"0"-1"0,1 1 0,0 0 0,0-1 0,0 0 0,0 0 0,1 0 0,-1 0 0,1 0 0,0 0 0,-1-1 0,10 4 0,-12-5 0,8 3 0,1 1 0,-1-2 0,1 1 0,-1-2 0,1 1 0,0-1 0,17 1 0,77-1 0,-64-2 0,554-3-1365,-554 3-5461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8:19.0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0 24575,'-2'162'0,"4"167"0,-1-325 0,-1-1 0,1 1 0,-1 0 0,1 0 0,0 0 0,0-1 0,1 1 0,-1 0 0,1-1 0,0 1 0,0-1 0,0 0 0,0 0 0,0 0 0,1 0 0,-1 0 0,1 0 0,0 0 0,4 2 0,-5-4 0,0 0 0,1 0 0,-1 0 0,0 0 0,1-1 0,-1 1 0,1-1 0,-1 1 0,1-1 0,-1 0 0,1 0 0,0 0 0,-1 0 0,1-1 0,-1 1 0,1-1 0,-1 1 0,1-1 0,-1 0 0,0 0 0,1 0 0,-1 0 0,0 0 0,0-1 0,0 1 0,0-1 0,0 1 0,0-1 0,0 0 0,2-3 0,7-8 0,-1-1 0,-1 0 0,-1 0 0,0-1 0,0 0 0,-2 0 0,10-32 0,10-21 0,-12 36 0,-1 0 0,-2 0 0,-1-1 0,-1-1 0,6-48 0,-10 63 0,-1 38 0,1 38 0,-4 533 0,-2-296 0,1-287 0,-1 0 0,0-1 0,-1 1 0,1-1 0,-1 1 0,0-1 0,-1 0 0,1 1 0,-1-1 0,0-1 0,-1 1 0,0 0 0,0-1 0,0 0 0,0 0 0,-1 0 0,0 0 0,0-1 0,-7 6 0,9-8 0,0 0 0,0 0 0,0-1 0,0 1 0,-1-1 0,1 1 0,0-1 0,-1 0 0,1-1 0,0 1 0,-1 0 0,1-1 0,-1 0 0,1 0 0,-1 0 0,1 0 0,-1 0 0,1-1 0,-1 0 0,1 0 0,0 0 0,-1 0 0,1 0 0,0 0 0,0-1 0,0 0 0,0 1 0,0-1 0,0-1 0,0 1 0,1 0 0,-1 0 0,1-1 0,-1 0 0,1 1 0,0-1 0,-3-6 0,-6-9-1365,3 0-5461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8:19.4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24575,'6'0'0,"8"0"0,7 0 0,7 0 0,7 0 0,4 0 0,4 0 0,1 0 0,-1 0 0,-2 0 0,1 0 0,-4 0 0,-4 0 0,-7 0 0,-6 0-8191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8:19.7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24575,'0'3'0,"0"4"0,0 4 0,3 0 0,4-2 0,6-3 0,5-1 0,2-3 0,3-1 0,4-1 0,1 0 0,1 0 0,-1-1 0,-3 1 0,-2-1 0,-2 1 0,-5 0-8191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2:35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60 302 24575,'0'-22'0,"3"-51"0,-2 68 0,0 0 0,1-1 0,-1 1 0,1 0 0,0 0 0,0 0 0,1 1 0,0-1 0,-1 1 0,1-1 0,7-6 0,-10 10 0,1 0 0,0 1 0,-1-1 0,1 1 0,0-1 0,-1 0 0,1 1 0,0-1 0,0 1 0,-1 0 0,1-1 0,0 1 0,0 0 0,0-1 0,0 1 0,0 0 0,-1 0 0,1 0 0,0 0 0,0 0 0,0 0 0,0 0 0,0 0 0,0 0 0,0 0 0,-1 0 0,3 1 0,-1 0 0,0 0 0,0 1 0,0-1 0,0 1 0,0-1 0,0 1 0,0 0 0,-1 0 0,1 0 0,1 2 0,26 54 0,-27-55 0,7 18 0,0 0 0,-2 1 0,0 1 0,-2-1 0,5 37 0,-42-113 0,20 23 0,2-1 0,-7-33 0,20 78 0,-1 1 0,0 0 0,-1-1 0,0 1 0,-3 22 0,2-35 0,0 0 0,-1 0 0,1 0 0,0 0 0,0-1 0,-1 1 0,1 0 0,-1 0 0,1-1 0,-1 1 0,1 0 0,-1-1 0,1 1 0,-1-1 0,0 1 0,1-1 0,-1 1 0,0-1 0,1 1 0,-1-1 0,0 1 0,0-1 0,0 0 0,1 1 0,-1-1 0,0 0 0,-1 0 0,-24-8 0,-20-30 0,44 36 0,-6-6 0,1-1 0,-1 1 0,2-2 0,-1 1 0,-6-14 0,11 19 0,0 1 0,0-1 0,1 0 0,-1 0 0,1 0 0,0 0 0,0 0 0,0 0 0,1 0 0,-1 0 0,1 0 0,0 0 0,0 0 0,1 0 0,-1 0 0,1 0 0,0 0 0,2-5 0,-3 9 0,0-1 0,0 0 0,0 0 0,1 0 0,-1 1 0,0-1 0,0 0 0,1 1 0,-1-1 0,1 0 0,-1 1 0,1-1 0,-1 0 0,1 1 0,-1-1 0,1 1 0,0-1 0,-1 1 0,1-1 0,0 1 0,-1 0 0,1-1 0,0 1 0,-1 0 0,1-1 0,0 1 0,0 0 0,-1 0 0,1 0 0,0 0 0,0 0 0,0 0 0,-1 0 0,3 0 0,-1 1 0,0 0 0,0 1 0,-1-1 0,1 0 0,0 1 0,0-1 0,-1 1 0,1 0 0,-1 0 0,1-1 0,1 5 0,26 55 0,-16-28 0,-5-12 0,0-1 0,-2 1 0,8 43 0,-14-63 0,1 0 0,-1 1 0,0-1 0,0 0 0,0 1 0,0-1 0,0 0 0,0 1 0,0-1 0,0 0 0,0 1 0,-1-1 0,1 0 0,-1 0 0,1 1 0,-1-1 0,1 0 0,-1 0 0,0 0 0,1 0 0,-1 0 0,-1 2 0,1-3 0,0 1 0,0-1 0,-1 0 0,1 1 0,0-1 0,0 0 0,0 0 0,0 0 0,0 0 0,0 0 0,0 0 0,0-1 0,-1 1 0,1 0 0,0 0 0,0-1 0,0 1 0,0-1 0,0 1 0,-1-2 0,-4-1 0,0-1 0,1 0 0,-1 0 0,1 0 0,0-1 0,0 0 0,-5-6 0,3 0 0,0 0 0,1-1 0,1 0 0,0 0 0,-7-24 0,10 30 0,1 1 0,-1 0 0,2 0 0,-1 0 0,0 0 0,1-1 0,0 1 0,0 0 0,1 0 0,0-1 0,0 1 0,0 0 0,0 0 0,1 0 0,0 0 0,0 0 0,3-6 0,-4 10 0,-1 0 0,0 1 0,1-1 0,-1 1 0,0-1 0,1 0 0,-1 1 0,1-1 0,-1 1 0,1-1 0,-1 1 0,1-1 0,0 1 0,-1 0 0,1-1 0,0 1 0,-1 0 0,1-1 0,0 1 0,-1 0 0,1 0 0,0 0 0,-1-1 0,1 1 0,0 0 0,0 0 0,-1 0 0,1 0 0,0 0 0,0 0 0,-1 1 0,1-1 0,1 0 0,-1 1 0,1 1 0,0-1 0,-1 0 0,1 1 0,-1-1 0,0 1 0,1 0 0,-1-1 0,0 1 0,0 0 0,1 3 0,18 53 0,-20-54 0,2 4 0,0-1 0,-1 1 0,0 0 0,-1 0 0,0 0 0,0-1 0,-2 10 0,-4-25 0,0-7 0,2-1 0,0 5 0,1 0 0,0 0 0,0-1 0,2 1 0,-1-1 0,1-12 0,1 22 0,1-1 0,-1 0 0,1 1 0,-1-1 0,1 1 0,0 0 0,0-1 0,0 1 0,0 0 0,0-1 0,1 1 0,-1 0 0,1 0 0,-1 0 0,1 0 0,0 0 0,0 0 0,0 1 0,0-1 0,0 1 0,0-1 0,0 1 0,0 0 0,1 0 0,-1 0 0,0 0 0,1 0 0,-1 0 0,1 1 0,-1-1 0,1 1 0,-1-1 0,4 1 0,8-2 0,-1 1 0,0 0 0,0 1 0,1 0 0,-1 1 0,0 1 0,22 5 0,-33-6 0,0 0 0,0 0 0,0 1 0,0-1 0,-1 0 0,1 1 0,-1 0 0,1-1 0,-1 1 0,0 0 0,0 0 0,1 0 0,-1 0 0,0 0 0,-1 0 0,1 0 0,0 0 0,-1 0 0,1 0 0,-1 0 0,1 1 0,-1-1 0,0 0 0,0 0 0,0 0 0,0 1 0,-1-1 0,1 0 0,-1 4 0,0-3 0,0 0 0,1 0 0,-1 1 0,0-1 0,0 0 0,-1 0 0,1 0 0,-1 0 0,1-1 0,-1 1 0,0 0 0,0-1 0,0 1 0,0-1 0,-1 0 0,1 1 0,-1-1 0,1 0 0,-6 2 0,6-3 0,-1 0 0,1 0 0,-1 0 0,0 0 0,1-1 0,-1 0 0,0 1 0,1-1 0,-1 0 0,0 0 0,0 0 0,1-1 0,-1 1 0,0-1 0,1 1 0,-1-1 0,1 0 0,-1 0 0,1 0 0,-5-3 0,3 1 0,0 0 0,1 0 0,-1-1 0,1 0 0,0 1 0,0-1 0,0 0 0,1 0 0,-1-1 0,-3-8 0,0-5 0,1 0 0,0 0 0,1-1 0,1 1 0,-1-21 0,3 36 0,1 0 0,0 1 0,0-1 0,0 0 0,1 0 0,-1 0 0,1 0 0,-1 0 0,3-4 0,-3 7 0,0-1 0,1 0 0,-1 1 0,0-1 0,1 0 0,-1 1 0,1-1 0,-1 1 0,1-1 0,-1 1 0,1-1 0,0 1 0,-1-1 0,1 1 0,-1-1 0,1 1 0,0 0 0,0-1 0,-1 1 0,1 0 0,0 0 0,-1 0 0,3-1 0,-1 2 0,1-1 0,0 1 0,-1 0 0,1 0 0,0 0 0,-1 0 0,1 1 0,-1-1 0,0 1 0,1-1 0,-1 1 0,0 0 0,0 0 0,0 0 0,0 0 0,0 0 0,-1 0 0,3 3 0,2 4 0,1 0 0,-2 1 0,1-1 0,-1 1 0,-1 0 0,1 0 0,-2 1 0,0 0 0,0-1 0,-1 1 0,0 0 0,0 11 0,-2-20-47,0-1 0,-1 0 0,1 0 0,0 1 0,-1-1 0,0 0 0,1 0 0,-1 0 0,0 0-1,1 0 1,-1 0 0,0 0 0,0 0 0,0 0 0,0 0 0,0 0 0,0 0 0,0-1 0,0 1 0,0 0 0,0-1 0,-1 1-1,1-1 1,0 1 0,0-1 0,-1 0 0,1 0 0,-2 1 0,-10 1-6779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8:20.4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341 131 24575,'1'-1'0,"0"1"0,0-1 0,-1 1 0,1-1 0,0 1 0,0-1 0,0 0 0,0 0 0,-1 1 0,1-1 0,0 0 0,-1 0 0,1 0 0,0 0 0,-1 0 0,1 0 0,-1 0 0,0 0 0,1 0 0,-1 0 0,0 0 0,0 0 0,1 0 0,-1 0 0,0 0 0,0 0 0,0-1 0,2-37 0,-2 35 0,0 1 0,0 1 0,0-1 0,0 1 0,0 0 0,0-1 0,-1 1 0,0 0 0,1-1 0,-1 1 0,0 0 0,0 0 0,0-1 0,0 1 0,-1 0 0,1 0 0,0 0 0,-1 0 0,0 1 0,1-1 0,-1 0 0,0 1 0,0-1 0,0 1 0,0 0 0,0-1 0,0 1 0,0 0 0,0 0 0,-1 0 0,1 1 0,0-1 0,-1 0 0,1 1 0,-4-1 0,-10 0 0,-1 0 0,1 0 0,0 2 0,-21 3 0,7-2 0,20-1 0,0 0 0,0 1 0,0-1 0,0 2 0,0 0 0,0 0 0,0 0 0,-13 8 0,18-8 0,1 0 0,-1 0 0,1 0 0,0 1 0,0-1 0,1 1 0,-1 0 0,1 0 0,0 0 0,0 1 0,0-1 0,0 1 0,1 0 0,0-1 0,0 1 0,0 0 0,0 0 0,0 8 0,-2 12 0,1 0 0,1 1 0,1-1 0,1 1 0,2 0 0,0-1 0,2 0 0,1 1 0,1-2 0,1 1 0,17 40 0,-19-53 0,0-1 0,1 0 0,1 0 0,0 0 0,0-1 0,1 0 0,0 0 0,1-1 0,0 0 0,1 0 0,-1-1 0,2-1 0,-1 1 0,1-2 0,0 0 0,0 0 0,1-1 0,0 0 0,0-1 0,0 0 0,0-1 0,1 0 0,-1-1 0,1 0 0,15-1 0,-22-1 0,0 0 0,0 0 0,0-1 0,0 0 0,0 0 0,0 0 0,0-1 0,0 0 0,-1 0 0,1-1 0,-1 1 0,1-1 0,-1 0 0,0 0 0,8-8 0,-4 2 0,-1-1 0,0 1 0,-1-1 0,-1-1 0,1 1 0,8-22 0,-12 25-47,30-62-612,30-96 0,-57 143-6167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8:20.9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445 127 24575,'-14'-15'0,"-1"0"0,-1 1 0,-1 1 0,-34-23 0,40 31 0,0-1 0,0 2 0,-1 0 0,1 0 0,-1 1 0,0 1 0,0 0 0,0 0 0,0 1 0,-14 1 0,17 0 0,-3-1 0,1 2 0,-1-1 0,0 1 0,0 1 0,-12 3 0,19-3 0,1 0 0,0 0 0,0 0 0,0 0 0,1 0 0,-1 1 0,0 0 0,1 0 0,0 0 0,0 0 0,0 0 0,0 1 0,0-1 0,0 1 0,1 0 0,0 0 0,-2 4 0,-3 8 0,1 1 0,0-1 0,1 1 0,1 0 0,1 0 0,-2 32 0,6 111 0,2-68 0,-3-86 0,0-1 0,0 1 0,1 0 0,0 0 0,0 0 0,0-1 0,1 1 0,0-1 0,0 1 0,1-1 0,-1 0 0,1 0 0,0 0 0,1 0 0,-1 0 0,1-1 0,4 6 0,-5-8 0,0 0 0,0 0 0,0 0 0,1 0 0,-1-1 0,0 1 0,1-1 0,-1 0 0,1 0 0,-1 0 0,1 0 0,-1-1 0,1 1 0,0-1 0,-1 0 0,1 0 0,0 0 0,-1-1 0,1 1 0,0-1 0,-1 0 0,1 0 0,-1 0 0,1-1 0,-1 1 0,0-1 0,0 0 0,5-3 0,31-17 0,-2-2 0,53-44 0,-78 58 0,0-1 0,-1-1 0,-1 0 0,0 0 0,-1-1 0,0 0 0,-1-1 0,0 0 0,-1 0 0,8-25 0,-7 10-1365,-2 2-5461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8:21.5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79 148 24575,'3'0'0,"1"-1"0,0 0 0,-1 0 0,1 0 0,-1 0 0,1 0 0,-1-1 0,0 1 0,0-1 0,1 0 0,-1 0 0,0 0 0,-1-1 0,1 1 0,0-1 0,-1 0 0,1 1 0,-1-1 0,0 0 0,0 0 0,0-1 0,0 1 0,-1 0 0,1 0 0,-1-1 0,0 1 0,0-1 0,0 0 0,0 1 0,-1-1 0,1 0 0,-1 1 0,0-1 0,0 0 0,-1 1 0,1-1 0,-1 0 0,1 1 0,-1-1 0,0 1 0,-3-6 0,2 7 0,0-1 0,0 1 0,0 0 0,-1 0 0,1 0 0,-1 0 0,1 0 0,-1 0 0,0 1 0,0-1 0,1 1 0,-1 0 0,0 0 0,0 0 0,-1 0 0,1 1 0,0-1 0,0 1 0,0-1 0,0 1 0,0 0 0,-5 1 0,5-1 0,0-1 0,0 1 0,-1 0 0,1 1 0,0-1 0,-1 1 0,1-1 0,0 1 0,0 0 0,-1 0 0,1 0 0,0 1 0,0-1 0,0 1 0,1 0 0,-1-1 0,0 1 0,0 0 0,1 1 0,0-1 0,-3 3 0,2 6 0,1 0 0,0 0 0,0 0 0,1 0 0,0 0 0,1 0 0,1 0 0,2 19 0,0 11 0,-3-19 0,1 12 0,0-1 0,9 44 0,-8-66 0,1 1 0,1-1 0,0 1 0,0-1 0,1 0 0,1-1 0,0 1 0,0-1 0,1 0 0,9 10 0,-13-16 0,27 33 0,-23-18 0,-7-18 0,0-1 0,0 0 0,0 1 0,0-1 0,0 1 0,0-1 0,-1 1 0,1-1 0,0 0 0,0 1 0,0-1 0,-1 1 0,1-1 0,0 0 0,0 1 0,-1-1 0,1 0 0,0 1 0,-1-1 0,1 0 0,0 0 0,-1 1 0,1-1 0,0 0 0,-1 0 0,1 1 0,-1-1 0,1 0 0,-1 0 0,1 0 0,0 0 0,-1 0 0,0 0 0,0 0 4,0 0 0,0 0 0,0 0 0,0 0 0,0 0 0,0 0 0,0 0 0,0 0 0,0-1 0,0 1 0,0 0 0,0-1 0,0 1 0,0-1 0,0 1 0,1-1 0,-1 1 0,0-1 0,0 0 0,1 1 0,-1-1 0,0 0 0,1 0 0,-1 1 0,0-1 0,1 0 0,-1 0 0,1 0 0,-1-2 0,-7-28-1489,6 16-5341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8:21.9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137 1 24575,'-2'0'0,"1"1"0,-1 0 0,1 0 0,-1-1 0,1 1 0,0 0 0,-1 0 0,1 1 0,0-1 0,0 0 0,0 0 0,0 0 0,0 1 0,0-1 0,0 1 0,0-1 0,0 1 0,1-1 0,-1 1 0,1-1 0,-1 1 0,1-1 0,-1 3 0,-8 39 0,6-21 0,2 1 0,0 0 0,2 0 0,0 0 0,2-1 0,0 1 0,2-1 0,0 1 0,1-1 0,2-1 0,0 1 0,1-1 0,1-1 0,1 0 0,1 0 0,1-1 0,22 25 0,-33-42 0,0 1 0,0-1 0,1 1 0,-2-1 0,1 1 0,0 0 0,0 0 0,-1 0 0,0 0 0,0 0 0,1 0 0,0 5 0,-2-7 0,0 0 0,-1-1 0,1 1 0,0 0 0,0-1 0,0 1 0,0-1 0,-1 1 0,1 0 0,0-1 0,-1 1 0,1 0 0,0-1 0,-1 1 0,1-1 0,-1 1 0,1-1 0,-1 1 0,1-1 0,-1 0 0,1 1 0,-2 0 0,-26 6 0,-10-5-341,-1-1 0,1-2-1,-39-6 1,56 3-6485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8:23.4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24575,'0'603'0,"0"-593"-195,1 1 0,0 0 0,1-1 0,0 0 0,1 1 0,5 13 0,-2-9-6631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8:23.8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37 24575,'0'-2'0,"1"1"0,-1-1 0,0 1 0,1 0 0,-1-1 0,1 1 0,-1-1 0,1 1 0,0 0 0,0 0 0,0-1 0,-1 1 0,1 0 0,0 0 0,0 0 0,0 0 0,1 0 0,-1 0 0,0 0 0,0 0 0,0 0 0,1 1 0,-1-1 0,0 1 0,1-1 0,-1 1 0,1-1 0,-1 1 0,1 0 0,2-1 0,53-3 0,-43 3 0,328 0 71,-173 3-1507,-148-2-5390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8:24.9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517 0 24575,'-187'219'0,"46"-47"0,113-142 0,1 2 0,2 1 0,-21 37 0,36-53 0,2 0 0,0 0 0,1 1 0,1 0 0,0 0 0,2 1 0,0-1 0,-3 37 0,5-8 30,1 0 0,2-1 0,15 90 0,-11-116-154,0-1 0,1 1 1,1-1-1,1 0 0,0-1 0,2 1 1,0-2-1,1 0 0,0 0 0,2-1 1,19 21-1,-2-8-6702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8:25.5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24575,'0'52'0,"3"0"0,1-1 0,3 0 0,3 0 0,1 0 0,26 68 0,2-16 0,61 193 0,-89-252 0,-2 0 0,-2 0 0,2 57 0,-9-80 0,-1 0 0,0-1 0,-2 1 0,0-1 0,-2 0 0,0 0 0,-1 0 0,-1-1 0,-14 28 0,-57 81-1156,76-124 947,-28 41-6617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8:28.4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1 24575,'-3'0'0,"-1"3"0,1 4 0,6 1 0,9-2 0,8 0 0,7-3 0,4-1 0,4-1 0,-5 0-8191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8:30.2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24575,'0'319'-1365,"0"-304"-5461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2:35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8:44.6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24575,'6'0'0,"11"0"0,8 0 0,13 0 0,8 0 0,8 0 0,14 0 0,9 0 0,11 0 0,7 0 0,9 0 0,8 0 0,6 0 0,-3 0 0,-20 0-8191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8:49.2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90 24575,'1517'0'0,"-1482"-2"0,42-7 0,-11 1 0,-47 5 0,1-1 0,-1-1 0,0-1 0,26-11 0,-29 10 0,0 1 0,1 1 0,-1 0 0,1 1 0,0 1 0,26-2 0,208 14 0,-7 1 0,-201-11 0,-18 0 0,-1 1 0,1 1 0,0 1 0,35 7 0,-8 4 0,0-2 0,1-3 0,63 3 0,-8-2 0,17 0 0,48-8 0,142-3 0,-285-1 34,-1-2-1,-1 0 1,55-19-1,-48 13-783,61-11 1,-79 20-6077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8:50.8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24575,'319'17'0,"500"-16"66,-422-2-1497,-337 1-5395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8:52.3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19 24575,'400'-17'0,"786"15"65,-609 3-1495,-524-1-5396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8:53.1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25 24575,'2127'-15'-1117,"-1629"9"-135,-416 2-4570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8:57.1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24575,'2'5'0,"1"-1"0,-1 0 0,1 0 0,0 0 0,0 0 0,0 0 0,0-1 0,1 1 0,-1-1 0,1 0 0,0 0 0,0 0 0,0-1 0,7 4 0,-1-2 0,0 0 0,0-1 0,1 0 0,-1-1 0,1 0 0,19 0 0,73-4 0,-46 0 0,1011 0-1365,-1028 2-5461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8:59.0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1 209 24575,'7'0'0,"0"-2"0,0 1 0,0-1 0,0 0 0,0 0 0,11-6 0,22-7 0,102-14 0,1 5 0,190-7 0,294 25 0,-128 5 0,24-61-547,-451 51-271,6-2-6008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9:01.8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3332 0 24575,'9'141'0,"1"6"0,-25 143 0,10-208 0,7 91 0,-4 71 0,2-242 0,0 0 0,-1 0 0,1 1 0,-1-1 0,0 0 0,0 0 0,1 1 0,-1-1 0,-1 0 0,1 0 0,0 0 0,-1 0 0,1 0 0,-1-1 0,1 1 0,-1 0 0,0-1 0,0 1 0,1-1 0,-1 0 0,0 1 0,0-1 0,-1 0 0,1 0 0,0 0 0,0-1 0,-3 2 0,-7 0 0,0 1 0,0-2 0,0 1 0,-14-2 0,0 2 0,-639 12 0,-20 1 0,-1039 56 0,1631-71-1365,72 0-5461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9:03.8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29 24575,'29'2'0,"0"1"0,50 12 0,-4-1 0,48-1 0,150-4 0,0-1 0,364 1 0,-378-12 0,-211 2 0,0-3 0,90-19 0,-104 17 0,50 0 0,-11 0 0,73-1 0,-88 6 0,59-8 0,-56 3 0,103 3 0,-101 4 0,93-11 0,-80 7 55,-60 3-339,0 0 0,1-1 0,-1-1 0,28-6 0,-33 4-6542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9:23.0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56 24575,'1880'0'0,"-1842"-2"0,-1-2 0,0-1 0,38-12 0,-38 9 0,0 1 0,0 1 0,41 0 0,120 8-1365,-184-2-5461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01:01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24575,'5'4'0,"16"18"0,44 33 0,-56-48 0,1-1 0,1 0 0,-1 0 0,1-1 0,0-1 0,0 0 0,23 5 0,88 8-109,1-5 0,206-8 0,-211-4-929,-1-1-5788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9:37.5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24575,'19'1'0,"1"1"0,-1 1 0,29 8 0,-26-5 0,1-2 0,25 3 0,173 21 0,-95-9 0,-16-10 0,172-8 0,-121-4 0,699 3 0,-720-18 0,390 18-1365,-515 0-5461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9:52.5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24575,'2'2'0,"0"0"0,1 0 0,-1 0 0,0 0 0,1 0 0,-1-1 0,1 1 0,0-1 0,-1 0 0,1 0 0,0 0 0,0 0 0,0 0 0,5 0 0,-5 0 0,35 6 0,0-2 0,1-1 0,0-2 0,56-5 0,-19 2 0,654-1-1365,-716 2-5461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9:56.0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1116 185 24575,'5'-46'0,"-4"42"0,0 0 0,0 0 0,0 0 0,-1-1 0,0 1 0,0 0 0,0 0 0,0 0 0,0-1 0,-1 1 0,0 0 0,0 0 0,0 0 0,0 0 0,-1 0 0,1 0 0,-1 0 0,0 1 0,0-1 0,-1 1 0,1-1 0,-5-3 0,3 3 0,0 0 0,-1 0 0,1 0 0,-1 1 0,0 0 0,0 0 0,0 1 0,0-1 0,-1 1 0,1 0 0,-1 0 0,1 1 0,-1 0 0,0 0 0,-5 0 0,-14-1 0,0 2 0,-32 3 0,6 0 0,1-3 0,0 3 0,1 1 0,-1 3 0,1 2 0,-93 30 0,-54 14 0,185-47 0,0-1 0,1 2 0,0-1 0,0 2 0,0-1 0,1 1 0,0 1 0,1-1 0,-1 1 0,-10 17 0,-19 17 0,31-36 0,-9 9 0,1 1 0,0 0 0,-14 21 0,25-31 0,0 1 0,0 0 0,1 0 0,0 0 0,0 0 0,0 1 0,1-1 0,1 1 0,0 0 0,0-1 0,0 13 0,1 49 0,-2-29 0,3 1 0,10 81 0,-9-116 0,-1 0 0,1-1 0,1 1 0,-1 0 0,1-1 0,0 0 0,1 1 0,-1-1 0,1-1 0,0 1 0,1-1 0,-1 1 0,1-1 0,0 0 0,1-1 0,-1 1 0,1-1 0,0 0 0,0-1 0,0 1 0,0-1 0,1 0 0,9 2 0,10 2 0,1-1 0,1-1 0,-1-2 0,46 0 0,-23 0 0,-14-1 0,24 3 0,-1-3 0,100-9 0,-140 4 0,-1 0 0,0-1 0,0-1 0,0 0 0,0-2 0,-1 0 0,0-1 0,-1 0 0,0-2 0,0 0 0,-1-1 0,26-23 0,-7 1 0,-2-1 0,-1-1 0,32-48 0,-53 67 0,0-1 0,-1 1 0,-1-1 0,-1-1 0,0 0 0,-1 0 0,-1 0 0,-1 0 0,0-1 0,2-35 0,-7 30-97,0 1-1,-1-1 1,-2 0-1,0 1 1,-2 0-1,0 0 1,-1 0-1,-2 1 1,0 0-1,-1 1 1,-2 0-1,0 0 0,-17-22 1,3 8-6729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9:54.9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56 707 24575,'1'4'0,"-1"-1"0,1 0 0,0 0 0,0 0 0,0 0 0,0 0 0,1 0 0,-1 0 0,1-1 0,0 1 0,0 0 0,0-1 0,0 1 0,0-1 0,0 0 0,1 0 0,-1 0 0,1 0 0,-1 0 0,1 0 0,0-1 0,0 1 0,0-1 0,0 0 0,0 0 0,0 0 0,4 1 0,12 3 0,1 0 0,40 4 0,-52-8 0,110 7 0,148-8 0,-102-3 0,1132 3 0,-1289 0 0,-1-1 0,0 1 0,1-1 0,-1-1 0,1 1 0,-1-1 0,0 0 0,0-1 0,0 1 0,0-1 0,-1 0 0,1-1 0,-1 1 0,0-1 0,0 0 0,0-1 0,0 1 0,5-7 0,-5 4 0,0 0 0,0 0 0,-1 0 0,0 0 0,0-1 0,-1 1 0,0-1 0,-1 0 0,1 0 0,-1 0 0,-1 0 0,1-1 0,-1-13 0,-1 12 0,0 1 0,-1 0 0,0 0 0,-1 0 0,0 0 0,0 0 0,-1 0 0,0 0 0,-1 0 0,1 1 0,-2 0 0,1 0 0,-1 0 0,-1 0 0,1 1 0,-1 0 0,0 0 0,-1 0 0,0 1 0,-8-7 0,-21-20 0,2-1 0,2-2 0,-43-62 0,65 86 0,0 0 0,0 1 0,-1 0 0,-1 1 0,0 1 0,0-1 0,0 2 0,-1 0 0,-1 0 0,1 2 0,-18-7 0,-1 1 0,0 2 0,-1 2 0,-67-10 0,-151-3 0,214 17 0,-46-10 0,48 8 0,-54-5 0,-61 3 0,-106-1 0,220 9 0,9-1 0,-1 2 0,-35 5 0,53-4 0,1 0 0,-1 0 0,1 1 0,0 1 0,0 0 0,0 0 0,0 1 0,1 0 0,0 0 0,-10 9 0,-2 2 0,-51 44 0,-82 53 0,136-103 0,0 2 0,1 0 0,0 2 0,1-1 0,0 2 0,1 0 0,-19 27 0,25-29 0,1-1 0,0 1 0,1 0 0,1 1 0,0-1 0,1 1 0,0 0 0,1 0 0,1 0 0,0 0 0,1 26 0,0-30 0,1 0 0,0-1 0,1 1 0,0 0 0,0 0 0,1 0 0,0-1 0,1 1 0,0-1 0,1 0 0,0 0 0,0 0 0,1 0 0,0-1 0,1 1 0,0-1 0,6 7 0,-2-5-170,1 0-1,0 0 0,0-1 1,1-1-1,0 0 0,1 0 1,21 9-1,-24-12-6655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9:57.4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219 711 24575,'3'-2'0,"0"0"0,1 0 0,-1 0 0,0 0 0,1 1 0,-1-1 0,1 1 0,-1 0 0,1 0 0,0 0 0,-1 0 0,1 1 0,5-1 0,57 2 0,-41 0 0,593-1 0,-614 0 0,1 0 0,0-1 0,0 1 0,0-1 0,-1 0 0,1-1 0,0 1 0,-1-1 0,1 0 0,-1 0 0,0 0 0,1 0 0,-1-1 0,0 0 0,-1 0 0,6-4 0,-4 1 0,0 0 0,0 0 0,-1-1 0,1 1 0,-1-1 0,-1 0 0,1 0 0,-1 0 0,3-12 0,-3 7 0,0 0 0,-1 0 0,0 0 0,-1 0 0,0-1 0,-1 1 0,0 0 0,-1 0 0,-1-1 0,0 1 0,0 0 0,-8-21 0,-8-15 0,12 31 0,0 0 0,-14-26 0,17 39 0,0-1 0,0 1 0,0 0 0,-1 0 0,1 0 0,-1 0 0,0 1 0,0-1 0,0 1 0,-1 0 0,1 0 0,-1 0 0,-6-2 0,-433-180 0,418 175 0,-1 2 0,-1 1 0,1 2 0,-1 0 0,0 2 0,-1 1 0,1 1 0,0 1 0,-36 6 0,56-5 0,0 1 0,-1 1 0,1 0 0,0 0 0,0 0 0,1 1 0,-1 0 0,1 1 0,0 0 0,0 0 0,0 0 0,1 1 0,0 0 0,0 0 0,0 0 0,1 1 0,-5 8 0,-4 5 0,1 1 0,1 1 0,1-1 0,-15 42 0,19-34 0,0 0 0,2 0 0,1 1 0,2-1 0,0 1 0,2 0 0,2-1 0,0 1 0,9 37 0,-6-47 0,1 0 0,2-1 0,0 0 0,0 0 0,2-1 0,0 0 0,2 0 0,-1-1 0,23 24 0,-11-17 0,0-1 0,2-1 0,0-1 0,2-1 0,36 21 0,-50-34 0,0-1 0,0 0 0,1-1 0,0-1 0,0 0 0,0-1 0,0 0 0,1-2 0,-1 1 0,1-2 0,0 0 0,-1 0 0,1-1 0,-1-1 0,0-1 0,1 0 0,-1-1 0,0 0 0,-1-1 0,1-1 0,-1 0 0,15-9 0,73-53-1365,-52 32-5461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0:02.7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1 583 24575,'14'5'0,"0"-1"0,0 0 0,1-2 0,0 1 0,-1-2 0,1 0 0,0-1 0,16-1 0,4 0 0,68 2 0,340 14 0,-433-14 0,-1 0 0,1-1 0,0 0 0,0 0 0,14-4 0,-19 3 0,0-1 0,0 0 0,0 0 0,0-1 0,-1 1 0,1-1 0,-1 0 0,0 0 0,0 0 0,0-1 0,6-6 0,152-174 0,-135 152 0,-1-1 0,23-42 0,-43 66 0,-1-1 0,0 0 0,0 0 0,-1-1 0,-1 1 0,0-1 0,0 0 0,-1 0 0,0 0 0,-1 0 0,0 0 0,-1 0 0,-1-16 0,-1 22 0,1 1 0,-1 0 0,0 0 0,0 0 0,0 0 0,0 0 0,-1 0 0,1 1 0,-1-1 0,0 1 0,0 0 0,0 0 0,-1 0 0,1 0 0,-1 1 0,0-1 0,1 1 0,-1 0 0,0 0 0,0 0 0,-1 0 0,1 1 0,0 0 0,0 0 0,-8-1 0,-14-3 0,0 1 0,-1 2 0,-27 0 0,40 2 0,-561 1 0,554 0 0,-96 5 0,106-4 0,0 0 0,0 0 0,-1 1 0,1 0 0,1 1 0,-1 0 0,-17 10 0,25-13-105,1 1 0,0 0 0,0 0 0,0-1 0,0 1 0,0 0 0,0 0 0,1 1 0,-1-1 0,1 0 0,-1 0 0,0 3 0,-2 9-6721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0:03.7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1964 212 24575,'-19'-19'0,"-1"1"0,-1 1 0,0 1 0,-1 1 0,-1 1 0,0 0 0,0 2 0,-2 1 0,1 1 0,-2 1 0,1 1 0,-49-9 0,-103-2 0,0 7 0,-205 12 0,357 2 0,1 1 0,0 1 0,-1 1 0,-35 13 0,-90 43 0,51-18 0,47-23 0,-122 56 0,146-59 0,1 1 0,-35 32 0,9-8 0,47-38 0,0 0 0,0 1 0,1 0 0,-1 0 0,1 0 0,0 1 0,1 0 0,-1 0 0,1 0 0,0 0 0,1 1 0,0-1 0,0 1 0,0 0 0,1 0 0,0 0 0,0 0 0,0 1 0,1-1 0,0 0 0,1 1 0,0-1 0,0 0 0,2 14 0,-1-12 0,0 0 0,1-1 0,0 1 0,0 0 0,0-1 0,2 1 0,-1-1 0,1 0 0,0 0 0,8 12 0,-2-7 0,0 0 0,1 0 0,1-1 0,0-1 0,17 13 0,1-3 0,0-2 0,1-1 0,1-1 0,56 20 0,15-4 0,185 32 0,-209-50 0,23 0 0,1-5 0,0-4 0,182-14 0,-263 6 0,-1-2 0,1 0 0,-1-2 0,0 0 0,0-1 0,-1-2 0,0 0 0,0-1 0,-1 0 0,-1-2 0,23-17 0,-8 3 0,-2-2 0,-1-1 0,-2-1 0,0-1 0,24-37 0,-41 52-151,-1-2-1,0 1 0,-1-2 0,-1 1 1,-1-1-1,0 0 0,-1-1 1,4-27-1,-4 3-6674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0:16.2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149 369 24575,'89'18'0,"-9"-17"0,88-12 0,-94 5 0,115 5 0,6 0 0,-184-1 0,0-1 0,0 1 0,0-2 0,0 0 0,-1 0 0,0-1 0,0 0 0,0-1 0,0 0 0,-1-1 0,12-10 0,-6 6 0,-12 9 0,-1 0 0,0 0 0,1 0 0,-1 0 0,0 0 0,0-1 0,0 1 0,-1-1 0,1 1 0,0-1 0,-1 0 0,0 1 0,0-1 0,0 0 0,0 0 0,0 0 0,0 0 0,-1 0 0,1 0 0,-1 0 0,0 0 0,0 0 0,0 0 0,0 0 0,-1 0 0,1 0 0,-1 0 0,0 0 0,0 0 0,0 0 0,-3-5 0,1 1 0,-1 1 0,0-1 0,0 1 0,0 0 0,-1 0 0,0 0 0,0 1 0,-1 0 0,1 0 0,-1 0 0,-12-6 0,-1 3 0,-1 0 0,-1 2 0,1 1 0,-1 1 0,0 0 0,0 1 0,0 2 0,-22 0 0,-46-5 0,-44-13 0,-137-36 0,262 53 0,-1 0 0,0 1 0,1 1 0,-1-1 0,0 2 0,1-1 0,-1 1 0,0 0 0,1 1 0,-15 4 0,-7 4 0,-46 24 0,13-6 0,5-1-1365,46-20-5461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0:16.6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 24575,'0'-2'0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0:18.1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249 130 24575,'-7'-1'0,"-1"0"0,0 1 0,1 0 0,-1 1 0,0 0 0,1 0 0,-1 0 0,1 1 0,0 0 0,-1 1 0,1 0 0,0 0 0,0 0 0,1 1 0,-1 0 0,1 0 0,-8 6 0,7-2 0,0-1 0,0 1 0,0 0 0,1 0 0,0 1 0,1 0 0,0 0 0,0 0 0,1 1 0,0 0 0,1 0 0,0 0 0,0 0 0,1 0 0,1 0 0,0 1 0,0-1 0,1 0 0,2 21 0,-1-24 0,1-1 0,0 0 0,0 0 0,0 0 0,1 0 0,0-1 0,0 1 0,0-1 0,1 1 0,0-1 0,0 0 0,9 8 0,5 4 0,39 30 0,-45-40 0,-1 0 0,1-1 0,1 0 0,0 0 0,-1-2 0,1 1 0,1-2 0,-1 0 0,17 2 0,-23-4 0,-1 0 0,1 0 0,-1-1 0,0 0 0,1 0 0,-1-1 0,1 0 0,-1 0 0,0 0 0,1-1 0,-1 0 0,0 0 0,0 0 0,0-1 0,0 0 0,-1 0 0,1-1 0,-1 1 0,0-1 0,0-1 0,8-7 0,-8 4 0,-1 0 0,0 0 0,0 0 0,-1 0 0,0-1 0,0 1 0,-1-1 0,0 0 0,1-12 0,2-83 0,-5 99 0,1-19 0,0 13 0,-1 1 0,0-1 0,-1 0 0,-2-11 0,3 19 0,-1-1 0,0 1 0,0 0 0,0 0 0,-1 1 0,1-1 0,-1 0 0,0 0 0,1 1 0,-1-1 0,0 1 0,-1-1 0,1 1 0,0 0 0,-1 0 0,1 0 0,-1 0 0,-3-2 0,-35-15 0,-1 1 0,-53-15 0,47 17 0,-68-32 0,47 12-1365,41 23-5461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01:02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0:32.2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 24575,'0'3'0,"3"1"0,4 0 0,10 2 0,8 0 0,8-1 0,9-1 0,8-1 0,8-2 0,15 0 0,10-4 0,9-1 0,10-3 0,-1-1 0,-2 2 0,0-2 0,-17 1-8191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0:32.9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0 131 24575,'17'-1'0,"0"0"0,-1-2 0,22-6 0,4 0 0,712-89-1089,-726 95 813,28-3-6550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0:39.8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24575,'82'17'0,"567"20"0,159-38 0,-741-9-1365,-52 7-5461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0:55.4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1415 1 24575,'-66'4'0,"-1"3"0,-124 29 0,4 1 0,-63-12-682,-352-10-1,550-15-6143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1:07.8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24575,'3195'1'-3748,"-1601"-2"6131,-1580 1-9209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1:08.9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0 510 24575,'1'2'0,"-1"0"0,1-1 0,-1 1 0,1 0 0,0-1 0,-1 1 0,1 0 0,0-1 0,0 1 0,0-1 0,1 1 0,-1-1 0,0 0 0,0 1 0,1-1 0,-1 0 0,1 0 0,-1 0 0,1 0 0,-1 0 0,1-1 0,0 1 0,3 1 0,48 14 0,-44-13 0,57 11 6,0-2-1,74 3 0,139-5-147,-225-9 34,1922-87-3505,-1282 14 1032,797-78-615,2 33 2570,1029 32 2999,-2285 87-577,291-4 4285,-362-18-6081,-56 4 0,-100 14 39,-1 0-1,0 0 1,0-1-1,0-1 1,0 0-1,0 0 1,14-10-1,36-15-1711,-47 26-5153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1:13.0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1 418 24575,'0'1'0,"1"0"0,-1 0 0,1 0 0,0 0 0,-1 0 0,1 0 0,0 0 0,0 0 0,0 0 0,0 0 0,0 0 0,0-1 0,0 1 0,0 0 0,0-1 0,0 1 0,0-1 0,0 1 0,0-1 0,0 1 0,1-1 0,0 0 0,33 9 0,-33-8 0,49 6 0,1-3 0,-1-1 0,72-6 0,-22 1 0,1235 3-1072,548-3-289,-1741-4 1361,-1-6 0,0-6 0,245-64 0,-108 5-1,238-59 101,-483 128 142,53-13 281,0 4 0,1 4 0,101-3 0,-180 15-647,1 0 0,0 0 0,-1-1 0,0-1 0,1 1 0,-1-1-1,0-1 1,0 0 0,-1 0 0,17-11 0,-15 9-6702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1:28.5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24575,'1748'0'-2027,"-1638"0"-4137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1:29.4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51 24575,'3'0'0,"4"0"0,7 3 0,10 1 0,13-1 0,21 0 0,21 0 0,22-2 0,24 0 0,20-1 0,21-3-1132,20-4 1132,12-1 0,22-5-1793,18 0 1793,8 2-2167,1 2 2167,-42 4-3099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1:31.9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0 254 24575,'643'-27'-2053,"-5"-32"-1262,-266 22 3126,670-50-2230,8 44 329,-354 46 3498,-540-1 668,-95-2-3685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01:04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2081 233 24575,'-24'-20'0,"-1"0"0,-1 1 0,-45-24 0,38 24 0,4 2 0,-1 2 0,-1 0 0,0 3 0,-1 0 0,0 2 0,0 1 0,-1 2 0,0 1 0,-1 2 0,-60 0 0,34 3 0,-461 9 0,464-2 0,1 2 0,0 3 0,1 2 0,-91 35 0,37-3 0,-126 73 0,212-106 0,-1 2 0,2 0 0,-31 26 0,47-35 0,1 1 0,-1-1 0,1 1 0,0 0 0,1 0 0,0 1 0,0 0 0,0-1 0,0 1 0,1 0 0,1 1 0,-1-1 0,1 0 0,0 1 0,1 0 0,-2 12 0,4 75 0,-3 30 0,-8 627 0,13-703 0,2-1 0,2 0 0,2 0 0,3-1 0,1 0 0,21 47 0,-2-7 0,-6-13 0,4 0 0,2-2 0,71 115 0,-88-165 0,1-1 0,0-1 0,2 0 0,0-1 0,1-1 0,23 16 0,-27-23 0,0-2 0,1 0 0,1-1 0,-1 0 0,1-1 0,1-1 0,-1-1 0,1-1 0,29 4 0,13-3 0,-1-2 0,1-3 0,-1-3 0,87-15 0,230-66 0,-326 71 0,40-9 0,169-67 0,-249 84 0,0 0 0,-1 0 0,0-1 0,0 0 0,-1 0 0,1-1 0,-1 0 0,-1-1 0,0 0 0,12-16 0,-4-1 0,-1 0 0,18-48 0,-31 72 0,10-28 0,100-217 0,-93 213 0,2 0 0,1 1 0,1 1 0,2 1 0,28-27 0,-41 46 0,86-91 0,-87 89 0,0-1 0,-1 0 0,0 0 0,-1-1 0,0 0 0,7-21 0,-1-8 0,-2 0 0,-1-1 0,-2 0 0,-3 0 0,2-75 0,-7 41 0,-3-117 0,-1 163 0,0 0 0,-3 1 0,-17-62 0,-5 20-1365,0 4-5461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1:51.2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2086 77 24575,'-10'-8'0,"-1"2"0,0-1 0,0 1 0,-1 1 0,0 0 0,0 1 0,0 0 0,0 1 0,-14-3 0,-3-1 0,-4 1 0,-1 1 0,1 2 0,-1 1 0,-66 5 0,16 0 0,-1008-3 0,1074 1 0,0 0 0,0 1 0,0 1 0,0 1 0,1 0 0,-1 1 0,1 1 0,1 1 0,-1 0 0,1 1 0,0 1 0,1 0 0,-20 17 0,9-4 0,1 1 0,2 1 0,0 1 0,2 1 0,0 1 0,-21 37 0,30-41 0,1 0 0,0 0 0,2 1 0,0 0 0,2 1 0,1 0 0,1 0 0,1 1 0,1-1 0,1 1 0,2-1 0,0 1 0,2 0 0,0-1 0,2 1 0,1-1 0,1 0 0,16 42 0,-4-24 0,1 0 0,3-1 0,47 71 0,-50-88 0,1-1 0,1-1 0,1-1 0,0 0 0,2-2 0,45 30 0,-47-36 0,-1-1 0,2-2 0,0 0 0,0-1 0,0-1 0,2-1 0,-1-2 0,0 0 0,1-2 0,38 3 0,10-3 0,0-3 0,0-4 0,0-2 0,0-4 0,-1-3 0,127-38 0,-68 4 0,-3-6 0,214-119 0,-313 153 0,-1-1 0,0-1 0,-1-1 0,42-44 0,-59 53 0,0 0 0,-1 0 0,0-1 0,-1 0 0,0-1 0,-2 0 0,1 0 0,-2-1 0,1 1 0,-2-1 0,0 0 0,3-28 0,-4-109-1302,-3 150 1239,0-30-6763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1:52.8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4079 357 24575,'-3'-12'0,"0"1"0,-1-1 0,0 1 0,-1 0 0,0 0 0,0 1 0,-1-1 0,-1 1 0,-11-14 0,10 16 0,1 0 0,-1 1 0,0 0 0,-1 0 0,1 1 0,-1 0 0,0 1 0,-1 0 0,0 0 0,1 1 0,-1 0 0,-12-2 0,-20-5 0,-73-8 0,51 10 0,-583-64 0,419 53 0,-804-3 0,702 26 0,155-5 0,-223 8 0,343 0 0,0 3 0,1 2 0,1 2 0,0 3 0,1 2 0,1 2 0,0 2 0,2 3 0,1 2 0,-50 37 0,68-42 0,2 2 0,1 1 0,0 2 0,2 0 0,-37 54 0,56-71 0,0 1 0,1 0 0,0 1 0,1-1 0,0 1 0,1 0 0,0 0 0,1 0 0,-1 19 0,1 8 0,6 65 0,-3-94 0,0 0 0,1 1 0,0-1 0,1 0 0,0-1 0,1 1 0,-1 0 0,2-1 0,0 0 0,0 0 0,0 0 0,12 13 0,-6-10 0,0-1 0,1 0 0,1-1 0,0 0 0,0-1 0,0-1 0,21 10 0,14 2 0,0-3 0,1-1 0,101 17 0,-74-19 0,24 3 0,-2 5 0,163 57 0,-216-63 0,1-2 0,-1-2 0,2-1 0,0-3 0,51 2 0,241-7 0,-183-5 0,-32 1 0,50-1 0,216 25 0,-100 24 0,-188-41 0,132-9 0,-215 3 0,33-6 0,1-1 0,-1-3 0,-1-3 0,0-1 0,76-33 0,-90 31 0,-24 10 0,1 0 0,-1 1 0,1 0 0,17-2 0,3-1 0,0-1 0,57-25 0,9-2 0,168-23 0,-126 32 0,-138 26 0,0 0 0,0-1 0,-1 0 0,1 1 0,0-1 0,-1-1 0,1 1 0,-1 0 0,0-1 0,0 0 0,0 1 0,0-1 0,0-1 0,-1 1 0,1 0 0,2-5 0,4-8 0,0-1 0,8-24 0,0 3 0,7-11 0,27-80 0,-43 105 0,-2-1 0,-1-1 0,-1 1 0,-1-1 0,0-39 0,-3 36 0,-1 0 0,-1-1 0,-12-53 0,11 73 0,-1 0 0,1 1 0,-2-1 0,1 1 0,-1 0 0,-1 0 0,1 0 0,-2 1 0,1 0 0,-1 0 0,0 0 0,-1 1 0,1 0 0,-15-9 0,-55-28-1365,36 25-5461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2:01.5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6 24575,'-3'140'0,"6"146"0,-3-282 0,0 0 0,0 0 0,1-1 0,-1 1 0,1 0 0,0 0 0,0-1 0,0 1 0,1-1 0,-1 1 0,1-1 0,0 1 0,0-1 0,0 0 0,0 0 0,1 0 0,-1 0 0,1 0 0,-1-1 0,1 1 0,0-1 0,0 0 0,0 0 0,1 0 0,-1 0 0,0 0 0,1-1 0,-1 1 0,1-1 0,0 0 0,-1 0 0,1-1 0,0 1 0,0-1 0,-1 1 0,1-1 0,0 0 0,0-1 0,0 1 0,-1-1 0,5 0 0,6-2 0,0-1 0,0 0 0,0 0 0,-1-2 0,0 1 0,0-2 0,0 0 0,-1 0 0,19-16 0,-7 2 0,0-1 0,-2-1 0,-1-1 0,0-1 0,-2 0 0,17-32 0,-25 38 0,-1-1 0,-1 0 0,-1 0 0,-1-1 0,-1 0 0,-1-1 0,-1 1 0,0-1 0,0-39 0,-6 55 0,-3 22 0,-4 25 0,-7 60 0,6-44 0,-4 78 0,17 54 0,0-112 0,-3-1 0,-13 106 0,9-158 0,-2 0 0,0 0 0,-2-1 0,0 1 0,-2-2 0,0 0 0,-23 36 0,31-57 4,1 1 0,0 0 0,-1 0 0,1-1 0,-1 1-1,0-1 1,1 1 0,-1-1 0,0 0 0,0 0 0,0 1 0,0-1-1,0-1 1,0 1 0,0 0 0,0 0 0,0-1 0,0 1 0,-1-1 0,1 0-1,0 0 1,0 0 0,-1 0 0,1 0 0,0 0 0,0 0 0,0-1-1,-1 1 1,1-1 0,-3-1 0,1 1-110,0-2 0,0 1 0,0 0 0,1-1 0,-1 1 0,0-1-1,1 0 1,0-1 0,0 1 0,0 0 0,0-1 0,0 0 0,-3-6 0,-6-14-6720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2:01.9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 1 24575,'-4'0'0,"0"3"0,1 4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2:13.8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24575,'6'3'0,"5"1"0,3 0 0,6-1 0,5 2 0,2 0 0,2 0 0,2-2 0,-2 0 0,2-2 0,0-1 0,-2 1 0,-2-2 0,-7 1-8191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2:15.3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214 0 24575,'-2'1'0,"0"0"0,-1-1 0,1 1 0,0 0 0,0 0 0,0 0 0,0 0 0,1 0 0,-1 1 0,0-1 0,0 1 0,1-1 0,-1 1 0,1-1 0,-3 4 0,-24 34 0,18-24 0,-7 8 0,1 1 0,1 0 0,1 1 0,2 1 0,0 0 0,2 1 0,-9 36 0,9-18 0,3 0 0,1 0 0,1 85 0,7 370 0,-3-498-57,1 1 0,0 0 1,0-1-1,0 1 0,0 0 0,0-1 0,1 1 0,-1 0 0,1-1 0,0 1 0,0-1 1,0 1-1,0-1 0,0 1 0,0-1 0,1 0 0,-1 0 0,1 1 0,-1-1 1,1 0-1,0 0 0,0-1 0,2 3 0,11 3-6769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2:15.9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1 815 24575,'2'-3'0,"1"0"0,0 0 0,0 1 0,0-1 0,0 1 0,0-1 0,1 1 0,-1 0 0,1 0 0,-1 1 0,6-3 0,0 0 0,21-14 0,0-1 0,-1-1 0,-2-2 0,0 0 0,-1-2 0,-1-1 0,-2-1 0,0-1 0,-2-1 0,-1-1 0,-1-1 0,-2 0 0,-1-1 0,-1-1 0,-1-1 0,-3 0 0,13-52 0,-22 74 0,6-20 0,-1 1 0,-2-1 0,-1 0 0,-1-43 0,-3 72 0,0 0 0,0 0 0,0 0 0,0 0 0,-1 1 0,1-1 0,-1 0 0,1 0 0,-1 1 0,0-1 0,1 0 0,-1 1 0,0-1 0,0 0 0,0 1 0,0-1 0,-1 1 0,-1-2 0,2 2 0,0 1 0,0-1 0,0 0 0,-1 1 0,1 0 0,0-1 0,-1 1 0,1 0 0,0-1 0,-1 1 0,1 0 0,0 0 0,-1 0 0,1 0 0,0 1 0,-1-1 0,1 0 0,0 0 0,-2 1 0,-2 1 0,0 1 0,0-1 0,1 0 0,-1 1 0,1 0 0,0 0 0,0 0 0,0 1 0,0 0 0,0-1 0,-3 7 0,-10 15 0,1 1 0,2 1 0,0 0 0,2 1 0,1 1 0,1-1 0,2 2 0,-6 35 0,4 4 0,4 0 0,2 102 0,4-106 0,2 48 0,-1-109-80,0 0 0,0-1-1,0 0 1,1 1 0,-1-1-1,1 0 1,0 1 0,0-1-1,0 0 1,0-1 0,1 1 0,-1 0-1,1-1 1,0 1 0,-1-1-1,7 4 1,2 2-6746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2:16.4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355 220 24575,'0'-24'0,"1"4"0,-1-1 0,-1 1 0,-5-23 0,6 38 0,-1 1 0,0 0 0,0-1 0,-1 1 0,1 0 0,-1 0 0,0 0 0,0 0 0,0 0 0,-1 0 0,1 1 0,-1-1 0,0 1 0,0-1 0,0 1 0,-1 0 0,1 1 0,-1-1 0,0 0 0,-4-1 0,2 1 0,-1 1 0,0 0 0,1 0 0,-1 1 0,0-1 0,0 2 0,0-1 0,0 1 0,0 0 0,0 0 0,0 1 0,0 0 0,0 0 0,0 1 0,0 0 0,0 0 0,1 1 0,-1-1 0,1 2 0,0-1 0,0 0 0,0 1 0,0 0 0,1 1 0,-1-1 0,1 1 0,0 0 0,-4 6 0,-5 10 0,1 1 0,0 1 0,2 0 0,1 0 0,1 1 0,1 0 0,0 1 0,2 0 0,1 0 0,2 0 0,0 1 0,1-1 0,3 45 0,0-67 0,-1 0 0,1 0 0,0 0 0,-1 0 0,1 0 0,1 0 0,-1 0 0,0 0 0,1 0 0,-1-1 0,1 1 0,0 0 0,0-1 0,0 1 0,0-1 0,0 0 0,1 0 0,-1 0 0,1 0 0,-1 0 0,1-1 0,0 1 0,0-1 0,-1 1 0,1-1 0,0 0 0,0 0 0,0 0 0,1-1 0,-1 1 0,0-1 0,0 0 0,0 0 0,0 0 0,6 0 0,0-1 0,-1 1 0,1-2 0,0 1 0,-1-1 0,1 0 0,-1-1 0,1 0 0,-1 0 0,0-1 0,0 0 0,-1 0 0,8-6 0,-7 3 8,-1 0 0,0 0 0,0 0 0,-1-1 0,0 0 0,-1 0 0,0-1 0,0 1 0,0-1 0,-1 0 0,-1-1 0,1 1 0,-2 0 0,3-15 0,0-7-379,-3 0-1,0 0 1,-4-38 0,2 50-6455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2:17.0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409 203 24575,'10'-60'0,"0"-2"0,-9 58 0,-1 1 0,0-1 0,0 0 0,-1 0 0,1 0 0,-1 1 0,0-1 0,0 0 0,0 0 0,-1 1 0,1-1 0,-1 1 0,-2-4 0,3 5 0,-1 0 0,0 0 0,0 0 0,0 0 0,-1 0 0,1 0 0,0 1 0,-1-1 0,1 1 0,-1 0 0,1 0 0,-1 0 0,1 0 0,-1 0 0,0 0 0,0 1 0,1-1 0,-1 1 0,0 0 0,0 0 0,0 0 0,1 0 0,-1 0 0,0 1 0,0-1 0,0 1 0,1-1 0,-1 1 0,0 0 0,-2 2 0,-3 0 0,1 0 0,0 1 0,0 0 0,1 0 0,-1 0 0,1 1 0,0 0 0,0 0 0,-9 11 0,6-3 0,1 1 0,0 0 0,1 0 0,0 0 0,2 1 0,-7 23 0,-16 97 0,22-100 0,3-22 0,1-4 0,0 0 0,1 1 0,-1-1 0,2 0 0,-1 1 0,1-1 0,1 1 0,3 17 0,-4-26 0,0 0 0,1 0 0,-1 0 0,1 0 0,-1 0 0,1-1 0,-1 1 0,1 0 0,-1 0 0,1-1 0,0 1 0,-1 0 0,1-1 0,0 1 0,0 0 0,-1-1 0,1 1 0,0-1 0,0 0 0,0 1 0,0-1 0,0 1 0,0-1 0,0 0 0,0 0 0,1 0 0,0 0 0,1 0 0,-1 0 0,1-1 0,-1 1 0,1-1 0,-1 0 0,1 1 0,-1-1 0,0 0 0,3-2 0,3-2 0,1-1 0,-1 1 0,-1-2 0,10-8 0,18-27 0,-2-2 0,-1-1 0,-3-2 0,-2 0 0,28-66 0,-54 111 0,13-23 0,-8 24 0,-2 15 0,0 47 0,-3-1 0,-2 1 0,-3-1 0,-2 1 0,-4-1 0,-2-1 0,-2 0 0,-44 113 0,46-145 0,-1 0 0,-2 0 0,-23 32 0,32-51 0,-1 1 0,0-1 0,-1 0 0,0 0 0,0-1 0,-1 0 0,0-1 0,0 0 0,0 0 0,-1-1 0,0 0 0,-15 5 0,14-6-83,-5 1 126,0 0-1,0-1 1,-1-1 0,-21 2 0,35-4-92,0-1 1,0 0 0,0 0 0,0 0-1,0-1 1,0 1 0,0-1 0,0 1-1,0-1 1,0 0 0,0 0 0,0 0-1,0-1 1,1 1 0,-1-1 0,1 1-1,-1-1 1,1 0 0,-1 0 0,1 0-1,0 0 1,0 0 0,0-1 0,0 1-1,0-1 1,1 1 0,-1-1 0,1 0-1,0 1 1,-2-5 0,-1-9-6778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2:18.4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48 833 24575,'-5'3'0,"1"1"0,0-1 0,0 1 0,0 0 0,1 1 0,-1-1 0,1 0 0,0 1 0,0 0 0,-3 8 0,5-12 0,1 0 0,-1 0 0,0 0 0,1 1 0,0-1 0,-1 0 0,1 0 0,0 0 0,-1 0 0,1 1 0,0-1 0,0 0 0,0 0 0,0 0 0,0 1 0,1-1 0,-1 0 0,0 0 0,0 0 0,1 1 0,-1-1 0,1 0 0,-1 0 0,1 0 0,-1 0 0,1 0 0,0 0 0,-1 0 0,1 0 0,1 1 0,0-1 0,-1 0 0,1-1 0,-1 1 0,1-1 0,-1 1 0,1-1 0,0 0 0,-1 1 0,1-1 0,-1 0 0,1 0 0,0 0 0,-1 0 0,1-1 0,-1 1 0,1 0 0,0-1 0,-1 1 0,1-1 0,-1 1 0,1-1 0,2-1 0,23-15 0,-1-1 0,0-1 0,39-37 0,1-1 0,-25 25 0,-2-2 0,-1-2 0,34-41 0,-61 63 0,0 0 0,-1-1 0,-1 0 0,0 0 0,-1-1 0,-1 0 0,0-1 0,-2 0 0,0 0 0,0 0 0,-2 0 0,3-30 0,7-192 0,-13 234 0,0 0 0,-1-1 0,0 1 0,0 0 0,0-1 0,0 1 0,-1 0 0,0 0 0,0 0 0,0 0 0,-1 0 0,1 0 0,-1 1 0,-6-7 0,8 9 0,-1 0 0,0 1 0,0-1 0,0 1 0,0 0 0,0 0 0,0-1 0,0 1 0,-1 1 0,1-1 0,0 0 0,-1 0 0,1 1 0,0 0 0,-1-1 0,1 1 0,0 0 0,-1 0 0,1 0 0,-1 0 0,1 1 0,0-1 0,-1 1 0,1-1 0,0 1 0,-1 0 0,1 0 0,0 0 0,0 0 0,0 0 0,0 0 0,0 1 0,0-1 0,-3 4 0,-5 4 0,0 0 0,1 1 0,0 0 0,0 0 0,1 1 0,0 0 0,-8 19 0,1-2 0,3 1 0,-12 35 0,-11 70 0,7 1 0,-14 168 0,42-298 0,-7 125 0,7-96 0,-1 0 0,-1 1 0,-3-2 0,-8 35 0,14-67 0,-1-1 0,0 1 0,0-1 0,0 1 0,0 0 0,0-1 0,0 1 0,0 0 0,-1-1 0,1 1 0,0-1 0,0 1 0,0 0 0,-1-1 0,1 1 0,0-1 0,0 1 0,-1-1 0,1 1 0,-1-1 0,1 1 0,0-1 0,-1 1 0,1-1 0,-1 0 0,1 1 0,-1-1 0,1 0 0,-1 1 0,1-1 0,-2 1 0,-2-23 0,2-45 0,2 64 0,0-7 0,0-1 0,1 1 0,0-1 0,0 1 0,1 0 0,0 0 0,1 0 0,0 0 0,1 0 0,0 0 0,1 1 0,0 0 0,0 0 0,1 0 0,0 1 0,0-1 0,1 2 0,0-1 0,10-8 0,-4 4 0,0 0 0,1 1 0,0 1 0,0 0 0,1 1 0,0 0 0,1 1 0,0 1 0,0 1 0,1 0 0,-1 1 0,1 1 0,1 0 0,-1 1 0,0 1 0,1 1 0,21 1 0,-36 1 0,0-1 0,0 1 0,-1 0 0,1 0 0,0 0 0,-1 0 0,1 0 0,-1 0 0,0 1 0,1-1 0,-1 1 0,0 0 0,0 0 0,0 0 0,0 0 0,0 0 0,0 0 0,-1 0 0,1 1 0,-1-1 0,1 0 0,-1 1 0,0 0 0,0-1 0,0 1 0,0 0 0,-1-1 0,1 1 0,-1 0 0,1 4 0,1 11 0,-1 1 0,-1 0 0,-4 31 0,1-11 0,2 70-1365,1-91-5461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3:56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24575,'122'17'0,"922"4"0,-690-24 0,2340 3 0,-2278-9 0,24 0 0,-229-4 0,116 7 0,-188 8 0,-15 7 0,5 0 0,-88-9-1365,-22 0-5461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2:18.8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359 288 24575,'2'-7'0,"-1"0"0,2 1 0,-1-1 0,1 0 0,0 1 0,0-1 0,0 1 0,1 0 0,6-7 0,8-17 0,-10 13 0,-1 0 0,7-27 0,-12 40 0,-1 0 0,0 0 0,0 0 0,0-1 0,-1 1 0,1 0 0,-1-1 0,0 1 0,0 0 0,-1-1 0,1 1 0,-1 0 0,0-1 0,0 1 0,-1 0 0,-1-5 0,-1 6 0,1 0 0,-1 0 0,0 0 0,0 1 0,0-1 0,0 1 0,0 0 0,0 1 0,0-1 0,-1 1 0,1 0 0,-1 0 0,1 0 0,-1 0 0,1 1 0,-6 0 0,-1-1 0,0 1 0,-1 0 0,1 1 0,0 0 0,-18 5 0,15-1 0,0 1 0,1 1 0,-1 0 0,1 0 0,1 2 0,0-1 0,0 2 0,0 0 0,-11 13 0,4-3 0,1 1 0,1 1 0,1 0 0,-15 30 0,25-40 0,0 1 0,1 1 0,0-1 0,1 1 0,1-1 0,0 1 0,1 0 0,1 0 0,0 1 0,1-1 0,0 0 0,1 0 0,4 19 0,-4-31 0,-1 0 0,1 0 0,1 0 0,-1 0 0,0 0 0,0 0 0,1 0 0,-1-1 0,1 1 0,-1 0 0,1-1 0,0 1 0,-1-1 0,1 0 0,0 1 0,0-1 0,0 0 0,0 0 0,0 0 0,1-1 0,-1 1 0,0 0 0,0-1 0,0 1 0,1-1 0,-1 0 0,0 0 0,1 0 0,-1 0 0,0 0 0,0-1 0,1 1 0,3-2 0,7 0 0,1 0 0,-1-2 0,0 0 0,16-7 0,3-2 0,-1-1 0,-1-2 0,46-30 0,-69 41 0,0-1 0,0 0 0,0 0 0,0 0 0,-1-1 0,-1 1 0,1-2 0,-1 1 0,0 0 0,0-1 0,-1 0 0,0 0 0,-1-1 0,0 1 0,0-1 0,0 1 0,-1-1 0,1-17 0,-2 15-89,-2-70 310,1 75-358,-1 0 1,0 0 0,-1-1 0,1 1 0,-1 0 0,0 0 0,0 0 0,-1 1 0,0-1 0,-4-6 0,-4-1-6690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2:19.1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1 338 24575,'6'-2'0,"0"0"0,0 0 0,1-1 0,-2 0 0,1 0 0,0 0 0,-1-1 0,1 1 0,-1-1 0,6-7 0,11-6 0,53-32 0,1 2 0,3 4 0,1 4 0,88-30 0,-110 46-1365,-36 12-5461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2:19.7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372 0 24575,'-4'1'0,"-1"0"0,1 0 0,-1 1 0,1-1 0,0 1 0,-1 0 0,1 0 0,0 0 0,0 0 0,0 1 0,1 0 0,-1-1 0,1 2 0,-1-1 0,1 0 0,0 1 0,0-1 0,0 1 0,-2 5 0,-10 14 0,2 0 0,-12 27 0,15-30 0,-38 89 0,5 3 0,-38 150 0,61-176 0,5 0 0,3 0 0,4 1 0,5 133 0,3-152-116,-1-10 199,3 1 1,14 95-1,-13-138-183,1-1 0,0 1 0,1-1 0,0 0 0,1 0 0,1-1 0,0 0 1,1 0-1,1 0 0,0-1 0,1-1 0,0 1 0,1-2 0,20 18 0,-19-20-6726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2:20.4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24575,'13'0'0,"1"1"0,-1 0 0,1 1 0,-1 0 0,0 1 0,0 0 0,21 9 0,-29-10 0,-1 0 0,0 0 0,1 1 0,-1-1 0,0 1 0,-1 0 0,1 0 0,0 1 0,-1-1 0,0 1 0,0-1 0,0 1 0,0 0 0,-1 0 0,1 1 0,-1-1 0,0 0 0,0 1 0,-1-1 0,1 1 0,-1 0 0,0-1 0,0 1 0,0 7 0,0 40 0,-6 57 0,4-103-3,-1 0-1,0 0 1,0 0 0,0-1-1,-1 1 1,1-1-1,-1 0 1,-1 1-1,1-1 1,-1-1 0,0 1-1,0 0 1,0-1-1,0 0 1,-1 0-1,-7 5 1,-17 18-1304,20-18-5519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2:20.7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266 17 24575,'-1'-1'0,"1"0"0,-1 0 0,0 0 0,1 0 0,-1 0 0,0 0 0,0 0 0,0 1 0,0-1 0,0 0 0,0 0 0,0 1 0,0-1 0,0 0 0,0 1 0,-1-1 0,1 1 0,0 0 0,0-1 0,0 1 0,-1 0 0,1 0 0,0 0 0,0-1 0,-1 1 0,-1 1 0,-34-3 0,32 3 0,0 0 0,1-1 0,0 2 0,-1-1 0,1 0 0,0 1 0,-1 0 0,1 0 0,0 0 0,0 1 0,1-1 0,-1 1 0,0 0 0,1 0 0,0 0 0,0 0 0,0 1 0,-5 6 0,-3 8 0,1-1 0,0 1 0,-7 21 0,-9 16 0,19-44-114,1 1 1,0 0-1,1 0 0,1 1 0,-1-1 1,2 1-1,0 0 0,0 0 0,2 0 1,-1 0-1,2 25 0,0-23-6712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2:21.1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90 0 24575,'-1'10'0,"0"-1"0,-1 0 0,-1 0 0,0 0 0,0 0 0,0 0 0,-1 0 0,-5 8 0,-14 35 0,13-20 0,2 0 0,1 1 0,2 0 0,1 0 0,1 1 0,2-1 0,3 37 0,1-60 0,0-1 0,1 0 0,0 0 0,0 0 0,1-1 0,0 0 0,1 0 0,12 15 0,6 10 0,-10-8-431,-2-1-1,16 48 1,-27-71 360,4 13-6755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2:21.5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24575,'2'3'0,"0"0"0,1-1 0,-1 1 0,-1 0 0,1 0 0,0 0 0,-1 0 0,1 0 0,-1 1 0,0-1 0,0 0 0,0 7 0,1-3 0,11 32 0,-2 0 0,-2 1 0,7 70 0,-2 55-24,6 188-1317,-20-339-5485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2:24.8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24575,'1'4'0,"0"-1"0,0 0 0,1 0 0,-1 0 0,1 0 0,0 0 0,-1 0 0,1 0 0,0 0 0,1-1 0,3 4 0,5 8 0,32 52 0,-4 3 0,-2 0 0,-3 3 0,-4 0 0,32 114 0,-39-93 0,-4 1 0,-4 0 0,-4 2 0,-2 111 0,-21 77 0,8-251 0,-1-1 0,-2 0 0,-1 0 0,-2 0 0,-1-1 0,-23 47 0,30-71 9,1 0-1,-1-1 1,-1 0-1,1 1 1,-1-2 0,0 1-1,-1-1 1,1 1-1,-1-2 1,0 1-1,0 0 1,0-1-1,-11 5 1,7-6-174,0 1 0,0-2 0,-1 1 0,1-1 0,-1-1 0,1 0 0,-1 0 0,-19-2 0,6-1-6661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2:27.1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88 108 24575,'3'-2'0,"-1"0"0,1 0 0,0 0 0,0 1 0,0 0 0,0-1 0,0 1 0,0 0 0,0 0 0,0 0 0,0 1 0,7-1 0,46-1 0,-28 2 0,77-8 0,-37 1 0,0 4 0,76 5 0,-106 7 0,-37-9 0,-1 0 0,0 0 0,0 0 0,0 0 0,0 0 0,0 0 0,1 0 0,-1 0 0,0 0 0,0 0 0,0 0 0,0 0 0,0 0 0,0 0 0,1 0 0,-1 0 0,0 0 0,0 0 0,0 1 0,0-1 0,0 0 0,0 0 0,0 0 0,1 0 0,-1 0 0,0 0 0,0 0 0,0 0 0,0 1 0,0-1 0,0 0 0,0 0 0,0 0 0,0 0 0,0 0 0,0 0 0,0 1 0,0-1 0,0 0 0,0 0 0,0 0 0,0 0 0,0 0 0,0 1 0,0-1 0,0 0 0,0 0 0,0 0 0,0 0 0,0 0 0,0 0 0,0 1 0,0-1 0,0 0 0,0 0 0,0 0 0,-1 0 0,-20 3 0,-26-2 0,-179-3 0,149-8 0,-79-22 0,94 18 0,62 14 0,-30-8 0,28 8 0,1 0 0,0-1 0,-1 1 0,1-1 0,0 1 0,-1-1 0,1 1 0,0-1 0,0 0 0,0 0 0,0 1 0,-1-1 0,1 0 0,0 0 0,0 0 0,1 0 0,-1-1 0,-1 0 0,4 0 0,0 1 0,0 0 0,0 0 0,1 0 0,-1 0 0,0 1 0,1-1 0,-1 1 0,0-1 0,1 1 0,-1 0 0,1 0 0,-1 0 0,5 0 0,-5 0 0,391 0 0,-304 1 0,-194-1-1365,82 0-5461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2:35.0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24575,'0'2'0,"1"-1"0,-1 0 0,1 1 0,-1-1 0,1 0 0,0 1 0,0-1 0,0 0 0,-1 0 0,1 1 0,0-1 0,1 0 0,-1 0 0,0 0 0,0 0 0,0 0 0,0-1 0,1 1 0,-1 0 0,0-1 0,1 1 0,-1-1 0,2 1 0,43 14 0,-29-10 0,69 21 14,2-4 0,172 22 0,187-12-438,-393-30 251,2020 24 49,-1396-29 137,-482 4-33,332 46 0,-393-28-199,0-6-1,161-4 0,-278-10-6606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3:58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46 707 24575,'0'-43'0,"-2"9"0,2 0 0,1 1 0,2-1 0,1 1 0,1-1 0,2 1 0,13-34 0,-2 21 0,-1-2 0,-2 0 0,-3 0 0,11-86 0,-26 102 0,-4 27 0,-6 18 0,2 10 0,1 0 0,1 1 0,2 0 0,0 0 0,1 0 0,-2 29 0,-1-8 0,-4 35 0,2 0 0,2 146 0,3-188 0,6-37 0,0 1 0,0-1 0,-1 0 0,1 0 0,-1 0 0,1 0 0,-1 0 0,0 0 0,1 1 0,-1-2 0,0 1 0,0 0 0,0 0 0,0 0 0,1 0 0,-1 0 0,0-1 0,0 1 0,-1 0 0,1-1 0,0 1 0,0-1 0,0 1 0,0-1 0,0 0 0,-1 1 0,1-1 0,-2 0 0,3 0 0,-1 0 0,0 0 0,1 0 0,-1 0 0,1-1 0,-1 1 0,0 0 0,1-1 0,-1 1 0,1 0 0,-1-1 0,1 1 0,-1 0 0,1-1 0,-1 1 0,1-1 0,-1 1 0,1-1 0,-1 1 0,1-1 0,0 0 0,0 1 0,-1-1 0,1 1 0,0-1 0,0 0 0,-1 1 0,1-1 0,0 0 0,0 1 0,0-1 0,0 1 0,0-1 0,0 0 0,0 1 0,0-1 0,0 0 0,0 1 0,1-1 0,-1 0 0,0 1 0,1-2 0,8-30 0,-8 30 0,14-29 0,2 0 0,1 1 0,1 0 0,2 2 0,0 0 0,27-25 0,-46 52 0,-2-1 0,1 1 0,0 0 0,0 0 0,0-1 0,0 1 0,0 0 0,0 0 0,1 0 0,-1 0 0,0 0 0,0 0 0,1 1 0,-1-1 0,0 0 0,1 1 0,-1-1 0,1 1 0,-1-1 0,1 1 0,-1 0 0,1-1 0,-1 1 0,1 0 0,-1 0 0,1 0 0,0 0 0,2 1 0,-2 1 0,0-1 0,0 1 0,0-1 0,0 1 0,0 0 0,-1 0 0,1 0 0,0 0 0,-1 0 0,0 0 0,1 0 0,-1 1 0,0-1 0,0 0 0,0 3 0,4 12 0,0-1 0,-2 1 0,3 33 0,3 20 82,1 21-1529,-10-76-5379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2:55.4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75 24575,'90'18'0,"295"1"0,-138-2 0,71 1 0,706-19 0,-1011 0 0,0 0 0,0-1 0,0-1 0,24-8 0,-23 7 0,-1 0 0,0 0 0,1 2 0,20-2 0,17 5 0,-34 0 0,1 0 0,31-5 0,-44 4 0,1-1 0,-1-1 0,0 1 0,0-1 0,0 0 0,0 0 0,0-1 0,0 1 0,-1-1 0,1 0 0,-1 0 0,0 0 0,6-7 0,49-53-1365,-52 54-5461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2:36.6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19 24575,'0'-3'0,"3"-1"0,7 0 0,8 1 0,6 0 0,9 2 0,5 0 0,1 1 0,1 0 0,-1 0 0,-7 0-8191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2:38.1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0 339 24575,'2'-15'0,"0"0"0,1 0 0,0 0 0,1 1 0,11-27 0,5-19 0,11-27 0,-28 80 0,0-1 0,1 1 0,0 0 0,1 0 0,0 0 0,0 1 0,0 0 0,0-1 0,7-4 0,-11 11 0,0-1 0,-1 1 0,1 0 0,-1-1 0,1 1 0,0 0 0,-1 0 0,1-1 0,0 1 0,-1 0 0,1 0 0,0 0 0,-1 0 0,1 0 0,0 0 0,-1 0 0,1 0 0,0 0 0,-1 0 0,1 1 0,-1-1 0,1 0 0,0 0 0,-1 0 0,1 1 0,0-1 0,-1 0 0,1 1 0,-1-1 0,1 1 0,-1-1 0,1 1 0,-1-1 0,1 1 0,-1-1 0,0 1 0,1-1 0,-1 1 0,0-1 0,1 1 0,-1 0 0,0-1 0,0 1 0,1 0 0,-1-1 0,0 1 0,0 0 0,0-1 0,0 1 0,0 0 0,0-1 0,0 2 0,5 40 0,-5-39 0,-2 79 0,-4 1 0,-29 150 0,30-205 0,-3 66-1365,8-76-5461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2:38.5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24575,'3'0'0,"4"0"0,4 0 0,6 0 0,3 0 0,4 0 0,1 0 0,3 3 0,-2 1 0,-1-1 0,1 0 0,-1 0 0,-2-2 0,-1 0 0,-6-1-8191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2:39.1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42 130 24575,'-2'43'0,"-14"78"0,8-77 0,-3 67 0,10-73 0,-1-24 0,1 0 0,1-1 0,0 1 0,1 0 0,1 0 0,4 21 0,-6-35 0,1 1 0,-1 0 0,0 0 0,0 0 0,1 0 0,-1-1 0,1 1 0,-1 0 0,1 0 0,-1-1 0,1 1 0,-1 0 0,1-1 0,0 1 0,-1 0 0,1-1 0,0 1 0,-1-1 0,1 1 0,0-1 0,0 0 0,-1 1 0,1-1 0,0 0 0,0 1 0,0-1 0,0 0 0,0 0 0,1 0 0,0 0 0,0-1 0,0 1 0,0-1 0,0 0 0,0 0 0,0 1 0,0-1 0,-1-1 0,1 1 0,0 0 0,-1 0 0,3-2 0,3-5 0,1 0 0,-2 0 0,12-16 0,20-43 0,-3-1 0,-3-2 0,-3-1 0,-3-1 0,25-119 0,-43 171 0,-2 27 0,-2 34 0,-13 104 0,0 57 0,-7 47 0,13-208 0,0-13 0,-9 51 0,9-69 0,-1 1 0,1-1 0,-2 1 0,1-1 0,-1 0 0,-1-1 0,0 1 0,-8 8 0,10-13-87,-3 5-126,-1 0 0,0-1 0,-1 0 0,0 0 0,-14 9 0,6-8-6613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2:39.7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217 0 24575,'-4'0'0,"1"1"0,0-1 0,-1 0 0,1 1 0,0 0 0,-1 0 0,1 0 0,0 0 0,0 1 0,0-1 0,0 1 0,0 0 0,1 0 0,-1 0 0,0 0 0,1 0 0,-1 0 0,1 1 0,0-1 0,0 1 0,0 0 0,0 0 0,0-1 0,1 1 0,-1 0 0,0 5 0,-5 8 0,2 1 0,0 1 0,-4 33 0,4-21 0,-23 110 0,-45 314 0,64-351 0,5 1 0,13 137 0,-4-211 0,1 1 0,2-1 0,0 0 0,3-1 0,0 0 0,2 0 0,1-2 0,1 1 0,29 37 0,-38-57-85,0-1 0,1 0-1,1-1 1,-1 0 0,1 0-1,0 0 1,0-1 0,0 0-1,1-1 1,0 0 0,0 0-1,0-1 1,0 0 0,1 0-1,14 1 1,2 0-6741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2:40.2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24575,'67'71'0,"138"111"0,-187-168 0,0 0 0,-1 1 0,23 27 0,-33-33 0,0 0 0,-1 1 0,0-1 0,-1 1 0,0 0 0,0 1 0,-1-1 0,-1 1 0,3 13 0,7 68 0,-4 1 0,-4-1 0,-8 114 0,0-46 0,5-56 0,-4 109 0,1-208-170,1 0-1,-1 0 0,0-1 1,0 1-1,-1 0 0,0-1 1,-3 9-1,-2-2-6655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2:43.2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1048 24575,'-1'0'0,"1"0"0,0 0 0,-1 0 0,1 0 0,-1 0 0,1-1 0,-1 1 0,1 0 0,0 0 0,-1 0 0,1 0 0,-1-1 0,1 1 0,0 0 0,-1 0 0,1-1 0,0 1 0,-1 0 0,1 0 0,0-1 0,0 1 0,-1 0 0,1-1 0,0 1 0,0-1 0,-1 1 0,1 0 0,0-1 0,0 1 0,0-1 0,0 1 0,0 0 0,0-1 0,1-21 0,13-16 0,9-4 0,3 2 0,30-37 0,10-15 0,-46 58 0,-1 0 0,-2-1 0,-1-1 0,-1-1 0,-3 0 0,15-72 0,-18 57 0,-2 0 0,-3-1 0,-2 0 0,-8-83 0,6 133 0,-1 0 0,0 0 0,1 0 0,-1 0 0,-1 0 0,1 1 0,0-1 0,-1 0 0,1 1 0,-1-1 0,0 1 0,0-1 0,0 1 0,0 0 0,0 0 0,0 0 0,-1 0 0,1 0 0,-1 1 0,1-1 0,-1 1 0,0-1 0,1 1 0,-1 0 0,0 0 0,0 0 0,0 1 0,0-1 0,0 1 0,0-1 0,0 1 0,0 0 0,-5 1 0,3-1 0,0 0 0,0 0 0,-1 0 0,1 1 0,0 0 0,0 0 0,0 1 0,0-1 0,0 1 0,0 0 0,0 1 0,1-1 0,-1 1 0,1 0 0,-1 0 0,1 0 0,0 0 0,-6 8 0,0 6 0,1-1 0,1 1 0,0 1 0,2-1 0,0 1 0,-5 22 0,-14 114 0,24-146 0,-8 103 0,12 216 0,-3-313-80,1 0 0,1-1-1,0 1 1,1-1 0,0 1-1,1-1 1,0 0 0,1 0-1,1-1 1,0 1 0,1-1 0,0-1-1,1 1 1,0-1 0,1-1-1,11 12 1,-10-13-6746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2:44.9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357 230 24575,'0'-5'0,"0"0"0,0 0 0,-1 0 0,1-1 0,-1 1 0,0 0 0,0 0 0,-1 0 0,0 0 0,1 0 0,-2 1 0,1-1 0,-4-6 0,3 8 0,0 0 0,0 1 0,-1-1 0,1 1 0,0-1 0,-1 1 0,0 0 0,1 0 0,-1 1 0,0-1 0,0 1 0,0 0 0,0 0 0,0 0 0,0 0 0,0 1 0,-6 0 0,-6-2 0,-1 1 0,1 1 0,-1 1 0,1 0 0,-20 4 0,30-3 0,0 0 0,-1 0 0,2 0 0,-1 1 0,0 0 0,0 0 0,1 0 0,0 1 0,-1-1 0,1 1 0,1 1 0,-1-1 0,1 1 0,0 0 0,0 0 0,-5 7 0,1 1 0,1 0 0,1 0 0,0 1 0,0-1 0,1 2 0,1-1 0,1 0 0,0 1 0,1-1 0,0 1 0,1 0 0,1 0 0,0 0 0,1-1 0,3 20 0,-1-28 0,0 1 0,0-1 0,0 0 0,1 0 0,0 0 0,0-1 0,0 1 0,1-1 0,0 0 0,0 0 0,0-1 0,12 8 0,6 4 0,45 22 0,-61-34 0,0-1 0,0 1 0,0-1 0,1-1 0,0 0 0,-1 0 0,1 0 0,0-1 0,0 0 0,11-1 0,-15 0 0,-1-1 0,1 1 0,-1-1 0,1 0 0,-1-1 0,1 1 0,-1 0 0,0-1 0,0 0 0,0 0 0,0 0 0,0 0 0,0 0 0,0-1 0,-1 1 0,1-1 0,-1 0 0,0 1 0,0-1 0,0 0 0,0-1 0,0 1 0,-1 0 0,1 0 0,0-5 0,4-10 0,-2-1 0,0 0 0,-1-1 0,-1 1 0,0-27 0,1-5 0,-1 29-97,-1 0-1,-1-1 1,0 1-1,-2-1 1,-1 1-1,-1 0 1,-1 0-1,0 1 1,-2-1-1,0 1 1,-2 0-1,0 1 0,-15-24 1,11 24-6729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2:45.8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419 52 24575,'-1'-1'0,"1"0"0,-1-1 0,0 1 0,1 0 0,-1 0 0,0 0 0,0 0 0,0 1 0,0-1 0,0 0 0,0 0 0,0 0 0,0 1 0,0-1 0,0 0 0,0 1 0,0-1 0,-1 1 0,1 0 0,0-1 0,0 1 0,-1 0 0,1 0 0,0 0 0,0 0 0,-1 0 0,1 0 0,0 0 0,-2 0 0,-40 2 0,32-1 0,-1 1 0,1 1 0,0 0 0,-1 0 0,1 2 0,1-1 0,-1 1 0,1 0 0,0 1 0,-12 9 0,17-11 0,0 0 0,0 1 0,1 0 0,-1 0 0,1 0 0,0 1 0,0-1 0,0 1 0,1 0 0,0 0 0,0 0 0,1 0 0,0 1 0,0-1 0,0 1 0,1-1 0,0 1 0,-1 13 0,2-8 0,-1-2 0,1 0 0,0 0 0,1 0 0,0 0 0,1 0 0,3 13 0,-4-21 0,0 0 0,0 0 0,0 0 0,0 0 0,0 0 0,0-1 0,1 1 0,-1 0 0,1-1 0,-1 1 0,1-1 0,-1 0 0,1 1 0,0-1 0,0 0 0,0 0 0,0 0 0,0 0 0,0-1 0,0 1 0,0 0 0,0-1 0,0 1 0,0-1 0,0 0 0,0 0 0,1 0 0,-1 0 0,0 0 0,0 0 0,0-1 0,0 1 0,0-1 0,0 1 0,4-2 0,0 0 0,0-1 0,0 1 0,0-1 0,-1 0 0,1-1 0,-1 1 0,1-1 0,-1 0 0,0 0 0,-1-1 0,1 1 0,-1-1 0,0 0 0,0 0 0,0-1 0,-1 1 0,5-10 0,4-10 0,-1-1 0,12-46 0,-18 56 0,1-10 0,-2-1 0,2-33 0,-9 673 0,5-337 0,-2-272 0,0 0 0,0 0 0,0 0 0,0 0 0,-1 0 0,0 0 0,1 0 0,-1 0 0,-1 0 0,1 0 0,0 0 0,-1-1 0,0 1 0,-4 6 0,3-8 0,0 0 0,0 0 0,0 0 0,0 0 0,0-1 0,0 1 0,0-1 0,-1 0 0,1 0 0,-1 0 0,1 0 0,-1-1 0,1 1 0,-1-1 0,1 0 0,-8 0 0,-33-3-186,0-1-1,0-3 1,-79-21-1,98 22-432,2 0-6207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0:26.6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1 24575,'6'0'0,"-1"0"0,1 1 0,0 0 0,0 0 0,0 1 0,-1-1 0,1 1 0,-1 0 0,1 1 0,-1-1 0,0 1 0,0 0 0,0 1 0,0-1 0,0 1 0,-1 0 0,0 0 0,1 0 0,2 6 0,-5-8 0,0 1 0,-1 0 0,1 0 0,-1-1 0,0 1 0,0 0 0,0 1 0,0-1 0,0 0 0,-1 0 0,1 0 0,-1 0 0,0 0 0,0 1 0,0-1 0,-1 0 0,1 0 0,-1 0 0,0 0 0,1 0 0,-1 0 0,-1 0 0,1 0 0,0 0 0,-1 0 0,1 0 0,-1-1 0,0 1 0,0 0 0,0-1 0,0 0 0,-1 0 0,1 1 0,0-1 0,-1-1 0,-4 4 0,-33 22-55,32-22-64,-1 0-1,1 1 1,0-1 0,0 2 0,1-1 0,-1 1 0,1 0 0,1 1 0,0 0 0,-8 11 0,9-7-6707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3:59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64 24575,'1'-1'0,"1"0"0,-1-1 0,0 1 0,0-1 0,0 1 0,0-1 0,0 1 0,0-1 0,-1 0 0,1 1 0,0-1 0,-1 0 0,1 0 0,-1 1 0,0-1 0,0 0 0,1 0 0,-1 0 0,0 1 0,-1-1 0,1 0 0,0 0 0,0 0 0,-1 0 0,1 1 0,-1-1 0,1 0 0,-3-2 0,3 3 0,-1 0 0,0 0 0,0 0 0,0 0 0,0 0 0,0 0 0,0 1 0,0-1 0,0 0 0,0 1 0,-1-1 0,1 1 0,0-1 0,0 1 0,0-1 0,-1 1 0,1 0 0,0 0 0,-1 0 0,1 0 0,0 0 0,-1 0 0,1 0 0,0 0 0,0 0 0,-1 0 0,1 1 0,0-1 0,0 1 0,-1-1 0,1 1 0,0-1 0,0 1 0,0 0 0,0-1 0,0 1 0,0 0 0,0 0 0,0 0 0,-2 1 0,-8 8 0,1 0 0,0 0 0,0 1 0,1 0 0,0 1 0,1-1 0,0 2 0,1-1 0,1 1 0,0 0 0,0 1 0,1 0 0,1-1 0,1 1 0,0 1 0,0-1 0,0 28 0,3-27 0,0-3 0,0-1 0,0 1 0,2 0 0,-1-1 0,5 14 0,-6-23 0,1 0 0,-1-1 0,1 1 0,-1 0 0,1-1 0,0 1 0,0-1 0,0 1 0,0-1 0,0 1 0,0-1 0,1 0 0,-1 1 0,0-1 0,1 0 0,-1 0 0,1 0 0,-1 0 0,1 0 0,-1-1 0,1 1 0,0 0 0,-1-1 0,1 1 0,0-1 0,0 1 0,-1-1 0,1 0 0,0 0 0,0 0 0,-1 0 0,1 0 0,0 0 0,0 0 0,-1-1 0,1 1 0,0-1 0,0 1 0,-1-1 0,1 0 0,2-1 0,6-2 0,0 0 0,0-1 0,0-1 0,-1 1 0,0-1 0,0-1 0,-1 0 0,1 0 0,-2-1 0,1 0 0,-1 0 0,0 0 0,-1-1 0,0 0 0,0-1 0,-1 1 0,0-1 0,-1 0 0,0 0 0,0-1 0,-1 1 0,-1-1 0,0 1 0,0-1 0,-1 0 0,0-12 0,-1 9-119,0 8 5,0 0 1,0 0 0,0 0 0,-1 1-1,0-1 1,0 0 0,0 0 0,-1 0-1,0 1 1,-2-7 0,-4 1-6713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2:46.8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266 19 24575,'-63'-16'0,"59"15"0,-1 0 0,0 1 0,1 0 0,-1 0 0,0 0 0,1 1 0,-1-1 0,1 1 0,-1 0 0,1 0 0,-1 1 0,1 0 0,0-1 0,-8 6 0,7-3 0,1 0 0,0 0 0,0 1 0,1-1 0,-1 1 0,1 0 0,0 0 0,0 0 0,1 1 0,0-1 0,-3 10 0,-13 46 0,2 1 0,-7 66 0,13-71 0,-1 32 0,4 1 0,7 118 0,1-115 0,-1-82-97,1 0-1,0 0 1,1 0-1,0 0 1,1-1-1,0 1 1,1-1-1,0 1 1,1-1-1,0 0 1,0-1-1,1 1 0,8 9 1,-2-4-6729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2:47.3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6 534 24575,'-3'-96'0,"1"47"0,1 0 0,3-1 0,9-54 0,-6 83 0,1 0 0,1 1 0,0-1 0,2 2 0,0-1 0,1 1 0,14-19 0,-24 37 0,0 1 0,0 0 0,1-1 0,-1 1 0,0 0 0,0-1 0,1 1 0,-1 0 0,0-1 0,0 1 0,1 0 0,-1 0 0,0-1 0,1 1 0,-1 0 0,0 0 0,1 0 0,-1-1 0,0 1 0,1 0 0,-1 0 0,0 0 0,1 0 0,-1 0 0,1 0 0,-1 0 0,0 0 0,1 0 0,-1 0 0,1 0 0,-1 0 0,0 0 0,1 0 0,-1 0 0,0 0 0,1 0 0,0 1 0,7 15 0,1 36 0,-8-42 0,17 105 0,8 225 0,-26-320-1365,0-4-5461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2:47.6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24575,'3'0'0,"4"0"0,4 0 0,2 0 0,4 0 0,0 0 0,1 0 0,1 0 0,-1 3 0,3 1 0,1 0 0,0-1 0,-1 0 0,-1-2 0,-1 0 0,-4-1-8191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2:48.7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0 800 24575,'3'-34'0,"1"1"0,1 0 0,2 1 0,1-1 0,1 1 0,2 1 0,17-35 0,12-39 0,-28 60 0,-2 0 0,-2 0 0,-3-1 0,1-57 0,-4 58 0,-1 37 0,1-29 0,-2 36 0,0-1 0,0 1 0,0 0 0,0-1 0,0 1 0,0 0 0,0 0 0,-1-1 0,1 1 0,0 0 0,-1 0 0,1 0 0,-1-1 0,1 1 0,-1 0 0,1 0 0,-1 0 0,0 0 0,0 0 0,-1-1 0,0 5 0,1 0 0,-1 1 0,1-1 0,-1 1 0,1 0 0,0-1 0,1 1 0,-2 6 0,2-7 0,-15 89 0,4 0 0,2 171 0,10 84 0,-3-390 0,0 30 0,1 0 0,1 0 0,0 0 0,0 0 0,2 0 0,4-23 0,-4 33 0,-1 1 0,1 0 0,-1 0 0,1 1 0,0-1 0,0 0 0,0 0 0,0 1 0,0 0 0,0-1 0,0 1 0,1 0 0,-1 0 0,0 0 0,1 0 0,-1 0 0,1 1 0,-1-1 0,1 1 0,-1-1 0,1 1 0,-1 0 0,1 0 0,-1 0 0,1 1 0,0-1 0,4 2 0,2-1 0,0 1 0,1 0 0,-1 0 0,0 1 0,0 0 0,11 6 0,-16-6 0,-1-1 0,1 1 0,0 0 0,-1 1 0,1-1 0,-1 0 0,0 1 0,0 0 0,0 0 0,-1 0 0,1 0 0,-1 0 0,0 0 0,0 1 0,-1-1 0,1 1 0,-1-1 0,0 1 0,1 6 0,0 9 0,-1 1 0,-1-1 0,-3 29 0,-1 7 0,5-15-1365,-1-22-5461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2:49.3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249 264 24575,'3'-3'0,"-1"0"0,0 0 0,-1-1 0,1 1 0,0-1 0,-1 1 0,0-1 0,0 0 0,0 1 0,0-1 0,-1 0 0,1-5 0,0-54 0,-2 41 0,1 10 0,0 0 0,-1 0 0,0 0 0,-7-23 0,8 33 0,0-1 0,-1 1 0,0 0 0,0 0 0,1 0 0,-1 0 0,0 0 0,-1 0 0,1 0 0,0 0 0,0 0 0,-1 0 0,0 1 0,1-1 0,-1 1 0,0-1 0,1 1 0,-1 0 0,0-1 0,0 1 0,0 0 0,0 0 0,0 0 0,0 1 0,-1-1 0,1 0 0,0 1 0,0-1 0,0 1 0,-1 0 0,1 0 0,0 0 0,-5 0 0,4 1 0,0 0 0,1 0 0,-1 1 0,0-1 0,0 0 0,1 1 0,-1 0 0,1-1 0,-1 1 0,1 0 0,0 0 0,0 1 0,0-1 0,0 0 0,0 1 0,-1 2 0,-27 49 0,19-31 0,-32 43 0,35-56 0,0 0 0,1 1 0,0 1 0,0-1 0,1 1 0,1 0 0,0 1 0,0-1 0,2 1 0,-1 0 0,2 0 0,-3 21 0,5-29 0,0 0 0,1 1 0,-1-1 0,1 0 0,0 0 0,0 0 0,1 1 0,0-1 0,0-1 0,0 1 0,0 0 0,4 5 0,-4-8 0,-1-1 0,1 1 0,-1-1 0,1 1 0,0-1 0,0 0 0,-1 1 0,1-1 0,0 0 0,0 0 0,0-1 0,0 1 0,0 0 0,1-1 0,-1 1 0,0-1 0,0 0 0,0 0 0,0 0 0,1 0 0,-1 0 0,0 0 0,0 0 0,0-1 0,0 1 0,1-1 0,-1 1 0,0-1 0,0 0 0,0 0 0,0 0 0,2-2 0,0 1-80,0 0 0,0-1-1,0 1 1,-1-1 0,1 0-1,-1 0 1,0 0 0,0 0-1,0-1 1,0 0 0,-1 1 0,1-1-1,-1 0 1,0 0 0,0 0-1,1-5 1,2-7-6746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2:49.7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0 193 24575,'27'0'0,"28"1"0,0-3 0,89-14 0,-130 14 0,1-1 0,-1-1 0,0 0 0,0-1 0,-1-1 0,1 0 0,-1-1 0,0 0 0,-1-1 0,0 0 0,0-1 0,-1-1 0,0 0 0,19-22 0,-11-6-1365,-15 22-5461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2:50.6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24575,'15'0'0,"0"1"0,0 1 0,0 0 0,-1 1 0,20 6 0,-27-7 0,1 1 0,-1 0 0,0 0 0,0 1 0,0 0 0,-1 0 0,1 1 0,-1 0 0,0 0 0,-1 0 0,1 1 0,4 6 0,-7-8 4,-1 0 1,1 1-1,-1-1 0,0 1 0,-1-1 1,1 1-1,-1 0 0,0 0 0,0 0 0,-1 0 1,1 0-1,-1-1 0,0 1 0,0 0 0,-1 0 1,1 0-1,-1 0 0,0 0 0,-1 0 1,1-1-1,-1 1 0,-3 6 0,-6 10-227,0 0 1,-1-1-1,-21 26 1,21-31-350,4-4-6254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2:51.0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109 18 24575,'0'0'0,"0"0"0,0 0 0,-1 0 0,1-1 0,0 1 0,0 0 0,0 0 0,0 0 0,0 0 0,0-1 0,0 1 0,0 0 0,-1 0 0,1 0 0,0 0 0,0-1 0,0 1 0,0 0 0,0 0 0,0 0 0,0-1 0,0 1 0,0 0 0,0 0 0,0 0 0,0-1 0,1 1 0,-1 0 0,0 0 0,0 0 0,0 0 0,0-1 0,0 1 0,0 0 0,0 0 0,0 0 0,1 0 0,-1-1 0,0 1 0,0 0 0,0 0 0,0 0 0,0 0 0,1 0 0,-1 0 0,0 0 0,0 0 0,1-1 0,-21-7 0,18 7 0,-1 1 0,1 0 0,-1 0 0,1 0 0,-1 0 0,1 0 0,-1 1 0,1-1 0,0 0 0,-1 1 0,1 0 0,-1 0 0,1 0 0,0 0 0,0 0 0,0 0 0,0 0 0,-1 1 0,2-1 0,-1 1 0,0 0 0,0-1 0,0 1 0,1 0 0,-1 0 0,1 0 0,0 0 0,-1 0 0,1 1 0,0-1 0,0 0 0,-1 4 0,-2 8 0,1 0 0,1 1 0,0-1 0,-1 25 0,0 2 0,2-31 0,-2 4 0,1 0 0,1 0 0,1 0 0,1 21 0,-1-32 0,0-1 0,1 1 0,-1-1 0,1 1 0,-1-1 0,1 0 0,0 1 0,0-1 0,0 0 0,0 1 0,0-1 0,1 0 0,-1 0 0,1 0 0,-1 0 0,1 0 0,0-1 0,0 1 0,0 0 0,0-1 0,0 1 0,0-1 0,0 0 0,0 0 0,1 1 0,-1-2 0,0 1 0,1 0 0,-1 0 0,1-1 0,3 1 0,10 0-1365,-1-1-5461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2:51.4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77 1 24575,'-2'0'0,"1"1"0,0-1 0,0 0 0,0 1 0,0 0 0,0-1 0,0 1 0,0 0 0,0-1 0,0 1 0,1 0 0,-1 0 0,0 0 0,0 0 0,1 0 0,-1 0 0,0 0 0,1 0 0,-1 0 0,1 0 0,0 0 0,-1 0 0,1 0 0,-1 2 0,-8 33 0,7-28 0,-10 40 0,2 1 0,2 0 0,-3 81 0,9-77 0,0-35 0,1 0 0,1 0 0,1 0 0,0 0 0,7 27 0,9-17-1365,-7-17-5461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2:51.8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24575,'2'1'0,"0"0"0,0-1 0,0 1 0,0 0 0,0 0 0,-1 0 0,1 0 0,0 0 0,-1 0 0,1 0 0,-1 1 0,1-1 0,-1 0 0,1 1 0,-1-1 0,0 1 0,1 2 0,22 34 0,-19-29 0,18 35 0,-3 0 0,-2 1 0,13 48 0,-13-38 0,49 197-1365,-62-237-5461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4:00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24575,'0'3'0,"6"1"0,5 0 0,4-1 0,7-1 0,5-1 0,2 0 0,3-4 0,2-1 0,1 0 0,0 1 0,-2 1 0,-4 1 0,-1 0 0,-5 0-8191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2:52.3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24575,'5'8'0,"0"0"0,1 0 0,1-1 0,-1 1 0,1-2 0,8 7 0,20 22 0,19 33 0,-4 2 0,-2 3 0,-4 1 0,-3 3 0,55 142 0,-70-134 0,28 154 0,-41-172 0,-1 21 0,-4 0 0,-4 1 0,-8 98 0,1-32 0,4-102 0,1-18 0,-6 67 0,4-95 0,-1 1 0,-1-1 0,1 0 0,-1 0 0,0 0 0,-1 0 0,0 0 0,0 0 0,0-1 0,-1 1 0,0-1 0,0 0 0,0 0 0,-1-1 0,-5 6 0,-24 7-1365,18-13-5461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3:18.3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53 0 24575,'0'3'0,"0"4"0,-3 1 0,-1 2 0,0 2 0,-2-1 0,0 1 0,-2-2 0,-3-2 0,1-3-8191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1:54.2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343 19 24575,'-3'-2'0,"0"0"0,0 0 0,0 0 0,0 1 0,0-1 0,0 1 0,0 0 0,0 0 0,-1 0 0,1 0 0,-1 1 0,-3-1 0,-49 0 0,36 1 0,10 0 0,-1 0 0,1 1 0,0 0 0,0 0 0,-1 1 0,1 1 0,0 0 0,1 0 0,-1 1 0,1 0 0,-1 0 0,1 1 0,-10 7 0,13-7 0,0 0 0,0 1 0,1 0 0,0 0 0,0 0 0,0 0 0,1 1 0,0 0 0,0-1 0,0 2 0,1-1 0,0 0 0,1 1 0,0-1 0,0 1 0,0 0 0,0 14 0,-1 69 0,10 112 0,-6-196 0,0 0 0,0-1 0,1 1 0,0 0 0,0-1 0,1 0 0,0 1 0,0-1 0,0 0 0,0-1 0,1 1 0,0 0 0,1-1 0,-1 0 0,1 0 0,0 0 0,0-1 0,0 0 0,1 0 0,0 0 0,-1 0 0,10 3 0,13 6 0,0-2 0,1-1 0,52 11 0,-41-10 0,-3-3-273,1-2 0,-1-1 0,1-2 0,60-3 0,-81 0-6553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1:54.7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392 163 24575,'0'-9'0,"-1"0"0,1 0 0,-2 0 0,1 0 0,-1 0 0,-1 0 0,1 1 0,-1-1 0,-1 1 0,-7-14 0,8 18 0,1 0 0,-1 0 0,0 1 0,0-1 0,-1 1 0,1 0 0,0 0 0,-1 0 0,0 0 0,0 1 0,0-1 0,0 1 0,0 0 0,-1 0 0,1 1 0,0-1 0,-1 1 0,1 0 0,-1 0 0,0 1 0,1-1 0,-7 1 0,-6 0 0,-1 0 0,0 2 0,0 0 0,1 1 0,0 1 0,-1 0 0,1 1 0,-20 10 0,31-12 0,0 0 0,0 1 0,0-1 0,1 1 0,-1 1 0,1-1 0,0 1 0,1 0 0,-1 0 0,1 1 0,0-1 0,0 1 0,0 0 0,1 0 0,0 0 0,0 0 0,1 1 0,0-1 0,0 1 0,0-1 0,1 1 0,0 0 0,0 0 0,1 10 0,0-8 0,1 1 0,0 0 0,1-1 0,0 1 0,1-1 0,0 0 0,1 0 0,-1 0 0,2 0 0,-1-1 0,1 1 0,0-1 0,1 0 0,0-1 0,0 1 0,1-1 0,0 0 0,0-1 0,1 0 0,0 0 0,8 5 0,1 0 0,1-1 0,-1 0 0,2-2 0,-1 0 0,1-1 0,1 0 0,-1-2 0,1 0 0,23 2 0,-39-7 0,10 2 0,0-1 0,1 0 0,-1-1 0,0 0 0,27-5 0,-38 4 0,1 0 0,-1-1 0,0 1 0,1-1 0,-1 1 0,0-1 0,0 0 0,0 0 0,0 0 0,0-1 0,-1 1 0,1-1 0,-1 1 0,1-1 0,-1 0 0,0 0 0,0 0 0,0 0 0,-1 0 0,1-1 0,-1 1 0,0 0 0,0-1 0,0 1 0,0-1 0,0 1 0,-1-1 0,1-4 0,1-32 44,-4-61 0,0 27-1497,2 52-5373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1:55.2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198 3 24575,'-36'-1'0,"23"0"0,-1 1 0,1 0 0,-1 0 0,1 2 0,-27 5 0,37-6 0,0 0 0,-1 1 0,1-1 0,0 1 0,1-1 0,-1 1 0,0 0 0,0 0 0,1 1 0,-1-1 0,1 0 0,0 1 0,0 0 0,0-1 0,0 1 0,0 0 0,0 0 0,1 0 0,0 0 0,-1 0 0,1 1 0,0-1 0,1 0 0,-1 0 0,0 1 0,1-1 0,0 1 0,0-1 0,0 4 0,0 3 0,1 0 0,0 1 0,1-1 0,0 0 0,0 0 0,1-1 0,1 1 0,-1 0 0,1-1 0,1 0 0,0 0 0,0 0 0,1-1 0,0 1 0,1-2 0,7 9 0,15 12 0,0-2 0,64 43 0,-7-6 0,-80-59-119,25 23 372,-30-27-291,0 1 1,-1-1-1,1 0 1,-1 1-1,1-1 1,0 0-1,-1 1 1,1-1-1,-1 1 1,1-1 0,-1 1-1,0-1 1,1 1-1,-1-1 1,1 1-1,-1-1 1,0 1-1,1-1 1,-1 1-1,0 0 1,0-1-1,0 1 1,1 0-1,-1-1 1,0 1 0,0 0-1,0-1 1,0 1-1,0 0 1,0-1-1,0 1 1,0 0-1,0-1 1,-1 1-1,1 0 1,0-1-1,0 1 1,-1 0-1,1 0 1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1:55.6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88 0 24575,'-2'1'0,"1"0"0,-1-1 0,0 1 0,0 0 0,1 0 0,-1 0 0,0 0 0,1 0 0,-1 0 0,1 0 0,0 1 0,-1-1 0,1 1 0,0-1 0,0 1 0,0-1 0,0 1 0,0 0 0,0-1 0,0 1 0,0 0 0,1 0 0,-1-1 0,0 5 0,-12 50 0,13-51 0,-14 115 0,3 236 0,11-267 0,0-87-58,1 2-43,-1-1 1,0 1-1,0-1 1,-1 0-1,1 1 1,-1-1-1,1 0 1,-1 1-1,0-1 1,0 0-1,-1 0 0,-2 6 1,-4-1-6726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1:55.9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18 24575,'0'-3'0,"3"-1"0,7 1 0,7 0 0,5 0 0,4 2 0,4 0 0,2 1 0,6 0 0,1 0 0,4 0 0,0 1 0,-1-1 0,-2 0 0,-4 0 0,-9 0-8191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1:57.0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 0 24575,'0'3'0,"0"4"0,-3 1 0,-1 2 0,0 2 0,1 0-8191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1:57.4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24575,'0'4'0,"0"3"0</inkml:trace>
  <inkml:trace contextRef="#ctx0" brushRef="#br0" timeOffset="1">1 89 24575,'0'0'-8191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3:22.3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0 144 24575,'264'17'0,"-78"-2"0,1222 23 0,-1398-38 0,1 0 0,-1-1 0,1 0 0,-1 0 0,0-1 0,0-1 0,1 1 0,-2-2 0,1 1 0,0-2 0,-1 1 0,0-1 0,0 0 0,0-1 0,0 0 0,11-11 0,-11 10 0,0 0 0,0 1 0,1 0 0,-1 1 0,1 0 0,0 0 0,1 1 0,-1 1 0,1-1 0,15-1 0,39-15 0,-20 0 0,-29 11 0,0 2 0,1 0 0,0 0 0,0 2 0,1 0 0,-1 1 0,1 1 0,31-2 0,14 7-1365,-45-2-5461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4:02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24575,'49'-2'0,"-33"0"0,-1 1 0,0 1 0,0 0 0,1 1 0,-1 1 0,18 4 0,-30-5 0,-1 0 0,0-1 0,0 2 0,0-1 0,0 0 0,0 0 0,0 1 0,0-1 0,-1 1 0,1-1 0,-1 1 0,1 0 0,-1 0 0,1-1 0,-1 1 0,0 0 0,0 0 0,2 5 0,-1-2 0,-1 0 0,0 1 0,0-1 0,0 0 0,-1 1 0,0-1 0,0 11 0,-3 3 0,0 0 0,-2 0 0,-9 28 0,-81 220 0,78-241-1365,8-19-5461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4:16.0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619 0 24575,'1'2'0,"1"-1"0,-1 0 0,1 1 0,-1-1 0,1 1 0,-1-1 0,0 1 0,1 0 0,-1-1 0,0 1 0,0 0 0,0 0 0,-1 0 0,2 3 0,6 11 0,-3-10 0,1-1 0,-1 0 0,1 0 0,0-1 0,0 0 0,1 0 0,-1 0 0,1-1 0,0 0 0,0 0 0,0 0 0,0-1 0,0-1 0,13 3 0,13 0 0,0-1 0,33-2 0,-38-1 0,-14 0 0,363-3 0,-370 3 0,0-1 0,1 0 0,-1-1 0,0 1 0,11-5 0,-17 5 0,0 1 0,-1 0 0,1-1 0,0 1 0,0-1 0,0 1 0,-1-1 0,1 1 0,0-1 0,-1 0 0,1 1 0,0-1 0,-1 0 0,1 1 0,-1-1 0,1 0 0,-1 0 0,1 0 0,-1 1 0,1-3 0,-1 2 0,0 0 0,-1 0 0,1-1 0,0 1 0,-1 0 0,1 0 0,-1 0 0,1 0 0,-1 0 0,0 0 0,1 0 0,-1 0 0,0 0 0,1 0 0,-1 0 0,0 1 0,0-1 0,0 0 0,0 1 0,0-1 0,-2-1 0,-3-1 0,-1-1 0,0 1 0,-1 0 0,1 0 0,0 1 0,-1-1 0,1 2 0,-1-1 0,0 1 0,-7 0 0,-88 2 0,57 1 0,-219-4 0,-237 9 0,485-5 0,-144 13 0,137-11 0,0 0 0,0 2 0,0 1 0,-32 14 0,33-6 0,23-15 0,0 0 0,0 1 0,0-1 0,0 0 0,0 0 0,0 1 0,0-1 0,0 0 0,0 0 0,0 1 0,0-1 0,0 0 0,0 0 0,0 0 0,0 1 0,0-1 0,1 0 0,-1 0 0,0 1 0,0-1 0,0 0 0,0 0 0,0 0 0,1 0 0,-1 1 0,0-1 0,0 0 0,0 0 0,1 0 0,-1 0 0,0 0 0,0 1 0,1-1 0,-1 0 0,0 0 0,0 0 0,1 0 0,-1 0 0,0 0 0,0 0 0,0 0 0,1 0 0,-1 0 0,0 0 0,0 0 0,1 0 0,49-2 0,39-11 0,71-12 0,174-3 0,56 29 0,-639-1-1365,203 0-5461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4:30.6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921 250 24575,'-1'-4'0,"1"1"0,-1-1 0,0 0 0,0 1 0,-1-1 0,1 1 0,-1-1 0,1 1 0,-1 0 0,0 0 0,-1 0 0,1 0 0,0 0 0,-1 0 0,0 0 0,1 1 0,-1-1 0,0 1 0,-6-4 0,-8-4 0,-1 0 0,-26-11 0,32 16 0,-169-76 0,161 71 0,0 1 0,-1 1 0,1 1 0,-1 1 0,-1 1 0,-38-5 0,50 9 0,-1 0 0,1 2 0,0-1 0,0 1 0,0 0 0,0 1 0,0 1 0,0-1 0,0 1 0,0 1 0,1 0 0,0 0 0,0 1 0,0 0 0,0 1 0,-12 10 0,5-1 0,1 1 0,0 1 0,1 0 0,1 1 0,1 1 0,-19 35 0,-45 129 0,51-116 0,20-54 0,0 0 0,1 1 0,0 0 0,1 0 0,1 0 0,0 0 0,1 0 0,1 1 0,0-1 0,4 26 0,-1-28 0,0-2 0,0 1 0,1 0 0,0 0 0,1-1 0,0 0 0,1 0 0,0-1 0,1 1 0,0-1 0,0-1 0,1 1 0,16 13 0,-4-6 0,0-2 0,1-1 0,1 0 0,42 17 0,98 26 0,-123-45 0,1-2 0,-1-1 0,1-3 0,1-1 0,-1-2 0,46-3 0,-82 0 0,1 0 0,-1 0 0,1 0 0,-1-1 0,1 0 0,-1 0 0,0 0 0,0 0 0,0-1 0,0 0 0,0 1 0,0-1 0,-1-1 0,0 1 0,1 0 0,-1-1 0,0 0 0,-1 0 0,1 0 0,-1 0 0,0 0 0,0 0 0,2-6 0,5-14 0,-1 0 0,-1-1 0,4-30 0,-2 14 0,37-174-1365,-39 175-5461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4:06.6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24575,'0'1'0,"1"0"0,-1 0 0,1 0 0,-1 0 0,1 0 0,-1 0 0,1 0 0,0-1 0,-1 1 0,1 0 0,0 0 0,-1 0 0,1-1 0,0 1 0,0 0 0,0-1 0,0 1 0,0-1 0,0 1 0,0-1 0,0 0 0,0 1 0,0-1 0,1 1 0,32 7 0,-28-7 0,123 19 0,0-6 0,168-3 0,-3-1 0,-125 0-1365,-132-6-5461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4:08.3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3059 108 24575,'-48'-2'0,"-87"-17"0,48 5 0,71 12 0,-758-68 0,-424 70-750,537 1-550,521-1-4841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4:23.9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1019 1 24575,'-3'2'0,"0"0"0,0 0 0,0 0 0,0-1 0,-1 1 0,1-1 0,0 0 0,-1 1 0,1-2 0,-1 1 0,1 0 0,-7 0 0,-51 0 0,38-2 0,-805 1-1365,771 0-5461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4:26.2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231 5 24575,'-44'-1'0,"31"-1"0,0 1 0,0 1 0,1 0 0,-1 1 0,0 0 0,0 1 0,-23 6 0,34-7 0,1 0 0,-1 1 0,0-1 0,0 0 0,1 1 0,-1-1 0,1 1 0,-1 0 0,1-1 0,0 1 0,0 0 0,-1 0 0,1 0 0,0 0 0,1 0 0,-1 0 0,0 0 0,1 0 0,-1 3 0,-5 47 0,4-26 0,-21 242 0,18 32 0,7-173 0,16 27 0,-18-153 0,-1 1 0,1-1 0,0 1 0,0-1 0,0 1 0,0 0 0,0-1 0,0 1 0,1-1 0,-1 1 0,0-1 0,1 1 0,-1-1 0,1 1 0,0-1 0,-1 1 0,1-1 0,0 0 0,0 1 0,0-1 0,0 0 0,0 0 0,0 1 0,0-1 0,1 0 0,-1 0 0,0-1 0,1 1 0,-1 0 0,0 0 0,1 0 0,-1-1 0,4 2 0,1-2 0,1-1 0,-1 1 0,1-1 0,-1 0 0,0 0 0,1-1 0,8-3 0,40-14-28,-35 12-306,0 0-1,1 1 1,41-6 0,-40 10-6492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4:47.3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1453 185 24575,'-7'-8'0,"1"1"0,0-1 0,1 0 0,0-1 0,0 1 0,-6-18 0,9 20 0,1 1 0,-1-1 0,-1 1 0,1 0 0,-1 0 0,0 0 0,0 0 0,0 0 0,-1 1 0,0-1 0,1 1 0,-2 0 0,1 0 0,0 1 0,-1-1 0,0 1 0,1 0 0,-1 0 0,-1 1 0,1-1 0,-7-1 0,-24-3 0,1 2 0,-1 2 0,0 1 0,-1 2 0,-37 4 0,-24-1 0,-489-3 0,579 0 0,0 1 0,1 0 0,-1 0 0,0 0 0,1 1 0,0 0 0,-1 0 0,1 1 0,0 0 0,0 1 0,0-1 0,1 1 0,-1 0 0,1 1 0,-10 9 0,-1 4 0,0 1 0,1 0 0,-19 34 0,32-49 0,-24 36 0,13-21 0,1 0 0,1 1 0,1 0 0,-9 22 0,3 5 0,1 0 0,-13 74 0,23-63 0,3 1 0,5 76 0,1-27 0,-4-40 0,-1-26 0,2 0 0,9 66 0,-7-96 0,1 1 0,0-1 0,1 0 0,0 0 0,1 0 0,0-1 0,1 1 0,0-1 0,1-1 0,0 1 0,0-1 0,19 18 0,105 110 0,42 38 0,-116-130 0,3-2 0,108 60 0,-146-94 0,0 0 0,1-1 0,0-2 0,0 0 0,1-1 0,-1-2 0,1 0 0,0-1 0,0-2 0,1 0 0,-1-2 0,0-1 0,0 0 0,0-2 0,0-1 0,26-9 0,-39 9 0,-1 0 0,1-1 0,-1-1 0,0 0 0,-1 0 0,1-1 0,-1 0 0,-1-1 0,0 0 0,9-12 0,9-15 0,30-58 0,-17 27 0,-34 58 0,23-36 0,26-55 0,-47 85 0,-1-1 0,0 0 0,-1 0 0,-1 0 0,-1 0 0,0-1 0,1-30 0,-16-174 0,6 149 0,7-119 0,1 138 0,-1 0 0,-3 0 0,-9-59 0,-1 68 0,-2 1 0,-1 0 0,-3 1 0,-1 1 0,-2 1 0,-29-41 0,12 27-1365,31 46-5461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4:48.0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 1 24575,'-1'0'0,"0"1"0,0-1 0,0 0 0,0 1 0,0-1 0,1 1 0,-1 0 0,0-1 0,0 1 0,1 0 0,-1-1 0,0 1 0,1 0 0,-1 0 0,1-1 0,-1 1 0,1 0 0,-1 0 0,1 0 0,0 0 0,-1 0 0,1 0 0,0 0 0,0 0 0,0 0 0,-1-1 0,1 1 0,0 0 0,0 0 0,1 0 0,-1 0 0,0 0 0,0 0 0,0 0 0,1 0 0,-1 0 0,0 0 0,1 1 0,10 38 0,6 3 0,-2 0 0,-2 0 0,11 63 0,-22-92-44,35 480-1277,-37-479-5505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4:52.0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286 1677 24575,'1'1'0,"0"1"0,0 0 0,0-1 0,0 0 0,0 1 0,0-1 0,0 0 0,1 1 0,-1-1 0,0 0 0,1 0 0,-1 0 0,1 0 0,-1 0 0,1 0 0,0-1 0,-1 1 0,1-1 0,3 2 0,37 10 0,10-3 0,1-2 0,96 1 0,-48-5 0,1475 42 0,1220-46 0,-2099 19 0,2957-19-559,-2893 21 559,-271-4 0,-58 11-23,38 0 140,1112-26 348,-752-3-465,1263 2 0,-2061 0 0,1-1 0,0-1 0,-1-2 0,1-2 0,-1 0 0,0-3 0,-1 0 0,58-27 0,-56 20 0,1 2 0,0 1 0,0 1 0,2 2 0,-1 2 0,50-6 0,-57 9 0,0-2 0,0 0 0,-1-2 0,0-1 0,0-2 0,28-16 0,71-27 0,-109 49 0,-1 0 0,0-1 0,0 0 0,-1-1 0,0-1 0,-1-1 0,21-16 0,-33 23 0,0-1 0,1 1 0,-1-1 0,0 0 0,0 0 0,-1 0 0,1 0 0,-1 0 0,0 0 0,0 0 0,0 0 0,-1 0 0,0 0 0,1-1 0,-1 1 0,-1 0 0,0-5 0,-1-11 0,-1 1 0,-7-25 0,-66-204 0,22 53 0,-89-209 0,142 400 0,-1 0 0,1-1 0,-1 1 0,0 0 0,0 0 0,-1 1 0,1-1 0,-1 0 0,0 1 0,0-1 0,0 1 0,0 0 0,0 0 0,-1 0 0,1 1 0,-1-1 0,0 1 0,0 0 0,0 0 0,0 0 0,0 1 0,-1-1 0,1 1 0,0 0 0,-1 0 0,1 0 0,-1 1 0,1 0 0,-1-1 0,-7 2 0,-137-1 0,-229-7 0,-1246-18-708,1075 28 771,133-3-110,-1109-5-604,2-40 165,641 12 109,385 17 219,-756 6 2042,743 13-1404,-1403-3-480,1156-54 0,-10 0 0,-415 56 0,910-20 0,101 19 0,-591-22 0,48-11 0,390 19 0,220 7 0,76 3 0,0-2 0,-33-9 0,-19-3 0,12 7 0,-112-34 0,172 41 0,0 1 0,-1-1 0,1 2 0,-1-1 0,1 1 0,-1 1 0,-11-1 0,18 2 0,0-1 0,0 0 0,0 1 0,0-1 0,0 1 0,0 0 0,0-1 0,0 1 0,0 0 0,0 0 0,1 0 0,-1 1 0,0-1 0,1 0 0,-1 1 0,1-1 0,-1 1 0,1-1 0,0 1 0,-1 0 0,1-1 0,0 1 0,0 0 0,0 0 0,0 0 0,1 0 0,-1 0 0,1 0 0,-1 0 0,1 0 0,-1 0 0,1 0 0,0 0 0,0 3 0,0 48 0,3 0 0,1 0 0,3 0 0,21 78 0,-8-32 0,7 113 0,-27-1 0,-3-158 0,3 1 0,1 0 0,14 82 0,1-65 0,15 85 0,-23-106 0,3-1 0,2 0 0,2-1 0,22 48 0,-30-79-151,0 1-1,-2 1 0,0 0 0,-1-1 1,-1 1-1,0 0 0,-2 1 1,0 22-1,-2-27-6674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4:53.8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1 145 24575,'394'26'0,"183"-14"0,-350-15 0,1063-20-566,-589 11 560,387-23-11,-587 19 385,-293 13-147,-137 0-494,0-3 0,-1-4 0,0-2 0,120-38 0,-161 40-6553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4:02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1 24575,'-6'1'0,"0"-1"0,0 2 0,1-1 0,-1 1 0,0 0 0,0 0 0,1 1 0,0-1 0,-1 1 0,1 0 0,0 1 0,0-1 0,1 1 0,-1 0 0,1 0 0,0 1 0,0-1 0,0 1 0,1 0 0,-1 0 0,-2 6 0,-6 9 0,1 1 0,1 0 0,1 1 0,-7 25 0,13-35-227,0 1-1,1 0 1,1 0-1,-1 0 1,2 19-1,1-17-6598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4:54.6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2691 1 24575,'-5'1'0,"0"0"0,0 0 0,1 1 0,-1 0 0,0 0 0,1 0 0,0 0 0,-8 6 0,-12 5 0,-6-1 0,0-1 0,-1-2 0,-54 8 0,-102 5 0,124-17 0,-590 30-547,-2-36-226,306-1 990,-78 1-1399,319 1-4724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4:59.0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41 249 24575,'-4'6'0,"1"1"0,-1 0 0,1 0 0,1 0 0,-1 0 0,1 0 0,1 1 0,-1-1 0,0 13 0,-1 1 0,-3 23 0,2 1 0,2 0 0,5 57 0,0-8 0,-3-91 0,-2 95 0,5 1 0,4-1 0,23 112 0,-15-101 0,1 4 0,-13-101 0,1 0 0,-1-1 0,2 0 0,0 1 0,0-2 0,1 1 0,9 13 0,0-6 0,0-1 0,0 0 0,2-1 0,0-1 0,1-1 0,0 0 0,40 20 0,5-2 0,83 28 0,18 7 0,-114-42 0,1-3 0,0-2 0,2-3 0,0-2 0,1-2 0,1-2 0,105 6 0,635-15 0,-393-5 0,-317-1 0,154-27 0,-150 15 0,129-4 0,-166 19 0,1-3 0,-1-1 0,1-3 0,95-28 0,-121 25 0,0-1 0,-1-1 0,0-1 0,-2-2 0,33-24 0,106-104 0,-150 131 0,76-67 0,-23 21 0,-2-3 0,97-122 0,-148 168 0,0-1 0,-2 0 0,0-1 0,-1 0 0,0-1 0,-2 0 0,0-1 0,-2 0 0,0 0 0,3-21 0,5-49 0,2-152 0,-17 207 0,-1 0 0,-2 0 0,-2 1 0,0-1 0,-3 1 0,-1 0 0,-1 1 0,-1 0 0,-28-50 0,28 61-105,-8-16 224,-32-47 0,47 76-244,-1 1 1,-1 0-1,0 0 0,0 1 0,0 0 0,-1 0 0,0 0 0,-1 1 1,1 1-1,-1-1 0,-11-4 0,6 5-6701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4:36.1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232 0 24575,'-7'8'0,"1"-1"0,1 1 0,-1-1 0,1 1 0,1 1 0,0-1 0,0 1 0,0 0 0,-2 10 0,-16 89 0,12-55 0,-30 196 0,-24 98 0,49-277 0,3 1 0,2 1 0,4 0 0,6 119 0,0-191 0,-1 0 0,1 1 0,0-1 0,0 0 0,0 1 0,0-1 0,0 0 0,0 1 0,0-1 0,0 0 0,0 1 0,0-1 0,0 1 0,0-1 0,0 0 0,0 1 0,0-1 0,0 0 0,0 1 0,0-1 0,1 0 0,-1 1 0,0-1 0,0 0 0,0 1 0,1-1 0,-1 0 0,0 0 0,0 1 0,1-1 0,-1 0 0,0 0 0,0 1 0,1-1 0,-1 0 0,0 0 0,1 0 0,-1 0 0,0 0 0,1 1 0,-1-1 0,0 0 0,1 0 0,0 0 0,14-14 0,12-28 0,70-107-1303,-96 148 1241,25-36-6764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4:37.2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 24575,'17'6'0,"0"-1"0,0-1 0,1 0 0,-1-1 0,1-1 0,19 0 0,-7 0 0,1128 24 0,-812-28 0,-308 0 0,0-2 0,72-16 0,-69 10 0,0 3 0,46-3 0,-69 9 0,-7 0 0,0 1 0,0 0 0,0 0 0,1 1 0,20 4 0,-30-4 0,-1-1 0,1 1 0,-1-1 0,0 1 0,1 0 0,-1-1 0,0 1 0,0 0 0,1 0 0,-1 0 0,0 0 0,0 0 0,0 0 0,0 1 0,0-1 0,0 0 0,0 0 0,-1 1 0,2 2 0,-1-1 0,-1-1 0,0 1 0,0 0 0,0 0 0,0-1 0,0 1 0,-1 0 0,1-1 0,-1 1 0,1 0 0,-1-1 0,0 1 0,0 0 0,-1-1 0,0 3 0,-57 128 0,-45 152 0,100-273 0,-83 219 0,-40 133 0,114-307 0,3 0 0,-5 83 0,10 118 0,6-256 0,-1 0 0,0 0 0,-1 0 0,1 1 0,0-1 0,-1 0 0,1 0 0,-1 0 0,1 0 0,-1 0 0,0 0 0,0 0 0,0 0 0,0 0 0,-1 0 0,1 0 0,0 0 0,-1-1 0,1 1 0,-4 2 0,2-2 0,0 0 0,0-1 0,-1 1 0,1-1 0,0 0 0,-1 0 0,1 0 0,-1 0 0,1-1 0,-1 1 0,-6-1 0,-9-1 0,1-1 0,-1-1 0,1 0 0,-19-7 0,28 8 0,-178-57 0,106 32 0,-94-20 0,-665-103 0,680 121-1365,141 24-5461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4:38.2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24575,'0'4'0,"0"1"0,0 0 0,0-1 0,1 1 0,-1 0 0,1-1 0,1 1 0,-1-1 0,1 0 0,-1 1 0,1-1 0,0 0 0,1 0 0,3 5 0,-2-4 0,1-1 0,0 1 0,0-1 0,1-1 0,-1 1 0,1-1 0,-1 0 0,1 0 0,12 3 0,3 0 0,1 0 0,-1-2 0,39 2 0,-22-2 0,-21-1 0,-1-2 0,1 0 0,28-2 0,-45-3 0,-11-2 0,-16-5 0,-6 5-130,-1 0 0,0 3 0,0 1 0,-46 3 0,56-1-585,1 0-6111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4:38.8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281 108 24575,'0'-3'0,"0"-4"0,0-3 0,-3-4 0,-7 1 0,-4 2 0,-4 1 0,-4 1 0,-5 0 0,0 1 0,-2 2 0,-2 2 0,1 2 0,3 1 0,3 1 0,6 0-8191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5:00.0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1 24575,'-3'0'0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5:00.4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24575,'0'0'-8191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5:00.9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1 432 24575,'0'-6'0,"1"-1"0,0 0 0,1 0 0,0 1 0,0-1 0,0 1 0,1-1 0,0 1 0,0 0 0,0 0 0,7-7 0,53-64 0,-40 51 0,12-15 0,8-11 0,95-87 0,-138 138 0,1 0 0,0 1 0,0-1 0,0 0 0,0 0 0,0 0 0,-1 0 0,1 1 0,1-1 0,-1 0 0,0 1 0,0-1 0,0 1 0,0-1 0,0 1 0,0 0 0,1-1 0,-1 1 0,0 0 0,0 0 0,1 0 0,-1 0 0,0 0 0,0 0 0,0 0 0,1 0 0,-1 1 0,0-1 0,0 0 0,0 1 0,1-1 0,-1 1 0,0-1 0,0 1 0,0 0 0,0-1 0,0 1 0,0 0 0,0 0 0,0-1 0,-1 1 0,1 0 0,0 0 0,0 0 0,-1 0 0,1 0 0,0 0 0,-1 1 0,1-1 0,-1 1 0,5 10 0,-1 0 0,-1 1 0,0-1 0,1 17 0,1 1 0,10 22-1365,-9-40-5461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5:01.4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1 273 24575,'28'-31'0,"-1"-3"0,-2 0 0,35-62 0,-55 89 0,0 0 0,0 0 0,1 1 0,0-1 0,0 1 0,0 0 0,1 1 0,12-8 0,-17 11 0,0 0 0,1 1 0,-1 0 0,0 0 0,1-1 0,-1 1 0,1 1 0,-1-1 0,1 0 0,0 1 0,-1-1 0,1 1 0,0 0 0,-1 0 0,1 0 0,0 0 0,-1 0 0,1 0 0,0 1 0,-1 0 0,1-1 0,-1 1 0,1 0 0,-1 0 0,1 0 0,-1 1 0,0-1 0,1 1 0,-1-1 0,4 4 0,13 15 30,-1 1 0,0 1 0,22 36 0,-33-47-179,-1 1 1,-1 0-1,0 0 1,0 1-1,-1-1 1,-1 1-1,0 0 1,-1 0-1,2 22 1,-4-17-6678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4:03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427 0 24575,'-4'1'0,"0"0"0,0 0 0,0 0 0,0 0 0,0 0 0,0 1 0,1 0 0,-1 0 0,0 0 0,1 0 0,-6 5 0,-37 33 0,38-32 0,-28 25 0,2 2 0,1 1 0,2 1 0,2 2 0,1 1 0,2 1 0,2 1 0,2 2 0,-19 52 0,36-77-195,1-1 0,1 1 0,0 0 0,2 1 0,0-1 0,3 25 0,-2-29-6631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5:02.0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655 1 24575,'-17'1'0,"-1"1"0,1 0 0,0 2 0,0 0 0,0 1 0,1 0 0,0 2 0,0 0 0,0 0 0,1 2 0,0 0 0,1 0 0,-22 20 0,6-3 0,2 1 0,0 1 0,2 2 0,2 1 0,-22 34 0,20-21 0,1 2 0,3 0 0,2 2 0,1 0 0,3 1 0,-10 55 0,-37 308 0,55-225-1365,8-170-5461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5:02.6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1 337 24575,'0'-4'0,"1"-1"0,0 0 0,0 1 0,0-1 0,0 0 0,1 1 0,0 0 0,0-1 0,0 1 0,1 0 0,-1 0 0,1 0 0,0 0 0,0 1 0,1-1 0,-1 1 0,1 0 0,-1 0 0,6-4 0,11-6 0,1 0 0,36-16 0,-30 15 0,59-28 0,2 4 0,181-52 0,-262 88 0,3-1 0,1 0 0,-1 1 0,1 0 0,18 0 0,-27 2 0,0 0 0,0 0 0,1 1 0,-1-1 0,0 1 0,0-1 0,1 1 0,-1 0 0,0 0 0,0-1 0,0 2 0,0-1 0,0 0 0,0 0 0,-1 1 0,1-1 0,0 1 0,-1-1 0,1 1 0,-1 0 0,1-1 0,-1 1 0,0 0 0,1 0 0,-1 0 0,0 0 0,1 4 0,25 97 98,-14-46-1561,-9-42-5363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5:24.0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627 57 24575,'0'-2'0,"0"0"0,-1 0 0,1-1 0,-1 1 0,1 0 0,-1 0 0,0-1 0,0 1 0,0 0 0,0 0 0,0 0 0,0 0 0,-1 0 0,1 1 0,-1-1 0,1 0 0,-1 1 0,0-1 0,0 1 0,1-1 0,-1 1 0,0 0 0,0 0 0,0-1 0,0 2 0,-1-1 0,1 0 0,0 0 0,0 1 0,-1-1 0,-3 0 0,-9-1 0,-1 0 0,0 1 0,-26 2 0,21-1 0,-30 0 0,7-2 0,0 3 0,-75 11 0,107-10 0,1 0 0,0 1 0,0 0 0,0 1 0,0 1 0,1-1 0,-1 2 0,1-1 0,0 1 0,1 1 0,0 0 0,0 0 0,0 1 0,1 0 0,-11 13 0,14-12 0,0-1 0,1 1 0,-1 1 0,2-1 0,-1 0 0,2 1 0,-1 0 0,1 0 0,0 0 0,0 19 0,2 13 0,5 55 0,-2-55 0,-2-31 0,1 0 0,0-1 0,1 1 0,0 0 0,0-1 0,1 1 0,0-1 0,1 0 0,0-1 0,10 15 0,-12-19 0,1 0 0,0 0 0,0-1 0,1 1 0,-1-1 0,1 0 0,0 0 0,0-1 0,0 1 0,0-1 0,1 0 0,-1 0 0,1-1 0,0 0 0,0 0 0,0 0 0,0-1 0,0 1 0,12-1 0,-7-1 0,1-1 0,-1 0 0,1-1 0,-1-1 0,0 0 0,0 0 0,0-1 0,0 0 0,0-1 0,-1 0 0,14-10 0,6-7 0,0-1 0,31-33 0,-14 12 0,-37 35-170,-1 0-1,1-1 0,-2 0 1,1 0-1,-1-1 0,-1 0 1,7-14-1,-4 2-6655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5:32.1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1109 0 24575,'-71'4'0,"-108"19"0,105-12 0,-32 7 0,1 4 0,-133 47 0,171-45 0,-112 57 0,173-78-136,0-1-1,-1 0 1,1 0-1,-1 0 1,1 0-1,-1-1 1,0-1-1,1 1 0,-11-1 1,2 0-6690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5:32.9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228 0 24575,'-3'0'0,"-4"0"0,-4 0 0,-3 0 0,1 3 0,0 1 0,-2 0 0,3 2 0,0 3 0,-1 0 0,-2-1 0,0-3 0,1 2 0,1-1 0,-1-1 0,0-2 0,-2-1 0,2-1-8191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5:34.7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83 0 24575,'-11'76'0,"3"-29"0,6-40 4,0-1-1,0 1 1,0-1-1,-1 1 0,0-1 1,-1 0-1,1 0 1,-1 0-1,-9 9 0,-7 14-1402,14-19-5427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5:55.5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24575,'0'3'0,"1"1"0,-1-1 0,1 0 0,0 1 0,0-1 0,0 0 0,0 0 0,1 1 0,-1-1 0,1 0 0,0 0 0,0-1 0,0 1 0,0 0 0,0-1 0,1 1 0,-1-1 0,1 0 0,-1 1 0,1-1 0,0-1 0,0 1 0,0 0 0,0-1 0,0 1 0,6 1 0,10 3 0,1 0 0,1-1 0,28 4 0,-10-3 0,141 23 0,362 11 0,-18-36-1061,-503-4 757,44 0-6522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6:07.4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24575,'1'0'0,"0"1"0,0-1 0,0 1 0,-1-1 0,1 0 0,0 1 0,0 0 0,-1-1 0,1 1 0,0-1 0,-1 1 0,1 0 0,0-1 0,-1 1 0,1 0 0,-1 0 0,1 0 0,-1-1 0,0 1 0,1 0 0,-1 0 0,0 0 0,1 0 0,-1 0 0,0 0 0,0 0 0,0-1 0,0 3 0,3 31 0,-3-29 0,2 441 67,-4-228-1499,2-203-5394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6:09.9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 24575,'98'-1'0,"105"3"0,-202-2 0,1 0 0,0 1 0,-1-1 0,1 0 0,-1 1 0,1 0 0,-1-1 0,1 1 0,-1 0 0,1-1 0,-1 1 0,0 0 0,0 0 0,1 0 0,-1 0 0,0 1 0,0-1 0,0 0 0,0 0 0,0 1 0,0-1 0,0 0 0,0 3 0,1 0 0,0 1 0,-1 0 0,0 0 0,0 0 0,0 0 0,-1 0 0,1 8 0,-2 5 0,0 0 0,-2 0 0,-5 23 0,2-26 0,0-1 0,-1 0 0,0 0 0,-1 0 0,-1-1 0,0-1 0,-1 1 0,0-1 0,-14 12 0,-12 16 0,31-35-76,0 1 1,-1-2-1,1 1 0,-1 0 0,0-1 0,-1 0 0,1-1 0,-1 1 1,0-1-1,1-1 0,-1 1 0,-1-1 0,1 0 0,0-1 1,0 0-1,-1 0 0,-8 0 0,1-1-6750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6:14.0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359 2 24575,'-1'0'0,"-4"-1"0,0 1 0,0 0 0,-1 0 0,1 0 0,0 0 0,0 1 0,0 0 0,0 0 0,0 0 0,0 1 0,0-1 0,0 1 0,1 0 0,-1 1 0,0-1 0,1 1 0,0 0 0,0 0 0,-6 5 0,5-3 0,-7 6 0,0 1 0,0 0 0,1 1 0,1 0 0,0 0 0,-14 28 0,-13 32 0,18-38 0,1 1 0,-22 66 0,37-86 0,0 2 0,1-1 0,1 0 0,0 0 0,2 19 0,0-17 0,0-1 0,-2 1 0,0 0 0,-6 25 0,-5 22 0,3 1 0,3 0 0,3 0 0,7 82 0,-2-19 0,-1-114 0,0 1 0,2-1 0,-1 1 0,2-1 0,1 0 0,0 0 0,0 0 0,2-1 0,0 0 0,1 0 0,0-1 0,1 0 0,1 0 0,16 18 0,6 1 0,0-1 0,2-2 0,2-2 0,41 27 0,-73-52-82,11 8-346,1-1 1,28 13-1,-26-16-6398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4:03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24575,'13'14'0,"0"0"0,-1 1 0,0 0 0,-1 1 0,-1 0 0,-1 0 0,0 1 0,-1 1 0,-1-1 0,0 1 0,-1 1 0,-2-1 0,0 1 0,0 0 0,0 22 0,4 72 0,-8 176 0,-2-275 17,1-1 0,-1 0 1,-1 0-1,0 0 0,-1 0 0,-11 24 0,11-30-123,1 0 0,-1-1 0,0 1 0,0-1 0,-1 0 0,0 0-1,0 0 1,-1-1 0,1 0 0,-1 0 0,0 0 0,-1 0 0,-9 4 0,3-3-6720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6:16.8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 0 24575,'-18'228'0,"16"-136"0,5 101 0,-3-191 0,0 0 0,0 0 0,0 0 0,0 0 0,0 0 0,1 0 0,-1-1 0,1 1 0,-1 0 0,1 0 0,0 0 0,0-1 0,0 1 0,0 0 0,0-1 0,0 1 0,0-1 0,0 1 0,1-1 0,-1 0 0,1 1 0,-1-1 0,3 1 0,-2-1 0,0-1 0,1 1 0,-1-1 0,0 0 0,1 0 0,-1 0 0,0 0 0,1 0 0,-1 0 0,0-1 0,0 1 0,1-1 0,-1 1 0,0-1 0,0 0 0,3-1 0,7-5 0,1 0 0,-1-1 0,-1-1 0,0 1 0,11-12 0,-9 8 0,-1-1 0,1 0 0,-2-1 0,0 0 0,-1 0 0,0-2 0,-1 1 0,-1-1 0,0 0 0,-1-1 0,-1 0 0,-1 0 0,0 0 0,-1-1 0,-1 1 0,-1-1 0,0 0 0,-2-33 0,0 51 0,0-1 0,1 1 0,-1-1 0,0 0 0,0 1 0,0-1 0,0 0 0,0 1 0,0-1 0,0 0 0,0 1 0,0-1 0,0 0 0,-1 1 0,1-1 0,0 0 0,0 1 0,0-1 0,-1 0 0,1 1 0,-1-1 0,1 1 0,0-1 0,-1 1 0,1-1 0,-1 1 0,1-1 0,-1 1 0,1-1 0,-2 1 0,-6 20 0,-3 39 0,-1 55 0,-8 42 0,-21 141 0,36-261 0,4-22 0,-1 0 0,0-1 0,-1 1 0,0 0 0,-1-1 0,-1 0 0,-11 22 0,15-34-80,-1 1 0,1 0-1,-1-1 1,0 1 0,0-1-1,0 1 1,0-1 0,0 0-1,0 0 1,0 0 0,0 0 0,0 0-1,-1 0 1,1 0 0,0-1-1,-4 1 1,-8 1-6746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6:17.2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19 24575,'3'0'0,"7"0"0,5 0 0,2 0 0,2 0 0,4 0 0,0 0 0,3 0 0,3-3 0,-1-1 0,-2 0 0,-2 1 0,-2 1 0,-3 1 0,0 0 0,-4 1-8191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6:17.6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24575,'0'2'0,"0"0"0,0-1 0,1 1 0,-1-1 0,1 1 0,-1 0 0,1-1 0,0 0 0,0 1 0,0-1 0,-1 1 0,1-1 0,1 0 0,-1 0 0,0 1 0,0-1 0,0 0 0,1 0 0,-1 0 0,0 0 0,1 0 0,-1-1 0,1 1 0,-1 0 0,1-1 0,-1 1 0,1-1 0,-1 1 0,1-1 0,0 0 0,2 0 0,61 4 0,-51-5 0,209-12-229,-167 9-907,-36 2-5690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6:17.9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1 389 24575,'0'-12'0,"2"-1"0,-1 0 0,2 1 0,0-1 0,0 1 0,1 0 0,1 0 0,0 0 0,1 0 0,0 1 0,0 0 0,16-19 0,6-4 0,2 1 0,46-39 0,-72 68 0,5-6 0,1 1 0,0 1 0,1 0 0,-1 0 0,2 1 0,-1 0 0,16-6 0,-26 12 0,0 1 0,0 0 0,0 0 0,1 0 0,-1 0 0,0 0 0,0 1 0,0-1 0,0 0 0,1 0 0,-1 1 0,0-1 0,0 1 0,0-1 0,0 1 0,0-1 0,0 1 0,0 0 0,0 0 0,0-1 0,0 1 0,0 0 0,-1 0 0,1 0 0,0 0 0,0 0 0,-1 0 0,1 0 0,-1 0 0,1 0 0,-1 0 0,1 0 0,-1 0 0,0 1 0,1-1 0,-1 0 0,0 0 0,0 0 0,0 3 0,2 55 0,-2-50 0,-3 232-1365,3-226-5461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6:27.9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24575,'0'0'-8191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6:28.8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239 0 24575,'-1'17'0,"0"0"0,-1-1 0,-1 0 0,-1 1 0,0-1 0,-1 0 0,0-1 0,-13 25 0,15-37 0,1-1 0,-1 1 0,0-1 0,0 1 0,0-1 0,0 0 0,0 0 0,0 0 0,0-1 0,-1 1 0,1-1 0,0 0 0,-1 0 0,0 0 0,1 0 0,-1 0 0,1-1 0,-1 0 0,-7 0 0,-78-5 0,81 4 0,-7-2-1365,4-1-5461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6:29.4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175 0 24575,'-3'0'0,"-4"0"0,-4 0 0,-3 0 0,-2 0 0,-1 0 0,-2 0 0,1 0 0,0 3 0,-1 1 0,1 0 0,3-1-8191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6:30.0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24575,'3'0'0,"4"0"0,3 0 0,4 0 0,2 0 0,5 0 0,1 0 0,3 0 0,0 0 0,-1 0 0,-1 0 0,-2 0 0,-2 0 0,0 0 0,-1 0 0,-4 0-8191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6:30.5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210 11 24575,'-3'0'0,"-4"0"0,-4 0 0,-3 0 0,-2 0 0,-1 0 0,-1 0 0,-4 0 0,0 0 0,0 0 0,1-3 0,1-1 0,3 0-8191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6:18.7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107 1 24575,'-18'114'0,"-14"408"0,30-484 0,-34 360 0,26-313-136,3 1-1,5 90 0,3-113-818,-1-47-5871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4:20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24575,'1'1'0,"-1"1"0,0 0 0,1-1 0,0 1 0,-1-1 0,1 1 0,0-1 0,0 1 0,0-1 0,0 0 0,0 0 0,0 1 0,0-1 0,0 0 0,0 0 0,1 0 0,-1 0 0,0 0 0,1 0 0,-1 0 0,1-1 0,-1 1 0,1 0 0,-1-1 0,1 1 0,0-1 0,-1 0 0,1 0 0,2 1 0,52 4 0,-53-5 0,340-1-1365,-317 1-5461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6:19.4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37 24575,'1'-2'0,"-1"1"0,1-1 0,-1 0 0,1 1 0,0-1 0,-1 1 0,1-1 0,0 1 0,0-1 0,0 1 0,0 0 0,0 0 0,1-1 0,-1 1 0,0 0 0,1 0 0,-1 0 0,0 0 0,1 1 0,-1-1 0,1 0 0,-1 0 0,1 1 0,0-1 0,-1 1 0,1 0 0,0-1 0,2 1 0,49-5 0,-49 5 0,1 0 0,-1 1 0,0 0 0,1 0 0,-1 0 0,0 0 0,0 1 0,1-1 0,-1 1 0,0 0 0,-1 0 0,1 1 0,0-1 0,-1 1 0,1 0 0,4 5 0,-3-2 0,0 0 0,-1 1 0,0-1 0,0 1 0,0 0 0,-1 0 0,0 0 0,3 14 0,-1 1 0,-1 0 0,-2 0 0,0 0 0,-1 0 0,-4 40 0,3-59-31,0 0-1,0-1 0,0 1 0,-1-1 0,0 1 1,1 0-1,-1-1 0,0 0 0,0 1 1,0-1-1,-1 1 0,1-1 0,0 0 1,-1 0-1,1 0 0,-1 0 0,0 0 1,0 0-1,0 0 0,0-1 0,0 1 1,0-1-1,0 1 0,-1-1 0,1 0 1,-1 0-1,1 0 0,0 0 0,-1 0 1,0 0-1,1-1 0,-1 0 0,1 1 1,-1-1-1,0 0 0,1 0 0,-1 0 1,1 0-1,-1-1 0,0 1 0,1-1 1,-6-1-1,-3-3-6794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6:19.8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214 13 24575,'0'0'0,"-1"-1"0,1 0 0,-1 0 0,1 1 0,-1-1 0,1 0 0,-1 0 0,1 1 0,-1-1 0,0 1 0,1-1 0,-1 0 0,0 1 0,0 0 0,1-1 0,-1 1 0,0-1 0,0 1 0,0 0 0,1-1 0,-1 1 0,0 0 0,0 0 0,0 0 0,0 0 0,0 0 0,0 0 0,1 0 0,-1 0 0,0 0 0,0 0 0,0 0 0,0 0 0,0 1 0,0-1 0,1 0 0,-1 1 0,0-1 0,-1 1 0,-35 12 0,26-6 0,0 0 0,1 1 0,0 0 0,1 0 0,-1 1 0,1 0 0,1 1 0,0 0 0,1 1 0,-1-1 0,2 1 0,0 1 0,0-1 0,1 1 0,0 0 0,1 0 0,1 0 0,0 1 0,0 0 0,2-1 0,-1 1 0,1 19 0,2-21 0,-2-3 0,1 0 0,1-1 0,0 1 0,0 0 0,0 0 0,3 8 0,-3-14 0,0 0 0,0 0 0,0 0 0,1 0 0,-1 0 0,0-1 0,1 1 0,-1 0 0,1-1 0,0 1 0,0-1 0,-1 1 0,1-1 0,0 0 0,0 1 0,0-1 0,0 0 0,0-1 0,1 1 0,-1 0 0,0-1 0,0 1 0,0-1 0,1 1 0,3-1 0,35 1-1365,-22-2-5461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6:20.1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6:20.5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24575,'0'3'0,"0"4"0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6:21.4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282 199 24575,'0'-16'0,"0"0"0,-2 0 0,0 0 0,-7-26 0,8 36 0,-1 1 0,0 0 0,0 0 0,0 0 0,-1 0 0,0 0 0,0 1 0,0-1 0,0 1 0,-1 0 0,0-1 0,1 2 0,-2-1 0,1 0 0,0 1 0,-1 0 0,-7-4 0,9 5 0,-1 1 0,0-1 0,1 1 0,-1 0 0,0 0 0,0 0 0,1 0 0,-1 1 0,0 0 0,0-1 0,0 2 0,0-1 0,0 0 0,0 1 0,1-1 0,-1 1 0,0 0 0,-6 3 0,4-1 0,1 1 0,-1-1 0,1 1 0,0 0 0,0 0 0,0 1 0,0 0 0,1-1 0,0 2 0,-5 6 0,-1 5 0,0 1 0,1 0 0,1 0 0,1 1 0,1 0 0,-6 28 0,10-34 0,1 0 0,0 0 0,1 1 0,0-1 0,1 1 0,0-1 0,2 0 0,-1 0 0,6 14 0,1 1 0,1-1 0,2 0 0,16 27 0,-25-47 0,1 0 0,0 0 0,0-1 0,0 1 0,1-1 0,0 0 0,0 0 0,1-1 0,-1 0 0,1 0 0,0 0 0,1-1 0,-1 1 0,1-2 0,0 1 0,0-1 0,0 0 0,0 0 0,0-1 0,1 0 0,-1 0 0,1-1 0,0 0 0,-1 0 0,15-1 0,24 1 0,-33 1 0,0-1 0,0-1 0,0-1 0,0 0 0,0 0 0,19-6 0,-28 6 0,-1-2 0,1 1 0,-1 0 0,0-1 0,1 1 0,-1-1 0,-1 0 0,1 0 0,0 0 0,-1 0 0,1-1 0,-1 1 0,0-1 0,0 1 0,-1-1 0,1 0 0,-1 0 0,0 0 0,2-4 0,1-13 0,0 0 0,2-32 0,-3 24 0,1-4 0,-1 0 0,-2 0 0,-3-34 0,1 57 0,0 1 0,0-1 0,-1 1 0,0-1 0,-1 1 0,0 0 0,0 0 0,-1 0 0,-1 0 0,1 1 0,-1-1 0,-1 1 0,1 1 0,-14-15 0,15 19 6,0 0 0,1 1 1,-1-1-1,-1 1 0,1 0 0,0 0 0,0 1 0,-1-1 0,1 1 0,-1 0 1,0 0-1,-5-1 0,-59 2-616,50 1-225,3 0-5991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6:21.8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9 220 24575,'0'0'0,"0"0"0,-1 0 0,1 0 0,0 0 0,-1 0 0,1 0 0,0 0 0,-1-1 0,1 1 0,0 0 0,-1 0 0,1 0 0,0 0 0,-1 0 0,1-1 0,0 1 0,0 0 0,-1 0 0,1 0 0,0-1 0,0 1 0,-1 0 0,1 0 0,0-1 0,0 1 0,0 0 0,0-1 0,-1 1 0,1 0 0,0-1 0,0 1 0,0 0 0,0 0 0,0-1 0,0 1 0,0 0 0,0-1 0,0 1 0,0-1 0,0 1 0,0 0 0,0 0 0,0-1 0,0 1 0,0 0 0,0-1 0,1 1 0,-1 0 0,0-1 0,0 1 0,0 0 0,0-1 0,1 1 0,-1 0 0,0 0 0,0-1 0,1 1 0,-1 0 0,14-18 0,0 7 0,0 2 0,1 0 0,-1 0 0,2 1 0,-1 1 0,23-7 0,106-24 0,-27 9 0,34-17-1365,-124 38-5461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6:22.5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24575,'0'0'-8191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6:22.9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24575,'0'3'0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6:23.4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211 1 24575,'1'20'0,"1"1"0,0-1 0,2 1 0,0-1 0,9 24 0,44 98 0,-16-44 0,128 397 0,-154-449 0,1 5 0,-1 1 0,-3 1 0,-3 0 0,4 67 0,-8-54 0,-1-25 0,-3 47 0,-2-72 0,-1-1 0,0 0 0,-1 0 0,0 0 0,-2 0 0,-9 23 0,-7 4 0,-1-1 0,-2-2 0,-2 0 0,-40 45 0,13-24 0,-102 88 0,139-135-170,-1 0-1,0-1 0,-2-1 1,1-1-1,-1 0 0,0-2 1,-34 11-1,34-14-6655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6:34.4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124 26 24575,'0'4'0,"-5"455"0,-32-2 0,-27-19 0,60-403 0,-3 15 0,1 71 0,7-129 0,0 1 0,1-1 0,0 1 0,0-1 0,4-7 0,-1 3 0,-1 0 0,0 0 0,2-17 0,0-61 0,-8-108 0,0 60 0,4 11 0,0 38 0,-3-1 0,-13-92 0,11 163 0,-6-33 0,2-1 0,1-57 0,7-119 0,17 575 0,-19 38 0,1-1107 0,25 775 0,-14-12 0,-1 0 0,-2 0 0,-2 1 0,-2 0 0,-1 0 0,-3 0 0,-1 0 0,-8 56 0,4-72 0,3-31 0,4-46 0,-1 28 0,-3-97 0,4-111 0,15 166 0,-13 56 0,-1-1 0,0 0 0,-1 1 0,0-1 0,1-12 0,-3 22 0,0 0 0,0 0 0,0 1 0,0-1 0,0 0 0,0 0 0,0 0 0,0 0 0,0 0 0,-1 0 0,1 0 0,0 0 0,0 1 0,-1-1 0,1 0 0,-1 0 0,1 0 0,-1 1 0,1-1 0,-1 0 0,1 0 0,-1 1 0,0-1 0,1 1 0,-1-1 0,0 0 0,0 1 0,0-1 0,0 1 0,0 0 0,0 0 0,0 1 0,1-1 0,-1 0 0,0 0 0,0 1 0,1-1 0,-1 1 0,0-1 0,1 0 0,-1 1 0,0-1 0,1 1 0,-1 0 0,1-1 0,-1 1 0,1-1 0,-1 1 0,1 0 0,-1-1 0,1 1 0,0 0 0,-1 0 0,1-1 0,0 1 0,0 0 0,0 0 0,-1-1 0,1 1 0,0 0 0,0 1 0,-6 39 0,2 0 0,1 0 0,7 81 0,-1-28 0,-3 773 0,-18-673 0,18-158-1365,0-21-5461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4:26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6:35.4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76 0 24575,'-3'0'0,"-4"0"0,-4 0 0,-5 0 0,-4 0 0,1 0-8191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6:37.7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1 316 24575,'1308'2'-2004,"1071"-4"804,-1495-19 1200,-4-53 0,-568 36 112,759-119-1805,-951 132-1713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6:54.9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24575,'0'1'0,"1"0"0,0 0 0,-1 0 0,1 1 0,0-1 0,0 0 0,0 0 0,0 0 0,0-1 0,0 1 0,0 0 0,0 0 0,1-1 0,-1 1 0,0 0 0,0-1 0,1 1 0,-1-1 0,2 1 0,27 8 0,47 4 0,0-4 0,1-3 0,106-6 0,-116-1 0,368 0-1365,-391 1-5461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6:58.0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18826 3 24575,'-965'-2'-198,"-1016"4"-392,1313 16 582,-148 0-4,-81 14 12,51-9 0,272-15 0,59 1 303,-207 11 202,253-8-505,249-10 0,-209 42 0,20-1 0,-101-42 0,26-1 0,139 32 0,113-6 0,-1402 21 0,1194-65 0,-106 0 0,-1809 19 0,1900 17 0,171-16 0,-292-5 0,498-5 0,1-3 0,-101-27 0,132 27 0,-44-5 0,-1 5 0,-1 3 0,-136 6 0,226 2 0,-15-1 0,0-1 0,0 0 0,0-1 0,-23-8 0,-32-6 0,50 12 0,0 0 0,-26-11 0,28 8 0,-1 2 0,-40-8 0,-97-21 0,130 28-1365,16 3-5461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7:09.6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427 90 24575,'1'-1'0,"1"0"0,-1 0 0,0-1 0,0 1 0,1-1 0,-1 1 0,0 0 0,0-1 0,0 0 0,-1 1 0,1-1 0,0 0 0,-1 1 0,1-1 0,-1 0 0,1 0 0,-1 1 0,0-1 0,0 0 0,0 0 0,0 0 0,0 1 0,0-1 0,0 0 0,-1 0 0,1 0 0,0 1 0,-1-1 0,0 0 0,1 1 0,-1-1 0,0 0 0,0 1 0,0-1 0,0 1 0,-2-3 0,0 1 0,0 1 0,1-1 0,-2 1 0,1 0 0,0 0 0,0 0 0,-1 0 0,1 0 0,0 1 0,-1-1 0,0 1 0,1 0 0,-1 0 0,0 1 0,0-1 0,-4 1 0,-3 0 0,0 1 0,1 1 0,-1 0 0,0 1 0,1 0 0,0 0 0,0 1 0,-18 10 0,-75 51 0,64-38 0,30-22 0,1 0 0,0 1 0,0 0 0,1 1 0,0-1 0,0 1 0,0 0 0,1 1 0,0 0 0,0 0 0,1 0 0,0 1 0,1-1 0,0 1 0,0 0 0,1 1 0,0-1 0,0 1 0,1-1 0,1 1 0,-1 0 0,2-1 0,-1 1 0,2 11 0,0-13 0,0 0 0,0 1 0,1-1 0,0 0 0,1-1 0,0 1 0,0 0 0,0-1 0,1 1 0,0-1 0,1 0 0,0-1 0,0 1 0,0-1 0,1 0 0,0 0 0,10 8 0,11 6 0,0-2 0,1-1 0,35 16 0,-32-17 0,3-2-1365,-19-9-5461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7:10.1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164 16 24575,'-56'-8'0,"49"6"0,-1 0 0,0 1 0,1 0 0,-1 0 0,0 0 0,1 1 0,-1 1 0,-12 1 0,18-1 0,1-1 0,-1 1 0,0 0 0,1 0 0,-1 0 0,1 1 0,-1-1 0,1 0 0,0 0 0,-1 1 0,1-1 0,0 1 0,0-1 0,0 1 0,0 0 0,0-1 0,1 1 0,-1 0 0,0 0 0,1-1 0,-1 1 0,1 0 0,0 0 0,-1 0 0,1 3 0,1 56 0,0-42 0,-1 70 0,4 52 0,-5-139 0,1 0 0,0 0 0,1 0 0,-1 0 0,0 0 0,1 0 0,-1 0 0,1 0 0,-1 0 0,1 0 0,0 0 0,0 0 0,0 0 0,0 0 0,0-1 0,0 1 0,1 0 0,-1-1 0,3 3 0,-2-3 0,-1-1 0,0 0 0,0 0 0,1 1 0,-1-1 0,0 0 0,1 0 0,-1 0 0,0 0 0,1 0 0,-1-1 0,0 1 0,1 0 0,-1-1 0,0 1 0,0-1 0,1 1 0,-1-1 0,0 1 0,0-1 0,0 0 0,2-1 0,4-4 0,0 0 0,0 0 0,0-1 0,-1 0 0,0-1 0,10-15 0,10-20-113,82-154-1139,-102 181-5574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7:10.6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216 19 24575,'-1'0'0,"1"-1"0,-1 0 0,0 0 0,1 0 0,-1 0 0,0 0 0,1 1 0,-1-1 0,0 0 0,0 1 0,0-1 0,0 0 0,0 1 0,0-1 0,0 1 0,0-1 0,0 1 0,0 0 0,0-1 0,0 1 0,0 0 0,0 0 0,0 0 0,0 0 0,-2 0 0,-33-3 0,32 2 0,3 1 0,-11-1 0,0 1 0,0 0 0,0 0 0,0 1 0,-20 4 0,29-4 0,0 0 0,0 1 0,0-1 0,0 1 0,0-1 0,1 1 0,-1 0 0,0 0 0,1 0 0,-1 0 0,1 0 0,0 1 0,0-1 0,0 1 0,0-1 0,0 1 0,0 0 0,1 0 0,0 0 0,-1 0 0,1 0 0,0 0 0,0 0 0,1 0 0,-2 6 0,0 8 0,1 0 0,1 0 0,0 0 0,1-1 0,0 1 0,2 0 0,0-1 0,1 1 0,0-1 0,2 0 0,0 0 0,0 0 0,18 27 0,-23-40 15,1 1 0,0 0 0,-1 0 0,0 0 0,0 0 0,0 1 0,0 5 0,-1-9-39,1-1-1,-1 1 1,0 0 0,0-1-1,0 1 1,0-1 0,0 1-1,0 0 1,-1-1 0,1 1-1,0-1 1,0 1-1,0 0 1,0-1 0,-1 1-1,1-1 1,0 1 0,-1-1-1,1 1 1,0-1 0,-1 1-1,1-1 1,-1 0 0,1 1-1,0-1 1,-1 1 0,1-1-1,-1 0 1,1 1 0,-1-1-1,0 0 1,1 0 0,-1 1-1,1-1 1,-1 0 0,1 0-1,-1 0 1,0 0 0,1 0-1,-1 0 1,1 0-1,-1 0 1,0 0 0,1 0-1,-1 0 1,1 0 0,-1 0-1,0 0 1,1-1 0,-1 1-1,1 0 1,-1 0 0,1-1-1,-1 1 1,1 0 0,-1-1-1,1 1 1,-1 0 0,1-1-1,-1 0 1,-9-5-6802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7:11.0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 1 24575,'-1'7'0,"0"-1"0,0 1 0,-1-1 0,0 1 0,0-1 0,-5 11 0,-9 28 0,13-13 0,1 1 0,5 59 0,-1-67 0,0 0 0,-2 0 0,-1-1 0,-1 1 0,-1 0 0,-7 27 0,4-38-1365,0-2-5461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7:11.3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24575,'2'0'0,"5"0"0,7 0 0,4 0 0,5 0 0,4 0 0,7 0 0,4 0 0,1 0 0,0 0 0,-1 0 0,0 0 0,-1 0 0,2 0 0,-6 0-8191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7:11.7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 0 24575,'354'0'-1365,"-339"0"-5461</inkml:trace>
  <inkml:trace contextRef="#ctx0" brushRef="#br0" timeOffset="1">1 317 24575,'3'0'0,"7"0"0,5 0 0,2 0 0,3 0 0,2-2 0,5-2 0,0-3 0,-2 0 0,-1 1 0,3 1 0,1 2 0,-5 2-8191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4:43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24575,'0'0'0,"0"0"0,1 0 0,-1 0 0,0 0 0,0 1 0,1-1 0,-1 0 0,0 0 0,0 0 0,0 0 0,0 1 0,1-1 0,-1 0 0,0 0 0,0 0 0,0 1 0,0-1 0,0 0 0,0 0 0,1 1 0,-1-1 0,0 0 0,0 0 0,0 1 0,0-1 0,0 0 0,0 0 0,0 1 0,0-1 0,0 0 0,0 0 0,0 1 0,0-1 0,0 0 0,-1 0 0,1 1 0,0-1 0,0 0 0,0 0 0,0 0 0,0 1 0,0-1 0,-1 0 0,1 0 0,0 0 0,0 1 0,0-1 0,0 0 0,-1 0 0,1 0 0,0 0 0,0 1 0,-1-1 0,1 0 0,0 0 0,0 0 0,-1 0 0,1 0 0,0 0 0,0 0 0,-1 0 0,1 0 0,0 0 0,0 0 0,-1 0 0,1 0 0,0 0 0,0 0 0,-1 0 0,18 13 0,28 0 0,0-3 0,1-1 0,0-3 0,93 2 0,198-7-1365,-318-2-5461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7:46.5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818 58 24575,'0'-2'0,"-1"-1"0,1 1 0,-1-1 0,1 1 0,-1-1 0,0 1 0,0 0 0,0 0 0,0-1 0,-1 1 0,1 0 0,0 0 0,-1 0 0,0 0 0,1 0 0,-1 1 0,0-1 0,0 0 0,0 1 0,0-1 0,0 1 0,0 0 0,-1 0 0,1 0 0,0 0 0,-1 0 0,1 0 0,0 1 0,-1-1 0,1 1 0,-1-1 0,-2 1 0,-14-2 0,0 0 0,-1 2 0,-23 1 0,20 0 0,-4-1 0,-1 0 0,0 2 0,1 1 0,0 2 0,0 0 0,0 2 0,0 1 0,-45 20 0,46-15 0,1 1 0,0 1 0,1 1 0,0 1 0,2 1 0,-36 36 0,44-38 0,0 1 0,2 0 0,0 1 0,1 1 0,0-1 0,2 2 0,0-1 0,1 2 0,-9 35 0,8-7 0,2-1 0,2 1 0,2 0 0,2 0 0,6 50 0,-5-93 0,0 1 0,1-1 0,1 0 0,-1 1 0,1-1 0,0 0 0,0 1 0,1-1 0,-1-1 0,1 1 0,1 0 0,-1-1 0,1 1 0,0-1 0,0 0 0,1 0 0,-1-1 0,1 1 0,8 5 0,-4-5 0,1 0 0,-1-1 0,1 0 0,0 0 0,0-1 0,0 0 0,1-1 0,-1 0 0,1 0 0,-1-1 0,13-1 0,17 1 0,-1-2 0,1-2 0,-1-2 0,56-13 0,-70 10 0,0 0 0,-1-1 0,-1-2 0,1 0 0,-2-2 0,0 0 0,38-30 0,-41 27-124,0-1 0,-1 0 0,-1-1 0,-1-1 0,0 0 0,-2-1-1,0-1 1,-1-1 0,-1 1 0,17-47 0,-18 34-6702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7:48.4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1 173 24575,'169'-1'0,"207"-26"0,702-112-1365,-1037 134-5461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7:50.0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660 0 24575,'2'3'0,"0"0"0,0-1 0,-1 1 0,1 0 0,0 0 0,-1 0 0,0 0 0,0 0 0,0 0 0,0 0 0,-1 1 0,1-1 0,0 4 0,0 48 0,-1-37 0,0-10 0,-1 0 0,0 1 0,0-1 0,0 0 0,-1-1 0,0 1 0,-1 0 0,1 0 0,-1-1 0,-1 0 0,0 0 0,0 0 0,-5 8 0,1-6 0,0 0 0,-1 0 0,0 0 0,0-1 0,-1-1 0,0 1 0,-21 10 0,4-5 0,0-2 0,-1 0 0,0-2 0,-1-1 0,0-1 0,-39 3 0,18-4 0,-1-2 0,0-2 0,-55-5 0,104 3 2,-1-1 0,1 1 0,-1-1 0,1 0 1,0 0-1,-1 0 0,1 0 0,0 0 0,0 0 0,0-1 0,0 1 0,0-1 0,0 1 0,0-1 0,0 0 0,1 0 0,-1 1 0,0-1 0,1-1 0,0 1 0,0 0 0,-1 0 0,1 0 1,0-1-1,1 1 0,-1 0 0,0-1 0,1 1 0,-1-5 0,-1-9-101,1 1 1,1-1-1,3-28 0,-1 12-933,-2 3-5794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7:51.8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73 24575,'3'0'0,"1"-3"0,3-1 0,6 0 0,7-2 0,6 0 0,5-2 0,2-3 0,6 1 0,4 1 0,2 3 0,-2 3 0,-1 1 0,-3 1 0,2 1 0,-1 0 0,-6 1-8191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7:56.2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760 3 24575,'-157'-2'0,"-165"5"0,309-1 0,0 0 0,1 2 0,0-1 0,-24 11 0,23-9 0,0 0 0,0 0 0,-29 5 0,30-9 0,6-1 0,1 1 0,-1 0 0,1-1 0,0 2 0,-1-1 0,1 1 0,-6 2 0,9-3 0,1 0 0,0 0 0,0 0 0,-1 1 0,1-1 0,0 0 0,0 0 0,0 1 0,0-1 0,0 1 0,0-1 0,1 1 0,-1-1 0,0 1 0,1 0 0,-1-1 0,1 1 0,0 0 0,-1-1 0,1 1 0,0 0 0,0-1 0,0 1 0,0 0 0,0-1 0,1 1 0,-1 0 0,1 1 0,3 15 0,0 0 0,2-1 0,0 0 0,1 0 0,0 0 0,13 19 0,67 95 0,-54-85 0,-15-23 0,-15-20 0,-1-1 0,0 1 0,1 0 0,-1 0 0,0 0 0,-1 0 0,1 0 0,-1 0 0,2 5 0,-2-5 0,-1-1 0,-1 0 0,1 0 0,0 0 0,0 0 0,-1 0 0,1 0 0,-1 0 0,0 0 0,0 0 0,1 0 0,-1-1 0,0 1 0,-1 0 0,1 0 0,0-1 0,0 1 0,-1-1 0,1 1 0,-3 1 0,-87 80 0,46-37 0,29-31 0,1 1 0,-18 24 0,29-34 0,0 0 0,1 0 0,-1 0 0,1 1 0,1-1 0,-1 1 0,1 0 0,0 0 0,1 0 0,0 0 0,-1 10 0,1-14 0,1 1 0,0-1 0,0 0 0,0 1 0,1-1 0,-1 0 0,1 0 0,-1 1 0,1-1 0,0 0 0,0 0 0,1 0 0,-1 0 0,3 4 0,-1-4 0,-1-1 0,1 0 0,0 0 0,0 0 0,0 0 0,0-1 0,0 1 0,0-1 0,1 0 0,-1 0 0,0 0 0,1 0 0,-1 0 0,4 0 0,31 4-1365,1 0-5461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7:35.4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1 621 24575,'9'-7'0,"0"0"0,1 0 0,0 1 0,0 0 0,0 1 0,12-4 0,30-17 0,17-16 0,-33 22 0,-1-2 0,-1-1 0,-1-1 0,-1-2 0,44-46 0,-72 66 0,0 0 0,0 0 0,-1-1 0,1 1 0,-1-1 0,-1 0 0,1 0 0,-1 0 0,-1 0 0,1-1 0,0-10 0,-1 1 0,-1 1 0,0 0 0,-1-1 0,-4-19 0,3 30 0,1-1 0,-1 1 0,0 0 0,0 0 0,-1 0 0,0 0 0,0 0 0,0 0 0,-1 1 0,0 0 0,0-1 0,0 1 0,0 1 0,-1-1 0,0 1 0,0 0 0,0 0 0,-1 0 0,1 1 0,-1-1 0,0 1 0,0 1 0,0-1 0,0 1 0,0 0 0,-1 1 0,1-1 0,-1 1 0,1 1 0,-1-1 0,-11 1 0,7 0 0,1 1 0,-1 0 0,1 0 0,-1 1 0,1 1 0,-20 6 0,27-7 0,-1 0 0,1 0 0,0 0 0,0 0 0,0 0 0,0 1 0,1 0 0,-1-1 0,1 1 0,-1 0 0,1 0 0,0 1 0,0-1 0,0 0 0,1 1 0,-1-1 0,1 1 0,0-1 0,0 1 0,0 0 0,0-1 0,0 8 0,-3 46 0,6 95 0,2-41 0,-4-96 0,1 0 0,0 0 0,2-1 0,0 1 0,0-1 0,1 0 0,9 21 0,-10-28 0,1 0 0,-1 1 0,2-1 0,-1-1 0,1 1 0,0-1 0,0 0 0,1 0 0,-1 0 0,1-1 0,1 1 0,-1-1 0,1-1 0,0 0 0,9 5 0,19 0-1365,-19-7-5461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7:35.9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150 87 24575,'0'0'0,"1"0"0,0-1 0,0 1 0,0-1 0,0 1 0,-1-1 0,1 1 0,0-1 0,0 1 0,-1-1 0,1 0 0,0 1 0,-1-1 0,1 0 0,-1 1 0,1-1 0,-1 0 0,1 0 0,-1 0 0,0 1 0,1-1 0,-1 0 0,0 0 0,0 0 0,1 0 0,-1 0 0,0 0 0,0 0 0,0 0 0,0 0 0,0 1 0,-1-3 0,1 0 0,0 1 0,0 0 0,0-1 0,0 1 0,0-1 0,-1 1 0,0 0 0,1-1 0,-1 1 0,0 0 0,-2-4 0,0 3 0,-1 1 0,1-1 0,-1 1 0,0 1 0,0-1 0,1 0 0,-1 1 0,0 0 0,0 0 0,-1 0 0,1 0 0,0 1 0,0-1 0,0 1 0,0 0 0,0 1 0,-9 0 0,10 0 0,-1-1 0,1 0 0,-1 1 0,1 0 0,0 0 0,-1 0 0,1 0 0,0 0 0,0 1 0,-1-1 0,1 1 0,0 0 0,1 0 0,-1 0 0,0 1 0,1-1 0,-1 0 0,1 1 0,0 0 0,-1 0 0,-1 3 0,1 3 0,1-1 0,0 1 0,1 0 0,0 0 0,0 0 0,1 0 0,0 0 0,0 0 0,3 15 0,-2-20 0,-1-1 0,1 1 0,0-1 0,0 1 0,0-1 0,0 0 0,1 1 0,-1-1 0,1 0 0,0 0 0,0 0 0,0 0 0,0 0 0,0-1 0,1 1 0,-1 0 0,1-1 0,0 0 0,0 0 0,0 0 0,0 0 0,0 0 0,0 0 0,0-1 0,0 0 0,5 2 0,-1-2 5,-1 0 0,1 0 0,0-1 0,0 0 0,-1 0 0,1-1 0,0 1 0,0-1 0,-1-1 0,1 1 0,-1-1 0,1-1 0,-1 1 0,0-1 0,1 0 0,-2 0 0,1-1 0,0 0 0,-1 0 0,1 0 0,-1 0 0,0-1 0,4-5 0,-2 1-111,-1 0 0,0-1 0,0 1 0,-1-1 0,-1 0 0,1-1-1,-1 1 1,-1-1 0,0 1 0,-1-1 0,0 0 0,0 0 0,-1-16 0,-1 12-6720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7:36.6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289 1 24575,'-11'0'0,"-14"-1"0,0 1 0,0 2 0,0 0 0,-48 12 0,67-12 0,1 0 0,-1 0 0,1 0 0,0 1 0,-1-1 0,1 1 0,0 1 0,1-1 0,-1 1 0,0-1 0,1 1 0,0 1 0,0-1 0,0 1 0,1-1 0,-1 1 0,1 0 0,0 0 0,1 1 0,-1-1 0,1 0 0,0 1 0,0 0 0,1-1 0,0 1 0,0 0 0,0 6 0,-1-2 0,1 0 0,1 0 0,0 0 0,0 0 0,1-1 0,1 1 0,2 12 0,-3-20 0,0 0 0,0 0 0,0 0 0,0 0 0,0 0 0,0 0 0,1 0 0,-1 0 0,1 0 0,-1-1 0,1 1 0,0-1 0,0 1 0,0-1 0,0 0 0,0 1 0,0-1 0,0 0 0,0 0 0,0-1 0,0 1 0,1 0 0,-1-1 0,0 1 0,0-1 0,1 0 0,-1 0 0,0 0 0,1 0 0,-1 0 0,0 0 0,1 0 0,-1-1 0,0 0 0,3 0 0,1 0 0,-1 0 0,0-1 0,1 1 0,-1-1 0,0 0 0,0 0 0,0-1 0,0 0 0,0 1 0,-1-2 0,1 1 0,-1 0 0,0-1 0,0 0 0,6-8 0,-7 7 0,1-1 0,-1 0 0,-1 0 0,1 0 0,-1 0 0,0-1 0,0 1 0,-1-1 0,0 1 0,0-1 0,-1 1 0,0-12 0,4-12 0,2 25 0,3 18 0,-5 1 0,1 1 0,-2 0 0,0 1 0,-1-1 0,-1 1 0,0 15 0,0-8 0,8 45 0,0-17 0,-2 1 0,-2 1 0,-3-1 0,-5 78 0,2-122 0,0 1 0,0 0 0,-1-1 0,0 1 0,-1-1 0,0 1 0,0-1 0,-1 0 0,0 0 0,-6 9 0,8-15 0,1 0 0,-1 0 0,0 0 0,1 0 0,-1 0 0,0 0 0,0 0 0,0-1 0,-1 1 0,1-1 0,0 0 0,-1 1 0,1-1 0,0 0 0,-1 0 0,0-1 0,1 1 0,-1-1 0,1 1 0,-1-1 0,0 0 0,1 0 0,-1 0 0,0 0 0,1 0 0,-1 0 0,1-1 0,-1 0 0,0 1 0,1-1 0,-1 0 0,1 0 0,0 0 0,-1-1 0,1 1 0,0 0 0,-4-4 0,-11-8-1365,2 2-5461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7:37.1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127 0 24575,'-12'12'0,"0"0"0,2 0 0,-1 2 0,2-1 0,0 1 0,0 0 0,1 1 0,1 0 0,-10 31 0,10-19 0,1 1 0,2-1 0,1 1 0,1 0 0,2 31 0,-1 165 0,5 133 0,-3-346 12,0 0 0,1 0 0,0 0 0,1 0 0,0 0 0,1 0 0,0-1 0,1 0 0,8 15 0,-10-20-83,0 0 1,0 0-1,1-1 0,-1 0 0,1 1 1,0-1-1,1-1 0,-1 1 1,1-1-1,-1 1 0,1-1 0,0 0 1,0-1-1,0 1 0,1-1 1,-1 0-1,0-1 0,1 1 0,-1-1 1,8 1-1,2-2-6755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7:37.5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1 295 24575,'2'-13'0,"1"0"0,1 0 0,0 0 0,0 0 0,10-19 0,-10 25 0,11-29 0,-5 10 0,1 1 0,2 0 0,26-40 0,-38 64 0,-1 0 0,1 0 0,-1 0 0,1 1 0,0-1 0,-1 0 0,1 0 0,0 0 0,0 1 0,0-1 0,0 0 0,0 1 0,-1-1 0,1 1 0,0-1 0,0 1 0,0 0 0,0-1 0,1 1 0,-1 0 0,0 0 0,0-1 0,0 1 0,0 0 0,0 0 0,0 0 0,2 1 0,-1 0 0,0 0 0,-1 0 0,1 0 0,-1 0 0,1 0 0,-1 1 0,0-1 0,1 0 0,-1 1 0,0-1 0,0 1 0,0 0 0,0-1 0,1 3 0,4 9 0,-1 1 0,-1-1 0,4 18 0,-7-27 0,63 289 0,-63-287-170,1 0-1,-1 0 0,1-1 1,0 1-1,1-1 0,-1 1 1,5 5-1,0-2-6655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4:43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24575,'2'142'0,"-5"154"0,1-279-1365,-2-3-5461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7:37.9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37 24575,'3'0'0,"4"0"0,4 0 0,2 0 0,4 0 0,3 0 0,-1-3 0,2-1 0,1 0 0,-1 1 0,-1-2 0,3 0 0,0 0 0,-1 2 0,-2 0 0,0 2 0,-4 1-8191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7:38.6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 0 24575,'1'93'0,"-3"96"0,-6-129 0,-1 22 0,10 195-1365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7:39.1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39 24575,'0'-1'0,"0"0"0,0-1 0,0 1 0,0 0 0,1 0 0,-1-1 0,0 1 0,1 0 0,-1 0 0,1-1 0,0 1 0,-1 0 0,1 0 0,0 0 0,0 0 0,0 0 0,0 0 0,0 0 0,0 0 0,0 0 0,0 0 0,0 1 0,2-2 0,1 0 0,0 0 0,1 1 0,-1-1 0,1 1 0,-1 0 0,1 0 0,5 0 0,4 1 0,0 0 0,1 0 0,25 5 0,-36-4 0,-1 0-1,0 0 1,1 0-1,-1 0 1,0 1-1,0-1 1,1 1-1,-1-1 0,-1 1 1,1 0-1,0 1 1,0-1-1,-1 0 1,1 1-1,-1-1 1,0 1-1,0 0 1,0 0-1,0 0 1,0 0-1,2 6 1,0 3 17,0 1 0,-2-1 0,1 1 0,0 22 0,-2-22-305,0-1 0,1 1 1,1-1-1,7 23 0,-6-24-6538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7:39.6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113 112 24575,'0'-8'0,"0"-1"0,-1 0 0,0 0 0,0 0 0,-1 0 0,0 0 0,-5-11 0,7 18 0,-1 1 0,0-1 0,0 0 0,0 0 0,-1 1 0,1-1 0,0 0 0,-1 1 0,1-1 0,-1 1 0,1 0 0,-1-1 0,0 1 0,1 0 0,-1 0 0,0 0 0,0 0 0,0 0 0,0 1 0,0-1 0,0 1 0,0-1 0,0 1 0,0 0 0,0-1 0,0 1 0,0 0 0,0 0 0,0 1 0,0-1 0,0 0 0,-1 1 0,1-1 0,1 1 0,-1 0 0,0-1 0,0 1 0,-2 1 0,2 0 0,-1 0 0,1 0 0,0-1 0,0 1 0,0 1 0,0-1 0,1 0 0,-1 0 0,0 1 0,1-1 0,0 0 0,0 1 0,-1 0 0,1-1 0,1 1 0,-1 0 0,0-1 0,1 1 0,-1 0 0,1 0 0,0 0 0,0 0 0,0-1 0,1 5 0,-1 3 0,0 1 0,2 0 0,-1-1 0,1 1 0,5 11 0,-7-19 0,1-1 0,0 1 0,0-1 0,0 1 0,0-1 0,0 1 0,1-1 0,-1 0 0,1 0 0,0 0 0,-1 0 0,1 0 0,0 0 0,0 0 0,0-1 0,0 1 0,1-1 0,-1 1 0,0-1 0,1 0 0,-1 0 0,4 1 0,-5-2 0,0 0 0,0 0 0,0 0 0,0 0 0,0 0 0,0 0 0,0-1 0,1 1 0,-1 0 0,0-1 0,0 1 0,0-1 0,0 1 0,0-1 0,0 1 0,-1-1 0,1 0 0,0 1 0,0-1 0,1-1 0,0 0 0,-1-1 0,1 1 0,-1-1 0,1 0 0,-1 1 0,0-1 0,0 0 0,0 0 0,0 1 0,0-6 0,7-58-1365,-4 48-5461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7:40.0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0 186 24575,'0'-3'0,"0"-4"0,0-4 0,0-3 0,0-2 0,0-1 0,0-1 0,0-1 0,0 1 0,0-1 0,6 4 0,5 4 0,7 1 0,0 2-8191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7:40.5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18 24575,'-3'-3'0,"2"-1"0,4 0 0,5 1 0,3 1 0,4 0 0,2 5 0,-2 3 0,-4 5 0,-3 3 0,-4 2 0,-1 2 0,-3 0 0,0 1 0,-1-1 0,1-3-8191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7:40.9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201 1 24575,'-158'0'0,"156"1"0,0-1 0,0 1 0,0-1 0,0 1 0,1 0 0,-1-1 0,0 1 0,0 0 0,0 0 0,1 0 0,-1 1 0,0-1 0,1 0 0,-1 1 0,1-1 0,-1 1 0,1-1 0,0 1 0,0 0 0,0 0 0,0-1 0,0 1 0,0 0 0,0 0 0,1 0 0,-1 0 0,0 0 0,1 0 0,0 0 0,0 0 0,-1 3 0,0 10 0,1 0 0,0 1 0,3 20 0,-1-8 0,-2-2-43,0-17-222,0 1 1,0-1 0,1 1-1,3 13 1,0-12-6562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7:41.3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55 0 24575,'-1'15'0,"-1"-1"0,0 0 0,-1 0 0,-1-1 0,0 1 0,-7 15 0,6-15 0,0-1 0,0 1 0,2 0 0,0 0 0,0 0 0,0 21 0,3-24 0,0 1 0,1 0 0,0-1 0,1 1 0,0-1 0,1 0 0,1 0 0,5 14 0,-6-19 0,0 0 0,1-1 0,0 1 0,0-1 0,1 1 0,-1-1 0,1-1 0,0 1 0,1-1 0,-1 1 0,1-1 0,0-1 0,-1 1 0,2-1 0,8 3 0,4 0-40,1-1 0,-1-1-1,1-1 1,0-1 0,0-1-1,0 0 1,30-4 0,-11 2-1003,-22 1-5783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7:41.7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24575,'2'7'0,"-1"1"0,1 0 0,1-1 0,0 0 0,0 0 0,0 0 0,0 0 0,10 12 0,3 11 0,-2-1-170,-2 1-1,-1 0 0,-1 0 1,-2 1-1,-1 1 0,-1-1 1,1 38-1,-7-54-6655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7:42.4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24575,'9'1'0,"-1"0"0,1 1 0,0 0 0,-1 0 0,0 1 0,1 0 0,-1 0 0,0 1 0,-1 0 0,1 0 0,-1 1 0,14 10 0,2 5 0,-1 1 0,26 30 0,-36-36 0,-1 1 0,0 0 0,-1 1 0,-1 0 0,-1 0 0,0 1 0,7 26 0,-3-2 0,-2 0 0,5 53 0,-10-49 0,-3 0 0,-1 0 0,-2 0 0,-15 91 0,14-126-136,-1 0-1,0 0 1,-1 0-1,0-1 1,-1 1-1,0-1 1,0 0-1,-1 0 0,-9 10 1,5-9-6690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0:27.0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254 46 24575,'-1'-2'0,"1"0"0,-1 0 0,1 0 0,-1 0 0,0 0 0,0 0 0,0 0 0,0 1 0,-1-1 0,1 0 0,0 1 0,-1-1 0,1 1 0,-1-1 0,1 1 0,-1 0 0,0 0 0,1 0 0,-1-1 0,0 2 0,0-1 0,0 0 0,-4-1 0,2 0 0,0 1 0,0-1 0,0 1 0,-1 0 0,1 1 0,0-1 0,-1 0 0,1 1 0,-1 0 0,-4 1 0,2 1 0,0 1 0,1 1 0,-1-1 0,1 1 0,0 0 0,0 0 0,0 1 0,1 0 0,-1 0 0,1 0 0,0 1 0,1-1 0,-6 10 0,-3 4 0,1 1 0,-19 41 0,25-41 0,1 0 0,1 0 0,0 0 0,2 1 0,0-1 0,1 1 0,1 0 0,1-1 0,1 1 0,5 22 0,-5-37 11,0 0 1,0 0-1,0-1 0,1 1 0,0-1 1,0 0-1,5 8 0,9 13-1466,-12-15-5371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4:44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640 9 24575,'1'1'0,"1"-1"0,-1 1 0,1 0 0,-1-1 0,1 1 0,-1 0 0,1 0 0,-1 0 0,0 0 0,1 0 0,-1 0 0,0 0 0,0 1 0,0-1 0,0 0 0,0 0 0,0 1 0,0-1 0,0 1 0,-1-1 0,1 1 0,-1-1 0,1 1 0,-1 0 0,1-1 0,-1 1 0,0 0 0,0 2 0,6 55 0,-6-52 0,3 47 0,-3 0 0,-10 84 0,7-117 0,-1-1 0,-2 1 0,0-1 0,-1 0 0,0 0 0,-2-1 0,0 0 0,-2 0 0,-19 27 0,22-36 0,1 0 0,-1 0 0,0-1 0,-1 0 0,0 0 0,-1-1 0,1-1 0,-2 1 0,1-1 0,-1-1 0,0 0 0,0-1 0,-1 0 0,1 0 0,-1-1 0,0-1 0,0 0 0,-22 2 0,22-4 0,-1 0 0,1-1 0,0-1 0,-1 0 0,1 0 0,0-1 0,0-1 0,0 0 0,0 0 0,0-2 0,-15-7 0,10 3 0,0-2 0,1 0 0,0-1 0,1 0 0,1-1 0,-21-23 0,22 21 0,5 7 0,0-1 0,1 0 0,0 0 0,-10-17 0,16 23 0,-1 0 0,1-1 0,0 1 0,0-1 0,0 1 0,0-1 0,1 0 0,-1 1 0,1-1 0,0 0 0,0 1 0,0-1 0,1 0 0,-1 1 0,1-1 0,0 1 0,0-1 0,0 0 0,2-3 0,6-11 0,0 0 0,1 1 0,0 0 0,2 1 0,0 0 0,1 0 0,0 2 0,1-1 0,1 2 0,0 0 0,1 1 0,34-21 0,-47 32 0,1 0 0,-1 0 0,1 0 0,-1 1 0,0-1 0,1 1 0,-1 0 0,1 0 0,-1 0 0,1 0 0,-1 1 0,1-1 0,-1 1 0,0 0 0,1 0 0,-1 0 0,0 1 0,0-1 0,0 1 0,1-1 0,-2 1 0,1 0 0,0 0 0,0 1 0,4 4 0,7 7 0,-1 1 0,-1 0 0,16 25 0,-11-15 0,27 37 0,3-1 0,2-3 0,3-2 0,72 61 0,-110-107 0,0 0 0,0-1 0,1-1 0,0 0 0,1-1 0,0 0 0,0-2 0,0 0 0,20 4 0,5-4 0,0 0 0,66-3 0,-89-2 0,1-1 0,-1 0 0,0-2 0,0 0 0,0-1 0,0 0 0,-1-2 0,1 0 0,-1-1 0,-1-1 0,1 0 0,22-17 0,-36 22 0,0 0 0,-1-1 0,1 1 0,-1-1 0,0 1 0,0-1 0,-1 0 0,1 0 0,-1 0 0,1 0 0,-1 0 0,-1 0 0,1 0 0,0 0 0,-1 0 0,0 0 0,0 0 0,0-1 0,-1 1 0,1 0 0,-1 0 0,-1-4 0,-3-12 0,0 0 0,-2 1 0,-8-20 0,-10-16 0,-2 0 0,-3 2 0,-59-80 0,66 102 0,-58-73 0,73 95 0,-1 0 0,0 0 0,-1 1 0,0 0 0,0 1 0,0 0 0,-1 1 0,-12-6 0,17 9 0,-1 1 0,-1 0 0,1 0 0,0 1 0,0 0 0,-1 0 0,1 0 0,0 1 0,-1 0 0,1 1 0,0 0 0,-1 0 0,1 0 0,0 1 0,0 0 0,0 0 0,0 1 0,0 0 0,1 0 0,-1 1 0,1 0 0,0 0 0,0 0 0,-9 9 0,-19 31 0,22-26 0,-1-2 0,0 1 0,-1-2 0,-1 0 0,-1 0 0,0-2 0,0 0 0,-25 14 0,21-16-120,3-2-87,0 0-1,1 0 1,0 2-1,1-1 1,-22 22-1,25-19-6618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7:23.0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24575,'462'0'-1365,"-447"0"-5461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7:24.7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1 199 24575,'4'-2'0,"0"-1"0,1 1 0,-1-1 0,-1 0 0,1 0 0,0 0 0,-1-1 0,0 0 0,5-5 0,-1 1 0,35-32 0,-24 24 0,-1-1 0,-1 0 0,16-22 0,-31 37 0,0 0 0,0 1 0,0-1 0,0 0 0,0 1 0,1-1 0,-1 1 0,1-1 0,-1 1 0,1 0 0,0 0 0,-1 0 0,1 0 0,0 0 0,0 0 0,0 0 0,-1 0 0,1 1 0,4-1 0,-5 1 0,0 1 0,1-1 0,-1 1 0,0 0 0,0 0 0,1-1 0,-1 1 0,0 0 0,0 0 0,0 0 0,0 0 0,0 0 0,-1 1 0,1-1 0,0 0 0,0 0 0,-1 1 0,1-1 0,-1 0 0,1 1 0,-1-1 0,1 0 0,-1 1 0,0-1 0,0 1 0,0-1 0,0 1 0,0-1 0,0 2 0,2 30 0,-1 0 0,-3 33 0,0-29 0,4 47 0,8-42-1365,-7-31-5461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7:25.1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41 24575,'91'2'0,"-32"0"0,96-9 0,-147 6-151,1 0-1,0-1 0,-1-1 0,1 0 1,-1 0-1,0 0 0,0-1 1,11-7-1,-10 4-6674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7:25.6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1 24575,'-2'64'0,"0"-40"0,1 0 0,1 0 0,1 0 0,1 0 0,1 0 0,1-1 0,2 1 0,7 23 0,-12-46 0,-1 1 0,1 0 0,-1-1 0,1 1 0,0 0 0,-1-1 0,1 1 0,0-1 0,0 1 0,0-1 0,1 0 0,-1 1 0,0-1 0,0 0 0,1 0 0,-1 0 0,1 0 0,-1 0 0,1 0 0,-1 0 0,1 0 0,-1-1 0,1 1 0,0-1 0,0 1 0,-1-1 0,1 0 0,0 1 0,0-1 0,-1 0 0,1 0 0,0 0 0,0 0 0,-1-1 0,1 1 0,0 0 0,0-1 0,-1 1 0,1-1 0,0 0 0,-1 1 0,1-1 0,-1 0 0,1 0 0,-1 0 0,0 0 0,1 0 0,1-2 0,4-3 0,0-1 0,0 0 0,-1 0 0,0 0 0,0-1 0,0 0 0,6-13 0,-3 2 0,-1-1 0,-1 0 0,-1 0 0,-1-1 0,4-34 0,-9 106 0,1 0 0,10 54 0,-1-46-97,5 51 314,-14-98-429,0 0 0,-2 0 0,1 0 0,-1-1-1,-1 1 1,-6 22 0,4-23-6614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7:26.2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1 24575,'-1'3'0,"1"0"0,-1 0 0,0 0 0,-1 0 0,1 0 0,0 0 0,-1 0 0,-3 4 0,-7 17 0,6 11 0,1-1 0,2 1 0,2-1 0,4 60 0,0-11 0,-3-77 0,0 36 0,1 0 0,12 66 0,-11-95 0,1 0 0,1 0 0,1 0 0,0-1 0,0 1 0,1-1 0,1-1 0,0 1 0,0-1 0,1 0 0,0-1 0,13 13 0,-9-12-195,0 0 0,1-1 0,0 0 0,1-1 0,-1 0 0,23 9 0,-16-10-6631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7:26.6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24575,'15'11'0,"0"0"0,0 1 0,-1 0 0,-1 1 0,0 1 0,-1 0 0,-1 1 0,18 28 0,-19-26 0,-1 0 0,0 1 0,-1 1 0,-1-1 0,-1 1 0,-1 1 0,0-1 0,2 26 0,-1 18 0,-2 81 0,-6 143-1365,2-271-5461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7:12.6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24575,'6'0'0,"8"0"0,10 0 0,8 0 0,7 0 0,3 0 0,3 0 0,0 0 0,2 0 0,-2 0 0,-2 0 0,-3 0 0,2 0 0,-8 0-8191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7:13.3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0 24575,'-1'106'0,"2"115"0,-1-219 0,0-1 0,0 0 0,0 0 0,0 0 0,0 1 0,0-1 0,0 0 0,0 0 0,0 1 0,0-1 0,1 0 0,-1 0 0,0 0 0,1 0 0,-1 0 0,1 1 0,0-1 0,-1 0 0,1 0 0,0 0 0,-1 0 0,1-1 0,0 1 0,0 0 0,0 0 0,0 0 0,0-1 0,0 1 0,1 0 0,0-1 0,0 0 0,0-1 0,0 1 0,-1-1 0,1 0 0,0 0 0,0 1 0,-1-1 0,1 0 0,-1 0 0,1-1 0,-1 1 0,1 0 0,-1 0 0,0-1 0,2-1 0,8-10 0,-1-1 0,0 0 0,8-16 0,17-42 0,27-81 0,-61 182 0,-4 19 0,-18 45 0,13-66 0,2 0 0,1 0 0,1 1 0,-1 38 0,5-50-124,-2 0 0,0 0 0,-1 0 0,-1 0 0,0 0 0,-1 0-1,0-1 1,-2 0 0,1 0 0,-10 14 0,9-18-6702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7:13.7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430 1 24575,'-7'1'0,"1"0"0,-1 0 0,1 0 0,0 1 0,-1 0 0,1 1 0,0-1 0,0 1 0,1 0 0,-1 1 0,0-1 0,1 1 0,-7 6 0,-10 11 0,-32 35 0,40-40 0,-20 22 0,1 2 0,3 2 0,1 0 0,2 2 0,1 1 0,-20 54 0,39-76 0,2 1 0,0 0 0,2 0 0,1 0 0,0 0 0,2 0 0,1 0 0,4 28 0,-3-42 8,0 1-1,0-1 1,1 0-1,0 0 1,1-1-1,0 1 1,0-1-1,1 0 1,0 0-1,1 0 1,0 0-1,0-1 1,1 0-1,0-1 1,12 11-1,-9-10-121,-1-1 0,1 1-1,1-1 1,0-1 0,0 0 0,0-1-1,0 0 1,1-1 0,0 0 0,0 0-1,0-2 1,19 3 0,-16-4-6712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7:15.4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0 429 24575,'4'-2'0,"0"0"0,0 0 0,-1 0 0,1-1 0,-1 1 0,0-1 0,0 0 0,6-6 0,2-2 0,49-36 0,-20 16 0,41-40 0,-70 60 0,-1-1 0,0 0 0,0 0 0,-1-1 0,-1 0 0,-1-1 0,1 0 0,4-15 0,-7 15 0,-2 8 0,0-1 0,-1 0 0,0 0 0,0 0 0,-1 0 0,1-9 0,-2 15 0,0-1 0,0 1 0,0-1 0,-1 1 0,1-1 0,0 1 0,-1-1 0,1 1 0,-1-1 0,0 1 0,1 0 0,-1-1 0,0 1 0,0 0 0,0 0 0,0 0 0,0-1 0,0 1 0,0 0 0,0 0 0,-1 0 0,1 1 0,0-1 0,0 0 0,-1 0 0,1 1 0,-1-1 0,1 1 0,0-1 0,-1 1 0,1 0 0,-1-1 0,1 1 0,-4 0 0,-4-2 0,-1 1 0,1 0 0,0 1 0,-1 0 0,1 0 0,-1 1 0,1 1 0,0-1 0,-13 5 0,19-5 0,-1 1 0,1-1 0,0 1 0,0 0 0,0 0 0,0 0 0,0 0 0,1 1 0,-1-1 0,0 1 0,1 0 0,0-1 0,0 1 0,0 0 0,0 0 0,0 1 0,1-1 0,-1 0 0,1 1 0,0-1 0,0 0 0,0 1 0,0 0 0,1-1 0,-1 1 0,1 6 0,1 268 0,1-111 0,-2-165-37,0 0 0,0 0 1,0 0-1,0 0 0,0 0 0,1 0 0,-1 0 0,1 0 0,-1 0 0,1 0 0,0 0 0,0 0 1,0 0-1,0 0 0,0 0 0,0-1 0,1 1 0,-1 0 0,0-1 0,1 1 0,-1-1 0,1 0 1,0 1-1,-1-1 0,1 0 0,0 0 0,0 0 0,0 0 0,0 0 0,0-1 0,0 1 0,0 0 1,0-1-1,0 0 0,0 1 0,3-1 0,11 1-6789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4:48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0 24575,'-17'200'0,"18"-35"0,-3 70 0,2-233 6,0-1 0,-1 1 0,1-1 0,0 1 0,0 0 0,-1-1 0,1 1 0,-1-1 0,0 1 0,1-1 0,-1 1 0,0-1 0,0 0 0,0 1 0,0-1 0,0 0 0,0 0 0,0 0 0,-2 2 0,2-3-45,1 0 0,-1 0 0,0 0 0,0 1 0,0-1 0,1 0-1,-1 0 1,0 0 0,0 0 0,0 0 0,1 0 0,-1 0 0,0 0 0,0-1 0,0 1 0,1 0 0,-1 0 0,0-1-1,0 1 1,1-1 0,-1 1 0,0 0 0,1-1 0,-1 1 0,0-1 0,1 1 0,-1-1 0,1 0 0,-1 1 0,1-1 0,-1 0-1,1 1 1,-1-1 0,1 0 0,0 0 0,-1 1 0,1-2 0,-7-13-6787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7:15.8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244 91 24575,'1'-5'0,"-1"1"0,0-1 0,0 1 0,-1-1 0,0 1 0,1-1 0,-1 1 0,-1-1 0,1 1 0,-1 0 0,1-1 0,-1 1 0,-4-5 0,4 6 0,-1 1 0,0 0 0,0 0 0,1 0 0,-1 0 0,-1 0 0,1 1 0,0-1 0,0 1 0,-1 0 0,1 0 0,0 0 0,-1 0 0,1 1 0,-1 0 0,1-1 0,-7 2 0,5-1 0,0 0 0,0 0 0,0 1 0,0-1 0,0 1 0,1 1 0,-1-1 0,0 1 0,1 0 0,-1 0 0,1 0 0,0 0 0,0 1 0,-1 0 0,2 0 0,-1 0 0,0 0 0,1 0 0,-7 8 0,-1 4 0,1 1 0,0 1 0,-14 31 0,18-37 0,5-9 0,0 1 0,-1-1 0,1 1 0,0-1 0,0 0 0,1 1 0,-1 0 0,0-1 0,1 1 0,0-1 0,-1 1 0,1 0 0,0-1 0,0 1 0,1 0 0,-1-1 0,1 1 0,-1-1 0,1 1 0,0-1 0,0 1 0,0-1 0,0 1 0,0-1 0,3 5 0,-2-5 0,1-1 0,-1 1 0,1-1 0,-1 1 0,1-1 0,-1 0 0,1 0 0,0 0 0,0 0 0,-1 0 0,1-1 0,0 1 0,0-1 0,0 0 0,0 0 0,-1 0 0,1 0 0,0 0 0,0-1 0,0 1 0,0-1 0,-1 0 0,1 0 0,3-1 0,-3 1 5,0 0-1,1-1 0,-1 0 0,0 1 1,0-1-1,0-1 0,0 1 0,0 0 1,0-1-1,-1 1 0,1-1 0,-1 0 1,0 0-1,4-6 0,18-48-423,-17 35-591,-2 10-5816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7:16.5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303 56 24575,'-1'-2'0,"1"0"0,-1 0 0,1 0 0,-1 0 0,0 1 0,0-1 0,0 0 0,0 0 0,0 0 0,0 1 0,0-1 0,0 0 0,-1 1 0,1-1 0,-1 1 0,1 0 0,-1-1 0,0 1 0,1 0 0,-1 0 0,-3-1 0,1-1 0,-1 1 0,-1-1 0,1 1 0,0 0 0,-1 1 0,-8-2 0,-1 1 0,0 1 0,0 0 0,0 1 0,0 1 0,0 0 0,0 1 0,-21 6 0,31-7 0,1 1 0,-1 0 0,0 0 0,1 0 0,-1 1 0,1-1 0,0 1 0,0 0 0,0 0 0,0 0 0,0 1 0,1-1 0,0 1 0,-1 0 0,1 0 0,1 0 0,-1 1 0,1-1 0,-1 1 0,1-1 0,0 1 0,1 0 0,-1-1 0,1 1 0,-1 9 0,1-7 0,0 0 0,0 0 0,1 0 0,0 0 0,0 0 0,1 0 0,0 0 0,0 0 0,1-1 0,-1 1 0,4 8 0,-3-13 0,0 1 0,0-1 0,-1 1 0,1-1 0,1 0 0,-1 0 0,0 0 0,1 0 0,-1 0 0,1 0 0,-1-1 0,1 1 0,0-1 0,-1 1 0,1-1 0,0 0 0,0 0 0,0-1 0,0 1 0,0-1 0,0 1 0,0-1 0,0 0 0,0 0 0,1 0 0,-1-1 0,4 0 0,-2 0 0,-1 0 0,1 0 0,-1 0 0,1-1 0,-1 0 0,0 1 0,0-1 0,0-1 0,0 1 0,0-1 0,0 0 0,-1 0 0,1 0 0,-1 0 0,0 0 0,5-7 0,-3 3 0,0 0 0,0-1 0,-1 1 0,0-1 0,-1 0 0,1 0 0,3-16 0,-10 48 0,1 0 0,2 1 0,2 25 0,-1 7 0,0-37 0,-1-3 0,0 0 0,0-1 0,-2 1 0,0-1 0,-7 26 0,8-37 0,-1-1 0,0 0 0,0 1 0,-1-1 0,1 0 0,-1 0 0,0-1 0,0 1 0,0-1 0,0 1 0,0-1 0,-1 0 0,0 0 0,0 0 0,1-1 0,-2 1 0,1-1 0,0 0 0,0 0 0,-1-1 0,1 1 0,-1-1 0,1 0 0,-9 1 0,8-1-170,-1-1-1,0 0 0,0 0 1,1 0-1,-1-1 0,0 0 1,-7-2-1,-2-1-6655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7:17.1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307 0 24575,'-8'2'0,"0"1"0,1-1 0,-1 1 0,1 1 0,0-1 0,0 2 0,0-1 0,0 0 0,1 1 0,0 0 0,-7 7 0,-6 4 0,-6 3 0,2 0 0,-37 39 0,51-48 0,1 1 0,0-1 0,1 2 0,0-1 0,1 1 0,0 0 0,1 0 0,-7 24 0,4 9 0,2 0 0,2 0 0,2 0 0,5 70 0,0-9 0,-4-97-85,0-1 0,1 1-1,0 0 1,1-1 0,0 1-1,0 0 1,1-1 0,0 0-1,1 1 1,-1-1 0,2 0-1,-1 0 1,1 0 0,0-1-1,9 13 1,-1-8-6741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7:18.3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1 448 24575,'13'-1'0,"0"-1"0,0 0 0,0 0 0,0-2 0,0 0 0,-1 0 0,1-1 0,-1-1 0,-1 0 0,1 0 0,17-14 0,-5 2 0,-1-1 0,0-1 0,-2 0 0,21-27 0,-29 30 0,0 0 0,-1-1 0,16-32 0,-24 43 0,-1 0 0,0-1 0,0 0 0,-1 0 0,0 0 0,0 0 0,-1 0 0,0 0 0,-1 0 0,1 0 0,-1-1 0,-2-12 0,1 19 0,1 0 0,-1 0 0,0 0 0,1 0 0,-1 0 0,0 0 0,0 0 0,0 0 0,-1 0 0,1 0 0,0 1 0,-1-1 0,1 0 0,-1 1 0,0-1 0,1 1 0,-1 0 0,0-1 0,0 1 0,0 0 0,-2-1 0,0 1 0,0 0 0,0 0 0,0 0 0,0 0 0,-1 1 0,1-1 0,0 1 0,0 0 0,0 1 0,0-1 0,-5 2 0,4-1 0,-1 0 0,1 0 0,-1 1 0,1 0 0,0 0 0,0 0 0,0 1 0,0-1 0,0 1 0,1 0 0,-1 1 0,1-1 0,0 1 0,0 0 0,0 0 0,0 0 0,-5 9 0,0 13 0,2 0 0,0 1 0,2 0 0,1 0 0,1 0 0,1 0 0,3 41 0,-1-24 0,-9 75 0,7-97 0,2-17 0,0-1 0,0 1 0,0-1 0,-1 1 0,0-1 0,0 1 0,0-1 0,0 0 0,-1 1 0,1-1 0,-4 5 0,5-9 0,-1 0 0,1-1 0,-1 1 0,1 0 0,-1 0 0,1-1 0,0 1 0,-1 0 0,1-1 0,0 1 0,-1 0 0,1-1 0,0 1 0,-1 0 0,1-1 0,0 1 0,0-1 0,-1 1 0,1-1 0,0 1 0,0 0 0,0-1 0,0 1 0,0-1 0,0 1 0,0-1 0,0 1 0,0-1 0,0 1 0,0-1 0,0 1 0,0-1 0,0 0 0,-3-20 0,3 13 0,0 0 0,1 0 0,-1 0 0,2 0 0,-1 0 0,1 0 0,0 0 0,1 0 0,0 1 0,0-1 0,1 1 0,-1 0 0,2 0 0,-1 0 0,1 0 0,6-5 0,-7 7 0,0 0 0,1 1 0,0 0 0,0 0 0,0 1 0,0 0 0,1-1 0,-1 2 0,1-1 0,0 1 0,0 0 0,0 0 0,0 0 0,0 1 0,0 0 0,0 0 0,1 0 0,-1 1 0,0 0 0,1 1 0,6 0 0,4 2 0,-1 0 0,1 1 0,-1 0 0,0 2 0,26 12 0,-37-16 0,-1 1 0,1 0 0,-1 0 0,1 0 0,-1 1 0,0-1 0,-1 1 0,1 0 0,-1 0 0,1 0 0,-1 1 0,0-1 0,-1 1 0,1 0 0,-1 0 0,0 0 0,0 0 0,0 0 0,-1 0 0,0 0 0,1 11 0,-2 33-19,-1-41-103,0 0 0,1 1-1,0-1 1,0 0-1,1 1 1,0-1 0,1 0-1,0 0 1,0 0-1,4 10 1,1-6-6704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7:18.8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130 127 24575,'7'-43'0,"-6"37"0,1 1 0,-1 0 0,0-1 0,-1 1 0,1-1 0,-1 1 0,-1-12 0,0 15 0,1 1 0,-1-1 0,0 1 0,0-1 0,0 0 0,0 1 0,0-1 0,0 1 0,0 0 0,-1-1 0,1 1 0,0 0 0,-1 0 0,1 0 0,-1 0 0,1 0 0,-1 0 0,0 0 0,1 1 0,-1-1 0,0 1 0,0-1 0,1 1 0,-1-1 0,0 1 0,0 0 0,0 0 0,1 0 0,-4 0 0,1 0 0,1-1 0,-1 1 0,0 0 0,0 0 0,0 1 0,1-1 0,-1 1 0,0 0 0,1 0 0,-1 0 0,0 0 0,1 0 0,0 1 0,-1 0 0,1-1 0,0 1 0,-6 5 0,7-4 0,-1 0 0,1 1 0,-1-1 0,1 1 0,0 0 0,0 0 0,1 0 0,-1 0 0,1 0 0,0 0 0,0 0 0,0 0 0,1 0 0,-1 1 0,1 7 0,-1 11 0,0-12 0,1 1 0,0 0 0,0 0 0,5 21 0,-5-31 0,0 0 0,1 0 0,0 0 0,0 1 0,0-1 0,-1 0 0,2 0 0,-1 0 0,0 0 0,0-1 0,1 1 0,-1 0 0,1-1 0,-1 1 0,1 0 0,0-1 0,0 0 0,-1 1 0,1-1 0,0 0 0,0 0 0,0 0 0,1 0 0,-1-1 0,0 1 0,0 0 0,0-1 0,0 0 0,1 1 0,2-1 0,7 1-227,0-1-1,0 0 1,1-1-1,-1 0 1,14-4-1,-14 1-6598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7:19.2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1 227 24575,'0'-6'0,"3"-5"0,4-3 0,4 0 0,2-3 0,6-2 0,3 2 0,0-1 0,-1 1 0,3 2 0,-4-1 0,2 0 0,-1 0 0,0 2 0,-1 4 0,-4 4-8191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7:19.7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24575,'22'0'0,"2"0"0,1 0 0,-1 2 0,30 5 0,-49-6 0,0 0 0,0 0 0,0 0 0,0 1 0,0 0 0,0 0 0,0 1 0,0-1 0,-1 1 0,1 0 0,-1 0 0,0 0 0,0 1 0,0 0 0,0 0 0,-1 0 0,0 0 0,1 0 0,-1 0 0,4 9 0,-5-7 6,-1-1 0,1 0 0,-1 1 0,0-1 0,0 1 0,0-1 0,-1 1 0,0 0 0,0-1 0,0 1 0,-1-1 0,0 1 0,0-1 0,0 1 0,-1-1 0,0 0 0,0 1 0,0-1 0,-6 9 0,4-7-130,-2 0 0,1 1 1,-1-2-1,0 1 0,0-1 0,-1 0 1,0 0-1,0-1 0,-1 0 0,1 0 1,-14 6-1,5-5-6702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7:20.0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111 8 24575,'0'0'0,"0"0"0,0 0 0,0-1 0,0 1 0,0 0 0,0 0 0,0-1 0,0 1 0,0 0 0,0-1 0,0 1 0,0 0 0,-1 0 0,1-1 0,0 1 0,0 0 0,0 0 0,0-1 0,0 1 0,0 0 0,-1 0 0,1 0 0,0-1 0,0 1 0,0 0 0,-1 0 0,1 0 0,0-1 0,0 1 0,0 0 0,-1 0 0,1 0 0,0 0 0,0 0 0,-1 0 0,1 0 0,0 0 0,0 0 0,-1-1 0,0 1 0,-12 6 0,-11 14 0,16-9 0,-1 1 0,1 0 0,1 1 0,0 0 0,1 0 0,-6 18 0,10-24 0,0 0 0,0 0 0,1 0 0,0 0 0,0 0 0,0 0 0,1 0 0,0 0 0,1 0 0,-1 0 0,2 0 0,-1 0 0,1 0 0,4 12 0,-4-16 7,-1 0-1,1-1 0,0 1 0,0-1 1,0 0-1,0 0 0,0 0 1,1 0-1,-1 0 0,1 0 1,-1-1-1,1 1 0,0-1 0,-1 1 1,1-1-1,0 0 0,0 0 1,3 0-1,55 7-1491,-37-6-5341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7:20.6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24575,'1'5'0,"0"0"0,0 0 0,0 1 0,1-1 0,0 0 0,0 0 0,4 8 0,9 24 0,-6 7 0,-3 1 0,2 89 0,-8-97-106,0-15-146,0 0 1,-1 0-1,-1 0 0,-7 28 0,6-39-6574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7:21.1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94 0 24575,'-3'1'0,"0"0"0,0 0 0,0 1 0,-1-1 0,2 1 0,-1-1 0,0 1 0,0 0 0,0 0 0,1 0 0,-1 1 0,-3 3 0,-27 34 0,30-35 0,0 0 0,1 1 0,-1-1 0,1 1 0,1-1 0,-1 1 0,1 0 0,0 0 0,0 0 0,0 8 0,4 69 0,0-37 0,-3-15-112,-1-2 174,2 0-1,1 0 0,7 38 1,-8-61-127,0 0 0,1 0-1,0 0 1,0-1 0,0 1 0,0 0 0,1-1 0,0 0-1,0 1 1,1-1 0,-1-1 0,1 1 0,0 0 0,0-1-1,1 0 1,-1 0 0,1 0 0,0-1 0,0 1-1,0-1 1,0 0 0,7 2 0,4 0-6761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4:49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365 1 24575,'6'-1'0,"1"1"0,-1 0 0,0 1 0,0-1 0,1 1 0,-1 1 0,0-1 0,12 5 0,-15-4 0,-1 0 0,1 0 0,-1 0 0,1 1 0,-1-1 0,0 1 0,0-1 0,0 1 0,0 0 0,0 0 0,-1 0 0,1 0 0,-1 0 0,0 0 0,0 0 0,0 0 0,0 1 0,0 5 0,1 0 0,0 0 0,-1 0 0,0 0 0,0 1 0,-1-1 0,0 0 0,-1 0 0,0 1 0,-1-1 0,-4 15 0,4-18 0,-1-1 0,0 0 0,0 1 0,0-1 0,0-1 0,-1 1 0,0 0 0,0-1 0,0 0 0,-1 0 0,1 0 0,-1 0 0,0-1 0,0 0 0,0 0 0,-1 0 0,-7 3 0,-24 6 0,0-1 0,-1-2 0,0-1 0,0-2 0,-1-2 0,-39-1 0,29 0 0,48-3 0,0-1 0,0 1 0,0 0 0,0 0 0,0 0 0,0 0 0,0 0 0,0 0 0,0 0 0,0 0 0,0 1 0,0-1 0,0 0 0,0 1 0,0-1 0,0 0 0,1 1 0,-1-1 0,0 1 0,0-1 0,0 1 0,1 0 0,-1-1 0,0 1 0,0 0 0,1 0 0,-1-1 0,1 1 0,-1 0 0,1 0 0,-1 0 0,1 0 0,-1 0 0,1 0 0,0-1 0,0 1 0,-1 0 0,1 0 0,0 0 0,0 0 0,0 0 0,0 0 0,0 0 0,0 0 0,0 0 0,0 0 0,1 0 0,-1 0 0,0 0 0,1 0 0,-1 0 0,0 0 0,1 0 0,-1-1 0,1 1 0,-1 0 0,1 0 0,0 0 0,0 0 0,7 11 0,1-1 0,-1-1 0,15 14 0,-13-13 0,90 111-11,-76-87-215,2-2 1,2-1-1,0-2 0,2 0 1,51 37-1,-66-57-6600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7:21.7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24575,'3'1'0,"1"0"0,0-1 0,0 1 0,-1 0 0,1 1 0,0-1 0,-1 1 0,1-1 0,-1 1 0,0 0 0,0 0 0,1 1 0,4 4 0,37 41 0,-35-37 0,29 35 0,-2 2 0,-2 1 0,40 75 0,-57-88 0,-1 1 0,-2 1 0,-2 0 0,-1 0 0,-2 2 0,6 41 0,-15-74 0,30 296 0,-29-256 0,-2 1 0,-2 0 0,-2-1 0,-14 65 0,14-98-151,1 0-1,-2 0 0,0 0 0,-1 0 1,0-1-1,-1 0 0,0 0 1,-14 18-1,10-20-6674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7:58.4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1 392 24575,'6'4'0,"1"-1"0,0 0 0,0 0 0,0 0 0,0-1 0,1 0 0,-1 0 0,1-1 0,11 1 0,-10-1 0,49 6 0,0-4 0,115-6 0,116-32 0,-277 34 0,473-72-1399,158-22-1540,1145-94 2064,-928 158-2286,-288 33 6101,-390-1 11,-159-1-8659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7:59.4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1473 0 24575,'-14'2'0,"0"0"0,0 0 0,1 1 0,-1 1 0,-22 9 0,-3 1 0,-447 146 0,158-50 0,-171 68-1365,484-172-5461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7:59.8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1 24575,'-2'94'0,"4"102"0,-2-191 4,1-1-1,-1 1 0,1 0 1,0 0-1,0-1 0,1 1 0,-1-1 1,1 1-1,0-1 0,0 0 1,0 1-1,1-1 0,0 0 1,0-1-1,0 1 0,0 0 1,0-1-1,1 0 0,-1 1 1,1-1-1,0-1 0,0 1 1,0-1-1,0 1 0,1-1 0,-1 0 1,1-1-1,5 2 0,10 2-149,1-2 0,-1 0 0,1-2 0,0 0-1,24-2 1,-21 0-438,-3 1-6242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8:01.1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24575,'21'1'0,"0"2"0,0 0 0,23 6 0,41 7 0,163-12-121,-172-4-1123,-60-1-5582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8:01.5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184 0 24575,'-21'36'0,"8"-16"0,-14 47 0,2 0 0,-29 133 0,23-79 0,25-101-1365,0-4-5461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8:03.2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1776 0 24575,'-36'22'0,"0"1"0,-60 50 0,-21 15 0,-535 314 0,91-54 0,533-329 0,1 1 0,1 1 0,1 1 0,0 1 0,2 2 0,1 0 0,1 1 0,-23 38 0,14-17-1365,23-36-5461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8:03.5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24575,'1'27'0,"2"-2"0,9 42 0,4 27 0,-15 41 0,-2-91 0,1-1 0,7 48 0,-6-85 0,0 1 0,0 0 0,0-1 0,1 1 0,0-1 0,0 0 0,1 1 0,0-1 0,0 0 0,0-1 0,1 1 0,-1 0 0,2-1 0,-1 0 0,0 0 0,1 0 0,0-1 0,0 1 0,0-1 0,1-1 0,0 1 0,-1-1 0,1 1 0,0-2 0,1 1 0,-1-1 0,0 0 0,1 0 0,-1-1 0,8 2 0,527 17-1365,-506-20-5461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8:17.0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46 24575,'2124'-20'-2921,"-1018"9"451,-344 6 2523,-610-1 529,-104 2-4017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8:21.3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78 24575,'16'2'0,"-1"-1"0,1 2 0,24 6 0,17 4 0,153 6-9,325-10 1,-343-10-88,-169 1 83,588-14-349,-465 3 298,-1-6 0,168-42 0,-298 56-164,0-2-1,29-12 1,-33 11-6598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4:49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1 338 24575,'43'0'0,"150"-6"0,-171 4 0,0-1 0,0-1 0,0-1 0,-1-1 0,0-1 0,31-15 0,-47 19 0,-1 0 0,1 0 0,-1 0 0,1-1 0,-1 0 0,0 0 0,-1 0 0,1 0 0,-1 0 0,0-1 0,0 1 0,0-1 0,0 0 0,-1 0 0,0 0 0,0 0 0,2-9 0,-3 6 0,1 0 0,-1 1 0,-1-1 0,1 0 0,-1 0 0,-1 0 0,1 0 0,-1 1 0,-1-1 0,1 0 0,-1 1 0,-4-9 0,3 10 0,0 1 0,-1 0 0,0 1 0,0-1 0,0 1 0,0-1 0,-1 1 0,0 1 0,0-1 0,0 0 0,0 1 0,0 0 0,0 1 0,-1-1 0,-11-3 0,1 1 0,1 0 0,-2 1 0,1 1 0,-29-3 0,39 6 0,0-1 0,0 1 0,0 0 0,1 1 0,-1-1 0,0 1 0,0 1 0,0-1 0,1 1 0,-1 0 0,1 0 0,-1 0 0,-6 5 0,8-4 0,0 1 0,1 0 0,-1 0 0,1 0 0,-1 0 0,1 0 0,0 1 0,1 0 0,-1-1 0,1 1 0,0 0 0,0 0 0,1 0 0,-2 11 0,-4 30 0,2 0 0,2 1 0,2-1 0,8 72 0,-7-114 0,0 0 0,0 0 0,1 0 0,-1 0 0,1-1 0,0 1 0,0 0 0,1 0 0,-1-1 0,1 1 0,0-1 0,0 1 0,0-1 0,0 0 0,0 0 0,1 0 0,-1 0 0,6 4 0,-1-2 0,1-1 0,0 0 0,1-1 0,-1 0 0,0 0 0,1 0 0,9 0 0,6 3-124,0-1 0,0-1 0,0-1 0,0-2 0,0 0 0,0-1-1,0-2 1,0 0 0,0-2 0,25-6 0,-31 3-6702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8:25.1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1 227 24575,'512'14'0,"161"-8"0,-392-8 0,-227-1 0,1-2 0,-1-4 0,68-18 0,-65 13 0,0 3 0,96-8 0,35 1 0,-118 9 0,81 0 0,-140 9 0,95-4 0,-95 3 0,0-1 0,-1-1 0,1 0 0,-1 0 0,1-1 0,-1 0 0,16-10 0,-18 10 0,0 1 0,1 0 0,-1 1 0,1-1 0,0 2 0,-1-1 0,1 1 0,0 1 0,0-1 0,0 2 0,15 1 0,-11-1 0,0 0 0,-1-1 0,1-1 0,25-4 0,108-52-1365,-130 52-5461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8:27.2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1272 214 24575,'-12'-11'0,"-1"1"0,0 0 0,0 0 0,0 2 0,-1-1 0,-1 2 0,1 0 0,-1 0 0,-1 2 0,1 0 0,-1 0 0,0 2 0,-21-3 0,-22 1 0,0 2 0,-79 6 0,81 0 0,23-1 0,0 2 0,-1 1 0,1 2 0,1 1 0,0 2 0,0 2 0,1 0 0,0 2 0,1 2 0,1 0 0,0 3 0,2 0 0,0 1 0,1 2 0,1 1 0,1 1 0,1 1 0,2 1 0,0 1 0,-23 39 0,30-37 0,1 1 0,2 1 0,0 0 0,3 0 0,0 1 0,2 1 0,-3 39 0,2 26 0,6 108 0,2-197 0,1 1 0,0 0 0,1-1 0,0 1 0,0-1 0,1 1 0,0-1 0,1 0 0,0 0 0,0-1 0,10 15 0,-5-10 0,1-2 0,0 1 0,1-2 0,0 1 0,1-1 0,23 15 0,9-1 0,1-1 0,0-2 0,74 22 0,-105-38 0,216 62 0,-192-59 0,0-1 0,1-2 0,0-2 0,44-2 0,-69-3 0,0 0 0,0-1 0,0 0 0,0-2 0,-1 1 0,1-1 0,-1-1 0,-1-1 0,1 0 0,-1 0 0,11-10 0,12-10 0,-2-1 0,39-43 0,-47 42 0,-2-1 0,0-1 0,-2-1 0,-1-1 0,-2 0 0,-2-2 0,0 0 0,-3-1 0,14-53 0,-7-2 0,-3-1 0,7-162 0,-20 197 40,-3 0 0,-7-63 0,3 101-175,0 0 0,-1 0 0,-1 1 0,0 0 0,-2 0 0,0 0 0,-1 1 0,-1 0 0,0 0 0,-14-17 0,-10-7-6691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8:28.7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642 163 24575,'-7'0'0,"1"0"0,-1 0 0,1 0 0,-1-1 0,1 0 0,-1 0 0,1-1 0,0 0 0,0 0 0,-1 0 0,1-1 0,1 0 0,-1 0 0,0-1 0,1 1 0,0-1 0,0 0 0,0-1 0,0 1 0,0-1 0,1 0 0,0 0 0,-3-6 0,2 4 0,1 0 0,-1 1 0,0 0 0,0 0 0,0 0 0,-1 0 0,0 1 0,0 0 0,0 0 0,-1 1 0,0-1 0,0 1 0,0 1 0,0 0 0,-1 0 0,1 0 0,-1 1 0,0 0 0,1 0 0,-1 1 0,0 0 0,0 0 0,0 1 0,0 0 0,-8 2 0,3-1 0,1 1 0,0 1 0,0 0 0,0 1 0,0 0 0,1 0 0,0 2 0,0-1 0,0 1 0,0 1 0,1 0 0,0 1 0,-12 11 0,3-2 0,2 1 0,0 1 0,1 0 0,1 1 0,-22 38 0,32-47 0,0 1 0,1 0 0,0 0 0,1 1 0,0-1 0,1 1 0,0-1 0,1 17 0,5 107 0,-1-105 0,0-3 0,1-1 0,1 0 0,2 0 0,13 35 0,50 103 0,-54-130 0,-9-20 0,1 1 0,0-1 0,1 0 0,1-1 0,21 25 0,-24-32 0,1 0 0,0 0 0,0-1 0,0 0 0,1-1 0,0 0 0,0 0 0,0-1 0,0 0 0,1 0 0,13 2 0,16 3 0,1-2 0,0-2 0,1-1 0,-1-3 0,1-1 0,57-7 0,-86 5 0,0-1 0,0 0 0,-1-1 0,1 0 0,-1-1 0,0 0 0,0-1 0,0 0 0,-1-1 0,0 0 0,0 0 0,-1-1 0,0-1 0,0 0 0,-1 0 0,0 0 0,10-17 0,4-11 0,-1-2 0,-2 0 0,22-66 0,-25 63 0,1-14-11,-2 0-1,-3-1 1,8-93-1,-5 36-1307,-10 80-5507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8:30.5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 0 24575,'0'3'0,"0"7"0,0 5 0,0 3 0,0 4 0,0 2 0,0-1 0,0 2 0,0 0 0,0-2 0,-3-1 0,-1-2 0,1-1 0,0-1 0,0 0 0,-1-3 0,-1-2 0,1-3-8191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8:31.0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94 1 24575,'7'0'0,"1"1"0,-1 1 0,0-1 0,0 1 0,0 0 0,0 1 0,-1-1 0,1 1 0,11 7 0,55 42 0,-61-42 0,-8-7 0,0 0 0,0 1 0,0 0 0,-1-1 0,1 1 0,-1 1 0,0-1 0,0 0 0,-1 1 0,0-1 0,1 1 0,-1 0 0,-1 0 0,3 10 0,-3-12 0,-1 0 0,0 0 0,0 0 0,0 0 0,0 0 0,0 0 0,-1 0 0,0 0 0,1 0 0,-1-1 0,0 1 0,0 0 0,0 0 0,-1-1 0,1 1 0,-1 0 0,0-1 0,1 0 0,-1 1 0,0-1 0,0 0 0,0 0 0,-1 0 0,1 0 0,-1 0 0,1-1 0,-4 3 0,-7 2 0,0-1 0,-1 0 0,1-1 0,-1-1 0,0 0 0,0 0 0,0-2 0,0 1 0,0-2 0,-25-2 0,-33 4 0,71-3 0,0 1 0,0 0 0,0 0 0,0 0 0,0 0 0,0 0 0,0 1 0,0-1 0,0 0 0,0 0 0,0 1 0,0-1 0,0 1 0,0-1 0,0 1 0,0-1 0,0 1 0,0-1 0,-1 2 0,12 9 0,33 4 0,-27-13 0,-1 1 0,0 0 0,0 1 0,0 1 0,-1 0 0,18 9 0,-24-10 0,-1 0 0,0 1 0,0 0 0,0 0 0,-1 0 0,0 1 0,0 0 0,0 0 0,-1 1 0,1 0 0,-2 0 0,9 15 0,-6-7-273,0-1 0,2 1 0,-1-1 0,19 21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8:31.5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1 322 24575,'3'-1'0,"0"0"0,0 0 0,0 0 0,0 0 0,0 0 0,0-1 0,0 0 0,5-3 0,13-7 0,60-15 0,45-19 0,-113 40 0,0 0 0,-1-1 0,0-1 0,0 0 0,0 0 0,-1-1 0,10-11 0,-18 17 0,-1 0 0,1 0 0,-1 0 0,0 0 0,0-1 0,0 1 0,-1 0 0,1-1 0,-1 1 0,0-1 0,0 0 0,0 1 0,0-1 0,0 0 0,-1 1 0,0-1 0,0 0 0,0 0 0,0 0 0,-1 1 0,1-1 0,-1 0 0,0 1 0,0-1 0,0 0 0,-1 1 0,1-1 0,-1 1 0,0 0 0,0-1 0,0 1 0,0 0 0,0 0 0,-1 0 0,0 1 0,1-1 0,-1 1 0,0-1 0,0 1 0,0 0 0,-1 0 0,1 0 0,0 1 0,-1-1 0,1 1 0,-1 0 0,0 0 0,1 0 0,-1 0 0,0 0 0,0 1 0,-5 0 0,3-1 0,-1 1 0,1 0 0,0 0 0,0 1 0,0 0 0,0 0 0,0 0 0,0 0 0,0 1 0,0 0 0,1 1 0,-1-1 0,1 1 0,-1 0 0,1 0 0,0 1 0,0 0 0,0-1 0,1 2 0,-5 4 0,4-2 0,0 1 0,0-1 0,1 1 0,0 0 0,1 0 0,0 0 0,0 1 0,0-1 0,1 1 0,1-1 0,-1 1 0,2 0 0,-1 12 0,0-14 0,1-1 0,0 1 0,0 0 0,0-1 0,1 1 0,0-1 0,0 1 0,1-1 0,0 1 0,0-1 0,0 0 0,1 0 0,0 0 0,0 0 0,1 0 0,-1-1 0,1 0 0,0 1 0,1-1 0,-1-1 0,1 1 0,0-1 0,0 0 0,1 0 0,-1 0 0,1-1 0,0 1 0,0-1 0,0-1 0,11 4 0,19 6-341,0-1 0,1-2-1,39 4 1,-51-9-6485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8:31.9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325 173 24575,'0'-2'0,"-1"0"0,1 1 0,-1-1 0,1 1 0,-1-1 0,0 0 0,0 1 0,1-1 0,-1 1 0,0 0 0,-1-1 0,1 1 0,0 0 0,0 0 0,0-1 0,-1 1 0,1 0 0,-1 0 0,1 1 0,-1-1 0,1 0 0,-1 0 0,1 1 0,-1-1 0,0 1 0,1-1 0,-1 1 0,0 0 0,1 0 0,-3-1 0,-57-3 0,56 4 0,-42-1 0,28-1 0,0 2 0,-1 0 0,1 1 0,-34 6 0,51-6 0,-1 1 0,1-1 0,-1 0 0,1 1 0,0-1 0,-1 1 0,1 0 0,0 0 0,0 0 0,0 0 0,1 0 0,-1 0 0,0 0 0,1 1 0,-1-1 0,1 1 0,0-1 0,0 1 0,0 0 0,0-1 0,0 1 0,1 0 0,-1 0 0,1-1 0,-1 7 0,0 10 0,1-1 0,3 37 0,0-22 0,-3-15 0,0-8 0,0-1 0,0 1 0,1 0 0,0-1 0,1 1 0,5 16 0,-6-24 0,-1-1 0,1 0 0,0 1 0,0-1 0,0 0 0,0 1 0,0-1 0,0 0 0,0 0 0,0 0 0,0 0 0,0 0 0,1 0 0,-1 0 0,0-1 0,1 1 0,-1 0 0,0-1 0,3 1 0,-1 0 0,1-1 0,-1 0 0,0 0 0,0 0 0,0-1 0,0 1 0,0-1 0,0 0 0,1 0 0,-2 0 0,1 0 0,0 0 0,4-3 0,12-7 0,-1 0 0,0-2 0,0 0 0,-2-1 0,1-1 0,14-19 0,81-107 0,-79 93-682,29-61-1,-46 77-6143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8:32.4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 0 24575,'-1'1'0,"0"0"0,0-1 0,0 1 0,0 0 0,0-1 0,0 1 0,0 0 0,1 0 0,-1 0 0,0 0 0,1 0 0,-1 0 0,0 0 0,1 0 0,-1 0 0,1 0 0,0 0 0,-1 0 0,1 0 0,0 0 0,0 0 0,-1 0 0,1 0 0,0 1 0,0 1 0,-3 37 0,3-35 0,-2 351 0,4-183 0,-2-171 4,-1 0 0,1-1 0,0 1 0,0 0 0,0 0 0,0-1 0,1 1 0,-1 0 0,0-1 0,1 1 0,-1 0 0,1-1 0,-1 1 0,1-1 0,0 1 0,0-1 0,0 1 0,0-1 0,0 0 0,0 1 0,0-1 0,0 0 0,0 0 0,1 0 0,-1 0 0,0 0 0,1 0 0,-1 0 0,3 1 0,-2-2-63,0 0-1,1 0 1,-1 0-1,0 0 1,0-1 0,0 1-1,0-1 1,0 0-1,0 1 1,0-1 0,-1 0-1,1 0 1,0 0-1,0 0 1,0 0 0,-1-1-1,1 1 1,-1 0-1,1-1 1,-1 0 0,0 1-1,1-1 1,-1 0-1,1-1 1,7-11-6767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8:32.8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39 0 24575,'-2'1'0,"1"-1"0,-1 1 0,1-1 0,-1 1 0,1-1 0,-1 1 0,1 0 0,-1 0 0,1 0 0,0 0 0,-1 0 0,1 0 0,0 0 0,0 0 0,0 0 0,0 1 0,0-1 0,0 0 0,0 1 0,0-1 0,1 1 0,-1-1 0,0 1 0,1-1 0,-1 1 0,1-1 0,0 1 0,-1 0 0,1 1 0,-5 52 0,4-53 0,1 8 0,-1 13 0,1 0 0,1-1 0,0 1 0,6 25 0,-5-42 0,-1 0 0,1 0 0,0 0 0,1 0 0,-1-1 0,1 1 0,0-1 0,0 1 0,1-1 0,0 0 0,0-1 0,0 1 0,0-1 0,1 1 0,0-1 0,-1 0 0,1-1 0,1 0 0,-1 1 0,8 2 0,-11-5 0,-1-1 0,1 1 0,-1-1 0,1 1 0,-1-1 0,1 1 0,0-1 0,-1 0 0,1 0 0,-1 0 0,1 0 0,0 0 0,-1 0 0,1 0 0,0-1 0,-1 1 0,1-1 0,-1 1 0,1-1 0,-1 1 0,1-1 0,-1 0 0,1 0 0,-1 0 0,0 0 0,2-1 0,0-1 0,0-1 0,0 0 0,0 0 0,-1 0 0,1 0 0,-1 0 0,0 0 0,0 0 0,1-7 0,2-6 0,-1-1 0,0 0 0,-2 0 0,1-19 0,-3 16-1365,0 2-5461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8:33.2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1 24575,'-1'33'0,"0"1"0,2 1 0,1-1 0,1 0 0,13 56 0,-9-66-119,-5-12-20,1 0 1,1 0-1,0 0 1,1-1 0,0 1-1,0-1 1,2-1-1,11 18 1,-8-17-6688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4:50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0 24575,'-5'1'0,"-1"-1"0,1 1 0,-1 0 0,1 0 0,0 0 0,0 1 0,-1-1 0,1 1 0,0 1 0,0-1 0,1 1 0,-1 0 0,0 0 0,-5 5 0,2 0 0,0-1 0,1 1 0,0 1 0,1-1 0,0 1 0,0 0 0,-4 10 0,0 4 0,1 0 0,0 0 0,2 0 0,1 1 0,-5 44 0,7-33 0,2-1 0,6 68 0,-4-101 0,0 1 0,0 0 0,1 0 0,-1-1 0,1 1 0,0 0 0,0-1 0,-1 1 0,1 0 0,0-1 0,0 1 0,0-1 0,0 1 0,1-1 0,-1 0 0,0 0 0,1 1 0,-1-1 0,1 0 0,-1 0 0,1 0 0,-1-1 0,1 1 0,0 0 0,-1 0 0,1-1 0,0 1 0,0-1 0,-1 0 0,1 1 0,0-1 0,0 0 0,0 0 0,-1 0 0,1 0 0,0-1 0,0 1 0,2-1 0,1 0 0,0 0 0,0 0 0,0 0 0,0-1 0,0 0 0,0 0 0,0 0 0,0-1 0,-1 0 0,1 1 0,-1-2 0,5-3 0,2-6 0,-1 0 0,-1 0 0,0-1 0,-1 0 0,-1-1 0,0 0 0,6-19 0,28-118 0,-21 68 0,-6 20 0,-14 64 0,0 0 0,0 0 0,0 0 0,0 1 0,0-1 0,0 0 0,0 0 0,0 0 0,0 0 0,0 0 0,0 0 0,0 0 0,0 1 0,0-1 0,0 0 0,0 0 0,0 0 0,0 0 0,0 0 0,0 0 0,0 0 0,0 0 0,0 0 0,1 0 0,-1 1 0,0-1 0,0 0 0,0 0 0,0 0 0,0 0 0,0 0 0,0 0 0,0 0 0,0 0 0,1 0 0,-1 0 0,0 0 0,0 0 0,0 0 0,0 0 0,0 0 0,0 0 0,0 0 0,1 0 0,-1 0 0,0 0 0,0 0 0,0 0 0,0 0 0,0 0 0,0 0 0,0 0 0,0 0 0,1 0 0,-1 0 0,0 0 0,0-1 0,0 1 0,0 0 0,0 0 0,0 0 0,0 0 0,0 0 0,0 0 0,0 0 0,0 0 0,0-1 0,5 18 0,-1 17 0,-4 565 0,-18-308 0,18-285 0,-1 0 0,1 0 0,-1 0 0,0 0 0,-1 0 0,0 0 0,0 0 0,0 0 0,-1-1 0,-4 9 0,5-12 0,0 0 0,0 1 0,-1-1 0,1 0 0,-1 0 0,1 0 0,-1 0 0,0-1 0,0 1 0,0-1 0,0 1 0,0-1 0,0 0 0,0 0 0,0-1 0,0 1 0,-1-1 0,1 1 0,0-1 0,-6 0 0,1 0 0,1 0 0,0-1 0,-1 1 0,1-2 0,0 1 0,0-1 0,0 0 0,0 0 0,0-1 0,0 1 0,1-2 0,-1 1 0,1-1 0,0 0 0,0 0 0,0-1 0,1 0 0,0 0 0,-1 0 0,2 0 0,-1-1 0,1 0 0,0 0 0,0 0 0,0-1 0,-4-11 0,1 0-1365,2 2-5461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8:34.1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287 60 24575,'0'-2'0,"0"-1"0,-1 1 0,1 0 0,0 0 0,-1 0 0,1 0 0,-1 0 0,1-1 0,-1 1 0,0 0 0,0 0 0,0 1 0,0-1 0,0 0 0,-1 0 0,1 0 0,-1 1 0,1-1 0,-1 1 0,1-1 0,-1 1 0,0-1 0,-2 0 0,-1 0 0,1-1 0,-1 2 0,0-1 0,0 0 0,-1 1 0,1 0 0,0 0 0,0 1 0,-10 0 0,4 0 0,0 0 0,0 1 0,-1 1 0,1 0 0,0 1 0,1 0 0,-1 0 0,0 2 0,-12 5 0,17-6 0,1 0 0,-1 0 0,1 0 0,0 0 0,0 1 0,0 0 0,1 0 0,0 0 0,0 1 0,0-1 0,1 1 0,-1 0 0,2 0 0,-1 0 0,-2 9 0,2-2 0,1 0 0,0 0 0,1 0 0,1 1 0,0-1 0,3 25 0,-1-30 0,0 0 0,1 0 0,0 0 0,0 0 0,0 0 0,1-1 0,0 1 0,1-1 0,9 11 0,-4-5 0,1 0 0,1-1 0,0-1 0,13 11 0,-12-13 0,1 0 0,-1-1 0,1-1 0,0 0 0,1-1 0,0-1 0,0 0 0,0-1 0,1 0 0,-1-2 0,1 1 0,0-2 0,-1 0 0,20-2 0,-22 0 0,0 0 0,-1-1 0,1-1 0,-1 0 0,0 0 0,0-1 0,0-1 0,-1 0 0,1 0 0,-1-2 0,0 1 0,-1-1 0,15-12 0,-7 2 0,0 0 0,-1-1 0,0-1 0,-2-1 0,25-41 0,-38 59 0,0-1 0,-1 1 0,0-1 0,1 0 0,-1 1 0,0-1 0,0 0 0,-1 0 0,1 0 0,-1 0 0,1 1 0,-1-1 0,0 0 0,0 0 0,0 0 0,-1 0 0,1 0 0,-1 0 0,1 0 0,-1 0 0,-2-4 0,1 3 0,-1 0 0,0 0 0,0 0 0,0 0 0,0 1 0,0-1 0,-1 1 0,0 0 0,0 0 0,0 0 0,0 1 0,-5-3 0,-4-2 0,-1 1 0,-1 1 0,1 0 0,-1 1 0,0 0 0,0 1 0,-22-1 0,28 4 0,-6-2 0,0 2 0,1 0 0,-1 0 0,0 2 0,-24 5 0,34-6 0,1 1 0,0 0 0,0-1 0,1 2 0,-1-1 0,0 0 0,1 1 0,-1 0 0,1 0 0,0 0 0,0 0 0,0 0 0,0 0 0,1 1 0,-1 0 0,1-1 0,0 1 0,0 0 0,0 0 0,1 0 0,-1 0 0,1 1 0,-1 5 0,-3 18 0,2-1 0,2 1 0,0 0 0,4 36 0,0 11 0,-4-71 0,1 0 0,0 0 0,0 1 0,1-1 0,-1 0 0,1 0 0,0 0 0,0 0 0,0 0 0,1 0 0,-1 0 0,1 0 0,0-1 0,0 1 0,0 0 0,1-1 0,-1 0 0,1 1 0,0-1 0,0 0 0,0-1 0,0 1 0,0 0 0,1-1 0,-1 0 0,1 0 0,0 0 0,-1 0 0,1 0 0,0-1 0,0 0 0,0 1 0,0-2 0,1 1 0,6 0 0,30 7 0,1-3 0,-1-1 0,72-3 0,-107-2 0,1 0 0,-1 0 0,0-1 0,-1 0 0,1 0 0,0 0 0,-1-1 0,1 0 0,-1 0 0,0-1 0,9-7 0,51-53 0,-35 32 0,-19 21-136,0-1-1,-1 0 1,-1-1-1,0 0 1,0 0-1,-1-1 1,-1 0-1,-1 0 0,6-16 1,-8 18-6690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8:34.7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24575,'1'12'0,"1"-1"0,-1 0 0,7 19 0,0-1 0,0 28-28,-2 1 1,-4 114-1,-2-77-1254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8:35.5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19 24575,'0'-1'0,"1"0"0,-1 0 0,1 0 0,0 0 0,-1 1 0,1-1 0,0 0 0,0 0 0,0 1 0,-1-1 0,1 0 0,0 1 0,0-1 0,0 1 0,0-1 0,0 1 0,0-1 0,0 1 0,1 0 0,-1 0 0,0-1 0,0 1 0,0 0 0,0 0 0,2 0 0,36-3 0,-35 3 0,237-1 0,-122 2 0,-118-1 0,1-1 0,0 1 0,0 0 0,0 0 0,-1 1 0,1-1 0,0 0 0,0 0 0,0 1 0,-1-1 0,1 1 0,0 0 0,-1-1 0,1 1 0,0 0 0,-1 0 0,1 0 0,-1 0 0,1 0 0,-1 1 0,0-1 0,0 0 0,1 1 0,-1-1 0,0 1 0,0-1 0,0 1 0,0-1 0,-1 1 0,1 0 0,0-1 0,-1 1 0,1 0 0,-1 0 0,0-1 0,1 1 0,-1 0 0,0 0 0,0 0 0,0 0 0,0-1 0,0 1 0,-1 0 0,0 3 0,-2 11 0,-1-1 0,-1 1 0,-1-1 0,-8 19 0,3-10 0,-6 27 0,12-34 0,-1 0 0,0-1 0,-1 0 0,-1 0 0,-17 27 0,25-42 0,0-1 0,0 0 0,-1 1 0,1-1 0,0 0 0,0 1 0,0-1 0,0 0 0,0 1 0,0-1 0,-1 0 0,1 1 0,0-1 0,0 0 0,-1 0 0,1 1 0,0-1 0,0 0 0,-1 0 0,1 1 0,0-1 0,-1 0 0,1 0 0,0 0 0,0 0 0,-1 1 0,1-1 0,-1 0 0,1 0 0,0 0 0,-1 0 0,1 0 0,0 0 0,-1 0 0,1 0 0,0 0 0,-1 0 0,1 0 0,0 0 0,-1 0 0,1 0 0,0 0 0,-1-1 0,1 1 0,0 0 0,-1 0 0,1 0 0,0-1 0,-1 1 0,1-1 0,0 0 0,-1 0 0,1 0 0,0 0 0,0 0 0,1-1 0,-1 1 0,0 0 0,0 0 0,0 0 0,1 0 0,-1 0 0,1 0 0,-1 0 0,0 0 0,1 0 0,1-1 0,10-14 0,1 1 0,1 0 0,0 1 0,1 0 0,20-13 0,27-26 0,-53 46 0,0 0 0,0 0 0,20-10 0,21-15 0,-41 25 0,29-29 0,-37 35 0,0 1 0,-1-1 0,1 0 0,0 0 0,-1 0 0,1 0 0,-1 0 0,1 0 0,-1 0 0,1 0 0,-1 0 0,0 0 0,0 0 0,1 0 0,-1 0 0,0 0 0,0 0 0,0 0 0,0 0 0,0-1 0,0 1 0,0 0 0,-1 0 0,1 0 0,0 0 0,-1 0 0,1 0 0,-1 0 0,1 0 0,-1 0 0,1 0 0,-1 0 0,1 0 0,-1 1 0,0-1 0,0 0 0,1 0 0,-1 1 0,0-1 0,-2-1 0,0 1-19,0 1-1,-1-1 1,1 0-1,-1 1 1,1 0-1,-1 0 1,1 0-1,-1 0 1,1 1-1,-1-1 1,1 1-1,-1 0 1,1 0 0,0 0-1,-6 3 1,-3 0-1035,-6 1-5772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8:38.2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183 111 24575,'1'-20'0,"-1"13"0,0 0 0,0 0 0,0 0 0,-1 0 0,0 1 0,-2-12 0,2 16 0,0 1 0,0-1 0,0 0 0,0 0 0,0 0 0,-1 1 0,1-1 0,0 1 0,-1-1 0,1 1 0,-1-1 0,0 1 0,1 0 0,-1 0 0,0 0 0,0 0 0,0 0 0,0 0 0,0 1 0,0-1 0,0 0 0,0 1 0,0 0 0,0-1 0,0 1 0,-3 0 0,-3-1 0,-1 1 0,1-1 0,-1 1 0,1 1 0,-1 0 0,1 0 0,-16 5 0,21-5 0,0 0 0,0 1 0,1-1 0,-1 1 0,1 0 0,-1-1 0,1 1 0,0 0 0,0 0 0,0 1 0,0-1 0,0 0 0,0 1 0,1-1 0,-1 1 0,1 0 0,0-1 0,-1 1 0,1 0 0,0 0 0,1 0 0,-1 0 0,1 0 0,-1 0 0,1 4 0,-3 21 0,2 0 0,0 0 0,3 0 0,0 0 0,8 40 0,-7-59 0,1 1 0,0-1 0,0 0 0,1 0 0,0 0 0,1 0 0,-1-1 0,9 9 0,-11-14 0,0 0 0,0 1 0,0-1 0,0 0 0,1-1 0,-1 1 0,1 0 0,0-1 0,0 0 0,0 0 0,0 0 0,0-1 0,0 1 0,0-1 0,1 0 0,-1 0 0,0 0 0,1-1 0,-1 1 0,7-1 0,9-4 0,1 0 0,-1-1 0,0 0 0,0-2 0,0-1 0,20-11 0,-33 16 0,0-1 0,0 0 0,-1 0 0,0-1 0,0 1 0,0-2 0,0 1 0,-1 0 0,0-1 0,0 0 0,0-1 0,-1 1 0,0-1 0,0 1 0,-1-1 0,0 0 0,0-1 0,-1 1 0,4-13 0,1-21 0,-4 32 0,0-1 0,-1 1 0,-1-1 0,0 0 0,0 0 0,-1 0 0,0 1 0,0-1 0,-1 0 0,-1 0 0,-2-10 0,-19-3 0,10 10 0,13 12 0,1 1 0,-1-1 0,1 0 0,0 1 0,-1-1 0,1 1 0,0-1 0,-1 1 0,1 0 0,0-1 0,0 1 0,0 0 0,-1-1 0,1 1 0,0 0 0,0 0 0,0 0 0,0 0 0,-1 0 0,1 0 0,0 0 0,0 0 0,0 0 0,0 0 0,-1 0 0,2 1 0,3-2 0,-1 1 0,1 0 0,-1 0 0,1 0 0,-1 1 0,1 0 0,-1-1 0,1 1 0,-1 1 0,0-1 0,1 1 0,-1 0 0,0 0 0,7 4 0,-9-3 0,1 0 0,-1 0 0,0 0 0,0 0 0,0 1 0,0-1 0,-1 1 0,1-1 0,-1 1 0,0-1 0,0 1 0,0 0 0,-1-1 0,1 1 0,-1 0 0,0 0 0,0-1 0,0 6 0,-1-4 0,1 0 0,0 0 0,0 1 0,1-1 0,0 0 0,-1 0 0,2 0 0,-1 0 0,1 0 0,-1-1 0,1 1 0,1 0 0,-1-1 0,1 1 0,2 3 0,-1-5 0,-1 0 0,0 0 0,1-1 0,-1 0 0,1 1 0,0-1 0,0-1 0,0 1 0,0 0 0,0-1 0,0 0 0,0 0 0,1 0 0,-1-1 0,0 1 0,1-1 0,7-1 0,-9 1 0,0 0 0,0 0 0,-1 0 0,1 0 0,0 0 0,0 1 0,0-1 0,-1 1 0,1 0 0,0-1 0,-1 1 0,1 1 0,0-1 0,-1 0 0,0 1 0,1-1 0,-1 1 0,0 0 0,0-1 0,1 1 0,-1 0 0,-1 0 0,1 1 0,1 1 0,0 2 0,-1 0 0,0 0 0,-1 0 0,1 0 0,-1 0 0,0 0 0,-1 1 0,1-1 0,-1 0 0,-1 7 0,-2 70 0,4-89 0,1-1 0,0 0 0,1 0 0,0 1 0,0 0 0,0-1 0,5-5 0,-2 2 0,-1-1 0,0 0 0,7-17 0,-1-47 0,-8 52 0,1 0 0,8-31 0,-11 48 0,1 1 0,1-1 0,-1 0 0,1 1 0,0 0 0,0-1 0,0 1 0,1 0 0,0 1 0,0-1 0,0 1 0,0-1 0,9-5 0,-11 9 0,0-1 0,-1 1 0,1 0 0,0 0 0,0 0 0,0 0 0,0 0 0,0 1 0,0-1 0,0 0 0,0 1 0,1 0 0,-1-1 0,0 1 0,0 0 0,0 0 0,0 0 0,1 0 0,-1 1 0,0-1 0,0 1 0,0-1 0,4 2 0,-3 0 0,0 1 0,0-1 0,0 0 0,-1 1 0,1 0 0,-1-1 0,1 1 0,-1 0 0,0 0 0,0 0 0,0 1 0,2 5 0,1 6 0,0-1 0,-1 1 0,0-1 0,-1 1 0,1 29 0,-5 2 0,2 22 0,9-82 0,2-13 0,-2 0 0,24-53 0,-30 73 0,-1 1 0,1 0 0,0 0 0,1 0 0,-1 0 0,1 1 0,1-1 0,-1 1 0,7-5 0,-11 10 0,0-1 0,0 1 0,0 0 0,0-1 0,0 1 0,0 0 0,0 0 0,0 0 0,0 0 0,0 0 0,0 0 0,0 0 0,0 0 0,0 0 0,0 0 0,0 1 0,0-1 0,0 0 0,0 1 0,0-1 0,0 1 0,-1-1 0,1 1 0,0-1 0,0 1 0,0 0 0,-1-1 0,1 1 0,0 0 0,-1 0 0,1-1 0,0 1 0,-1 0 0,1 0 0,-1 0 0,0 0 0,1 1 0,20 43 0,-16-35 0,-1 1 0,-1 0 0,0 0 0,-1 0 0,0 0 0,0 0 0,-1 0 0,-1 1 0,0 13 0,1 26 0,-1-51 0,0 0 0,0 0 0,0 1 0,0-1 0,0 0 0,0 0 0,0 0 0,0 0 0,0 1 0,0-1 0,0 0 0,0 0 0,0 0 0,0 0 0,0 1 0,0-1 0,0 0 0,0 0 0,0 0 0,0 0 0,0 0 0,0 1 0,0-1 0,0 0 0,0 0 0,0 0 0,1 0 0,-1 0 0,0 0 0,0 1 0,0-1 0,0 0 0,0 0 0,0 0 0,1 0 0,-1 0 0,0 0 0,0 0 0,0 0 0,0 0 0,1 0 0,-1 0 0,0 0 0,0 0 0,0 0 0,0 0 0,1 0 0,-1 0 0,0 0 0,0 0 0,0 0 0,0 0 0,1 0 0,-1 0 0,0 0 0,0 0 0,0 0 0,0 0 0,0 0 0,1 0 0,-1 0 0,0-1 0,0 1 0,0 0 0,0 0 0,0 0 0,0 0 0,14-18 0,14-31 0,-25 43 0,8-16 0,0 1 0,2 1 0,0 0 0,2 0 0,0 2 0,1 0 0,30-27 0,-46 45 0,0 0 0,0 0 0,1-1 0,-1 1 0,0 0 0,1 0 0,-1 0 0,0-1 0,1 1 0,-1 0 0,0 0 0,1 0 0,-1 0 0,1 0 0,-1 0 0,0-1 0,1 1 0,-1 0 0,1 0 0,-1 0 0,0 0 0,1 1 0,-1-1 0,1 0 0,-1 0 0,0 0 0,1 0 0,-1 0 0,0 0 0,1 1 0,-1-1 0,0 0 0,1 0 0,-1 0 0,0 1 0,1-1 0,-1 1 0,7 18 0,-6 30 0,-1-44 0,0 7-120,-1-2-87,1-1-1,0 1 1,1-1-1,0 1 0,3 15 1,0-14-6619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8:42.5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561 1 24575,'-3'0'0,"0"1"0,0 0 0,0 0 0,0 0 0,1 0 0,-1 0 0,0 0 0,1 1 0,-1-1 0,1 1 0,-1 0 0,-3 4 0,-31 31 0,21-20 0,-206 182 0,156-143 0,43-33-170,0 1-1,2 0 0,0 2 1,2 0-1,1 1 0,1 1 1,-14 30-1,24-41-6655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8:42.9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1 24575,'-2'101'0,"4"111"0,-1-203 0,0-1 0,0 1 0,0 0 0,1-1 0,1 0 0,5 14 0,-7-19 0,0-1 0,1 1 0,-1-1 0,1 0 0,0 1 0,-1-1 0,1 0 0,0 0 0,1 0 0,-1 0 0,0 0 0,0-1 0,1 1 0,-1-1 0,1 0 0,0 1 0,-1-1 0,1 0 0,0 0 0,-1-1 0,1 1 0,0-1 0,4 1 0,143-2-1365,-114 1-5461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8:43.7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0 882 24575,'4'-1'0,"-1"1"0,1-1 0,-1 0 0,1 0 0,-1-1 0,0 1 0,0-1 0,1 1 0,-1-1 0,0 0 0,0 0 0,-1 0 0,5-4 0,34-38 0,-33 36 0,12-17 0,-1 0 0,-1-2 0,-1 0 0,-2-1 0,0 0 0,-2-2 0,-1 1 0,-2-2 0,-1 1 0,-1-1 0,5-40 0,-2-30 0,-5 1 0,-8-123 0,-30 281 0,19-28 0,0 1 0,2 0 0,1 1 0,2 1 0,1-1 0,1 1 0,2 0 0,1 52 0,1 42 0,6 108 0,6-194-1365,-7-29-5461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8:44.3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0 657 24575,'2'-8'0,"-1"0"0,1 0 0,1 1 0,-1-1 0,2 1 0,-1 0 0,7-11 0,4-11 0,-12 25 0,88-237 0,-79 203 0,-1 0 0,-2-1 0,-1-1 0,2-57 0,-15 56 0,6 41 0,0-1 0,-1 1 0,1-1 0,0 1 0,-1-1 0,1 1 0,0-1 0,-1 0 0,1 1 0,0-1 0,0 1 0,0-1 0,0 0 0,0 1 0,0-1 0,0 0 0,0 1 0,0-1 0,0 0 0,0 1 0,0-1 0,0 1 0,0-1 0,1 0 0,-1 1 0,0-1 0,0 1 0,1-1 0,-1 1 0,1-2 0,22 15 0,1-2 0,0-1 0,0 0 0,1-2 0,0-1 0,37 5 0,158 10 0,-220-22 0,1 0 0,-1-1 0,0 1 0,0 0 0,1 0 0,-1 0 0,0 0 0,1 0 0,-1 0 0,0 0 0,1 1 0,-1-1 0,0 0 0,0 0 0,1 0 0,-1 0 0,0 0 0,0 0 0,1 0 0,-1 1 0,0-1 0,0 0 0,1 0 0,-1 0 0,0 1 0,0-1 0,0 0 0,1 0 0,-1 0 0,0 1 0,0-1 0,0 0 0,0 0 0,0 1 0,1-1 0,-1 0 0,0 1 0,0-1 0,-9 13 0,-34 23 0,10-8 0,24-19 0,0 1 0,1 1 0,1-1 0,-1 1 0,-8 20 0,13-26 0,1 0 0,0 0 0,1 0 0,-1 0 0,1 0 0,0 1 0,0-1 0,1 0 0,0 1 0,-1-1 0,2 0 0,-1 1 0,1-1 0,0 0 0,0 1 0,3 8 0,3-3-1365,1-3-5461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8:45.1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18 24575,'0'-1'0,"1"0"0,-1 1 0,1-1 0,-1 0 0,0 0 0,1 1 0,-1-1 0,1 0 0,0 0 0,-1 1 0,1-1 0,0 1 0,-1-1 0,1 0 0,0 1 0,-1-1 0,1 1 0,0 0 0,0-1 0,0 1 0,0 0 0,-1-1 0,1 1 0,0 0 0,0 0 0,0 0 0,0 0 0,1 0 0,31-3 0,-29 2 0,25 1 0,0 1 0,0 2 0,-1 0 0,31 8 0,114 38 0,-50-13 0,-48-17-1365,-60-17-5461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8:45.5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315 0 24575,'2'9'0,"0"-1"0,1 0 0,0 0 0,0 0 0,1 0 0,0 0 0,0-1 0,1 0 0,0 0 0,0 0 0,1 0 0,7 6 0,11 18 0,-12-15 0,40 65 0,-48-73 0,0 1 0,0 0 0,-1 0 0,0 0 0,0 0 0,-1 0 0,2 19 0,-4-27 0,0 1 0,0-1 0,-1 1 0,1 0 0,-1-1 0,1 1 0,-1-1 0,0 1 0,1-1 0,-1 1 0,0-1 0,0 0 0,0 1 0,0-1 0,0 0 0,-1 0 0,1 0 0,0 0 0,0 0 0,-1 0 0,1 0 0,-1 0 0,1 0 0,-1-1 0,1 1 0,-1 0 0,-1-1 0,-53 14 0,41-11 0,-243 42-2,155-29-1361,76-11-5463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4:59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24575,'4'2'0,"-1"0"0,1 0 0,0 0 0,-1 0 0,0 0 0,1 1 0,-1 0 0,0 0 0,0 0 0,-1 0 0,1 0 0,-1 0 0,1 1 0,1 4 0,2 0 0,81 111 0,106 131 0,-182-238 5,0-2 0,1 0-1,0 0 1,0-1-1,1 0 1,23 12 0,89 29-149,-47-20-1110,-61-23-5572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8:50.5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466 487 24575,'0'-3'0,"-1"-1"0,0 1 0,-1-1 0,1 1 0,0-1 0,-1 1 0,0 0 0,0 0 0,0 0 0,0 0 0,0 0 0,0 0 0,-1 1 0,1-1 0,-1 1 0,0-1 0,0 1 0,0 0 0,0 0 0,-6-2 0,-4-3 0,0 0 0,0 2 0,-27-9 0,8 8 0,0 1 0,-1 2 0,1 1 0,-1 1 0,-52 7 0,81-6 0,0 1 0,0-1 0,0 1 0,1 0 0,-1 0 0,0 1 0,0-1 0,0 1 0,1 0 0,-1 0 0,1 0 0,0 1 0,-1-1 0,1 1 0,0-1 0,1 1 0,-1 0 0,0 0 0,1 1 0,0-1 0,-1 0 0,1 1 0,0-1 0,1 1 0,-1 0 0,1 0 0,0-1 0,0 1 0,0 0 0,-1 6 0,0 12 0,0 0 0,2-1 0,0 1 0,5 31 0,-4-35 0,-1-15 0,1 1 0,-1-1 0,0 1 0,1-1 0,0 1 0,0-1 0,0 1 0,0-1 0,1 0 0,-1 0 0,1 1 0,0-1 0,0 0 0,0-1 0,0 1 0,0 0 0,1 0 0,-1-1 0,1 0 0,-1 1 0,1-1 0,6 3 0,-3-3 0,0 0 0,-1 0 0,1-1 0,0 0 0,0 0 0,0-1 0,0 0 0,0 0 0,0 0 0,0-1 0,-1 0 0,1 0 0,8-2 0,-1-2 0,0 1 0,-1-2 0,0 1 0,0-2 0,0 0 0,-1 0 0,0-1 0,-1 0 0,12-11 0,81-93 0,-95 103 0,11-14 0,0-1 0,-1 0 0,-2-1 0,0-1 0,-2-1 0,-1 0 0,-1-1 0,-1 0 0,-2 0 0,0-1 0,-2-1 0,-2 1 0,0-1 0,-2 0 0,-1-33 0,1 34 0,-3 29 0,1 0 0,-1 0 0,0 0 0,0 0 0,1 0 0,-1 0 0,0 0 0,1 0 0,-1 0 0,0 0 0,0 0 0,1 0 0,-1 0 0,0 0 0,1 0 0,-1 0 0,0 0 0,0 0 0,1 1 0,-1-1 0,0 0 0,0 0 0,1 0 0,-1 0 0,0 1 0,0-1 0,0 0 0,1 0 0,-1 1 0,0-1 0,0 0 0,0 0 0,0 1 0,0-1 0,1 0 0,-1 0 0,0 1 0,0-1 0,0 0 0,0 1 0,0-1 0,0 1 0,3 6 0,0 0 0,0 1 0,0 0 0,2 15 0,9 135-682,-6 163-1,-8-305-6143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8:50.9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24575,'0'8'0,"-1"-1"0,2 1 0,-1 0 0,1 0 0,0-1 0,0 1 0,1 0 0,0-1 0,1 1 0,-1-1 0,2 0 0,-1 0 0,1 0 0,0 0 0,0-1 0,0 0 0,1 0 0,0 0 0,1 0 0,-1-1 0,1 1 0,0-1 0,0-1 0,13 8 0,-10-8 4,0 0-1,0 0 1,0-1-1,1 0 1,-1-1-1,1 0 1,-1-1 0,13 1-1,82-4-142,-42-1-1119,-47 3-5568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8:51.4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323 291 24575,'1'0'0,"0"-1"0,1 0 0,-1 1 0,0-1 0,0 0 0,0 0 0,-1 0 0,1 0 0,0 0 0,0 0 0,0 0 0,-1 0 0,1 0 0,0 0 0,-1 0 0,1 0 0,-1 0 0,1-1 0,-1 1 0,0 0 0,0 0 0,1 0 0,-1-1 0,0 1 0,0 0 0,0-2 0,1-35 0,-2 35 0,0 1 0,1 0 0,-1 0 0,0 0 0,0 0 0,-1 0 0,1 0 0,0 0 0,-1 1 0,1-1 0,-1 0 0,1 1 0,-1-1 0,0 1 0,1-1 0,-1 1 0,0 0 0,0 0 0,0 0 0,0 0 0,0 0 0,0 0 0,-1 1 0,1-1 0,0 0 0,0 1 0,-4 0 0,-8-2 0,-1 0 0,0 2 0,-16 1 0,17-1 0,-4 0 0,-1 1 0,1 1 0,-1 0 0,1 1 0,-18 6 0,32-8 0,0 0 0,0 1 0,0-1 0,0 1 0,1 0 0,-1 0 0,0 0 0,1 1 0,0-1 0,-1 1 0,1 0 0,0 0 0,0 0 0,1 0 0,-1 0 0,1 1 0,-1-1 0,1 1 0,0 0 0,1 0 0,-1-1 0,1 1 0,-1 0 0,1 0 0,0 1 0,1-1 0,-1 0 0,0 5 0,1 0 0,0-1 0,0 0 0,0 0 0,1 1 0,0-1 0,1 0 0,5 16 0,-6-22 0,0 0 0,0 0 0,1 0 0,-1 0 0,1-1 0,-1 1 0,1 0 0,0-1 0,0 1 0,0-1 0,-1 0 0,1 0 0,0 1 0,1-1 0,-1 0 0,0-1 0,0 1 0,0 0 0,1-1 0,-1 1 0,0-1 0,0 0 0,1 1 0,-1-1 0,0 0 0,1-1 0,-1 1 0,0 0 0,1-1 0,-1 1 0,0-1 0,4-1 0,5-2 0,0 0 0,0 0 0,-1-2 0,0 1 0,0-1 0,0 0 0,-1-1 0,11-10 0,-1 0 0,0-1 0,26-34 0,-29 27 0,-1 0 0,-1-1 0,-1-1 0,18-55 0,-14 35 0,-16 46 0,-1 0 0,0 0 0,0 1 0,0-1 0,0 0 0,1 0 0,-1 0 0,0 0 0,1 1 0,-1-1 0,1 0 0,-1 0 0,1 1 0,-1-1 0,1 0 0,0 1 0,-1-1 0,1 1 0,0-1 0,-1 1 0,1-1 0,0 1 0,0-1 0,0 1 0,-1-1 0,2 1 0,-1 0 0,0 1 0,0-1 0,0 1 0,0 0 0,-1-1 0,1 1 0,0 0 0,-1 0 0,1-1 0,0 1 0,-1 0 0,1 0 0,-1 0 0,1 0 0,-1 0 0,0 0 0,1 0 0,-1 1 0,12 51 0,-11 50 0,-2-83 0,0-1 0,2 1 0,0-1 0,1 1 0,0-1 0,2 0 0,0 0 0,13 33 0,-9-34-1365,-1-3-5461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8:51.9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273 172 24575,'0'0'0,"-1"-1"0,1 0 0,-1 0 0,1 0 0,-1 0 0,0 0 0,1 1 0,-1-1 0,0 0 0,0 0 0,1 1 0,-1-1 0,0 1 0,0-1 0,0 1 0,0-1 0,0 1 0,0-1 0,0 1 0,0 0 0,0 0 0,0-1 0,0 1 0,0 0 0,0 0 0,0 0 0,-1 0 0,-36-2 0,32 1 0,-22 0 0,-58-2 0,81 3 0,0 1 0,1-1 0,-1 1 0,1 0 0,-1 0 0,1 0 0,-1 0 0,1 1 0,-1 0 0,1 0 0,0 0 0,0 0 0,0 1 0,-4 3 0,5-2 0,1-1 0,0 0 0,0 1 0,0-1 0,0 1 0,1 0 0,-1 0 0,1 0 0,0 0 0,0 0 0,1 0 0,-1 0 0,1 7 0,4 63 0,-1-36 0,-4-1 0,1-25 0,-1-1 0,1 1 0,1 0 0,4 18 0,-5-27 0,1 0 0,0 1 0,1-1 0,-1 0 0,0-1 0,1 1 0,0 0 0,0 0 0,0-1 0,0 1 0,0-1 0,0 1 0,0-1 0,1 0 0,-1 0 0,1 0 0,0 0 0,0-1 0,0 1 0,0-1 0,3 2 0,3 1 0,1 0 0,-1-1 0,1 0 0,0-1 0,0 0 0,16 1 0,-23-3 0,0 0 0,0 0 0,0-1 0,0 1 0,0-1 0,-1 0 0,1 0 0,0 0 0,-1 0 0,1-1 0,0 1 0,-1-1 0,1 1 0,-1-1 0,0 0 0,0 0 0,0 0 0,0 0 0,0-1 0,0 1 0,0 0 0,-1-1 0,1 1 0,-1-1 0,1 0 0,-1 1 0,1-4 0,8-24 0,-1-1 0,8-51 0,0 1 0,0 10-682,11-88-1,-25 125-6143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8:52.3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 24575,'0'-3'0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8:53.1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1 836 24575,'8'-9'0,"0"-1"0,-1-1 0,0 1 0,8-19 0,2-3 0,14-15 0,-13 19 0,0-1 0,-2-1 0,17-41 0,-19 26 0,-2-1 0,-2 0 0,-2-1 0,-2 0 0,-2 0 0,-2-1 0,-7-70 0,-4 70 0,8 45 0,0 1 0,1-1 0,-1 1 0,0 0 0,-1-1 0,1 1 0,0 0 0,0 0 0,-1 0 0,0 0 0,1 0 0,-1 0 0,0 0 0,0 1 0,0-1 0,-3-2 0,4 4 0,0 0 0,0 0 0,0 0 0,0 1 0,0-1 0,0 0 0,0 0 0,1 0 0,-1 1 0,0-1 0,0 1 0,0-1 0,0 1 0,0-1 0,1 1 0,-1-1 0,0 1 0,0-1 0,1 1 0,-1 0 0,1 0 0,-1-1 0,0 1 0,1 0 0,-1 0 0,1 0 0,0 0 0,-1-1 0,0 3 0,-11 28 0,0 16 0,-9 79 0,8-41 0,-8 70 0,7 0 0,8 185 0,3-433 0,6-167 0,-3 259 0,0 0 0,0-1 0,0 1 0,0 0 0,0 0 0,0-1 0,1 1 0,-1 0 0,0 0 0,1 0 0,-1-1 0,1 1 0,-1 0 0,1 0 0,0 0 0,-1 0 0,1 0 0,0 0 0,0 0 0,0 0 0,-1 0 0,1 1 0,0-1 0,0 0 0,0 0 0,1 1 0,-1-1 0,0 1 0,2-1 0,-1 1 0,1 0 0,-1 0 0,1 0 0,-1 0 0,1 1 0,-1-1 0,1 1 0,-1 0 0,0 0 0,1 0 0,-1 0 0,0 0 0,4 2 0,5 5 0,-1-1 0,1 2 0,-1-1 0,13 16 0,-13-11 14,-1 0-1,0 1 0,-1 0 0,0 0 1,-1 1-1,-1 0 0,-1 0 1,6 24-1,-5-10-384,-1 0-1,-2 0 1,1 52 0,-5-64-6455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8:53.8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321 183 24575,'0'-20'0,"1"8"0,-1 0 0,0 0 0,-1 0 0,-1 0 0,0 0 0,-3-13 0,3 22 0,1-1 0,-1 1 0,0-1 0,0 1 0,0 0 0,-1 0 0,1 0 0,-1 0 0,0 0 0,1 0 0,-1 1 0,-1-1 0,1 1 0,0 0 0,0 0 0,-1 0 0,1 0 0,-1 1 0,0-1 0,1 1 0,-1 0 0,0 0 0,-5 0 0,-3-2 0,-1 1 0,0 0 0,0 1 0,1 0 0,-1 2 0,0-1 0,-21 4 0,29-3 0,1 1 0,-1-1 0,1 1 0,0-1 0,0 1 0,0 0 0,0 1 0,0-1 0,0 1 0,0 0 0,1 0 0,-1 0 0,1 0 0,0 0 0,0 1 0,0 0 0,0-1 0,1 1 0,0 0 0,0 0 0,0 1 0,0-1 0,0 0 0,0 5 0,-5 23 0,-6 60 0,8-43 0,4-44 0,-1 6 0,0 1 0,1-1 0,1 0 0,0 1 0,0-1 0,1 0 0,3 18 0,-4-29 0,0 0 0,1 0 0,-1 0 0,0 1 0,0-1 0,0 0 0,0 0 0,0 0 0,0 0 0,1 1 0,-1-1 0,0 0 0,0 0 0,0 0 0,1 0 0,-1 0 0,0 0 0,0 1 0,0-1 0,1 0 0,-1 0 0,0 0 0,0 0 0,1 0 0,-1 0 0,0 0 0,0 0 0,0 0 0,1 0 0,-1 0 0,0 0 0,0 0 0,1 0 0,-1 0 0,0 0 0,0 0 0,0-1 0,1 1 0,-1 0 0,0 0 0,0 0 0,0 0 0,1 0 0,-1 0 0,0-1 0,0 1 0,0 0 0,0 0 0,15-15 0,6-18 0,82-135 0,-99 160-116,-2 4 27,-1 0 0,1 1 0,1-1-1,-1 1 1,0-1 0,1 1 0,0 0-1,-1 0 1,1 0 0,1 0 0,-1 1-1,0-1 1,8-3 0,0 2-6737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8:54.8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 24575,'5'8'0,"-1"-1"0,1 1 0,-1 0 0,-1 0 0,0 0 0,0 0 0,0 0 0,-1 1 0,0-1 0,-1 1 0,0 0 0,0 11 0,5 22 0,-3-21 0,-3-17 0,0 0 0,0 0 0,1 0 0,0 0 0,-1 0 0,1 0 0,1 0 0,-1 0 0,0 0 0,1 0 0,3 5 0,-4-9 0,-1 0 0,1 0 0,-1 0 0,1 0 0,-1 0 0,1 0 0,-1 0 0,0 0 0,1 0 0,-1-1 0,1 1 0,-1 0 0,1 0 0,-1 0 0,0-1 0,1 1 0,-1 0 0,1-1 0,-1 1 0,0 0 0,1-1 0,-1 1 0,0 0 0,0-1 0,1 1 0,-1-1 0,0 1 0,0 0 0,0-1 0,1 1 0,-1-1 0,0 1 0,0-1 0,0 0 0,9-21 0,-8 20 0,56-127 0,-55 123 0,1 1 0,0 0 0,0 0 0,1 0 0,-1 0 0,1 0 0,0 1 0,1 0 0,-1 0 0,1 0 0,-1 0 0,8-3 0,-9 5 0,0 0 0,1 0 0,-1 1 0,0-1 0,1 1 0,-1 0 0,1 0 0,0 1 0,-1-1 0,1 0 0,-1 1 0,1 0 0,0 0 0,-1 0 0,1 1 0,0-1 0,-1 1 0,1 0 0,-1 0 0,1 0 0,5 3 0,-6-2 0,0 1 0,0-1 0,0 1 0,0 0 0,-1 0 0,1 0 0,-1 0 0,0 1 0,0-1 0,0 1 0,0-1 0,-1 1 0,1-1 0,1 8 0,12 59 0,-14-60 0,6 73 0,-7-82 0,0-1 0,0 0 0,0 0 0,0 0 0,0 0 0,0 1 0,0-1 0,0 0 0,0 0 0,0 0 0,0 0 0,0 0 0,0 1 0,0-1 0,0 0 0,0 0 0,0 0 0,0 0 0,0 1 0,0-1 0,0 0 0,0 0 0,0 0 0,0 0 0,0 0 0,1 0 0,-1 1 0,0-1 0,0 0 0,0 0 0,0 0 0,0 0 0,0 0 0,0 0 0,1 0 0,-1 0 0,0 0 0,0 0 0,0 0 0,0 1 0,1-1 0,-1 0 0,0 0 0,0 0 0,0 0 0,0 0 0,0 0 0,1 0 0,-1 0 0,0 0 0,0 0 0,0-1 0,0 1 0,1 0 0,6-10 0,5-15 0,-10 19 0,3-9 0,1-1 0,0 1 0,2 0 0,-1 1 0,2 0 0,-1 0 0,18-19 0,-25 31 0,0 1 0,1 0 0,-1 0 0,1-1 0,-1 1 0,1 0 0,-1 0 0,1 1 0,0-1 0,-1 0 0,1 0 0,0 1 0,0-1 0,-1 1 0,1 0 0,0-1 0,0 1 0,0 0 0,0 0 0,0 0 0,-1 0 0,1 0 0,0 1 0,0-1 0,0 1 0,-1-1 0,1 1 0,0-1 0,3 3 0,-2 0 0,1-1 0,0 2 0,-1-1 0,0 0 0,0 0 0,0 1 0,0 0 0,0 0 0,-1 0 0,3 5 0,48-34 0,-49 25 0,0-1 0,0 1 0,0 0 0,0 0 0,0 1 0,0-1 0,0 1 0,-1 0 0,1 0 0,0 0 0,0 0 0,-1 1 0,1-1 0,0 1 0,-1 0 0,0 0 0,1 1 0,-1-1 0,0 1 0,0-1 0,0 1 0,-1 0 0,1 0 0,-1 0 0,1 0 0,-1 1 0,0-1 0,2 5 0,7 14 0,-1-1 0,-1 1 0,10 36 0,-13-37 0,25 88-1365,-25-89-5461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8:55.2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24575,'0'4'0,"0"3"0,6 0 0,5 3 0,3 0 0,6-3 0,3-2 0,-1-2 0,0-1 0,2-1 0,0-1 0,-2 2 0,3 2 0,-1-1 0,-2 3 0,0 0 0,-6-1-8191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9:46.6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516 1821 24575,'112'2'0,"140"19"0,-103-6 0,44 7 0,327 57 0,-513-78 0,0 0 0,0-1 0,0 0 0,0 0 0,0 0 0,0-1 0,0 0 0,-1 0 0,1-1 0,0 0 0,0 0 0,-1 0 0,1-1 0,-1 0 0,0-1 0,0 1 0,0-1 0,0 0 0,-1-1 0,0 1 0,0-1 0,0 0 0,0 0 0,-1-1 0,0 1 0,6-10 0,192-268 0,-158 218 0,-33 47 0,1 0 0,0 1 0,20-20 0,73-81 0,-100 111 0,0 0 0,0-1 0,0 0 0,-1 0 0,-1 0 0,1 0 0,-1 0 0,2-12 0,12-76 0,-11 51 0,10-60 0,-10 54 0,2 0 0,30-97 0,-35 139 0,0 1 0,0-1 0,-1 0 0,-1 0 0,1 0 0,-1-17 0,-1 22 0,0 1 0,-1 0 0,1-1 0,-1 1 0,0 0 0,0 0 0,0 0 0,0 0 0,-1 0 0,1 0 0,-1 0 0,0 0 0,0 0 0,0 0 0,0 1 0,0-1 0,0 1 0,-1 0 0,1 0 0,-1 0 0,-4-3 0,-190-105 0,38 44 0,84 38 0,-71-26 0,73 30 0,2-4 0,0-3 0,-106-63 0,131 61 0,32 22 0,0 1 0,0 0 0,-1 0 0,0 2 0,-1 0 0,0 0 0,0 2 0,-1 0 0,0 1 0,-29-6 0,-70-3 0,18 2 0,-105 0 0,54 10 0,-133 6 0,271-3 0,0 2 0,1 0 0,-1 0 0,1 1 0,0 0 0,0 0 0,0 1 0,1 1 0,0-1 0,-10 9 0,0 1 0,0 1 0,1 1 0,-21 25 0,19-14 0,1 1 0,2 1 0,1 0 0,1 1 0,2 0 0,1 1 0,2 1 0,1 0 0,1 0 0,-4 43 0,6 16 0,6 133 0,3-81 0,-3-137 0,0 29 0,1-1 0,7 45 0,-5-67 0,0 0 0,1-1 0,0 1 0,1-1 0,0-1 0,1 1 0,0-1 0,1 1 0,14 16 0,60 64 0,4-4 0,180 145 0,-163-158 0,40 36 0,-135-104 0,0 0 0,0 0 0,1-1 0,0 0 0,0 0 0,0-1 0,1 0 0,0-1 0,-1 0 0,2 0 0,-1 0 0,0-2 0,1 1 0,-1-1 0,1 0 0,0-1 0,16 0 0,3 0 0,0-3 0,-1 0 0,56-13 0,-70 11 0,-1 0 0,1-1 0,-1-1 0,-1 0 0,1-1 0,-1-1 0,0 0 0,-1 0 0,0-1 0,11-11 0,22-26-10,-19 20-667,43-37-1,-59 56-6148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4:59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0 24575,'-1'1'0,"0"-1"0,0 1 0,0-1 0,0 0 0,0 1 0,0-1 0,0 1 0,0 0 0,1-1 0,-1 1 0,0 0 0,0 0 0,1-1 0,-1 1 0,0 0 0,1 0 0,-1 0 0,1 0 0,-1 0 0,1 0 0,0 0 0,-1 0 0,1 0 0,0 1 0,-9 31 0,7-26 0,-36 139 0,-79 194 0,89-278-77,19-45-66,1 1 0,0 0 0,1 1-1,1 0 1,1 0 0,0 0 0,1 0 0,0 21 0,4-25-6683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9:48.4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1657 1 24575,'0'17'0,"0"0"0,-1 1 0,-1-1 0,-1 0 0,0 0 0,-1 0 0,-1 0 0,0-1 0,-2 0 0,1 0 0,-2 0 0,0-1 0,-16 21 0,12-18 0,-2 1 0,0-2 0,-1 0 0,-32 29 0,37-40 0,1 1 0,-1-1 0,0-1 0,0 1 0,0-2 0,-1 0 0,0 0 0,0-1 0,0 0 0,0 0 0,-20 0 0,-230 0 0,130-6 0,42 2 0,-96 3 0,177-1 0,8 1 0,21 3 0,34 2 0,343-4 0,-235-4 0,-156 2 0,-11 1 0,-29 5 0,-52 6 0,-233 3 0,-74 10 0,382-25 0,3 0 0,0 0 0,-1 0 0,1 1 0,0-1 0,0 2 0,-10 4 0,51 0 0,291-8 0,-325 1 0,0 0 0,0 0 0,0 0 0,0 1 0,0-1 0,0 0 0,0 0 0,0 0 0,0 0 0,0 0 0,0 0 0,0 0 0,0 0 0,0 1 0,0-1 0,0 0 0,0 0 0,0 0 0,0 0 0,0 0 0,0 0 0,0 0 0,0 0 0,0 1 0,0-1 0,0 0 0,0 0 0,0 0 0,0 0 0,0 0 0,0 0 0,0 0 0,0 0 0,0 0 0,0 0 0,1 0 0,-1 1 0,0-1 0,0 0 0,0 0 0,0 0 0,0 0 0,0 0 0,-20 8 0,-30 8 0,-70 7 0,-1-5 0,-1-5 0,-207-5 0,909-10 0,-547 1 0,12 1 0,0-3 0,83-14 0,-110 9 0,-35 4 0,-34 2 0,50 2 0,-43 1 0,0 1 0,0 3 0,-86 19 0,212-20 0,56-14 0,-82 3 0,-21 5-1365,-20 2-5461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9:23.3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0 214 24575,'45'-2'0,"1"-3"0,53-13 0,25-4 0,323-6-202,4 29-405,-205 1 641,-13-1-747,856-9-772,-6-87 1225,-762 57 925,-274 36-6288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39:58.7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582 110 24575,'-5'1'0,"0"0"0,0 0 0,1 1 0,-1-1 0,1 1 0,-1 0 0,1 0 0,0 1 0,-1-1 0,-4 5 0,-37 32 0,38-30 0,2 1 0,-1 0 0,1 0 0,0 0 0,1 1 0,1 0 0,0 0 0,0 1 0,1-1 0,0 1 0,1-1 0,-1 20 0,-16 56 0,-12 1 0,-50 100 0,50-119 0,3 1 0,3 1 0,3 1 0,-13 85 0,-29 301 0,61-426 0,-24 277 0,24-263 0,2-1 0,2 1 0,2-1 0,3 0 0,13 59 0,-13-72 0,-2 0 0,-1 1 0,-2-1 0,-4 58 0,0-6 0,2-33 0,-1-33 0,1 0 0,1 0 0,1 0 0,1 0 0,0 0 0,5 19 0,-6-35 0,1 0 0,-1 1 0,0-1 0,1 0 0,0 0 0,-1 0 0,1 0 0,0 0 0,0-1 0,0 1 0,0 0 0,1-1 0,-1 1 0,0-1 0,1 0 0,-1 0 0,1 0 0,-1 0 0,1 0 0,-1-1 0,1 1 0,0-1 0,-1 0 0,6 1 0,10 0 0,1-1 0,29-4 0,-14 1 0,1365 31 0,-238-21 0,-755-38 46,-2-31-709,21-3 349,534-9 528,4 59 503,-736 18-717,278-9 0,-352-7 0,166-7 0,567 22 0,-489-3 0,-373-1 0,0-2 0,-1-1 0,1-1 0,-1 0 0,-1-2 0,1-1 0,-1 0 0,23-15 0,48-18 0,-85 39 0,1 0 0,0-1 0,-1 0 0,0-1 0,0 1 0,10-9 0,-15 10 0,0 0 0,-1 0 0,0-1 0,0 1 0,0 0 0,0-1 0,0 1 0,-1-1 0,1 0 0,-1 1 0,0-1 0,0 0 0,0 0 0,-1 0 0,1 0 0,-1 0 0,-1-6 0,1-134 0,-2 32 0,5 0 0,18-115 0,31-74 0,57-400 0,-68 400 0,-40 299 0,-1 0 0,1 0 0,-1 0 0,0 0 0,0 1 0,0-1 0,0 0 0,0 0 0,-1 0 0,1 0 0,0 1 0,-1-1 0,0 0 0,1 0 0,-1 1 0,0-1 0,0 0 0,0 1 0,0-1 0,0 1 0,0-1 0,0 1 0,-1-1 0,1 1 0,0 0 0,-1 0 0,1 0 0,-1 0 0,1 0 0,-1 0 0,0 0 0,1 0 0,-1 0 0,0 1 0,0-1 0,-2 0 0,-7 0 0,0-1 0,-1 2 0,1 0 0,-1 0 0,-12 2 0,-7 0 0,-1759 1-702,846-74 702,12-93 0,695 115-32,-2 11 0,-415-14 1,-792 56 828,1196 8-797,-295 51 0,172-14 0,314-43 0,-292 25 0,148-15 0,-54 2 0,158-17 0,-201-3 0,206-7 0,-52 0 0,111 6-1365,20-1-5461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0:03.1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3564 1 24575,'-117'111'0,"71"-71"0,-1-1 0,-3-3 0,0-1 0,-66 32 0,24-13 0,-62 30 0,-231 91 0,-80 41 0,374-165 0,3 3 0,1 4 0,4 4 0,2 4 0,-131 138 0,76-36 0,77-91 0,-78 78 0,98-117 0,-2-3 0,-2-1 0,-50 31 0,66-49 0,-1 0 0,0-2 0,-1-2 0,0 0 0,-1-2 0,-54 11 0,78-20 0,-1 0 0,0 1 0,1 0 0,0 0 0,-1 1 0,1 0 0,0 0 0,0 0 0,0 1 0,1-1 0,-1 2 0,-4 4 0,-2 3 0,1 1 0,1 0 0,-13 22 0,5-8 0,-41 51 0,40-55 0,1 0 0,1 1 0,-22 43 0,8-9 0,-61 87 0,60-100 0,2 2 0,-46 99 0,59-121-1365,8-17-5461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0:03.6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24575,'1'30'0,"1"0"0,1-1 0,2 0 0,1 1 0,16 47 0,0-21 0,51 96 0,-35-79 0,-18-31 0,3-1 0,28 40 0,-41-68 0,1 0 0,0 0 0,1-1 0,0-1 0,1 0 0,0-1 0,1 0 0,0-1 0,23 12 0,-26-16 0,0 1 0,1-2 0,-1 0 0,1 0 0,-1-1 0,1 0 0,0-1 0,1 0 0,-1-1 0,0 0 0,0-1 0,0-1 0,1 0 0,-1 0 0,0-1 0,0-1 0,-1 0 0,1-1 0,0 0 0,-1-1 0,0 0 0,0 0 0,0-1 0,-1-1 0,0 0 0,0 0 0,-1-1 0,15-16 0,11-13-1365,-4 0-5461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0:10.3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24575,'3'0'0,"7"4"0,11 3 0,14 0 0,15 0 0,15-2 0,14-1 0,12-2 0,14-1 0,-10-1-8191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1:04.6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95 24575,'19'0'14,"789"8"-222,-4 40-477,-784-46 669,1820 156-1144,-734-147 1160,-356-92-87,-10-63 146,-490 82 2024,-222 56-2083,1 2 0,-1 0 0,1 2 0,0 1 0,44 5 0,8-1 0,-77-3-61,-1 0-16,1 1 1,0-1-1,0 0 0,0-1 0,0 1 1,0-1-1,-1 1 0,1-1 1,0 0-1,0 0 0,-1-1 1,1 1-1,-1-1 0,1 0 0,-1 0 1,4-3-1,1-2-6749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1:06.3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1011 393 24575,'-82'-1'0,"-157"8"0,212-3 0,-1 0 0,0 2 0,1 1 0,0 1 0,1 1 0,-40 20 0,28-7 0,1 2 0,1 2 0,1 0 0,1 3 0,2 1 0,1 1 0,2 1 0,0 2 0,3 1 0,1 1 0,1 1 0,-22 49 0,39-69 0,0 1 0,1 0 0,1 0 0,0 0 0,2 1 0,-3 35 0,8 119 0,1-67 0,-3-68 0,1 0 0,2 0 0,11 51 0,-10-71 0,1-1 0,1 0 0,1-1 0,0 1 0,1-2 0,1 1 0,1-1 0,0 0 0,17 19 0,230 231 0,-207-221 0,3-3 0,1-1 0,90 48 0,-15-23 0,3-6 0,3-6 0,226 58 0,-173-69 0,1-9 0,237 11 0,-12-16 0,703 26 0,1773-53-396,-1378-3 247,-1442 1 160,0-3 1,1-3-1,-2-3 0,1-3 1,-2-3-1,0-3 1,121-51-1,-92 25 46,-3-4-1,-2-4 1,-3-5 0,-2-3 0,-2-4 0,-4-3-1,122-133 1,-176 168-57,-3 0 0,-1-2 0,-1 0 0,-2-2 0,-1 0 0,-2-1 0,-2-1 0,19-74 0,-18 39 0,-3-1 0,-3 0 0,0-150 0,-10 215 0,0-1 0,-1 1 0,-1-1 0,1 1 0,-2 0 0,0 0 0,0 0 0,0 0 0,-1 1 0,-1-1 0,-6-10 0,3 9 0,-1 0 0,0 0 0,-1 1 0,0 0 0,0 1 0,-1 0 0,0 1 0,-13-7 0,-20-11 5,-1 3-1,-1 1 1,-73-22-1,-154-33-553,240 69 372,-832-205-1268,-99-26 1395,354 98 50,-11 59 0,-541 67 0,729 20 0,-116 2 0,1 35 0,-482 91-579,901-118-322,15-1-3607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1:07.4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75 24575,'0'-1'0,"0"0"0,1 0 0,-1 1 0,1-1 0,-1 0 0,1 0 0,0 0 0,-1 1 0,1-1 0,0 0 0,0 0 0,0 1 0,-1-1 0,1 1 0,0-1 0,0 1 0,0-1 0,0 1 0,0 0 0,0-1 0,0 1 0,0 0 0,0 0 0,0 0 0,0 0 0,0-1 0,1 2 0,37-4 0,-33 3 0,418-4 0,66-4 0,19-29-1365,-427 29-5461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1:08.5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812 163 24575,'-21'-22'0,"-2"1"0,0 1 0,-1 2 0,-28-18 0,39 29 0,0 1 0,0 0 0,-1 0 0,1 2 0,-1-1 0,0 2 0,0 0 0,-1 1 0,1 0 0,-26 1 0,27 1 0,0 0 0,0 1 0,0 1 0,0 0 0,0 1 0,0 0 0,-22 10 0,26-8 0,0 0 0,1 1 0,-1 0 0,1 0 0,1 1 0,-1 0 0,1 0 0,0 0 0,1 1 0,-10 16 0,-37 55 0,-70 115 0,109-168 0,1 1 0,1 0 0,2 1 0,0 0 0,2 1 0,-5 33 0,6-5 0,1 0 0,4 69 0,2-123 0,0 0 0,0 0 0,0 0 0,1 0 0,0 0 0,-1 0 0,1 0 0,0 0 0,1 0 0,-1 0 0,0 0 0,1-1 0,0 1 0,-1 0 0,1-1 0,0 1 0,4 3 0,-2-3 0,1 0 0,-1 0 0,1 0 0,0 0 0,0-1 0,0 0 0,0 0 0,0 0 0,9 1 0,9 1 0,1-2 0,0 0 0,42-3 0,-44 0 0,10 2 0,-1 2 0,1 1 0,48 13 0,-39-8 0,56 6 0,-62-13 0,-7 2 0,-1-2 0,1-1 0,-1-1 0,0-2 0,1-1 0,28-6 0,-53 8 0,1 0 0,-1-1 0,0 0 0,0 1 0,-1-1 0,1 0 0,0 0 0,-1-1 0,1 1 0,-1-1 0,0 1 0,0-1 0,0 1 0,0-1 0,0 0 0,0 0 0,-1 0 0,1 0 0,-1-1 0,0 1 0,1-4 0,1-9 0,0 0 0,0 0 0,-1-21 0,0 11 0,9-229-1365,-10 206-5461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5:02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0 24575,'-4'1'0,"1"-1"0,-1 1 0,1 0 0,0 0 0,-1 0 0,1 1 0,0-1 0,0 1 0,0-1 0,0 1 0,0 0 0,0 0 0,1 0 0,-1 1 0,1-1 0,-1 1 0,1-1 0,0 1 0,0 0 0,-2 4 0,-7 9 0,2 1 0,-11 27 0,9-19 0,-15 35 0,3 1 0,-21 87 0,43-145 0,-10 39 0,1 0 0,2 1 0,2 0 0,-1 53 0,7-66 0,-2-1 0,-8 47 0,5-53 0,3-29 0,4-44 0,-1 29 0,-1-8 0,-1-17 0,1-1 0,3 1 0,2 0 0,2 0 0,14-49 0,33-47 0,-11 33 0,-33 68 0,-9 33 0,0 0 0,1 0 0,0 1 0,6-15 0,-4 76 0,-13 204 0,5-208 0,-4 1 0,-1-1 0,-17 52 0,6-30 0,2 1 0,4 1 0,-5 87 0,11-131 0,4-28 0,1-19 0,-1-54 0,4 1 0,2 0 0,4 0 0,21-98 0,-10 90-77,43-146-1211,-54 209-5538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1:09.8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15 24575,'0'3'0,"1"0"0,0 0 0,0 0 0,0 0 0,0-1 0,0 1 0,0 0 0,1-1 0,-1 1 0,1-1 0,0 0 0,-1 1 0,1-1 0,0 0 0,1 0 0,-1 0 0,0 0 0,0-1 0,1 1 0,-1-1 0,1 1 0,0-1 0,3 1 0,6 4 0,0-2 0,0 0 0,24 5 0,36 0 0,0-3 0,111-6 0,-92-1 0,1284-57-3262,-878 29 2571,-280 18-16,-33 4-2824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1:17.9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24575,'0'0'-8191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1:30.5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1185 24575,'338'-2'-4,"447"9"-139,-162 55-387,-135-8 324,489-13 206,1-41 0,-434-3 0,2467 3 883,-2853-6-883,-137 4 0,-1-1 0,0-1 0,0-1 0,-1-1 0,33-14 0,-17 3 0,1 2 0,1 1 0,0 2 0,1 2 0,0 1 0,0 2 0,1 2 0,75-1 0,-34-3 0,-1 0 0,-43 9 0,-17 2 0,1-2 0,0 0 0,-1-1 0,1-1 0,-1-1 0,1 0 0,-1-2 0,0 0 0,-1-1 0,19-9 0,-12 2 0,-17 7 0,1 1 0,0 1 0,0 0 0,0 0 0,0 1 0,0 0 0,1 0 0,0 1 0,-1 0 0,15 0 0,-21 2 0,-1 0 0,1 0 0,0 0 0,0 0 0,-1 0 0,1 0 0,0-1 0,-1 1 0,1-1 0,-1 0 0,1 0 0,0 0 0,-1 0 0,0 0 0,1-1 0,-1 1 0,0-1 0,0 1 0,1-1 0,-1 0 0,-1 0 0,1 0 0,0 0 0,0 0 0,1-4 0,0-1 0,-1 0 0,-1 0 0,1-1 0,-1 1 0,0-1 0,-1 1 0,0-1 0,-1-9 0,-15-394 0,13 338 0,0 3 0,-3 1 0,-21-101 0,26 168 0,1 1 0,-1-1 0,0 0 0,0 1 0,0-1 0,0 1 0,0-1 0,-1 1 0,1-1 0,0 1 0,-1 0 0,1 0 0,-1-1 0,1 1 0,-1 0 0,0 1 0,1-1 0,-1 0 0,0 0 0,0 1 0,0-1 0,1 1 0,-1-1 0,0 1 0,0 0 0,0 0 0,0 0 0,0 0 0,0 0 0,0 0 0,1 0 0,-5 2 0,-9 0 0,-1 1 0,-31 10 0,26-6 0,-52 10 0,-1-4 0,-87 6 0,-155-7 0,151-8 0,-259-3 0,315-8 0,-202-39 0,288 41 0,-598-122 0,416 95 0,-219-7 0,-464 34 0,465 8 0,364-3 0,-837 32 0,317-6 0,125-11 0,-602 3 0,705-20 0,-192-17 0,82 20 0,448-2 0,0 0 0,0-2 0,0 1 0,-19-8 0,22 7 0,0-1 0,-1 2 0,0-1 0,1 2 0,-1-1 0,-18 1 0,27 2 0,1-1 0,-1 1 0,0-1 0,0 1 0,1 0 0,-1 0 0,1 0 0,-1 0 0,1 0 0,-1 0 0,1 0 0,-1 1 0,1-1 0,0 0 0,0 1 0,0-1 0,0 1 0,0-1 0,0 1 0,0 0 0,0-1 0,0 1 0,1 0 0,-1 0 0,1 0 0,-1-1 0,1 1 0,0 3 0,-4 60 0,5-53 0,-2 43 0,6 208 0,-1-205 0,2 0 0,22 84 0,-15-93 0,-1 1 0,-3 1 0,-1-1 0,0 74 0,-8-104-1365,0-3-5461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1:38.5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41 125 24575,'-1'1'0,"-1"-1"0,1 1 0,0-1 0,-1 1 0,1 0 0,0 0 0,-1-1 0,1 1 0,0 0 0,0 0 0,0 0 0,0 0 0,0 1 0,0-1 0,0 0 0,0 0 0,0 1 0,1-1 0,-1 0 0,1 1 0,-1-1 0,1 0 0,-1 1 0,0 1 0,-8 38 0,4 38 0,6 115 0,2-65 0,-4-59 0,2 78 0,0-144 0,0 1 0,0-1 0,0 0 0,0 1 0,1-1 0,-1 0 0,1 0 0,0 0 0,0 0 0,1 0 0,-1 0 0,1-1 0,0 1 0,0-1 0,0 0 0,0 0 0,1 0 0,-1 0 0,1-1 0,0 1 0,6 2 0,9 4 0,0-1 0,1 0 0,32 6 0,-33-9 0,0 1 0,26 11 0,-10-1 0,73 21 0,-69-25 0,58 26 0,-61-22 0,1-1 0,0-2 0,0-1 0,2-2 0,-1-2 0,58 5 0,-30-6 0,296 17 0,73-6 0,8-1 0,255-31 0,-346 12 0,27 0 0,-177-21 0,-88 7 0,-66 11 0,75-10 0,130 3 0,-214 12 0,399-10 0,-52 1 0,-240 10 0,-76 4 0,125 22 0,-191-26 0,93 11 0,0-4 0,126-6 0,-122-3 0,-91 0 0,0-1 0,1 1 0,-1-2 0,0 1 0,0-2 0,-1 1 0,1-1 0,-1-1 0,16-9 0,38-16 0,-56 27 0,1-1 0,-1 0 0,0 0 0,0-1 0,0 0 0,8-8 0,-8 6 0,1 1 0,0 0 0,1 0 0,8-4 0,-13 9 0,-1-1 0,0 1 0,0-1 0,-1 0 0,1 1 0,0-2 0,-1 1 0,1 0 0,-1 0 0,1-1 0,-1 1 0,0-1 0,0 0 0,0 1 0,-1-1 0,1 0 0,-1 0 0,1 0 0,-1-1 0,1-2 0,-1-3 0,0 0 0,-1 1 0,0-1 0,0 0 0,-1 0 0,-2-13 0,-47-327 0,35 250 0,7 53 0,-4-91 0,13 121 0,-2 0 0,0 1 0,0-1 0,-2 1 0,0 0 0,-9-29 0,10 42 0,1 0 0,0 0 0,-1 0 0,0 0 0,1 1 0,-1-1 0,0 1 0,0-1 0,0 1 0,0 0 0,0 0 0,0 0 0,0 0 0,0 0 0,0 0 0,-1 1 0,1-1 0,0 1 0,0-1 0,-1 1 0,-2 0 0,-58 1 0,42 0 0,-1372 4 0,756-8 0,575 6 0,-70 12 0,-30 1 0,114-14 0,-613 15 0,-1879-17 0,2517-1 0,1-1 0,-1-2 0,-25-6 0,24 4 0,0 1 0,-42-3 0,-72 0 0,-25-1 0,153 9 0,7 1 0,0-1 0,0 0 0,0 0 0,0 0 0,0 0 0,0 0 0,0 0 0,0-1 0,0 1 0,0-1 0,1 0 0,-1 0 0,0 0 0,-2-2 0,5 2 0,1 1 0,0-1 0,0 0 0,0 0 0,0 1 0,0-1 0,0 1 0,0-1 0,0 1 0,0-1 0,0 1 0,0-1 0,0 1 0,0 0 0,0 0 0,0-1 0,0 1 0,1 0 0,-1 0 0,2 1 0,129-6 0,-80 5 0,84-12 0,204-31 0,-224 30 0,-33 3 0,87 1 0,725 10 0,-676 18 0,1805-20 0,-1694-18 0,996 20 0,-1151 18 0,-143-16 0,0 1 0,0 1 0,-1 2 0,0 2 0,40 15 0,-39-13 0,-17-7 0,0 0 0,-1 2 0,26 13 0,-37-17 0,-1 1 0,1-1 0,-1 1 0,0 0 0,0-1 0,0 1 0,0 0 0,0 0 0,-1 0 0,1 1 0,-1-1 0,0 0 0,0 1 0,0-1 0,-1 0 0,1 1 0,-1-1 0,0 5 0,-1 73 0,-1-52 0,0 11 0,-3-1 0,-1 1 0,-2-1 0,-16 50 0,18-61 0,2 1 0,2-1 0,0 1 0,2-1 0,6 55 0,-5-74 0,1 0 0,0 0 0,1 0 0,7 16 0,-7-17 0,0 0 0,0 1 0,0-1 0,-1 1 0,1 12 0,6 46 69,0 24-1503,-9-76-5392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2:05.9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24575,'9'1'0,"-1"0"0,1 1 0,0 0 0,13 5 0,17 3 0,42-1 0,-1-3 0,82-5 0,0 0 0,453 43-671,-105-4-1381,1313-19-915,-1242-24 3226,352 2-1605,-840 1-68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2:08.4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1 124 24575,'18'1'0,"0"1"0,27 6 0,0 0 0,47 2 0,144-3 0,92-25 0,77-1 0,-144 22 0,608-12 0,-594-11 0,235-7 0,-184 9 0,-16 1 0,97 0 0,-183-1 0,-166 19-1365,-42-1-5461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2:15.1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990 287 24575,'5'-55'0,"-3"42"0,-1 0 0,0 0 0,-1-1 0,-1-13 0,1 23 0,-1 0 0,0 0 0,0 0 0,0 0 0,0 0 0,-1 1 0,0-1 0,1 0 0,-2 1 0,1-1 0,0 1 0,0 0 0,-1 0 0,0 0 0,0 0 0,0 0 0,-5-4 0,-10-4 0,-1 0 0,0 2 0,0 0 0,-1 1 0,0 1 0,0 0 0,0 2 0,-1 0 0,-36-2 0,-21 2 0,-103 6 0,89 2 0,40-4 0,30-1 0,0 2 0,0 1 0,-42 7 0,58-7 0,0 1 0,0-1 0,0 2 0,1-1 0,-1 1 0,0 0 0,1 0 0,0 0 0,0 1 0,0-1 0,0 1 0,0 1 0,1-1 0,0 1 0,0-1 0,0 1 0,0 0 0,-3 8 0,-8 15 0,1-1 0,2 2 0,1 0 0,1 1 0,1-1 0,2 2 0,1-1 0,1 1 0,2 0 0,1 38 0,3-56 0,1 0 0,0 0 0,1-1 0,0 0 0,1 1 0,1-1 0,0-1 0,0 1 0,2-1 0,-1 0 0,11 14 0,2 0 0,1-1 0,1-1 0,37 31 0,-42-41 0,1-1 0,1 0 0,0-2 0,1 0 0,0-1 0,0-1 0,25 7 0,5-2 0,91 13 0,119-6 0,-136-14 0,-121-6 0,0 1 0,0-1 0,0 0 0,0 0 0,0 0 0,0 0 0,0 0 0,-1-1 0,1 1 0,0 0 0,0-1 0,0 1 0,0-1 0,0 0 0,-1 0 0,1 0 0,0 0 0,-1 0 0,1 0 0,0 0 0,-1 0 0,0 0 0,1-1 0,-1 1 0,0-1 0,1 1 0,-1-1 0,1-2 0,0-3 0,0 1 0,-1-1 0,0 0 0,0 1 0,0-1 0,-1 0 0,-1-7 0,1 10 0,-2-134-1365,1 89-5461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2:22.1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1 870 24575,'1'-2'0,"0"-1"0,0 1 0,1 0 0,-1-1 0,1 1 0,0 0 0,-1 0 0,1 0 0,0 0 0,0 0 0,0 0 0,4-2 0,4-4 0,119-117 0,66-73 0,-178 176 0,-1-1 0,-1-1 0,-1-1 0,-1 0 0,-2 0 0,0-1 0,-2-1 0,-1 0 0,0 0 0,-3-1 0,0 1 0,-1-1 0,-2 0 0,-1 0 0,-5-52 0,4 78 0,0 0 0,-1-1 0,1 1 0,0 0 0,-1-1 0,0 1 0,1 0 0,-1 0 0,0 0 0,0 0 0,0 0 0,0 0 0,-1 0 0,-1-3 0,2 5 0,0-1 0,1 1 0,-1-1 0,0 1 0,0 0 0,1-1 0,-1 1 0,0 0 0,0 0 0,1-1 0,-1 1 0,0 0 0,0 0 0,0 0 0,0 0 0,1 0 0,-1 0 0,0 0 0,0 0 0,0 1 0,0-1 0,1 0 0,-1 0 0,0 1 0,0-1 0,0 1 0,-3 2 0,0 0 0,0 0 0,1 0 0,-1 0 0,1 1 0,0-1 0,0 1 0,0 0 0,1 0 0,-1 0 0,1 0 0,-2 6 0,-16 43 0,3 1 0,-15 87 0,-6 116 0,37-247 0,-32 380 0,21-309 0,-6 53 0,18-132 0,0 0 0,0 0 0,0 0 0,0-1 0,0 1 0,1 0 0,-1 0 0,0 0 0,1 0 0,0 0 0,-1-1 0,1 1 0,0 0 0,0 0 0,0-1 0,0 1 0,0-1 0,0 1 0,1-1 0,-1 1 0,0-1 0,1 0 0,-1 0 0,3 2 0,0-1 0,0 0 0,1-1 0,-1 1 0,0-1 0,1 0 0,-1 0 0,1 0 0,-1-1 0,1 0 0,4 0 0,11-1 0,-1-1 0,0-1 0,37-10 0,-37 6-124,0 0 0,-1-2 0,0 0 0,0-1 0,-1 0 0,-1-2-1,0 0 1,0-1 0,-1 0 0,20-24 0,-22 21-6702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2:22.6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24575,'0'391'-1365,"0"-376"-5461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2:22.9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32 24575,'0'-3'0,"0"-4"0,0-4 0,0 0-8191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5:02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1 24575,'-1'47'0,"-3"0"0,-2-1 0,-13 53 0,-46 137 0,18-76 0,-31 65-439,64-187-487,8-21-5900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2:23.9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 24575,'3'-7'0,"2"13"0,3 16 0,-6 19 0,-3 43 0,2 36 0,-1-116 0,1-1 0,-1 1 0,1-1 0,0 0 0,0 1 0,0-1 0,1 0 0,-1 0 0,1 0 0,-1 0 0,1 0 0,0 0 0,0 0 0,5 4 0,-7-7 0,0 0 0,1 0 0,-1 0 0,0 0 0,0 0 0,0 0 0,0 1 0,1-1 0,-1 0 0,0 0 0,0 0 0,0 0 0,1 0 0,-1 0 0,0 0 0,0 0 0,0 0 0,1 0 0,-1 0 0,0-1 0,0 1 0,0 0 0,1 0 0,-1 0 0,0 0 0,0 0 0,0 0 0,0 0 0,1 0 0,-1-1 0,0 1 0,0 0 0,0 0 0,0 0 0,0 0 0,0 0 0,1-1 0,-1 1 0,0 0 0,0 0 0,0 0 0,0-1 0,0 1 0,0 0 0,4-16 0,-3-14 0,-1 30 0,2-15 0,-1 0 0,2 0 0,0 0 0,1 1 0,0-1 0,2 1 0,-1 0 0,2 0 0,8-14 0,19-47 0,-33 73 0,-1 0 0,1 0 0,-1 1 0,1-1 0,0 0 0,0 1 0,0-1 0,0 1 0,0-1 0,0 1 0,0 0 0,0-1 0,1 1 0,-1 0 0,0 0 0,1 0 0,-1 0 0,1 0 0,0 0 0,-1 0 0,1 1 0,0-1 0,-1 0 0,1 1 0,0-1 0,0 1 0,-1 0 0,1 0 0,0 0 0,0 0 0,-1 0 0,1 0 0,0 0 0,0 0 0,0 1 0,-1-1 0,1 1 0,0-1 0,-1 1 0,1 0 0,0-1 0,-1 1 0,1 0 0,-1 0 0,1 0 0,-1 0 0,2 3 0,3-1 0,-1 1 0,0 1 0,0-1 0,-1 1 0,1 0 0,-1 0 0,0 0 0,0 1 0,-1-1 0,0 1 0,0 0 0,4 9 0,6 50 0,7 99 0,-1-7-1365,-19-141-5461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2:24.4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1 229 24575,'53'1'0,"-14"1"0,41-5 0,-70 2 0,1 0 0,-1-1 0,1 0 0,-1-1 0,0 0 0,0-1 0,0 0 0,15-9 0,-22 10 0,0 0 0,-1 1 0,1-1 0,-1-1 0,0 1 0,0 0 0,0 0 0,0-1 0,-1 1 0,1-1 0,-1 0 0,0 1 0,0-1 0,-1 0 0,1 0 0,-1 1 0,1-1 0,-1 0 0,-1-5 0,1-5 0,-1-1 0,0 1 0,-7-27 0,8 39 0,0 0 0,-1 1 0,1-1 0,-1 0 0,1 1 0,-1-1 0,1 0 0,-1 1 0,0-1 0,0 1 0,0-1 0,0 1 0,0-1 0,0 1 0,0 0 0,0 0 0,0-1 0,-1 1 0,1 0 0,-1 0 0,1 0 0,-1 0 0,1 0 0,-1 1 0,1-1 0,-1 0 0,0 1 0,1-1 0,-1 1 0,0 0 0,1 0 0,-1-1 0,0 1 0,0 0 0,1 0 0,-4 1 0,2 0 0,1 0 0,-1 0 0,0 0 0,1 1 0,-1-1 0,1 1 0,-1 0 0,1-1 0,0 1 0,0 0 0,-1 0 0,2 1 0,-1-1 0,0 0 0,0 1 0,1-1 0,-1 1 0,1 0 0,0-1 0,-2 6 0,-7 33 0,2 1 0,3-1 0,0 1 0,4 76 0,-1-91 0,1-18 0,1 1 0,0-1 0,0 1 0,4 17 0,-4-25 0,0 0 0,1 0 0,0 0 0,-1 0 0,1-1 0,0 1 0,0 0 0,0 0 0,0-1 0,0 1 0,0-1 0,1 1 0,-1-1 0,0 0 0,1 1 0,-1-1 0,1 0 0,0 0 0,-1 0 0,1 0 0,0 0 0,0 0 0,-1-1 0,1 1 0,0 0 0,0-1 0,0 0 0,4 1 0,22 1-1365,2-2-5461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2:25.8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250 0 24575,'-4'3'0,"1"-1"0,-1 0 0,1 1 0,0-1 0,0 1 0,0 0 0,0 0 0,0 0 0,1 0 0,0 1 0,-1-1 0,1 1 0,-2 4 0,1-2 0,0-2 0,0 1 0,0 0 0,0 0 0,1 0 0,0 0 0,0 0 0,0 0 0,1 1 0,-1-1 0,1 1 0,0-1 0,1 1 0,0-1 0,0 1 0,0-1 0,0 1 0,1-1 0,0 1 0,0-1 0,0 1 0,1-1 0,0 0 0,0 0 0,3 6 0,3 5 0,1-1 0,1 0 0,0 0 0,1-1 0,1-1 0,0 1 0,0-2 0,2 0 0,26 19 0,-23-20 0,-1 1 0,0 0 0,-1 1 0,0 1 0,-1 0 0,16 22 0,-27-32 0,0 0 0,-1 0 0,1 1 0,-1-1 0,0 0 0,0 1 0,-1-1 0,1 1 0,-1 0 0,0 0 0,0-1 0,-1 1 0,1 0 0,-1 0 0,0 0 0,0 0 0,-1-1 0,0 1 0,0 0 0,0 0 0,0-1 0,0 1 0,-1 0 0,0-1 0,0 0 0,-1 1 0,1-1 0,-1 0 0,0 0 0,0 0 0,-6 6 0,2-4 0,0 0 0,0 0 0,-1 0 0,0-1 0,0 0 0,-1 0 0,1-1 0,-1-1 0,0 1 0,0-1 0,0-1 0,0 1 0,-1-2 0,-9 2 0,-23 0 0,-81-3 0,61-2 0,-4 9-1365,50-3-5461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2:26.4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162 430 24575,'34'-33'0,"-20"21"0,-2-1 0,22-26 0,-30 33 0,0-1 0,-1 1 0,0-1 0,0 0 0,0 0 0,0 0 0,-1 0 0,-1-1 0,1 1 0,0-11 0,1-33 0,-2-1 0,-6-51 0,5 101 0,0 0 0,-1 0 0,1 0 0,-1 1 0,1-1 0,-1 0 0,0 0 0,0 1 0,0-1 0,0 0 0,0 1 0,0-1 0,0 1 0,0-1 0,-1 1 0,1 0 0,0-1 0,-1 1 0,1 0 0,-1 0 0,0 0 0,1 0 0,-1 0 0,0 1 0,1-1 0,-1 0 0,0 1 0,0 0 0,0-1 0,0 1 0,0 0 0,1 0 0,-1 0 0,0 0 0,0 0 0,0 0 0,0 0 0,0 1 0,1-1 0,-1 1 0,-3 0 0,-2 1 0,-1 0 0,1 1 0,-1-1 0,1 1 0,0 1 0,0-1 0,0 1 0,1 0 0,-7 6 0,-2 8 0,0 0 0,2 2 0,1-1 0,0 1 0,1 1 0,-12 32 0,11-25 0,5-12 0,1 1 0,1 0 0,1 0 0,0 1 0,1-1 0,-1 20 0,4 109 0,2-62 0,-2-80-4,0-1 0,0 1 0,1-1 0,-1 0 0,1 1 0,0-1 0,0 0 0,0 0 0,0 1 0,1-1 0,-1 0 0,1 0 0,0 0 0,0-1 0,0 1 0,0 0 0,0-1 0,1 1 0,3 2 0,-1-1 22,0-1 0,1 0 0,-1 0 1,1 0-1,0-1 0,0 0 0,0 0 0,0 0 1,0-1-1,8 1 0,-4 0-132,1-2 0,-1 1-1,1-1 1,-1-1 0,1 0 0,-1 0-1,1-1 1,-1-1 0,0 0 0,0 0-1,0-1 1,16-8 0,-5-3-6712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2:26.9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407 145 24575,'-8'-15'0,"-1"0"0,-1 1 0,0 0 0,-18-20 0,24 29 0,-1 0 0,1 1 0,-1 0 0,0 0 0,0 0 0,-1 0 0,1 1 0,-1 0 0,0 0 0,1 1 0,-1-1 0,0 1 0,-1 1 0,1-1 0,-9 0 0,6 1 0,0 1 0,1 0 0,-1 1 0,0-1 0,0 2 0,0 0 0,-13 4 0,17-4 0,0 1 0,1-1 0,-1 1 0,1 0 0,-1 1 0,1-1 0,0 1 0,0 0 0,1 0 0,-1 0 0,1 0 0,0 1 0,-5 8 0,-8 17 0,1 1 0,2 1 0,0 0 0,3 1 0,0 0 0,3 1 0,0 0 0,2 0 0,2 0 0,1 52 0,2-84 0,0 0 0,0 0 0,0 0 0,1 1 0,-1-1 0,1 0 0,-1 0 0,1 0 0,0 0 0,-1 0 0,1 0 0,0 0 0,0 0 0,1 0 0,-1 0 0,0-1 0,1 1 0,-1 0 0,1-1 0,-1 1 0,1-1 0,0 0 0,0 1 0,-1-1 0,1 0 0,0 0 0,0 0 0,0 0 0,0-1 0,0 1 0,1 0 0,-1-1 0,0 0 0,0 1 0,0-1 0,0 0 0,1 0 0,2 0 0,2-1 0,0 1 0,0-1 0,0-1 0,0 1 0,0-1 0,-1 0 0,1-1 0,0 1 0,-1-1 0,0-1 0,7-4 0,5-7-151,0-1-1,-2 0 0,0-1 0,-1-1 1,0-1-1,-2 0 0,0-1 1,14-30-1,-10 18-6674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2:27.5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1 113 24575,'0'584'0,"0"-583"0,0 1 0,0 0 0,0 0 0,0-1 0,0 1 0,0 0 0,0 0 0,1-1 0,-1 1 0,0 0 0,1 0 0,0-1 0,-1 1 0,1-1 0,0 1 0,0 0 0,0-1 0,0 0 0,0 1 0,0-1 0,0 0 0,1 1 0,-1-1 0,0 0 0,3 1 0,-2-1 0,1 0 0,-1-1 0,1 0 0,-1 1 0,1-1 0,0 0 0,-1 0 0,1 0 0,-1-1 0,1 1 0,0-1 0,-1 1 0,1-1 0,-1 0 0,3-1 0,11-6 0,0 0 0,0-1 0,24-19 0,-29 20 0,13-9 0,0-2 0,24-24 0,-41 35 0,0 1 0,-1-1 0,0 0 0,-1 0 0,0 0 0,0-1 0,-1 0 0,0 0 0,0 0 0,3-17 0,7-35 0,-4-1 0,-2 0 0,-4 0 0,-4-114 0,-1 173 0,1-1 0,-1 1 0,0 0 0,0 0 0,-1-1 0,1 1 0,-1 0 0,1 0 0,-1 0 0,0 1 0,0-1 0,0 0 0,0 1 0,-1-1 0,1 1 0,-5-4 0,5 5 0,1 0 0,-1 0 0,1 0 0,-1 0 0,1 1 0,-1-1 0,1 0 0,-1 1 0,0-1 0,1 1 0,-1-1 0,0 1 0,0 0 0,1 0 0,-1 0 0,0 0 0,0 0 0,1 0 0,-1 0 0,0 0 0,0 1 0,1-1 0,-1 1 0,0-1 0,1 1 0,-1 0 0,1 0 0,-1 0 0,1 0 0,-1 0 0,1 0 0,0 0 0,-2 2 0,2-3 0,1 1 0,-1-1 0,1 1 0,-1-1 0,1 1 0,-1 0 0,1-1 0,0 1 0,-1 0 0,1-1 0,0 1 0,0 0 0,0-1 0,-1 1 0,1 0 0,0 0 0,0-1 0,0 1 0,0 0 0,0 0 0,0-1 0,0 1 0,1 0 0,-1-1 0,0 1 0,0 0 0,1-1 0,-1 1 0,1 1 0,19 18 0,29 7 0,52 9 0,-77-30 0,-1 2 0,0 1 0,-1 0 0,0 1 0,39 26 0,-58-33 0,0 0 0,0 0 0,0 0 0,-1 0 0,1 0 0,-1 1 0,0-1 0,0 1 0,0 0 0,0-1 0,-1 1 0,0 0 0,1 0 0,-2 0 0,1 0 0,1 7 0,-1 8 0,-1 1 0,-3 28 0,2 26 0,15-26-1365,-3-27-5461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2:28.2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325 908 24575,'-5'-1'0,"-1"1"0,1-2 0,0 1 0,0-1 0,0 1 0,0-1 0,-8-5 0,-24-8 0,27 13 0,0 1 0,0 0 0,0 0 0,0 1 0,0 0 0,0 1 0,0 0 0,0 1 0,1 0 0,-1 0 0,0 1 0,1 0 0,-14 7 0,17-7 0,0 1 0,1-1 0,-1 1 0,1 0 0,0 1 0,1-1 0,-1 1 0,1 0 0,-1 0 0,1 0 0,1 1 0,-1-1 0,1 1 0,0 0 0,0 0 0,1 0 0,0 0 0,0 1 0,0-1 0,1 0 0,-1 10 0,-3 83 0,5-88 0,0-1 0,1 1 0,0-1 0,1 0 0,0 0 0,1 0 0,5 14 0,-4-18 0,0-1 0,-1 0 0,2 0 0,-1 0 0,1 0 0,0-1 0,0 0 0,0 0 0,0 0 0,1-1 0,-1 1 0,1-1 0,0-1 0,0 1 0,0-1 0,12 3 0,-2-1 0,1 0 0,0-2 0,0 0 0,0 0 0,22-2 0,-33-1 0,0-1 0,-1 1 0,1-1 0,-1 0 0,1 0 0,-1 0 0,0-1 0,0 0 0,0 0 0,0 0 0,-1-1 0,1 0 0,-1 1 0,0-2 0,0 1 0,3-5 0,8-10 0,0-1 0,14-28 0,10-26 0,-3-2 0,-3-1 0,37-137 0,-44 105 0,-6 0 0,-4-2 0,-5 0 0,-4-152 0,-9 251 0,-1 12 0,-8 21 0,-7 39 0,6 12 0,4 0 0,1 75 0,-3 34 0,-25 436 0,35-614-1365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2:28.5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39 24575,'4'-4'0,"0"1"0,0-1 0,0 1 0,0 0 0,1 0 0,-1 0 0,1 1 0,0 0 0,-1-1 0,1 2 0,0-1 0,1 1 0,-1-1 0,0 1 0,0 1 0,0-1 0,1 1 0,-1 0 0,0 0 0,1 0 0,-1 1 0,0 0 0,0 0 0,0 0 0,1 1 0,-1 0 0,-1 0 0,1 0 0,0 0 0,4 4 0,14 8 0,-1 1 0,-1 1 0,0 1 0,30 33 0,-39-37 0,1-1 0,-2 0 0,1 1 0,-2 1 0,0-1 0,12 23 0,-17-27 0,-1 1 0,0 0 0,-1 1 0,0-1 0,-1 0 0,0 1 0,-1 0 0,0-1 0,0 21 0,-4 14-110,0-16 228,2 48 1,2-71-226,-1 0 1,1 0-1,0 0 0,0 0 1,1 0-1,0 0 1,0 0-1,0 0 1,1-1-1,0 1 1,0-1-1,0 1 1,6 6-1,0-4-6719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2:32.6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91 0 24575,'1'1'0,"0"-1"0,0 1 0,0 0 0,0-1 0,0 1 0,0 0 0,0-1 0,0 1 0,-1 0 0,1 0 0,0 0 0,0 0 0,-1-1 0,1 1 0,-1 0 0,1 0 0,-1 0 0,1 1 0,-1-1 0,0 0 0,1 0 0,-1 0 0,0 0 0,0 0 0,0 0 0,0 0 0,0 2 0,3 37 0,-3-35 0,0 54 0,-2 0 0,-3 0 0,-2 0 0,-26 98 0,-18 60 0,47-195-107,1 0 0,0 0 1,2 0-1,2 36 0,0-37-724,-1-6-5995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2:40.3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1 138 24575,'340'18'0,"-45"-1"0,22-14 0,404-47 0,-447 14 0,1 13 0,319 20 0,-430 14 0,187 45 0,-212-33 0,2-6 0,176 6 0,252-33 0,-218-32 0,-229 19 0,152-2 0,-127 20 0,760-29 0,-552 22 0,-76 5 0,-213-6 0,117-29 0,-121 25 0,1 3 0,-1 3 0,89 2 0,7 6 0,187-6 0,-317-1-69,1-1 0,0-2 1,-1-1-1,45-18 0,-37 12-952,-25 11-5805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5:3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0 118 24575,'239'2'0,"382"-12"0,-398-11 0,67-5 0,-231 23 0,379-10 0,745 13 0,-1168-1 0,1-1 0,-1 0 0,0-1 0,22-8 0,41-7 0,-43 12-1365,-20 2-5461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2:43.2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19 24575,'0'-3'0,"3"-1"0,7 0 0,8 1 0,12 1 0,17 0 0,18 2 0,22-1 0,26 1 0,30 0 0,24 1-1226,25-1 1226,22 0 0,20 0-1866,18 0 1866,-34 0-5099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3:03.0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369 0 24575,'-352'0'-1365,"336"0"-5461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2:45.7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1 233 24575,'429'-35'0,"-58"0"0,633 31 0,-515 7 0,113-25 0,-190-3 0,-339 21 0,134-14 0,82-1 0,-9 5 0,-28-8 0,-92 6 0,78-2 0,-194 16-42,-29 1-223,1 0 1,-1 1-1,0 1 0,28 5 1,-32-2-6562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2:46.6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24575,'0'726'-1365,"0"-712"-5461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2:48.5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5386 73 24575,'-7'-6'0,"0"0"0,0 1 0,0 0 0,-1 0 0,1 1 0,-1 0 0,0 0 0,0 1 0,-1 0 0,1 0 0,-1 1 0,1 0 0,-12-1 0,-12 0 0,0 2 0,-44 4 0,10-1 0,-32-1 0,-541 20 0,-186-4 0,531-20 0,-205-20 0,18-7 0,250 29 0,-116 3 0,38 16 0,35 0 0,252-17 0,-532 15 0,365-2 0,175-13 0,-22 1 0,-54-2 0,-26 0 0,114 0 0,0 1 0,1-1 0,-1 0 0,0 1 0,1-1 0,-1 1 0,1-1 0,-1 1 0,1 0 0,-1-1 0,1 1 0,-1 0 0,1 0 0,0 0 0,0 0 0,-1 0 0,1 1 0,0-1 0,0 0 0,0 1 0,0-1 0,0 0 0,0 3 0,-1 0 0,1 0 0,0 0 0,0 0 0,0 0 0,0 1 0,1-1 0,0 0 0,0 0 0,0 5 0,3 8 0,-1 0 0,2 0 0,9 26 0,66 267 0,-77-304 0,12 57 0,-5-28 0,-1 1 0,5 69 0,-13-93 0,0 1 0,1 0 0,0 0 0,5 21 0,-6-31 0,0-1 0,1 0 0,0 1 0,0-1 0,0 0 0,0 0 0,0 1 0,0-1 0,0 0 0,1 0 0,-1 0 0,1-1 0,-1 1 0,1 0 0,0 0 0,0-1 0,0 1 0,0-1 0,0 0 0,0 1 0,0-1 0,0 0 0,1 0 0,-1-1 0,0 1 0,3 0 0,72 13 0,-45-7 0,-1-1 0,47 1 0,181 1 0,60 1 0,-84-9-1365,-175 0-5461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2:51.0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839 32 24575,'0'-3'0,"-6"-1"0,-5 0 0,-9 1 0,-8 1 0,-5 1 0,-6 0 0,-5 1 0,-7 0 0,-7 0 0,-6 0 0,-4 0 0,-2 0 0,-1 0 0,-1-2 0,0-2 0,0 0 0,13 1-8191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2:51.6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434 29 24575,'-3'0'0,"-4"0"0,-7 0 0,-7 0 0,-6 0 0,-7 0 0,-10-3 0,-7-1 0,-6 0 0,-2-2 0,-4 0 0,9 1-8191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3:08.3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54 24575,'214'-17'0,"-15"-1"0,154 0-1365,-329 18-5461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3:08.7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870 54 24575,'-22'-8'0,"0"1"0,-1 1 0,1 1 0,-1 1 0,-45-3 0,29 3 0,-448-9-129,340 15-1107,130-2-5590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3:09.2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721 27 24575,'-190'2'0,"-205"-4"0,374 0-341,0 0 0,0-2-1,-31-8 1,32 5-6485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0:27.5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95 0 24575,'-3'1'0,"-1"0"0,1 0 0,0 0 0,0 0 0,0 1 0,0-1 0,0 1 0,1 0 0,-1 0 0,0 0 0,1 0 0,-1 0 0,1 0 0,0 1 0,0-1 0,-1 1 0,2-1 0,-1 1 0,0 0 0,1 0 0,-3 5 0,-1 3 0,-1 0 0,2 1 0,0 0 0,-4 17 0,3 12 0,1 0 0,3 1 0,4 57 0,0-4 0,-3-88-42,0 19 84,0 0 0,2 0 0,8 39-1,-9-59-115,1 1-1,0-1 1,0 0-1,0 1 1,1-1-1,0 0 1,0 0-1,1-1 1,0 1-1,0-1 1,0 0-1,0 0 1,1 0-1,0 0 1,0-1-1,0 0 1,1 0-1,-1 0 0,7 3 1,0-2-6752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5:38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1009 19 24575,'-230'-17'0,"177"16"0,-255 2 0,293 0 0,-1 1 0,1 0 0,0 1 0,0 1 0,0 1 0,0 0 0,1 0 0,0 1 0,-19 12 0,24-12 0,-1 1 0,1 0 0,1 0 0,-1 1 0,1 0 0,0 1 0,1 0 0,0 0 0,1 0 0,0 1 0,0 0 0,1 0 0,-5 15 0,-7 29 0,3 0 0,3 2 0,-6 64 0,9-56 0,-31 123 0,28-149 0,3 0 0,1 0 0,-4 78 0,15 117 0,-2-219 0,0 1 0,1-1 0,1 0 0,0 0 0,1-1 0,0 1 0,1-1 0,1 0 0,0 0 0,1-1 0,0 0 0,0 0 0,2-1 0,-1 0 0,1-1 0,1 0 0,14 10 0,-2-2 0,1-1 0,0-2 0,2 0 0,0-2 0,0-1 0,1-1 0,45 13 0,-39-16 0,0-1 0,1-2 0,0-1 0,0-1 0,48-3 0,-60-2 0,-1 0 0,0-2 0,0 0 0,0-1 0,-1-2 0,1 0 0,-2-1 0,1-1 0,31-19 0,-25 10-80,0-1 0,-1-1-1,-2-2 1,0 0 0,-1-1-1,-1-1 1,-2-1 0,0-1-1,-2-1 1,-1 0 0,-1-1 0,-1-1-1,-1 0 1,-2-1 0,-1-1-1,8-40 1,-9 19-6746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1:46.9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1 132 24575,'1473'0'0,"-1417"-2"0,71-13 0,-73 7 0,82-2 0,-108 10 0,95 2 0,228-26 0,-251 13 0,1 5 0,117 8 0,-64 0 0,961-2 0,-1075 2 0,77 15 0,-78-10 0,0-2 0,40 1 0,741-7 0,-800 2 0,0 1 0,0 1 0,32 10 0,29 4 0,-27-7 0,1 2 0,60 21 0,19 6 0,-109-35 0,1 0 0,42 0 0,-38-3 0,46 7 0,-49-4 0,0-2 0,0-1 0,1-1 0,-1-2 0,30-5 0,67-2 0,-111 7 0,-1 0 0,1-1 0,-1 0 0,1-1 0,-1-1 0,0 0 0,0 0 0,-1-1 0,19-13 0,19-8 0,131-66 0,-76 35-1365,-94 53-5461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1:49.8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1 143 24575,'759'-34'0,"-626"24"0,-30 4 0,134-27 0,-151 5 0,-72 22 0,0 1 0,0 0 0,1 1 0,-1 0 0,1 1 0,0 1 0,16-1 0,196 5-1365,-212-2-5461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1:51.4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1 108 24575,'1'2'0,"1"-1"0,-1 0 0,1 0 0,0 1 0,-1-1 0,1 0 0,0 0 0,0-1 0,0 1 0,0 0 0,0-1 0,0 1 0,0-1 0,0 1 0,0-1 0,0 0 0,0 0 0,4 0 0,-3 0 0,90 4 0,0-3 0,184-24 0,-209 15 0,229-32 0,-115 14 0,186-4 0,314 31 0,-276 1 0,-168 7 110,19 0-1585,-241-10-5351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1:53.7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391 0 24575,'-2'4'0,"1"0"0,0 0 0,-1 0 0,1 0 0,-1-1 0,0 1 0,-1 0 0,1-1 0,-4 5 0,-13 22 0,4 8 0,2-7 0,1 1 0,1 0 0,2 0 0,1 1 0,2 0 0,-5 65 0,11-40 0,-2-28 0,2 1 0,2 0 0,1 0 0,6 32 0,-6-53 0,0 1 0,-1 0 0,-1 0 0,0-1 0,-1 1 0,1 0 0,-4 19 0,2-26 0,1 0 0,-2 0 0,1 0 0,0 0 0,-1 0 0,0-1 0,1 1 0,-2 0 0,1-1 0,0 0 0,-1 1 0,1-1 0,-1 0 0,0 0 0,0-1 0,0 1 0,0 0 0,-1-1 0,1 0 0,-1 0 0,1 0 0,-8 3 0,3-2 0,-1 1 0,0-1 0,1-1 0,-1 1 0,0-1 0,0-1 0,-1 0 0,1 0 0,0-1 0,0 0 0,0-1 0,0 1 0,0-2 0,0 1 0,0-2 0,0 1 0,0-1 0,0 0 0,1-1 0,0 0 0,0 0 0,0-1 0,-12-9 0,39 32 0,-1 0 0,-1 1 0,0 1 0,-2 1 0,0 0 0,-1 1 0,-1 1 0,-2 0 0,0 0 0,-1 1 0,-1 1 0,-2-1 0,0 1 0,-2 1 0,4 46 0,8 687 0,-18-530 0,4-198-1365,1-20-5461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1:54.8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887 0 24575,'-8'1'0,"0"0"0,1 0 0,0 1 0,-1-1 0,1 2 0,0-1 0,0 1 0,0 0 0,0 1 0,1-1 0,-7 6 0,-68 56 0,61-48 0,-187 184 0,129-120 0,49-51 0,2 1 0,1 1 0,2 1 0,2 2 0,-25 48 0,20-25 0,3 1 0,-29 106 0,47-145 0,-80 332 0,72-276 0,4 0 0,-2 132 0,11-159 0,2 0 0,3 0 0,1 0 0,3-1 0,19 68 0,5-21 0,4-2 0,4-1 0,5-3 0,60 92 0,-86-150 0,1-2 0,2 0 0,0-2 0,2 0 0,1-2 0,53 42 0,-60-57 10,-1 0-1,2-2 1,-1 0-1,1 0 0,0-2 1,1 0-1,0-2 1,26 4-1,17-3-352,83-2 0,-93-4-421,-35 1-6062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1:55.2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196 1 24575,'73'65'0,"-35"-32"0,54 58 0,-83-81 0,0 1 0,-1 1 0,0-1 0,-1 2 0,0-1 0,-1 1 0,0 0 0,-1 0 0,-1 0 0,4 18 0,-7-24 0,-1 0 0,0 1 0,-1-1 0,1 0 0,-1 1 0,-1-1 0,0 0 0,0 0 0,0 0 0,0 0 0,-1-1 0,-1 1 0,1-1 0,-1 1 0,0-1 0,0 0 0,-1-1 0,0 1 0,0-1 0,-9 8 0,-13 11 0,-2-1 0,-57 34 0,67-45 0,-16 10 0,-9 8 0,-3-3 0,-54 25 0,88-48-1365,1-1-5461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3:15.7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49 1 24575,'0'531'0,"-11"-436"0,3-32 0,8-60 0,0 1 0,-1-1 0,1 1 0,-1-1 0,1 1 0,-1-1 0,0 1 0,0-1 0,-1 1 0,1-1 0,-1 0 0,1 0 0,-1 0 0,0 0 0,-3 3 0,5-6 0,0 0 0,-1 0 0,1 1 0,0-1 0,0 0 0,-1 0 0,1 0 0,0 0 0,0 0 0,-1 0 0,1 0 0,0 0 0,0 0 0,-1 0 0,1 0 0,0 0 0,0 0 0,-1 0 0,1 0 0,0 0 0,0 0 0,0 0 0,-1 0 0,1 0 0,0 0 0,0 0 0,-1-1 0,1 1 0,0 0 0,0 0 0,0 0 0,-1 0 0,1-1 0,0 1 0,0 0 0,0 0 0,0 0 0,-1-1 0,1 1 0,0 0 0,0 0 0,0 0 0,0-1 0,0 1 0,0 0 0,0 0 0,0-1 0,0 1 0,0 0 0,0 0 0,0-1 0,0 1 0,0 0 0,0 0 0,0-1 0,0 1 0,0 0 0,0-1 0,5-16 0,-4 16-76,1 0 1,0 0-1,-1-1 0,1 1 0,0 0 0,-1 0 0,1 1 0,0-1 1,0 0-1,0 1 0,0-1 0,0 1 0,-1-1 0,1 1 1,0 0-1,0 0 0,4 0 0,5 2-6750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3:16.1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0 387 24575,'0'-371'-1365,"0"356"-5461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3:16.5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24575,'0'0'-8191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3:17.7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593 0 24575,'0'0'0,"0"29"0,0 0 0,-1 0 0,-2 0 0,-1-1 0,-12 41 0,3-20 0,10-35 0,-1 0 0,0 0 0,-1-1 0,-1 1 0,0-1 0,-1-1 0,-9 15 0,3-8 0,12-16 0,0-1 0,-1 1 0,1-1 0,-1 1 0,0-1 0,0 0 0,0 1 0,0-1 0,0 0 0,0 0 0,0-1 0,-1 1 0,1 0 0,-1-1 0,1 1 0,-1-1 0,0 0 0,0 0 0,1 0 0,-1 0 0,0-1 0,0 1 0,0-1 0,0 1 0,0-1 0,0 0 0,-3-1 0,-19-1 0,0-2 0,1-1 0,-43-14 0,43 12 0,-21-7-112,17 5-138,-1 1-1,1 1 0,-1 1 1,-50-3-1,60 9-6575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4:13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374 0 24575,'-29'27'0,"8"-7"0,0 0 0,2 1 0,-19 27 0,20-22 0,0 0 0,-2-1 0,-1-1 0,-1-1 0,-49 40 0,38-48 0,31-15 0,0 1 0,0-1 0,0 1 0,0-1 0,0 1 0,0-1 0,0 1 0,1 0 0,-1 0 0,0 0 0,0 0 0,1 0 0,-1 1 0,1-1 0,-1 0 0,1 1 0,0-1 0,-1 1 0,1-1 0,0 1 0,0 0 0,0 0 0,0-1 0,0 1 0,1 0 0,-1 0 0,0 0 0,1 0 0,0 0 0,-1 0 0,1 0 0,0 0 0,0 0 0,0 0 0,0 2 0,1 1 0,0 1 0,0-1 0,0 0 0,0 0 0,1 0 0,0 0 0,0 0 0,1 0 0,-1-1 0,1 1 0,0-1 0,0 0 0,0 1 0,1-1 0,-1-1 0,1 1 0,8 6 0,9 5 0,1 0 0,33 17 0,-18-11 0,-27-15 0,0 0 0,-1 1 0,0 0 0,0 0 0,-1 1 0,0 0 0,0 1 0,-1 0 0,0 0 0,-1 0 0,0 1 0,0 0 0,-1 0 0,0 1 0,-1-1 0,0 1 0,-1 0 0,0 0 0,0 1 0,1 21 0,-4-31-91,0 0 0,0-1 0,0 1 0,-1 0 0,1 0 0,0 0 0,-1-1 0,1 1 0,-1 0 0,1-1 0,-1 1 0,0 0 0,0-1 0,-1 3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3:18.4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317 1 24575,'-3'6'0,"-4"2"0,-9 2 0,-6 4 0,-2 1 0,-2-1 0,-1-4 0,2-3 0,2-2 0,-1-3 0,1-2 0,1 3 0,1 1 0,1-1 0,2-1 0,3 0-8191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3:21.2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184 936 24575,'-36'2'0,"-43"-2"0,75 0 0,0 0 0,0-1 0,0 0 0,0 0 0,0 0 0,0 0 0,0 0 0,1-1 0,-1 1 0,0-1 0,1 0 0,-1-1 0,1 1 0,0 0 0,-4-4 0,7 6 0,0-1 0,-1 1 0,1 0 0,-1-1 0,1 1 0,0-1 0,-1 1 0,1-1 0,0 1 0,-1-1 0,1 1 0,0-1 0,0 1 0,-1-1 0,1 0 0,0 1 0,0-1 0,0 1 0,0-1 0,0 1 0,0-1 0,0 0 0,0 1 0,0-1 0,0 1 0,0-1 0,0 0 0,0 1 0,1-1 0,-1 1 0,0-1 0,1 0 0,19-8 0,30 5 0,-49 4 0,37 1 0,-24 0 0,0 0 0,0-1 0,1 0 0,-1-1 0,0-1 0,0 0 0,-1-1 0,1 0 0,18-8 0,-31 10 0,1 0 0,-1 1 0,0-1 0,1-1 0,-1 1 0,0 0 0,0 0 0,0 0 0,0-1 0,0 1 0,0 0 0,0-1 0,0 1 0,-1-1 0,1 1 0,-1-1 0,1 1 0,-1-1 0,1 1 0,-1-1 0,0 0 0,0 1 0,1-1 0,-1 0 0,-1 1 0,1-1 0,0 0 0,0 1 0,0-1 0,-1 1 0,0-3 0,-3-7 0,0-1 0,-1 1 0,-9-17 0,-3-8 0,13 22 0,-6-17 0,2 29 0,-4 18 0,1 9 0,0 1 0,-9 38 0,-7 17 0,6-31 0,19-58 0,1 0 0,-1 0 0,1 0 0,0 0 0,1-14 0,1 6 0,-2-14 0,2 0 0,2 0 0,1 0 0,10-42 0,-5 37 0,5-51 0,2-8 0,-13 79 0,0 1 0,1-1 0,0 1 0,1 0 0,1 0 0,0 1 0,1-1 0,13-18 0,-9 17 0,-2-1 0,0 0 0,0-1 0,-2 1 0,0-2 0,-1 1 0,-1-1 0,0 0 0,-2 0 0,0 0 0,1-29 0,2 2-1365,-2 22-5461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3:23.7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125 0 24575,'-2'1'0,"1"-1"0,-1 0 0,1 0 0,-1 1 0,1-1 0,-1 0 0,1 1 0,-1-1 0,1 1 0,0 0 0,-1 0 0,1-1 0,0 1 0,0 0 0,0 0 0,-1 0 0,1 0 0,0 0 0,0 1 0,-1 1 0,-14 36 0,12-21 0,2 0 0,-2 27 0,-16 152 0,5-70 0,7-68 0,-1 40 0,-9 59 0,18-149 0,1 0 0,-1 1 0,1-1 0,1 0 0,0 0 0,0 0 0,1 0 0,0 0 0,0 0 0,1-1 0,0 1 0,1-1 0,-1 0 0,2 0 0,10 12 0,-11-13 0,-1 0 0,0 0 0,0 0 0,-1 1 0,0 0 0,0-1 0,0 1 0,-1 0 0,-1 0 0,1 1 0,-1-1 0,0 12 0,-1-18 0,1 0 0,-1 1 0,1-1 0,0 0 0,0 0 0,0 0 0,0 0 0,0 0 0,1 0 0,-1 0 0,1 0 0,-1 0 0,1 0 0,-1-1 0,1 1 0,0-1 0,0 1 0,0-1 0,0 0 0,0 0 0,0 0 0,0 0 0,1 0 0,-1 0 0,0 0 0,0-1 0,5 1 0,8 2 0,0-1 0,0 0 0,19-1 0,-17-1 0,122 1 0,197-23 0,136-48 0,-362 52 0,150-30 0,-147 30-1365,-88 16-5461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3:26.9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128 0 24575,'-2'1'0,"0"0"0,0 0 0,0 0 0,0 0 0,1 0 0,-1 0 0,0 0 0,1 1 0,-1-1 0,1 1 0,-1-1 0,1 1 0,0-1 0,0 1 0,-2 3 0,-15 29 0,12-21 0,-4 9 0,0 1 0,2 1 0,1-1 0,1 1 0,0 0 0,2 1 0,-2 40 0,6-59-136,0 0-1,0 0 1,0 0-1,-1 0 1,0 0-1,0-1 1,-1 1-1,0 0 0,-4 8 1,-1-3-6690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3:28.1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117 0 24575,'-1'1'0,"0"-1"0,-1 1 0,1-1 0,0 1 0,0-1 0,-1 1 0,1 0 0,0 0 0,0-1 0,0 1 0,0 0 0,0 0 0,0 0 0,0 0 0,0 0 0,0 0 0,1 1 0,-1-1 0,0 0 0,1 0 0,-1 0 0,1 1 0,-1-1 0,1 0 0,-1 3 0,-8 40 0,8-35 0,-64 305 0,62-301 28,2-1-1,-1 1 0,2 20 1,0-21-323,0-1 0,-1 0 0,0 1 0,-5 18 0,2-19-6531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3:29.1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24575,'1948'0'-1365,"-1860"0"-5461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3:30.0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1963 1 24575,'-922'18'-733,"51"0"-861,702-17-4270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3:31.1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24575,'37'10'0,"1"-2"0,-1-2 0,53 3 0,-29-3 0,716 42-234,1-46-593,-461-3-11,-225 1-5454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3:43.5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24575,'396'19'0,"1482"-18"-3056,-915-3 2191,-859 2-3405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4:48.7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4:13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24575,'0'3'0,"3"1"0,4 3 0,4 0 0,2-1 0,3-1 0,2-3 0,0 0 0,0-1 0,1-1 0,-1 3 0,0 1 0,-3-1-8191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4:49.1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4:54.7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5381 0 24575,'-6'1'0,"0"1"0,0 0 0,0 0 0,1 0 0,-1 1 0,-8 5 0,-9 3 0,-20 2 0,-1-3 0,0-1 0,0-2 0,0-2 0,-74-1 0,29-1 0,79-2 0,-584 36 0,1 32 0,-325 28 0,-209-83 0,906-32 0,-34-1 0,110 21 0,-128-3 0,218-4 0,-78-18 0,-17-2 0,128 21 0,0-1 0,1 0 0,-33-14 0,28 9 0,-44-9 0,-107-23-1365,161 40-5461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4:55.8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24575,'0'3'0,"1"0"0,-1 0 0,1 0 0,0 0 0,0-1 0,0 1 0,1 0 0,-1 0 0,1-1 0,-1 1 0,1-1 0,0 1 0,0-1 0,0 0 0,0 0 0,1 0 0,-1 0 0,0 0 0,1 0 0,0-1 0,-1 1 0,1-1 0,0 0 0,5 2 0,9 4 0,1-1 0,33 6 0,-39-9 0,125 23 3,269 17 0,145-37-49,-398-7-14,1613 14-442,303-7 937,-1178-9-268,-370-24-167,0 0 0,-226 29 0,279-3 0,-372-6 0,165-4 0,-318 12-113,146-5 360,-162 1-622,-1-1 0,1-2 1,59-18-1,-76 18-6451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5:06.2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538 1521 24575,'33'1'0,"0"0"0,-1 2 0,1 2 0,-1 1 0,0 1 0,-1 2 0,54 22 0,-54-20 0,1-1 0,-1-1 0,2-1 0,57 5 0,135-4 0,-187-8 0,55 2 0,130 22 0,-70-8 0,0-7 0,257-16 0,-56-16 0,237-6 0,-181-4 0,-309 20 0,201-2 0,-106 9 0,439-48 0,-457 18 0,-146 29 0,1 3 0,0 0 0,0 2 0,48 4 0,4 0 0,-58-4 0,0-2 0,48-11 0,-49 8 0,0 2 0,0 0 0,31 0 0,47 4 0,107-13 0,-163 6 0,-1-3 0,0-2 0,0-2 0,82-36 0,-126 48 0,1 0 0,-1-1 0,1 1 0,-1-1 0,0 1 0,0-1 0,0 0 0,0-1 0,-1 1 0,1 0 0,-1-1 0,0 1 0,0-1 0,0 0 0,0 0 0,-1 1 0,0-1 0,2-7 0,1-10 0,0 0 0,0-34 0,2-5 0,9-58 0,-6 0 0,-8-193 0,-3 140 0,4 68 0,-4-114 0,1 215 0,1-1 0,0 1 0,-1 0 0,0 0 0,1-1 0,-1 1 0,0 0 0,0 0 0,0 0 0,0 0 0,-1 0 0,1 0 0,-1 0 0,1 1 0,-1-1 0,1 0 0,-1 1 0,0-1 0,0 1 0,0 0 0,0 0 0,0 0 0,0 0 0,0 0 0,0 0 0,0 0 0,-1 0 0,1 1 0,0-1 0,0 1 0,-4 0 0,-11-2 0,1 1 0,0 1 0,-28 4 0,10-1 0,-1253 1-501,688-7 344,-888 3 267,1354 7 166,-187 32 0,71-6-280,-295-2 4,-3-32 0,213-2 0,313 4 0,-10-1 0,-46-5 0,65 3 0,1-1 0,-1 0 0,0 0 0,1-1 0,0 0 0,0-1 0,-12-8 0,-18-6 0,0 0 0,-2 3 0,0 2 0,-54-12 0,71 22 0,-1 1 0,1 1 0,-1 1 0,-50 5 0,74-3 0,1-1 0,0 0 0,0 0 0,0 1 0,0-1 0,0 1 0,0 0 0,0 0 0,0 0 0,0 0 0,1 0 0,-1 0 0,0 0 0,1 0 0,-1 1 0,0-1 0,1 1 0,0-1 0,-1 1 0,1 0 0,-1 1 0,0 1 0,0 1 0,0-1 0,1 0 0,-1 0 0,1 1 0,0-1 0,1 1 0,-1-1 0,1 8 0,0 3 0,1-1 0,1 1 0,0 0 0,1-1 0,7 20 0,42 102 0,-29-79 0,-2 0 0,15 66 0,135 525 0,-158-610-341,2 0 0,1-1-1,30 48 1,-39-74-6485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6:21.7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6:23.0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24575,'8'1'0,"0"1"0,0 0 0,-1 0 0,1 0 0,-1 1 0,1 0 0,-1 1 0,0 0 0,0 0 0,-1 0 0,1 1 0,-1 0 0,8 7 0,38 25 0,-14-18 3,1-2 0,1-1 0,1-2 1,42 8-1,175 27-141,-211-42 38,1160 111-2304,3-97 1118,-1041-21-2993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6:23.7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1959 0 24575,'-18'1'0,"1"1"0,-1 0 0,1 1 0,0 0 0,-33 13 0,-80 42 0,11-4 0,-14-8 30,-3-6 0,-1-6 0,-179 21 0,-423-12-1515,628-44-5341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7:48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6388 249 24575,'0'-3'0,"-1"0"0,0-1 0,0 1 0,0 0 0,0 0 0,0 0 0,-1 0 0,1 0 0,-1 0 0,0 0 0,0 1 0,0-1 0,0 1 0,0-1 0,-1 1 0,1 0 0,-1-1 0,1 2 0,-1-1 0,0 0 0,0 0 0,0 1 0,0-1 0,-4 0 0,-11-6 0,-1 2 0,-34-8 0,48 13 0,-103-20 0,-165-11 0,-112 18 0,-1116 12 0,747 4 0,392 0 0,-576-11 0,536-21 0,167 10 0,100 5 0,-52-2 0,160 17 0,0 0 0,0 2 0,0 1 0,0 2 0,-26 7 0,-49 24 0,2 4 0,1 5 0,-92 58 0,177-95 0,1 1 0,0 0 0,0 1 0,1 0 0,1 1 0,-1 0 0,2 1 0,0 1 0,-12 17 0,3 3 0,1 1 0,-23 61 0,27-64 0,2 1 0,1 1 0,2-1 0,1 2 0,1-1 0,-3 56 0,9-61 0,2-1 0,0 0 0,1 0 0,2 0 0,1 0 0,1 0 0,1-1 0,1 0 0,2 0 0,17 34 0,-11-32 0,1-1 0,0-1 0,2 0 0,1-2 0,1 0 0,2-1 0,45 36 0,-32-33 0,1-1 0,1-2 0,1-2 0,80 30 0,-38-23 0,142 28 0,83-6 0,-284-47 0,978 123 0,-812-104 0,114 7 0,2-12 0,403-31 0,-518-6-240,-1-8-1,186-52 0,356-141-965,-138-12 875,-16-37 0,-516 242 460,96-50 874,-131 64-791,-1-1 1,-1-1-1,42-37 0,-62 49-177,1-1 0,-1 1-1,0 0 1,0-1-1,0 1 1,0-1 0,-1 0-1,0 0 1,0 0-1,0 0 1,-1-1 0,0 1-1,0 0 1,0-1-1,0 1 1,-1 0 0,0-1-1,0 1 1,-1-1-1,1 1 1,-3-10 0,-3-7-267,-1 1 0,-1-1 0,-19-36 0,17 37-358,-14-29-6236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6:34.5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1 446 24575,'0'1'0,"1"0"0,-1 0 0,1 0 0,0 0 0,-1 0 0,1 0 0,0-1 0,0 1 0,0 0 0,-1 0 0,1-1 0,0 1 0,0 0 0,0-1 0,0 1 0,0-1 0,0 1 0,0-1 0,1 0 0,-1 1 0,0-1 0,2 0 0,31 8 0,-29-7 0,58 7 0,1-2 0,125-6 0,-83-2 0,1013 3-233,664-3-239,-1054-38 472,-222 6 0,-294 25-1,386-21-15,-4-36-5,287-105 756,-790 149-733,0 3 0,1 4 0,174-4 0,-228 19-2,0-1 0,-1-2 0,1-2 0,45-12 0,-55 12 0,0 1 0,1 1 0,-1 2 0,38 3 0,-34-1 0,-1 0 0,1-3 0,37-5 0,-26 1-4,0 2 0,1 2 0,50 5-1,-8-1-1343,-70-2-5478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6:35.0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2955 0 24575,'-8'1'0,"0"0"0,0 1 0,0-1 0,0 1 0,-13 6 0,-10 2 0,-267 59-458,-359 37 0,-310-34-2349,226-57 2062,541-15-2978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4:15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658 147 24575,'-46'42'0,"-20"21"0,37-31 0,-3-1 0,0-2 0,-2-2 0,-1 0 0,-1-3 0,-1-1 0,-66 31 0,87-47 0,-1 0 0,0-1 0,-30 7 0,44-12 0,0 0 0,0 0 0,0-1 0,0 1 0,0-1 0,0 0 0,0 0 0,0 0 0,0 0 0,0-1 0,0 1 0,0-1 0,0 0 0,0 0 0,0 0 0,0 0 0,0 0 0,0-1 0,1 1 0,-1-1 0,1 0 0,-1 1 0,1-1 0,-1 0 0,1-1 0,0 1 0,0 0 0,0-1 0,-2-3 0,-1-6 0,0-1 0,1 0 0,1 0 0,0 0 0,0 0 0,1-1 0,1 1 0,0-1 0,1 0 0,1 1 0,0-1 0,5-23 0,-4 31 0,1 1 0,0-1 0,0 1 0,0-1 0,1 1 0,-1 0 0,1 1 0,0-1 0,1 1 0,-1-1 0,1 1 0,0 1 0,0-1 0,0 1 0,0 0 0,1 0 0,-1 0 0,1 1 0,0-1 0,11-1 0,3-1 0,-1 0 0,1 2 0,0 0 0,0 2 0,23 0 0,-28 2 0,13-1 0,0 1 0,37 7 0,-55-5 0,0-1 0,0 2 0,0-1 0,0 2 0,0-1 0,-1 1 0,1 1 0,-1-1 0,11 11 0,39 35 0,-43-34 0,1-2 0,1 0 0,1-1 0,0-1 0,0 0 0,2-2 0,37 17 0,-37-22 0,0 2 0,-1 0 0,0 1 0,-1 1 0,0 1 0,0 0 0,32 28 0,-44-34 0,-1-1 0,0 0 0,1-1 0,0 1 0,-1-1 0,1-1 0,1 1 0,-1-1 0,0 0 0,0-1 0,1 0 0,12 0 0,-3 0 0,-1-1 0,1-1 0,-1 0 0,30-7 0,-43 7 0,1 0 0,-1-1 0,1 1 0,-1-1 0,0 0 0,0 0 0,0 0 0,0 0 0,0 0 0,0-1 0,0 1 0,-1-1 0,0 0 0,1 0 0,-1 0 0,0 0 0,0 0 0,-1-1 0,1 1 0,-1 0 0,1-1 0,-1 0 0,0 1 0,0-1 0,-1 1 0,1-8 0,1-10 0,-1 0 0,-1 0 0,-5-35 0,2 28 0,2 16 0,-1-1 0,0 1 0,-1 0 0,0-1 0,-1 1 0,0 0 0,-1 1 0,0-1 0,-1 1 0,-1 0 0,-13-18 0,9 16 0,0 1 0,-2 0 0,1 1 0,-1 0 0,-1 1 0,0 0 0,-30-15 0,13 12 0,-1 1 0,0 1 0,0 1 0,-1 2 0,0 1 0,0 2 0,-1 2 0,-43 0 0,36 1 0,28 1 0,-1 0 0,1 1 0,-1 0 0,1 1 0,0 0 0,-22 6 0,33-5-43,0-1 0,0 1 0,0 0 0,0 0 0,1 0 0,-1 0 0,1 0 0,-1 0 0,1 0 0,0 1 0,0-1 0,0 0 0,0 1 0,0-1 0,0 1 0,1-1 0,-1 1 0,1-1 0,0 1 0,0-1 0,0 1 0,0 0 0,0-1 0,1 6 0,-1-6-247,1 13-6536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6:39.4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24575,'0'3'0,"1"0"0,0 1 0,0-1 0,0 0 0,0 0 0,0 0 0,1 0 0,0 0 0,-1 0 0,1 0 0,0-1 0,1 1 0,-1-1 0,0 1 0,1-1 0,-1 0 0,1 0 0,0 0 0,-1 0 0,1 0 0,0-1 0,0 1 0,0-1 0,1 0 0,2 1 0,15 6 0,1-2 0,34 7 0,-43-10 0,96 13 0,0-4 0,1-6 0,114-7 0,-55 0 0,1386 44-859,-902-20 830,138-21 917,-610-19-888,33-2 0,3058 20 0,-3257-1-130,-1-2 0,1 0 0,-1-1 0,1-1 0,22-8 1,-28 9-457,6-2-6240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6:50.1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16 24575,'1'2'0,"1"0"0,0 0 0,0 0 0,1 0 0,-1-1 0,0 1 0,0-1 0,1 1 0,-1-1 0,1 0 0,0 0 0,-1 0 0,1 0 0,3 0 0,6 4 0,44 18 0,1-2 0,0-3 0,113 20 0,-136-31 0,61 7 0,1-4 0,1-5 0,113-7 0,-55-1 0,-128 5 0,0-2 0,0-2 0,-1 0 0,1-2 0,-1 0 0,0-2 0,0-1 0,27-11 0,-14 0 0,3-2 0,1 2 0,1 1 0,1 3 0,0 1 0,50-7 0,-92 20-136,1 0-1,-1-1 1,0 0-1,1 1 1,-1-1-1,0-1 1,0 1-1,0 0 0,6-4 1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6:51.5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24575,'0'8'0,"0"1"0,1 0 0,0-1 0,0 1 0,1-1 0,0 1 0,0-1 0,1 0 0,0 0 0,1 0 0,0 0 0,0 0 0,1-1 0,0 0 0,0 0 0,0 0 0,1-1 0,12 11 0,-1 0 0,2-2 0,0 0 0,0-1 0,2-1 0,38 19 0,117 40 0,-149-64 0,54 9 0,-12-4 0,53 17 0,251 49 0,-256-64 0,141-2 0,-230-13 0,1-1 0,-1-1 0,0-1 0,0-1 0,0-2 0,-1-1 0,1-1 0,43-20 0,269-148 0,-337 174 0,34-16 0,67-23 0,-88 35-1365,-2 1-5461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6:52.7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24575,'0'14'0,"0"1"0,0-1 0,2 1 0,-1-1 0,2 0 0,0 0 0,1 0 0,0 0 0,1 0 0,1-1 0,0 0 0,1 0 0,0-1 0,1 1 0,0-1 0,13 13 0,14 17 0,-4-3 0,3-2 0,64 58 0,-91-91 0,0 0 0,0 0 0,1-1 0,0 0 0,-1 0 0,1-1 0,1 0 0,-1 0 0,0-1 0,0 0 0,0 0 0,13-1 0,6-1 0,1-1 0,37-8 0,-35 2 0,0-1 0,-1-1 0,47-25 0,-38 17 0,48-15 0,-15 13 0,0 3 0,111-12 0,118-2 0,-279 27 0,0 0 0,0-1 0,0-2 0,-1 0 0,0-1 0,19-10 0,19-8 0,16-4 0,-5 1 0,100-27 0,-141 48-682,48-22-1,-61 24-6143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6:53.6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24575,'0'5'0,"1"-1"0,0 0 0,0 0 0,0 0 0,1 0 0,-1 0 0,1 0 0,0-1 0,0 1 0,0 0 0,0-1 0,1 0 0,0 1 0,-1-1 0,1 0 0,0 0 0,1-1 0,-1 1 0,0-1 0,1 1 0,-1-1 0,1 0 0,0 0 0,0-1 0,7 3 0,10 4 0,1-2 0,0 0 0,29 4 0,-50-10 0,70 8 0,0-3 0,72-4 0,55 3 0,174 28 0,430 18 0,-513-51-1365,-248 0-5461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6:56.7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0 227 24575,'31'-29'0,"1"2"0,2 1 0,0 2 0,1 1 0,2 1 0,0 3 0,63-25 0,-94 42 0,1-1 0,0 1 0,-1 0 0,1 1 0,0 0 0,10-1 0,-16 2 0,0 0 0,0 0 0,0 0 0,0 0 0,0 1 0,0-1 0,0 0 0,0 0 0,0 1 0,0-1 0,0 1 0,0-1 0,0 0 0,-1 1 0,1 0 0,0-1 0,0 1 0,-1 0 0,1-1 0,0 1 0,0 1 0,0-1 0,-1 1 0,1-1 0,-1 1 0,0-1 0,1 1 0,-1 0 0,0-1 0,0 1 0,0 0 0,0-1 0,0 1 0,-1 0 0,1-1 0,0 1 0,-1-1 0,1 1 0,-2 2 0,-7 15 16,0 0 1,-1-1-1,-1 0 0,-1-1 0,0 0 0,-25 25 0,23-27-200,1 0-1,1 0 0,0 2 0,1-1 0,1 1 1,0 1-1,-11 30 0,17-32-6641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6:58.5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 16 24575,'28'-7'0,"2"-1"0,-29 8 0,1 0 0,-1 0 0,0 0 0,0 1 0,0-1 0,1 0 0,-1 1 0,0-1 0,0 1 0,0 0 0,0-1 0,0 1 0,0 0 0,0-1 0,0 1 0,0 0 0,0 0 0,-1 0 0,1 0 0,0 0 0,0 0 0,-1 0 0,1 0 0,-1 0 0,1 2 0,1 1 0,-1 0 0,1 1 0,-1-1 0,-1 1 0,1 0 0,0-1 0,-1 1 0,0 0 0,0-1 0,-1 7 0,1-10 0,-1 1 0,1 0 0,0 0 0,0-1 0,-1 1 0,1 0 0,-1-1 0,1 1 0,-1-1 0,0 1 0,1 0 0,-1-1 0,0 1 0,0-1 0,0 0 0,0 1 0,-1-1 0,1 0 0,0 0 0,0 0 0,-1 0 0,1 0 0,-1 0 0,1 0 0,-1 0 0,1 0 0,-1-1 0,0 1 0,-2 0 0,3-1 0,1 1 0,0-1 0,-1 0 0,1 0 0,0 0 0,-1 0 0,1 0 0,0 0 0,-1 0 0,1 0 0,-1 0 0,1 0 0,0 0 0,-1 0 0,1 0 0,0 0 0,-1 0 0,1 0 0,-1 0 0,1 0 0,0 0 0,-1 0 0,1-1 0,0 1 0,-1 0 0,1 0 0,0 0 0,0-1 0,-1 1 0,1 0 0,0 0 0,-1-1 0,1 1 0,0 0 0,0-1 0,0 1 0,-1 0 0,1-1 0,0 1 0,0 0 0,0-1 0,0 1 0,0 0 0,0-1 0,0 1 0,0-1 0,0 1 0,0 0 0,0-1 0,0 1 0,0 0 0,0-1 0,0 1 0,0-1 0,0 1 0,0 0 0,0-1 0,0 1 0,1 0 0,-1-1 0,0 1 0,0 0 0,0 0 0,1-1 0,-1 1 0,0 0 0,0-1 0,1 1 0,19-20 0,-16 18 0,0 0 0,0 0 0,0 1 0,1 0 0,-1-1 0,0 1 0,1 1 0,-1-1 0,1 1 0,-1-1 0,1 1 0,-1 1 0,0-1 0,1 0 0,-1 1 0,8 2 0,-9-1 0,0-1 0,0 1 0,-1-1 0,1 1 0,0 0 0,-1 0 0,1 1 0,-1-1 0,0 0 0,0 1 0,0-1 0,0 1 0,0 0 0,0 0 0,-1 0 0,1-1 0,-1 1 0,0 1 0,0-1 0,0 0 0,0 0 0,-1 0 0,1 4 0,6 36 0,-3-21 0,-1 1 0,0 0 0,-2 38 0,-1-54 0,-1 0 0,0 0 0,-1 0 0,1 0 0,-2 0 0,1 0 0,-1-1 0,1 1 0,-2-1 0,1 0 0,-1 0 0,0 0 0,0 0 0,-1 0 0,1-1 0,-7 6 0,-13 9 0,0-1 0,-1-1 0,-49 27 0,28-15 0,83-31 0,615-10-7,-396 14-1351,-229-3-5468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6:59.4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20 24575,'1'-1'0,"-1"0"0,1 0 0,-1 0 0,1 0 0,0 0 0,-1 0 0,1 1 0,0-1 0,-1 0 0,1 0 0,0 1 0,0-1 0,0 0 0,0 1 0,0-1 0,0 1 0,0-1 0,0 1 0,0 0 0,0-1 0,0 1 0,0 0 0,0 0 0,0 0 0,0 0 0,0 0 0,1 0 0,37-3 0,-35 3 0,11-1 0,-1 1 0,0 0 0,1 1 0,-1 1 0,0 0 0,23 7 0,-33-7 0,1 0 0,-1 0 0,1 0 0,-1 1 0,0 0 0,0 0 0,0 0 0,-1 0 0,1 0 0,-1 1 0,1 0 0,-1-1 0,0 1 0,-1 0 0,1 1 0,-1-1 0,0 0 0,0 1 0,0-1 0,0 1 0,-1 0 0,0 0 0,1 5 0,-1-8 0,-1 1 0,0 0 0,0 0 0,0-1 0,0 1 0,0 0 0,0-1 0,-1 1 0,1 0 0,-1-1 0,0 1 0,0 0 0,0-1 0,0 1 0,0-1 0,-1 0 0,1 1 0,-1-1 0,1 0 0,-1 0 0,0 0 0,0 0 0,0 0 0,0 0 0,0-1 0,0 1 0,0-1 0,-1 1 0,-3 1 0,-9 4 0,-1-1 0,1-1 0,-1 0 0,-17 2 0,-21 8 0,58-11 0,16-1 0,23 1 0,-5-2 0,87 8 0,-113-8 0,-1 0 0,0 1 0,1 0 0,-1 1 0,-1 0 0,1 0 0,0 2 0,13 8 0,-22-13 0,0 0 0,0 1 0,-1-1 0,1 1 0,0 0 0,-1-1 0,1 1 0,-1 0 0,0 0 0,0 0 0,0 0 0,1 0 0,-2 0 0,1 0 0,0 0 0,0 1 0,-1-1 0,1 0 0,-1 0 0,0 1 0,0-1 0,0 0 0,0 1 0,0-1 0,0 0 0,0 0 0,-1 1 0,1-1 0,-1 0 0,0 0 0,0 0 0,1 1 0,-1-1 0,-1 0 0,1 0 0,0-1 0,0 1 0,-1 0 0,1 0 0,-1 0 0,-2 1 0,-5 7 0,-1 0 0,0-1 0,-1 0 0,0-1 0,-18 11 0,-119 58 0,146-76-124,0 1 0,0-1 0,0 1 0,1 0 0,-1-1 0,0 1-1,1 0 1,-1 0 0,1 0 0,-2 4 0,-2 5-6702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6:59.9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289 0 24575,'-1'11'0,"-1"0"0,0 0 0,0-1 0,-1 1 0,-1-1 0,0 1 0,0-1 0,-1-1 0,0 1 0,-10 13 0,-2 1 0,0 0 0,-37 36 0,25-31 0,-2-1 0,-58 42 0,89-70 0,-1 0 0,1 0 0,0 0 0,0 0 0,0 0 0,0 0 0,-1 0 0,1 0 0,0 0 0,0 1 0,0-1 0,0 0 0,0 0 0,-1 0 0,1 0 0,0 0 0,0 0 0,0 0 0,0 0 0,0 1 0,0-1 0,-1 0 0,1 0 0,0 0 0,0 0 0,0 0 0,0 1 0,0-1 0,0 0 0,0 0 0,0 0 0,0 0 0,0 0 0,0 1 0,0-1 0,0 0 0,0 0 0,0 0 0,0 0 0,0 1 0,0-1 0,0 0 0,0 0 0,0 0 0,0 0 0,0 1 0,0-1 0,0 0 0,0 0 0,1 0 0,-1 0 0,0 0 0,0 0 0,0 1 0,0-1 0,0 0 0,0 0 0,1 0 0,-1 0 0,0 0 0,0 0 0,0 0 0,0 0 0,0 0 0,1 0 0,-1 1 0,0-1 0,0 0 0,22 3 0,33-3 0,-49-1 0,418 0-1365,-402 1-5461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7:00.3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24575,'0'753'-1365,"0"-719"-5461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5:39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887 308 24575,'-50'-1'0,"12"1"0,-50 4 0,75-3 0,0 2 0,0-1 0,1 2 0,-1 0 0,1 0 0,0 1 0,-21 12 0,-14 13 0,1 3 0,-71 67 0,-69 91 0,165-168 0,1 2 0,1 0 0,2 1 0,0 1 0,2 0 0,1 2 0,1-1 0,1 1 0,2 1 0,1 0 0,1 1 0,2 0 0,1 0 0,1 0 0,1 58 0,3-60 0,0 0 0,2-1 0,1 1 0,1 0 0,2-1 0,1 0 0,1 0 0,1-1 0,1 0 0,27 49 0,-14-37 0,1-1 0,2-1 0,2-2 0,57 58 0,-67-77 0,1-1 0,0 0 0,1-2 0,0 0 0,1-1 0,1-2 0,0 0 0,0-1 0,1-1 0,40 9 0,-37-12 0,0-1 0,1-1 0,0-1 0,0-1 0,0-2 0,0 0 0,-1-2 0,1-1 0,-1-1 0,1-2 0,-2 0 0,1-2 0,-1 0 0,0-2 0,-1-1 0,0-1 0,23-16 0,19-17 0,-1-2 0,-3-4 0,64-66 0,-100 89 0,-1 0 0,-1-2 0,-2 0 0,-1-2 0,-2 0 0,-1-2 0,-2 0 0,21-64 0,-20 34 0,-3-1 0,-4-1 0,5-97 0,-16-203 0,0 343 0,-1-38 60,-20-112 0,15 141-357,-1-1 0,-2 1 0,-1 1 0,-28-57 0,22 60-6529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7:03.8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56 24575,'0'4'0,"0"-1"0,1 1 0,-1-1 0,1 0 0,0 1 0,0-1 0,0 0 0,0 1 0,1-1 0,-1 0 0,1 0 0,0 0 0,0 0 0,0 0 0,0-1 0,0 1 0,1-1 0,-1 1 0,1-1 0,0 0 0,0 0 0,0 0 0,4 2 0,8 3 0,0 0 0,1-1 0,29 7 0,-10-2 0,-2-1 0,0 0 0,1-2 0,0-2 0,1-1 0,51 1 0,20-5 0,239-4 0,-334 3 0,1 0 0,-1-1 0,0-1 0,1 0 0,-1 0 0,0-1 0,0-1 0,0 0 0,-1 0 0,1-1 0,-1-1 0,0 1 0,-1-2 0,1 1 0,9-10 0,-13 12 0,-1-1 0,1 1 0,1 0 0,-1 0 0,0 1 0,1 0 0,0 0 0,0 1 0,0 0 0,0 0 0,0 0 0,0 1 0,9-1 0,9 1 0,0 1 0,38 4 0,-59-3 0,0-1 0,0 1 0,0 0 0,0 0 0,-1 1 0,1-1 0,0 1 0,-1 0 0,1 0 0,-1 0 0,1 0 0,-1 1 0,0-1 0,0 1 0,0 0 0,0 0 0,-1 0 0,1 0 0,-1 0 0,0 0 0,0 1 0,0-1 0,0 1 0,2 7 0,17 25 0,-21-35 0,1 0 0,0-1 0,0 1 0,0-1 0,-1 1 0,1-1 0,0 0 0,0 1 0,0-1 0,0 0 0,0 1 0,0-1 0,0 0 0,0 0 0,-1 0 0,1 0 0,0 0 0,0 0 0,0 0 0,0 0 0,0 0 0,0-1 0,0 1 0,0 0 0,0-1 0,0 1 0,-1 0 0,1-1 0,0 1 0,0-1 0,0 1 0,-1-1 0,1 0 0,0 1 0,-1-1 0,1 0 0,0 1 0,0-2 0,36-37 0,-25 25 0,33-40 0,-35 40 0,1 1 0,0 0 0,17-13 0,-24 22 0,1 0 0,0 1 0,0 0 0,0 0 0,0 1 0,0-1 0,1 1 0,-1 0 0,1 1 0,0-1 0,-1 1 0,1 0 0,9 0 0,55 2-1365,-55-1-5461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7:05.2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1 158 24575,'25'0'0,"-11"1"0,0 0 0,0-1 0,-1-1 0,1 0 0,0-1 0,0-1 0,-1 0 0,1-1 0,-1 0 0,17-9 0,35-25 0,-44 24 0,0 1 0,1 1 0,1 1 0,-1 1 0,2 1 0,44-12 0,-67 21 0,0 0 0,0 0 0,1-1 0,-1 1 0,0 0 0,1 0 0,-1 0 0,0 0 0,1 0 0,-1 1 0,0-1 0,1 0 0,-1 1 0,0-1 0,0 1 0,0-1 0,1 1 0,-1-1 0,0 1 0,0 0 0,0 0 0,0 0 0,0-1 0,0 1 0,0 0 0,0 0 0,-1 0 0,1 0 0,0 1 0,0-1 0,-1 0 0,1 0 0,-1 0 0,1 0 0,-1 1 0,1-1 0,-1 0 0,0 1 0,0-1 0,0 0 0,0 0 0,0 1 0,0-1 0,0 0 0,0 1 0,0-1 0,-1 3 0,-1 9 0,0-1 0,-1 1 0,-9 23 0,9-26 0,-24 74-682,-26 140-1,50-202-6143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7:06.2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19 24575,'1'-1'0,"-1"0"0,1 0 0,-1 0 0,1 0 0,0 0 0,-1 0 0,1 1 0,0-1 0,0 0 0,-1 0 0,1 1 0,0-1 0,0 0 0,0 1 0,0-1 0,0 1 0,0-1 0,0 1 0,0-1 0,0 1 0,0 0 0,0 0 0,0-1 0,1 1 0,-1 0 0,0 0 0,2 0 0,37-2 0,-35 2 0,437 10 0,-223-1 0,-193-8 0,-1 1 0,0 0 0,33 9 0,-48-8 0,0 0 0,-1 0 0,0 1 0,0 1 0,0-1 0,0 1 0,-1 1 0,1-1 0,-1 2 0,-1-1 0,10 10 0,-12-11 0,0 0 0,1-1 0,0 0 0,0 0 0,0 0 0,0-1 0,0 0 0,1 0 0,-1-1 0,1 0 0,0 0 0,-1 0 0,1-1 0,0 0 0,0 0 0,0-1 0,0 0 0,0 0 0,0-1 0,0 1 0,0-2 0,0 1 0,0-1 0,0 0 0,7-3 0,-9 2 11,0 0 0,-1-1 0,1 1 0,-1-1 0,0 0 0,0 0 0,0 0 0,0-1 0,-1 1 0,0-1 0,5-9 0,-4 7-260,0 0-1,1 0 1,0 1-1,0 0 0,7-7 1,-2 6-6577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7:07.7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145 130 24575,'0'-5'0,"1"0"0,0 0 0,0 0 0,0 1 0,1-1 0,0 0 0,0 1 0,0-1 0,0 1 0,1 0 0,-1-1 0,1 1 0,1 1 0,-1-1 0,0 0 0,5-3 0,-2 2 0,0 0 0,0 0 0,0 1 0,0 0 0,0 0 0,1 1 0,0-1 0,0 1 0,0 1 0,8-3 0,12 2 0,0 0 0,1 1 0,-1 2 0,1 1 0,34 6 0,-58-6 0,0 0 0,0 0 0,0 1 0,0-1 0,0 1 0,0 0 0,-1 1 0,1-1 0,-1 1 0,0-1 0,1 1 0,-1 0 0,-1 0 0,1 0 0,0 1 0,-1-1 0,1 1 0,-1-1 0,0 1 0,2 5 0,4 10 0,-1 0 0,-1 1 0,4 20 0,-3-10 0,-4-19 0,0 0 0,-1 0 0,0 0 0,0 0 0,-2 0 0,1 15 0,-2-23 0,1 1 0,-1-1 0,0 1 0,0-1 0,0 1 0,0-1 0,-1 0 0,1 1 0,-1-1 0,0 0 0,0 0 0,0 0 0,0-1 0,0 1 0,-1 0 0,1-1 0,-1 1 0,0-1 0,0 0 0,0 0 0,0 0 0,0 0 0,-6 2 0,-54 20 0,-1-3 0,-83 17 0,69-19 0,-76 29 0,152-48 0,1 1 0,-1-1 0,1 1 0,-1-1 0,1 1 0,-1 0 0,1-1 0,0 1 0,-1 0 0,1 0 0,0 0 0,0 0 0,-1 0 0,1 0 0,0 0 0,-1 2 0,2-2 0,1-1 0,-1 1 0,0-1 0,0 1 0,1-1 0,-1 1 0,0-1 0,1 0 0,-1 1 0,1-1 0,-1 1 0,0-1 0,1 0 0,-1 1 0,1-1 0,-1 0 0,1 1 0,-1-1 0,1 0 0,-1 0 0,1 0 0,-1 1 0,1-1 0,0 0 0,-1 0 0,1 0 0,0 0 0,56 5 0,219-32 126,-16 0-1617,-241 26-5335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7:09.1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24575,'33'0'0,"129"5"0,-142-3 0,0 1 0,0 0 0,0 2 0,0 1 0,34 13 0,-52-17 0,1-1 0,0 1 0,0 0 0,-1 0 0,1-1 0,-1 2 0,0-1 0,1 0 0,-1 0 0,0 1 0,0-1 0,-1 1 0,1 0 0,0 0 0,-1-1 0,0 1 0,1 0 0,-1 0 0,-1 0 0,1 0 0,0 4 0,1 6 0,-1 1 0,-1-1 0,-3 27 0,2-32 0,0 0 0,0 0 0,1 0 0,0 0 0,0-1 0,0 1 0,1 0 0,1 0 0,-1 0 0,1-1 0,1 1 0,3 10 0,-3-15 0,1 0 0,-1 0 0,0 0 0,1-1 0,0 1 0,-1-1 0,1 0 0,0 0 0,0 0 0,0 0 0,1-1 0,-1 0 0,0 1 0,1-2 0,-1 1 0,0 0 0,1-1 0,-1 0 0,1 0 0,-1 0 0,8-2 0,0 1 0,0-1 0,0 0 0,-1-1 0,1 0 0,-1 0 0,22-11 0,2-4 0,-22 12 0,0-1 0,-1 0 0,0-1 0,0 0 0,0-1 0,10-11 0,-17 16 0,-1 0 0,1 0 0,0 1 0,0-1 0,1 1 0,-1 1 0,0-1 0,1 1 0,0 0 0,0 0 0,-1 0 0,1 1 0,11-1 0,7 0 0,-1 2 0,32 2 0,-3 1 0,-52-3-7,3 0-84,0-1 1,-1 1-1,1 0 1,0 1-1,-1-1 1,1 0-1,-1 1 1,1 0-1,-1-1 1,1 1-1,-1 0 1,1 0-1,-1 0 0,4 3 1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7:10.6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326 1 24575,'9'0'0,"-1"0"0,1 1 0,0 0 0,0 0 0,0 1 0,-1 1 0,1-1 0,-1 1 0,1 1 0,10 5 0,-16-7 0,-1 0 0,1 0 0,0 0 0,-1 0 0,1 1 0,-1-1 0,0 1 0,1 0 0,-1 0 0,-1-1 0,1 1 0,0 0 0,-1 1 0,1-1 0,-1 0 0,0 0 0,0 1 0,0-1 0,-1 0 0,1 1 0,-1-1 0,0 1 0,0-1 0,0 1 0,0-1 0,0 0 0,-1 1 0,0-1 0,0 0 0,-1 5 0,-1-2 0,0 1 0,-1-1 0,1 0 0,-1-1 0,0 1 0,-1-1 0,0 1 0,0-1 0,0 0 0,0-1 0,-1 0 0,1 0 0,-1 0 0,0 0 0,-12 5 0,-26 19 0,43-27 0,1-1 0,0 1 0,-1-1 0,1 1 0,0-1 0,0 1 0,0-1 0,-1 1 0,1-1 0,0 1 0,0 0 0,0-1 0,0 1 0,0-1 0,0 1 0,0 0 0,0-1 0,0 1 0,0-1 0,1 1 0,-1-1 0,0 1 0,0 0 0,0-1 0,1 1 0,-1-1 0,0 1 0,1-1 0,-1 1 0,0-1 0,1 0 0,-1 1 0,1-1 0,-1 1 0,0-1 0,1 0 0,-1 1 0,1-1 0,-1 0 0,1 0 0,0 1 0,-1-1 0,1 0 0,-1 0 0,2 0 0,36 20 0,-26-14 0,-6-3 0,1 1 0,-1 0 0,0 0 0,0 0 0,0 1 0,-1 0 0,1 0 0,-1 1 0,0 0 0,6 9 0,-10-12 0,1 1 0,-1-1 0,0 0 0,-1 0 0,1 1 0,0-1 0,-1 0 0,0 1 0,0-1 0,0 0 0,0 1 0,0-1 0,-1 0 0,0 1 0,1-1 0,-1 0 0,0 0 0,-1 0 0,1 0 0,-1 0 0,1 0 0,-1 0 0,0 0 0,0 0 0,0-1 0,-3 4 0,-8 9 0,-1 1 0,-1-2 0,-1 0 0,0-1 0,-21 14 0,-94 49 0,101-59 0,-117 53-1365,120-57-5461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7:16.8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1 290 24575,'1'-7'0,"1"0"0,1 0 0,-1 0 0,1 1 0,1-1 0,-1 1 0,1-1 0,0 1 0,0 0 0,1 1 0,8-9 0,3-6 0,0-2 0,54-67 0,-61 79 0,0 1 0,1 0 0,0 0 0,0 1 0,1 0 0,15-8 0,-25 15 0,0 1 0,0-1 0,0 1 0,0-1 0,0 1 0,0-1 0,0 1 0,0 0 0,0 0 0,0 0 0,0-1 0,0 1 0,0 0 0,0 0 0,0 1 0,0-1 0,0 0 0,0 0 0,0 0 0,0 1 0,0-1 0,0 0 0,0 1 0,0-1 0,2 2 0,-2-1 0,1 1 0,-1 0 0,0 0 0,1-1 0,-1 1 0,0 0 0,0 0 0,0 0 0,0 0 0,0 0 0,-1 0 0,1 3 0,2 8 0,-1 0 0,-1 0 0,0 18 0,-1-25 0,-3 456-1365,4-445-5461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7:18.4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6 24575,'70'-2'0,"-47"0"0,1 1 0,-1 1 0,1 1 0,0 1 0,-1 1 0,30 7 0,-47-8 0,1 1 0,-1-1 0,0 1 0,0 0 0,0 1 0,-1 0 0,1 0 0,-1 0 0,0 0 0,7 7 0,-11-9 0,0 0 0,1 0 0,-1 0 0,0 0 0,0 0 0,0 0 0,0 0 0,0 0 0,-1 1 0,1-1 0,0 0 0,-1 1 0,0-1 0,0 0 0,0 1 0,0-1 0,0 0 0,0 1 0,0-1 0,-1 0 0,1 0 0,-1 1 0,0-1 0,0 0 0,1 0 0,-2 0 0,1 0 0,0 0 0,0 0 0,0 0 0,-4 4 0,-9 8 0,0 0 0,-1-1 0,0 0 0,-1-1 0,-1-1 0,-27 14 0,23-12 0,-1 0 0,1 1 0,-30 28 0,35-28 0,2 2 0,-1 0 0,2 0 0,0 2 0,1-1 0,1 2 0,0-1 0,-14 37 0,25-53 0,-1 0 0,1 0 0,-1 0 0,1 0 0,0 0 0,0 1 0,0-1 0,0 0 0,0 0 0,0 0 0,1 0 0,-1 0 0,1 0 0,-1 0 0,1 0 0,0 0 0,0 0 0,0-1 0,0 1 0,0 0 0,0 0 0,0-1 0,1 1 0,-1-1 0,1 1 0,-1-1 0,1 1 0,-1-1 0,1 0 0,0 0 0,0 0 0,-1 0 0,1 0 0,0 0 0,0-1 0,0 1 0,0 0 0,0-1 0,0 0 0,4 1 0,11 2 0,1-2 0,-1 1 0,35-3 0,-31 0 0,58 0-1365,-44 0-5461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7:19.4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61 5 24575,'68'-2'0,"-38"0"0,0 2 0,54 5 0,-83-5 0,1 1 0,-1-1 0,0 0 0,0 0 0,0 0 0,0 0 0,0 1 0,0-1 0,0 0 0,0 1 0,0-1 0,-1 1 0,1-1 0,0 1 0,0 0 0,0-1 0,0 1 0,-1 0 0,1-1 0,0 1 0,-1 0 0,1 0 0,0 0 0,-1 0 0,1 0 0,-1 0 0,0 0 0,1 0 0,-1 0 0,0 0 0,1 0 0,-1 0 0,0 0 0,0 0 0,0 0 0,0 0 0,0 0 0,0 0 0,0 0 0,0 0 0,0 0 0,-1 0 0,1 0 0,0 0 0,-1 0 0,1 0 0,-1 0 0,1 0 0,-1 0 0,1 0 0,-1-1 0,0 1 0,1 0 0,-2 1 0,-3 5 0,0-1 0,0 0 0,-1 0 0,1 0 0,-12 9 0,-1-5 0,0 0 0,0-1 0,-1-1 0,1 0 0,-28 6 0,-38 16 0,82-30 0,1 0 0,0 1 0,-1-1 0,1 1 0,-1 0 0,1 0 0,0-1 0,-1 1 0,1 0 0,0 0 0,0 0 0,0 0 0,0 0 0,0 1 0,0-1 0,0 0 0,0 0 0,0 1 0,0-1 0,0 2 0,1-2 0,0 0 0,0 0 0,1 0 0,-1 0 0,0 0 0,0 0 0,1-1 0,-1 1 0,1 0 0,-1 0 0,1 0 0,-1 0 0,1-1 0,-1 1 0,1 0 0,0-1 0,-1 1 0,1 0 0,0-1 0,0 1 0,-1-1 0,1 1 0,1 0 0,6 3 0,0 0 0,-1-1 0,2 0 0,-1 0 0,14 2 0,51 2 0,-50-6 0,0 1 0,31 7 0,-48-7 0,1 0 0,-1 0 0,0 0 0,0 1 0,0 0 0,-1 0 0,1 0 0,-1 1 0,0-1 0,0 1 0,0 1 0,0-1 0,4 6 0,-7-8 0,0 1 0,0-1 0,-1 1 0,1-1 0,-1 1 0,0 0 0,1-1 0,-1 1 0,0 0 0,-1 0 0,1 0 0,0 0 0,-1 0 0,0 0 0,1 0 0,-1 0 0,-1 0 0,1 0 0,0 0 0,-1 0 0,1 0 0,-1 0 0,0 0 0,0 0 0,0 0 0,0 0 0,-1-1 0,1 1 0,-1 0 0,0-1 0,-3 4 0,-5 6 0,-2 0 0,1-1 0,-2 0 0,-23 15 0,12-8 0,2 6-1365,13-12-5461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7:20.4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101 0 24575,'1'92'0,"-3"99"0,1-183 0,0 0 0,-1 1 0,0-1 0,0 0 0,-1 0 0,-7 14 0,8-18 0,0-1 0,0 1 0,0 0 0,0-1 0,-1 0 0,1 0 0,-1 0 0,0 0 0,0 0 0,0 0 0,0-1 0,0 1 0,-1-1 0,1 0 0,-8 4 0,10-6 0,0 0 0,1 1 0,-1-1 0,0 0 0,0 0 0,0 0 0,1 1 0,-1-1 0,0 0 0,0 0 0,0 0 0,1 0 0,-1 0 0,0-1 0,0 1 0,0 0 0,1 0 0,-1 0 0,0-1 0,0 1 0,1 0 0,-1-1 0,0 1 0,0-1 0,1 1 0,-1-1 0,1 1 0,-1-1 0,0 1 0,1-1 0,-1 1 0,1-1 0,-1 0 0,1 1 0,-1-1 0,1 0 0,0 0 0,-1 1 0,1-1 0,0 0 0,0 0 0,0 0 0,-1 1 0,1-1 0,0 0 0,0 0 0,0 0 0,0-1 0,1 0 0,-1 0 0,0-1 0,0 1 0,1 0 0,0-1 0,-1 1 0,1 0 0,0 0 0,0 0 0,0 0 0,0-1 0,1 1 0,-1 1 0,0-1 0,1 0 0,2-3 0,6-1 0,0 0 0,1 0 0,-1 1 0,1 0 0,0 1 0,0 0 0,1 1 0,-1 0 0,1 0 0,22 0 0,15 0 0,65 5 0,-52 1 0,-44-3-1365,-2 0-5461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5:47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 24575,'0'3'0,"0"0"0,1 0 0,0 0 0,0 0 0,0 0 0,0 0 0,0 0 0,1 0 0,-1 0 0,1-1 0,0 1 0,0-1 0,0 1 0,0-1 0,0 0 0,0 0 0,1 1 0,-1-2 0,1 1 0,0 0 0,-1 0 0,1-1 0,0 0 0,0 1 0,0-1 0,0 0 0,0 0 0,3 0 0,14 4 0,0-1 0,0 0 0,24 0 0,-32-3 0,523 8 0,-322-12 0,-19 2 0,268 2 0,-304 17 0,-111-10 0,91 2 0,-130-9 0,1-1 0,-1-1 0,0 0 0,1 0 0,-1 0 0,0-1 0,1 0 0,-1-1 0,0 0 0,-1 0 0,1-1 0,0 0 0,7-5 0,34-23-97,-14 7-326,2 2 0,70-33 1,-89 50-6404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7:20.7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 0 24575,'0'6'0,"0"8"0,0 8 0,0 6 0,0 4 0,0 5 0,0 7 0,0 3 0,0 1 0,0 0 0,-3-1 0,-1-3 0,0-3 0,1-5 0,-2 0 0,0-3 0,0-5 0,2-6-8191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7:22.4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282 0 24575,'-2'12'0,"-1"0"0,1 0 0,-2-1 0,0 1 0,0-1 0,-10 18 0,1 0 0,-24 63 0,-4-2 0,-73 120 0,112-208-91,1 0 0,-1 0 0,1 0 0,-1 0 0,0 0 0,0 0 0,0 0 0,0-1 0,0 1 0,0-1 0,-1 1 0,1-1 0,0 0 0,-3 1 0,-7 1-6735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7:22.8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24575,'3'0'0,"7"0"0,8 0 0,10 0 0,6 0 0,6 0 0,6 0 0,3 0 0,3 3 0,-2 1 0,-3 0 0,-3-1 0,-4-1 0,1-1 0,-7 0-8191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7:54.9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1 24575,'0'8'0,"-2"18"0,2 1 0,1 0 0,1-1 0,1 1 0,2-1 0,0 0 0,2 0 0,11 29 0,24 31 16,88 137 0,77 68-721,544 614-946,-420-524 1260,433 569 391,-71 54 0,-355-446 7,318 490-47,-560-918 1136,143 151-1,-232-274-1196,0-1 0,0 1 0,0-1 0,1-1 0,0 1 0,0-1 0,13 5 0,-11-5-6725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7:58.7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1111 0 24575,'-243'11'0,"210"-6"0,0 1 0,0 2 0,0 0 0,1 3 0,-36 16 0,20-4 0,0 2 0,2 3 0,2 1 0,0 2 0,-43 41 0,61-48 0,2 0 0,1 2 0,1 1 0,1 1 0,1 1 0,2 0 0,1 1 0,-25 63 0,20-26 0,4 1 0,2 1 0,3 1 0,-5 85 0,9 288 0,8-167 0,-8 681 0,13-894 0,2 1 0,4-1 0,2-1 0,2 0 0,4-1 0,2-1 0,39 83 0,-21-69 0,3-1 0,3-2 0,3-2 0,3-2 0,71 73 0,-85-103 0,2-1 0,2-2 0,0-2 0,2-2 0,2-1 0,0-3 0,2-1 0,1-2 0,0-3 0,2-1 0,0-3 0,1-2 0,1-2 0,0-2 0,68 4 0,-35-9 0,1-4 0,0-3 0,103-16 0,-128 8 0,-2-3 0,1-3 0,-2-1 0,0-4 0,73-37 0,-59 18-76,-2-3 0,-1-4 0,-3-2 0,-2-3 0,-3-3 0,-1-2 0,-4-3 1,68-93-1,-36 28-247,-5-4 1,-6-4 0,91-217 0,-112 213-5897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7:59.6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2464 327 24575,'-17'-37'0,"-2"1"0,-2 1 0,-42-55 0,54 79 0,-1 0 0,0 1 0,-1 1 0,0 0 0,0 0 0,-1 1 0,0 1 0,0 0 0,-1 0 0,0 1 0,0 1 0,0 0 0,-1 1 0,-18-3 0,-32-1 0,0 4 0,0 2 0,0 4 0,-78 10 0,50 3 0,0 4 0,2 3 0,1 5 0,1 3 0,-150 75 0,169-68 0,1 3 0,3 2 0,1 4 0,2 2 0,2 3 0,3 3 0,-74 88 0,69-66 0,5 3 0,2 3 0,4 2 0,4 2 0,-57 145 0,79-157 0,3 2 0,3 1 0,4 0 0,3 1 0,4 1 0,3-1 0,3 1 0,11 103 0,-3-135 0,1-1 0,3 0 0,2-1 0,1 0 0,3-1 0,1-1 0,42 74 0,-27-63 0,2-2 0,3-2 0,1-1 0,3-2 0,63 57 0,-20-29 0,168 117 0,-216-169 0,0-2 0,2-2 0,0-1 0,2-2 0,-1-1 0,2-3 0,0-1 0,46 6 0,-1-7 0,0-3 0,171-10 0,-198-3 0,0-2 0,-1-4 0,0-1 0,-1-4 0,69-28 0,-44 8-63,-2-4 0,-2-4 0,-1-3 0,-3-3 0,-2-4 0,101-99 0,-88 67-26,-4-4 1,-4-3 0,-5-4-1,83-145 1,-114 167-115,-4-1 0,-3-2 0,-4-2 0,-3 0 0,17-90 0,-20 41-5887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8:45.2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20 24575,'0'3'0,"-1"-1"0,1 1 0,0 0 0,0-1 0,0 1 0,1 0 0,-1-1 0,0 1 0,1-1 0,0 1 0,0 0 0,-1-1 0,2 0 0,-1 1 0,0-1 0,0 0 0,1 1 0,-1-1 0,1 0 0,0 0 0,-1 0 0,1 0 0,0 0 0,0-1 0,0 1 0,1-1 0,-1 1 0,0-1 0,1 0 0,-1 0 0,0 0 0,1 0 0,-1 0 0,1 0 0,5 0 0,33 7 0,0-2 0,1-1 0,0-3 0,61-3 0,-33 0 0,876-33-1083,55-38-1230,-843 67-2482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8:48.0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55 24575,'22'-1'0,"0"-2"0,0 0 0,33-10 0,18-3 0,64 2 0,263 9 0,-212 8 0,193-3-1365,-321 0-5461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8:48.7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0 144 24575,'25'-1'0,"0"-2"0,0-1 0,29-8 0,25-4 0,552-35 0,-302 31 0,618-16-1365,-854 36-5461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8:52.9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0 147 24575,'23'-23'0,"-5"4"0,1 1 0,0 0 0,1 1 0,24-14 0,-37 27 0,0 1 0,0 0 0,1 1 0,-1 0 0,1 0 0,0 0 0,0 1 0,12 0 0,70 3 0,-34 1 0,1050-1 51,-593-3-1467,-458 1-5410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5:49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24575,'157'-1'0,"168"3"0,-286 1 0,0 2 0,-1 1 0,38 12 0,-61-14-120,-2 1-129,0-2 0,0 0 0,0 0 0,21 1 0,-19-4-6577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9:09.8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24575,'3'0'0,"7"0"0,4 0 0,4 0 0,4 0 0,5 0 0,0 0 0,-1 0 0,1 0 0,-1 0 0,-5 0-8191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9:10.4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24575,'3'0'0,"4"0"0,4 0 0,3 0 0,2 0 0,4 0 0,-1 0-8191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9:11.1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24575,'3'3'0,"4"1"0,4 0 0,6-1 0,3 2 0,1 3 0,0 1 0,0-2 0,-2-2 0,3-1 0,1-3 0,-1 0 0,-2 0 0,-3-2-8191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9:15.4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1 145 24575,'1776'-71'-1860,"-842"21"-2518,-7 28 3408,-664 20-13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8:12.8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1 725 24575,'106'-90'0,"-86"72"0,29-25 0,-2-2 0,64-81 0,-99 111 0,-1 0 0,-1-1 0,-1 0 0,0-1 0,-1 0 0,-1-1 0,-1 1 0,0-1 0,-1-1 0,-1 1 0,-1-1 0,0 0 0,-1-29 0,-2 16 0,1 20 0,-1-1 0,0 0 0,-1 1 0,-1-1 0,-4-19 0,6 32 0,0 0 0,-1 0 0,1-1 0,0 1 0,0 0 0,0 0 0,0 0 0,-1-1 0,1 1 0,0 0 0,0 0 0,0 0 0,-1 0 0,1 0 0,0-1 0,0 1 0,-1 0 0,1 0 0,0 0 0,0 0 0,-1 0 0,1 0 0,0 0 0,0 0 0,-1 0 0,1 0 0,0 0 0,0 0 0,-1 0 0,1 0 0,0 0 0,0 0 0,-1 0 0,1 0 0,0 0 0,0 0 0,-1 1 0,1-1 0,0 0 0,0 0 0,0 0 0,-1 0 0,1 0 0,0 1 0,0-1 0,0 0 0,-1 0 0,1 0 0,0 1 0,0-1 0,0 0 0,0 0 0,0 1 0,0-1 0,0 0 0,-1 0 0,1 1 0,0-1 0,0 0 0,0 0 0,0 1 0,-9 17 0,-1 9 0,1 0 0,1 1 0,-6 50 0,-2 92 0,13-132 0,1 139 0,-1 17 0,2-188 0,-1 0 0,0 0 0,0 0 0,0 0 0,-1 0 0,-5 9 0,7-14 0,1 1 0,-1-1 0,0 0 0,0 0 0,0 1 0,0-1 0,-1 0 0,1 0 0,0 0 0,0 0 0,-1 0 0,1-1 0,-3 2 0,3-1 0,0-1 0,1 0 0,-1 0 0,0 0 0,0-1 0,0 1 0,1 0 0,-1 0 0,0 0 0,0-1 0,0 1 0,1 0 0,-1-1 0,0 1 0,1 0 0,-1-1 0,0 1 0,1-1 0,-1 1 0,0-1 0,1 1 0,-1-1 0,1 0 0,-1 1 0,1-1 0,0 0 0,-1 1 0,1-1 0,-1-1 0,-2-5 0,0 0 0,0 0 0,1-1 0,0 1 0,0-1 0,1 1 0,0-1 0,0 0 0,1-9 0,4-77 0,-2 73 0,-2 13 0,1 0 0,0 0 0,1 0 0,0 1 0,0-1 0,0 0 0,1 1 0,1-1 0,-1 1 0,1 0 0,6-9 0,-7 12 0,0 0 0,1 1 0,0-1 0,-1 1 0,1 0 0,0 0 0,1 0 0,-1 1 0,0-1 0,1 1 0,-1 0 0,1 0 0,0 1 0,0 0 0,0-1 0,0 1 0,0 1 0,0-1 0,5 1 0,15-1 0,0 1 0,0 1 0,31 5 0,-48-4 0,0 0 0,0 0 0,-1 1 0,1 0 0,0 1 0,-1-1 0,0 1 0,0 1 0,0-1 0,-1 1 0,1 1 0,-1-1 0,9 11 0,-2 3-18,0 1 0,-2 0 0,0 0-1,-1 1 1,-1 1 0,6 23 0,4 7-1220,-13-38-5588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8:13.3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34 24575,'3'0'0,"1"-2"0,3-2 0,0-3 0,-1-3 0,-2 0-8191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8:14.0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0 24575,'5'2'0,"-1"-1"0,1 0 0,-1 1 0,0 0 0,0 0 0,0 0 0,0 0 0,0 1 0,0 0 0,5 5 0,16 9 0,-15-12 0,0 0 0,0 1 0,-1 0 0,0 1 0,0 0 0,-1 0 0,13 15 0,-17-16 0,0 0 0,0 0 0,0 0 0,-1 1 0,0-1 0,-1 1 0,1 0 0,-1 0 0,-1 0 0,1 0 0,-1 0 0,0 0 0,-1 9 0,0-11 0,-1 1 0,1-1 0,-1 0 0,-1 0 0,1 0 0,-1-1 0,1 1 0,-1 0 0,-1 0 0,1-1 0,-1 1 0,0-1 0,0 0 0,0 0 0,0 0 0,-1 0 0,1-1 0,-1 1 0,-6 3 0,-10 8 0,-1-2 0,-40 21 0,35-21 0,12-5-1365,3 0-5461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8:14.4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180 11 24575,'0'0'0,"0"0"0,0-1 0,0 1 0,0-1 0,0 1 0,0-1 0,0 1 0,0 0 0,0-1 0,0 1 0,-1-1 0,1 1 0,0 0 0,0-1 0,0 1 0,-1-1 0,1 1 0,0 0 0,-1-1 0,1 1 0,0 0 0,0 0 0,-1-1 0,1 1 0,-1 0 0,1 0 0,0-1 0,-1 1 0,1 0 0,-1 0 0,1 0 0,0 0 0,-1 0 0,1 0 0,-1-1 0,-21 5 0,-17 15 0,27-9 0,0 1 0,0 0 0,1 0 0,1 1 0,-11 16 0,17-21 0,-1 0 0,2 1 0,-1 0 0,1-1 0,0 1 0,1 0 0,0 0 0,0 0 0,1 1 0,0-1 0,0 13 0,1 6-107,0-3-312,0-1-1,6 36 1,-2-42-6407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8:14.8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41 24575,'1'-3'0,"0"1"0,0 0 0,0-1 0,0 1 0,0 0 0,0-1 0,1 1 0,-1 0 0,1 0 0,0 0 0,-1 0 0,1 1 0,3-3 0,-5 3 0,1 1 0,-1-1 0,0 1 0,1-1 0,-1 1 0,1-1 0,-1 1 0,1-1 0,-1 1 0,1-1 0,-1 1 0,1 0 0,-1-1 0,1 1 0,0 0 0,-1 0 0,1-1 0,0 1 0,-1 0 0,1 0 0,0 0 0,-1 0 0,1 0 0,-1 0 0,1 0 0,0 0 0,-1 0 0,1 0 0,0 0 0,-1 1 0,1-1 0,0 0 0,-1 0 0,1 1 0,-1-1 0,1 0 0,0 1 0,-1-1 0,1 0 0,-1 1 0,1-1 0,-1 1 0,1-1 0,-1 1 0,0-1 0,1 1 0,-1-1 0,0 1 0,1-1 0,-1 1 0,0 0 0,0-1 0,1 1 0,-1 1 0,4 27 0,-1 0 0,-1 1 0,-2 0 0,-6 53 0,-4-25-1365,6-43-5461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8:15.5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0 24575,'2'35'0,"2"-1"0,2 0 0,0 0 0,20 54 0,-14-49 0,-2 1 0,10 71 0,-16-55 0,-6 91 0,0-136-91,0 0 0,-1 0 0,0-1 0,-1 1 0,0-1 0,0 0 0,-1 0 0,-1 0 0,1-1 0,-2 1 0,1-1 0,-1-1 0,-1 1 0,-14 12 0,13-14-6735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6:13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24575,'0'913'-1365,"0"-904"-5461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8:16.0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266 0 24575,'-7'1'0,"1"-1"0,0 1 0,0 0 0,0 0 0,0 1 0,0 0 0,0 0 0,1 0 0,-1 1 0,0 0 0,1 0 0,0 0 0,0 1 0,0 0 0,0 0 0,1 0 0,-1 0 0,-5 8 0,-5 7 0,1 2 0,1 0 0,-14 31 0,5-11 0,13-23 0,1 0 0,1 1 0,0-1 0,2 1 0,0 1 0,-3 24 0,-5 123 0,12-141 0,0 182-1365,1-176-5461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8:30.3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1 415 24575,'0'1'0,"0"0"0,0-1 0,0 1 0,0 0 0,1-1 0,-1 1 0,0 0 0,1-1 0,-1 1 0,0-1 0,1 1 0,-1 0 0,0-1 0,1 1 0,-1-1 0,1 1 0,-1-1 0,1 0 0,0 1 0,-1-1 0,1 0 0,-1 1 0,1-1 0,0 0 0,-1 1 0,1-1 0,0 0 0,-1 0 0,1 0 0,0 0 0,-1 0 0,1 0 0,0 0 0,-1 0 0,1 0 0,0 0 0,-1 0 0,1 0 0,0 0 0,1-1 0,26-8 0,-14 0 0,-1-1 0,0-1 0,0 0 0,-1-1 0,-1 0 0,0-1 0,-1 0 0,0 0 0,-1-1 0,-1-1 0,8-17 0,0-4 0,-1 0 0,-3-1 0,15-63 0,-22 62 0,-4 32 0,-2 27 0,1-18 0,9 225 0,-1-25 0,10 168 0,-18-382-1365,0-3-5461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8:30.6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24575,'3'1'0,"0"0"0,-1 0 0,1 0 0,0 0 0,-1 0 0,1 1 0,-1-1 0,1 1 0,-1-1 0,0 1 0,0 0 0,0 0 0,0 0 0,0 0 0,0 0 0,0 1 0,1 2 0,28 45 0,-30-49 0,7 14 0,11 20 0,29 71 0,-44-91 17,-1 0 0,0 0 1,-1 0-1,-1 1 0,0 0 0,-2 17 0,-14 92-1502,12-106-5341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8:32.1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24575,'12'4'0,"0"-1"0,0 1 0,-1 1 0,1 0 0,-1 0 0,0 2 0,-1-1 0,19 16 0,-21-16 0,-1 0 0,0 1 0,0 0 0,0 0 0,-1 1 0,0 0 0,-1 0 0,1 1 0,5 13 0,-10-20 0,0 1 0,0-1 0,0 1 0,0 0 0,0 0 0,0-1 0,-1 1 0,0 0 0,1 0 0,-1 0 0,0 0 0,-1-1 0,1 1 0,0 0 0,-1 0 0,1 0 0,-1-1 0,0 1 0,0 0 0,0-1 0,0 1 0,-1-1 0,1 1 0,-1-1 0,1 1 0,-1-1 0,0 0 0,0 0 0,0 0 0,0 0 0,0 0 0,-1 0 0,1-1 0,0 1 0,-1-1 0,1 0 0,-5 2 0,-51 13-1365,47-12-5461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8:32.5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92 0 24575,'-4'1'0,"1"-1"0,0 1 0,-1 0 0,1 0 0,0 1 0,0-1 0,0 1 0,0-1 0,0 1 0,0 0 0,1 0 0,-1 0 0,0 1 0,1-1 0,0 1 0,-1-1 0,1 1 0,0 0 0,1 0 0,-1-1 0,0 1 0,1 1 0,-2 2 0,-2 5 0,1 0 0,0 1 0,0-1 0,1 1 0,-2 15 0,3-15 14,1 1-1,1 0 0,0 0 0,0-1 1,2 1-1,-1 0 0,2-1 1,6 22-1,-7-29-75,0 0 0,0 0 0,0 0 0,1-1 1,0 1-1,0-1 0,0 0 0,0 0 0,1 0 0,-1 0 0,1-1 0,0 1 1,1-1-1,-1 0 0,0 0 0,1-1 0,-1 1 0,1-1 0,0 0 0,0 0 1,0 0-1,0-1 0,9 2 0,3-1-6764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8:32.9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61 24 24575,'0'-1'0,"0"1"0,1-1 0,-1 0 0,1 0 0,-1 1 0,1-1 0,-1 0 0,1 1 0,-1-1 0,1 0 0,-1 1 0,1-1 0,0 1 0,0-1 0,-1 1 0,1-1 0,0 1 0,0 0 0,-1-1 0,1 1 0,0 0 0,0 0 0,0 0 0,0-1 0,-1 1 0,1 0 0,1 0 0,29-3 0,-26 3 0,21-2 0,-1-1 0,-1 1 0,1 2 0,-1 0 0,1 2 0,26 5 0,-50-8 0,0 1 0,-1 0 0,1 0 0,0 0 0,0 1 0,0-1 0,-1 0 0,1 0 0,0 0 0,0 1 0,0-1 0,-1 0 0,1 1 0,0-1 0,0 0 0,-1 1 0,1-1 0,0 1 0,-1-1 0,1 1 0,-1 0 0,1-1 0,-1 1 0,1-1 0,-1 1 0,1 0 0,-1 0 0,1-1 0,-1 1 0,0 0 0,1 0 0,-1-1 0,0 1 0,0 0 0,0 0 0,0 0 0,0 0 0,0-1 0,0 1 0,0 0 0,0 0 0,0 0 0,0 0 0,0-1 0,0 1 0,-1 0 0,1 0 0,0-1 0,-1 1 0,0 1 0,-1 1 0,-1 0 0,1 0 0,-1 0 0,0-1 0,0 1 0,0-1 0,0 0 0,0 1 0,-7 2 0,-16 5 0,-1-1 0,0-1 0,-41 7 0,38-9 0,0 0 0,-48 20 0,65-20-1365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8:33.6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56 24575,'0'-3'0,"0"-4"0,0-4 0,3 0 0,4 2 0,4 3 0,3 1 0,2 3 0,4 1 0,2 1 0,-2 0-8191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8:34.3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375 1 24575,'-17'0'0,"-1"0"0,1 1 0,0 1 0,0 1 0,0 1 0,0 0 0,1 1 0,0 1 0,0 0 0,0 1 0,-19 12 0,21-11 0,-3 1 0,0 1 0,1 1 0,-28 23 0,39-30 0,1 1 0,0 0 0,0 0 0,0 0 0,0 0 0,1 1 0,0-1 0,0 1 0,1 0 0,0 0 0,0 0 0,0 0 0,1 0 0,-1 1 0,1 11 0,-1 141 0,3-141 0,1 0 0,1 0 0,0 0 0,2 0 0,0-1 0,11 28 0,-14-42-85,-1 0 0,1 0-1,0 0 1,0 0 0,0-1-1,0 1 1,0-1 0,0 1-1,1-1 1,-1 0 0,1 0-1,0 0 1,0 0 0,-1-1-1,5 3 1,7 0-6741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8:34.6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24575,'3'1'0,"0"-1"0,0 1 0,0 0 0,1 0 0,-1 0 0,-1 0 0,1 0 0,0 1 0,0 0 0,0-1 0,-1 1 0,1 0 0,3 3 0,34 37 0,-19-20 0,44 40 0,86 108 0,-129-142 0,-2 0 0,26 50 0,-37-60 0,-2 0 0,0 0 0,-1 1 0,-1-1 0,0 2 0,2 23 0,-5-11-1365,0-4-5461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9:18.3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2250 256 24575,'-55'-31'0,"-2"3"0,-1 2 0,-90-27 0,39 23 0,-120-17 0,102 28 0,0 6 0,-1 6 0,-1 5 0,-253 30 0,334-20 0,0 2 0,1 3 0,0 1 0,1 2 0,-85 44 0,104-45 0,0 0 0,2 2 0,0 1 0,1 2 0,1 0 0,0 1 0,2 1 0,1 1 0,0 1 0,-25 41 0,36-47 0,1 1 0,1 0 0,0 0 0,1 0 0,1 1 0,1 0 0,1 0 0,-1 33 0,3 18 0,10 76 0,-9-141 0,8 63 0,4 0 0,2 0 0,4-2 0,2 0 0,30 67 0,167 311 0,-155-329 0,-44-81 0,1-2 0,2 0 0,2-2 0,30 34 0,-34-46 0,0 0 0,2-1 0,0-1 0,1-1 0,0-1 0,45 22 0,-9-12 0,1-3 0,0-3 0,2-2 0,0-3 0,73 8 0,319 8 0,-368-27 0,-17-1 0,1-3 0,0-3 0,-1-3 0,0-3 0,98-27 0,-136 28 0,0-1 0,0-2 0,-1 0 0,-1-2 0,0-1 0,-1-2 0,0 0 0,-2-2 0,0-1 0,-1 0 0,-1-2 0,-1-1 0,-1-1 0,20-30 0,-25 28 0,-2-2 0,0 0 0,-2 0 0,-1-2 0,-2 1 0,-1-1 0,7-49 0,8-220 0,-23 285 0,4-174-682,-30-287-1,10 360-6143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6:13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 0 24575,'4'1'0,"0"-1"0,0 0 0,0 1 0,0 0 0,0-1 0,0 2 0,0-1 0,0 0 0,0 1 0,-1 0 0,1 0 0,-1 0 0,1 0 0,-1 0 0,0 1 0,1 0 0,-1-1 0,0 1 0,-1 0 0,1 1 0,-1-1 0,1 0 0,-1 1 0,0-1 0,0 1 0,-1 0 0,1 0 0,-1 0 0,0 0 0,2 6 0,1 12 0,0 1 0,-1 0 0,-2 0 0,-1 30 0,0-30 0,1-1 0,-2 0 0,0 1 0,-2-1 0,-9 39 0,8-49 0,0-1 0,0 0 0,-2 0 0,1 0 0,-2-1 0,1 0 0,-1 0 0,-1 0 0,1-1 0,-16 13 0,8-8 0,0-1 0,-2 0 0,1-1 0,-2-1 0,1 0 0,-2-2 0,1 0 0,-1-1 0,0-1 0,-1 0 0,0-2 0,0 0 0,0-2 0,0 0 0,-27 0 0,75-1 0,-1 2 0,1 0 0,-1 2 0,32 11 0,124 50 0,-80-28 0,-92-35-91,-1-1 0,0 2 0,0-1 0,0 1 0,0 1 0,-1 0 0,1 0 0,-2 1 0,1 0 0,-1 0 0,0 1 0,0 0 0,-1 1 0,6 10 0,-4-4-6735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8:39.3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1312 24575,'4'-1'0,"0"0"0,0 0 0,0 0 0,0 0 0,-1-1 0,1 0 0,0 0 0,-1 0 0,1 0 0,-1 0 0,1-1 0,-1 1 0,0-1 0,0 0 0,-1 0 0,1 0 0,4-7 0,38-64 0,-43 72 0,69-130 0,166-332 0,-217 417 0,-1 0 0,-3-1 0,-1-1 0,-3-1 0,-2 0 0,-2 0 0,-2-1 0,-3 0 0,-4-74 0,1 124 0,0 0 0,0 0 0,0-1 0,0 1 0,0 0 0,0 0 0,0 0 0,0 0 0,0 0 0,-1 0 0,1-1 0,0 1 0,-1 0 0,1 0 0,-1 0 0,1 0 0,-1 0 0,0 0 0,1 0 0,-1 1 0,0-1 0,0 0 0,0 0 0,1 0 0,-2 0 0,0 1 0,1 0 0,0 1 0,0-1 0,0 1 0,0-1 0,0 1 0,0-1 0,0 1 0,0-1 0,0 1 0,0 0 0,0-1 0,0 1 0,0 0 0,1 0 0,-1 0 0,0 0 0,1 0 0,-2 1 0,-4 7 0,0 1 0,1 0 0,-9 20 0,0 19 0,2 1 0,1 1 0,-4 76 0,7 157 0,5-98 0,-1-139 0,-18 86 0,13-93 0,2 1 0,1 0 0,1 43 0,6-59 0,-1-22 0,0-15 0,0-9 0,1 1 0,0-1 0,2 1 0,0 0 0,2 0 0,0 0 0,1 0 0,0 1 0,2 0 0,1 0 0,0 1 0,21-31 0,-21 36 0,7-11 0,1 0 0,2 1 0,24-23 0,-40 41 0,2 1 0,-1 0 0,0 1 0,1-1 0,0 1 0,-1 0 0,1 0 0,1 0 0,-1 1 0,0-1 0,1 1 0,-1 1 0,1-1 0,-1 1 0,1 0 0,0 0 0,0 1 0,-1-1 0,1 1 0,0 1 0,0-1 0,9 3 0,-11-2 0,-1 1 0,0 0 0,1 0 0,-1 0 0,0 1 0,0-1 0,-1 1 0,1-1 0,0 1 0,-1 0 0,0 0 0,0 0 0,0 1 0,0-1 0,0 0 0,0 1 0,-1-1 0,0 1 0,2 3 0,2 13 0,1 1 0,2 25 0,-5-26 0,5 50-325,-2 0 0,-5 88 0,-1-142-65,0-1-6436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8:40.1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24575,'4'0'0,"-1"0"0,0 1 0,1-1 0,-1 1 0,0-1 0,1 1 0,-1 0 0,0 0 0,0 0 0,0 1 0,0-1 0,0 1 0,0 0 0,0-1 0,-1 1 0,1 1 0,0-1 0,-1 0 0,4 4 0,-3 0 0,0-1 0,1 0 0,-2 1 0,1-1 0,-1 1 0,0 0 0,0 0 0,0 0 0,1 12 0,-2-1 0,0-1 0,-1 1 0,0-1 0,-2 0 0,0 1 0,0-1 0,-7 19 0,7-28-151,-1 0-1,-1 0 0,1 0 0,-1-1 1,0 1-1,-1-1 0,1 0 1,-8 6-1,4-2-6674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8:40.5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148 1 24575,'-6'1'0,"0"0"0,0 0 0,0 1 0,0 0 0,0 0 0,0 1 0,1-1 0,-1 1 0,1 1 0,-1-1 0,1 1 0,-6 5 0,5-4 0,0 0 0,0 1 0,1-1 0,0 1 0,0 0 0,0 0 0,1 1 0,0 0 0,-5 10 0,6-8 0,0 0 0,1 0 0,0 0 0,1 0 0,0 1 0,1-1 0,0 0 0,0 0 0,1 1 0,0-1 0,3 13 0,-3-17 0,1 0 0,0-1 0,0 1 0,0 0 0,0-1 0,1 1 0,-1-1 0,1 0 0,1 0 0,-1 0 0,0 0 0,1 0 0,0-1 0,0 0 0,0 0 0,0 0 0,0 0 0,1 0 0,-1-1 0,1 0 0,8 3 0,63 14-1365,-59-17-5461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8:41.2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24575,'2'1'0,"0"-1"0,0 1 0,0-1 0,0 1 0,0 0 0,0 0 0,0 0 0,0 0 0,0 0 0,-1 0 0,1 1 0,0-1 0,-1 0 0,1 1 0,-1-1 0,2 3 0,23 31 0,-18-23 0,-6-10 0,0 0 0,0 1 0,0-1 0,-1 1 0,1-1 0,-1 1 0,1 0 0,-1 0 0,0 0 0,0 0 0,0 0 0,0 0 0,-1 0 0,1 0 0,-1 0 0,1 0 0,-1 0 0,0 0 0,-1 1 0,1-1 0,-1 0 0,1 0 0,-1 0 0,0 0 0,0 0 0,0 0 0,0 0 0,-1-1 0,1 1 0,-3 4 0,2-4 0,1 0 0,0 1 0,0-1 0,0 1 0,0 0 0,0-1 0,1 1 0,-1 0 0,1 0 0,0-1 0,1 1 0,-1 0 0,0-1 0,1 1 0,0 0 0,0-1 0,0 1 0,0-1 0,1 1 0,2 4 0,8 36 0,-11-32-151,-1-1-1,0 1 0,-1-1 0,0 1 1,-1-1-1,0 1 0,-1-1 1,-5 14-1,0-6-6674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8:42.1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 0 24575,'17'3'0,"-1"0"0,0 1 0,1 1 0,-2 0 0,22 11 0,-35-16 0,0 1 0,1 0 0,-1 0 0,0 0 0,0 0 0,0 0 0,0 0 0,0 1 0,0-1 0,0 1 0,0-1 0,0 1 0,-1 0 0,1-1 0,-1 1 0,1 0 0,-1 0 0,0 0 0,1 0 0,0 3 0,-2-3 0,0 0 0,0 0 0,0 0 0,0 0 0,0 0 0,0-1 0,0 1 0,-1 0 0,1 0 0,-1 0 0,0 0 0,1 0 0,-1-1 0,0 1 0,0 0 0,0 0 0,0-1 0,-2 3 0,-5 5 0,-1 1 0,0-1 0,-1-1 0,0 0 0,-14 9 0,18-14 0,-4 4 0,-1 0 0,1 0 0,1 1 0,-1 1 0,1-1 0,-11 16 0,19-24 0,1 1 0,0-1 0,-1 1 0,1 0 0,0-1 0,0 1 0,0-1 0,0 1 0,0 0 0,0-1 0,-1 1 0,2-1 0,-1 1 0,0 0 0,0-1 0,0 1 0,0 0 0,0-1 0,0 1 0,0-1 0,1 1 0,-1-1 0,0 1 0,1 0 0,-1-1 0,0 1 0,1-1 0,-1 1 0,1-1 0,-1 0 0,0 1 0,1-1 0,-1 1 0,1-1 0,-1 0 0,1 1 0,0-1 0,-1 0 0,1 0 0,-1 1 0,1-1 0,-1 0 0,1 0 0,0 0 0,-1 0 0,2 0 0,40 6 0,-23-3 0,-16-2 0,-1-1 0,0 2 0,1-1 0,-1 0 0,0 0 0,0 1 0,0-1 0,0 1 0,0-1 0,0 1 0,0 0 0,-1 0 0,1 0 0,-1 0 0,1 0 0,-1 0 0,0 0 0,1 3 0,1 1 0,-1 0 0,-1 0 0,1 0 0,-1 0 0,0 0 0,-1 0 0,1 8 0,-2 3 0,0 0 0,-1 0 0,-1 0 0,-8 27 0,-42 129 0,39-154-1365,5-13-5461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8:42.5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 0 24575,'42'63'0,"-33"-53"0,0 2 0,-1-1 0,-1 1 0,9 18 0,-6-2 0,0 1 0,-2 1 0,-1 0 0,5 57 0,-6 128 0,-1-16 0,0-143 0,-1-23 0,-1 0 0,-1 0 0,-2 0 0,-7 61 0,4-86 10,1 1 0,-1-1 0,0 0 0,-1 0 0,0 0 0,0 0 0,-1 0 0,0-1 0,0 0 0,0 0 0,-9 7 0,-2 1-381,0-1-1,-2-1 1,-23 14 0,22-15-6455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8:43.1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55 0 24575,'-3'64'0,"-18"101"0,0-17 0,12 304 0,10-287 0,1-138-105,0 0 0,2-1 0,1 1 0,1-1 0,1-1 0,1 1 0,1-1 0,2 0 0,0-1 0,2-1 0,0 0 0,22 27 0,-16-23-6721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49:19.4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2880 252 24575,'2'-2'0,"0"0"0,-1 0 0,1 0 0,-1 0 0,1-1 0,-1 1 0,0 0 0,0-1 0,0 1 0,0 0 0,0-1 0,0 1 0,-1-1 0,0 0 0,1 1 0,-1-1 0,0 1 0,0-1 0,0 0 0,0 1 0,-1-1 0,1 1 0,-1-1 0,0 1 0,1-1 0,-1 1 0,0-1 0,-1 1 0,1 0 0,0-1 0,-1 1 0,-2-3 0,-1-2 0,0 0 0,-1 1 0,1 0 0,-2 0 0,1 0 0,0 1 0,-1 0 0,-13-8 0,-3 3 0,0 0 0,-1 2 0,1 0 0,-47-7 0,-105-5 0,97 12 0,-472-21 0,-3 33 0,523-4 0,-78 6 0,0 3 0,1 6 0,0 4 0,2 5 0,0 4 0,2 5 0,-160 74 0,243-97 0,1 0 0,0 1 0,1 1 0,0 0 0,-30 28 0,39-30 0,-1 1 0,1 0 0,1 1 0,0 0 0,0 0 0,1 1 0,1 0 0,0 0 0,-7 25 0,2 5 0,3 0 0,1 0 0,-2 62 0,11 134 0,1-92 0,-4-82 0,4-1 0,2 1 0,3-1 0,3 0 0,2-1 0,4 0 0,2-1 0,30 68 0,-16-62 0,2-1 0,4-1 0,79 103 0,-87-132 0,2-1 0,1-1 0,2-2 0,1-2 0,2-1 0,81 47 0,-66-49 0,0-3 0,2-2 0,0-3 0,76 17 0,-46-19 0,1-5 0,113 4 0,519-12 0,-653-8 0,0-2 0,-1-3 0,0-2 0,0-4 0,-1-3 0,-1-2 0,-1-3 0,-1-2 0,-1-4 0,85-52 0,-132 71 0,0-1 0,-1-1 0,0 0 0,-1-1 0,0 0 0,-1-1 0,0 0 0,-1-1 0,-1 1 0,0-2 0,-1 1 0,0-1 0,-1 0 0,-1-1 0,5-23 0,1-18 0,-3-1 0,1-116 0,-8 124 0,-9-407-505,-1 365-21,-4 0 0,-47-169 0,14 120-5582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0:53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0 190 24575,'6'-7'0,"-1"0"0,0-1 0,0 0 0,6-15 0,9-12 0,-5 10 0,-12 18 0,0 1 0,1-1 0,0 1 0,0 0 0,1 0 0,0 0 0,0 0 0,0 1 0,1 0 0,0 0 0,9-6 0,-14 11 0,0 0 0,0 0 0,0 0 0,1 0 0,-1 0 0,0 0 0,0 0 0,0 1 0,0-1 0,0 0 0,0 1 0,0-1 0,0 1 0,0-1 0,0 1 0,0-1 0,0 1 0,0 0 0,0-1 0,0 1 0,-1 0 0,1 0 0,0 0 0,0 1 0,24 32 0,-9-11 0,-6-14 0,0-1 0,1 0 0,0-1 0,1 0 0,16 7 0,-17-8 0,1 0 0,-1 0 0,0 1 0,13 11 0,-20-14 0,-1-1 0,1 1 0,-1 1 0,0-1 0,0 0 0,0 1 0,0 0 0,-1-1 0,0 1 0,0 0 0,0 0 0,-1 0 0,1 0 0,0 8 0,0 15 9,-1-1 0,-2 31 0,-1-11-1401,2-32-5434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0:54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 38 24575,'-5'-4'0,"0"1"0,-1-1 0,1 1 0,-1-1 0,0 1 0,0 1 0,0 0 0,0-1 0,0 2 0,-1-1 0,1 1 0,-8-1 0,-4 0 0,0 1 0,-1 1 0,-20 1 0,36 0 0,-1 0 0,0 0 0,0 0 0,0 1 0,1-1 0,-1 1 0,1 0 0,-1 0 0,1 0 0,0 0 0,0 1 0,0-1 0,0 1 0,0 0 0,0 0 0,1 0 0,-1 0 0,1 0 0,0 0 0,0 1 0,0-1 0,1 1 0,-1 0 0,-1 7 0,-3 9 0,1 1 0,0-1 0,-1 31 0,4-38 0,-4 30 0,2-1 0,1 2 0,3-1 0,1 0 0,11 60 0,-11-98 0,0 0 0,1 0 0,0-1 0,0 1 0,0 0 0,0-1 0,1 0 0,0 0 0,0 1 0,0-1 0,0-1 0,1 1 0,-1-1 0,1 1 0,0-1 0,0 0 0,0 0 0,1-1 0,-1 1 0,1-1 0,-1 0 0,1 0 0,0 0 0,0-1 0,0 0 0,7 1 0,12 1 0,-1-1 0,1-1 0,0-1 0,32-5 0,-29 3 0,-20 2 0,1-1 0,0 0 0,0-1 0,-1 1 0,1-1 0,0-1 0,-1 1 0,0-1 0,0-1 0,0 1 0,0-1 0,0-1 0,-1 1 0,0-1 0,0 0 0,10-10 0,-11 7 0,1 0 0,-1 0 0,-1 0 0,0-1 0,0 0 0,0 1 0,-1-2 0,0 1 0,-1 0 0,0 0 0,-1-1 0,0 1 0,0-14 0,0-25-682,-10-86-1,5 105-6143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6:14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0 307 24575,'188'3'0,"204"-7"0,-371 2 0,0 0 0,0-2 0,30-9 0,-41 10 0,-1 0 0,1-1 0,-1-1 0,1 1 0,-1-2 0,-1 1 0,1-1 0,-1 0 0,9-9 0,-14 13 0,-1-1 0,0 0 0,1 0 0,-1 1 0,0-2 0,0 1 0,0 0 0,-1 0 0,1-1 0,-1 1 0,0-1 0,0 1 0,0-1 0,0 1 0,-1-1 0,1 0 0,-1 1 0,0-1 0,0 0 0,0 1 0,-1-1 0,1 0 0,-1 1 0,0-1 0,0 0 0,0 1 0,-1 0 0,1-1 0,-1 1 0,0 0 0,0-1 0,0 1 0,0 0 0,-3-2 0,-1-3 0,-1 0 0,-1 1 0,1 0 0,-1 1 0,-1-1 0,1 1 0,-1 1 0,0 0 0,0 0 0,-20-6 0,0 2 0,-1 1 0,-61-6 0,75 13 0,0 0 0,1 1 0,-1 0 0,0 2 0,1 0 0,-1 0 0,-26 9 0,35-8 0,1 0 0,0 0 0,0 1 0,0-1 0,0 1 0,1 1 0,0-1 0,-1 1 0,2 0 0,-1 0 0,1 0 0,-1 1 0,1-1 0,1 1 0,-1 0 0,1 1 0,0-1 0,1 0 0,-1 1 0,1-1 0,1 1 0,-2 9 0,-2 15 0,2 0 0,1 0 0,5 54 0,-2-37 0,-1-32 0,1 0 0,1-1 0,0 1 0,1-1 0,0 1 0,2-1 0,-1 0 0,2-1 0,0 1 0,13 20 0,-13-25 0,0-1 0,1 0 0,1-1 0,0 0 0,0 0 0,0-1 0,1 0 0,0 0 0,0-1 0,1 0 0,0-1 0,0 0 0,0 0 0,1-1 0,17 5 0,5-3 0,0-1 0,57 1 0,-83-6 0,4 0 12,0 0 0,0-1 0,0 0 0,0-1 0,0-1 0,-1 1 0,1-2 0,-1 1 0,17-9 0,-1-3-507,0 0 0,29-25 0,-24 17-6331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0:54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433 324 24575,'5'-14'0,"-1"-1"0,0-1 0,-1 1 0,-1-1 0,0 1 0,-1-1 0,-1 0 0,-2-24 0,1 5 0,2 29 0,-1 1 0,0-1 0,-1 0 0,1 0 0,-1 0 0,-1 1 0,1-1 0,-1 1 0,1-1 0,-2 1 0,1-1 0,-1 1 0,1 0 0,-1 0 0,-1 0 0,-5-6 0,5 8 0,0 0 0,0 0 0,0 1 0,-1-1 0,1 1 0,-1 0 0,0 0 0,0 1 0,1-1 0,-1 1 0,0 0 0,0 1 0,0-1 0,-1 1 0,1 0 0,0 0 0,0 0 0,0 1 0,-6 1 0,-1 1 0,1 0 0,0 1 0,-1 0 0,1 1 0,1 0 0,-1 0 0,1 1 0,0 1 0,0 0 0,1 0 0,0 1 0,0 0 0,1 1 0,0 0 0,-11 15 0,0 3 0,2 1 0,0 0 0,2 1 0,-17 45 0,21-43 0,2 1 0,1 0 0,1 1 0,2 0 0,1 0 0,2 0 0,1 0 0,2 1 0,1-1 0,6 33 0,-7-59 0,1 0 0,0-1 0,0 1 0,0 0 0,1-1 0,0 0 0,0 1 0,1-1 0,-1 0 0,1-1 0,1 1 0,-1-1 0,1 0 0,0 0 0,10 8 0,-10-10 0,-1 0 0,1-1 0,0 0 0,0 0 0,0 0 0,0 0 0,0-1 0,0 0 0,1 0 0,-1 0 0,0-1 0,0 1 0,1-1 0,-1-1 0,0 1 0,1-1 0,-1 0 0,0 0 0,0 0 0,0-1 0,8-3 0,-2-1-124,1 0 0,-1-1 0,0 0 0,-1-1 0,0 0 0,0 0-1,-1-1 1,0-1 0,0 1 0,10-18 0,2-3-6702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1:01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 24575,'2'147'0,"-5"158"0,2-289 15,-1 1 0,-1-1 0,0 0 0,-1 0 0,-1 0 0,-1 0 0,-7 15 0,9-23-114,-1 0 0,1 0 0,-1-1 0,-1 1 0,1-1 0,-1-1 0,-1 1 0,1-1 0,-1 0 0,0 0 0,0-1 0,-1 0 0,0 0 0,-10 4 0,3-3-6727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1:02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0 270 24575,'1'-3'0,"-1"-1"0,1 1 0,0 0 0,-1 0 0,1 0 0,1 0 0,-1 0 0,0 0 0,1 1 0,0-1 0,-1 0 0,1 1 0,0-1 0,0 1 0,1 0 0,3-4 0,48-33 0,-38 29 0,38-28 0,-7 5 0,93-51 0,-134 82 0,0-1 0,0 1 0,-1 0 0,1 1 0,0 0 0,1-1 0,-1 2 0,0-1 0,0 1 0,8 0 0,-12 0 0,0 1 0,1-1 0,-1 0 0,0 1 0,0 0 0,0-1 0,0 1 0,0 0 0,0 0 0,0 0 0,0 0 0,-1 0 0,1 1 0,0-1 0,-1 1 0,1-1 0,-1 1 0,1-1 0,-1 1 0,1 0 0,-1 0 0,0 0 0,0-1 0,0 1 0,0 0 0,-1 0 0,1 1 0,0-1 0,-1 0 0,1 4 0,1 17 0,0-1 0,-2 1 0,0 0 0,-2 0 0,-5 27 0,-32 108 0,-1 0 0,36-125 0,1 1 0,2 36 0,1-36 0,-1 0 0,-6 36 0,-3-18-1365,5-37-5461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1:02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24575,'3'0'0,"7"0"0,4 0 0,7 0 0,8 0 0,9 0 0,6 0 0,5 0 0,3 0 0,2 0 0,0 0 0,1 0 0,-4 0 0,-1 0 0,0 0 0,-9 0-8191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4:30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307 1114 24575,'4'2'0,"0"0"0,0 0 0,-1 1 0,1 0 0,0 0 0,-1 0 0,1 0 0,4 7 0,6 3 0,13 6 0,1 0 0,1-2 0,1-1 0,0-2 0,1-1 0,0-1 0,1-1 0,34 6 0,19 0 0,165 11 0,278-23 0,-286-8 0,-39 5 0,218-4 0,-359-4 0,88-20 0,-14 1 0,-50 11 0,44-5 0,-99 14 0,0-1 0,0-1 0,52-20 0,-43 14 0,49-11 0,255-55 0,-309 67 0,-1-1 0,-1-2 0,0-1 0,48-33 0,-59 36 0,0-2 0,-2-1 0,0-1 0,0 0 0,-2-1 0,0-2 0,-1 1 0,-2-2 0,22-35 0,-30 42 0,-2 0 0,0 0 0,0 0 0,-1 0 0,-1-1 0,3-28 0,-5-91 0,-3 64 0,2 64 0,0 1 0,-1 0 0,1 0 0,-1 0 0,0 0 0,-1 0 0,1 0 0,-1 0 0,0 0 0,0 1 0,0-1 0,-1 1 0,1-1 0,-1 1 0,0 0 0,-1 0 0,1 0 0,-1 0 0,-3-3 0,-7-2 0,0 0 0,0 0 0,0 2 0,-25-11 0,36 17 0,-11-6 0,0-1 0,1-1 0,-1 0 0,-17-16 0,21 15 0,-1 2 0,0 0 0,0 0 0,0 1 0,-1 0 0,-24-10 0,-2 8 0,-1 1 0,1 2 0,-1 2 0,-1 1 0,-65 4 0,37 0 0,44-2 0,0-2 0,1 0 0,-29-9 0,-43-5 0,81 15 0,0-1 0,0-1 0,-15-5 0,-32-8 0,-138-13 0,-339-10 0,408 39 0,-112 3 0,169 4 0,-109 5 0,170-11 0,-9-1 0,1 1 0,0 1 0,-1 1 0,1 0 0,0 2 0,-20 6 0,-105 29 0,12-3 0,111-31 0,0 0 0,-1-2 0,1 0 0,-38-1 0,34-2 0,-1 2 0,0 1 0,-26 6 0,-145 54 0,117-35 0,-48 15 0,0 17 0,105-48 0,-3 1 0,1 1 0,0 1 0,0 1 0,2 1 0,-38 35 0,41-31 0,6-7 0,1 0 0,0 1 0,1 0 0,1 1 0,1 1 0,-17 31 0,20-31 0,1 0 0,1 1 0,1-1 0,1 1 0,-4 24 0,7-36 0,1 1 0,-1-1 0,1 1 0,0 0 0,1-1 0,0 1 0,0-1 0,0 1 0,0-1 0,1 0 0,0 0 0,1 1 0,-1-1 0,1 0 0,0-1 0,1 1 0,0-1 0,5 7 0,23 25 0,-23-26 0,1 0 0,0-1 0,0 0 0,19 14 0,-4-10 0,1-1 0,1-2 0,0 0 0,0-2 0,1-1 0,57 9 0,18 6 0,-55-12 0,1-2 0,0-2 0,1-2 0,-1-3 0,1-2 0,0-2 0,-1-2 0,0-2 0,74-19 0,-8 2-1365,-62 15-5461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4:4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1 616 24575,'1'-5'0,"1"0"0,0 0 0,0-1 0,0 1 0,1 1 0,0-1 0,0 0 0,0 1 0,0-1 0,1 1 0,5-6 0,9-11 0,86-108 0,-74 95 0,0-2 0,31-52 0,-53 74 0,0-1 0,-1 0 0,-1 0 0,0 0 0,-1-1 0,-1 0 0,0 0 0,-1 0 0,-1-1 0,0-22 0,-2 36 0,-4-38 0,4 40 0,0 1 0,0 0 0,0-1 0,0 1 0,0 0 0,-1-1 0,1 1 0,0 0 0,0 0 0,0-1 0,-1 1 0,1 0 0,0 0 0,0-1 0,-1 1 0,1 0 0,0 0 0,-1-1 0,1 1 0,0 0 0,-1 0 0,1 0 0,0 0 0,-1 0 0,1 0 0,0 0 0,-1 0 0,1 0 0,0-1 0,-1 2 0,1-1 0,-1 0 0,1 0 0,-19 15 0,3 3 0,1 1 0,1 1 0,1 1 0,1-1 0,1 2 0,1 0 0,-14 41 0,15-29 0,2 1 0,1 0 0,1 0 0,1 61 0,7 35 0,-5 113 0,2-243 0,0 1 0,0-1 0,-1 1 0,1-1 0,0 1 0,-1-1 0,1 1 0,-1-1 0,1 1 0,-1-1 0,0 0 0,1 1 0,-1-1 0,-2 2 0,3-2 0,-1-1 0,1 0 0,0 0 0,-1 1 0,1-1 0,-1 0 0,1 0 0,-1 0 0,1 0 0,-1 1 0,1-1 0,-1 0 0,1 0 0,-1 0 0,1 0 0,-1 0 0,1 0 0,-1 0 0,1-1 0,-1 1 0,1 0 0,-1 0 0,1 0 0,-1 0 0,1-1 0,-1 1 0,1 0 0,-1-1 0,-1 0 0,0-1 0,0 0 0,0 0 0,0 0 0,0 0 0,1 0 0,-1 0 0,1 0 0,-1-1 0,1 1 0,0-1 0,0 1 0,0-1 0,-1-3 0,-4-35 0,2 0 0,1 0 0,3 0 0,7-71 0,-5 106 0,0 0 0,0 0 0,0 0 0,1 1 0,-1-1 0,1 0 0,1 1 0,-1 0 0,1 0 0,0 0 0,7-7 0,2-1 0,0 0 0,25-18 0,-19 18 0,0 0 0,2 1 0,36-16 0,-49 24 0,0 1 0,1 1 0,-1 0 0,1 0 0,-1 1 0,1 0 0,0 0 0,-1 1 0,1 0 0,0 0 0,0 1 0,-1 0 0,12 4 0,-16-4 0,-1 0 0,0 1 0,1 0 0,-1 0 0,0 0 0,0 0 0,-1 0 0,1 0 0,0 1 0,-1-1 0,1 1 0,-1 0 0,0 0 0,0 0 0,0 0 0,0 0 0,-1 0 0,1 1 0,-1-1 0,0 0 0,0 1 0,0-1 0,0 1 0,0 6 0,1 10 0,-1 0 0,-1 1 0,-2 26 0,-1-10 0,4 4-117,-1-19 200,0 1-1,-5 32 0,4-49-189,0 0 1,-1 1-1,0-1 0,0 0 0,0 0 0,-1 0 1,0 0-1,0-1 0,0 1 0,-1-1 0,0 0 1,0 0-1,-5 5 0,-1-2-6719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5:08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3607 0 24575,'-4'2'0,"0"0"0,0 1 0,0-1 0,0 1 0,1-1 0,-1 1 0,1 1 0,0-1 0,-3 4 0,-8 6 0,-143 104 0,-39 31 0,-4 38 0,162-151 0,3 2 0,-39 50 0,32-35 0,-26 31 0,18-21 0,-88 86 0,-152 168 0,253-272 0,-82 116 0,62-89 0,-84 82 0,-2 1 0,127-138 0,0-1 0,-1 0 0,0-1 0,-21 12 0,19-13 0,0 0 0,1 1 0,-29 31 0,34-32 0,0-1 0,-1 0 0,-28 18 0,-17 14 0,40-28 0,-2-2 0,-35 20 0,-13 8 0,57-32 0,0 1 0,0 0 0,1 0 0,1 1 0,-12 17 0,-2 1 0,14-19 0,-1-1 0,-1 0 0,1-1 0,-26 15 0,-3 3 0,-113 82 0,145-102 0,0 0 0,1 1 0,0 0 0,0 1 0,1 0 0,-7 11 0,7-11 0,0 0 0,0 0 0,0 0 0,-1-1 0,-1 0 0,-12 10 0,-10 7 0,0 1 0,2 2 0,-24 31 0,0-2 0,33-37 0,-6 5 0,0 1 0,2 1 0,1 2 0,-35 58 0,55-82 0,0-1 0,-1 1 0,0-1 0,0 0 0,-1 0 0,1 0 0,-1 0 0,1-1 0,-1 1 0,-1-1 0,1 0 0,0 0 0,-1 0 0,1-1 0,-1 0 0,0 0 0,1 0 0,-1 0 0,0-1 0,-1 0 0,-8 1 0,5 1 0,0-1 0,1 1 0,0 1 0,0-1 0,1 1 0,-1 1 0,1-1 0,0 1 0,0 0 0,0 1 0,-8 9 0,-6 8 0,-29 43 0,33-43 0,-34 38 0,-5 5-1365,47-60-5461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5:13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1 879 24575,'114'-57'0,"136"-73"0,-208 105 0,-1-2 0,-1-2 0,60-56 0,-92 75 0,1 0 0,-1 0 0,-1-1 0,0 0 0,0 0 0,-1-1 0,-1 0 0,0 0 0,0 0 0,-2-1 0,1 1 0,2-26 0,-1-9 0,-3 1 0,-4-62 0,0 22 0,2 83 0,-1 0 0,1-1 0,0 1 0,-1 0 0,1 0 0,-1-1 0,0 1 0,0 0 0,-1 0 0,1 0 0,0 0 0,-1 0 0,0 0 0,0 0 0,0 1 0,0-1 0,-4-3 0,5 5 0,-1 0 0,1 0 0,0 1 0,-1-1 0,1 0 0,-1 1 0,1 0 0,-1-1 0,0 1 0,1 0 0,-1-1 0,1 1 0,-1 0 0,1 0 0,-1 1 0,0-1 0,1 0 0,-1 0 0,1 1 0,-1-1 0,1 1 0,-1-1 0,1 1 0,-1 0 0,1-1 0,-1 1 0,1 0 0,0 0 0,0 0 0,-1 0 0,1 0 0,0 0 0,0 1 0,0-1 0,0 0 0,0 0 0,1 1 0,-2 1 0,-6 8 0,1 1 0,0 0 0,1 0 0,0 0 0,-7 26 0,-15 73 0,15-56 0,2 7 0,2-1 0,3 1 0,3 1 0,6 72 0,-5 81 0,-5-167 0,6-46 0,0-1 0,1 1 0,-1 0 0,0 0 0,-1-1 0,1 1 0,0-1 0,-1 1 0,1-1 0,-1 1 0,0-1 0,0 0 0,0 0 0,-2 2 0,3-4 0,0 0 0,1 1 0,-1-1 0,0 0 0,1 0 0,-1 0 0,0-1 0,1 1 0,-1 0 0,0 0 0,1 0 0,-1 0 0,0-1 0,1 1 0,-1 0 0,1 0 0,-1-1 0,1 1 0,-1-1 0,0 1 0,1 0 0,0-1 0,-1 1 0,1-1 0,-1 1 0,1-1 0,-1 1 0,1-1 0,0 0 0,-1 1 0,1-1 0,0 1 0,0-1 0,0 0 0,-1 1 0,1-1 0,0 0 0,0 1 0,0-1 0,0 0 0,0 1 0,0-1 0,0 0 0,0 0 0,-4-33 0,4 34 0,-2-23 0,1 0 0,1-1 0,1 1 0,8-40 0,-8 57 0,1 0 0,0 0 0,0 0 0,0 1 0,1-1 0,0 0 0,0 1 0,0 0 0,1 0 0,0 0 0,0 0 0,0 0 0,1 1 0,-1 0 0,1 0 0,0 0 0,0 1 0,0-1 0,1 1 0,-1 0 0,1 1 0,11-4 0,-11 4 0,0 0 0,0 0 0,1 1 0,-1 0 0,0 0 0,1 1 0,-1-1 0,1 2 0,-1-1 0,1 1 0,-1 0 0,1 0 0,8 3 0,-6 0 0,-1 0 0,0 0 0,0 1 0,0 0 0,0 0 0,-1 1 0,0 0 0,11 13 0,-13-14 0,8 8 0,-1 0 0,-1 1 0,12 18 0,-19-26 0,-1 1 0,0-1 0,0 1 0,-1 0 0,0 0 0,0 0 0,-1 0 0,1 1 0,-2-1 0,1 14 0,-3 85-1365,2-91-5461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5:14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24575,'0'-2'0,"0"1"0,0-1 0,0 0 0,1 1 0,-1-1 0,0 1 0,1-1 0,0 1 0,-1-1 0,1 1 0,0 0 0,-1-1 0,1 1 0,0 0 0,0-1 0,0 1 0,0 0 0,0 0 0,1 0 0,-1 0 0,0 0 0,0 0 0,1 0 0,-1 0 0,1 1 0,-1-1 0,1 0 0,-1 1 0,1 0 0,-1-1 0,1 1 0,-1 0 0,1-1 0,-1 1 0,1 0 0,0 0 0,-1 0 0,1 0 0,-1 1 0,1-1 0,2 1 0,0 0 0,0-1 0,0 1 0,0 0 0,-1 0 0,1 1 0,0-1 0,-1 1 0,1-1 0,-1 1 0,0 0 0,1 1 0,-1-1 0,0 0 0,0 1 0,-1 0 0,1 0 0,2 3 0,-2-2 0,-1 1 0,0 0 0,0 0 0,-1 0 0,1 0 0,-1 0 0,0 0 0,0 0 0,-1 0 0,1 0 0,-1 1 0,0-1 0,-1 0 0,1 0 0,-1 0 0,-1 6 0,-3 3 0,-1 0 0,0 0 0,0-1 0,-10 14 0,5-6 0,10-20 0,1 0 0,-1-1 0,1 1 0,-1 0 0,1 0 0,0 0 0,-1-1 0,1 1 0,0 0 0,0 0 0,-1 0 0,1 0 0,0 0 0,0 0 0,0-1 0,0 1 0,0 0 0,0 0 0,1 0 0,-1 0 0,0 0 0,0-1 0,1 1 0,-1 0 0,0 0 0,1 0 0,-1-1 0,1 2 0,1-1 0,-1 0 0,1 1 0,-1-1 0,1 0 0,0-1 0,-1 1 0,1 0 0,0 0 0,0-1 0,0 1 0,0-1 0,3 1 0,66 0 0,-60-2 0,159-1-1365,-152 2-5461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5:15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24575,'0'-1'0,"1"0"0,-1 1 0,0-1 0,1 0 0,-1 0 0,1 0 0,-1 1 0,1-1 0,-1 0 0,1 0 0,0 1 0,-1-1 0,1 1 0,0-1 0,0 1 0,-1-1 0,1 1 0,0-1 0,0 1 0,0-1 0,0 1 0,0 0 0,0 0 0,-1-1 0,1 1 0,0 0 0,0 0 0,0 0 0,0 0 0,0 0 0,0 0 0,0 0 0,0 1 0,0-1 0,0 0 0,-1 0 0,1 1 0,1 0 0,37 10 0,-36-10 0,0 1 0,0 0 0,0 0 0,-1 0 0,1 1 0,-1-1 0,0 0 0,1 1 0,-1 0 0,0-1 0,0 1 0,-1 0 0,1 0 0,-1 0 0,1 0 0,-1 0 0,0 1 0,0-1 0,0 0 0,-1 1 0,1-1 0,-1 0 0,1 1 0,-1-1 0,-1 0 0,1 1 0,0-1 0,-1 1 0,1-1 0,-1 0 0,0 0 0,-2 4 0,-3 14 0,-2-1 0,0-1 0,-22 36 0,23-43 0,-25 41-1365,24-41-5461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0:28.0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24575,'2'1'0,"-1"-1"0,0 0 0,1 1 0,-1 0 0,0-1 0,1 1 0,-1 0 0,0 0 0,0 0 0,0-1 0,1 1 0,-1 1 0,0-1 0,0 0 0,-1 0 0,1 0 0,0 0 0,0 1 0,-1-1 0,1 0 0,0 1 0,-1-1 0,1 2 0,12 39 0,-10-34 0,14 64 0,11 112 0,-15-90 0,-7-31-14,-4 118 0,-3-90-1323,1-76-5489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6:15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307 201 24575,'-62'-2'0,"38"0"0,0 1 0,0 2 0,1 0 0,-32 6 0,50-6 0,1 1 0,-1 1 0,1-1 0,-1 1 0,1-1 0,0 1 0,0 0 0,0 1 0,0-1 0,1 1 0,-1-1 0,1 1 0,0 0 0,0 0 0,1 1 0,-1-1 0,1 1 0,0-1 0,0 1 0,0 0 0,0-1 0,1 1 0,-1 8 0,-3 12 0,1-1 0,2 1 0,0 32 0,0 3 0,0-27 0,2 0 0,1 0 0,1 0 0,8 41 0,-8-69 0,0 0 0,1 1 0,-1-1 0,1 0 0,0 0 0,1 0 0,-1-1 0,1 1 0,0-1 0,0 0 0,0 0 0,1 0 0,-1-1 0,1 1 0,0-1 0,0 0 0,0 0 0,0-1 0,0 0 0,1 0 0,-1 0 0,1 0 0,0-1 0,-1 0 0,1 0 0,9 0 0,-6 0 0,-1-1 0,1 1 0,0-2 0,-1 1 0,1-1 0,0 0 0,-1-1 0,1 0 0,-1-1 0,0 1 0,0-2 0,0 1 0,0-1 0,0 0 0,-1-1 0,1 1 0,7-9 0,3-6 0,-2-2 0,0 0 0,-1-1 0,-1-1 0,18-41 0,-7 6 0,21-77 0,-39 110 0,-1-1 0,-1 0 0,-1 0 0,-1 0 0,-2-1 0,-2-44 0,1 70 0,0 0 0,0 0 0,0 0 0,0 0 0,0 0 0,0 1 0,-1-1 0,1 0 0,0 0 0,0 0 0,-1 0 0,1 1 0,0-1 0,-1 0 0,1 0 0,-1 1 0,1-1 0,-1 0 0,1 1 0,-1-1 0,1 0 0,-2 0 0,-10 10 0,-7 30 0,-6 50 0,4 0 0,-18 183 0,20-119 0,5-37 0,-19 103 0,-3-30 0,-10 35 0,41-202 0,-28 85 0,29-96 0,-1-1 0,0 1 0,0-1 0,-1 0 0,-1 0 0,1-1 0,-12 13 0,18-22 0,-1 0 0,1 1 0,0-1 0,0 0 0,-1 1 0,1-1 0,0 0 0,-1 0 0,1 1 0,0-1 0,-1 0 0,1 0 0,0 1 0,-1-1 0,1 0 0,0 0 0,-1 0 0,1 0 0,-1 0 0,1 1 0,0-1 0,-1 0 0,1 0 0,-1 0 0,1 0 0,0 0 0,-1 0 0,1 0 0,-1-1 0,1 1 0,-1 0 0,1 0 0,0 0 0,-1 0 0,1 0 0,0-1 0,-1 1 0,0 0 0,-6-20 0,3-32 0,4 48 0,2-409 0,0 398 0,0-1 0,1 0 0,0 1 0,1-1 0,1 1 0,0 0 0,1 1 0,1-1 0,1 1 0,-1 0 0,2 1 0,0 0 0,1 0 0,0 1 0,1 0 0,0 1 0,19-15 0,19-11 0,1 2 0,2 2 0,65-30 0,-88 48 0,73-31 0,-75 36 0,-1-1 0,0-1 0,-1-1 0,-1-2 0,30-22 0,-45 28 0,-1 0 0,0-1 0,-1 1 0,0-2 0,0 1 0,-2-1 0,1 0 0,-1 0 0,-1 0 0,0-1 0,0 0 0,2-14 0,3-23 0,4-80 0,-12 111 0,1 2 0,0 0 0,-2 0 0,0 1 0,-1-1 0,0 0 0,-2 0 0,1 0 0,-2 1 0,0-1 0,-1 1 0,-1 0 0,0 1 0,-1-1 0,-13-20 0,18 33 0,0-1 0,0 1 0,0-1 0,1 1 0,-1-1 0,1 0 0,0 0 0,0 0 0,0 0 0,0 0 0,0 0 0,0 0 0,1 0 0,0 0 0,0-4 0,0 5 0,1 1 0,1-1 0,-1 1 0,0-1 0,0 1 0,1-1 0,-1 1 0,0 0 0,1 0 0,-1 0 0,1 0 0,0 0 0,-1 0 0,1 0 0,0 1 0,0-1 0,-1 0 0,1 1 0,0 0 0,0-1 0,0 1 0,0 0 0,-1 0 0,1 0 0,0 0 0,3 0 0,54-3 0,0 2 0,92 11 0,-123-7 0,-1 2 0,-1 0 0,1 2 0,-1 2 0,0 0 0,0 1 0,43 25 0,-64-31 0,1-1 0,0 1 0,-1 0 0,0 0 0,0 1 0,0 0 0,-1 0 0,1 0 0,-1 0 0,0 1 0,-1-1 0,1 1 0,-1 0 0,0 0 0,-1 0 0,0 1 0,0-1 0,0 1 0,0-1 0,-1 1 0,0 0 0,-1-1 0,1 1 0,-2 9 0,-3 8 0,0 1 0,-2 0 0,-1-1 0,-1 0 0,-13 29 0,10-28 0,1 0 0,2 1 0,-7 34 0,13-52 0,1 0 0,0 0 0,1 0 0,-1 0 0,1 1 0,1-1 0,0 0 0,0 0 0,1 0 0,-1-1 0,2 1 0,-1 0 0,1-1 0,0 1 0,1-1 0,0 0 0,0 0 0,0 0 0,1-1 0,0 1 0,0-1 0,1 0 0,0-1 0,0 1 0,0-1 0,1 0 0,-1-1 0,1 0 0,0 0 0,0 0 0,1-1 0,9 3 0,8 3 0,1-2 0,0 0 0,0-2 0,0-1 0,1-1 0,0-2 0,-1 0 0,1-2 0,0-1 0,46-8 0,-48 2 0,0-2 0,0 0 0,-1-1 0,-1-1 0,0-1 0,0-2 0,-2 0 0,0-1 0,0-1 0,-2-1 0,0-1 0,-1 0 0,19-28 0,-32 39 0,-1 0 0,0 0 0,-1-1 0,0 1 0,0-1 0,0 1 0,-1-1 0,-1 0 0,0 0 0,0 0 0,-1-13 0,0-10 0,-10-57 0,8 79 0,0 1 0,-1 0 0,-1 0 0,1 0 0,-1 1 0,-1-1 0,0 1 0,0 0 0,0 0 0,-1 1 0,-1 0 0,1 0 0,-1 0 0,0 1 0,0 0 0,-1 0 0,0 0 0,0 1 0,-12-5 0,-9-5 0,-1 2 0,0 2 0,-1 1 0,-45-10 0,72 19 0,-7-2 0,0 1 0,0 0 0,0 1 0,0 0 0,-15 1 0,24 0 0,-1 0 0,1 1 0,-1-1 0,1 1 0,0-1 0,-1 1 0,1 0 0,0 0 0,0 0 0,0 0 0,0 1 0,0-1 0,0 0 0,0 1 0,0-1 0,0 1 0,1 0 0,-1 0 0,0 0 0,1 0 0,0 0 0,-1 0 0,1 0 0,0 0 0,0 0 0,0 0 0,1 1 0,-1-1 0,0 0 0,0 4 0,-3 28 0,2 1 0,1-1 0,5 51 0,-1-4 0,-2-5 0,3-1 0,23 122 0,-22-171 0,2 1 0,1-1 0,0 0 0,2-1 0,2 0 0,0-1 0,1 0 0,1-1 0,2-1 0,31 38 0,-42-56 0,1 1 0,0-1 0,0 0 0,0 0 0,0 0 0,0-1 0,1 0 0,0-1 0,-1 1 0,1-1 0,0 0 0,0-1 0,0 0 0,0 0 0,1 0 0,-1-1 0,0 0 0,0 0 0,0-1 0,0 0 0,13-4 0,-2 1 0,1-2 0,-1 0 0,-1-1 0,1-1 0,-1-1 0,0 0 0,15-13 0,-6 2-85,-1-1 0,-2-2-1,0 0 1,-1-2 0,-1 0-1,-2-1 1,-1-1 0,0-1-1,-2-1 1,-2 0 0,0-1-1,-2 0 1,-2-1 0,0-1-1,8-54 1,-12 52-6741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5:15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16 24575,'0'-1'0,"0"0"0,-1 1 0,1-1 0,0 0 0,-1 0 0,1 1 0,0-1 0,-1 0 0,1 0 0,-1 1 0,1-1 0,-1 0 0,0 1 0,1-1 0,-1 1 0,0-1 0,1 1 0,-1-1 0,0 1 0,1-1 0,-1 1 0,0 0 0,0-1 0,0 1 0,1 0 0,-1 0 0,0 0 0,0-1 0,0 1 0,0 0 0,1 0 0,-1 0 0,0 0 0,0 0 0,0 1 0,0-1 0,1 0 0,-1 0 0,0 0 0,0 1 0,0-1 0,1 1 0,-2 0 0,-36 14 0,26-7 0,1-1 0,1 2 0,-1-1 0,1 2 0,1-1 0,-10 13 0,16-17 0,-1 1 0,0 0 0,1 0 0,0 0 0,1 1 0,-1-1 0,1 1 0,0-1 0,1 1 0,0 0 0,0 0 0,0-1 0,1 13 0,0 19 0,0-26 0,0 0 0,0 1 0,1-1 0,1 0 0,0 0 0,4 15 0,-4-24 0,-1 1 0,1-1 0,0 0 0,0 1 0,0-1 0,0 0 0,1 0 0,-1-1 0,1 1 0,0 0 0,0-1 0,0 0 0,0 0 0,0 0 0,1 0 0,-1 0 0,0 0 0,1-1 0,-1 0 0,1 1 0,0-2 0,-1 1 0,1 0 0,7 0 0,43 1-1365,-38-2-5461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5:46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24575,'0'478'0,"-1"-474"-124,1 0 0,1 0 0,-1 0 0,0 1 0,1-1 0,0 0-1,0 0 1,0 0 0,1 0 0,2 4 0,3 3-6702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5:47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24575,'1'0'0,"1"1"0,0 0 0,-1 0 0,1 0 0,-1-1 0,1 2 0,-1-1 0,1 0 0,-1 0 0,0 0 0,1 1 0,-1-1 0,0 0 0,0 1 0,0-1 0,0 1 0,0 0 0,0-1 0,-1 1 0,2 3 0,14 40 0,-14-40 0,11 43 0,-3 1 0,-2 0 0,4 90 0,-12-134 7,0 0 0,0 0 0,-1 0 0,0 0 0,0 0 1,0 0-1,-1 0 0,1-1 0,-1 1 0,0-1 0,0 1 0,-1-1 0,0 1 0,1-1 0,-1 0 0,-7 7 0,3-5-172,1-1 0,-1 1 0,0-1 0,0 0 0,-1-1 0,0 1 0,0-2 0,-15 6 0,0-1-6661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4:49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0 24575,'3'3'0,"1"4"0,0 4 0,-1 3 0,-4 2 0,-5-2 0,-4-2 0,-3-5 0,-6 1 0,-6 1 0,-1-1 0,1-1 0,4 1 0,3-2 0,1 0 0,5 0 0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4:49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3 24575,'-36'-1'0,"20"0"0,0 1 0,0 0 0,0 1 0,0 1 0,-19 4 0,32-5 0,-1 0 0,1 0 0,-1 1 0,1-1 0,0 1 0,0 0 0,0 0 0,0 0 0,0 0 0,0 0 0,0 1 0,1-1 0,-1 1 0,1 0 0,0 0 0,0 0 0,0 0 0,0 0 0,0 0 0,1 1 0,-1-1 0,1 0 0,0 1 0,0-1 0,0 1 0,0 0 0,1-1 0,-1 5 0,0 1 0,1 0 0,-1 1 0,1-1 0,1 0 0,-1 0 0,2 0 0,-1 1 0,6 15 0,-5-22 0,-1 0 0,1 0 0,0 0 0,0 0 0,0 0 0,1-1 0,-1 1 0,1-1 0,-1 1 0,1-1 0,0 0 0,0 0 0,0 0 0,0 0 0,0-1 0,1 1 0,-1-1 0,0 0 0,1 0 0,-1 0 0,1 0 0,-1-1 0,1 0 0,-1 1 0,6-1 0,114 13-1365,-105-12-5461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4:50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1 217 24575,'-1'-11'0,"1"-1"0,1 1 0,0 0 0,0 0 0,1 0 0,0 0 0,1 0 0,0 0 0,1 1 0,0-1 0,1 1 0,7-12 0,-3 3 0,-8 15 0,1 0 0,-1 1 0,1-1 0,0 1 0,0-1 0,0 1 0,0 0 0,1 0 0,-1 0 0,1 0 0,5-4 0,-8 7 0,0 0 0,0 0 0,1 0 0,-1-1 0,0 1 0,0 0 0,1 0 0,-1 0 0,0 0 0,0 0 0,1 0 0,-1 0 0,0 0 0,0 0 0,1 0 0,-1 0 0,0 0 0,0 0 0,1 0 0,-1 0 0,0 1 0,0-1 0,1 0 0,-1 0 0,0 0 0,0 0 0,1 0 0,-1 0 0,0 1 0,0-1 0,0 0 0,0 0 0,1 0 0,-1 1 0,0-1 0,0 0 0,0 0 0,0 0 0,0 1 0,1-1 0,-1 1 0,2 15 0,-6 16 0,-1 1-455,0 0 0,2 66 0,3-84-6371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4:51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55 24575,'-3'0'0,"2"0"0,4-3 0,8-1 0,5 0 0,2 1 0,5-3 0,4 1 0,4 1 0,2-3 0,-1 1 0,-1 1 0,-2 1 0,-2 2 0,-1 1 0,-5 0-8191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5:47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0 24575,'-10'1'0,"-1"0"0,0 1 0,1 0 0,-1 0 0,1 1 0,0 0 0,0 1 0,0 0 0,0 1 0,1 0 0,-1 1 0,1-1 0,1 2 0,-1-1 0,1 1 0,0 1 0,1-1 0,0 1 0,0 1 0,0-1 0,1 1 0,1 0 0,-1 1 0,2-1 0,-1 1 0,1 0 0,1 0 0,-4 16 0,-1 31-682,0 80-1,9-122-6143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5:48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24575,'1'10'0,"1"0"0,1 0 0,-1 0 0,1 0 0,1-1 0,0 1 0,1-1 0,6 11 0,4 10 0,5 11 0,-2 1 0,-2 0 0,-2 1 0,-1 1 0,8 54 0,-18-71 0,-1 1 0,-1 0 0,-1 0 0,-5 40 0,2-52 0,-1 0 0,0 0 0,-1 0 0,-1 0 0,0-1 0,-1 0 0,-1 0 0,-16 24 0,-2-2-1365,2-4-5461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5:50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24575,'8'1'0,"0"1"0,0 0 0,-1 1 0,1 0 0,-1 0 0,1 0 0,-1 1 0,10 7 0,4 1 0,150 74 0,212 115 0,-170-90 0,-128-70 0,-3 3 0,116 83 0,-129-74 0,-4-1 0,126 77 0,153 25 0,-274-126 0,-39-13 0,-1 2 0,-1 1 0,-1 1 0,37 32 0,18 11 0,58 35 0,174 123 0,-239-163 0,436 308 0,-183-118 0,-183-134 0,8-3-1365,-143-100-5461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6:16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434 92 24575,'-3'-5'0,"1"-1"0,-1 1 0,0-1 0,0 1 0,-1 0 0,0 0 0,1 0 0,-2 0 0,1 1 0,0 0 0,-1 0 0,0 0 0,0 0 0,0 1 0,0 0 0,-1 0 0,0 0 0,1 1 0,-1-1 0,0 1 0,0 1 0,0-1 0,0 1 0,0 0 0,0 1 0,0-1 0,-11 2 0,-1-1 0,1 1 0,0 1 0,0 1 0,1 1 0,-1 0 0,-29 11 0,36-10 0,1-1 0,0 1 0,-1 1 0,2 0 0,-1 0 0,1 0 0,0 1 0,0 1 0,1-1 0,0 1 0,0 0 0,-8 14 0,11-14 0,0 0 0,1 0 0,0 1 0,0-1 0,1 1 0,0 0 0,0 0 0,1 0 0,0 0 0,1 0 0,0 0 0,0 0 0,1 0 0,3 13 0,-2-10 0,1 0 0,1 0 0,0 0 0,0-1 0,1 0 0,1 0 0,0 0 0,0-1 0,1 1 0,9 9 0,0-3 0,1-2 0,0 1 0,1-2 0,40 24 0,86 36 0,0-1 0,-152-69 0,0 1 0,1-1 0,-1-1 0,0 0 0,-16 5 0,13-5 0,-40 17-1365,29-10-5461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5:51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196 129 24575,'-3'0'0,"-4"0"0,-1-3 0,-1-4 0,-4-4 0,-1 0 0,-2-1 0,-1 2 0,-1-1 0,0-2 0,0 2 0,3 0 0,1 1 0,0 0 0,2 1-8191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5:52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580 332 24575,'-20'-20'0,"0"0"0,-43-29 0,-144-91 0,181 126 0,0 0 0,-1 2 0,0 2 0,-35-10 0,1 0 0,39 13-1365,4 1-5461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6:09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1534 4073 24575,'-2'-13'0,"0"0"0,-1 1 0,0-1 0,-1 0 0,-1 1 0,0 0 0,-1 0 0,0 0 0,0 1 0,-1 0 0,-15-17 0,-16-31 0,-27-66 0,-66-175 0,35 101 0,13 34 0,46 89 0,-72-109 0,9 19 0,63 99 0,-14-25 0,-41-105 0,-59-261 0,109 320 0,-67-208 0,93 299 0,-22-45 0,23 59 0,2 0 0,1-1 0,-14-59 0,-12-63 0,23 102 0,-12-75 0,26 122 0,-10-85 0,-4 1 0,-31-103 0,34 148-13,2-1 0,-5-57-1,6 34-1311,7 55-5501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6:15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24575,'36'0'0,"-21"-1"0,1 0 0,-1 2 0,30 4 0,-40-4 0,0 0 0,0 1 0,-1 0 0,1 0 0,-1 0 0,1 0 0,-1 1 0,0-1 0,0 1 0,0 0 0,0 0 0,0 1 0,-1-1 0,0 1 0,1 0 0,3 6 0,-2-1 0,0 1 0,-1 0 0,0 0 0,0 0 0,-1 0 0,-1 1 0,0-1 0,0 1 0,-1-1 0,0 1 0,0 0 0,-2 0 0,1 0 0,-1-1 0,-1 1 0,0 0 0,0-1 0,-1 0 0,-1 1 0,0-1 0,-6 13 0,7-20 0,-1 0 0,1-1 0,-1 1 0,1-1 0,-1 1 0,0-1 0,1 0 0,-1-1 0,0 1 0,0-1 0,-1 1 0,1-1 0,0-1 0,0 1 0,-1 0 0,-7-1 0,-29 8 0,45-8 0,-1 0 0,1 0 0,-1 1 0,0-1 0,1 1 0,-1 0 0,0 0 0,1 0 0,-1 0 0,0 0 0,0 1 0,0 0 0,3 2 0,43 28 0,-42-25 0,-1 0 0,0 0 0,0 1 0,0-1 0,-1 1 0,-1 1 0,1-1 0,-1 1 0,0 0 0,3 14 0,-2-9 0,-2 0 0,0 0 0,-1 1 0,0-1 0,-1 1 0,-1 19 0,0-32 4,0 0-1,0 0 1,0 1-1,-1-1 0,1 0 1,-1 0-1,0 1 1,1-1-1,-1 0 0,0 0 1,0 0-1,0 0 1,-1 0-1,1 0 1,0-1-1,-1 1 0,1 0 1,-1-1-1,0 1 1,1-1-1,-1 1 1,0-1-1,0 0 0,0 0 1,0 0-1,0 0 1,0 0-1,0 0 0,0 0 1,-1-1-1,1 1 1,0-1-1,0 1 1,-5-1-1,0 0-138,0-1 0,0 1 0,0-1 0,0-1 0,0 1 0,0-1 0,1 0 0,-1-1 0,1 0 0,-7-3 0,1-1-6691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6:16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24575,'0'-1'0,"0"0"0,0-1 0,0 1 0,0 0 0,0-1 0,1 1 0,-1 0 0,0-1 0,1 1 0,-1 0 0,1-1 0,0 1 0,-1 0 0,1 0 0,0 0 0,0 0 0,0 0 0,0 0 0,0 0 0,0 0 0,0 0 0,0 0 0,0 0 0,2 0 0,0-1 0,0 1 0,0 0 0,0 0 0,1 0 0,-1 1 0,0-1 0,1 1 0,-1 0 0,1-1 0,2 2 0,0-1 0,1 1 0,-1-1 0,0 1 0,0 1 0,0-1 0,-1 1 0,1 0 0,0 1 0,-1-1 0,1 1 0,6 5 0,-9-4 0,0-1 0,0 1 0,0 0 0,0 1 0,-1-1 0,0 0 0,0 1 0,0-1 0,0 1 0,-1 0 0,0 0 0,0-1 0,0 1 0,0 9 0,-3 78 0,-1-45 0,3-36 0,0 1 0,-2 0 0,1-1 0,-1 1 0,-1-1 0,0 0 0,-1 0 0,0 0 0,0 0 0,-1 0 0,-12 17 0,-4 5-58,8-14-378,2 1 1,-15 31-1,21-37-6390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6:17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6:28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1 579 24575,'7'-1'0,"0"-1"0,-1 0 0,1-1 0,-1 1 0,1-1 0,-1-1 0,0 1 0,0-1 0,7-6 0,1 1 0,14-9 0,-1-1 0,-1-1 0,-1-2 0,41-43 0,-54 52 0,-2-1 0,1 0 0,-2 0 0,0-1 0,-1 0 0,0-1 0,-1 1 0,-1-1 0,-1-1 0,7-33 0,-7 18 0,0 7 0,-2 0 0,0 0 0,-3-48 0,0 72 0,0 1 0,1 0 0,-1-1 0,0 1 0,0 0 0,0-1 0,0 1 0,0-1 0,0 1 0,0 0 0,0-1 0,0 1 0,0 0 0,0-1 0,-1 1 0,1-1 0,0 1 0,0 0 0,0-1 0,0 1 0,-1 0 0,1-1 0,0 1 0,0 0 0,-1 0 0,1-1 0,0 1 0,0 0 0,-1 0 0,1-1 0,0 1 0,-1 0 0,1 0 0,0 0 0,-1-1 0,1 1 0,0 0 0,-1 0 0,1 0 0,-1 0 0,1 0 0,0 0 0,-1 0 0,1 0 0,-16 15 0,-8 28 0,-5 40 0,4 1 0,3 1 0,-15 132 0,11-66 0,19-102 0,5-30 0,-1-1 0,0 1 0,-2-1 0,0 0 0,-9 21 0,13-102 0,4 52 0,0-1 0,1 0 0,0 1 0,1 0 0,0 0 0,1 1 0,0-1 0,1 1 0,0 0 0,0 1 0,1 0 0,0 0 0,1 0 0,0 1 0,0 1 0,1 0 0,0 0 0,0 0 0,19-7 0,-10 5 0,1 1 0,1 2 0,-1 0 0,1 1 0,0 1 0,0 1 0,0 0 0,0 2 0,0 1 0,31 3 0,-51-3 3,1 0-1,-1 0 1,1 0-1,-1 0 1,1 0-1,-1 0 1,0 1 0,1-1-1,-1 1 1,1-1-1,-1 1 1,0-1-1,0 1 1,1 0-1,-1 0 1,0 0-1,0-1 1,0 1-1,0 0 1,0 0-1,0 1 1,0-1 0,0 0-1,0 0 1,0 0-1,-1 1 1,1-1-1,0 0 1,-1 1-1,1-1 1,-1 0-1,0 1 1,1-1-1,-1 1 1,0-1 0,0 0-1,0 1 1,0-1-1,0 2 1,-2 5-167,1 0 1,-1 0-1,-1 0 1,1-1-1,-8 13 0,7-13-321,-7 16-6341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6:38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24575,'0'-1'0,"0"0"0,1 1 0,-1-1 0,1 0 0,0 0 0,-1 0 0,1 0 0,0 0 0,0 1 0,-1-1 0,1 0 0,0 0 0,0 1 0,0-1 0,0 1 0,0-1 0,0 1 0,0-1 0,0 1 0,0 0 0,0-1 0,0 1 0,0 0 0,0 0 0,0 0 0,0 0 0,2 0 0,36-3 0,-35 3 0,4-1 0,0 1 0,1 0 0,-1 1 0,0-1 0,0 1 0,0 1 0,11 3 0,-17-4 0,1 0 0,-1 1 0,0-1 0,0 1 0,0-1 0,0 1 0,0 0 0,0 0 0,0 0 0,0 0 0,-1 0 0,1 1 0,-1-1 0,1 0 0,-1 1 0,0-1 0,0 1 0,0-1 0,-1 1 0,1-1 0,0 1 0,-1 0 0,0-1 0,1 1 0,-2 5 0,2-3 0,-1 0 0,0 1 0,0-1 0,-1 0 0,1 0 0,-1 0 0,0 0 0,-1 0 0,1 0 0,-1 0 0,0 0 0,0 0 0,-1-1 0,1 1 0,-1-1 0,0 0 0,0 0 0,-1 0 0,1 0 0,-9 6 0,0-1 0,-2 0 0,1-2 0,-1 0 0,-1 0 0,-24 7 0,38-14 0,0 0 0,0 1 0,1-1 0,-1 0 0,0 1 0,0-1 0,1 0 0,-1 1 0,0-1 0,1 1 0,-1-1 0,1 1 0,-1 0 0,1-1 0,-1 1 0,1-1 0,-1 1 0,1 0 0,-1-1 0,1 1 0,0 0 0,-1 0 0,1-1 0,0 1 0,0 0 0,0 0 0,0 0 0,-1-1 0,1 1 0,0 0 0,0 0 0,0 0 0,1-1 0,-1 1 0,0 0 0,0 0 0,0-1 0,1 1 0,-1 0 0,0 0 0,1-1 0,-1 1 0,0 0 0,1-1 0,-1 1 0,1 0 0,-1-1 0,1 1 0,1 0 0,37 40 0,-21-24 0,-16-15 0,0 1 0,0-1 0,0 1 0,0 0 0,0 0 0,-1 0 0,1-1 0,-1 2 0,0-1 0,0 0 0,0 0 0,0 0 0,-1 0 0,1 1 0,-1-1 0,0 0 0,1 0 0,-2 6 0,0-6 0,0 0 0,0-1 0,0 1 0,0-1 0,-1 0 0,1 1 0,-1-1 0,1 0 0,-1 0 0,0 0 0,0 0 0,0 0 0,0 0 0,0-1 0,0 1 0,-1-1 0,1 1 0,0-1 0,-1 0 0,1 0 0,-1 0 0,-4 1 0,4-1-105,-1 0 0,1 0 0,-1 0 0,1 1 0,0-1 0,0 1 0,0 0 0,0 0 0,0 0 0,0 0 0,0 0 0,-4 6 0,1 1-6721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6:42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691 2 24575,'-31'0'0,"-6"-2"0,0 2 0,1 2 0,-1 1 0,1 1 0,0 3 0,-63 18 0,83-18 0,-1 0 0,1 1 0,0 0 0,1 2 0,0-1 0,1 2 0,0 0 0,-23 23 0,23-17 0,1 1 0,0 0 0,1 1 0,1 0 0,0 0 0,-12 37 0,5-8 0,2 1 0,2 1 0,2 0 0,3 0 0,2 1 0,2 1 0,1 59 0,5-107 0,-2 15 0,2-1 0,0 0 0,1 1 0,7 27 0,-7-41 0,0 1 0,1 0 0,-1 0 0,1-1 0,1 0 0,-1 1 0,1-1 0,-1-1 0,1 1 0,1 0 0,-1-1 0,1 0 0,-1 0 0,1 0 0,0-1 0,1 0 0,8 5 0,5 0 0,0 0 0,1-2 0,0 0 0,0-1 0,1-1 0,-1-1 0,1-1 0,36-1 0,-31-2 0,0-1 0,-1-1 0,1-1 0,-1-1 0,0-2 0,40-15 0,-23 3 0,-1-2 0,0-2 0,-2-1 0,-1-2 0,-1-2 0,54-52 0,-80 67 0,-1 0 0,0 0 0,-1-1 0,0 0 0,-2-1 0,1 0 0,-2 0 0,0-1 0,-1 1 0,7-32 0,-3-10 0,4-100 0,-12 144 0,2-137-1365,-3 104-5461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6:43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447 428 24575,'-1'-5'0,"0"0"0,0 1 0,-1-1 0,1 0 0,-1 1 0,0-1 0,-1 1 0,1-1 0,-1 1 0,0 0 0,0 0 0,0 0 0,0 1 0,-1-1 0,1 1 0,-1 0 0,-6-4 0,2 0 0,1 1 0,0-1 0,1 0 0,-8-10 0,12 14 0,0 0 0,0 1 0,0-1 0,0 1 0,-1-1 0,1 1 0,-1 0 0,1 0 0,-1 0 0,0 0 0,0 1 0,0-1 0,0 1 0,0-1 0,0 1 0,0 0 0,0 0 0,-1 1 0,1-1 0,0 1 0,-1 0 0,1-1 0,0 1 0,-1 1 0,1-1 0,0 0 0,0 1 0,-1 0 0,1 0 0,0 0 0,0 0 0,-4 2 0,-11 5 0,-1 1 0,1 1 0,0 1 0,-18 15 0,10-8 0,19-15 0,0 1 0,0 1 0,1 0 0,-1 0 0,1 0 0,1 0 0,-1 1 0,1 0 0,-1 0 0,2 1 0,-1-1 0,1 1 0,0 0 0,0 0 0,1 1 0,-4 11 0,0 6 0,1 0 0,2 0 0,0 1 0,1 0 0,2-1 0,1 1 0,1 0 0,1 0 0,7 38 0,-6-53 0,1 0 0,-1 0 0,2 0 0,-1 0 0,2-1 0,-1 1 0,1-2 0,1 1 0,0 0 0,0-1 0,1-1 0,0 1 0,1-1 0,-1 0 0,2-1 0,-1 0 0,1-1 0,0 0 0,0 0 0,1-1 0,20 7 0,3-2 0,0-3 0,0 0 0,0-3 0,1 0 0,0-2 0,-1-2 0,41-5 0,-62 2 0,0 0 0,-1-1 0,1 0 0,-1-1 0,0-1 0,-1 0 0,1 0 0,-1-1 0,0-1 0,-1 0 0,0 0 0,0-1 0,-1-1 0,0 1 0,-1-1 0,8-12 0,-4 5 0,-1-1 0,-2 0 0,1-1 0,-2 0 0,0-1 0,-2 0 0,0 0 0,-1 0 0,3-28 0,-5 21 0,4-29 0,-2-1 0,-3-58 0,-3 98 0,-1 0 0,0-1 0,-1 1 0,-1 1 0,-1-1 0,0 0 0,-1 1 0,-1 0 0,0 1 0,-1-1 0,-11-15 0,15 25-47,-17-23 134,-42-46-1,57 69-192,0 0-1,0 0 1,-1 0-1,0 1 1,0 0-1,0 1 1,0-1-1,-1 1 0,0 1 1,0-1-1,0 1 1,0 1-1,-10-3 1,3 4-6720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6:16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345 2 24575,'-43'0'0,"10"-1"0,-1 1 0,-47 7 0,72-5 0,1-1 0,-1 1 0,1 0 0,0 1 0,0 0 0,0 1 0,0-1 0,0 1 0,1 1 0,0 0 0,0 0 0,0 0 0,0 1 0,-8 9 0,11-9 0,0 0 0,1 1 0,0-1 0,0 1 0,0 0 0,1 0 0,0 0 0,0 0 0,1 0 0,0 0 0,0 0 0,1 0 0,0 1 0,0-1 0,1 9 0,0-8 0,0 0 0,0 0 0,1 0 0,0 0 0,1-1 0,-1 1 0,1 0 0,1-1 0,-1 0 0,1 0 0,1 0 0,-1 0 0,8 7 0,14 9 0,59 39 0,13 11 0,-57-34 0,-2 1 0,38 50 0,-75-87 0,0-1 0,0 0 0,0 1 0,0 0 0,0 0 0,0-1 0,-1 1 0,0 0 0,1 0 0,-1 0 0,0 1 0,0-1 0,-1 0 0,1 0 0,-1 0 0,1 1 0,-1-1 0,0 0 0,0 1 0,-1-1 0,1 0 0,-1 0 0,1 0 0,-1 1 0,0-1 0,0 0 0,0 0 0,-1 0 0,1 0 0,-1 0 0,0-1 0,0 1 0,0 0 0,0-1 0,0 1 0,0-1 0,-1 0 0,1 0 0,-1 0 0,1 0 0,-1 0 0,-5 2 0,-9 6 0,-1-1 0,-1 0 0,0-2 0,0 0 0,-27 6 0,-15 2 0,-98 12 0,202-28-1365,-17 1-5461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5:39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 24575,'47'-25'0,"59"-25"0,-105 50 0,0 0 0,-1-1 0,1 1 0,0-1 0,0 1 0,0 0 0,-1 0 0,1 0 0,0-1 0,0 1 0,0 0 0,0 0 0,0 0 0,0 0 0,-1 0 0,1 1 0,0-1 0,0 0 0,0 0 0,0 1 0,-1-1 0,1 0 0,0 1 0,0-1 0,-1 0 0,1 1 0,0-1 0,1 2 0,-1 0 0,1 0 0,-1 0 0,0 0 0,1 1 0,-1-1 0,0 0 0,0 1 0,0-1 0,-1 0 0,1 4 0,5 63 0,-6-64 0,1 30 0,-4 149 0,-4-156-1365,4-17-5461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5:40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24575,'0'4'0,"3"0"0,4-1 0,7 1 0,4-2 0,7-1 0,4-3 0,2-2 0,2 0 0,1 1 0,1 1 0,4 0 0,0 1 0,1 1 0,-1 0 0,-1 0 0,-8 0-8191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6:23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1 137 24575,'3'-3'0,"1"-1"0,0 1 0,0-1 0,0 1 0,0 0 0,1 1 0,-1-1 0,1 1 0,-1 0 0,6-2 0,-2 1 0,47-24 0,1 2 0,70-20 0,-124 45 0,0-1 0,0 0 0,0 1 0,0-1 0,0 1 0,0-1 0,0 1 0,0 0 0,0 0 0,0 0 0,0 0 0,0 0 0,0 1 0,0-1 0,0 1 0,0-1 0,0 1 0,0 0 0,0-1 0,3 3 0,-4-1 0,0-1 0,0 0 0,0 1 0,0 0 0,0-1 0,0 1 0,0 0 0,-1-1 0,1 1 0,-1 0 0,1 0 0,-1-1 0,0 1 0,1 0 0,-1 0 0,0 0 0,0 0 0,-1 2 0,-1 12 0,-1 0 0,-1 0 0,-1 0 0,-8 18 0,7-16 0,-5 14 0,-3 13 0,-2-2 0,-39 75 0,47-107-1365,1-3-5461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6:23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24575,'80'-4'0,"137"-25"0,-111 13 0,-5 1 0,266-29 0,-252 34-1365,-93 7-5461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6:45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729 127 24575,'-8'-1'0,"0"-1"0,0-1 0,0 1 0,0-2 0,0 1 0,-9-6 0,0 0 0,-13-5 0,-1-1 0,-1 1 0,0 1 0,-1 2 0,-56-12 0,79 21 0,1 1 0,0 1 0,0-1 0,0 2 0,0-1 0,-1 1 0,1 0 0,0 1 0,0 0 0,0 1 0,1 0 0,-1 0 0,1 1 0,-1 0 0,1 0 0,0 1 0,1 0 0,-1 0 0,1 1 0,0 0 0,0 0 0,-9 12 0,-31 44 0,-59 99 0,99-149 0,1 1 0,0 0 0,1 1 0,0-1 0,1 1 0,1 0 0,0 0 0,1 1 0,0-1 0,1 0 0,1 1 0,0-1 0,1 0 0,1 1 0,0-1 0,1 0 0,0 0 0,8 19 0,-5-18 0,0-1 0,1 1 0,0-1 0,1 0 0,1-1 0,0 0 0,1 0 0,0-1 0,1 0 0,0-1 0,1 0 0,0-1 0,1-1 0,0 0 0,0 0 0,22 9 0,-6-6 0,0-2 0,0-2 0,1 0 0,0-2 0,43 3 0,-5-5 0,90-6 0,-149 2 0,-1-1 0,0 1 0,0-1 0,0-1 0,0 1 0,-1-1 0,1-1 0,0 0 0,-1 0 0,1 0 0,-1-1 0,0 0 0,0 0 0,-1-1 0,1 1 0,-1-2 0,0 1 0,0-1 0,-1 0 0,0 0 0,0 0 0,0-1 0,-1 0 0,1 0 0,-2 0 0,1 0 0,-1-1 0,0 1 0,2-11 0,32-95 0,-20 65 0,14-64 0,-26 76-455,-1 0 0,-1-51 0,-3 52-6371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6:57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149 162 24575,'80'-9'0,"-66"6"0,0 1 0,1 0 0,-1 1 0,0 1 0,1 0 0,16 3 0,-28-3 0,0 1 0,0 0 0,0 0 0,0 0 0,-1 1 0,1-1 0,0 0 0,-1 1 0,1 0 0,-1 0 0,0 0 0,1 0 0,-1 0 0,0 0 0,0 0 0,-1 1 0,1-1 0,0 1 0,-1-1 0,1 1 0,-1 0 0,0 0 0,0-1 0,0 1 0,0 0 0,-1 0 0,1 0 0,-1 0 0,1 0 0,-1 0 0,0 0 0,0 0 0,-1 3 0,1-1 0,-1-1 0,1 0 0,-1 0 0,0 1 0,0-1 0,-1 0 0,1 0 0,-1 0 0,1 0 0,-1-1 0,-1 1 0,1 0 0,0-1 0,-1 1 0,0-1 0,0 0 0,0 0 0,0 0 0,0 0 0,-1-1 0,1 1 0,-1-1 0,-4 2 0,-17 6 0,0-2 0,-1 0 0,-1-2 0,1-1 0,-1-1 0,1-2 0,-55-1 0,78-1 0,-1-1 0,0 0 0,0 0 0,1 0 0,-1 0 0,1-1 0,-1 1 0,1-1 0,-1 0 0,1 0 0,0 0 0,0-1 0,0 1 0,0-1 0,0 1 0,1-1 0,-1 0 0,1 0 0,0 0 0,0-1 0,0 1 0,0 0 0,1-1 0,-1 0 0,1 1 0,0-1 0,0 0 0,0 1 0,0-1 0,0-4 0,-1-12 0,1-1 0,1 0 0,0 0 0,5-27 0,-3 33 0,-1 12 0,-1 1 0,1 0 0,0 0 0,0-1 0,0 1 0,1 0 0,-1 0 0,0 0 0,1 0 0,-1 1 0,1-1 0,0 0 0,-1 1 0,1-1 0,0 1 0,0-1 0,0 1 0,0 0 0,0 0 0,1 0 0,-1 0 0,0 0 0,0 0 0,1 1 0,-1-1 0,0 1 0,1-1 0,-1 1 0,1 0 0,3 0 0,13 0 0,1 0 0,33 4 0,-37-3 0,-11 0 0,-1-1 0,1 1 0,0 0 0,-1 0 0,1 1 0,-1-1 0,1 1 0,-1 0 0,0 0 0,0 1 0,0-1 0,0 1 0,0 0 0,0 0 0,-1 0 0,1 1 0,-1-1 0,0 1 0,0-1 0,0 1 0,-1 0 0,0 0 0,1 1 0,-1-1 0,0 0 0,2 9 0,-3-8 0,0 1 0,0-1 0,0 1 0,-1 0 0,0 0 0,0-1 0,0 1 0,-1 0 0,0-1 0,0 1 0,0 0 0,-1-1 0,0 0 0,0 1 0,0-1 0,-1 0 0,1 0 0,-1 0 0,-1 0 0,1-1 0,-1 1 0,-5 5 0,6-7 0,0 0 0,0 0 0,-1-1 0,1 1 0,-1-1 0,1 0 0,-1 0 0,0 0 0,0 0 0,0-1 0,0 1 0,-8 0 0,11-2 0,-1 0 0,1 0 0,-1 0 0,1 0 0,-1 0 0,1-1 0,-1 1 0,1-1 0,0 1 0,-1-1 0,1 0 0,0 1 0,-1-1 0,1 0 0,0 0 0,0 0 0,0 0 0,-1 0 0,1 0 0,0 0 0,0 0 0,1 0 0,-1-1 0,0 1 0,0 0 0,1-1 0,-1 1 0,0 0 0,1-1 0,0 1 0,-1-1 0,1 1 0,0-1 0,0 1 0,0-1 0,-1 1 0,2-1 0,-1 1 0,0-3 0,0 0 0,0-1 0,0 0 0,0 0 0,0 0 0,1 1 0,0-1 0,0 0 0,1 0 0,-1 1 0,1-1 0,0 1 0,0 0 0,0-1 0,1 1 0,-1 0 0,1 0 0,0 0 0,0 1 0,1-1 0,-1 1 0,1 0 0,0 0 0,-1 0 0,1 0 0,1 0 0,-1 1 0,0 0 0,1 0 0,-1 0 0,1 1 0,-1-1 0,7 0 0,9-3 0,0 2 0,0 0 0,0 2 0,0 0 0,0 1 0,30 3 0,-47-2 0,0-1 0,-1 1 0,1-1 0,0 1 0,-1 0 0,1 0 0,-1 0 0,1 0 0,-1 1 0,1-1 0,-1 1 0,0-1 0,1 1 0,-1 0 0,0 0 0,0 0 0,-1 0 0,1 0 0,0 0 0,-1 1 0,1-1 0,-1 0 0,0 1 0,1-1 0,-1 1 0,-1 0 0,1-1 0,0 1 0,-1 0 0,1-1 0,-1 1 0,0 0 0,0 0 0,0 0 0,0-1 0,0 1 0,0 0 0,-1 0 0,0-1 0,1 1 0,-1 0 0,0-1 0,0 1 0,-1-1 0,1 1 0,0-1 0,-1 0 0,0 1 0,1-1 0,-1 0 0,0 0 0,0 0 0,0 0 0,0-1 0,0 1 0,-1 0 0,1-1 0,-1 0 0,-2 2 0,-26 5 0,-1-2 0,0-1 0,0-2 0,0 0 0,0-3 0,-55-4 0,83 3 0,0 1 0,0 0 0,1-1 0,-1 1 0,0-1 0,1 0 0,-1-1 0,1 1 0,-1-1 0,1 1 0,0-1 0,-1 0 0,1 0 0,0 0 0,0-1 0,0 1 0,1-1 0,-1 1 0,-4-7 0,6 6 0,-1 0 0,1 0 0,0 0 0,0 0 0,0-1 0,1 1 0,-1 0 0,1-1 0,-1 1 0,1-1 0,0 1 0,0 0 0,1-1 0,-1 1 0,1 0 0,0-1 0,-1 1 0,2 0 0,-1 0 0,0-1 0,1 1 0,2-5 0,0 3 0,0 0 0,0 0 0,1 0 0,-1 0 0,1 1 0,0 0 0,0 0 0,1 0 0,-1 1 0,1 0 0,0 0 0,0 0 0,0 0 0,0 1 0,7-1 0,4-2 0,1 0 0,1 2 0,-1 0 0,21 1 0,-37 1 0,0 1 0,1 0 0,-1 0 0,1 0 0,-1 1 0,1-1 0,-1 0 0,0 1 0,1 0 0,-1 0 0,0-1 0,1 1 0,-1 1 0,0-1 0,0 0 0,0 0 0,0 1 0,0-1 0,0 1 0,0 0 0,-1-1 0,1 1 0,-1 0 0,1 0 0,-1 0 0,1 0 0,0 3 0,-1-1 0,1 1 0,-1-1 0,-1 1 0,1-1 0,0 1 0,-1-1 0,0 1 0,0-1 0,-1 1 0,1-1 0,-1 1 0,0-1 0,0 0 0,-2 7 0,0-6 0,1-1 0,-1 1 0,0-1 0,0 0 0,0 0 0,0 0 0,-1 0 0,1-1 0,-1 1 0,0-1 0,0 0 0,0 0 0,-1 0 0,1-1 0,-1 0 0,1 0 0,-1 0 0,0 0 0,0 0 0,0-1 0,-5 1 0,-1 0 0,0 0 0,1-1 0,-1 0 0,0-1 0,0 0 0,0 0 0,0-1 0,-21-5 0,29 5 0,0 0 0,0 0 0,0-1 0,0 1 0,0 0 0,0-1 0,0 0 0,0 0 0,1 0 0,-1 0 0,1 0 0,-1-1 0,1 1 0,0-1 0,0 1 0,0-1 0,0 0 0,1 1 0,-1-1 0,1 0 0,0 0 0,-1-1 0,1 1 0,1 0 0,-1 0 0,0 0 0,1-1 0,0 1 0,0 0 0,0-1 0,0 1 0,1-6 0,0 4 0,0 0 0,0 0 0,0 0 0,1 0 0,0 0 0,0 0 0,0 1 0,0-1 0,1 1 0,0 0 0,0-1 0,0 1 0,0 0 0,1 1 0,-1-1 0,1 1 0,0-1 0,0 1 0,1 0 0,6-3 0,7-1 0,-1 2 0,1 0 0,0 0 0,0 2 0,0 0 0,0 2 0,0 0 0,1 0 0,20 4 0,-36-3 0,0 1 0,0 0 0,0 0 0,0 0 0,0 0 0,0 1 0,0-1 0,-1 1 0,1 0 0,-1-1 0,1 1 0,-1 0 0,1 1 0,-1-1 0,0 0 0,0 1 0,0-1 0,-1 1 0,1-1 0,-1 1 0,1 0 0,-1 0 0,0 0 0,0 0 0,0 0 0,0 0 0,-1 0 0,1 0 0,-1 0 0,0 0 0,0 0 0,0 4 0,0-3 0,1-1 0,-1 1 0,-1 0 0,1 0 0,-1 0 0,1 0 0,-1 0 0,0 0 0,0 0 0,-1-1 0,1 1 0,-1-1 0,0 1 0,0-1 0,0 1 0,0-1 0,-1 0 0,1 0 0,-1 0 0,0 0 0,0-1 0,0 1 0,0-1 0,0 1 0,-5 1 0,-1 0 0,-1-2 0,1 1 0,-1-1 0,1-1 0,-1 0 0,1 0 0,-1 0 0,0-2 0,1 1 0,-1-1 0,-9-2 0,15 2 0,0 0 0,0 0 0,0 0 0,0-1 0,0 1 0,1-1 0,-1 0 0,0 0 0,1 0 0,0-1 0,-1 1 0,1-1 0,0 0 0,1 0 0,-1 0 0,0 0 0,1 0 0,-1 0 0,1-1 0,0 1 0,0-1 0,1 0 0,-1 0 0,1 1 0,0-1 0,0 0 0,0 0 0,-1-6 0,2 8 0,0 0 0,0-1 0,0 1 0,1 0 0,-1 0 0,0 0 0,1-1 0,-1 1 0,1 0 0,0 0 0,0 0 0,0 0 0,0 0 0,0 0 0,0 0 0,0 0 0,0 1 0,1-1 0,-1 0 0,1 1 0,0-1 0,-1 1 0,1-1 0,0 1 0,0 0 0,0 0 0,0 0 0,0 0 0,0 0 0,0 0 0,0 1 0,0-1 0,0 1 0,0-1 0,5 1 0,9-2 0,0 0 0,0 1 0,32 4 0,-26-2 0,-16-1 0,6 0 0,0 0 0,0 2 0,19 3 0,-30-5 0,0 0 0,0 0 0,0 0 0,1 0 0,-1 1 0,0-1 0,0 0 0,0 1 0,0-1 0,0 0 0,0 1 0,0 0 0,-1-1 0,1 1 0,0-1 0,0 1 0,0 0 0,0 0 0,-1-1 0,1 1 0,0 0 0,-1 0 0,1 0 0,-1 0 0,1 0 0,-1 0 0,1 0 0,-1 0 0,1 0 0,-1 0 0,0 0 0,0 0 0,0 0 0,0 0 0,0 0 0,0 0 0,0 0 0,0 0 0,0 0 0,0 0 0,0 1 0,0-1 0,-1 0 0,1 0 0,-1 0 0,1 0 0,-1 0 0,1 0 0,-1-1 0,1 1 0,-1 0 0,0 0 0,0 1 0,-2 1 0,0 0 0,-1 1 0,1-1 0,-1 0 0,1-1 0,-1 1 0,0-1 0,0 1 0,0-1 0,0 0 0,0-1 0,-1 1 0,1-1 0,-1 0 0,1 0 0,-9 1 0,10-2 0,1 0 0,0 1 0,0-1 0,-1 0 0,1 0 0,0-1 0,0 1 0,-1 0 0,1-1 0,0 1 0,0-1 0,0 0 0,0 0 0,-1 0 0,1 0 0,0 0 0,1 0 0,-1 0 0,0-1 0,0 1 0,1-1 0,-1 1 0,0-1 0,1 0 0,0 0 0,-1 0 0,1 1 0,0-1 0,0 0 0,0 0 0,0-1 0,0 1 0,1 0 0,-2-3 0,1-1 0,0-1 0,0 1 0,0-1 0,1 1 0,0-1 0,0 0 0,1 1 0,0-1 0,0 1 0,0 0 0,1-1 0,0 1 0,0 0 0,5-9 0,-5 11 0,1 1 0,0-1 0,1 1 0,-1-1 0,1 1 0,-1 0 0,1 0 0,0 1 0,0-1 0,0 1 0,1 0 0,-1 0 0,0 0 0,1 1 0,-1-1 0,1 1 0,0 0 0,-1 0 0,1 1 0,7-1 0,-8 1 0,0-1 0,0 1 0,0 0 0,0 0 0,0 0 0,0 1 0,0 0 0,0-1 0,0 1 0,0 1 0,0-1 0,-1 0 0,1 1 0,0 0 0,-1 0 0,1 0 0,-1 0 0,0 1 0,5 4 0,-6-4 0,0 0 0,0 0 0,0 0 0,-1 1 0,0-1 0,1 0 0,-1 1 0,0-1 0,-1 1 0,1-1 0,-1 1 0,1-1 0,-1 1 0,0-1 0,0 1 0,-1-1 0,1 1 0,-1-1 0,0 1 0,0-1 0,0 1 0,-3 5 0,1-4 0,1 0 0,-1 0 0,-1-1 0,1 1 0,-1-1 0,1 0 0,-1 0 0,-1 0 0,1-1 0,0 1 0,-1-1 0,0 0 0,1 0 0,-1-1 0,-1 1 0,1-1 0,0 0 0,-11 2 0,13-3 0,1 0 0,-1-1 0,1 1 0,-1-1 0,0 1 0,1-1 0,-1 0 0,0 0 0,0 0 0,1-1 0,-1 1 0,0 0 0,1-1 0,-1 0 0,1 0 0,-1 1 0,1-1 0,-1-1 0,1 1 0,-1 0 0,1-1 0,0 1 0,0-1 0,0 0 0,0 0 0,0 1 0,0-1 0,0-1 0,1 1 0,-1 0 0,1 0 0,-1-1 0,1 1 0,0 0 0,0-1 0,0 1 0,0-1 0,1 0 0,-1-3 0,-1-23 4,3 25-109,-1 0 0,0 0-1,0 1 1,0-1 0,-1 0-1,1 0 1,-1 1 0,0-1-1,0 0 1,0 1 0,0-1-1,-3-3 1,-3-1-6721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7:24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24575,'-3'0'0,"-4"0"0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7:24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24575,'0'-3'0,"0"-4"0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7:25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  <inkml:trace contextRef="#ctx0" brushRef="#br0" timeOffset="1">35 0 24575,'3'0'0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7:25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71 24575,'3'0'0,"4"0"0,4 0 0,3 0 0,2 0 0,1 0 0,1-3 0,1-1 0,-1 0 0,1 1 0,-4 1-8191</inkml:trace>
  <inkml:trace contextRef="#ctx0" brushRef="#br0" timeOffset="1">230 53 24575,'0'-3'0,"3"-1"0</inkml:trace>
  <inkml:trace contextRef="#ctx0" brushRef="#br0" timeOffset="2">230 0 24575,'0'0'-8191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6:17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24575,'0'636'0,"5"-594"0,-1-33 0,1-30 0,-1-42-1365,-4 29-5461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7:13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24575,'0'460'-1365,"0"-445"-5461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7:14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39 24575,'1'-2'0,"-1"0"0,0 0 0,1 1 0,-1-1 0,1 0 0,0 1 0,0-1 0,0 0 0,0 1 0,0-1 0,0 1 0,0-1 0,0 1 0,0 0 0,1-1 0,-1 1 0,0 0 0,1 0 0,0 0 0,-1 0 0,1 0 0,-1 0 0,1 1 0,0-1 0,-1 0 0,1 1 0,0-1 0,0 1 0,0 0 0,-1 0 0,1-1 0,3 2 0,11-3 0,0 1 0,29 3 0,-26-1 0,5-1 0,-10-1 0,-1 1 0,0 1 0,1 0 0,-1 1 0,22 6 0,-31-7 0,-1 0 0,0 0 0,0 1 0,0 0 0,-1-1 0,1 1 0,0 0 0,-1 0 0,1 1 0,-1-1 0,0 0 0,1 1 0,-1 0 0,0-1 0,-1 1 0,1 0 0,0 0 0,-1 0 0,0 0 0,1 0 0,-1 0 0,-1 1 0,1-1 0,0 0 0,-1 0 0,1 1 0,-1 6 0,0 0 0,1 4 0,-1-1 0,0 1 0,-1-1 0,-4 25 0,4-35 0,0 0 0,0 0 0,0 0 0,0 0 0,-1 0 0,1 0 0,-1-1 0,1 1 0,-1-1 0,0 1 0,0-1 0,0 0 0,-1 1 0,1-1 0,0 0 0,-1 0 0,1-1 0,-1 1 0,0-1 0,1 1 0,-1-1 0,0 0 0,0 0 0,0 0 0,0 0 0,-5 0 0,-38 7-120,-31 4-502,-126 6-1,187-19-6203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7:16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16 24575,'-1'-1'0,"1"1"0,0-1 0,0 0 0,-1 0 0,1 1 0,0-1 0,-1 0 0,1 0 0,0 1 0,-1-1 0,1 0 0,-1 1 0,0-1 0,1 1 0,-1-1 0,1 1 0,-1-1 0,0 1 0,1-1 0,-1 1 0,0 0 0,0-1 0,1 1 0,-1 0 0,0-1 0,0 1 0,1 0 0,-1 0 0,0 0 0,0 0 0,0 0 0,1 0 0,-1 0 0,0 0 0,0 0 0,0 0 0,1 0 0,-1 1 0,0-1 0,0 0 0,1 1 0,-1-1 0,0 0 0,0 1 0,-36 14 0,30-10 0,1 1 0,0-1 0,0 1 0,0 0 0,1 1 0,0 0 0,0-1 0,1 1 0,-1 1 0,1-1 0,1 1 0,0 0 0,-5 15 0,0 10 0,2 0 0,-3 41 0,0-8 0,4-12 0,1 1 0,3 0 0,6 60 0,-1-95-227,0-1-1,2 0 1,0 0-1,1 0 1,16 29-1,-16-33-6598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7:17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24575,'1'8'0,"0"0"0,0-1 0,1 1 0,0-1 0,0 1 0,1-1 0,4 9 0,-5-12 0,1 0 0,-1 1 0,0-1 0,-1 1 0,1 0 0,-1-1 0,0 1 0,0 0 0,0 0 0,0 0 0,-1 0 0,0 0 0,0-1 0,-1 1 0,1 0 0,-1 0 0,0 0 0,0 0 0,0-1 0,-4 7 0,2-4-104,1-2-1,-1 1 0,0-1 0,0 0 0,0 0 0,-1 0 0,1 0 0,-1-1-1,0 1 1,0-1 0,-1 0 0,-5 4 0,0-3-6721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7:17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24575,'1'5'0,"0"1"0,0-1 0,0 0 0,1 0 0,0 0 0,0 0 0,4 8 0,9 24 0,-3 13 0,2-1 0,38 84 0,-52-132 0,1 1 0,-1-1 0,1 1 0,-1-1 0,1 0 0,0 1 0,0-1 0,0 0 0,0 1 0,0-1 0,0 0 0,0 0 0,0 0 0,0 0 0,1 0 0,-1 0 0,0 0 0,1 0 0,-1 0 0,0-1 0,1 1 0,-1-1 0,1 1 0,-1-1 0,1 1 0,1-1 0,0 0 0,0-1 0,-1 1 0,1-1 0,0 0 0,-1 0 0,1 0 0,-1 0 0,0 0 0,1-1 0,-1 1 0,0-1 0,0 0 0,4-3 0,6-7 0,-1 0 0,-1-1 0,15-24 0,-14 20 0,-2 0 0,0 0 0,-1-1 0,0 0 0,-2-1 0,7-27 0,-16 72 0,2 0 0,2 32 0,1-26 0,-2-1 0,-6 54 0,-5-16 0,8-41 0,-1-1 0,-2 0 0,-1 0 0,-14 38 0,20-63 4,0 0-1,0 0 1,0 1-1,0-1 1,0-1-1,-1 1 1,1 0-1,-1 0 1,1 0-1,-1-1 1,0 1 0,1-1-1,-1 1 1,0-1-1,0 0 1,0 0-1,0 0 1,0 0-1,0 0 1,0 0-1,-1 0 1,1-1-1,0 1 1,0-1-1,-1 0 1,1 1-1,0-1 1,-1 0-1,1 0 1,0-1-1,-1 1 1,1 0-1,-3-2 1,-2 0-139,1 0 0,0 0 0,0-1 0,0 0 0,1 0 0,-1-1 0,1 0 0,-1 0 0,1 0 0,-7-8 0,3 2-6691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7:20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24575,'217'-2'0,"227"5"0,-437-3-170,-1 0-1,1 1 0,0 0 1,-1 0-1,1 1 0,0 0 1,10 4-1,-6 1-6655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7:22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24575,'0'3'0,"0"4"0,3 4 0,4 0 0,4-2 0,3-2 0,2-3 0,4-2 0,5 2 0,1 0 0,0 0 0,-3-1 0,-1-2 0,-2 0 0,-4 0-8191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7:22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1 258 24575,'0'-10'0,"0"1"0,1-1 0,0 0 0,1 0 0,0 1 0,0-1 0,1 1 0,0 0 0,1-1 0,0 2 0,1-1 0,0 0 0,0 1 0,0 0 0,1 0 0,0 0 0,1 1 0,9-8 0,6-14 0,-18 24 0,-1 0 0,1-1 0,0 1 0,0 0 0,1 1 0,0-1 0,-1 1 0,1 0 0,8-5 0,-11 9 0,-1 0 0,0 0 0,1 0 0,-1 0 0,0 0 0,0 1 0,0-1 0,1 1 0,-1-1 0,0 1 0,0-1 0,0 1 0,0 0 0,0-1 0,0 1 0,0 0 0,0 0 0,0 0 0,0 0 0,0 0 0,0 0 0,-1 0 0,1 0 0,0 0 0,-1 0 0,1 0 0,-1 0 0,1 1 0,-1-1 0,0 0 0,1 2 0,10 41 0,1 52 0,-3 156 0,-10-243-55,0 0 0,0-1 1,-1 1-1,0-1 0,0 1 0,-1-1 0,-6 13 0,3-7-871,2-2-5900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7:23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24575,'6'0'0,"11"0"0,8 0 0,7 0 0,3 0 0,5 0 0,2 0 0,-1 0 0,-4 0 0,-2 0 0,-5 0 0,-3 0 0,-4 0 0,-3 0 0,-5 0-8191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7:28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24575,'14'283'0,"-10"-163"0,-5-83 0,2 0 0,9 53 0,-7-74-1365,-1-1-5461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6:17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7:28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24575,'0'-1'0,"0"0"0,1 0 0,-1 0 0,1 0 0,0 0 0,-1 0 0,1 0 0,0 0 0,0 1 0,-1-1 0,1 0 0,0 0 0,0 1 0,0-1 0,0 1 0,0-1 0,0 1 0,0-1 0,0 1 0,0-1 0,0 1 0,0 0 0,0 0 0,0-1 0,0 1 0,0 0 0,0 0 0,1 0 0,-1 0 0,0 0 0,0 1 0,2-1 0,37 5 0,-25 0 0,0 0 0,-1 1 0,18 10 0,32 13 0,-60-28 0,0 1 0,0-1 0,0 1 0,0 0 0,0 1 0,0-1 0,0 1 0,-1-1 0,1 1 0,-1 0 0,0 0 0,0 1 0,0-1 0,0 1 0,-1-1 0,1 1 0,-1 0 0,0 0 0,0 0 0,-1 0 0,1 0 0,-1 1 0,0-1 0,0 0 0,0 1 0,0-1 0,-1 8 0,0-5 0,0 0 0,-1 1 0,1-1 0,-2 0 0,1 0 0,-1 0 0,0 0 0,-1 0 0,0 0 0,0-1 0,0 1 0,-1-1 0,0 0 0,0 0 0,0 0 0,-7 6 0,-3 4-26,12-13-85,0 0-1,0-1 0,0 1 1,0-1-1,-1 1 1,1-1-1,-1 0 0,1 0 1,-1 0-1,0-1 1,-5 3-1,-3 0-6714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7:28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3 24575,'-31'-1'0,"21"0"0,0 1 0,0-1 0,1 2 0,-1-1 0,-16 4 0,24-3 0,0 0 0,0-1 0,0 1 0,0 0 0,0 0 0,0 0 0,0 1 0,0-1 0,1 0 0,-1 1 0,0-1 0,1 1 0,-1 0 0,1-1 0,0 1 0,-1 0 0,1 0 0,0 0 0,0 0 0,0 0 0,0 0 0,1 0 0,-1 0 0,0 0 0,1 1 0,0-1 0,-1 0 0,1 0 0,0 3 0,-1 54 0,6 59 0,-5-114 6,1 0 0,-1 0-1,1-1 1,0 1 0,1-1-1,-1 1 1,0-1 0,1 1 0,0-1-1,0 0 1,0 0 0,0 0-1,0 0 1,1 0 0,-1 0-1,1-1 1,0 1 0,-1-1 0,1 1-1,4 1 1,-1-1-155,1 0 1,-1 0-1,1 0 1,-1-1-1,1 0 1,0 0-1,0-1 1,0 0-1,13 0 1,-5 0-6678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7:31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74 24575,'0'-3'0,"0"-1"0,0 1 0,0-1 0,-1 1 0,1-1 0,-1 1 0,0-1 0,0 1 0,0 0 0,0-1 0,0 1 0,-1 0 0,0 0 0,0 0 0,1 0 0,-5-4 0,4 5 0,-1 1 0,1-1 0,0 1 0,-1-1 0,0 1 0,1 0 0,-1 0 0,0 0 0,1 1 0,-1-1 0,0 1 0,0-1 0,0 1 0,0 0 0,1 0 0,-1 0 0,0 1 0,0-1 0,0 0 0,0 1 0,-3 1 0,3-1 0,0 0 0,1 1 0,-1-1 0,1 0 0,0 1 0,-1 0 0,1-1 0,0 1 0,0 0 0,0 0 0,0 0 0,0 0 0,1 1 0,-1-1 0,0 0 0,1 1 0,0-1 0,0 1 0,0-1 0,0 1 0,0 0 0,0 0 0,1-1 0,-1 1 0,1 0 0,-1 3 0,0 13 0,0 0 0,4 36 0,-1-25 0,-4 22 0,3 35 0,-1-80 0,1 0 0,0 1 0,1-1 0,0 0 0,0 0 0,0 1 0,1-2 0,6 13 0,-8-17 0,0 0 0,0 0 0,1 0 0,-1 0 0,0-1 0,0 1 0,1-1 0,-1 1 0,1-1 0,0 1 0,-1-1 0,1 0 0,0 0 0,0 0 0,0 0 0,0 0 0,0 0 0,0 0 0,0-1 0,0 1 0,0-1 0,0 0 0,0 1 0,0-1 0,0 0 0,0 0 0,0 0 0,1-1 0,-1 1 0,0 0 0,0-1 0,0 1 0,0-1 0,0 0 0,0 0 0,0 1 0,0-1 0,-1-1 0,1 1 0,0 0 0,0 0 0,-1-1 0,1 1 0,-1-1 0,1 1 0,0-3 0,4-2 0,0 0 0,-1-1 0,1 1 0,-2-1 0,1-1 0,-1 1 0,0-1 0,0 0 0,-1 1 0,3-12 0,-4 3-115,-1 1 0,0-1 0,-2-21 0,1 24-790,-1-6-5921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7:31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0 216 24575,'14'-11'0,"1"0"0,-1 1 0,2 1 0,-1 1 0,1 0 0,1 1 0,24-8 0,-9 3 0,72-21-2,-81 28-168,-1-1-1,0-1 1,0-1-1,0-1 1,-1-1 0,-1-1-1,21-14 1,-29 14-6656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7:31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24575,'8'1'0,"-1"1"0,1-1 0,-1 1 0,1 0 0,-1 1 0,0-1 0,1 1 0,-1 1 0,-1 0 0,1 0 0,-1 0 0,1 1 0,-1-1 0,10 12 0,-3-3 0,-1 0 0,0 1 0,-2 0 0,1 1 0,11 23 0,-15-22 0,0 0 0,-2 1 0,0 0 0,-1 0 0,0 0 0,-1 1 0,0 18 0,-2 7 0,-6 74 0,5-115-105,-1 0 0,1-1 0,0 1 0,-1 0 0,1 0 0,-1 0 0,0-1 0,1 1 0,-1 0 0,0-1 0,0 1 0,-2 2 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7:34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24575,'0'462'0,"-1"-451"-51,0 0 0,-1 0-1,0 1 1,-1-1-1,0-1 1,-7 16 0,3-8-955,4-6-5820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7:39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513 702 24575,'-5'-2'0,"0"-1"0,1 0 0,-1 0 0,0 0 0,1-1 0,0 1 0,0-1 0,0 0 0,-5-6 0,0-1 0,-13-9 0,-18-17 0,2-2 0,-67-86 0,-88-131 0,185 243-136,1 0-1,0 0 1,1-1-1,0 0 1,1 0-1,0 0 1,2 0-1,-1-1 0,0-17 1,2 14-6690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7:40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1 24575,'-5'0'0,"0"0"0,1 1 0,-1 0 0,0 0 0,0 0 0,1 1 0,-1 0 0,1-1 0,0 1 0,-1 1 0,1-1 0,0 1 0,0 0 0,-4 3 0,-4 5 0,0 1 0,-17 23 0,27-33 0,0 2 0,-1 0 0,1 0 0,0 1 0,0-1 0,0 1 0,0 0 0,1-1 0,0 1 0,0 0 0,0 0 0,0 8 0,4 64 0,-1-37 0,-3-6-116,0-23 165,1 1 0,0-1 0,1 0 1,3 21-1,-3-29-117,0 0 0,0 0 0,0 0 0,0 0 0,1 0 0,-1 0 0,1-1 0,0 1 0,0-1 0,0 1 0,0-1 1,0 1-1,1-1 0,-1 0 0,1 0 0,-1 0 0,1 0 0,0-1 0,-1 1 0,1-1 0,5 2 0,6 2-6758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6:04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39 24575,'0'-1'0,"0"-1"0,0 1 0,0 0 0,1-1 0,-1 1 0,0 0 0,1-1 0,-1 1 0,1 0 0,-1 0 0,1 0 0,0-1 0,0 1 0,-1 0 0,1 0 0,0 0 0,0 0 0,0 0 0,0 0 0,0 0 0,0 1 0,0-1 0,3-1 0,0 0 0,0 1 0,0-1 0,0 1 0,0 0 0,0 0 0,1 0 0,7 0 0,-4 0 0,0 1 0,-1 0 0,1 1 0,0 0 0,-1 0 0,1 1 0,0 0 0,12 5 0,-15-4 0,0 1 0,0 1 0,0-1 0,0 1 0,-1 0 0,0 0 0,0 0 0,0 0 0,0 1 0,-1-1 0,0 1 0,0 0 0,-1 0 0,0 0 0,0 1 0,2 6 0,2 18 0,0 0 0,1 34 0,-4-35 0,-2-20 0,0 1 0,0 0 0,-1 0 0,-1-1 0,0 1 0,0 0 0,-1-1 0,-6 22 0,6-26 0,-1 0 0,-1-1 0,1 1 0,-1 0 0,0-1 0,0 0 0,0 0 0,-1 0 0,0-1 0,0 1 0,0-1 0,-1 0 0,1-1 0,-1 1 0,-10 4 0,-60 23 0,-27 12 0,94-38 0,0 0 0,0 0 0,1 1 0,0 0 0,0 0 0,1 1 0,-1 0 0,-7 10 0,-1 17-1365,12-18-5461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6:04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24575,'0'-2'0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6:18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697 423 24575,'17'-88'0,"-16"69"0,0 1 0,-2 0 0,0-1 0,0 1 0,-2 0 0,0 0 0,-11-30 0,11 39 0,-1 1 0,0 0 0,0 0 0,-1 0 0,0 1 0,0-1 0,-1 1 0,0 0 0,0 1 0,-1 0 0,0 0 0,0 0 0,0 1 0,-1 0 0,0 0 0,0 1 0,-13-6 0,3 4 0,-1 1 0,1 0 0,-1 1 0,1 1 0,-38 0 0,18 3 0,-76 10 0,101-8 0,1 0 0,0 2 0,-1-1 0,1 2 0,0 0 0,1 0 0,-1 1 0,1 0 0,0 1 0,1 0 0,0 1 0,0 0 0,0 0 0,1 1 0,0 1 0,-10 15 0,9-11 0,1 0 0,1 1 0,0 1 0,1-1 0,1 1 0,1 1 0,0-1 0,1 1 0,0-1 0,2 1 0,-2 33 0,3-4 0,-1-9 0,2 0 0,1 0 0,7 40 0,-7-68 0,1-1 0,0 0 0,0 1 0,1-1 0,0 0 0,0 0 0,1-1 0,0 1 0,0-1 0,1 0 0,0 0 0,0 0 0,0-1 0,1 1 0,0-1 0,1-1 0,-1 1 0,15 8 0,-10-9 0,1-1 0,-1 0 0,1 0 0,0-2 0,1 1 0,-1-1 0,0-1 0,0 0 0,17-2 0,2 0 0,-1-2 0,48-11 0,-64 11 0,-1-1 0,0 0 0,-1-1 0,1 0 0,-1-1 0,0-1 0,-1 0 0,1 0 0,-1-1 0,-1-1 0,0 0 0,0 0 0,0-1 0,8-11 0,-8 6 0,1-1 0,-2 0 0,0-1 0,-1 0 0,-1 0 0,0-1 0,-1 0 0,-1 0 0,4-29 0,-6 24 0,0 0 0,-2 0 0,0 0 0,-2 0 0,-1-1 0,0 1 0,-2 0 0,-1 0 0,0 1 0,-2 0 0,-1 0 0,0 0 0,-2 1 0,0 0 0,-1 1 0,-27-37 0,26 45-1365,1 4-5461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7:03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79 24575,'0'17'0,"1"-4"0,-1-1 0,-1 1 0,0-1 0,-4 23 0,4-33 0,1 0 0,0 0 0,-1 0 0,0 0 0,0 0 0,1-1 0,-1 1 0,0 0 0,0 0 0,0-1 0,-1 1 0,1-1 0,0 1 0,-1-1 0,1 1 0,-1-1 0,1 0 0,-1 0 0,0 0 0,1 0 0,-1 0 0,0 0 0,0 0 0,1-1 0,-1 1 0,0 0 0,0-1 0,0 0 0,0 1 0,0-1 0,0 0 0,0 0 0,0 0 0,0 0 0,0-1 0,0 1 0,-3-1 0,2 0 0,1 0 0,-1 0 0,1-1 0,-1 1 0,1 0 0,0-1 0,0 0 0,-1 1 0,1-1 0,0 0 0,1 0 0,-1 0 0,0 0 0,1 0 0,-1-1 0,1 1 0,-1 0 0,1-1 0,0 1 0,0-1 0,0 1 0,1-1 0,-1 0 0,0 1 0,1-1 0,0-4 0,-2-11 0,1-1 0,1 1 0,2-18 0,0 10 0,-2 25 0,-1-1 0,1 0 0,0 0 0,0 1 0,0-1 0,0 0 0,0 1 0,1-1 0,-1 0 0,0 1 0,1-1 0,-1 0 0,1 1 0,0-1 0,-1 1 0,1-1 0,0 1 0,0-1 0,0 1 0,0 0 0,0-1 0,0 1 0,1 0 0,-1 0 0,3-2 0,-2 3 0,1 0 0,-1 0 0,1 0 0,-1 0 0,1 1 0,-1-1 0,1 1 0,-1 0 0,0 0 0,1 0 0,-1 0 0,0 0 0,0 0 0,0 0 0,1 1 0,-2-1 0,4 3 0,2 1 0,47 38 0,-50-40 0,-1 0 0,1 0 0,-1 1 0,0-1 0,-1 1 0,1-1 0,-1 1 0,1 0 0,-1 0 0,0 0 0,-1 0 0,3 6 0,-4-10 0,0 1 0,0-1 0,1 1 0,-1-1 0,0 1 0,0-1 0,0 1 0,1-1 0,-1 1 0,0-1 0,0 1 0,0 0 0,0-1 0,0 1 0,0-1 0,0 1 0,0-1 0,0 1 0,-1 0 0,1-1 0,0 1 0,0-1 0,0 1 0,-1-1 0,1 1 0,0-1 0,0 1 0,-1-1 0,1 1 0,-1-1 0,1 0 0,0 1 0,-1-1 0,1 1 0,-1-1 0,1 0 0,-1 1 0,1-1 0,-1 0 0,1 0 0,-1 0 0,1 1 0,-1-1 0,1 0 0,-1 0 0,1 0 0,-1 0 0,0 0 0,1 0 0,-1 0 0,1 0 0,-1 0 0,1 0 0,-1 0 0,0 0 0,0-1 0,1 1 0,0 0 0,-1 0 0,1 0 0,0 0 0,0 0 0,0-1 0,-1 1 0,1 0 0,0 0 0,0 0 0,0 0 0,-1-1 0,1 1 0,0 0 0,0 0 0,0-1 0,0 1 0,0 0 0,-1 0 0,1-1 0,0 1 0,0 0 0,0 0 0,0-1 0,0 1 0,0 0 0,0-1 0,0 1 0,0 0 0,0 0 0,0-1 0,0 1 0,0 0 0,0 0 0,0-1 0,1 1 0,0-1 0,-1 0 0,1 0 0,0 0 0,0 0 0,0 0 0,0 1 0,0-1 0,1 0 0,-1 1 0,0-1 0,0 1 0,0-1 0,1 1 0,-1 0 0,0 0 0,2-1 0,-1 1 0,1-1 0,0 1 0,0 0 0,0 0 0,0 0 0,0 1 0,0-1 0,-1 0 0,1 1 0,0 0 0,0 0 0,-1 0 0,1 0 0,0 0 0,-1 0 0,1 1 0,-1 0 0,0-1 0,1 1 0,-1 0 0,0 0 0,0 0 0,0 0 0,0 0 0,-1 1 0,1-1 0,0 0 0,-1 1 0,0-1 0,1 1 0,-1 0 0,0-1 0,-1 1 0,1 0 0,0 0 0,-1 0 0,1 0 0,-1-1 0,0 1 0,0 0 0,0 0 0,-1 0 0,1 0 0,-1 0 0,1-1 0,-1 1 0,0 0 0,0 0 0,-2 4 0,2-5 0,0 0 0,0 0 0,0-1 0,-1 1 0,1 0 0,0 0 0,-1-1 0,0 1 0,1-1 0,-1 1 0,0-1 0,1 0 0,-1 0 0,0 0 0,0 0 0,0 0 0,0 0 0,0 0 0,0 0 0,0-1 0,0 1 0,-1-1 0,1 0 0,0 0 0,0 1 0,0-1 0,0-1 0,-1 1 0,1 0 0,0 0 0,0-1 0,0 1 0,0-1 0,-3-1 0,1 1 0,-1-1 0,1 0 0,-1 1 0,1-2 0,0 1 0,0 0 0,0-1 0,0 0 0,0 0 0,0 0 0,1-1 0,0 1 0,-1-1 0,-3-6 0,-25-66 0,32 75 0,0 1 0,-1-1 0,1 1 0,0-1 0,0 1 0,-1-1 0,1 1 0,0-1 0,0 1 0,0-1 0,0 0 0,0 1 0,0-1 0,0 1 0,0-1 0,0 1 0,0-1 0,0 1 0,0-1 0,0 1 0,1-1 0,-1 1 0,0-1 0,0 1 0,0-1 0,1 1 0,-1-1 0,0 1 0,1-1 0,-1 1 0,0-1 0,2 0 0,19-4 0,-17 6 0,1-1 0,-1 0 0,0 1 0,1 0 0,-1 0 0,1 0 0,-1 0 0,5 3 0,-6-1 0,0 0 0,0 1 0,0-1 0,-1 1 0,0-1 0,0 1 0,0 0 0,0 0 0,0 0 0,-1 0 0,0 0 0,0 0 0,0 0 0,0 0 0,0 7 0,0-9 0,-1 0 0,0 1 0,1-1 0,-1 1 0,0-1 0,0 1 0,0-1 0,-1 0 0,1 1 0,0-1 0,-1 1 0,0-1 0,1 0 0,-1 1 0,0-1 0,0 0 0,-1 0 0,1 0 0,0 0 0,-1 0 0,1 0 0,-1 0 0,1 0 0,-1-1 0,0 1 0,0 0 0,-3 1 0,3-3 0,1 0 0,-1 0 0,0 0 0,1 0 0,-1 0 0,0-1 0,1 1 0,-1 0 0,1-1 0,-1 0 0,0 1 0,1-1 0,-1 0 0,1 0 0,0 1 0,-1-1 0,1 0 0,0-1 0,-1 1 0,1 0 0,0 0 0,0 0 0,0-1 0,0 1 0,0-1 0,0 1 0,1-1 0,-1 1 0,0-1 0,1 1 0,-1-1 0,0-2 0,0 1 0,0 1 0,0 0 0,0 0 0,1-1 0,-1 1 0,1 0 0,-1-1 0,1 1 0,0-1 0,0 1 0,0 0 0,0-1 0,0 1 0,0-1 0,1 1 0,-1 0 0,1-1 0,0 1 0,0 0 0,0-1 0,0 1 0,2-4 0,-1 4 0,0 1 0,0-1 0,0 1 0,0 0 0,0 0 0,1 0 0,-1 0 0,0 0 0,0 0 0,1 1 0,-1-1 0,1 1 0,-1-1 0,0 1 0,1 0 0,-1 0 0,1 0 0,-1 0 0,1 1 0,-1-1 0,0 1 0,1-1 0,-1 1 0,0 0 0,0 0 0,1 0 0,-1 0 0,0 0 0,0 0 0,0 1 0,0-1 0,2 3 0,0-1 0,-1 0 0,0 1 0,1-1 0,-2 1 0,1-1 0,0 1 0,-1 0 0,1 0 0,-1 0 0,0 0 0,-1 1 0,1-1 0,-1 1 0,0-1 0,0 1 0,1 5 0,-10 40 0,8-49 0,0 0 0,-1 0 0,1 0 0,0 0 0,-1-1 0,1 1 0,-1 0 0,1 0 0,-1 0 0,0 0 0,1 0 0,-1-1 0,0 1 0,1 0 0,-1-1 0,0 1 0,0 0 0,-1 0 0,1-1 0,0 0 0,0 0 0,0-1 0,1 1 0,-1 0 0,0 0 0,0 0 0,0-1 0,0 1 0,0 0 0,0-1 0,1 1 0,-1-1 0,0 1 0,0-1 0,1 1 0,-1-1 0,0 0 0,1 1 0,-1-1 0,1 0 0,-1 0 0,1 1 0,-1-1 0,0-1 0,-1-1 0,0 0 0,0 0 0,0-1 0,0 1 0,0 0 0,1-1 0,-1 0 0,1 1 0,0-1 0,0 0 0,1 1 0,-1-1 0,1 0 0,0 0 0,0 0 0,0 1 0,0-1 0,0 0 0,1 0 0,2-6 0,-2 8 0,0-1 0,0 0 0,1 1 0,-1-1 0,1 1 0,0-1 0,0 1 0,0 0 0,0 0 0,0-1 0,1 2 0,-1-1 0,1 0 0,-1 0 0,1 1 0,-1-1 0,1 1 0,0 0 0,0 0 0,0 0 0,0 0 0,0 1 0,0-1 0,0 1 0,5-1 0,-6 1 0,1 0 0,-1 0 0,0 0 0,1 0 0,-1 0 0,0 0 0,0 1 0,1-1 0,-1 1 0,0 0 0,0 0 0,0 0 0,1 0 0,-1 0 0,0 0 0,0 0 0,-1 0 0,1 1 0,0-1 0,0 1 0,-1 0 0,1-1 0,-1 1 0,1 0 0,-1 0 0,0 0 0,0 0 0,0 0 0,0 0 0,0 0 0,0 1 0,0-1 0,-1 0 0,1 0 0,-1 4 0,2 8 0,-1-1 0,-1 1 0,-1-1 0,-3 26 0,4-37 0,0-1 0,0 1 0,0-1 0,0 0 0,0 1 0,0-1 0,0 0 0,-1 0 0,1 1 0,0-1 0,-1 0 0,1 0 0,-1 1 0,1-1 0,-1 0 0,1 0 0,-1 0 0,0 0 0,0 0 0,0 0 0,1 0 0,-1 0 0,0 0 0,0 0 0,0 0 0,0-1 0,-1 1 0,1 0 0,0-1 0,0 1 0,0-1 0,-1 1 0,1-1 0,0 0 0,0 1 0,-1-1 0,1 0 0,0 0 0,0 0 0,-1 0 0,1 0 0,0 0 0,-1 0 0,1-1 0,0 1 0,0 0 0,-1-1 0,1 1 0,0-1 0,0 1 0,0-1 0,-1 1 0,1-1 0,0 0 0,0 0 0,0 0 0,-1-1 0,-3-1 0,1 0 0,-1-1 0,1 0 0,-1 0 0,1 0 0,0 0 0,1-1 0,-1 1 0,1-1 0,0 0 0,-5-10 0,5 2 0,1-1 0,0 1 0,1-1 0,0 0 0,1 1 0,0-1 0,1 0 0,1 1 0,0-1 0,6-19 0,-7 32 0,-1 0 0,0 0 0,1 0 0,-1 0 0,1 0 0,-1 0 0,1-1 0,0 1 0,-1 0 0,1 1 0,0-1 0,0 0 0,0 0 0,0 0 0,0 0 0,0 1 0,0-1 0,0 0 0,0 1 0,0-1 0,0 1 0,0-1 0,0 1 0,0-1 0,0 1 0,1 0 0,1-1 0,-1 2 0,1-1 0,-1 1 0,0 0 0,0 0 0,0-1 0,0 1 0,0 1 0,0-1 0,0 0 0,-1 0 0,1 1 0,0-1 0,-1 1 0,3 1 0,1 3 0,0 0 0,-1 0 0,1 0 0,-1 0 0,0 1 0,-1 0 0,1-1 0,2 11 0,-5-13 0,0 1 0,0-1 0,0 1 0,-1-1 0,1 1 0,-1-1 0,0 1 0,-1-1 0,1 1 0,-1-1 0,0 1 0,0-1 0,0 0 0,0 1 0,-5 7 0,4-9 0,0-1 0,-1 1 0,1-1 0,-1 1 0,0-1 0,0 0 0,0 0 0,0 0 0,0-1 0,0 1 0,0-1 0,-1 0 0,1 1 0,0-1 0,-1-1 0,1 1 0,-1 0 0,1-1 0,-1 0 0,-5 0 0,6 0 0,-5 1 0,0-1 0,0 0 0,0 0 0,0-1 0,0 0 0,-9-2 0,15 2 0,0 0 0,0 0 0,0 0 0,0 0 0,0 0 0,1 0 0,-1-1 0,0 1 0,1 0 0,-1-1 0,1 1 0,-1-1 0,1 0 0,0 1 0,0-1 0,0 0 0,0 0 0,0 0 0,0 0 0,0 0 0,1 0 0,-1 0 0,1 0 0,-1 0 0,1 0 0,0 0 0,0 0 0,0-3 0,0-2 0,0-1 0,0 1 0,0-1 0,1 1 0,1-1 0,-1 1 0,1 0 0,0-1 0,1 1 0,0 0 0,5-8 0,-7 12 0,1 1 0,0-1 0,0 1 0,0 0 0,0-1 0,0 1 0,0 0 0,0 1 0,1-1 0,-1 0 0,1 1 0,0-1 0,-1 1 0,1 0 0,0 0 0,0 0 0,0 0 0,0 0 0,-1 1 0,1-1 0,0 1 0,0 0 0,0 0 0,0 0 0,0 0 0,0 1 0,0-1 0,0 1 0,0-1 0,0 1 0,3 2 0,-4-3 0,1 1 0,-1 0 0,0 1 0,0-1 0,0 0 0,0 1 0,0-1 0,0 1 0,0-1 0,0 1 0,-1 0 0,1 0 0,-1 0 0,1 0 0,-1 0 0,0 0 0,0 0 0,2 4 0,-1-1 0,-1 1 0,1 0 0,-1 0 0,0 0 0,0 1 0,0-1 0,-1 9 0,-1-7 0,1 1 0,-1 0 0,-1-1 0,1 1 0,-1-1 0,-1 0 0,0 1 0,0-1 0,0 0 0,-9 14 0,9-19 0,1 0 0,-1 0 0,0 0 0,0-1 0,0 1 0,0-1 0,-1 1 0,1-1 0,0 0 0,-1 0 0,0-1 0,1 1 0,-1-1 0,0 0 0,0 0 0,0 0 0,0 0 0,1-1 0,-1 1 0,0-1 0,0 0 0,0 0 0,0-1 0,0 1 0,0-1 0,0 0 0,0 0 0,0 0 0,0-1 0,-4-1 0,3 0 0,0 0 0,0 0 0,0 0 0,1 0 0,0-1 0,-1 1 0,1-1 0,1 0 0,-1 0 0,0-1 0,1 1 0,0-1 0,0 0 0,0 0 0,1 0 0,0 0 0,0 0 0,0-1 0,0 1 0,1 0 0,-1-7 0,1 8 0,1 0 0,0 0 0,-1 0 0,2 0 0,-1-1 0,0 1 0,1 0 0,0 0 0,0 0 0,0 0 0,0 0 0,0 1 0,1-1 0,0 0 0,0 1 0,0-1 0,0 1 0,1-1 0,-1 1 0,1 0 0,0 0 0,0 0 0,0 0 0,0 1 0,0-1 0,0 1 0,1 0 0,0 0 0,-1 0 0,1 0 0,0 1 0,0 0 0,0-1 0,0 1 0,0 1 0,0-1 0,0 1 0,0-1 0,0 1 0,0 0 0,0 0 0,0 1 0,0-1 0,0 1 0,5 2 0,-5-2 0,1 1 0,-1 0 0,0 0 0,0 0 0,0 0 0,0 1 0,-1-1 0,1 1 0,-1 0 0,1 0 0,-1 1 0,0-1 0,0 1 0,0-1 0,-1 1 0,0 0 0,1 0 0,-1 0 0,0 0 0,1 6 0,-1-5 0,0 1 0,-1 0 0,1-1 0,-1 1 0,-1 0 0,1 0 0,-1 0 0,0 0 0,0 0 0,-1-1 0,0 1 0,0 0 0,0 0 0,-1-1 0,-2 9 0,2-12 0,1 0 0,-1 0 0,0 0 0,0 0 0,0 0 0,0 0 0,0 0 0,0-1 0,-1 1 0,1-1 0,-1 1 0,1-1 0,-1 0 0,1 0 0,-1 0 0,0 0 0,1-1 0,-1 1 0,0-1 0,1 1 0,-6-1 0,-70-2 0,48 0 0,11 2 0,6 0 0,0 0 0,0-1 0,0 0 0,1-1 0,-23-6 0,32 7 0,0 0 0,0-1 0,0 1 0,0-1 0,1 0 0,-1 1 0,0-1 0,1-1 0,-1 1 0,1 0 0,0-1 0,0 1 0,0-1 0,0 0 0,0 1 0,1-1 0,-1 0 0,1 0 0,-1 0 0,1 0 0,0 0 0,1-1 0,-1 1 0,0 0 0,1 0 0,0-1 0,0-4 0,0 0 0,1 0 0,0 0 0,1 0 0,0 0 0,0 1 0,0-1 0,1 1 0,0 0 0,1-1 0,0 1 0,0 1 0,0-1 0,1 0 0,0 1 0,0 0 0,10-8 0,-8 7 0,0 0 0,0 1 0,1 0 0,0 1 0,0-1 0,1 2 0,-1-1 0,1 1 0,0 0 0,0 1 0,1 0 0,-1 1 0,13-2 0,-13 3 0,1 0 0,0 1 0,0 0 0,0 1 0,-1 0 0,1 0 0,0 1 0,13 4 0,-19-4 0,0 0 0,-1 0 0,1 1 0,0-1 0,-1 1 0,1 0 0,-1 0 0,0 0 0,0 0 0,0 1 0,0-1 0,-1 1 0,0-1 0,1 1 0,-1 0 0,0 0 0,-1 0 0,1 0 0,-1 1 0,2 7 0,-1-2 0,-1 1 0,0-1 0,0 0 0,-1 0 0,0 1 0,-1-1 0,0 0 0,-1 0 0,-4 15 0,5-23 0,1 1 0,-1-1 0,0 1 0,0-1 0,0 0 0,0 1 0,0-1 0,0 0 0,-1 0 0,1 0 0,-1 0 0,1 0 0,-1 0 0,0 0 0,0-1 0,0 1 0,0-1 0,0 1 0,0-1 0,0 0 0,-1 1 0,1-1 0,0 0 0,-1-1 0,1 1 0,-1 0 0,1-1 0,-1 1 0,1-1 0,-1 0 0,1 0 0,-1 0 0,1 0 0,-1 0 0,1-1 0,-1 1 0,1-1 0,-1 1 0,1-1 0,-1 0 0,1 0 0,0 0 0,-3-2 0,2 1 0,-1 0 0,1 0 0,0-1 0,0 1 0,0-1 0,0 0 0,0 0 0,1 0 0,-1 0 0,1-1 0,0 1 0,0-1 0,0 1 0,0-1 0,1 0 0,0 1 0,-1-1 0,1 0 0,1 0 0,-2-6 0,1 2 0,0 1 0,1 0 0,0 0 0,0-1 0,1 1 0,0 0 0,0 0 0,0-1 0,1 1 0,5-11 0,-6 15 0,0 1 0,1 0 0,0 0 0,-1 0 0,1 0 0,0 0 0,0 0 0,0 0 0,0 0 0,0 1 0,1-1 0,-1 1 0,0 0 0,1 0 0,-1 0 0,1 0 0,-1 0 0,1 0 0,0 1 0,-1-1 0,1 1 0,0-1 0,-1 1 0,1 0 0,0 0 0,0 1 0,-1-1 0,1 0 0,0 1 0,-1 0 0,6 1 0,-2 0 0,0 0 0,0 0 0,-1 1 0,1-1 0,0 1 0,-1 0 0,0 1 0,0-1 0,0 1 0,0 0 0,0 0 0,7 10 0,-8-8 0,0 0 0,-1 0 0,0 1 0,0 0 0,0-1 0,-1 1 0,0 0 0,-1 0 0,1 0 0,-1 0 0,0 0 0,-1 14 0,0-18 0,-1 0 0,1 0 0,-1 0 0,0 0 0,0 0 0,0 0 0,0 0 0,0-1 0,-1 1 0,1 0 0,-1-1 0,0 1 0,0-1 0,0 1 0,0-1 0,0 0 0,0 0 0,0 0 0,-1 0 0,1 0 0,-1-1 0,0 1 0,1-1 0,-1 0 0,0 1 0,0-1 0,0 0 0,0-1 0,0 1 0,0 0 0,0-1 0,-3 0 0,0 1 0,1 0 0,-1-1 0,0 1 0,0-1 0,1-1 0,-1 1 0,0-1 0,1 0 0,-1 0 0,1-1 0,-1 0 0,1 0 0,-1 0 0,1 0 0,0-1 0,0 0 0,-6-4 0,8 3 0,-1 0 0,0-1 0,1 1 0,0-1 0,0 1 0,0-1 0,0 0 0,1 0 0,0 0 0,0 0 0,0-1 0,1 1 0,0 0 0,0-1 0,0 1 0,0-1 0,1-10 0,0 8 0,0 0 0,1 0 0,-1 0 0,2 0 0,-1 1 0,5-16 0,-5 22 0,0-1 0,-1 1 0,1-1 0,0 1 0,0-1 0,0 1 0,0 0 0,0-1 0,0 1 0,1 0 0,-1 0 0,0 0 0,0 0 0,1 0 0,-1 0 0,1 0 0,-1 0 0,1 1 0,-1-1 0,1 1 0,0-1 0,-1 1 0,1-1 0,0 1 0,-1 0 0,1 0 0,0 0 0,-1 0 0,1 0 0,0 0 0,-1 0 0,1 1 0,0-1 0,-1 1 0,1-1 0,0 1 0,-1-1 0,1 1 0,1 1 0,-1-1 0,-1-1 0,1 1 0,0 0 0,-1 0 0,1 0 0,-1 0 0,1 0 0,-1 1 0,0-1 0,1 0 0,-1 1 0,0-1 0,0 1 0,0-1 0,0 1 0,0 0 0,0-1 0,0 1 0,-1 0 0,1-1 0,-1 1 0,1 0 0,-1 0 0,0 0 0,1 0 0,-1-1 0,0 1 0,0 0 0,0 0 0,-1 0 0,1 0 0,0 0 0,-1-1 0,1 1 0,-1 0 0,0 2 0,0-1 0,-1-1 0,1 1 0,0 0 0,-1 0 0,0 0 0,1-1 0,-1 1 0,0-1 0,-1 1 0,1-1 0,0 0 0,-1 0 0,1 0 0,-1 0 0,1 0 0,-1 0 0,0-1 0,0 1 0,0-1 0,-4 1 0,4-1 0,1 0 0,-1 0 0,1-1 0,-1 0 0,1 1 0,-1-1 0,1 0 0,-1 0 0,1 0 0,-1-1 0,1 1 0,-1 0 0,1-1 0,0 0 0,-1 1 0,1-1 0,-1 0 0,1 0 0,0-1 0,0 1 0,0 0 0,0-1 0,0 1 0,0-1 0,0 0 0,-2-2 0,2 0 0,0-1 0,0 0 0,0 0 0,1 0 0,0 0 0,0 0 0,0 0 0,0 0 0,1 0 0,0-1 0,1-8 0,1-26 0,-1 34 0,-1 27 0,-3 14-1365,-1-19-5461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7:03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7:04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0 24575,'-3'0'0,"-1"3"0,-2 1 0,-4 0 0,-3-1 0,-3-1 0,0-3 0,1-3-8191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7:07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24575,'0'0'0,"0"0"0,-1 0 0,1 0 0,0 0 0,0 0 0,-1 1 0,1-1 0,0 0 0,-1 0 0,1 0 0,0 0 0,0 0 0,-1 1 0,1-1 0,0 0 0,0 0 0,0 0 0,-1 1 0,1-1 0,0 0 0,0 0 0,0 1 0,0-1 0,-1 0 0,1 1 0,0-1 0,0 0 0,0 0 0,0 1 0,0-1 0,0 0 0,0 1 0,0-1 0,0 0 0,0 0 0,0 1 0,0-1 0,0 0 0,0 1 0,0-1 0,0 0 0,0 1 0,0-1 0,1 0 0,-1 0 0,0 1 0,0-1 0,0 0 0,11 24 0,-2 1 0,-9-24 0,-1-1 0,1 1 0,-1 0 0,1-1 0,-1 1 0,1 0 0,-1-1 0,1 1 0,-1-1 0,1 1 0,-1-1 0,0 1 0,1-1 0,-1 0 0,0 1 0,0-1 0,1 0 0,-1 0 0,0 1 0,0-1 0,1 0 0,-1 0 0,0 0 0,0 0 0,0 0 0,1 0 0,-1 0 0,0 0 0,0 0 0,1 0 0,-1 0 0,0-1 0,0 1 0,1 0 0,-2-1 0,-3-5 0,19 1 0,-11 5 0,0 1 0,-1 0 0,1 0 0,0 0 0,0 0 0,-1 0 0,1 0 0,-1 0 0,1 1 0,-1 0 0,0-1 0,1 1 0,-1 0 0,0 0 0,0 0 0,0 0 0,0 1 0,-1-1 0,1 0 0,-1 1 0,1-1 0,1 6 0,0-3 0,-1-1 0,0 1 0,0 0 0,0 0 0,-1 0 0,0 0 0,0 0 0,0 0 0,0 0 0,-1 0 0,0 0 0,0 7 0,0-12-37,0 1 0,0-1 1,-1 1-1,1-1 0,0 1 0,0-1 0,0 1 0,-1-1 0,1 1 0,0-1 0,-1 1 0,1-1 1,0 0-1,-1 1 0,1-1 0,0 1 0,-1-1 0,1 0 0,-1 1 0,1-1 0,-1 0 0,1 0 1,-1 1-1,1-1 0,-1 0 0,1 0 0,-1 0 0,1 0 0,-1 1 0,0-1 0,1 0 0,-1 0 1,1 0-1,-1 0 0,1 0 0,-2-1 0,-9-2-6789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7:35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2 24575,'-26'0'0,"14"-1"0,1 0 0,-1 2 0,-22 2 0,32-2 0,-1-1 0,0 1 0,1 0 0,-1 0 0,0 0 0,1 0 0,-1 0 0,1 1 0,0-1 0,-1 1 0,1 0 0,0-1 0,0 1 0,0 0 0,0 0 0,0 1 0,1-1 0,-1 0 0,1 0 0,-1 1 0,-1 3 0,-9 26 40,0 2 0,-12 59 0,21-78-189,1 0 1,1 0-1,0 0 1,1 0-1,0 0 1,1 0-1,1-1 1,0 1-1,5 16 1,-3-20-6678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7:36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0 24575,'1'13'0,"0"0"0,2-1 0,-1 1 0,8 20 0,-5-18 0,-1-1 0,-1 1 0,2 15 0,-4-24 0,0 6 0,0 0 0,-1 0 0,-3 22 0,4-33 0,-1 0 0,0 0 0,-1 1 0,1-1 0,0 0 0,0 0 0,0 1 0,-1-1 0,1 0 0,-1 0 0,1 0 0,-1 0 0,1 1 0,-1-1 0,0 0 0,1 0 0,-1 0 0,0 0 0,0 0 0,0-1 0,0 1 0,0 0 0,0 0 0,0-1 0,0 1 0,0 0 0,0-1 0,0 1 0,0-1 0,-1 1 0,1-1 0,0 0 0,0 0 0,0 1 0,-1-1 0,1 0 0,0 0 0,0 0 0,-1 0 0,1 0 0,0-1 0,0 1 0,-1 0 0,1 0 0,0-1 0,0 1 0,-2-2 0,3 2 0,-1 0 0,1 0 0,-1 0 0,1 0 0,-1 0 0,1 0 0,-1 0 0,1 0 0,-1 0 0,1 0 0,-1-1 0,1 1 0,-1 0 0,1 0 0,-1-1 0,1 1 0,0 0 0,-1-1 0,1 1 0,0 0 0,-1-1 0,1 1 0,0-1 0,-1 1 0,1 0 0,0-1 0,0 1 0,-1-1 0,1 1 0,0-1 0,0 1 0,0-1 0,0 1 0,0-1 0,-1 1 0,1-1 0,0 1 0,0-1 0,0 1 0,1-1 0,-1 1 0,0-1 0,0 1 0,0-1 0,0 1 0,0-1 0,1 1 0,-1-1 0,0 1 0,0 0 0,1-1 0,-1 1 0,0-1 0,0 1 0,1-1 0,0 1 0,0 0 0,0 0 0,0 0 0,0-1 0,0 1 0,0 1 0,0-1 0,0 0 0,0 0 0,0 0 0,-1 0 0,1 1 0,0-1 0,0 0 0,0 1 0,0-1 0,0 1 0,-1-1 0,1 1 0,0-1 0,0 1 0,-1-1 0,1 1 0,-1 0 0,1-1 0,0 1 0,-1 0 0,1 0 0,-1 0 0,1-1 0,-1 1 0,0 0 0,1 0 0,-1 0 0,0 0 0,0 0 0,1 1 0,0 2 0,1 1 0,-1-1 0,0 0 0,0 1 0,0-1 0,-1 1 0,0-1 0,0 1 0,0-1 0,0 1 0,-1-1 0,1 0 0,-3 7 0,2-9 0,1-1 0,-1 1 0,0-1 0,0 0 0,1 1 0,-1-1 0,0 0 0,-1 1 0,1-1 0,0 0 0,0 0 0,0 0 0,-1 0 0,1 0 0,0-1 0,-1 1 0,1 0 0,-1-1 0,1 1 0,-1 0 0,1-1 0,-1 0 0,0 1 0,1-1 0,-1 0 0,1 0 0,-1 0 0,0 0 0,1 0 0,-1 0 0,1-1 0,-1 1 0,1 0 0,-1-1 0,1 1 0,-1-1 0,1 0 0,-1 1 0,-2-3 0,1 1 0,-1 0 0,1-1 0,-1 1 0,1-1 0,0 0 0,0 0 0,0 0 0,0-1 0,1 1 0,-1-1 0,1 1 0,0-1 0,0 0 0,0 0 0,1 0 0,-1 0 0,1 0 0,-2-7 0,3 9 0,-1 0 0,1 0 0,-1 0 0,1 0 0,0 0 0,-1 0 0,1 0 0,0-1 0,1 1 0,-1 0 0,0 0 0,0 0 0,1 0 0,0 0 0,-1 0 0,1 0 0,0 0 0,0 0 0,0 0 0,0 0 0,0 1 0,0-1 0,1 0 0,-1 1 0,1-1 0,-1 0 0,1 1 0,-1 0 0,1-1 0,0 1 0,0 0 0,-1 0 0,1 0 0,0 0 0,0 0 0,0 1 0,0-1 0,3 0 0,9-1 0,0 0 0,0 2 0,-1-1 0,1 1 0,0 1 0,0 1 0,0 0 0,-1 1 0,23 7 0,-31-9 0,0 1 0,1 1 0,-1-1 0,0 1 0,0-1 0,0 2 0,-1-1 0,1 0 0,-1 1 0,0 0 0,0 0 0,0 0 0,0 0 0,-1 1 0,0 0 0,0-1 0,0 1 0,0 0 0,-1 1 0,0-1 0,0 0 0,0 1 0,-1-1 0,0 1 0,1 8 0,-1-6 0,0 0 0,-1 0 0,0 0 0,0 0 0,-1 0 0,0 0 0,-1 0 0,-3 11 0,3-16 0,1 0 0,-1 0 0,1-1 0,-1 1 0,0-1 0,0 0 0,0 1 0,-1-1 0,1 0 0,-1 0 0,1 0 0,-1-1 0,1 1 0,-1-1 0,0 1 0,0-1 0,0 0 0,0 0 0,0 0 0,0 0 0,0-1 0,0 1 0,0-1 0,-4 0 0,-11 2 0,0 0 0,0-2 0,-1 0 0,1-1 0,0-1 0,0 0 0,-20-6 0,35 6 0,1 1 0,0 0 0,-1-1 0,1 0 0,0 1 0,0-1 0,0 0 0,0 0 0,0 0 0,1-1 0,-1 1 0,1 0 0,-1 0 0,1-1 0,0 1 0,0-1 0,0 1 0,0-1 0,0 0 0,1 1 0,-1-1 0,1 0 0,0-5 0,-2-9 0,2-1 0,3-28 0,-2 23 0,-1 16 0,0 1 0,0 1 0,1-1 0,-1 0 0,1 0 0,0 1 0,1-1 0,2-6 0,-3 10 0,0 0 0,0 1 0,0-1 0,0 1 0,1-1 0,-1 1 0,1-1 0,-1 1 0,1 0 0,0 0 0,-1 0 0,1 0 0,0 0 0,0 0 0,0 0 0,0 0 0,0 1 0,0-1 0,0 1 0,0 0 0,0-1 0,0 1 0,0 0 0,3 0 0,7 0 0,1-1 0,0 1 0,-1 0 0,24 4 0,-33-3 0,0-1 0,-1 1 0,1 0 0,-1-1 0,1 1 0,-1 0 0,1 1 0,-1-1 0,1 0 0,-1 1 0,0-1 0,0 1 0,0 0 0,0 0 0,0 0 0,0 0 0,-1 0 0,1 0 0,0 0 0,-1 1 0,0-1 0,1 0 0,-1 1 0,0 2 0,2 6 0,0-1 0,-1 1 0,-1-1 0,0 1 0,0 0 0,-1 0 0,0 0 0,-1-1 0,-1 1 0,-3 14 0,5-24 0,0 0 0,0 0 0,-1 0 0,1 0 0,0 0 0,-1 0 0,1 0 0,-1-1 0,1 1 0,-1 0 0,1 0 0,-1-1 0,0 1 0,1 0 0,-1-1 0,0 1 0,0-1 0,1 1 0,-1 0 0,0-1 0,0 0 0,0 1 0,0-1 0,0 0 0,1 1 0,-1-1 0,-2 0 0,2 0 0,-1 0 0,1-1 0,-1 1 0,1-1 0,0 0 0,-1 1 0,1-1 0,0 0 0,-1 0 0,1 0 0,0 0 0,0 0 0,0 0 0,0 0 0,-1-1 0,-3-4 0,0-1 0,0 1 0,1-1 0,0 0 0,-4-10 0,-2-18 34,-10-20-1433,13 43-5427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7:43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150 190 24575,'4'0'0,"-1"1"0,1-1 0,-1 1 0,1 0 0,-1 0 0,0 0 0,1 0 0,-1 1 0,0 0 0,0-1 0,0 1 0,0 0 0,0 0 0,0 1 0,0-1 0,-1 0 0,1 1 0,-1 0 0,0 0 0,0-1 0,0 1 0,0 1 0,0-1 0,0 0 0,-1 0 0,0 1 0,0-1 0,0 0 0,0 1 0,0-1 0,-1 1 0,1 0 0,-1-1 0,0 1 0,0-1 0,0 1 0,-1-1 0,1 1 0,-1-1 0,0 1 0,0-1 0,0 1 0,-3 5 0,4-8 0,0 0 0,-1 0 0,1 0 0,-1 0 0,1 0 0,-1 0 0,1 0 0,-1 0 0,1 0 0,-1 0 0,0 0 0,0 0 0,1 0 0,-1-1 0,0 1 0,0 0 0,0 0 0,0-1 0,0 1 0,0-1 0,0 1 0,0-1 0,0 1 0,0-1 0,0 0 0,-1 1 0,1-1 0,-1 0 0,0 0 0,-1-1 0,1 1 0,1-1 0,-1 0 0,0 0 0,0 0 0,0 0 0,0 0 0,1-1 0,-1 1 0,0 0 0,1-1 0,-1 1 0,-1-3 0,-5-7 0,0 0 0,0-1 0,-8-17 0,8 16 0,1 0 0,1-1 0,0 0 0,1 0 0,1 0 0,0-1 0,1 0 0,0 0 0,2 0 0,-1 0 0,2 0 0,1-16 0,-1 30 0,0 1 0,0-1 0,0 0 0,0 1 0,1-1 0,-1 1 0,0-1 0,0 0 0,1 1 0,-1-1 0,0 1 0,1-1 0,-1 1 0,0-1 0,1 1 0,-1-1 0,1 1 0,-1-1 0,1 1 0,-1 0 0,1-1 0,-1 1 0,1 0 0,0-1 0,-1 1 0,1 0 0,-1 0 0,1 0 0,0-1 0,-1 1 0,1 0 0,0 0 0,-1 0 0,1 0 0,0 0 0,-1 0 0,1 0 0,0 0 0,-1 1 0,1-1 0,-1 0 0,1 0 0,0 0 0,-1 1 0,1-1 0,-1 0 0,1 1 0,-1-1 0,1 0 0,-1 1 0,1-1 0,-1 1 0,1-1 0,-1 1 0,1 0 0,36 32 0,-31-27 0,-2-3 0,64 66 0,-62-62 0,0 0 0,0 1 0,0 0 0,-1 1 0,-1-1 0,0 1 0,7 17 0,-11-24 0,1-1 0,-1 1 0,0 0 0,1 0 0,-1-1 0,0 1 0,0 0 0,0-1 0,0 1 0,0 0 0,-1 0 0,1-1 0,-1 1 0,1 0 0,-1-1 0,1 1 0,-1-1 0,0 1 0,0-1 0,0 1 0,0-1 0,0 1 0,0-1 0,-1 2 0,-2-1 0,1 1 0,0-1 0,-1 0 0,1 0 0,-1-1 0,1 1 0,-1-1 0,0 1 0,0-1 0,-5 1 0,-3 0 0,0-1 0,0 0 0,0-1 0,-1 0 0,1-1 0,-14-2 0,22 1 0,0 1 0,0-1 0,0 0 0,0 0 0,0 0 0,1-1 0,-1 0 0,0 1 0,1-1 0,0 0 0,0 0 0,0-1 0,0 1 0,0-1 0,1 1 0,0-1 0,-1 0 0,1 0 0,1 0 0,-1 0 0,1 0 0,-2-6 0,2 7 0,0 0 0,0 0 0,1 0 0,-1 0 0,1 0 0,0 0 0,0-1 0,0 1 0,0 0 0,0 0 0,1 0 0,-1 0 0,1 0 0,0 0 0,0 0 0,0 0 0,0 0 0,1 0 0,-1 0 0,1 1 0,0-1 0,-1 1 0,1-1 0,0 1 0,1 0 0,-1-1 0,0 1 0,1 0 0,-1 1 0,1-1 0,5-3 0,9 1 0,1 0 0,-1 0 0,1 2 0,0 0 0,0 1 0,0 1 0,0 1 0,33 5 0,-50-6 0,1 0 0,-1 0 0,0 0 0,1 0 0,-1 1 0,1-1 0,-1 0 0,0 1 0,1-1 0,-1 1 0,0-1 0,1 1 0,-1 0 0,0 0 0,0-1 0,0 1 0,0 0 0,0 0 0,0 0 0,0 0 0,0 0 0,2 3 0,-3-3 0,0 0 0,0 1 0,0-1 0,0 1 0,0-1 0,0 0 0,0 1 0,0-1 0,0 1 0,0-1 0,-1 0 0,1 1 0,-1-1 0,1 0 0,-1 1 0,0-1 0,1 0 0,-2 2 0,-2 3 0,0-1 0,-1 1 0,0-1 0,1 0 0,-2 0 0,1-1 0,-11 8 0,2-6 0,-1 0 0,0 0 0,0-1 0,0-1 0,0-1 0,0 0 0,-1-1 0,0 0 0,1-2 0,-1 0 0,-18-2 0,32 2 0,-1-1 0,1 1 0,0-1 0,-1 0 0,1 0 0,0 0 0,0 0 0,0 0 0,0-1 0,0 1 0,0 0 0,0-1 0,0 0 0,0 1 0,1-1 0,-1 0 0,1 0 0,-1 0 0,1 0 0,0 0 0,0 0 0,0 0 0,0 0 0,0-1 0,0 1 0,0 0 0,1-1 0,0 1 0,-1 0 0,1-1 0,0-2 0,-1-14 0,0 1 0,2 0 0,3-24 0,-1 7 0,-3 30 0,0 0 0,1 0 0,0 0 0,0 0 0,0 0 0,0 0 0,4-6 0,-5 10 0,1 0 0,-1 1 0,0-1 0,1 0 0,-1 1 0,0-1 0,1 1 0,-1-1 0,1 1 0,-1-1 0,1 1 0,-1 0 0,1-1 0,0 1 0,-1-1 0,1 1 0,0 0 0,-1 0 0,1-1 0,-1 1 0,1 0 0,0 0 0,1 0 0,-1 0 0,1 0 0,-1 1 0,0-1 0,1 1 0,-1 0 0,0-1 0,0 1 0,1 0 0,-1 0 0,0 0 0,0 0 0,0 0 0,0 0 0,0 0 0,0 0 0,-1 0 0,2 1 0,7 15-151,-1-1-1,0 1 0,-1 1 0,-1-1 1,-1 1-1,0 0 0,-1 0 1,1 24-1,-2-21-6674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7:49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24575,'0'-2'0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7:50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19 149 24575,'-2'-1'0,"1"-1"0,-1 1 0,1-1 0,0 0 0,-1 1 0,1-1 0,0 0 0,0 0 0,0 0 0,1 0 0,-1 0 0,0 0 0,1 0 0,-1 0 0,1-1 0,0 1 0,-1 0 0,1 0 0,0 0 0,1-3 0,-3-53 0,2 55 0,0 1 0,0 0 0,1 0 0,-1 0 0,1 0 0,0 0 0,0 0 0,0 0 0,0 0 0,0 0 0,0 0 0,0 0 0,0 1 0,1-1 0,-1 0 0,1 1 0,-1-1 0,1 1 0,0 0 0,-1-1 0,1 1 0,0 0 0,0 0 0,0 0 0,0 0 0,0 0 0,0 1 0,0-1 0,0 1 0,0-1 0,1 1 0,-1 0 0,0 0 0,0 0 0,0 0 0,0 0 0,1 0 0,-1 1 0,0-1 0,0 1 0,2 0 0,2 0 0,-1 0 0,0 0 0,0 1 0,0 0 0,0 0 0,0 0 0,0 0 0,0 1 0,-1 0 0,1 0 0,-1 0 0,0 1 0,0-1 0,0 1 0,0 0 0,3 5 0,2 22 0,-9-30 0,0-1 0,0 1 0,0 0 0,0 0 0,0-1 0,0 1 0,0 0 0,0 0 0,0 0 0,0-1 0,0 1 0,0 0 0,0-1 0,-1 1 0,1 0 0,0 0 0,-1-1 0,1 1 0,0 0 0,-1-1 0,1 1 0,-1-1 0,1 1 0,-1 0 0,1-1 0,-1 1 0,0-1 0,1 0 0,-1 1 0,1-1 0,-1 1 0,0-1 0,1 0 0,-1 1 0,0-1 0,0 0 0,1 0 0,-2 0 0,1 0 0,1 0 0,-1 0 0,1 0 0,-1 0 0,0 0 0,1 0 0,-1 0 0,1-1 0,-1 1 0,1 0 0,-1 0 0,1-1 0,-1 1 0,1 0 0,-1-1 0,1 1 0,-1-1 0,1 1 0,-1 0 0,1-1 0,0 1 0,-1-1 0,1 1 0,0-1 0,-1 0 0,1 1 0,0-1 0,0 0 0,-1 0 0,1 1 0,0 0 0,0-1 0,0 1 0,0-1 0,0 1 0,-1 0 0,1-1 0,0 1 0,0-1 0,-1 1 0,1 0 0,0-1 0,-1 1 0,1 0 0,0 0 0,-1-1 0,1 1 0,0 0 0,-1 0 0,1-1 0,-1 1 0,1 0 0,0 0 0,-1 0 0,1 0 0,-1 0 0,1 0 0,-1 0 0,1 0 0,0 0 0,-1 0 0,1 0 0,-1 0 0,1 0 0,-1 0 0,1 0 0,-1 0 0,1 0 0,0 0 0,-1 0 0,1 1 0,-1-1 0,1 0 0,0 0 0,-1 1 0,1-1 0,0 0 0,-1 0 0,1 1 0,-1 0 0,0 0 0,0 0 0,0 0 0,-1 0 0,1 0 0,0 0 0,-1 0 0,1-1 0,0 1 0,-1 0 0,1-1 0,-1 1 0,0-1 0,1 1 0,-1-1 0,1 0 0,-1 0 0,0 0 0,1 0 0,-1 0 0,1 0 0,-1 0 0,0 0 0,1-1 0,-1 1 0,1 0 0,-1-1 0,1 0 0,-1 1 0,1-1 0,-1 0 0,1 0 0,0 1 0,-1-1 0,1 0 0,0-1 0,0 1 0,0 0 0,0 0 0,-2-2 0,2 1 0,12-10 0,-9 10 0,0 1 0,1 1 0,-1-1 0,1 0 0,-1 0 0,1 1 0,-1 0 0,1-1 0,-1 1 0,1 0 0,0 0 0,-1 0 0,1 1 0,-1-1 0,1 1 0,-1-1 0,1 1 0,-1 0 0,1 0 0,-1 0 0,0 0 0,1 0 0,-1 1 0,0-1 0,0 1 0,0-1 0,3 4 0,-1-1 0,0-1 0,0 1 0,-1 0 0,0 0 0,0 0 0,0 0 0,0 1 0,0-1 0,-1 1 0,0-1 0,0 1 0,0 0 0,1 7 0,-3-10 0,0-1 0,0 0 0,0 0 0,0 0 0,0 0 0,0 0 0,0 0 0,0 0 0,-1 0 0,1 0 0,0 0 0,-1 0 0,1 0 0,-1 0 0,1 0 0,-1 0 0,0-1 0,1 1 0,-1 0 0,0 0 0,1-1 0,-1 1 0,0 0 0,0-1 0,-1 2 0,-32 9 0,26-10 0,1-1 0,-1 0 0,0 0 0,1 0 0,-1-1 0,1 0 0,-10-3 0,16 4 0,0-1 0,0 1 0,0 0 0,1-1 0,-1 1 0,0-1 0,0 1 0,0-1 0,0 0 0,0 1 0,1-1 0,-1 0 0,0 0 0,1 0 0,-1 1 0,0-1 0,1 0 0,-1 0 0,1 0 0,-1 0 0,1 0 0,0 0 0,-1 0 0,1 0 0,0 0 0,0 0 0,0-2 0,0 0 0,0 0 0,1 0 0,-1 1 0,1-1 0,0 0 0,0 0 0,0 1 0,0-1 0,1 1 0,1-4 0,1-1 0,1 1 0,0 0 0,0 0 0,0 0 0,1 1 0,0 0 0,6-5 0,-11 9 0,0 1 0,-1-1 0,1 0 0,0 1 0,-1-1 0,1 1 0,0 0 0,0-1 0,0 1 0,0 0 0,-1-1 0,1 1 0,0 0 0,0 0 0,0 0 0,0 0 0,0-1 0,0 1 0,0 1 0,-1-1 0,1 0 0,0 0 0,0 0 0,0 0 0,0 1 0,0-1 0,0 0 0,-1 1 0,1-1 0,0 1 0,0-1 0,0 1 0,-1 0 0,0 0 0,0 0 0,0-1 0,-1 1 0,1 0 0,0 0 0,0 0 0,-1-1 0,1 1 0,-1 0 0,1-1 0,-1 1 0,1 0 0,-1-1 0,1 1 0,-1-1 0,1 1 0,-1 0 0,0-1 0,1 0 0,-1 1 0,0-1 0,1 1 0,-1-1 0,0 0 0,0 1 0,0-1 0,1 0 0,-1 0 0,0 0 0,0 0 0,0 0 0,1 0 0,-1 0 0,0 0 0,-1 0 0,-17 3-1365,0-1-5461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7:38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24575,'3'0'0,"4"0"0,4 6 0,3 2 0,2-1 0,5 2 0,4 0 0,4 0 0,3 0 0,2-3 0,5-1 0,1-3 0,0 0 0,-1-2 0,-4 0 0,-5 0 0,-4-1 0,-7 1-8191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6:18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3 185 24575,'-2'208'0,"4"216"0,-2-421 0,1 1 0,-1 0 0,0 0 0,1 0 0,0 0 0,0-1 0,0 1 0,1 0 0,-1-1 0,1 1 0,-1-1 0,5 6 0,-6-9 0,0 0 0,1 1 0,-1-1 0,1 0 0,-1 1 0,0-1 0,1 0 0,-1 0 0,1 1 0,-1-1 0,1 0 0,-1 0 0,1 0 0,-1 0 0,1 1 0,-1-1 0,1 0 0,-1 0 0,1 0 0,-1 0 0,1 0 0,-1 0 0,1-1 0,-1 1 0,1 0 0,-1 0 0,1 0 0,-1 0 0,0 0 0,1-1 0,-1 1 0,1-1 0,1 0 0,0-1 0,0 0 0,0-1 0,0 1 0,-1 0 0,1 0 0,-1-1 0,1 1 0,-1-1 0,1-3 0,67-185 0,5-13 0,-30 89 0,26-53 0,-62 151 0,2 0 0,0 1 0,1 0 0,0 1 0,2 0 0,-1 1 0,22-17 0,-31 28 0,1 0 0,0 1 0,0-1 0,0 1 0,0 0 0,0 0 0,1 1 0,-1 0 0,0-1 0,1 1 0,-1 1 0,1-1 0,-1 1 0,1-1 0,0 1 0,-1 0 0,1 1 0,-1-1 0,1 1 0,-1 0 0,1 0 0,-1 1 0,7 2 0,-5-1 0,0 0 0,0 0 0,0 1 0,-1-1 0,1 1 0,-1 1 0,0-1 0,-1 1 0,1-1 0,-1 1 0,0 1 0,0-1 0,0 1 0,-1-1 0,5 11 0,17 58 0,18 84 0,0 5 0,-22-90 0,-11-35 0,1-1 0,2-1 0,23 46 0,-36-80-62,1 0 0,1 0 0,-1-1 0,0 1 0,0 0 0,1-1 0,-1 1 0,1-1 0,-1 1 0,1-1 0,0 1 0,-1-1-1,1 0 1,0 0 0,0 0 0,0 0 0,0 0 0,0-1 0,0 1 0,0 0 0,2-1 0,10 0-6764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7:38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24575,'-3'0'0,"-1"4"0,3 0 0,5-1 0,5 1 0,6-2 0,5-1 0,0 0 0,2-1 0,1 0 0,-2 0-8191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7:41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24575,'116'0'0,"227"-29"0,-324 26-1365,-3 0-5461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7:46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511 210 24575,'1'0'0,"0"-1"0,0 1 0,0 0 0,0-1 0,0 1 0,0-1 0,-1 1 0,1-1 0,0 0 0,0 1 0,0-1 0,-1 0 0,1 0 0,-1 1 0,1-1 0,0 0 0,-1 0 0,1 0 0,-1 0 0,0 0 0,1 0 0,-1 0 0,0 0 0,0 0 0,1 1 0,-1-1 0,0 0 0,0-1 0,0 1 0,0 0 0,0 0 0,0 0 0,-1 0 0,1 1 0,0-3 0,-8-35 0,4 30 0,-1 1 0,1 0 0,-1 0 0,-1 1 0,1-1 0,-1 1 0,0 1 0,-1-1 0,0 1 0,1 0 0,-1 0 0,-1 1 0,1 0 0,-1 0 0,0 1 0,1 0 0,-2 0 0,1 1 0,0 0 0,-9-1 0,-20-2 0,0 1 0,-1 3 0,-45 2 0,51 0 0,27-1 0,0 0 0,0 1 0,-1-1 0,1 1 0,0 0 0,0 0 0,0 1 0,0-1 0,0 1 0,0 0 0,0 1 0,1-1 0,-1 1 0,1 0 0,0 0 0,0 0 0,-6 6 0,6-4 0,0 1 0,0 0 0,1 0 0,0 1 0,0-1 0,0 0 0,1 1 0,0 0 0,0 0 0,1-1 0,-1 1 0,1 13 0,-3 24 0,-6 61 0,6 163 0,4-264 0,0 1 0,1-1 0,-1 1 0,1 0 0,0-1 0,0 1 0,1-1 0,-1 0 0,1 1 0,0-1 0,0 0 0,1 0 0,-1 0 0,1 0 0,0-1 0,0 1 0,0-1 0,0 1 0,0-1 0,1 0 0,0-1 0,-1 1 0,1 0 0,0-1 0,0 0 0,1 0 0,-1 0 0,0-1 0,1 1 0,-1-1 0,1 0 0,-1 0 0,1-1 0,-1 1 0,1-1 0,5 0 0,1-1 0,0 0 0,0 0 0,0-1 0,0 0 0,0-1 0,0 0 0,-1-1 0,1 0 0,-1-1 0,0 0 0,-1-1 0,1 1 0,-1-2 0,11-9 0,14-20 0,-3-1 0,-1-1 0,-2-2 0,-1-1 0,-2-1 0,-3-1 0,-1-1 0,26-80 0,-24 42 0,-22 75 0,0 0 0,0 1 0,-1-1 0,1 0 0,-1 1 0,-1-1 0,1 0 0,-1 1 0,-1-1 0,-2-9 0,4 15-54,-1 0-1,1 1 0,0-1 1,-1 0-1,1 0 1,-1 0-1,0 1 0,1-1 1,-1 0-1,1 0 1,-1 1-1,0-1 0,0 1 1,1-1-1,-1 1 0,0-1 1,0 1-1,0-1 1,0 1-1,0 0 0,1-1 1,-1 1-1,0 0 1,-2 0-1,-8 0-6771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7:46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7:47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0 486 24575,'2'-3'0,"-1"-1"0,1 0 0,0 1 0,0-1 0,0 1 0,0 0 0,1 0 0,-1 0 0,1 0 0,0 0 0,5-4 0,9-11 0,-6 1 0,-2 0 0,0 0 0,0 0 0,-2-1 0,7-24 0,20-100 0,-27 107 0,1-12 0,-7 32 0,2 1 0,0-1 0,5-14 0,-2 85 0,-7 518-1365,1-559-5461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7:47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24575,'882'0'-1365,"-850"0"-5461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7:54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7 24575,'-3'0'0,"-4"0"0,-4 0 0,-6 0 0,-3 0 0,-1 0 0,0 0 0,0 0 0,1 0 0,1 0 0,1 0 0,0 0 0,3-3 0,5-1-8191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7:55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346 0 24575,'-3'0'0,"-4"0"0,-7 0 0,-10 0 0,-10 0 0,-5 0 0,-2 0 0,0 0 0,1 0 0,4 0 0,0 0 0,5 0-8191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5:54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1 104 24575,'-1'-8'0,"1"0"0,1 0 0,0 0 0,0 0 0,0 0 0,1 0 0,0 0 0,4-9 0,-5 16 0,0-1 0,0 0 0,0 1 0,0 0 0,0-1 0,0 1 0,0 0 0,1-1 0,-1 1 0,0 0 0,1 0 0,-1 0 0,1 0 0,-1 0 0,1 0 0,0 1 0,1-2 0,0 2 0,0 0 0,0-1 0,0 1 0,-1 0 0,1 0 0,0 1 0,0-1 0,0 0 0,0 1 0,-1 0 0,1 0 0,0 0 0,-1 0 0,4 2 0,-2-1 0,1 0 0,-1 1 0,1 0 0,-1 0 0,0 0 0,0 1 0,0-1 0,0 1 0,-1 0 0,0 0 0,0 0 0,0 1 0,0-1 0,0 1 0,-1-1 0,0 1 0,3 10 0,0 3 0,-2 1 0,0 0 0,1 32 0,2 20 0,-6-70 0,3 9 0,-2 0 0,1 0 0,-1 20 0,-2-26 0,1-1 0,0 0 0,-1 0 0,0 0 0,0 0 0,0 0 0,0-1 0,0 1 0,-1 0 0,1 0 0,-1-1 0,0 1 0,1-1 0,-1 1 0,0-1 0,-1 0 0,-2 3 0,-18 16 0,13-12 0,0-1 0,-1 0 0,-14 9 0,24-16 0,-1-1 0,1 1 0,0-1 0,0 1 0,-1 0 0,1-1 0,0 1 0,0 0 0,0 0 0,0 0 0,0 0 0,0 0 0,0 0 0,0 0 0,0 0 0,1 1 0,-1-1 0,0 0 0,0 2 0,1-2 0,1 0 0,-1-1 0,1 1 0,-1 0 0,0-1 0,1 1 0,-1-1 0,1 1 0,-1-1 0,1 1 0,0-1 0,-1 1 0,1-1 0,0 1 0,-1-1 0,1 0 0,0 1 0,-1-1 0,1 0 0,0 0 0,-1 1 0,1-1 0,0 0 0,1 0 0,59 5 0,-60-5 0,280-2-1365,-258 2-5461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8:17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957 129 24575,'1'-8'0,"-1"0"0,-1 0 0,1-1 0,-2 1 0,1 0 0,-1 0 0,-5-14 0,6 19 0,-1 0 0,0 0 0,0 0 0,0 1 0,0-1 0,-1 1 0,1-1 0,-1 1 0,1 0 0,-1 0 0,0 0 0,0 0 0,0 0 0,0 1 0,0-1 0,0 1 0,0 0 0,-1 0 0,1 0 0,0 0 0,-5 0 0,-39-3 0,0 1 0,0 3 0,0 2 0,-71 12 0,38-5 0,60-6 0,0 1 0,0 1 0,0 1 0,1 1 0,0 0 0,1 2 0,0 0 0,0 1 0,0 1 0,-15 12 0,5-1 0,1 1 0,1 1 0,1 1 0,-40 54 0,53-59 0,1 1 0,2 0 0,0 1 0,1 0 0,1 0 0,-7 39 0,2-13 0,5-15 0,2-1 0,1 1 0,2 0 0,1 0 0,5 57 0,1-62 0,1-1 0,1 1 0,1-2 0,1 1 0,2-1 0,0 0 0,2-1 0,1-1 0,29 39 0,-36-54 0,0-1 0,1 0 0,0-1 0,0 1 0,1-2 0,0 1 0,0-1 0,1-1 0,17 8 0,8 1 0,56 14 0,-16-6 0,18 11 0,124 36 0,-119-48 0,1-5 0,129 5 0,-147-16 0,-46-1 0,0-2 0,0-2 0,51-5 0,-74 3 0,0-1 0,0 0 0,0 0 0,0-1 0,-1-1 0,0 0 0,0-1 0,0 0 0,0 0 0,-1-1 0,0-1 0,-1 1 0,16-18 0,-9 6 0,-1-1 0,0-1 0,-2 0 0,-1-1 0,0 0 0,-2-1 0,0 0 0,6-27 0,40-200 0,-52 228 0,2-19-682,3-51-1,-9 75-6143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6:22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11888 0 24575,'-56'3'0,"-108"20"0,71-7 0,-1688 160-765,1354-142 885,169-7 203,-340 80-1,424-68-322,0-8 0,-184 8 0,129-26 0,-262 9 0,323-23 0,-420 12 0,-150 24 0,627-31 0,-249 2 0,260-10 0,-156-25 0,-21-2 0,26 4 0,-146-26 0,131 19 0,128 14 0,-24-4 0,-220-6 0,-593 32 0,670 20 0,152-7 0,-16-3 0,2-1 0,-230 44 0,131-1 0,-20 1 0,113-31 0,1742-24-871,-255 103 860,-1013-70-18,401-9 1,-287-27-131,750 7-614,-399 36 773,344 7 0,-862-49 352,-1-11 1,272-50-1,104-1 458,-304 41-806,3-7-4,303-29 0,-481 42 0,259-65 0,-85-31 0,-218 75 0,-14 7 0,110-47 0,-191 75 0,0 1 0,0-1 0,0-1 0,0 1 0,-1-1 0,1 1 0,4-6 0,-9 8 0,0 1 0,1-1 0,-1 1 0,0 0 0,1-1 0,-1 1 0,0-1 0,0 1 0,0-1 0,1 1 0,-1-1 0,0 1 0,0-1 0,0 1 0,0-1 0,0 1 0,0-1 0,0 1 0,0-1 0,0 1 0,0-1 0,0 1 0,0-1 0,0 1 0,0-1 0,-1 1 0,1-1 0,0 1 0,0-1 0,-1 0 0,-1 0 0,1 0 0,-1 0 0,0 0 0,1 0 0,-1 0 0,0 0 0,0 1 0,0-1 0,0 0 0,0 1 0,0 0 0,0 0 0,-3-1 0,-32-1 0,0 1 0,0 1 0,-51 8 0,-116 28 0,34-4 0,-696 45-762,585-58 844,89-6-82,-665 75 0,807-79 5,-656 110-20,-5-43 139,491-64 197,-1453 47-76,1545-60-245,-80 0 0,-215 25 0,-344 7 0,516-29 0,-267-8 0,315-19 0,128 14 0,-118-4 0,113 15 0,1-2 0,-130-22 0,-317-61 0,310 62 0,-105-18 0,277 30-1365,33 7-5461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8:25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1 914 24575,'0'-1'0,"0"-1"0,1 1 0,-1 0 0,0-1 0,1 1 0,-1 0 0,1-1 0,0 1 0,-1 0 0,1 0 0,0 0 0,0 0 0,0-1 0,-1 1 0,1 0 0,0 0 0,0 1 0,1-1 0,-1 0 0,0 0 0,0 0 0,0 1 0,1-1 0,-1 1 0,0-1 0,0 1 0,1-1 0,1 1 0,47-9 0,-29 6 0,4-3 0,0-1 0,0-1 0,-1-1 0,-1-1 0,0-1 0,0-1 0,-1-1 0,0-1 0,-1-1 0,-1-1 0,-1 0 0,0-2 0,-1 0 0,-1-1 0,0-1 0,-2-1 0,0 0 0,-2 0 0,0-2 0,-1 0 0,-2 0 0,0-1 0,-1 0 0,-2-1 0,0 0 0,-2 0 0,-1 0 0,1-27 0,-7-246 0,2 297 0,0-1 0,0 1 0,1 0 0,-2 0 0,1-1 0,0 1 0,0 0 0,0 0 0,0 0 0,-1-1 0,1 1 0,-1 0 0,1 0 0,-1 0 0,1 0 0,-1 0 0,0 0 0,1 0 0,-1 0 0,0 0 0,0 0 0,0 0 0,0 0 0,1 0 0,-1 1 0,0-1 0,-1 0 0,1 1 0,-1-1 0,0 1 0,0 0 0,0 0 0,0 0 0,0 1 0,0-1 0,0 1 0,0 0 0,1 0 0,-1-1 0,0 1 0,0 0 0,1 0 0,-1 1 0,0-1 0,-2 3 0,-7 6 0,1 0 0,0 1 0,-14 20 0,-13 29 0,3 1 0,2 2 0,-34 98 0,58-136 0,1 1 0,1 0 0,1 1 0,-2 50 0,10 112 0,1-66 0,-4-97 0,1-14 0,-1 1 0,0 0 0,-1-1 0,0 1 0,-1 0 0,-6 21 0,1-84 0,6-3 0,3-195 0,-2 244 0,0 0 0,1 0 0,-1 0 0,1 0 0,0 0 0,0 0 0,1 0 0,-1 0 0,1 1 0,0-1 0,0 0 0,0 1 0,0-1 0,0 1 0,1 0 0,0 0 0,0 0 0,0 0 0,0 0 0,0 1 0,0-1 0,1 1 0,-1 0 0,1 0 0,0 0 0,-1 0 0,1 1 0,0 0 0,0-1 0,0 1 0,0 1 0,0-1 0,0 1 0,0-1 0,1 1 0,-1 0 0,0 1 0,0-1 0,0 1 0,0 0 0,0 0 0,0 0 0,0 0 0,6 3 0,-7-2 0,1 0 0,0 1 0,-1-1 0,1 1 0,-1-1 0,0 1 0,0 0 0,0 0 0,0 0 0,0 1 0,-1-1 0,0 1 0,1-1 0,-1 1 0,-1 0 0,1 0 0,0 0 0,1 6 0,2 11 0,0 1 0,3 31 0,-2-10 0,-1-15-108,0 0-311,1 0 0,11 28 0,-10-37-6407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8:25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24575,'0'0'0,"0"-1"0,0 0 0,1 1 0,-1-1 0,0 0 0,1 1 0,-1-1 0,1 0 0,-1 1 0,1-1 0,-1 0 0,1 1 0,-1-1 0,1 1 0,0-1 0,-1 1 0,1 0 0,0-1 0,-1 1 0,1 0 0,0-1 0,0 1 0,-1 0 0,1 0 0,0 0 0,0-1 0,-1 1 0,2 0 0,28-3 0,-24 3 0,354-1 0,-353 1 0,0 1 0,-1-1 0,1 2 0,0-1 0,-1 1 0,0 0 0,1 0 0,-1 0 0,0 1 0,0 0 0,7 5 0,-11-6 0,0-1 0,0 1 0,0 0 0,-1-1 0,1 1 0,-1 0 0,1 0 0,-1 0 0,0 0 0,0 1 0,0-1 0,0 0 0,0 0 0,0 1 0,-1-1 0,1 0 0,-1 1 0,1-1 0,-1 1 0,0-1 0,0 1 0,0-1 0,0 0 0,-1 1 0,1-1 0,-1 1 0,1-1 0,-1 0 0,0 1 0,0-1 0,0 0 0,0 0 0,0 0 0,-2 2 0,-1 3 0,-1 0 0,0-1 0,0 1 0,0-1 0,0-1 0,-1 1 0,0-1 0,0 0 0,-13 7 0,-68 32 0,13-7 0,74-37 0,0 0 0,-1-1 0,1 1 0,0 0 0,0 0 0,0 0 0,0 0 0,-1 0 0,1 0 0,0 0 0,0 0 0,0 0 0,-1 0 0,1 0 0,0 0 0,0 1 0,0-1 0,0 0 0,-1 0 0,1 0 0,0 0 0,0 0 0,0 0 0,0 0 0,-1 0 0,1 0 0,0 1 0,0-1 0,0 0 0,0 0 0,0 0 0,0 0 0,0 0 0,-1 1 0,1-1 0,0 0 0,0 0 0,0 0 0,0 1 0,0-1 0,0 0 0,0 0 0,0 0 0,0 0 0,0 1 0,0-1 0,0 0 0,0 0 0,0 0 0,0 1 0,0-1 0,0 0 0,0 0 0,0 0 0,1 0 0,-1 1 0,0-1 0,0 0 0,0 0 0,0 0 0,0 0 0,0 0 0,0 1 0,1-1 0,-1 0 0,0 0 0,0 0 0,0 0 0,20 0 0,27-9 0,-7-10-1365,-23 11-5461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8:26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 0 0,0 0 0,-1 0 0,1 0 0,0-1 0,0 1 0,-1 0 0,1 0 0,0-1 0,0 1 0,0 0 0,0-1 0,0 1 0,0-1 0,0 1 0,0-1 0,1 0 0,-1 1 0,0-1 0,0 0 0,0 0 0,0 0 0,0 0 0,1 0 0,0 0 0,40 3 0,-37-3 0,68 1 0,189-3 0,-248-1-1365,-3-1-5461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5:56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34 146 24575,'-1'-6'0,"0"-1"0,-1 1 0,1 0 0,-1 0 0,0 0 0,-6-10 0,5 10 0,1 1 0,0 0 0,0 0 0,0-1 0,0 1 0,1-1 0,0 0 0,0-6 0,1 11 0,0-1 0,1 0 0,-1 1 0,1-1 0,0 1 0,0-1 0,-1 0 0,1 1 0,0 0 0,0-1 0,0 1 0,0 0 0,1-1 0,-1 1 0,0 0 0,0 0 0,1 0 0,-1 0 0,1 0 0,-1 0 0,1 0 0,-1 1 0,1-1 0,0 0 0,-1 1 0,1 0 0,0-1 0,-1 1 0,1 0 0,0 0 0,0 0 0,1 0 0,25-3 0,-1 2 0,1 1 0,40 5 0,-65-4 0,0 0 0,0 0 0,1 0 0,-1 1 0,0-1 0,0 1 0,-1 0 0,1 0 0,0 0 0,-1 0 0,1 0 0,-1 1 0,1-1 0,-1 1 0,0-1 0,0 1 0,0 0 0,-1 0 0,1 0 0,-1 0 0,0 0 0,1 0 0,-1 1 0,-1-1 0,1 0 0,0 6 0,3 12 0,0 1 0,-1 40 0,-2-56 0,0 5 0,-1 1 0,0 0 0,0 0 0,-1 0 0,0-1 0,-1 1 0,-1 0 0,1-1 0,-2 0 0,0 0 0,0 0 0,-1 0 0,0 0 0,-10 13 0,-89 144 0,73-119-1365,23-34-5461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5:57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30 24575,'0'3'0,"-3"1"0,-4-3 0,-1-5 0,-2-5 0,1-3 0,2-1-8191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8:06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538 58 24575,'-5'2'0,"0"0"0,0 0 0,0 1 0,1 0 0,-1 0 0,1 0 0,0 0 0,-1 1 0,2-1 0,-1 1 0,0 0 0,1 0 0,-4 6 0,-6 5 0,-19 18 0,12-10 0,-2-1 0,0-2 0,-49 36 0,69-55 0,1 1 0,-1-1 0,0 0 0,0 0 0,0 0 0,0 0 0,0-1 0,0 1 0,0 0 0,0-1 0,0 1 0,0-1 0,0 0 0,-1 0 0,1 0 0,0 0 0,0 0 0,0 0 0,0 0 0,0-1 0,-4 0 0,5 0 0,-1-1 0,0 1 0,0-1 0,1 1 0,-1-1 0,1 0 0,-1 1 0,1-1 0,0 0 0,0 0 0,0 0 0,0 0 0,0 0 0,0 0 0,0 0 0,0-5 0,-2-9 0,0 0 0,2-1 0,0 1 0,2-23 0,0 27 0,-1-3 0,-1 3 0,1-1 0,1 1 0,2-17 0,-3 28 0,0 0 0,0 0 0,0 0 0,0 0 0,0 0 0,1 0 0,-1 0 0,0 0 0,0 0 0,1 0 0,-1 0 0,1 0 0,-1 0 0,1 0 0,-1 0 0,1 0 0,0 1 0,-1-1 0,1 0 0,0 0 0,0 1 0,-1-1 0,1 0 0,0 1 0,0-1 0,0 1 0,0-1 0,0 1 0,0 0 0,0-1 0,0 1 0,0 0 0,0-1 0,0 1 0,0 0 0,0 0 0,0 0 0,0 0 0,0 0 0,0 0 0,0 1 0,0-1 0,0 0 0,0 0 0,0 1 0,0-1 0,0 0 0,1 2 0,2 0 0,-1 1 0,0 0 0,-1 0 0,1 1 0,0-1 0,-1 0 0,0 1 0,0-1 0,0 1 0,0 0 0,0 0 0,-1 0 0,0 0 0,0 0 0,0 0 0,0 0 0,-1 0 0,1 0 0,-1 1 0,0 5 0,0-6 0,-1 0 0,1-1 0,0 1 0,-1 0 0,0-1 0,0 1 0,0-1 0,0 0 0,0 1 0,-1-1 0,-2 4 0,4-6 0,-1 0 0,-1 1 0,1-1 0,0 0 0,0 0 0,0 0 0,-1 0 0,1 0 0,0 0 0,-1 0 0,1 0 0,-1-1 0,1 1 0,-1 0 0,1-1 0,-1 1 0,1-1 0,-1 0 0,0 0 0,1 1 0,-1-1 0,0 0 0,1 0 0,-3-1 0,3 1 0,1 0 0,-1 0 0,0 0 0,0 0 0,1 0 0,-1 0 0,0 0 0,0 0 0,1 0 0,-1-1 0,0 1 0,1 0 0,-1-1 0,0 1 0,1 0 0,-1-1 0,1 1 0,-1-1 0,0 1 0,1-1 0,-1 1 0,1-1 0,0 1 0,-1-1 0,1 0 0,-1 1 0,1-1 0,0 0 0,-1 1 0,1-1 0,0 0 0,0 1 0,0-1 0,-1 0 0,1 1 0,0-1 0,0 0 0,0 0 0,0 1 0,0-1 0,0 0 0,0 0 0,1 1 0,-1-2 0,1 0 0,-1 1 0,1 0 0,0-1 0,-1 1 0,1 0 0,0-1 0,0 1 0,0 0 0,0 0 0,0 0 0,0 0 0,0 0 0,1 0 0,-1 0 0,0 0 0,1 1 0,-1-1 0,0 0 0,1 1 0,-1-1 0,1 1 0,1-1 0,-2 1 0,1-1 0,0 1 0,-1 0 0,1 0 0,0 0 0,-1 0 0,1 0 0,0 0 0,-1 0 0,1 1 0,0-1 0,-1 1 0,1-1 0,0 1 0,-1 0 0,1-1 0,-1 1 0,1 0 0,-1 0 0,0 0 0,1 0 0,-1 0 0,0 1 0,0-1 0,1 0 0,-1 0 0,0 1 0,0-1 0,-1 1 0,1-1 0,0 1 0,0-1 0,-1 1 0,1 0 0,0 1 0,-1 0 0,0-1 0,1 0 0,-1 1 0,0-1 0,0 0 0,-1 1 0,1-1 0,0 0 0,-1 1 0,1-1 0,-1 0 0,0 0 0,0 0 0,0 0 0,0 1 0,0-1 0,0 0 0,-1-1 0,1 1 0,0 0 0,-1 0 0,0-1 0,1 1 0,-1 0 0,0-1 0,-2 2 0,-6 1 0,0 0 0,-1-1 0,1 0 0,-1 0 0,0-1 0,1-1 0,-1 0 0,0 0 0,0-1 0,0 0 0,0-1 0,0 0 0,1-1 0,-1 0 0,0-1 0,1 0 0,0-1 0,-1 0 0,2 0 0,-1-1 0,-13-10 0,19 13 0,2-1 0,-1 0 0,0-1 0,1 1 0,-1 0 0,1-1 0,0 0 0,0 1 0,1-1 0,-1 0 0,1 0 0,0 0 0,0 0 0,0 0 0,0 0 0,1 0 0,-1 0 0,1 0 0,0-1 0,0 1 0,1 0 0,0 0 0,-1 0 0,3-7 0,-1 6 0,0 0 0,0 0 0,0 0 0,1 0 0,0 0 0,0 1 0,0 0 0,0-1 0,1 1 0,-1 0 0,1 1 0,0-1 0,1 1 0,-1-1 0,0 1 0,1 1 0,0-1 0,5-2 0,1 1 0,-1 1 0,1 0 0,0 0 0,0 1 0,0 1 0,0 0 0,0 0 0,0 1 0,0 1 0,1 0 0,12 3 0,-21-4 0,1 1 0,0 0 0,0 1 0,-1-1 0,1 1 0,0 0 0,-1-1 0,0 1 0,1 1 0,-1-1 0,0 1 0,0-1 0,0 1 0,0 0 0,-1 0 0,1 0 0,-1 0 0,0 0 0,0 1 0,0-1 0,0 1 0,-1-1 0,1 1 0,-1 0 0,0-1 0,0 1 0,0 0 0,-1 0 0,1 0 0,-1 0 0,0 0 0,0 0 0,-1 7 0,0-8 0,1 0 0,-1 0 0,0-1 0,0 1 0,0 0 0,-1 0 0,1-1 0,0 1 0,-1-1 0,0 1 0,0-1 0,0 0 0,0 0 0,0 1 0,0-1 0,0-1 0,-1 1 0,1 0 0,-1-1 0,1 1 0,-1-1 0,0 1 0,1-1 0,-1 0 0,0-1 0,0 1 0,0 0 0,0-1 0,-3 1 0,-3 0 0,0 1 0,-1-2 0,1 1 0,0-2 0,-1 1 0,1-1 0,0 0 0,-13-4 0,20 4 0,-1 0 0,1 1 0,0-1 0,0 0 0,0-1 0,-1 1 0,1 0 0,0-1 0,1 1 0,-1-1 0,0 1 0,0-1 0,1 0 0,-1 0 0,1 0 0,-1 0 0,1 0 0,0 0 0,0 0 0,0 0 0,0 0 0,0-1 0,0 1 0,1 0 0,-1-1 0,1 1 0,-1-1 0,1 1 0,0 0 0,0-1 0,0 1 0,1-1 0,-1 1 0,0-1 0,2-1 0,-1-1 0,0 1 0,0 0 0,1-1 0,-1 1 0,1 0 0,0 0 0,1 0 0,-1 0 0,1 1 0,0-1 0,0 1 0,0-1 0,0 1 0,0 0 0,1 0 0,-1 0 0,1 1 0,4-3 0,6 0 0,-1 1 0,1 0 0,0 1 0,0 1 0,0 0 0,0 1 0,0 1 0,0 0 0,24 3 0,-36-3 0,-1 0 0,1 0 0,-1 1 0,1-1 0,0 0 0,-1 1 0,1-1 0,-1 1 0,1-1 0,-1 1 0,1 0 0,-1 0 0,0-1 0,1 1 0,-1 0 0,0 0 0,0 0 0,0 1 0,0-1 0,0 0 0,0 0 0,0 1 0,0-1 0,0 0 0,0 1 0,-1-1 0,1 1 0,-1-1 0,1 1 0,-1-1 0,1 1 0,-1 0 0,0-1 0,0 1 0,0-1 0,0 1 0,0-1 0,0 1 0,0 0 0,-1 1 0,0 1 0,0 0 0,0 0 0,0-1 0,-1 1 0,1 0 0,-1-1 0,0 1 0,0-1 0,-1 1 0,1-1 0,-1 0 0,1 0 0,-1 0 0,0-1 0,-4 4 0,4-4 0,1 0 0,-1 0 0,0-1 0,0 1 0,0-1 0,0 1 0,0-1 0,0 0 0,-1 0 0,1 0 0,0-1 0,-1 1 0,1-1 0,0 0 0,-1 0 0,1 0 0,0 0 0,-1-1 0,-3 0 0,5 0 0,0-1 0,0 1 0,0 0 0,0-1 0,1 1 0,-1-1 0,1 0 0,-1 1 0,1-1 0,-1 0 0,1 0 0,0 0 0,0 0 0,0 0 0,0 0 0,0 0 0,1 0 0,-1 0 0,0-1 0,1 1 0,0 0 0,0 0 0,-1-1 0,1 1 0,0 0 0,1-1 0,-1 1 0,1-4 0,-1 5 0,0-1 0,0 1 0,0-1 0,0 1 0,0 0 0,0-1 0,0 1 0,0-1 0,1 1 0,-1 0 0,0-1 0,1 1 0,-1 0 0,1-1 0,0 1 0,-1 0 0,1 0 0,0-1 0,0 1 0,0 0 0,0 0 0,0 0 0,0 0 0,0 0 0,0 1 0,0-1 0,0 0 0,0 0 0,1 1 0,1-2 0,-1 2 0,0 1 0,0-1 0,0 1 0,0-1 0,-1 1 0,1-1 0,0 1 0,0 0 0,-1 0 0,1 0 0,-1 0 0,1 0 0,-1 1 0,1-1 0,-1 0 0,0 1 0,0-1 0,2 3 0,-1-2 0,0 1 0,0-1 0,-1 1 0,1 0 0,-1 0 0,0-1 0,0 1 0,0 0 0,0 0 0,0 0 0,0 0 0,-1 4 0,0-6 0,0 0 0,0 0 0,0 0 0,0 0 0,0 0 0,0 0 0,-1 0 0,1-1 0,0 1 0,-1 0 0,1 0 0,-1 0 0,1 0 0,-1-1 0,1 1 0,-1 0 0,0 0 0,1-1 0,-1 1 0,0 0 0,1-1 0,-1 1 0,0-1 0,0 1 0,0-1 0,0 1 0,1-1 0,-1 0 0,0 1 0,0-1 0,0 0 0,0 0 0,0 0 0,0 1 0,0-1 0,0 0 0,0 0 0,-1-1 0,-2 0 0,1 0 0,-1 0 0,1 0 0,-1 0 0,1-1 0,0 0 0,0 0 0,-1 0 0,1 0 0,1 0 0,-1-1 0,0 1 0,0-1 0,1 0 0,0 1 0,-1-1 0,-1-4 0,2 5 0,0 0 0,1-1 0,-1 1 0,1 0 0,-1-1 0,1 1 0,0-1 0,-1 0 0,2 1 0,-1-1 0,0 0 0,0 0 0,1 1 0,-1-1 0,1 0 0,0 0 0,0 0 0,0 0 0,0 0 0,1 1 0,-1-1 0,2-3 0,0 10 0,0 0 0,-1 1 0,1-1 0,-1 0 0,0 1 0,1 8 0,-1 8-1365,0-2-5461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8:07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24575,'3'0'0,"0"3"0,4 1 0,6 0 0,4-1 0,2-1 0,1 0 0,0-2 0,-1 1 0,0-1 0,-3-1-8191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8:07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8:09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8:09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24575,'-3'0'0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6:27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24575,'722'51'69,"-158"-4"-839,623-37 636,-741-12 128,230-7-23,40 0-128,2163 9 1184,-2784-4-1027,167-31 0,-220 28 0,101-13 0,259-2 0,-385 22-1365,-3 0-5461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8:10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8:10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8:12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8:12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24575,'-3'0'0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8:13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8:13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8:30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373 247 24575,'-1'-3'0,"0"1"0,1-1 0,-1 1 0,0-1 0,-1 1 0,1-1 0,0 1 0,-1 0 0,1 0 0,-1-1 0,1 1 0,-1 0 0,0 0 0,0 1 0,0-1 0,0 0 0,0 1 0,-1-1 0,1 1 0,0 0 0,-1 0 0,1 0 0,-1 0 0,1 0 0,-5-1 0,-11-3 0,0 0 0,-26-4 0,37 8 0,-5 0 0,0-2 0,1 1 0,-1-1 0,1-1 0,0 0 0,0-1 0,0 0 0,1 0 0,-1-1 0,1-1 0,1 1 0,-1-2 0,1 1 0,0-1 0,1-1 0,0 0 0,0 0 0,1 0 0,-9-17 0,-3-2-1365,9 15-5461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8:32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24575,'3'0'0,"4"0"0,7 0 0,7 0 0,5 0 0,3 0 0,1 0 0,2 0 0,1 0 0,-1 0 0,-4 0 0,-3 0 0,-4 0 0,-1 0 0,-5 0-8191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8:33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24575,'3'0'0,"6"0"0,6 0 0,6 0 0,2 0 0,-3 0-8191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8:33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291 148 24575,'2'0'0,"0"0"0,0-1 0,0 1 0,-1 0 0,1-1 0,0 1 0,0-1 0,0 1 0,-1-1 0,1 0 0,0 0 0,0 0 0,-1 0 0,1 0 0,-1 0 0,1 0 0,-1-1 0,0 1 0,1 0 0,-1-1 0,0 1 0,0-1 0,0 0 0,0 1 0,0-1 0,0 0 0,-1 0 0,1 1 0,0-1 0,-1 0 0,1-2 0,-1 1 0,1 0 0,-1 0 0,0 0 0,0 0 0,0 1 0,0-1 0,0 0 0,-1 0 0,1 0 0,-1 0 0,0 0 0,0 1 0,0-1 0,0 0 0,0 1 0,-1-1 0,1 1 0,-1-1 0,0 1 0,-2-3 0,-3-1 0,-1 1 0,1 0 0,-1 0 0,0 1 0,0 0 0,-1 0 0,1 1 0,-1 0 0,1 1 0,-1 0 0,0 0 0,-12-1 0,3 2 0,1 0 0,-1 1 0,0 1 0,0 0 0,-24 6 0,38-6 0,1 0 0,-1 1 0,1-1 0,0 1 0,-1-1 0,1 1 0,0 0 0,0 0 0,0 0 0,0 1 0,1-1 0,-1 1 0,0-1 0,1 1 0,0 0 0,0 0 0,0 0 0,0 0 0,0 0 0,1 1 0,-1-1 0,1 0 0,0 1 0,0-1 0,0 1 0,0 0 0,1 3 0,-2 13 0,0 1 0,2-1 0,5 39 0,-2-12 0,-4 9 0,-1-40 0,1 0 0,1 0 0,1 0 0,0 0 0,1 0 0,7 25 0,-7-38 0,-1 0 0,1 0 0,1 0 0,-1 0 0,0 0 0,1-1 0,-1 1 0,1-1 0,0 0 0,0 0 0,0 0 0,0 0 0,0 0 0,0 0 0,0-1 0,1 0 0,-1 0 0,1 0 0,-1 0 0,1 0 0,-1-1 0,1 1 0,6-1 0,12 1 0,1-1 0,36-4 0,-39 2 0,-14 1 0,0 0 0,0 1 0,0-2 0,0 1 0,0-1 0,-1 0 0,1 0 0,-1 0 0,1-1 0,-1 0 0,0 0 0,7-6 0,-9 6 0,0 0 0,0 0 0,0 0 0,-1 0 0,1-1 0,-1 0 0,0 1 0,0-1 0,0 0 0,-1 0 0,1 0 0,-1 0 0,0 0 0,0 0 0,0 0 0,-1-1 0,1 1 0,-1-5 0,10-76-1365,-8 69-5461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6:32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449 2069 24575,'824'-1'-99,"1002"6"-2222,-1072 19 2321,146 3 0,1149-29 203,-1564-16 2145,28 0-2479,-483 19 131,-21 0 0,0 0 0,0-1 0,0 0 0,0 0 0,0-1 0,0 0 0,0-1 0,0 0 0,13-5 0,-32 3 0,-9 2 0,-645 30 0,-1003-19-563,973-11 544,-2612 2 601,2912 18-582,-497-19 0,886 1 0,0 0 0,0-1 0,-1 1 0,1-1 0,0 0 0,0-1 0,0 1 0,0-1 0,1 0 0,-1 0 0,0-1 0,-6-4 0,1-1 0,1 0 0,0-1 0,-13-15 0,13 13 0,0 1 0,-1 0 0,-17-13 0,-12 3 0,35 19 0,1 1 0,-1-2 0,1 1 0,-1 0 0,1-1 0,0 1 0,0-1 0,0 0 0,0 0 0,0-1 0,0 1 0,1 0 0,-1-1 0,1 0 0,-1 1 0,1-1 0,0 0 0,0 0 0,1 0 0,-1-1 0,0 1 0,1 0 0,-1-5 0,-3-30 0,2 0 0,2 0 0,5-55 0,-1-1 0,-3-1455 0,0 1547 0,-1-1 0,1 1 0,0-1 0,0 0 0,0 1 0,1-1 0,-1 1 0,1-1 0,-1 1 0,1-1 0,0 1 0,0-1 0,0 1 0,0 0 0,0 0 0,1-1 0,-1 1 0,1 0 0,-1 0 0,1 0 0,0 0 0,0 1 0,3-3 0,0 2 0,1 0 0,-1 0 0,1 1 0,0 0 0,-1 0 0,1 0 0,0 1 0,0-1 0,9 2 0,394 10 0,63 1 0,5452-13 0,-5869 3 0,106 18 0,-100-12 0,1-2 0,-1-3 0,104-7 0,-100-5 0,20 0 0,-46 9 0,-17 1 0,1-1 0,0-1 0,0-1 0,24-6 0,-18 0 0,-19 4 0,1 1 0,0 1 0,-1-1 0,1 2 0,0-1 0,13 1 0,-22 2 0,1-1 0,0 1 0,0-1 0,0 1 0,-1 0 0,1 0 0,-1 0 0,1 0 0,0 1 0,-1-1 0,0 1 0,1-1 0,-1 1 0,0 0 0,0 0 0,0 0 0,0 0 0,0 0 0,-1 0 0,1 1 0,0-1 0,-1 1 0,0-1 0,0 1 0,0-1 0,0 1 0,0 0 0,1 5 0,4 20 0,-2 1 0,-1 0 0,0 43 0,-1-1 0,10 751 0,-15-497 0,3 377-1365,0-687-5461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8:34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8:34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20 24575,'1'-1'0,"-1"1"0,0-1 0,1 0 0,-1 0 0,1 1 0,-1-1 0,1 1 0,-1-1 0,1 0 0,-1 1 0,1-1 0,0 1 0,-1-1 0,1 1 0,0-1 0,-1 1 0,1 0 0,0-1 0,0 1 0,-1 0 0,1 0 0,0-1 0,0 1 0,0 0 0,-1 0 0,3 0 0,26-3 0,-24 3 0,59-4 0,100 6 0,-163-2 0,0 0 0,1 0 0,-1-1 0,0 1 0,1 0 0,-1 1 0,0-1 0,1 0 0,-1 0 0,0 0 0,1 1 0,-1-1 0,0 1 0,0-1 0,0 1 0,1-1 0,-1 1 0,0 0 0,0 0 0,0-1 0,0 1 0,0 0 0,0 0 0,0 0 0,0 0 0,-1 0 0,1 0 0,0 0 0,-1 1 0,1-1 0,0 0 0,-1 0 0,1 0 0,-1 1 0,0-1 0,1 0 0,-1 1 0,0-1 0,0 0 0,0 1 0,0-1 0,0 0 0,0 1 0,0-1 0,-1 0 0,1 0 0,0 1 0,-1-1 0,1 0 0,-1 0 0,-1 3 0,-1 3 0,-1-1 0,0 1 0,0-1 0,0 0 0,-1 0 0,0 0 0,-10 8 0,-10 5 0,-1-2 0,-1-1 0,-49 23 0,-31 18 0,106-57 0,0 1 0,0-1 0,0 1 0,0-1 0,0 1 0,0 0 0,0 0 0,0-1 0,0 1 0,0 0 0,0 0 0,0 0 0,1 0 0,-1 0 0,0 0 0,1 0 0,-1 0 0,1 0 0,-1 1 0,1-1 0,0 0 0,-1 2 0,1-2 0,1 0 0,-1 0 0,1 0 0,-1 0 0,1 0 0,0 0 0,-1 0 0,1 0 0,0-1 0,-1 1 0,1 0 0,0 0 0,0-1 0,0 1 0,0-1 0,0 1 0,0 0 0,0-1 0,0 0 0,1 1 0,11 4 0,0-2 0,0 1 0,16 1 0,-17-3 0,-6-1 0,0 0 0,0 0 0,0 1 0,-1 0 0,1 0 0,-1 0 0,1 1 0,-1-1 0,0 1 0,0 1 0,9 7 0,-12-9 0,0 2 0,0-1 0,0 0 0,0 0 0,0 1 0,-1-1 0,0 1 0,1-1 0,-1 1 0,0-1 0,-1 1 0,1 0 0,-1 0 0,0-1 0,0 1 0,0 0 0,0 0 0,0-1 0,-1 1 0,-1 5 0,0-3 0,0 0 0,0-1 0,-1 1 0,1-1 0,-1 1 0,-1-1 0,1 0 0,-1 0 0,0-1 0,-7 8 0,7-8 0,0 0 0,0 1 0,1-1 0,-1 1 0,1 0 0,0 0 0,0 0 0,1 0 0,-4 11 0,7 9 0,-1-23 0,1-1 0,-1 1 0,0 0 0,1-1 0,-1 1 0,0 0 0,0-1 0,0 1 0,0 0 0,-1 0 0,1-1 0,0 1 0,-1 0 0,1-1 0,-1 1 0,1-1 0,-1 1 0,0 0 0,0-1 0,-1 2 0,-10 12-15,-1 0 0,-22 19-1,13-13-1303,-4 5-5507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6:33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24575,'-2'2'0,"0"0"0,0 1 0,0-1 0,0 1 0,1-1 0,-1 1 0,1-1 0,-1 1 0,1 0 0,0 0 0,0 0 0,0 0 0,1 0 0,-1 0 0,0 3 0,1-3 0,-11 45-341,3 0 0,2 1-1,0 75 1,6-109-6485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6:35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24575,'2'0'0,"0"1"0,0-1 0,0 1 0,0 0 0,0-1 0,1 1 0,-1 0 0,0 0 0,-1 0 0,1 1 0,0-1 0,0 0 0,0 1 0,-1-1 0,1 1 0,-1 0 0,1-1 0,-1 1 0,0 0 0,0 0 0,1 0 0,-1 0 0,-1 0 0,1 0 0,0 0 0,1 4 0,0 3 0,1 0 0,-1 0 0,-1 0 0,1 0 0,-1 10 0,-1-3-119,1-7 169,-1 0 1,0 0 0,0 0-1,-3 12 1,2-19-107,1-1 1,0 1-1,-1 0 1,0 0-1,1-1 1,-1 1-1,0 0 1,0-1-1,0 1 1,0-1-1,0 1 1,-1-1-1,1 1 1,0-1-1,-1 0 1,1 0-1,-1 1 1,1-1-1,-1 0 1,1 0-1,-1-1 0,0 1 1,1 0-1,-1-1 1,0 1-1,-2 0 1,-9 1-6771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6:36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0 24575,'-3'0'0,"0"0"0,0 0 0,1 0 0,-1 1 0,0-1 0,1 0 0,-1 1 0,1 0 0,-1 0 0,0 0 0,1 0 0,-1 0 0,1 0 0,0 0 0,-1 1 0,1-1 0,0 1 0,0 0 0,0 0 0,0 0 0,0 0 0,1 0 0,-1 0 0,1 0 0,-1 0 0,1 1 0,0-1 0,-1 1 0,0 2 0,-1 7 0,1 0 0,0-1 0,1 1 0,0 0 0,1 19 0,-3 31 0,-1-38-455,1-1 0,-1 36 0,4-44-6371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6:36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0 24575,'-3'3'0,"1"0"0,0 0 0,-1 0 0,2 0 0,-1 0 0,0 1 0,1-1 0,-1 1 0,1-1 0,0 1 0,-1 4 0,1-3 0,-5 22 0,1 1 0,1 0 0,1 1 0,2-1 0,1 0 0,4 29 0,-2 23 0,-2-27-1365,0-38-5461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6:37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0 24575,'0'4'0,"1"0"0,0 0 0,1 0 0,-1-1 0,1 1 0,-1-1 0,1 1 0,3 3 0,11 25 0,-13-14-80,0 0 0,0 1-1,-2-1 1,0 1 0,-1-1-1,-1 0 1,-1 1 0,0-1-1,-2 0 1,0 0 0,-1 0 0,0-1-1,-2 0 1,0 0 0,-1 0-1,-20 31 1,19-37-6746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8:38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24575,'3'1'0,"0"1"0,0 0 0,0 0 0,0 0 0,0 1 0,0-1 0,-1 1 0,0-1 0,1 1 0,-1 0 0,0 0 0,0 0 0,0 0 0,1 4 0,3 2 0,9 12 0,0-2 0,1 0 0,1-1 0,1 0 0,1-2 0,0 0 0,1-1 0,0-1 0,1 0 0,1-2 0,0-1 0,1-1 0,0 0 0,1-2 0,31 7 0,102 13 0,288 12 0,166-38 0,-292-6 0,23 4-1365,-285 0-5461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9:01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24575,'1'3'0,"-1"0"0,1 0 0,0 0 0,-1 0 0,1 0 0,0-1 0,1 1 0,-1-1 0,0 1 0,1 0 0,0-1 0,-1 0 0,1 0 0,0 1 0,0-1 0,1 0 0,-1 0 0,0-1 0,0 1 0,1 0 0,-1-1 0,1 1 0,0-1 0,-1 0 0,1 0 0,0 0 0,0 0 0,0-1 0,0 1 0,3-1 0,15 4 0,1-1 0,-1-1 0,24-1 0,-26 0 0,280 3-13,302 21-1339,-531-16-5474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9:02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24575,'20'-2'0,"-1"0"0,1-1 0,0-1 0,20-7 0,17-4 0,83-8 0,1 7 0,240 2 0,945-19-1862,-1210 27-4467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0:28.4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24575,'3'0'0,"4"0"0,6 0 0,5 0 0,5 0 0,1 0 0,0 0 0,-1 0 0,-1 0 0,-3 0 0,0 0 0,-1 0 0,-3 0-8191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6:45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429 170 24575,'0'-12'0,"1"0"0,-1 1 0,-1-1 0,0 1 0,0 0 0,-5-15 0,6 24 0,-1-1 0,-1 0 0,1 0 0,0 1 0,-1-1 0,1 1 0,-1-1 0,0 1 0,0 0 0,0 0 0,0 0 0,0 0 0,0 0 0,-1 0 0,1 0 0,-1 1 0,1-1 0,-1 1 0,1 0 0,-1-1 0,0 1 0,0 1 0,0-1 0,0 0 0,-3 0 0,-11-1 0,1 1 0,-1 1 0,0 0 0,0 1 0,1 1 0,-1 1 0,1 0 0,-1 1 0,1 1 0,0 0 0,1 1 0,-1 1 0,1 0 0,-15 11 0,22-13 0,1 0 0,-1 0 0,1 0 0,1 1 0,-1 0 0,1 1 0,0 0 0,0 0 0,1 0 0,0 0 0,0 1 0,1 0 0,0 0 0,0 0 0,1 0 0,0 1 0,0-1 0,1 1 0,0 0 0,1 0 0,0 0 0,0 0 0,1 0 0,0 0 0,0 0 0,1 0 0,4 15 0,-1-13 0,0 0 0,0-1 0,1 0 0,1 0 0,0 0 0,0-1 0,1 0 0,0 0 0,0 0 0,1-1 0,0 0 0,1-1 0,0 0 0,0 0 0,10 5 0,-5-3 0,1 0 0,0-2 0,1 0 0,0 0 0,0-2 0,0 0 0,0 0 0,1-2 0,24 3 0,-36-6 0,-1 0 0,0-1 0,0 1 0,0-1 0,0 0 0,0 0 0,0 0 0,0-1 0,0 0 0,-1 1 0,1-1 0,0 0 0,-1-1 0,1 1 0,-1-1 0,0 1 0,0-1 0,0 0 0,0 0 0,-1 0 0,1-1 0,-1 1 0,0-1 0,0 1 0,0-1 0,0 0 0,0 0 0,-1 1 0,2-8 0,4-13 0,-2 0 0,0 0 0,2-45 0,-6 52 0,15-190 0,-9 136-1365,-3 60-5461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9:03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 24575,'3'0'0,"7"0"0,8 0 0,6 0 0,6 0 0,4 0 0,4 0 0,6-3 0,9-4 0,9-3 0,5-1 0,3 2 0,5 2 0,-1 3 0,-2 2 0,-3 0 0,-14 2-8191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9:43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8:40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24575,'39'0'0,"-1"2"0,1 1 0,63 15 0,-79-13-341,1-2 0,-1 0-1,43 0 1,-51-4-6485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8:42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1 24575,'-1'0'0,"0"1"0,0 0 0,0-1 0,0 1 0,0 0 0,0-1 0,0 1 0,0 0 0,1 0 0,-1 0 0,0 0 0,1 0 0,-1 0 0,0 0 0,1 0 0,-1 0 0,1 0 0,-1 0 0,1 0 0,0 1 0,-1-1 0,1 0 0,0 0 0,0 0 0,0 1 0,0-1 0,0 1 0,-2 42 0,2-38 0,0 11 0,0-2 0,-1 1 0,0 0 0,-5 22 0,5-34 0,0-1 0,1 0 0,-2 0 0,1 1 0,0-1 0,-1 0 0,1 0 0,-1 0 0,0 0 0,0-1 0,0 1 0,0 0 0,0-1 0,-1 1 0,1-1 0,-1 0 0,0 0 0,0 0 0,0 0 0,0 0 0,0-1 0,-3 2 0,5-3 0,-1 1 0,1-1 0,-1 0 0,1 0 0,-1 0 0,1 1 0,-1-1 0,1-1 0,0 1 0,-1 0 0,1 0 0,-1 0 0,1-1 0,-1 1 0,1-1 0,0 1 0,-1-1 0,1 0 0,0 1 0,-1-1 0,1 0 0,0 0 0,0 0 0,0 0 0,0 0 0,0 0 0,0 0 0,0 0 0,0-1 0,0 1 0,1 0 0,-1 0 0,0-1 0,1 1 0,-1-1 0,1 1 0,-1 0 0,1-1 0,-1-2 0,1 2 0,-1-1 0,1 1 0,0 0 0,-1-1 0,1 1 0,0 0 0,0-1 0,1 1 0,-1-1 0,0 1 0,1 0 0,0-1 0,-1 1 0,1 0 0,0 0 0,0 0 0,0 0 0,0-1 0,1 1 0,-1 1 0,1-1 0,-1 0 0,1 0 0,-1 0 0,3-1 0,4-1 0,0 1 0,0 0 0,0 1 0,0-1 0,1 2 0,-1-1 0,1 1 0,-1 0 0,10 1 0,-3 0 0,1 0 0,-1 2 0,0-1 0,19 6 0,-31-6 0,1 1 0,-1-1 0,0 1 0,0-1 0,0 1 0,0 0 0,0 0 0,-1 0 0,1 1 0,0-1 0,-1 1 0,0-1 0,1 1 0,-1 0 0,0 0 0,-1 0 0,1 0 0,0 0 0,-1 0 0,0 1 0,0-1 0,0 0 0,0 1 0,0-1 0,-1 1 0,1-1 0,-1 1 0,0 4 0,0-4 0,0 0 0,0 0 0,-1-1 0,1 1 0,-1 0 0,0 0 0,0-1 0,0 1 0,0-1 0,-1 1 0,0-1 0,1 1 0,-1-1 0,0 0 0,-1 0 0,1 0 0,0 0 0,-1 0 0,0-1 0,0 1 0,1-1 0,-2 1 0,1-1 0,0 0 0,-7 3 0,5-3 0,-1 0 0,1 0 0,-1-1 0,1 0 0,-1 0 0,0 0 0,1-1 0,-1 1 0,0-1 0,0-1 0,0 1 0,1-1 0,-1 0 0,-10-4 0,13 4 0,-1-1 0,1 0 0,0 0 0,0 0 0,0-1 0,1 1 0,-1-1 0,0 0 0,1 1 0,0-1 0,0 0 0,0-1 0,0 1 0,0 0 0,0 0 0,1-1 0,0 1 0,-1-1 0,1 1 0,1-1 0,-1 0 0,0 1 0,1-7 0,-2-5 0,1 1 0,0-1 0,1 1 0,1-1 0,4-25 0,-4 36 0,0 1 0,0-1 0,0 0 0,1 1 0,-1-1 0,1 1 0,0 0 0,0-1 0,0 1 0,1 0 0,-1 0 0,1 1 0,0-1 0,-1 0 0,1 1 0,0 0 0,1 0 0,-1 0 0,0 0 0,0 0 0,1 0 0,-1 1 0,1 0 0,0-1 0,-1 2 0,8-2 0,-5 0 0,0 1 0,1 1 0,-1-1 0,0 1 0,1 0 0,-1 1 0,0-1 0,0 1 0,1 0 0,8 4 0,-12-4 0,-1 0 0,1 1 0,-1-1 0,1 1 0,-1 0 0,1 0 0,-1 0 0,0 0 0,0 0 0,0 1 0,0-1 0,-1 0 0,1 1 0,0 0 0,-1-1 0,0 1 0,0 0 0,0 0 0,0-1 0,0 1 0,0 0 0,-1 0 0,1 0 0,-1 4 0,1 0 0,0 0 0,-1-1 0,0 1 0,0 0 0,-1 0 0,0 0 0,0-1 0,0 1 0,-1 0 0,0-1 0,0 1 0,-1-1 0,1 0 0,-8 11 0,7-12 0,-1-1 0,-1 0 0,1 0 0,0 0 0,-1 0 0,0-1 0,0 0 0,0 0 0,0 0 0,-1 0 0,1-1 0,-1 0 0,1 0 0,-1 0 0,0-1 0,0 0 0,-8 1 0,11-2 0,-12 2 0,0 0 0,0-1 0,-1-1 0,-20-2 0,33 1 0,0 1 0,0 0 0,0-1 0,1 0 0,-1 0 0,0 0 0,0 0 0,1 0 0,-1 0 0,1-1 0,-1 1 0,1-1 0,0 1 0,-1-1 0,1 0 0,0 0 0,0 0 0,0 0 0,1-1 0,-1 1 0,0-1 0,1 1 0,0-1 0,-1 1 0,1-1 0,0 1 0,0-1 0,1 0 0,-2-5 0,1-2 0,1-1 0,0 1 0,1 0 0,0 0 0,0 0 0,1 0 0,0 0 0,1 0 0,7-17 0,-9 23 0,1-1 0,0 1 0,0 0 0,1 0 0,-1 0 0,1 0 0,0 0 0,0 0 0,0 1 0,1-1 0,-1 1 0,1 0 0,0 0 0,0 0 0,0 1 0,0-1 0,0 1 0,1 0 0,-1 0 0,1 0 0,-1 1 0,9-2 0,-10 3 0,-1 1 0,0-1 0,1 1 0,-1-1 0,0 1 0,0 0 0,1 0 0,-1 0 0,0 0 0,0 0 0,0 0 0,0 1 0,0-1 0,0 1 0,0-1 0,-1 1 0,1 0 0,-1-1 0,1 1 0,-1 0 0,1 0 0,-1 0 0,0 1 0,0-1 0,0 0 0,0 0 0,-1 0 0,2 5 0,3 9 0,-1 0 0,4 30 0,-8-41 0,2 5 0,0 1 0,-2-1 0,1 1 0,-1-1 0,-1 1 0,-1 12 0,1-21 0,1 0 0,-1 0 0,0 0 0,0 0 0,0 0 0,1-1 0,-2 1 0,1 0 0,0-1 0,0 1 0,-1-1 0,1 1 0,0-1 0,-1 1 0,0-1 0,1 0 0,-1 0 0,0 0 0,1 0 0,-1 0 0,0 0 0,0-1 0,0 1 0,0 0 0,0-1 0,0 0 0,0 1 0,0-1 0,0 0 0,0 0 0,0 0 0,0 0 0,0 0 0,0-1 0,0 1 0,0-1 0,0 1 0,0-1 0,-2-1 0,0 1 0,0 0 0,0-1 0,0 0 0,0 0 0,0 0 0,0 0 0,0 0 0,1-1 0,-1 0 0,1 0 0,0 0 0,0 0 0,0 0 0,0-1 0,1 1 0,-1-1 0,1 0 0,0 0 0,0 0 0,0 0 0,-2-7 0,2 5 0,0-1 0,1 0 0,-1 0 0,1 0 0,1 0 0,-1 0 0,1 0 0,0 0 0,1 0 0,0 0 0,0 0 0,1 0 0,2-8 0,-2 12 0,-1 0 0,1 0 0,0 0 0,0 1 0,0-1 0,1 1 0,-1-1 0,1 1 0,-1 0 0,1 0 0,0 0 0,-1 0 0,1 0 0,0 1 0,0 0 0,0-1 0,1 1 0,-1 0 0,0 0 0,0 1 0,1-1 0,-1 1 0,5-1 0,-5 1 0,0 0 0,-1-1 0,1 1 0,0 1 0,-1-1 0,1 0 0,0 1 0,-1-1 0,1 1 0,-1-1 0,1 1 0,-1 0 0,1 0 0,-1 1 0,0-1 0,1 0 0,-1 1 0,0 0 0,0-1 0,0 1 0,0 0 0,0 0 0,0 0 0,-1 0 0,1 0 0,-1 0 0,1 1 0,-1-1 0,2 4 0,-1 4 0,0 0 0,-1 1 0,0-1 0,-1 0 0,0 1 0,0-1 0,-4 16 0,4-23 0,-1 0 0,0 0 0,1 0 0,-1 0 0,-1 0 0,1-1 0,0 1 0,-1 0 0,0 0 0,1-1 0,-1 1 0,-4 3 0,4-4 0,1-1 0,-1 0 0,1-1 0,-1 1 0,0 0 0,0 0 0,1-1 0,-1 1 0,0-1 0,0 0 0,0 1 0,1-1 0,-1 0 0,0 0 0,0 0 0,0 0 0,0-1 0,1 1 0,-1 0 0,0-1 0,0 1 0,0-1 0,-2-1 0,2 1 0,0 0 0,0 0 0,1-1 0,-1 1 0,0-1 0,1 1 0,-1-1 0,1 1 0,0-1 0,-1 0 0,1 0 0,0 0 0,0 0 0,0 1 0,0-1 0,0-1 0,1 1 0,-1 0 0,1 0 0,-1 0 0,1 0 0,0-4 0,0-57 0,1 44 0,9-25 0,0 31 0,-9 13 0,0 1 0,0-1 0,-1 1 0,1-1 0,0 1 0,-1-1 0,1 1 0,0 0 0,-1-1 0,1 1 0,-1 0 0,1-1 0,-1 1 0,1 0 0,-1 0 0,0 0 0,1-1 0,-1 1 0,0 0 0,0 0 0,0 0 0,1 0 0,-1 1 0,17 68 0,-16-63 0,0-1 0,0 1 0,0 0 0,-1-1 0,0 1 0,-1-1 0,0 1 0,-2 12 0,1-17 0,0 1 0,0-1 0,0 0 0,0 0 0,-1 0 0,1 0 0,-1 0 0,1 0 0,-1 0 0,0-1 0,1 1 0,-1-1 0,0 0 0,0 0 0,0 0 0,0 0 0,0-1 0,0 1 0,0-1 0,-1 0 0,1 0 0,0 0 0,0 0 0,-4-1 0,4 1 0,-1 0 0,0 0 0,0 0 0,0 0 0,0-1 0,0 0 0,0 0 0,0 0 0,1 0 0,-1-1 0,0 1 0,1-1 0,-1 0 0,1 0 0,0 0 0,0-1 0,0 1 0,-6-6 0,7 3 0,0 0 0,0 0 0,1 0 0,-1 0 0,1 0 0,0-1 0,1 1 0,-1 0 0,1 0 0,0-1 0,0 1 0,1 0 0,-1 0 0,1-1 0,1 1 0,2-8 0,-3 10 0,0-1 0,0 1 0,1 0 0,0-1 0,0 1 0,-1 0 0,2 0 0,-1 0 0,0 0 0,1 1 0,-1-1 0,1 1 0,0-1 0,0 1 0,0 0 0,0 0 0,0 0 0,0 1 0,1-1 0,-1 1 0,0 0 0,1 0 0,-1 0 0,6-1 0,-5 2 0,1-1 0,-1 1 0,1 0 0,-1 0 0,1 1 0,0 0 0,-1-1 0,0 1 0,1 1 0,-1-1 0,0 1 0,1 0 0,-1 0 0,0 0 0,0 0 0,0 1 0,-1-1 0,1 1 0,-1 0 0,1 0 0,4 7 0,-4-5 0,0 1 0,-1-1 0,0 1 0,0 0 0,-1 0 0,1 0 0,-1 0 0,-1 1 0,1-1 0,-1 0 0,0 1 0,-1-1 0,1 1 0,-2 12 0,1-18 0,0 0 0,0 0 0,0 0 0,0 0 0,0 0 0,0 0 0,0 0 0,0 0 0,0 0 0,-1 0 0,1 0 0,0 0 0,-1 0 0,1 0 0,0 0 0,-1-1 0,0 1 0,1 0 0,-1 0 0,1 0 0,-1-1 0,0 1 0,0 0 0,1-1 0,-1 1 0,0 0 0,0-1 0,0 1 0,0-1 0,0 0 0,-1 1 0,1-1 0,0 0 0,0-1 0,0 1 0,0-1 0,0 1 0,0-1 0,0 1 0,0-1 0,0 0 0,0 0 0,1 1 0,-1-1 0,0 0 0,0 0 0,1 0 0,-1 0 0,1 0 0,-1 0 0,1 0 0,-1 0 0,1 0 0,0 0 0,-1 0 0,1 0 0,0 0 0,0 0 0,0 0 0,0-2 0,-3-11 0,1 0 0,1 0 0,0 0 0,2-21 0,-1 33 0,0-1 0,0 1 0,1 0 0,-1-1 0,1 1 0,-1 0 0,1-1 0,0 1 0,0 0 0,0 0 0,0 0 0,1 0 0,-1 0 0,0 0 0,1 0 0,-1 0 0,1 0 0,0 1 0,0-1 0,-1 0 0,1 1 0,0 0 0,0-1 0,1 1 0,-1 0 0,0 0 0,0 0 0,0 1 0,1-1 0,-1 0 0,0 1 0,1-1 0,3 1 0,-4 0 0,76 1 0,-74-1 0,1 1 0,-1 0 0,0-1 0,1 2 0,-1-1 0,0 0 0,0 1 0,0 0 0,0 0 0,0 0 0,-1 0 0,1 1 0,-1-1 0,1 1 0,3 4 0,-6-7-2,-1 1-1,1-1 0,-1 1 1,0-1-1,1 1 1,-1 0-1,1-1 1,-1 1-1,0-1 0,1 1 1,-1 0-1,0-1 1,0 1-1,0 0 0,0 0 1,1-1-1,-1 1 1,0 0-1,0-1 0,0 1 1,0 0-1,-1 0 1,1-1-1,0 1 0,0 0 1,0-1-1,-1 1 1,1 0-1,0-1 0,-1 2 1,-21 11 202,-29-3-1685,34-10-5341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8:43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 24575,'6'0'0,"5"0"0,6 0 0,7-3 0,8-4 0,4-1 0,3-5 0,0 0 0,-3 2 0,-8 3-8191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9:44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1364 179 24575,'-2'-5'0,"1"0"0,-1 0 0,-1 0 0,1 1 0,-1-1 0,0 1 0,0-1 0,0 1 0,0 0 0,-5-4 0,-3-6 0,3 5 0,0 0 0,0 1 0,-1 0 0,0 1 0,-1 0 0,0 0 0,0 1 0,0 0 0,-1 1 0,0 0 0,0 1 0,0 0 0,-1 0 0,1 1 0,-17-1 0,-22-3 0,0 2 0,-64 3 0,84 2 0,-36-1 0,-1 4 0,-81 12 0,124-11 0,0 2 0,1 0 0,0 2 0,0 1 0,1 0 0,0 2 0,0 0 0,1 1 0,-30 25 0,21-12 0,2 2 0,1 1 0,1 1 0,1 2 0,2 0 0,1 1 0,1 1 0,2 1 0,2 1 0,1 1 0,-18 59 0,14-25 0,4 2 0,3 0 0,3 0 0,3 1 0,3 93 0,2-5 0,-1-58 0,12 115 0,-6-200 0,1-1 0,1 1 0,0-1 0,2 0 0,0 0 0,0 0 0,2-1 0,0 0 0,13 17 0,18 20 0,53 54 0,-77-90 0,-9-11 0,-1 1 0,2-1 0,-1-1 0,1 0 0,0 0 0,0 0 0,0-1 0,0 0 0,1 0 0,0-1 0,0 0 0,0-1 0,0 0 0,13 1 0,12 0 0,1-2 0,54-5 0,-39 1 0,-8 0 0,0-2 0,0-2 0,0-2 0,-2-1 0,1-2 0,-1-2 0,-1-2 0,0-1 0,-2-2 0,0-2 0,-1-1 0,-1-2 0,-1-1 0,-1-2 0,34-36 0,-51 44 0,0-1 0,-2-1 0,0-1 0,-1 0 0,-1 0 0,-1-1 0,-2-1 0,0 0 0,-1 0 0,4-27 0,3-30 0,6-144 0,-21 223 0,2-33 0,-1-1 0,-2 1 0,-2-1 0,-1 1 0,-1-1 0,-2 1 0,-2 1 0,-1 0 0,-2 0 0,-1 1 0,-1 0 0,-2 1 0,-1 1 0,-41-55 0,27 47-33,-3 1-1,-1 2 1,-1 1-1,-2 2 1,-50-34-1,17 20-763,-2 4 0,-95-42 0,35 27-4802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8:51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1 811 24575,'1'-3'0,"1"0"0,-1 0 0,1 0 0,-1 1 0,1-1 0,0 0 0,0 1 0,1-1 0,-1 1 0,0 0 0,1 0 0,2-3 0,3-1 0,32-38 0,-2-2 0,-2-1 0,-2-2 0,-2-1 0,35-76 0,-54 100 0,-2 0 0,0-1 0,-2 0 0,-1 0 0,-2-1 0,0 0 0,-2 0 0,-1 0 0,-1-1 0,-4-53 0,2 80 0,0 0 0,0 0 0,0 0 0,0 0 0,-1 0 0,1 0 0,-1 0 0,1 0 0,-1 0 0,1 0 0,-1 0 0,0 0 0,0 1 0,0-1 0,0 0 0,0 1 0,-1-1 0,1 1 0,0-1 0,-1 1 0,1-1 0,-1 1 0,1 0 0,-1 0 0,0 0 0,1 0 0,-1 0 0,0 0 0,0 0 0,0 1 0,0-1 0,0 1 0,0-1 0,0 1 0,-3-1 0,2 2 0,0 0 0,-1-1 0,1 1 0,0 0 0,0 1 0,0-1 0,0 0 0,1 1 0,-1 0 0,0 0 0,0 0 0,1 0 0,0 0 0,-1 0 0,1 1 0,0-1 0,0 1 0,0-1 0,0 1 0,0 0 0,-1 3 0,-3 11 0,1 0 0,0 1 0,1-1 0,1 1 0,0 0 0,2 0 0,0 0 0,2 25 0,-4 44 0,-17 62 0,9-76 0,-4 114 0,5-104 0,4-49 0,7-42 0,1-5 0,0 1 0,0 0 0,1-1 0,1 1 0,0 0 0,0 1 0,9-15 0,-3 8 20,2 1 0,0 0 0,1 1 0,1 1 0,18-17 0,-24 25-144,0 0 0,1 1 1,-1 0-1,1 0 0,1 1 0,-1 0 1,1 1-1,0 0 0,0 0 0,0 1 1,19-3-1,-9 4-6702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8:51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24575,'4'0'0,"0"1"0,0-1 0,0 1 0,0 0 0,0 0 0,-1 0 0,1 1 0,0-1 0,-1 1 0,1 0 0,-1 0 0,0 0 0,0 1 0,0-1 0,0 1 0,0 0 0,0-1 0,0 1 0,-1 1 0,0-1 0,1 0 0,-1 0 0,-1 1 0,1 0 0,0-1 0,-1 1 0,0 0 0,0-1 0,0 1 0,0 0 0,0 6 0,1-3 0,-1 1 0,-1-1 0,1 0 0,-1 0 0,0 0 0,-1 1 0,0-1 0,0 0 0,0 0 0,-1 0 0,0 0 0,0 0 0,-1 0 0,0-1 0,0 1 0,-7 8 0,2-5 0,-5 8 0,14-17 0,-1 0 0,1-1 0,-1 1 0,1-1 0,0 1 0,-1 0 0,1-1 0,0 1 0,-1-1 0,1 0 0,0 1 0,0-1 0,0 0 0,-1 1 0,1-1 0,0 0 0,0 0 0,0 0 0,0 1 0,-1-1 0,1 0 0,0 0 0,0 0 0,0-1 0,0 1 0,0 0 0,1 0 0,45-3 0,-38 2 0,0 0 0,1 0 0,-1 1 0,1 0 0,-1 1 0,1 0 0,-1 0 0,1 1 0,-1 0 0,13 5 0,-21-6 4,1 0 0,-1 0-1,0 0 1,1 0 0,-1 0 0,0 0-1,0 0 1,0 0 0,0 0-1,0 1 1,0-1 0,0 0 0,0 1-1,-1-1 1,1 1 0,0-1-1,-1 1 1,1-1 0,-1 1 0,0-1-1,1 1 1,-1 2 0,-6 34-699,3-28-61,0 3-6070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8:52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24575,'1'1'0,"0"-1"0,0 1 0,-1-1 0,1 1 0,0 0 0,0-1 0,0 1 0,0 0 0,0-1 0,-1 1 0,1 0 0,0 0 0,-1 0 0,1 0 0,-1 0 0,1 0 0,-1 0 0,1 0 0,-1 0 0,0 0 0,1 0 0,-1 0 0,0 0 0,0 0 0,0 0 0,0 0 0,0 2 0,3 35 0,-3-33 0,2 18 0,-2 0 0,0-1 0,-2 1 0,0 0 0,-1-1 0,-2 1 0,0-1 0,-10 26 0,12-41-113,-10 28 360,13-34-299,0 0 1,0 0-1,0 0 0,-1 1 1,1-1-1,0 0 0,1 0 0,-1 0 1,0 0-1,0 0 0,0 0 1,1 0-1,-1 0 0,0 1 1,1-1-1,-1 0 0,1 0 1,-1-1-1,1 1 0,0 0 0,-1 0 1,1 0-1,0 0 0,0 0 1,-1-1-1,1 1 0,0 0 1,1 0-1,9 3-6774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8:53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24575,'28'0'0,"-17"-1"0,0 1 0,0 0 0,-1 1 0,1 0 0,0 1 0,13 3 0,-21-4 0,1 1 0,-1 0 0,1 0 0,-1 0 0,0 0 0,0 0 0,0 1 0,0-1 0,0 1 0,-1 0 0,1 0 0,-1 0 0,1 0 0,-1 0 0,0 1 0,-1-1 0,1 1 0,0-1 0,-1 1 0,0-1 0,2 8 0,0 9 0,0 1 0,-2-1 0,0 1 0,-1-1 0,-4 32 0,3-49 4,0-1-1,0 1 1,0-1-1,0 1 1,-1-1-1,1 0 1,-1 0 0,1 1-1,-1-1 1,0 0-1,0 0 1,0-1-1,0 1 1,0 0-1,0-1 1,0 1-1,-1-1 1,1 1-1,0-1 1,-1 0-1,1 0 1,-1 0 0,0-1-1,1 1 1,-1-1-1,-5 1 1,-11 2-292,-1 0 0,-30-1 0,39-2-309,-6 0-6229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6:46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24575,'0'3'0,"0"4"0,0 4 0,0 0-8191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8:55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24575,'-3'0'0,"-1"3"0,0 4 0,4 1 0,8-2 0,5 0 0,7-3 0,9-1 0,3-1 0,-2 0 0,0-1 0,-1-1 0,-3 1 0,-4 0 0,-1-1 0,-5 4 0,-5 1-8191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8:55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24575,'0'3'0,"6"1"0,5-1 0,6 0 0,7 0 0,2-2 0,0 0 0,-2-1 0,-5 0-8191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8:56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410 270 24575,'17'-86'0,"-16"71"0,0 0 0,-1 0 0,-1 1 0,0-1 0,-1 0 0,-6-21 0,7 33 0,0-1 0,0 1 0,-1 0 0,1 0 0,-1-1 0,0 1 0,0 1 0,0-1 0,-1 0 0,1 0 0,-1 1 0,1 0 0,-1-1 0,0 1 0,0 0 0,0 0 0,0 0 0,0 1 0,0-1 0,-1 1 0,1 0 0,0 0 0,-1 0 0,1 0 0,-1 0 0,1 1 0,-1 0 0,0 0 0,1 0 0,-1 0 0,1 0 0,-5 1 0,-3 1 0,0 1 0,0-1 0,0 2 0,0 0 0,1 0 0,0 1 0,0 0 0,-11 7 0,-74 57 0,84-60 0,-1-1 0,2 1 0,-1 0 0,1 1 0,1 0 0,0 1 0,-13 19 0,17-22 0,2 0 0,-1 0 0,1 0 0,0 1 0,1-1 0,0 0 0,0 1 0,1 0 0,0-1 0,0 1 0,2 16 0,0 13 0,-1-22 0,1 0 0,0-1 0,1 1 0,0 0 0,6 16 0,-6-27 0,1 1 0,-1-1 0,1 0 0,0 0 0,0 0 0,1 0 0,-1-1 0,1 1 0,0-1 0,0 0 0,1 0 0,-1 0 0,1-1 0,0 0 0,0 0 0,0 0 0,10 4 0,0 0 0,1-1 0,0 0 0,0-1 0,1-1 0,-1-1 0,34 3 0,-45-6 0,0 0 0,0 0 0,0 0 0,0-1 0,0 0 0,0 0 0,0 0 0,0 0 0,0-1 0,-1 0 0,1 0 0,0 0 0,-1-1 0,0 1 0,0-1 0,0 0 0,0 0 0,0-1 0,0 1 0,-1-1 0,0 0 0,0 0 0,0 0 0,0 0 0,0 0 0,-1-1 0,3-6 0,8-31-331,-1 1 0,-3-2 0,6-53 0,-15 95 290,3-19-6785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8:57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24575,'3'0'0,"1"-2"0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8:58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24575,'104'-1'0,"109"3"0,-211-2 0,1 1 0,-1-1 0,0 1 0,0 0 0,0 0 0,0 0 0,0 0 0,0 0 0,-1 0 0,1 0 0,0 1 0,0-1 0,-1 1 0,1-1 0,-1 1 0,1 0 0,-1-1 0,0 1 0,0 0 0,0 0 0,0 0 0,0 0 0,0 0 0,0 0 0,0 0 0,-1 0 0,1 0 0,-1 1 0,0-1 0,0 0 0,0 4 0,1 11 0,0 0 0,-2 0 0,-2 20 0,1-16 0,-5 27 0,-2 0 0,-2 0 0,-2-1 0,-28 67 0,-14 54 0,43-115-1365,8-42-5461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8:59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24575,'3'0'0,"7"0"0,4 0 0,7 0 0,5 0 0,5 0 0,2 0 0,5 0 0,5 0 0,1-3 0,0-4 0,-3-4 0,-2 1 0,-7 1-8191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9:49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1626 24575,'1345'0'0,"-1310"-1"0,-1-3 0,44-9 0,33-5 0,330 1 0,-421 18 0,-1-1 0,0-1 0,0-1 0,0-1 0,0 0 0,0-1 0,0-2 0,-1 1 0,0-2 0,24-12 0,-20 9 0,1 1 0,0 2 0,0 0 0,1 1 0,0 1 0,29-1 0,7-3 0,73-16 0,175-26 0,-248 43 0,125-13 0,-148 19 0,-1-2 0,0-1 0,-1-2 0,49-16 0,-70 16 0,0 0 0,-1 0 0,-1-1 0,16-12 0,32-19 0,-56 36 0,0 1 0,-1-1 0,1 0 0,-1 0 0,1 0 0,-1 0 0,0 0 0,0-1 0,0 1 0,-1-1 0,1 0 0,-1 0 0,0 0 0,0 0 0,0-1 0,-1 1 0,1 0 0,-1-1 0,0 1 0,0-7 0,1-10 0,0 0 0,-2-1 0,-3-26 0,0-1 0,1 19 0,-1 0 0,-2 0 0,-1 1 0,-14-39 0,-8-45 0,18 65 0,-2 0 0,-2 1 0,-2 1 0,-44-88 0,46 107 0,2 0 0,1-1 0,1 0 0,1-1 0,-6-35 0,14 57 0,-1 0 0,0 0 0,0-1 0,-1 1 0,1 1 0,-2-1 0,1 0 0,-1 1 0,0-1 0,0 1 0,-1 0 0,0 1 0,0-1 0,0 1 0,-1 0 0,0 0 0,0 1 0,0-1 0,0 2 0,-1-1 0,-6-3 0,-3 1 0,0 0 0,0 2 0,-1-1 0,0 2 0,1 0 0,-1 1 0,0 1 0,-20 1 0,-315-1 0,-148 5 0,331 13 0,28 0 0,-12-6 0,-389 15 0,476-27 0,-147 0 0,-217 27 0,397-22 0,-61 8 0,-111 1 0,162-15 0,0 3 0,0 1 0,0 3 0,-56 12 0,87-14 0,6-2 0,-1 1 0,0 0 0,1 0 0,-1 1 0,1-1 0,-11 8 0,15-9 0,0 1 0,0 0 0,0 1 0,0-1 0,0 0 0,1 1 0,-1-1 0,1 1 0,0-1 0,0 1 0,0 0 0,0-1 0,0 1 0,0 0 0,1 0 0,-1-1 0,1 1 0,0 0 0,0 6 0,-1 52 0,7 68 0,-2-103 0,0-1 0,1 0 0,2-1 0,0 1 0,16 33 0,84 223 0,-61-149 0,89 197 0,-104-229-1365,-25-89-5461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9:50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1096 197 24575,'-45'-58'0,"39"49"0,0 0 0,0 0 0,-1 1 0,0 0 0,-1 0 0,1 0 0,-2 1 0,-9-7 0,3 6 0,1 1 0,-1 1 0,0 0 0,-1 1 0,0 1 0,1 0 0,-27-3 0,-118-1 0,127 7 0,7 1 0,-25-2 0,0 2 0,-93 13 0,128-10 0,-1 1 0,1 0 0,0 1 0,0 1 0,1 1 0,0 0 0,0 1 0,0 1 0,1 0 0,0 1 0,1 1 0,-19 19 0,17-14 0,1 1 0,0 0 0,2 1 0,0 1 0,1 0 0,0 0 0,2 1 0,1 0 0,-12 43 0,11-23 0,3 0 0,1 1 0,2-1 0,2 60 0,2-89 0,-1 1 0,0 0 0,1 0 0,0 0 0,6 20 0,-6-28 0,1-1 0,-1 1 0,1-1 0,0 0 0,-1 0 0,2 1 0,-1-1 0,0 0 0,1-1 0,-1 1 0,1 0 0,0-1 0,0 1 0,0-1 0,0 0 0,0 0 0,0 0 0,1-1 0,4 3 0,17 4 0,0-1 0,1-1 0,0-1 0,50 4 0,108-9 0,-178 0 0,61-4 0,-2-3 0,1-3 0,-1-3 0,-1-2 0,0-4 0,-1-2 0,-1-3 0,-2-2 0,0-3 0,77-52 0,-120 70 0,0 0 0,-1-1 0,-1-1 0,0-1 0,-1 0 0,-1-1 0,18-24 0,-27 33 0,-1 1 0,0-1 0,0 0 0,0 0 0,0-1 0,-1 1 0,0-1 0,-1 1 0,0-1 0,0 1 0,0-1 0,0 0 0,-1 1 0,0-1 0,-1 0 0,0 0 0,0 1 0,0-1 0,-1 1 0,0-1 0,0 1 0,0 0 0,-1 0 0,0 0 0,-6-10 0,-21-23-1365,-2 4-5461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9:55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24575,'0'3'0,"0"4"0,0 4 0,0 6 0,0 3 0,0 1 0,0 1 0,3-5 0,1-1 0,-1-4-8191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0:2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1440 586 24575,'-3'-43'0,"-2"0"0,-19-79 0,20 104 0,0 1 0,0-1 0,-1 1 0,-1 0 0,-1 0 0,0 1 0,-1 0 0,-1 0 0,0 1 0,-1 0 0,-1 1 0,0 0 0,-1 0 0,-1 2 0,0-1 0,0 1 0,-1 1 0,-1 1 0,0 0 0,0 1 0,-1 0 0,0 1 0,-1 1 0,1 1 0,-20-5 0,-3 1 0,-1 1 0,0 2 0,-57-2 0,-122 9 0,184 2 0,2 1 0,-1 2 0,0 1 0,1 2 0,0 2 0,1 0 0,0 2 0,1 2 0,-48 28 0,57-29 0,0 1 0,1 2 0,1 0 0,0 1 0,1 0 0,1 2 0,1 0 0,0 2 0,2-1 0,0 2 0,2 0 0,0 1 0,-12 30 0,17-28 0,1 1 0,1 0 0,1 0 0,1 1 0,0 39 0,12 134 0,-5-178 0,1 0 0,1 0 0,1 0 0,0-1 0,2 0 0,1 0 0,0-1 0,1 0 0,2 0 0,0-1 0,1-1 0,0 0 0,2-1 0,0 0 0,1-1 0,0-1 0,2-1 0,-1 0 0,2-1 0,0-1 0,0-1 0,1 0 0,0-2 0,1 0 0,0-2 0,1 0 0,-1-1 0,1-1 0,29 3 0,-29-6 0,0-1 0,0-1 0,0-1 0,0-1 0,0-1 0,0-1 0,-1 0 0,0-2 0,0 0 0,0-2 0,-1 0 0,0-1 0,0-1 0,-1-1 0,-1-1 0,0-1 0,0 0 0,-1-1 0,-1-1 0,0 0 0,-1-1 0,22-33 0,-15 15-341,-2 0 0,-1-2-1,26-73 1,-26 58-6485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6:47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0 24575,'-2'1'0,"0"-1"0,0 0 0,1 1 0,-1 0 0,0 0 0,1-1 0,-1 1 0,1 0 0,-1 0 0,1 0 0,-1 0 0,1 1 0,0-1 0,-1 0 0,1 1 0,0-1 0,0 0 0,0 1 0,0 0 0,0-1 0,0 1 0,1-1 0,-1 1 0,1 0 0,-1 0 0,0 3 0,-11 56 0,11-49 0,-4 46 0,5 93 0,-1-44 0,3-115 0,0-1 0,1 1 0,-1-1 0,1 1 0,1 0 0,0 0 0,0 0 0,1 1 0,-1-1 0,2 1 0,-1 0 0,10-9 0,-12 13 0,0-1 0,1 1 0,-1 0 0,1 0 0,0 1 0,-1-1 0,1 1 0,0-1 0,1 1 0,-1 0 0,0 1 0,1-1 0,-1 1 0,1 0 0,-1 0 0,1 0 0,-1 1 0,1 0 0,0 0 0,-1 0 0,1 0 0,0 1 0,-1-1 0,1 1 0,5 2 0,-7-1 0,1 1 0,-1 0 0,0-1 0,0 1 0,0 0 0,0 1 0,-1-1 0,1 0 0,-1 1 0,0 0 0,0-1 0,0 1 0,0 0 0,-1 0 0,1 0 0,-1 0 0,0 0 0,-1 0 0,1 1 0,-1-1 0,1 0 0,-2 6 0,2 0 0,-1 0 0,0 0 0,-1 0 0,0 0 0,0 0 0,-1 0 0,-1 0 0,-5 15 0,6-21 9,-1 0-1,1 0 1,-1 0-1,0 0 1,0-1 0,-1 1-1,1-1 1,0 0-1,-1 0 1,0 0-1,0-1 1,0 1-1,-8 3 1,10-5-47,1-1 0,-1 1 0,0-1 0,1 1 0,-1-1 0,0 0-1,0 0 1,0 1 0,1-1 0,-1-1 0,0 1 0,0 0 0,1 0 0,-1-1 0,0 1 0,0-1 0,1 1 0,-1-1 0,1 0-1,-1 1 1,0-1 0,1 0 0,-1 0 0,1 0 0,0 0 0,-1-1 0,1 1 0,0 0 0,0 0 0,0-1 0,0 1 0,0-1-1,0 1 1,0-1 0,0 0 0,0 1 0,1-1 0,-1-2 0,-4-10-6788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0:22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24575,'0'4'0,"0"-1"0,0 0 0,0 0 0,1 0 0,0 1 0,0-1 0,0 0 0,0 0 0,0 0 0,0 0 0,1 0 0,-1-1 0,1 1 0,0 0 0,0-1 0,0 1 0,3 2 0,0-1 0,0 0 0,0-1 0,0 1 0,1-1 0,0 0 0,-1 0 0,1-1 0,8 3 0,11 1 0,1-1 0,0-1 0,36 1 0,-49-4 0,1160 17 0,-769-20 0,545 2 0,-912 6-4,-33-5-86,0 1-1,0-1 0,1 0 0,-1 0 1,0-1-1,1 1 0,-1-1 0,0 0 1,1 0-1,-1 0 0,1-1 0,-1 1 0,0-1 1,8-3-1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0:23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24575,'0'1'0,"1"1"0,-1-1 0,0 1 0,1-1 0,0 0 0,-1 1 0,1-1 0,0 0 0,0 1 0,-1-1 0,1 0 0,0 0 0,0 0 0,0 0 0,1 0 0,-1 0 0,0 0 0,0 0 0,0 0 0,1-1 0,-1 1 0,0 0 0,1-1 0,-1 1 0,1-1 0,1 1 0,46 10 0,-40-10 0,161 20-191,251-2 0,-309-17-375,1388 5-1646,-973-8 1621,-360 1-3849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0:27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1 248 24575,'0'2'0,"0"-1"0,1 0 0,-1 0 0,0 0 0,1 0 0,-1 0 0,1 0 0,-1 0 0,1 0 0,0 0 0,-1 0 0,1 0 0,0 0 0,0 0 0,0 0 0,0 0 0,-1-1 0,1 1 0,0 0 0,0-1 0,0 1 0,1-1 0,-1 1 0,0-1 0,0 1 0,0-1 0,1 0 0,40 9 0,-31-8 0,125 14-5,0-6-1,143-10 1,-119 0-125,3754-1 276,-3906 1-146,0 0 0,-1 0 0,1-1 0,0 0 0,-1-1 0,1 0 0,12-6 0,19-8 0,-10 9 0,0 1 0,0 0 0,1 3 0,-1 0 0,42 1 0,236-14 0,-20 0 0,-249 16 0,141-1 0,258-36 0,-228 1 0,527-62 0,-685 96 0,339-11 0,-332 13 0,1 3 0,0 3 0,-1 2 0,0 2 0,0 3 0,73 26 0,-104-29 0,1-1 0,0-2 0,0 0 0,0-2 0,48 1 0,145-16 0,-34 0 0,978 12 0,-1092 3 0,0 3 0,85 19 0,64 8 0,-25-16 0,-125-11 0,55 3 0,-96-9 0,-1 2 0,51 12 0,20 1 0,180 2 0,298-22 0,-301-10 0,207-4 0,-465 18 0,33-1 0,0 3 0,-1 2 0,1 2 0,53 14 0,-83-14 0,0-1 0,-1-1 0,1-1 0,1-1 0,-1-1 0,0-1 0,0-1 0,0-1 0,0-1 0,0-1 0,0-1 0,26-10 0,-7 0 0,0 2 0,1 2 0,51-7 0,198 15 0,-148 6 0,439-30 0,-333 6 0,275 14 0,-319 8 0,-137-4 0,1-4 0,126-29 0,-122 21 0,35-1 0,1 6 0,0 4 0,115 9 0,-53-1 0,-63 0 0,116-4 0,-193-4-1365,-20 2-5461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0:27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0:28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24575,'136'14'0,"679"-34"-1646,-379-1 1586,996 11-180,-1121 11-601,-145-1-4563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0:30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24575,'6'3'0,"5"4"0,6 4 0,7 3 0,5-1 0,1-3 0,1 1 0,4-3 0,5-2 0,8-2 0,8-2 0,13-1 0,14-4 0,15-7 0,12-5 0,11-3 0,-15 1-8191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0:3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1 215 24575,'1056'1'-1377,"1133"-3"-2292,-708-109 2574,-1312 87 1562,254-32 2908,2 34-1076,-303 21-2299,101 4 0,-195 2 0,-1 1 0,0 1 0,-1 2 0,44 19 0,-39-15 0,21 5 0,75 17 0,-69-21 0,-6-4 0,0-2 0,1-2 0,-1-3 0,104-7 0,-68-4 0,41-2 0,501-2 0,-623 11 0,83-3 0,115-20 0,9-14-1365,-193 34-5461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0:32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24575,'1651'0'-1365,"-1626"0"-5461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0:33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80 24575,'562'1'35,"579"-3"-724,-717-12 631,-292 4 414,156-34 0,-271 39-1721,-5 0-5461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0:43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1 167 24575,'3889'0'0,"-3843"0"0,0-2 0,0-1 0,-1-3 0,1-2 0,-1-2 0,-1-1 0,0-3 0,59-27 0,-85 35 0,1-1 0,1 2 0,-1 1 0,1 0 0,-1 2 0,1 0 0,0 1 0,0 1 0,35 4 0,-27-2 0,1-1 0,0-2 0,47-6 0,-22-5 0,-25 5 0,0 2 0,57-4 0,551 8 0,-289 3 0,-312-5-1365,-21-1-5461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6:47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24575,'457'0'-1365,"-437"0"-5461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59:07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6234 833 24575,'2'-2'0,"0"-1"0,-1 1 0,1-1 0,-1 1 0,0-1 0,0 0 0,0 1 0,0-1 0,0 0 0,-1 0 0,1 0 0,-1 0 0,0 0 0,0 0 0,0 0 0,0 1 0,0-1 0,-1 0 0,1 0 0,-1 0 0,0 0 0,0 0 0,0 1 0,0-1 0,0 0 0,-1 1 0,-2-5 0,-4-6 0,1 1 0,-2 0 0,0 1 0,-12-13 0,-28-20 0,-2 2 0,-1 3 0,-64-37 0,64 43 0,5 4 0,-2 3 0,-1 2 0,-1 2 0,-1 3 0,-57-14 0,-277-49 0,360 78 0,-680-71-754,-7 70 813,560 15 58,-209 42 0,210-25 113,-207 8 1,210-27-231,-1 6 0,2 6 0,1 7 0,-168 54 0,-152 27 0,14-4 0,364-79 0,2 4 0,1 4 0,1 3 0,-149 91 0,218-116 0,1 1 0,1 1 0,0 1 0,0 0 0,2 1 0,0 0 0,-16 27 0,10-11 0,1 0 0,2 1 0,-15 43 0,22-46 0,1 0 0,1 0 0,2 1 0,-1 48 0,4-22 0,12 86 0,-7-119 0,2 0 0,0 0 0,1-1 0,1 0 0,1 0 0,1-1 0,1 0 0,1-1 0,15 19 0,10 10 0,2-2 0,57 53 0,-48-56 0,2-2 0,2-2 0,2-2 0,65 34 0,-38-31 0,1-2 0,123 38 0,-102-48-97,0-5 0,1-4 0,175 10 0,324-23-418,-447-9 480,981 62-300,-540-19 690,-444-42-177,290-40-1,645-179-998,-335 60 346,-681 145 696,0-2 0,-1-4-1,73-30 1,-120 41-149,-1-1 0,0-1 1,0-1-1,-1-1 0,-1-1 0,0-1 0,-1-1 1,-1 0-1,0-2 0,-2 0 0,0-1 1,18-28-1,-25 29-66,-1 1 1,-2-1-1,0-1 1,0 0-1,-2 0 1,6-38-1,1-132-11,-8 102 2,1-13 3,-8-130 0,0 193 0,-2 0 0,-2 0 0,-2 1 0,-1 0 0,-1 1 0,-28-60 0,21 61-32,-2 2 1,-1 0-1,-1 1 0,-2 1 0,-1 1 0,-1 1 0,-2 2 1,-37-29-1,21 23-80,-2 2 0,0 3 0,-2 1 0,-1 3 0,-60-21 0,11 12-275,-193-39-1,-98 12-208,-435-9-611,654 64-3448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6:50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2303 73 24575,'-48'0'39,"-868"-6"-376,6-37-130,865 39 407,-320-15-608,347 19-6030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6:51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414 0 24575,'-23'1'0,"1"2"0,-1 0 0,1 1 0,-1 2 0,2 0 0,-1 1 0,1 1 0,0 1 0,0 1 0,1 1 0,0 1 0,1 0 0,1 2 0,0 0 0,1 1 0,-25 27 0,37-35 0,0 0 0,1 0 0,0 1 0,0-1 0,0 1 0,1 0 0,1 0 0,-1 0 0,1 0 0,1 0 0,-1 0 0,1 1 0,1 9 0,-1-7 0,1 1 0,1 0 0,0 0 0,0-1 0,1 1 0,1-1 0,0 1 0,8 20 0,-7-25 0,0-1 0,1 0 0,-1-1 0,1 1 0,0-1 0,0 1 0,1-2 0,0 1 0,0 0 0,0-1 0,0 0 0,0-1 0,11 5 0,13 4 0,58 16 0,-26-10 0,-2 4-1365,-37-12-5461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6:52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24575,'1'7'0,"0"0"0,1 1 0,1-1 0,-1 0 0,1-1 0,0 1 0,1 0 0,-1-1 0,6 7 0,10 22 0,-6-3 0,-2 0 0,-2 1 0,-1 1 0,-1-1 0,3 61 0,-9 177 0,-4-137 0,3 367-1365,0-486-5461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6:53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1 157 24575,'58'20'0,"31"-6"0,144 5 0,93-19 0,-316 0 0,258-15 0,348-66 0,-526 65-455,-1-4 0,142-51 0,-215 65-6371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6:54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24575,'2'4'0,"0"1"0,0-1 0,0 0 0,1 0 0,-1 0 0,1 0 0,0 0 0,0-1 0,0 1 0,6 4 0,3 5 0,55 66 0,106 139 0,-149-184 0,-2 2 0,-1 1 0,-2 0 0,23 63 0,-38-89 0,-1 1 0,-1-1 0,1 1 0,-2-1 0,0 1 0,0 0 0,-1-1 0,-1 1 0,0 0 0,0 0 0,-5 14 0,6-25 0,-1 1 0,0-1 0,0 0 0,-1 1 0,1-1 0,0 0 0,0 0 0,-1 0 0,1 0 0,0 0 0,-1 0 0,1 0 0,-1 0 0,1 0 0,-1-1 0,1 1 0,-1-1 0,0 1 0,1-1 0,-3 1 0,-39 2 0,33-3 0,-201-2-1365,154 2-5461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6:55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3 652 24575,'-3'-118'0,"7"-146"0,-2 239 0,1 0 0,2 1 0,0-1 0,2 1 0,1 0 0,0 0 0,2 1 0,14-25 0,-23 46 0,1 0 0,-1 0 0,0 0 0,0 0 0,1 0 0,-1 0 0,1 0 0,0 1 0,0-1 0,-1 1 0,1-1 0,0 1 0,0 0 0,3-2 0,-4 3 0,-1 0 0,1 0 0,0 0 0,0 0 0,0 0 0,0 0 0,-1 0 0,1 0 0,0 0 0,0 0 0,0 1 0,-1-1 0,1 0 0,0 0 0,0 1 0,0-1 0,-1 1 0,1-1 0,0 0 0,-1 1 0,1 0 0,0-1 0,-1 1 0,1-1 0,0 2 0,2 2 0,0 1 0,-1-1 0,0 1 0,0-1 0,0 1 0,0 0 0,-1 0 0,0 0 0,0 0 0,1 9 0,0 14 0,32 614 0,-32-539 0,1-51 0,-3-1 0,-2 1 0,-9 52 0,-13-20-1365,21-69-5461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0:28.8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0 24575,'-3'0'0,"-1"3"0,3 1 0,8 0 0,6-1 0,6 0 0,3-2 0,4 3 0,4 0 0,-1 0 0,1 1 0,-5 2-8191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6:58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712 291 24575,'-2'-1'0,"0"1"0,0-1 0,0 0 0,0 0 0,0 0 0,0 0 0,0 0 0,0 0 0,0 0 0,1 0 0,-1-1 0,0 1 0,1-1 0,-1 0 0,1 1 0,-2-5 0,-24-35 0,20 30 0,-110-162 0,115 169 0,-1 1 0,-1 0 0,1-1 0,0 1 0,-1 0 0,1 1 0,-1-1 0,0 1 0,0 0 0,0-1 0,0 2 0,-1-1 0,1 0 0,0 1 0,-1 0 0,1 0 0,-1 0 0,1 1 0,-1-1 0,1 1 0,-1 0 0,0 1 0,-5 0 0,-11 1 0,0 1 0,0 1 0,-33 11 0,26-6 0,-1 1 0,2 1 0,-1 1 0,2 2 0,0 0 0,0 2 0,1 1 0,-38 34 0,59-46 0,0 1 0,1-1 0,0 1 0,0 0 0,0-1 0,1 1 0,0 0 0,0 0 0,0 1 0,1-1 0,0 0 0,0 1 0,1-1 0,0 11 0,0 12 0,8 50 0,-4-61 0,1 0 0,0 0 0,1 0 0,1-1 0,1 0 0,0 0 0,2-1 0,19 27 0,13 10 0,49 49 0,-82-91 0,0-2 0,0 1 0,0-2 0,0 1 0,1-1 0,1-1 0,-1 0 0,1 0 0,0-1 0,1-1 0,-1 0 0,1 0 0,0-1 0,0 0 0,1-1 0,-1-1 0,1 0 0,0-1 0,-1 0 0,1-1 0,13-1 0,-22 0 0,-1 0 0,1-1 0,0 1 0,0-1 0,-1 0 0,1 0 0,-1 0 0,1-1 0,-1 1 0,0-1 0,0 1 0,0-1 0,0 0 0,-1-1 0,1 1 0,-1 0 0,0-1 0,0 1 0,0-1 0,3-6 0,3-10 0,-1-1 0,8-37 0,-8 26 0,14-37 0,3 0 0,2 2 0,4 1 0,67-111 0,-96 175 7,1 0-1,-1-1 0,1 1 0,-1-1 1,0 1-1,0-1 0,0 0 1,0 1-1,-1-1 0,1 0 1,-1 1-1,0-1 0,0 0 0,0 0 1,0 0-1,0 1 0,0-1 1,-2-5-1,0 3-155,0 1 1,0 0-1,-1-1 1,1 1-1,-1 0 1,0 0-1,0 1 1,-1-1-1,-6-5 1,-7-7-6678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7:10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486 0 24575,'-4'1'0,"0"-1"0,0 1 0,0 0 0,1 0 0,-1 0 0,0 0 0,1 1 0,-1-1 0,1 1 0,0 0 0,-1 0 0,1 0 0,0 1 0,0-1 0,0 1 0,1 0 0,-1-1 0,-3 6 0,-5 7 0,0 1 0,-13 27 0,8-13 0,-7 12 0,1 2 0,-29 86 0,-13 96 0,0-1 0,43-172-411,-2-1 0,-51 84 0,71-132 279,-8 17-6694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7:10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24575,'-1'41'0,"3"0"0,1 0 0,2-1 0,2 1 0,19 63 0,-10-57 0,2 0 0,2-2 0,1 0 0,3-2 0,47 66 0,-56-90 0,0 0 0,1-1 0,1 0 0,1-2 0,1 0 0,0-1 0,1-1 0,0 0 0,1-2 0,1 0 0,0-2 0,0 0 0,34 9 0,-14-10-341,1-2 0,0-1-1,82-1 1,-98-5-6485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7:11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2 24575,'-32'-1'0,"16"0"0,0 1 0,0 1 0,0 0 0,-29 6 0,41-5 0,-1-1 0,1 1 0,0 0 0,-1 0 0,1 0 0,0 0 0,0 1 0,1 0 0,-1-1 0,1 2 0,-1-1 0,1 0 0,0 1 0,0-1 0,0 1 0,1 0 0,-1 0 0,1 0 0,0 0 0,0 0 0,-1 6 0,-15 47 0,3 0 0,3 1 0,-10 117 0,23 181 0,-1-346 0,1 0 0,1-1 0,-1 1 0,2 0 0,-1-1 0,1 1 0,8 15 0,-9-22 0,-1 0 0,1-1 0,-1 1 0,1-1 0,0 1 0,0-1 0,0 0 0,0 0 0,1 1 0,-1-2 0,0 1 0,1 0 0,0 0 0,-1-1 0,1 0 0,0 1 0,0-1 0,0 0 0,-1 0 0,1-1 0,0 1 0,0 0 0,0-1 0,0 0 0,1 0 0,-1 0 0,0 0 0,6-1 0,1-2 0,0 0 0,1 0 0,-1-1 0,0-1 0,-1 0 0,1 0 0,-1-1 0,11-8 0,70-64 0,-44 35 0,233-190 0,-260 217 0,-1-1 0,0 0 0,-1-1 0,24-33 0,-35 41 0,1-1 0,-2 1 0,1-1 0,-1 0 0,-1 0 0,0-1 0,0 1 0,-2-1 0,1 0 0,-1 0 0,0-18 0,-1 3 0,-2-67 0,0 89 0,1 1 0,-1-1 0,0 1 0,0-1 0,0 1 0,0-1 0,-1 1 0,0-1 0,0 1 0,0 0 0,0 0 0,-1 0 0,0 0 0,0 1 0,0-1 0,-3-3 0,1 5 0,0-1 0,0 1 0,0 0 0,0 0 0,0 1 0,0-1 0,0 1 0,0 0 0,-1 1 0,1-1 0,0 1 0,-1 0 0,1 1 0,0-1 0,-1 1 0,1 0 0,-6 2 0,-10 3 0,0 0 0,-35 17 0,45-18 0,1 1 0,-1 0 0,1 0 0,0 1 0,0 0 0,1 1 0,0 0 0,1 0 0,-1 1 0,2 0 0,-1 1 0,1 0 0,-9 16 0,8-8 0,1 0 0,1 0 0,0 1 0,1 0 0,1 0 0,1 0 0,-1 33 0,1 359 0,5-207 0,-2-202 0,0 0 0,0 0 0,-1 0 0,2 0 0,-1 0 0,0 0 0,0 0 0,1 0 0,-1 0 0,1 0 0,-1 0 0,1 0 0,0 0 0,0 0 0,0 0 0,0-1 0,0 1 0,0 0 0,0-1 0,1 1 0,-1-1 0,0 1 0,1-1 0,0 0 0,-1 1 0,3 0 0,2 0 0,0-1 0,-1 0 0,1 0 0,0 0 0,0-1 0,0 0 0,11-1 0,-11 1 0,21 0 0,0-1 0,1-1 0,-1-2 0,0 0 0,0-2 0,-1-1 0,36-15 0,-58 20-65,-1 0 0,0 0 0,1 0 0,-1-1 0,0 1 0,-1-1 0,1 0 0,0 0 0,-1 0 0,0 0 0,0-1 0,0 1 0,0-1 0,0 1 0,-1-1 0,1 0 0,-1 1 0,0-1 0,0 0 0,0-5 0,2-10-6761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7:12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320 56 24575,'0'-2'0,"0"0"0,0 0 0,0 0 0,-1 0 0,1 0 0,-1 0 0,1 0 0,-1 0 0,1 0 0,-1 0 0,0 0 0,0 0 0,0 1 0,0-1 0,0 0 0,-1 0 0,1 1 0,0-1 0,-1 1 0,1 0 0,-1-1 0,0 1 0,-2-2 0,-1 1 0,1 0 0,-1 0 0,1 1 0,-1 0 0,0 0 0,0 0 0,1 0 0,-1 1 0,-10 0 0,3 0 0,-1 2 0,1-1 0,-1 2 0,1-1 0,0 2 0,-1 0 0,-13 6 0,17-5 0,1 0 0,-1 1 0,1 0 0,0 0 0,1 1 0,-1 0 0,1 0 0,1 1 0,-1 0 0,1 0 0,1 1 0,-1-1 0,1 1 0,1 0 0,0 1 0,0-1 0,1 1 0,0-1 0,1 1 0,-2 11 0,3-9 0,0 0 0,1 0 0,0 0 0,1 0 0,0 0 0,1 0 0,0 0 0,1 0 0,0 0 0,1-1 0,0 0 0,1 1 0,1-2 0,-1 1 0,2 0 0,9 12 0,41 43 0,-52-60 0,1-1 0,0 1 0,0-1 0,0-1 0,0 1 0,1-1 0,0 0 0,0-1 0,7 4 0,-11-7 0,-1 0 0,0 0 0,0 0 0,0 0 0,1 0 0,-1 0 0,0-1 0,0 1 0,0-1 0,0 1 0,1-1 0,-1 0 0,0 0 0,0 0 0,-1 0 0,1 0 0,0 0 0,0-1 0,0 1 0,-1 0 0,1-1 0,-1 0 0,1 1 0,-1-1 0,3-4 0,30-54 0,-29 49 0,20-40 0,20-58 0,-39 92 0,-1 0 0,-1-1 0,0 1 0,-1-1 0,-1 0 0,-1 1 0,-1-32 0,3 108 0,-5 64 0,-1-26 0,2-73-94,0-18-3,1 1-1,-1-1 0,1 0 0,0 0 0,1 1 1,-1-1-1,1 0 0,0 0 0,1 0 0,-1 0 1,1 0-1,4 7 0,1-5-6728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7:13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24575,'-3'0'0,"1"0"0,0 0 0,0 1 0,0-1 0,0 0 0,0 1 0,0-1 0,0 1 0,0 0 0,0 0 0,0 0 0,1 0 0,-1 0 0,0 0 0,0 0 0,1 1 0,-1-1 0,1 0 0,-1 1 0,1 0 0,0-1 0,-3 4 0,2 0 0,-1 0 0,1 0 0,1 0 0,-1 0 0,1 1 0,0-1 0,0 0 0,0 11 0,0 0 0,2 0 0,0 0 0,1 0 0,0 0 0,7 21 0,-1-15 0,22 40 0,-20-42 0,0 1 0,10 31 0,-19-50 0,0 1 0,-1-1 0,1 1 0,0 0 0,-1-1 0,1 1 0,-1 0 0,0-1 0,0 1 0,0 0 0,0-1 0,-1 1 0,1 0 0,-1-1 0,1 1 0,-1-1 0,-1 4 0,0-4 0,0 0 0,0 0 0,0-1 0,0 1 0,-1-1 0,1 0 0,0 0 0,0 0 0,-1 0 0,1 0 0,-1 0 0,1 0 0,-1-1 0,1 1 0,-1-1 0,0 0 0,1 0 0,-6 0 0,-34 0-1365,22 0-5461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7:13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0 24575,'-4'1'0,"0"0"0,0 0 0,0 0 0,0 0 0,0 1 0,1-1 0,-1 1 0,1 0 0,-1 0 0,1 0 0,-1 1 0,1-1 0,0 1 0,0 0 0,1 0 0,-1 0 0,1 0 0,-1 0 0,1 0 0,0 1 0,0-1 0,0 1 0,1 0 0,-2 4 0,-3 6 0,0 1 0,1 1 0,1-1 0,-4 28 0,6-25 0,0 0 0,1 0 0,1 0 0,1-1 0,1 1 0,6 31 0,-5-37 0,1-1 0,0-1 0,1 1 0,0 0 0,1-1 0,0 0 0,1 0 0,0-1 0,0 0 0,1 0 0,11 9 0,8 6 0,1-1 0,0-2 0,49 27 0,-77-48 0,1 0 0,0 1 0,-1-1 0,1 0 0,-1 0 0,1 1 0,-1-1 0,1 0 0,-1 1 0,1-1 0,-1 0 0,1 1 0,-1-1 0,0 1 0,1-1 0,-1 0 0,0 1 0,1-1 0,-1 1 0,0-1 0,1 1 0,-1 0 0,0-1 0,0 1 0,0-1 0,0 1 0,0-1 0,1 1 0,-1 0 0,0-1 0,-1 2 0,-15 11 0,-40 4 0,46-14 0,-7 1-107,-12 5-208,-2-1 1,1-2-1,-34 3 1,44-8-6512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7:14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24575,'0'602'-1365,"0"-587"-5461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7:14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7:15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1 446 24575,'0'1'0,"1"0"0,-1 0 0,1 0 0,-1 0 0,1 0 0,0 0 0,-1-1 0,1 1 0,0 0 0,-1 0 0,1-1 0,0 1 0,0 0 0,0-1 0,0 1 0,0-1 0,0 0 0,0 1 0,-1-1 0,1 1 0,0-1 0,1 0 0,-1 0 0,0 0 0,0 0 0,0 0 0,1 0 0,36 3 0,-32-3 0,8 1 0,0-1 0,-1 0 0,1-1 0,0-1 0,-1 0 0,1-1 0,-1 0 0,0-1 0,0 0 0,0-1 0,-1-1 0,0 0 0,0 0 0,0-2 0,-1 1 0,0-1 0,10-10 0,9-6 0,-1-1 0,-2-1 0,42-52 0,-60 67 0,-2 0 0,1-1 0,-1 0 0,-1 0 0,0-1 0,-1 1 0,-1-1 0,0-1 0,0 1 0,-1-1 0,-1 1 0,0-1 0,-1-24 0,0 37 0,-1 0 0,0 0 0,0 0 0,0 0 0,0 0 0,0 0 0,-1 0 0,1 0 0,0 0 0,0 0 0,0 0 0,-1 0 0,1 0 0,-1 0 0,1 1 0,-1-1 0,1 0 0,-1 0 0,1 0 0,-1 0 0,0 1 0,1-1 0,-1 0 0,0 1 0,0-1 0,1 1 0,-1-1 0,0 1 0,0-1 0,0 1 0,-2-1 0,2 1 0,0 0 0,-1 0 0,1 1 0,0-1 0,0 1 0,0-1 0,-1 1 0,1-1 0,0 1 0,0 0 0,0-1 0,0 1 0,0 0 0,0 0 0,0 0 0,0 0 0,0 0 0,0 0 0,1 0 0,-1 0 0,0 0 0,1 0 0,-1 1 0,1-1 0,-1 1 0,-51 123 0,-49 178 0,41-21 0,9-34 0,40-203 0,8-27 0,-1-1 0,0 1 0,-2 0 0,0-1 0,0 0 0,-2-1 0,0 0 0,-20 29 0,27-44 5,-1 1-1,1-1 1,-1 1-1,0-1 0,1 0 1,-1 0-1,0 1 1,0-1-1,0-1 1,0 1-1,0 0 0,0 0 1,0-1-1,0 1 1,0-1-1,0 0 1,0 1-1,0-1 1,0 0-1,0 0 0,-1 0 1,1-1-1,0 1 1,0-1-1,0 1 1,-2-1-1,-2-2-216,0 1 0,-1-1 0,2-1-1,-1 1 1,0-1 0,-9-8 0,-1-2-6614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0:29.5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836 233 24575,'-4'-1'0,"0"0"0,0 0 0,0-1 0,0 1 0,0-1 0,0 0 0,0 0 0,1 0 0,-1-1 0,-3-2 0,-19-11 0,-29-6 0,0 3 0,-2 2 0,0 3 0,-1 3 0,0 1 0,0 4 0,-100 1 0,136 5 0,9-1 0,-1 1 0,1 1 0,0 0 0,1 1 0,-18 5 0,25-6 0,1 1 0,-1 1 0,1-1 0,0 0 0,-1 1 0,1 0 0,0 0 0,1 1 0,-1-1 0,1 1 0,-1-1 0,1 1 0,0 0 0,0 0 0,1 1 0,-1-1 0,-2 8 0,0-1 0,1 1 0,1 0 0,0 0 0,0 1 0,1-1 0,-1 22 0,6 80 0,0-46 0,-2-53 0,1 1 0,1-1 0,0 1 0,0-1 0,2 0 0,0 0 0,1-1 0,0 0 0,1 0 0,1 0 0,0-1 0,1 0 0,0 0 0,1-1 0,0 0 0,1-1 0,0 0 0,1-1 0,18 13 0,-8-8 0,0-1 0,1-1 0,1-1 0,0-1 0,0 0 0,1-2 0,0-2 0,0 0 0,1-1 0,49 4 0,-63-10 0,0 0 0,0 0 0,-1-1 0,1-1 0,0 0 0,-1-1 0,1 0 0,-1-1 0,0 0 0,0 0 0,16-10 0,-13 5 0,0 0 0,-1-1 0,0-1 0,-1 0 0,0-1 0,-1 0 0,16-23 0,-13 14 0,0-1 0,-2 0 0,-1 0 0,-1-1 0,-1-1 0,0 0 0,-2 0 0,-1 0 0,-1-1 0,3-47 0,-7 57 0,2-41 0,-3-1 0,-13-110 0,10 153-273,-1 0 0,-1 0 0,0 1 0,-7-15 0,-1 4-6553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7:15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24575,'3'85'0,"-1"-45"0,-2 0 0,-1 0 0,-6 41 0,4-67-170,0 0-1,0 0 0,-1-1 1,-1 1-1,0-1 0,-1 0 1,-8 14-1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7:15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7:19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5 24575,'-44'-2'0,"27"1"0,-1 0 0,0 1 0,0 1 0,1 0 0,-19 5 0,33-5 0,-1 0 0,1 0 0,0 0 0,-1 0 0,1 1 0,0-1 0,0 1 0,0 0 0,0 0 0,0 0 0,0 1 0,1-1 0,-1 0 0,1 1 0,-1 0 0,1 0 0,0 0 0,0 0 0,0 0 0,1 0 0,-1 0 0,1 0 0,0 1 0,0-1 0,0 1 0,0-1 0,0 1 0,1-1 0,-1 1 0,1 4 0,0 7 0,0 1 0,1 0 0,1 0 0,1-1 0,0 1 0,0-1 0,2 0 0,6 16 0,0-7 0,1-1 0,1 0 0,1-1 0,20 24 0,-29-39 0,0-1 0,1 1 0,-1-1 0,2 0 0,12 11 0,-14-15 0,0 1 0,0-1 0,0 0 0,0-1 0,0 1 0,0-1 0,0 0 0,0-1 0,0 1 0,1-1 0,5 0 0,1 0 0,0 0 0,-1-1 0,1-1 0,-1 0 0,0 0 0,0-1 0,0-1 0,0 0 0,0 0 0,0-1 0,-1 0 0,0-1 0,0 0 0,-1-1 0,0 0 0,0 0 0,0-1 0,-1 0 0,13-18 0,31-50-1365,-43 61-5461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7:19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305 144 24575,'-1'-7'0,"1"1"0,-1-1 0,0 0 0,-1 1 0,0-1 0,0 1 0,0-1 0,-1 1 0,1 0 0,-2 0 0,1 0 0,-1 0 0,1 1 0,-2-1 0,1 1 0,0 0 0,-1 0 0,0 1 0,-7-6 0,8 8 0,1-1 0,-1 1 0,0 0 0,0 0 0,0 0 0,0 1 0,0-1 0,0 1 0,0 0 0,0 0 0,-1 0 0,1 1 0,0 0 0,-1 0 0,1 0 0,0 0 0,-1 0 0,1 1 0,0 0 0,0 0 0,0 0 0,-1 1 0,1-1 0,0 1 0,1 0 0,-1 0 0,0 0 0,1 1 0,-1-1 0,-5 6 0,-2 2 0,1 0 0,1 1 0,0 0 0,0 0 0,1 1 0,0 0 0,1 0 0,1 1 0,0 0 0,1 0 0,0 1 0,1-1 0,0 1 0,1 0 0,1 0 0,0 0 0,1 0 0,0 1 0,1-1 0,4 25 0,-3-36 0,0 0 0,1 1 0,-1-1 0,1 0 0,0 0 0,0 0 0,0 0 0,0-1 0,1 1 0,-1-1 0,1 1 0,-1-1 0,1 0 0,0 0 0,0 0 0,0 0 0,0 0 0,0-1 0,0 1 0,1-1 0,-1 0 0,0 0 0,7 1 0,5 1 0,0 1 0,0-2 0,0 0 0,19 0 0,-29-3 0,-1 1 0,0-1 0,0 0 0,0 0 0,0 0 0,0 0 0,0-1 0,0 0 0,0 1 0,0-1 0,-1-1 0,1 1 0,-1-1 0,0 1 0,0-1 0,1 0 0,-2 0 0,1 0 0,0-1 0,-1 1 0,4-6 0,4-9 0,-1 1 0,-1-1 0,8-27 0,-4 13 0,42-132 0,-49 241 0,-8-20 0,1-35 0,0 0 0,2 0 0,1 0 0,0 0 0,2-1 0,5 26 0,-7-45 5,-1 0 0,1 1 0,0-1-1,-1 0 1,1 0 0,0 0 0,1 0 0,-1 1-1,0-1 1,0-1 0,1 1 0,-1 0 0,1 0-1,0-1 1,0 1 0,-1 0 0,1-1-1,0 0 1,0 1 0,0-1 0,1 0 0,-1 0-1,0 0 1,4 0 0,-3-1-92,1 0-1,-1 0 1,0-1 0,1 1-1,-1-1 1,0 0 0,0 0-1,1 0 1,-1-1-1,0 1 1,0-1 0,0 0-1,-1 1 1,1-1 0,0-1-1,3-2 1,9-9-6739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7:20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 24575,'-1'22'0,"-2"1"0,0-1 0,-8 28 0,5-25 0,1 0 0,-2 31 0,8 57 0,-2 28 0,1-139-35,0 0 0,-1 0 0,1 1 0,-1-1 0,0 0 0,0 0 0,0 0 0,0 1 0,0-1 0,0 0 0,0-1 0,0 1 0,-1 0 0,1 0 0,-1 0 0,0-1 0,1 1 0,-1-1 0,0 1 0,0-1 0,0 0 0,0 0 0,0 0 0,0 0 0,0 0 0,-1 0 0,1 0 0,0-1 0,0 1 0,-1-1 0,1 0 0,0 0 0,0 1 0,-1-2 0,1 1 0,0 0 0,-1 0 0,-2-1 0,-10-2-6791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7:20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24575,'3'0'0,"4"0"0,4 0 0,5 0 0,7 0 0,9 0 0,3 0 0,7 3 0,1 1 0,2 0 0,3 2 0,-1 0 0,-3-1 0,-5-1 0,-6-2 0,-4 0 0,-3-2 0,-6 0-8191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7:20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0 24575,'-3'3'0,"-1"4"0,0 4 0,-2 3 0,-3 2 0,-3 1 0,0 1 0,3 1 0,0-1 0,0-3-8191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7:21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24575,'-17'249'0,"15"-227"-455,1 0 0,2 37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7:21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7:22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287 77 24575,'-3'-1'0,"-1"0"0,1-1 0,0 1 0,0-1 0,0 0 0,0 0 0,0 0 0,0-1 0,0 1 0,1 0 0,-1-1 0,1 0 0,-3-3 0,-22-19 0,22 22 0,0 0 0,0 1 0,0-1 0,0 1 0,-1 1 0,1-1 0,-1 1 0,1 0 0,-1 0 0,1 1 0,-1-1 0,1 1 0,-1 0 0,1 1 0,-1-1 0,1 1 0,-1 0 0,1 1 0,-1-1 0,1 1 0,0 0 0,0 1 0,0-1 0,0 1 0,0 0 0,1 0 0,-1 0 0,1 1 0,0-1 0,0 1 0,0 0 0,0 1 0,1-1 0,0 1 0,-1-1 0,2 1 0,-1 0 0,1 0 0,-4 9 0,0 5 0,0-1 0,2 1 0,0 0 0,1 1 0,0 22 0,4 101 0,1-63 0,-2-75 0,1 0 0,-1-1 0,0 1 0,1 0 0,0 0 0,0 0 0,1 0 0,0-1 0,-1 1 0,1-1 0,1 1 0,-1-1 0,1 0 0,-1 0 0,1 0 0,0 0 0,1 0 0,-1-1 0,5 4 0,-5-5 0,1 1 0,0-1 0,-1 0 0,1-1 0,0 1 0,0-1 0,0 1 0,1-1 0,-1-1 0,0 1 0,0 0 0,1-1 0,-1 0 0,0 0 0,0 0 0,1-1 0,-1 1 0,0-1 0,0 0 0,0 0 0,0-1 0,7-2 0,-7 1 0,1 1 0,-1-1 0,1 0 0,-1-1 0,0 1 0,0-1 0,0 1 0,-1-1 0,0 0 0,1-1 0,-1 1 0,-1-1 0,1 1 0,-1-1 0,3-5 0,4-14 0,13-49 0,-11 32 0,54-127 0,-64 168-31,-1-1-1,1 0 0,-1 1 0,0-1 0,0 0 1,1 0-1,-1 0 0,0 0 0,0 1 1,0-1-1,0 0 0,0 0 0,0 0 1,0 0-1,0 1 0,0-1 0,0 0 1,0 0-1,0 0 0,-1 1 0,1-1 1,0 0-1,-1 0 0,1 1 0,-1-1 1,1 0-1,0 0 0,-1 1 0,0-1 1,1 1-1,-1-1 0,1 0 0,-1 1 1,0-1-1,1 1 0,-1-1 0,0 1 1,0 0-1,1-1 0,-1 1 0,0 0 1,-1-1-1,-12-2-6794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0:30.1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0 337 24575,'34'3'0,"16"0"0,-24-7 0,1-1 0,-1-2 0,0 0 0,26-12 0,102-51 0,-65 27 0,-83 41 0,93-45 0,2 5 0,180-48 0,-261 86-1365,-4 2-5461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7:23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0 24575,'-14'332'0,"9"-261"0,-3-31 0,8-40 0,0 0 0,0 0 0,0 0 0,0 0 0,0 0 0,0 0 0,0 1 0,-1-1 0,1 0 0,0 0 0,0 0 0,0 0 0,0 0 0,0 0 0,0 0 0,0 0 0,0 0 0,0 0 0,-1 0 0,1 0 0,0 0 0,0 0 0,0 0 0,0 0 0,0 0 0,0 0 0,0 0 0,-1 0 0,1 0 0,0 0 0,0 0 0,0 0 0,0 0 0,0 0 0,0 0 0,0 0 0,0 0 0,-1 0 0,1 0 0,0 0 0,0 0 0,0 0 0,0 0 0,0 0 0,0 0 0,0-1 0,0 1 0,0 0 0,0 0 0,-1 0 0,1 0 0,0 0 0,0 0 0,0 0 0,0 0 0,0-1 0,0 1 0,0 0 0,0 0 0,0 0 0,0 0 0,0 0 0,0 0 0,0 0 0,0-1 0,0 1 0,0 0 0,0 0 0,-3-24 0,3-187 0,1 204 0,1 1 0,-1-1 0,1 0 0,1 1 0,-1-1 0,1 1 0,0 0 0,1 0 0,-1 0 0,1 0 0,0 1 0,0 0 0,1-1 0,0 2 0,0-1 0,0 0 0,0 1 0,1 0 0,0 0 0,9-4 0,-11 5 0,1 1 0,-1 0 0,0 0 0,0 1 0,1-1 0,-1 1 0,1 0 0,0 0 0,-1 1 0,1-1 0,-1 1 0,1 0 0,0 0 0,-1 1 0,1-1 0,0 1 0,-1 0 0,1 0 0,-1 1 0,1-1 0,-1 1 0,0 0 0,0 0 0,0 0 0,0 1 0,0 0 0,0-1 0,-1 1 0,1 1 0,5 5 0,-3 2 0,0 0 0,-1 0 0,-1 1 0,0-1 0,0 1 0,-1 0 0,0 0 0,-1 0 0,-1 0 0,1 17 0,4 20 0,-2-24 0,2 0 0,1 0 0,1 0 0,0-1 0,2 0 0,1-1 0,17 25 0,-10-5 0,-18-39 0,1-1 0,0 1 0,0-1 0,0 0 0,0 1 0,0-1 0,1 0 0,0 0 0,0 0 0,-1 0 0,1 0 0,1-1 0,-1 1 0,0-1 0,1 1 0,0-1 0,-1 0 0,1 0 0,0 0 0,0 0 0,0 0 0,0-1 0,0 1 0,0-1 0,1 0 0,-1 0 0,6 1 0,6 0-136,0-1-1,0-1 1,0 0-1,1-1 1,-1 0-1,0-1 1,0-1-1,-1 0 0,28-11 1,10-5-6690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7:31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581 0 24575,'-2'11'0,"-1"-1"0,0 1 0,0-1 0,-1 0 0,-1 0 0,0-1 0,0 1 0,0-1 0,-14 16 0,2 1 0,-19 39 0,-35 88 0,25-51 0,34-76 0,-2-1 0,-1 0 0,0-1 0,-31 35 0,37-46 0,1 1 0,0-1 0,1 1 0,1 1 0,0-1 0,1 1 0,1 0 0,-5 22 0,-13 40 0,-35 98 0,45-140 0,1 1 0,3-1 0,-7 54 0,14-81 0,-1 0 0,1 0 0,-1 0 0,-1 0 0,0 0 0,0-1 0,0 1 0,-1-1 0,0 0 0,0 0 0,-1 0 0,0-1 0,0 0 0,0 0 0,-12 10 0,32-32 0,-1 0 0,0-2 0,19-32 0,-26 39 0,-1-1 0,0 0 0,0 0 0,-1-1 0,-1 0 0,0 1 0,-1-1 0,3-21 0,-5 25 0,1 0 0,0 0 0,0 0 0,1 1 0,0-1 0,0 1 0,1 0 0,0 0 0,1 0 0,-1 0 0,2 1 0,-1 0 0,1 0 0,0 0 0,12-9 0,29-40 0,-31 30 0,-2-1 0,-1-1 0,15-41 0,-10 23 0,-7 12 0,-1 0 0,-2 0 0,5-49 0,-6 36 0,-2-12 0,-6 106 0,-2-1 0,-2 0 0,-12 53 0,13-86 0,0 1 0,-1 0 0,0-1 0,-1 0 0,-1-1 0,0 1 0,0-1 0,-10 11 0,4 0 0,-12 18 0,24-40 0,0 0 0,0 1 0,0-1 0,0 0 0,0 0 0,-1 0 0,1 0 0,0 0 0,0 0 0,-1 0 0,1 0 0,-1-1 0,1 1 0,0 0 0,-1-1 0,1 1 0,-1-1 0,0 0 0,1 1 0,-1-1 0,1 0 0,-4 0 0,4-1 0,0 1 0,0-1 0,-1 0 0,1 0 0,0 1 0,0-1 0,0 0 0,0 0 0,0 0 0,0 0 0,0 0 0,1 0 0,-1-1 0,0 1 0,0 0 0,1 0 0,-1 0 0,1-1 0,-1 1 0,1 0 0,0-1 0,-1 1 0,1-1 0,0 1 0,0 0 0,0-2 0,-1-44 0,1 39 0,0-12 0,0 1 0,2-1 0,0 1 0,1 0 0,1 0 0,1 0 0,1 0 0,12-29 0,-13 39 0,-2 0 0,1 1 0,0 0 0,1 1 0,-1-1 0,8-7 0,-12 14 0,1 0 0,0 1 0,-1-1 0,1 1 0,0-1 0,-1 1 0,1-1 0,0 1 0,-1-1 0,1 1 0,0 0 0,0-1 0,-1 1 0,1 0 0,0 0 0,0-1 0,0 1 0,0 0 0,-1 0 0,1 0 0,0 0 0,0 0 0,0 0 0,1 1 0,0 0 0,-1 0 0,1 0 0,-1 0 0,1 0 0,-1 1 0,1-1 0,-1 1 0,0-1 0,0 1 0,0-1 0,0 1 0,0 0 0,0 0 0,0-1 0,-1 1 0,2 2 0,0 3 0,-1 1 0,0-1 0,0 1 0,0-1 0,-1 1 0,0-1 0,0 1 0,-1-1 0,0 1 0,-4 13 0,-1 2 0,-1 0 0,-10 24 0,9-21 0,-10 24 0,18-48 0,-1-1 0,1 0 0,-1 0 0,0 0 0,0 0 0,0 0 0,1 0 0,-1 0 0,0 0 0,0 0 0,0 0 0,-1 0 0,1-1 0,0 1 0,0 0 0,0-1 0,0 1 0,-1-1 0,1 1 0,0-1 0,-1 0 0,1 1 0,0-1 0,-1 0 0,1 0 0,0 0 0,-1 0 0,1 0 0,0 0 0,-1-1 0,-1 0 0,1 1 0,1 0 0,0-1 0,0 1 0,0-1 0,0 1 0,0-1 0,0 1 0,0-1 0,0 0 0,0 0 0,0 1 0,0-1 0,0 0 0,0 0 0,0 0 0,1 0 0,-1 0 0,0 0 0,1 0 0,-1 0 0,1-1 0,-1 1 0,1 0 0,-1-2 0,1-1 0,0 1 0,0 0 0,0 0 0,0 0 0,1-1 0,-1 1 0,1 0 0,-1 0 0,3-5 0,0 0 0,1 0 0,0 0 0,0 0 0,1 0 0,0 1 0,7-9 0,2 2-227,1 0-1,1 2 1,0-1-1,1 2 1,32-17-1,-38 22-6598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7:45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24575,'44'11'0,"-11"-1"0,52 0 0,1-3 0,128-6 0,-99-3 0,1117 39-1667,556 115 790,-1043-123 2514,-463-25-1805,312 2 139,420 16 34,905 44 1061,-1790-67-1049,172-24-1,-258 21-16,-36 4 0,1 0 0,-1 0 0,0-1 0,0 1 0,1-2 0,-1 1 0,0-1 0,0 0 0,-1 0 0,1-1 0,0 0 0,-1-1 0,1 1 0,10-9 0,0-2-115,0 1 0,1 0 0,1 2 0,0 0-1,0 1 1,27-10 0,-33 14-444,3 0-6267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8:05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24575,'-8'4'0,"15"5"0,16 5 0,10-8 0,0-2 0,0-1 0,1-2 0,43-3 0,-6 0 0,876 52 0,-158-29 0,-519-23 0,69 4 0,367-5 0,-519-5 0,108-1 0,231-4 0,-26 8 0,-295 6 0,113 17 0,-6 0 0,-305-19-124,0 1 0,0-1 0,1 0 0,-1 0 0,0-1 0,-1 0-1,1 0 1,0-1 0,0 1 0,8-7 0,-6 4-6702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9:0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488 56 24575,'-19'-10'0,"0"2"0,-1 0 0,0 1 0,-1 1 0,1 1 0,-1 1 0,0 0 0,0 2 0,0 1 0,0 0 0,-22 3 0,36-1 0,0 1 0,1 0 0,-1 0 0,1 1 0,-1 0 0,1 0 0,0 0 0,0 1 0,1 0 0,-1 0 0,1 0 0,0 1 0,0 0 0,0 0 0,0 0 0,1 0 0,-5 9 0,-2 4 0,0-1 0,2 2 0,0-1 0,-10 32 0,15-35 0,1 1 0,0 0 0,1-1 0,1 1 0,0 0 0,2 0 0,-1 0 0,2-1 0,0 1 0,1 0 0,1-1 0,0 1 0,1-1 0,1-1 0,0 1 0,1-1 0,0 0 0,1 0 0,11 13 0,-8-11 0,1-1 0,0-1 0,1 0 0,0 0 0,2-1 0,-1-1 0,1-1 0,1 0 0,20 10 0,-30-17 0,1-1 0,-1 0 0,1-1 0,0 0 0,0 0 0,0 0 0,1-1 0,-1 0 0,0 0 0,1-1 0,-1 0 0,0 0 0,0-1 0,1 0 0,-1 0 0,0 0 0,0-1 0,0-1 0,0 1 0,0-1 0,-1 0 0,1 0 0,-1-1 0,0 0 0,0 0 0,10-9 0,1-4 0,0 0 0,-1-1 0,-1-1 0,-1-1 0,-1 0 0,0-1 0,-2 0 0,0-1 0,9-28 0,-8 16 0,-2-1 0,-1 0 0,-2-1 0,-1 1 0,1-56 0,-7 89 0,0-1 0,0 1 0,-1-1 0,1 0 0,0 1 0,-1-1 0,0 1 0,0 0 0,0-1 0,0 1 0,0 0 0,0-1 0,0 1 0,-4-3 0,5 4 0,0 1 0,0 0 0,-1 0 0,1-1 0,0 1 0,0 0 0,-1 0 0,1 0 0,0-1 0,-1 1 0,1 0 0,0 0 0,-1 0 0,1 0 0,0 0 0,-1 0 0,1 0 0,0-1 0,-1 1 0,1 0 0,0 0 0,-1 0 0,1 0 0,0 1 0,-1-1 0,1 0 0,0 0 0,-1 0 0,1 0 0,0 0 0,-1 0 0,1 0 0,0 1 0,-1-1 0,-8 23 0,4 22 0,2 0 0,6 83 0,0-28 0,-1-49 0,13 75 0,3 36 0,-18-158 0,-2 201 0,-1-180 0,0-1 0,-2 0 0,0 0 0,-2 0 0,-1-1 0,-14 30 0,13-34 0,-4 9 0,0-1 0,-2 0 0,-1-1 0,-32 39 0,44-61 0,0 1 0,0-1 0,0 0 0,0 0 0,-1 0 0,0 0 0,0-1 0,0 0 0,0 0 0,0 0 0,-1-1 0,1 0 0,-1 0 0,1 0 0,-1-1 0,0 1 0,0-1 0,0-1 0,0 1 0,0-1 0,0 0 0,0-1 0,1 1 0,-1-1 0,0 0 0,0 0 0,0-1 0,1 0 0,-1 0 0,-7-4 0,-8-6 14,1-1-1,0 0 0,1-2 0,1 0 1,0-1-1,1-1 0,1 0 1,-22-30-1,12 9-384,1-1-1,2-2 1,-25-59 0,35 69-6455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0:30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1 651 24575,'103'-83'0,"-64"50"0,28-21 0,-3-3 0,104-119 0,-153 155 0,0 0 0,19-37 0,-29 49 0,-1 0 0,0-1 0,-1 1 0,0-1 0,-1 1 0,0-1 0,0 0 0,-1 0 0,0-18 0,-1 27 0,0-1 0,0 0 0,0 1 0,0-1 0,-1 0 0,1 1 0,0-1 0,-1 1 0,1-1 0,-1 0 0,0 1 0,0-1 0,1 1 0,-1 0 0,0-1 0,0 1 0,0 0 0,-3-3 0,3 4 0,0-1 0,0 1 0,0-1 0,0 1 0,0 0 0,0-1 0,0 1 0,-1 0 0,1 0 0,0 0 0,0 0 0,0 0 0,0 0 0,-1 0 0,1 1 0,0-1 0,0 0 0,0 1 0,0-1 0,-2 1 0,-1 1 0,0 1 0,0-1 0,0 1 0,0 0 0,0 0 0,0 0 0,1 1 0,0-1 0,-1 1 0,1 0 0,-3 6 0,-8 16 0,2 0 0,2 1 0,0 1 0,1 0 0,-7 44 0,-7 149 0,1-10 0,15-142 0,6-49 0,-1 0 0,-7 29 0,10-49 0,-1 0 0,0 0 0,0 1 0,0-1 0,0 0 0,0 0 0,0 0 0,0 0 0,0 1 0,0-1 0,0 0 0,0 0 0,0 0 0,0 1 0,0-1 0,0 0 0,0 0 0,-1 0 0,1 0 0,0 1 0,0-1 0,0 0 0,0 0 0,0 0 0,0 0 0,0 1 0,0-1 0,-1 0 0,1 0 0,0 0 0,0 0 0,0 0 0,0 0 0,-1 0 0,1 1 0,0-1 0,0 0 0,0 0 0,0 0 0,-1 0 0,1 0 0,0 0 0,0 0 0,0 0 0,-1 0 0,1 0 0,0 0 0,0 0 0,0 0 0,-1 0 0,1 0 0,0 0 0,0 0 0,0 0 0,0-1 0,-1 1 0,1 0 0,-7-14 0,-3-23 0,6 15 0,2 0 0,0 0 0,2 0 0,0 0 0,5-29 0,-4 42 0,0 1 0,1 0 0,0 0 0,0 0 0,1 0 0,0 0 0,1 0 0,0 1 0,0 0 0,0-1 0,1 2 0,0-1 0,1 0 0,-1 1 0,1 0 0,0 0 0,9-5 0,-14 9 0,1 1 0,0-1 0,0 1 0,0 0 0,1 0 0,-1 0 0,0 0 0,0 0 0,0 0 0,1 1 0,-1-1 0,0 1 0,1-1 0,-1 1 0,0 0 0,1 0 0,-1 0 0,1 0 0,4 1 0,-6 0 0,1 1 0,0-1 0,-1 0 0,1 0 0,-1 0 0,1 1 0,-1-1 0,0 1 0,1-1 0,-1 1 0,0 0 0,0-1 0,0 1 0,0 0 0,0 0 0,-1 0 0,1 0 0,0 3 0,2 11 0,-1-1 0,0 1 0,-2 0 0,-1 26 0,1-28 0,-2 26-108,0 1-521,7 82 1,-1-99-6198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0:31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77 24575,'0'-4'0,"0"1"0,0 0 0,0-1 0,0 1 0,-1 0 0,1-1 0,-1 1 0,0 0 0,0-1 0,0 1 0,0 0 0,-1 0 0,1 0 0,-3-4 0,1 5 0,1 0 0,-1 0 0,1 1 0,-1-1 0,0 0 0,0 1 0,0 0 0,0 0 0,0 0 0,0 0 0,0 0 0,0 0 0,0 1 0,0 0 0,-6-1 0,2 0 0,0 1 0,-1-1 0,1 1 0,0 1 0,-1-1 0,-13 4 0,19-3 0,0 0 0,0 0 0,0 0 0,1 0 0,-1 0 0,0 0 0,0 0 0,1 1 0,-1-1 0,1 1 0,-1-1 0,1 1 0,0 0 0,0-1 0,-1 1 0,1 0 0,0 0 0,1 0 0,-1 0 0,0 0 0,0 0 0,1 0 0,-1 0 0,1 0 0,0 0 0,0 0 0,0 0 0,0 3 0,-1 11 0,0-1 0,2 1 0,0-1 0,0 1 0,6 24 0,-5-36 0,-1 0 0,0 0 0,1 0 0,0 0 0,-1-1 0,2 1 0,-1 0 0,0-1 0,1 0 0,-1 1 0,1-1 0,0 0 0,0 0 0,1 0 0,-1-1 0,0 1 0,1-1 0,0 0 0,-1 0 0,1 0 0,0 0 0,0-1 0,0 0 0,0 1 0,7 0 0,-10-2 0,1 0 0,-1 0 0,1 0 0,0 0 0,-1-1 0,1 1 0,-1 0 0,1 0 0,-1-1 0,1 1 0,-1-1 0,1 0 0,-1 1 0,0-1 0,1 0 0,-1 0 0,0 0 0,0 0 0,0 0 0,1 0 0,-1 0 0,0 0 0,0-1 0,0 1 0,-1 0 0,1 0 0,0-1 0,0 1 0,-1-1 0,1 1 0,-1-1 0,1 1 0,-1-1 0,0 1 0,1-1 0,-1 1 0,0-1 0,0-2 0,1-11 0,0 0 0,-1 0 0,-3-18 0,2 14 0,0-73-1365,0 71-5461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0:31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 24575,'3'0'0,"7"0"0,8 0 0,10-3 0,8-1 0,9-2 0,4-5 0,4-2 0,-2 1 0,0 2 0,-3 4 0,-1 1 0,-8 3-8191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0:33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24575,'-1'0'0,"1"-1"0,0 1 0,0-1 0,1 1 0,-1 0 0,0-1 0,0 1 0,0-1 0,0 1 0,0 0 0,0-1 0,0 1 0,1-1 0,-1 1 0,0 0 0,0-1 0,1 1 0,-1 0 0,0-1 0,0 1 0,1 0 0,-1-1 0,0 1 0,1 0 0,-1 0 0,0-1 0,1 1 0,-1 0 0,1 0 0,-1 0 0,0 0 0,1 0 0,-1-1 0,1 1 0,20 3 0,14 15 0,-32-14 0,1-1 0,-1 1 0,1 0 0,-1 1 0,0-1 0,-1 0 0,1 1 0,-1 0 0,0-1 0,0 1 0,0 0 0,-1 0 0,0 0 0,0 0 0,0 0 0,0 11 0,-1-9 0,0 0 0,0 0 0,-1 0 0,0-1 0,0 1 0,-1 0 0,1 0 0,-2-1 0,1 1 0,-1-1 0,0 0 0,-4 7 0,-2 1-1365,1-3-5461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0:33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0 24575,'-3'3'0,"-4"7"0,-1 5 0,-2 3 0,-2 1 0,1 0 0,2 1 0,3-1 0,2 0 0,2-1 0,2 0 0,0 0 0,0-1 0,1 1 0,2-3 0,4-5 0,4-3 0,0-3-8191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0:30.6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71 0 24575,'-3'0'0,"-1"6"0,1 5 0,0 7 0,1 6 0,-3 8 0,0 1 0,1 2 0,-2-6 0,0-1 0,1-3 0,2-2 0,-3-3 0,1-1 0,0 2 0,2 0 0,1 0 0,1-3-8191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0:33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24575,'3'0'0,"4"0"0,4 0 0,3 0 0,4 0 0,4 0 0,3 0 0,0 0 0,3 0 0,1 0 0,6-3 0,3-1 0,-3 0 0,-1-2 0,0 0 0,-3 1 0,-6 1-8191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0:34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24575,'0'3'0,"2"1"0,5 0 0,4-1 0,3-1 0,5-3 0,3-3 0,2-2 0,5-4 0,5 0 0,4 2 0,0 1 0,-2 3 0,-2 2 0,-3 1 0,-2 1 0,-2 0 0,-5 1-8191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0:35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531 1 24575,'-7'0'0,"-40"0"0,-1 1 0,1 2 0,-49 10 0,81-9 0,0 0 0,0 1 0,0 0 0,1 1 0,0 1 0,0 0 0,0 1 0,1 1 0,1 0 0,-1 0 0,1 1 0,1 1 0,-13 15 0,14-15 0,1 1 0,0 1 0,1-1 0,1 2 0,0-1 0,0 1 0,2 0 0,-1 0 0,2 0 0,-5 25 0,8-28 0,-1 1 0,2-1 0,0 0 0,0 0 0,1 1 0,0-1 0,1 0 0,1 0 0,-1 0 0,2 0 0,-1 0 0,2-1 0,-1 0 0,12 18 0,-15-26 0,0 0 0,0 0 0,1-1 0,-1 1 0,1 0 0,0-1 0,-1 1 0,1-1 0,0 0 0,0 1 0,0-1 0,0 0 0,0 0 0,0 0 0,0 0 0,0-1 0,0 1 0,1 0 0,-1-1 0,0 0 0,3 1 0,0-2 0,0 1 0,0-1 0,0 1 0,0-1 0,0-1 0,0 1 0,0-1 0,0 0 0,5-3 0,6-4 0,-1-1 0,0 0 0,0-1 0,16-16 0,-11 8-84,-11 12-130,-1 0 1,0-1-1,0 0 1,-1 0-1,10-16 1,-9 9-6613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0:35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1 489 24575,'3'-2'0,"1"1"0,-1-1 0,0 0 0,1 0 0,-1 0 0,0-1 0,0 1 0,-1-1 0,1 1 0,3-6 0,2 1 0,53-51-117,173-153 368,-188 174-626,1 2 1,2 2-1,69-34 0,-94 56-6451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0:36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81 24575,'0'-6'0,"-4"-48"0,4 53 0,0 1 0,0-1 0,-1 0 0,1 0 0,0 0 0,0 0 0,-1 0 0,1 0 0,0 0 0,-1 1 0,1-1 0,-1 0 0,1 0 0,-1 0 0,1 1 0,-1-1 0,1 0 0,-1 1 0,0-1 0,0 1 0,1-1 0,-1 1 0,0-1 0,0 1 0,0-1 0,1 1 0,-1 0 0,0-1 0,0 1 0,0 0 0,0 0 0,0-1 0,0 1 0,0 0 0,1 0 0,-1 0 0,0 0 0,0 0 0,0 1 0,0-1 0,0 0 0,0 0 0,0 1 0,0-1 0,1 0 0,-1 1 0,0-1 0,0 1 0,0 0 0,-2 1 0,0 0 0,0 1 0,1-1 0,-1 1 0,1 0 0,0 0 0,0 0 0,0 0 0,0 0 0,1 0 0,-1 1 0,1-1 0,0 0 0,0 1 0,0-1 0,0 1 0,0-1 0,0 8 0,0 73 0,2-68 0,2 7 0,7-16 0,-7-8 0,0-1 0,0 1 0,1 0 0,-1-1 0,0 0 0,0 1 0,0-1 0,-1-1 0,6-3 0,18-13-455,2 1 0,57-26 0,-70 36-6371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0:37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24575,'3'0'0,"4"0"0,4 0 0,2 0 0,3 0 0,5 0 0,4 0 0,7 0 0,4 0 0,-1 0 0,0 0 0,-3 0 0,-2 0 0,-2 0 0,-3 0 0,-3 0 0,-5 0-8191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0:37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24575,'-4'3'0,"0"4"0,1 7 0,-1 3 0,-1 6 0,-3 5 0,-1 0 0,-1-5 0,1-2 0,2-3 0,2-1 0,2 0 0,1-1 0,2 1 0,0 0 0,0 3 0,1-1-8191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0:37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344 303 24575,'3'-4'0,"0"0"0,0-1 0,-1 1 0,1-1 0,-1 1 0,0-1 0,0 0 0,-1 0 0,1 0 0,0-8 0,7-52 0,-8 48 0,1 8 0,-1-1 0,-1 1 0,0-1 0,0 0 0,-3-11 0,3 19 0,0 0 0,-1 0 0,0 0 0,1 0 0,-1 0 0,0 0 0,0 1 0,0-1 0,0 0 0,-1 0 0,1 1 0,0-1 0,-1 1 0,1-1 0,-1 1 0,0 0 0,1-1 0,-1 1 0,0 0 0,0 0 0,1 0 0,-1 0 0,0 1 0,0-1 0,0 0 0,0 1 0,0-1 0,0 1 0,-3 0 0,-14-2 0,0 1 0,1 1 0,-1 1 0,0 1 0,0 0 0,1 1 0,-1 1 0,-18 7 0,29-8 0,-1 0 0,0 1 0,1 0 0,0 0 0,0 1 0,0 0 0,1 0 0,-1 1 0,1 0 0,1 0 0,-1 1 0,1-1 0,0 1 0,1 1 0,-1-1 0,1 1 0,1 0 0,-6 12 0,6-2 0,1-1 0,1 0 0,1 1 0,0 0 0,1 0 0,1-1 0,3 24 0,-1-9 0,-3-26 0,0 0 0,1 0 0,0 0 0,0 0 0,0 0 0,0 0 0,1 0 0,0-1 0,1 1 0,-1-1 0,1 1 0,0-1 0,0 0 0,0 0 0,1 0 0,0-1 0,0 1 0,0-1 0,1 0 0,-1 0 0,1 0 0,0-1 0,0 1 0,0-1 0,0 0 0,1-1 0,-1 0 0,1 1 0,0-2 0,0 1 0,0-1 0,-1 0 0,1 0 0,0 0 0,0-1 0,11 0 0,7 1 0,0-1 0,0-2 0,0 0 0,0-1 0,35-9 0,-51 9 0,-1 0 0,1 0 0,-1 0 0,0-1 0,0 0 0,0 0 0,0-1 0,-1 1 0,0-2 0,0 1 0,0-1 0,0 0 0,-1 0 0,0 0 0,-1-1 0,1 1 0,-1-1 0,0-1 0,-1 1 0,4-10 0,-1-2-80,-2 0 0,1 0-1,-2 0 1,-1-1 0,0 1-1,-2-1 1,0 1 0,-1-1-1,-1 0 1,0 1 0,-2 0 0,0 0-1,-2 0 1,0 0 0,0 1-1,-18-33 1,4 14-6746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0:38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1 384 24575,'1'-5'0,"0"0"0,0 0 0,0 0 0,1 1 0,-1-1 0,1 1 0,0-1 0,1 1 0,-1-1 0,1 1 0,0 0 0,0 0 0,0 1 0,6-6 0,53-45 0,-8 17 0,2 3 0,95-44 0,-72 40 0,26-27-1365,-94 58-5461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0:38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1 342 24575,'1'-8'0,"0"0"0,0 0 0,1 0 0,1 1 0,-1-1 0,1 1 0,1-1 0,-1 1 0,1 0 0,0 0 0,1 1 0,0-1 0,0 1 0,9-9 0,7-6 0,1 1 0,38-27 0,-17 17 0,92-73 0,-135 103 0,0 0 0,0-1 0,0 1 0,0 0 0,1 0 0,-1-1 0,0 1 0,0 0 0,0 0 0,1 0 0,-1 0 0,0-1 0,0 1 0,1 0 0,-1 0 0,0 0 0,0 0 0,1 0 0,-1 0 0,0 0 0,0 0 0,1 0 0,-1 0 0,0 0 0,1 0 0,-1 0 0,0 0 0,0 0 0,1 0 0,-1 0 0,0 0 0,0 0 0,1 0 0,-1 0 0,0 0 0,0 0 0,1 1 0,-1-1 0,0 0 0,0 0 0,0 0 0,1 0 0,-1 1 0,0-1 0,0 0 0,0 0 0,1 1 0,3 18 0,-6 24 0,-30 174 44,16-129-748,-7 159-1,23-224-6121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44:23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0:31.0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24575,'3'0'0,"7"0"0,8 0 0,6 0 0,6 0 0,4 0 0,4 0 0,3 0 0,3 0 0,2 0 0,1 0 0,-3 0 0,-2 0 0,-6 0 0,-5 0 0,-6 0 0,-4 0 0,-5 0-8191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0:39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24575,'0'-1'0,"1"0"0,-1 0 0,1 0 0,-1 1 0,1-1 0,-1 0 0,1 0 0,0 1 0,-1-1 0,1 1 0,0-1 0,-1 0 0,1 1 0,0-1 0,0 1 0,0 0 0,0-1 0,-1 1 0,1-1 0,0 1 0,0 0 0,0 0 0,0 0 0,0 0 0,0 0 0,2 0 0,32-3 0,-28 3 0,15-1 0,-1 1 0,1 1 0,0 1 0,0 1 0,0 1 0,-1 1 0,0 1 0,0 0 0,0 2 0,-1 0 0,22 13 0,-39-19 0,-1 0 0,1 0 0,0 0 0,-1 0 0,1 0 0,-1 0 0,0 0 0,0 1 0,0-1 0,0 1 0,0 0 0,-1 0 0,1-1 0,-1 1 0,1 0 0,-1 0 0,0 0 0,0 1 0,0 4 0,-1-3 0,0 0 0,0-1 0,-1 1 0,1 0 0,-1 0 0,-1-1 0,1 1 0,0-1 0,-1 1 0,0-1 0,-5 9 0,-2 0 0,-1 1 0,0-1 0,-1-1 0,0 0 0,-1-1 0,-20 16 0,-3-3 61,-54 27-1,9-5-1546,56-31-5340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0:45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426 2 24575,'-30'0'0,"-1"-1"0,1 1 0,0 1 0,0 2 0,-46 11 0,69-13 0,0 2 0,0-1 0,1 0 0,-1 1 0,1 1 0,0-1 0,-1 1 0,2 0 0,-1 0 0,0 1 0,1-1 0,0 1 0,0 1 0,0-1 0,1 1 0,-1-1 0,1 1 0,1 1 0,-1-1 0,1 0 0,0 1 0,1 0 0,-1-1 0,-1 13 0,-6 30 0,3-10 0,-2-1 0,-18 53 0,23-82 0,0 1 0,1-1 0,0 1 0,1 0 0,0 0 0,0 11 0,1-18 0,1-1 0,0 1 0,1-1 0,-1 0 0,0 1 0,1-1 0,-1 1 0,1-1 0,0 0 0,0 0 0,0 1 0,0-1 0,0 0 0,0 0 0,1 0 0,-1 0 0,1 0 0,-1-1 0,1 1 0,0 0 0,-1-1 0,1 1 0,0-1 0,0 1 0,0-1 0,0 0 0,1 0 0,-1 0 0,0 0 0,0 0 0,3 0 0,12 2-341,-1 0 0,1-1-1,24 0 1,-10-1-6485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9:59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1 889 24575,'14'-11'0,"0"1"0,0 1 0,1 0 0,1 1 0,-1 0 0,1 2 0,21-7 0,-2 0 0,-25 8 0,114-44 0,126-72 0,-216 102 0,0-1 0,-2-2 0,-1-1 0,0-2 0,-2-1 0,-1-1 0,-1-1 0,34-47 0,-50 56 0,-1-1 0,-1 0 0,0 0 0,-2-1 0,0 0 0,-2-1 0,0 1 0,-1-1 0,-1 0 0,-1 0 0,-1 0 0,-1 0 0,-4-28 0,4 48 0,0 1 0,0-1 0,0 0 0,0 1 0,0-1 0,-1 1 0,1-1 0,0 0 0,-1 1 0,1-1 0,-1 1 0,0-1 0,1 1 0,-1 0 0,0-1 0,0 1 0,0 0 0,0-1 0,0 1 0,0 0 0,-1 0 0,1 0 0,0 0 0,0 0 0,-3-1 0,3 2 0,-1 0 0,0 0 0,0 0 0,0 0 0,0 1 0,0-1 0,0 0 0,1 1 0,-1-1 0,0 1 0,0 0 0,1 0 0,-1-1 0,0 1 0,1 0 0,-1 1 0,-2 1 0,-6 6 0,0 0 0,0 1 0,1 0 0,-13 18 0,7-3 0,0 1 0,2 0 0,1 1 0,1 0 0,1 1 0,2 1 0,0-1 0,-6 56 0,6 14 0,6 129 0,3-147 0,0 21 0,-3 148 0,2-239 0,-1 0 0,-1-1 0,0 1 0,0 0 0,-1-1 0,0 1 0,-1-1 0,0 0 0,-7 13 0,11-22 0,0 0 0,0 0 0,0 1 0,-1-1 0,1 0 0,0 0 0,0 1 0,0-1 0,0 0 0,-1 0 0,1 1 0,0-1 0,0 0 0,0 0 0,-1 0 0,1 1 0,0-1 0,0 0 0,-1 0 0,1 0 0,0 0 0,0 0 0,-1 0 0,1 0 0,0 0 0,0 1 0,-1-1 0,1 0 0,0 0 0,-1 0 0,1 0 0,0 0 0,-1 0 0,1-1 0,0 1 0,0 0 0,-1 0 0,1 0 0,0 0 0,0 0 0,-1 0 0,1 0 0,0-1 0,0 1 0,-1 0 0,1 0 0,0-1 0,-9-18 0,1-30 0,8 46 0,-8-60 0,4 0 0,6-118 0,0 177 0,-1-1 0,0 1 0,1 0 0,0 0 0,0 0 0,0 1 0,0-1 0,1 0 0,-1 1 0,1 0 0,0-1 0,0 1 0,0 0 0,1 0 0,-1 1 0,1-1 0,-1 1 0,1 0 0,0 0 0,0 0 0,0 0 0,0 1 0,0-1 0,6 0 0,-2-1 0,1 1 0,-1 0 0,1 0 0,0 1 0,0 0 0,0 0 0,0 1 0,0 1 0,0-1 0,0 1 0,10 3 0,-16-2 0,1 0 0,-1 0 0,0 0 0,0 0 0,0 0 0,-1 1 0,1-1 0,-1 1 0,1 0 0,-1 0 0,0 0 0,0 0 0,0 0 0,0 0 0,-1 0 0,1 1 0,-1-1 0,0 1 0,0-1 0,0 1 0,0-1 0,0 6 0,1 12 0,0 1 0,-1 32 0,-1-41 0,-2 61 0,0-38 0,1-1 0,8 65 0,-6-93 9,1 0-1,0 0 1,1 0-1,-1 0 1,1 0 0,0 0-1,1-1 1,-1 0-1,2 0 1,-1 0-1,0 0 1,1 0-1,6 4 1,-1-1-221,0-1 0,1 0 0,-1-1-1,2 0 1,-1-1 0,18 7 0,-10-5-6614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0:00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88 172 24575,'2'-43'0,"0"30"0,-1 0 0,-1 1 0,0-1 0,-1 0 0,0 0 0,-5-22 0,6 34 0,-1 0 0,1 1 0,0-1 0,0 0 0,0 0 0,-1 1 0,1-1 0,0 0 0,-1 1 0,1-1 0,-1 0 0,1 1 0,-1-1 0,1 1 0,-1-1 0,1 0 0,-1 1 0,1-1 0,-1 1 0,0 0 0,1-1 0,-1 1 0,0-1 0,1 1 0,-1 0 0,0 0 0,0-1 0,1 1 0,-1 0 0,0 0 0,-1 0 0,1 0 0,-1 1 0,1 0 0,0-1 0,-1 1 0,1 0 0,0 0 0,0 0 0,-1 0 0,1 0 0,0 0 0,0 0 0,0 1 0,0-1 0,-1 2 0,-2 4 0,0 0 0,0 0 0,0 1 0,1 0 0,-2 7 0,-4 26 0,3 0 0,1 0 0,2 0 0,2 53 0,1-91 0,0-1 0,0 1 0,1 0 0,-1 0 0,1-1 0,0 1 0,-1 0 0,1-1 0,0 1 0,1 0 0,-1-1 0,0 0 0,1 1 0,-1-1 0,1 0 0,0 0 0,3 4 0,-3-5 0,0 0 0,0 0 0,0 0 0,0 0 0,0 0 0,0-1 0,0 1 0,0-1 0,0 1 0,1-1 0,-1 0 0,0 0 0,0 0 0,0 0 0,0 0 0,1 0 0,-1-1 0,2 0 0,1 0 0,1-1 0,-1 0 0,0 0 0,0-1 0,-1 0 0,1 1 0,0-2 0,-1 1 0,0 0 0,0-1 0,0 0 0,0 0 0,0 0 0,-1 0 0,0-1 0,6-8 0,-1-12 5,0 1 0,-1-1 0,-2 0 0,0 0 0,1-52 0,4-10-1400,-8 72-5431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0:00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0 267 24575,'10'-8'0,"0"1"0,1 0 0,0 1 0,0 0 0,0 1 0,23-7 0,12-7 0,2-5 0,40-20 0,164-57 0,-203 82-1365,-30 10-5461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0:07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24575,'11'8'0,"-1"0"0,2-1 0,-1 0 0,1-1 0,-1-1 0,2 0 0,12 4 0,39 18 0,-55-22 0,1 1 0,-1 0 0,0 0 0,-1 1 0,1 0 0,-1 0 0,-1 1 0,12 15 0,-15-17 0,0 1 0,0-1 0,-1 1 0,0 0 0,-1 0 0,1 1 0,-1-1 0,-1 0 0,1 1 0,-1-1 0,-1 1 0,0 0 0,0 8 0,-1-8 0,0 0 0,0 0 0,-1 0 0,0 0 0,0 0 0,-1 0 0,0-1 0,-8 14 0,9-17 0,0 0 0,0 0 0,-1-1 0,0 1 0,0-1 0,0 0 0,0 0 0,0 0 0,-1 0 0,1 0 0,-1-1 0,0 1 0,0-1 0,0 0 0,0 0 0,0-1 0,0 1 0,-6 0 0,9-2-45,0 0-1,0 1 1,0-1-1,0 0 1,0-1-1,0 1 1,0 0-1,0 0 1,0 0-1,0-1 1,0 1-1,0 0 1,0-1-1,0 1 1,0-1-1,0 1 1,0-1-1,0 0 1,0 1-1,0-1 1,0 0-1,1 0 1,-1 1-1,0-1 0,1 0 1,-1 0-1,0 0 1,1 0-1,-1-2 1,-4-8-6781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0:07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327 0 24575,'-13'1'0,"0"1"0,-1 0 0,1 0 0,0 2 0,0-1 0,1 2 0,-1-1 0,1 2 0,-19 10 0,10-3 0,1 1 0,0 0 0,1 1 0,-25 27 0,38-36 0,0 1 0,1 0 0,0 1 0,0-1 0,1 1 0,0 0 0,0 0 0,1 1 0,0-1 0,0 1 0,1-1 0,0 1 0,1 0 0,0 0 0,0 0 0,1 0 0,0 0 0,0-1 0,1 1 0,1 0 0,4 17 0,-3-14 0,1 0 0,0-1 0,1 0 0,1 0 0,-1 0 0,2 0 0,0-1 0,0 0 0,1-1 0,0 1 0,0-1 0,1-1 0,0 0 0,1 0 0,14 9 0,-9-9-124,1 1 0,0-2 0,0 0 0,1-1 0,0-1 0,0-1-1,0 0 1,1-1 0,-1-1 0,30 0 0,-32-2-6702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0:07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0 24575,'-2'11'0,"0"0"0,0 0 0,-1-1 0,0 1 0,-1-1 0,0 0 0,-1 0 0,-10 16 0,-6 16 0,13-23 0,2 0 0,1 1 0,0-1 0,1 1 0,1 0 0,1 0 0,1 0 0,1 0 0,0 0 0,6 33 0,0-20 0,1 0 0,2-1 0,1 0 0,1 0 0,25 46 0,-26-60-195,2-1 0,0 0 0,0-1 0,2 0 0,0-1 0,26 23 0,-24-24-6631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0:08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24575,'15'33'0,"16"60"0,-16-44 0,4 8 0,-2 1 0,-3 1 0,-3 0 0,-3 1 0,3 93 0,-11-148-49,0-1 1,0 1-1,-1-1 0,1 1 0,-1-1 1,0 0-1,-1 1 0,1-1 0,-1 0 1,1 0-1,-1 0 0,0 0 0,-1 0 1,1 0-1,-1-1 0,0 1 0,1-1 1,-2 0-1,1 0 0,0 0 0,-1 0 1,1 0-1,-1-1 0,0 1 0,0-1 0,0 0 1,-4 2-1,-8-1-6777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0:08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24575,'0'3'0,"3"4"0,4 3 0,7 4 0,7 2 0,3 2 0,6-3 0,2-1 0,0-2 0,2-4 0,0 0 0,1-1 0,-3 1 0,-3-1 0,-4-2 0,-4-1 0,-4-2-8191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0:31.7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24575,'0'0'-8191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0:08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24575,'1'1'0,"0"0"0,-1 0 0,1 0 0,0 0 0,0 0 0,0 0 0,0 0 0,0 0 0,1-1 0,-1 1 0,0 0 0,0-1 0,0 1 0,1-1 0,-1 1 0,0-1 0,1 0 0,-1 0 0,0 1 0,1-1 0,-1 0 0,0 0 0,1 0 0,1-1 0,1 2 0,394 5 0,-231-8 0,97 1-1365,-234 1-5461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0:10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1 285 24575,'74'-78'0,"29"-25"0,-77 81 0,40-39 0,-65 59 0,0 1 0,1-1 0,-1 1 0,0-1 0,1 1 0,-1 0 0,1-1 0,0 1 0,-1 0 0,1 0 0,0 0 0,0 0 0,-1 0 0,1 1 0,0-1 0,0 1 0,2-1 0,-2 1 0,-1 1 0,0-1 0,1 1 0,-1-1 0,0 1 0,0 0 0,1 0 0,-1-1 0,0 1 0,0 0 0,0 0 0,0 0 0,0 0 0,0 0 0,0 1 0,-1-1 0,1 0 0,0 0 0,-1 0 0,1 1 0,0-1 0,-1 0 0,0 1 0,1-1 0,-1 3 0,7 25 0,-3 0 0,0 0 0,-2 0 0,0 0 0,-7 58 0,2-10 0,5 50 0,-5 99 0,3-220-170,-1 0-1,0-1 0,0 1 1,-1 0-1,0-1 0,0 1 1,-5 8-1,1-5-6655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0:10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24575,'1'5'0,"-1"-1"0,1 0 0,0 1 0,0-1 0,0 0 0,1 0 0,-1 0 0,1 0 0,0 0 0,0-1 0,1 1 0,-1 0 0,1-1 0,0 0 0,0 0 0,0 1 0,0-2 0,0 1 0,1 0 0,-1-1 0,1 1 0,-1-1 0,1 0 0,0 0 0,8 2 0,11 4 0,1 0 0,0-1 0,34 4 0,-33-6 0,224 36 0,376 14 0,258-47 0,-585-10 0,355 2-1365,-636 0-5461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0:11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1 189 24575,'17'-1'0,"0"-1"0,1 0 0,-1-2 0,0 0 0,0 0 0,23-11 0,95-49 0,-118 55 0,32-18 0,-27 14 0,0 1 0,0 1 0,25-8 0,-45 19 0,-1-1 0,0 1 0,1 0 0,-1 0 0,0-1 0,1 1 0,-1 0 0,0 0 0,1 0 0,-1 0 0,0 1 0,1-1 0,-1 0 0,0 0 0,1 1 0,-1-1 0,0 1 0,0-1 0,1 1 0,-1 0 0,0-1 0,0 1 0,0 0 0,0 0 0,0 0 0,0 0 0,0 0 0,0 0 0,0 0 0,0 0 0,-1 0 0,1 0 0,0 1 0,-1-1 0,1 0 0,-1 0 0,1 1 0,-1-1 0,0 0 0,1 1 0,-1-1 0,0 0 0,0 1 0,0-1 0,0 2 0,1 11 0,-1 1 0,0-1 0,-4 23 0,2-14 0,1 38 0,1-26 0,-1 0 0,-2 0 0,-2 0 0,-11 45 0,-2-17-1365,13-52-5461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0:11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24575,'0'3'0,"0"1"0,0-1 0,1 0 0,-1 1 0,1-1 0,0 0 0,0 0 0,0 0 0,0 0 0,1 0 0,-1 0 0,1 0 0,0 0 0,0 0 0,0-1 0,0 1 0,5 3 0,-2-1 0,1-1 0,0 0 0,0-1 0,0 1 0,0-1 0,1 0 0,0-1 0,6 3 0,9 0 0,0-1 0,1 0 0,-1-2 0,31 0 0,-34-2-116,-13 1 20,1-1 0,0 1 0,-1-1 0,1-1-1,-1 1 1,1-1 0,-1-1 0,1 1 0,-1-1 0,0 0 0,0 0 0,8-5 0,-6 0-6730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0:12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24575,'0'0'0,"0"0"0,1 1 0,-1-1 0,0 0 0,0 0 0,0 1 0,0-1 0,0 0 0,0 0 0,1 0 0,-1 1 0,0-1 0,0 0 0,0 0 0,1 0 0,-1 1 0,0-1 0,0 0 0,1 0 0,-1 0 0,0 0 0,0 0 0,1 0 0,-1 0 0,0 1 0,1-1 0,-1 0 0,0 0 0,0 0 0,1 0 0,-1 0 0,0 0 0,0 0 0,1 0 0,-1-1 0,0 1 0,1 0 0,-1 0 0,0 0 0,0 0 0,1 0 0,-1 0 0,0 0 0,0-1 0,0 1 0,1 0 0,-1 0 0,0 0 0,0-1 0,0 1 0,1 0 0,-1 0 0,0 0 0,0-1 0,0 1 0,0 0 0,0 0 0,0-1 0,1 1 0,-1 0 0,0-1 0,0 1 0,0 0 0,0-1 0,14 21 0,-6 7-155,-2 1-1,0-1 1,-2 1-1,-1 1 1,-2-1-1,-2 44 1,1-63-122,0 6-6549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0:12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1 338 24575,'129'2'0,"144"-4"0,-258 1 0,0 0 0,0 0 0,0-2 0,0 0 0,-1-1 0,1 0 0,25-12 0,-35 13 0,0 1 0,0-1 0,-1 0 0,1-1 0,-1 1 0,1-1 0,-1 0 0,0 0 0,-1 0 0,1-1 0,-1 1 0,0-1 0,0 0 0,0 0 0,-1 0 0,1 0 0,-1-1 0,0 1 0,-1 0 0,0-1 0,0 1 0,0-1 0,0-8 0,0 9 0,0-12 0,-1-1 0,0 1 0,-1 0 0,-6-31 0,6 45 0,0-1 0,0 1 0,0-1 0,0 1 0,-1 0 0,1 0 0,-1-1 0,0 1 0,0 0 0,0 0 0,0 1 0,-1-1 0,1 0 0,-1 1 0,0 0 0,1-1 0,-1 1 0,0 0 0,0 1 0,-1-1 0,1 0 0,0 1 0,0 0 0,-1-1 0,1 1 0,-1 1 0,1-1 0,-1 0 0,-4 1 0,0 0 0,0 1 0,0 0 0,0 0 0,0 1 0,0 0 0,0 1 0,0-1 0,0 1 0,1 1 0,0 0 0,-1 0 0,2 0 0,-1 1 0,0 0 0,1 0 0,0 0 0,0 1 0,0 0 0,1 0 0,0 1 0,-5 9 0,1-5 0,2 1 0,0 1 0,0-1 0,1 1 0,1 1 0,0-1 0,1 1 0,0-1 0,1 1 0,0 0 0,0 24 0,3-25 0,0 0 0,0-1 0,1 1 0,0 0 0,5 16 0,-5-25 0,0 0 0,1 0 0,0 0 0,0 0 0,0 0 0,0 0 0,1-1 0,-1 1 0,1-1 0,0 0 0,0 1 0,0-1 0,1-1 0,-1 1 0,0 0 0,7 3 0,4 0 0,0 1 0,1-2 0,-1 0 0,1-1 0,0 0 0,18 2 0,97 4 0,-98-8 0,-16-1-120,36 0 374,-49-2-348,-1 1 0,1 0 1,0-1-1,0 0 0,-1 0 1,1 0-1,0 0 0,-1 0 1,1 0-1,-1-1 0,0 1 1,1-1-1,-1 1 0,0-1 1,3-3-1,3-6-6732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0:13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24575,'3'0'0,"4"0"0,4 0 0,2 0 0,3 0 0,2 0 0,0 0 0,0 0 0,4 0 0,0 0 0,-3 0-8191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0:14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377 55 24575,'-6'0'0,"-1"-1"0,1 0 0,0-1 0,0 0 0,0 0 0,0 0 0,0-1 0,0 0 0,1 0 0,-7-4 0,7 3 0,-2 0 0,1 1 0,0 0 0,-1 0 0,1 0 0,-1 1 0,0 0 0,-12-2 0,11 4 0,-1-1 0,1 1 0,0 1 0,-1-1 0,1 2 0,0-1 0,0 1 0,0 0 0,0 1 0,0 0 0,0 0 0,1 0 0,-9 6 0,8-3 0,1 0 0,0 0 0,0 1 0,0 0 0,1 1 0,0-1 0,0 1 0,1 0 0,0 0 0,1 1 0,-5 11 0,1-1 0,0 1 0,-7 34 0,13-47 0,1 0 0,0 0 0,0 0 0,0 0 0,1 0 0,0 0 0,1 0 0,-1 0 0,2 1 0,-1-1 0,4 11 0,-3-15 0,1 1 0,0-1 0,-1 0 0,1 0 0,0 0 0,1 0 0,-1-1 0,0 1 0,1-1 0,-1 0 0,1 0 0,0 0 0,0-1 0,0 1 0,0-1 0,0 0 0,0 0 0,0 0 0,0 0 0,0-1 0,0 0 0,1 0 0,4 0 0,5 0 0,-1-1 0,0 0 0,0-1 0,0 0 0,0-1 0,16-5 0,-24 6 0,0-1 0,0 1 0,-1-1 0,1 0 0,0 0 0,-1-1 0,0 1 0,0-1 0,0 0 0,0 0 0,-1 0 0,0-1 0,0 1 0,0-1 0,0 0 0,-1 1 0,1-1 0,-1-1 0,0 1 0,-1 0 0,1 0 0,0-6 0,1-13 0,-1 0 0,-1 0 0,-3-44 0,0 17 0,2 51-2,1-2-67,-1 0 1,0 0 0,0 0 0,0-1 0,0 1 0,-1 0 0,1 0 0,0 0-1,-1 0 1,0 0 0,1 0 0,-1 0 0,0 0 0,0 0 0,0 0-1,0 0 1,0 0 0,-1 1 0,-1-3 0,-8-4-6758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0:15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24575,'1'2'0,"-1"-1"0,1 0 0,0 0 0,-1 0 0,1 1 0,0-1 0,0 0 0,0 0 0,0 0 0,0-1 0,0 1 0,0 0 0,0 0 0,0 0 0,1-1 0,-1 1 0,0-1 0,1 1 0,-1-1 0,0 1 0,3-1 0,29 9 0,2-3 0,-1-2 0,1-1 0,0-2 0,0-1 0,61-10 0,-82 7-195,-1 0 0,0-1 0,0-1 0,0 0 0,-1-1 0,23-14 0,-24 11-6631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0:32.1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24575,'1'14'0,"0"0"0,1 0 0,1 0 0,0 0 0,1-1 0,0 1 0,1-1 0,7 13 0,62 102 0,-33-61 0,36 87 0,1 3 0,-40-97-1365,-33-51-5461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0:15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24575,'0'3'0,"0"4"0,3 1 0,1 2 0,0 2 0,-1 2 0,-1 2 0,-1 1 0,0 1 0,-1 0 0,0 0 0,0 0 0,0 0 0,0 0 0,-3-3 0,-1-8 0,-3-7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0:16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24575,'0'-3'0,"6"-1"0,5-2 0,6-2 0,4 3 0,1 0 0,3 2 0,3 2 0,0 0 0,-2 1 0,1 0 0,-2 0 0,-1 1 0,-3-4 0,-1-1 0,-1 0 0,-4 2-8191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0:16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24575,'4'1'0,"-1"-1"0,0 1 0,1 0 0,-1 0 0,0 0 0,1 0 0,-1 1 0,0-1 0,0 1 0,0 0 0,-1 0 0,1 0 0,0 0 0,-1 0 0,1 0 0,3 5 0,39 54 0,-18-22 0,54 75-1365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0:17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1 236 24575,'1'-3'0,"0"1"0,0-1 0,0 0 0,0 1 0,0-1 0,1 0 0,-1 1 0,1 0 0,0-1 0,-1 1 0,1 0 0,0 0 0,5-4 0,30-23 0,21-8-74,-39 26-111,1-1 1,-2 0 0,1-2-1,-2 0 1,0-1-1,25-29 1,-36 35-6642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0:18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89 24575,'199'-14'0,"295"-8"0,-365 14 0,8-1 0,-92 9 0,-26 2 0,0-1 0,1-1 0,-1-1 0,1-1 0,-1-1 0,0 0 0,33-11 0,-5 0-1365,-33 12-5461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0:47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1 489 24575,'12'11'0,"0"0"0,2-2 0,-1 1 0,1-2 0,0 1 0,21 7 0,98 32 0,-93-35 0,252 93 0,210 63 0,88-27-156,9-45-489,623 54 645,-615-74 400,997 0 1,-653-15-401,-132-16 0,2-50 0,-749 0 0,-1-3 0,0-3 0,-1-3 0,0-4 0,-1-2 0,130-56 0,-86 22 0,-2-6 0,-4-4 0,117-89 0,254-244-518,-27-31 421,-277 251-1166,-103 101-5050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9:27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0 752 24575,'8'-1'0,"0"0"0,0 0 0,0-1 0,-1 0 0,1 0 0,0-1 0,-1 0 0,0 0 0,0-1 0,13-8 0,7-7 0,32-29 0,-29 22 0,-5 4 0,-1-2 0,-1 0 0,-1-1 0,-1-1 0,-1-1 0,-2-1 0,-1 0 0,-1-1 0,-1-1 0,-2-1 0,11-36 0,-19 46 0,-1 0 0,0-1 0,0-31 0,-4 41 0,0 0 0,-1 1 0,0-1 0,0 0 0,-1 0 0,-1 1 0,-7-21 0,9 30 0,1 0 0,-1 0 0,0 1 0,1-1 0,-1 0 0,0 0 0,0 1 0,0-1 0,0 1 0,-1-1 0,1 1 0,0-1 0,-1 1 0,1 0 0,-1-1 0,1 1 0,-1 0 0,0 0 0,1 0 0,-1 1 0,-3-2 0,3 2 0,1 0 0,-1 1 0,1-1 0,0 1 0,-1-1 0,1 1 0,-1 0 0,1-1 0,0 1 0,0 0 0,-1 0 0,1 0 0,0 0 0,0 0 0,0 0 0,0 0 0,0 1 0,0-1 0,1 0 0,-1 0 0,-1 2 0,-6 13 0,1 1 0,0 0 0,-6 25 0,10-33 0,-6 21 0,-16 45 0,4 2 0,3 0 0,-15 142 0,31 244 0,4-296 0,-5-277 0,1 40 0,10-120 0,-4 168 0,0 1 0,1-1 0,1 1 0,1 1 0,1-1 0,1 1 0,1 1 0,0 0 0,17-23 0,-25 40 0,-1 0 0,0 1 0,1-1 0,0 0 0,-1 1 0,1-1 0,0 1 0,0-1 0,0 1 0,0 0 0,0 0 0,0 0 0,0 0 0,0 0 0,0 1 0,0-1 0,0 0 0,1 1 0,-1 0 0,0-1 0,1 1 0,3 0 0,-2 1 0,-1 0 0,0 1 0,1-1 0,-1 1 0,0-1 0,0 1 0,0 0 0,0 0 0,0 0 0,-1 0 0,1 1 0,0-1 0,2 4 0,5 7 0,0 1 0,-1 0 0,-1 0 0,0 1 0,6 17 0,-6-12 13,-2 1 1,0 0-1,-1 0 0,-2 1 0,2 22 1,-2 111-621,-3-111-231,0-29-5988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9:27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162 230 24575,'1'-1'0,"0"1"0,0-1 0,0 0 0,0 0 0,0 0 0,0 0 0,-1 0 0,1 0 0,0 0 0,0 0 0,-1 0 0,1 0 0,-1 0 0,1-1 0,-1 1 0,1 0 0,-1 0 0,0-1 0,0 1 0,0 0 0,1-1 0,-1 1 0,-1-2 0,5-36 0,-4 36 0,0-3 0,1 0 0,-1 0 0,-1 0 0,1 0 0,-1 0 0,0 0 0,0 0 0,-1 0 0,1 0 0,-4-5 0,4 9 0,0 0 0,-1 1 0,1-1 0,0 1 0,-1-1 0,1 1 0,-1 0 0,0 0 0,1-1 0,-1 1 0,0 0 0,0 0 0,0 1 0,0-1 0,0 0 0,0 1 0,0-1 0,0 1 0,0-1 0,0 1 0,0 0 0,0 0 0,0 0 0,0 0 0,0 0 0,0 1 0,0-1 0,0 1 0,0-1 0,0 1 0,0 0 0,-4 1 0,0 1 0,1 0 0,-1 0 0,0 0 0,1 1 0,-1-1 0,1 1 0,0 1 0,0-1 0,1 1 0,-1-1 0,1 1 0,0 1 0,1-1 0,-1 1 0,1-1 0,0 1 0,0 0 0,1 0 0,-1 0 0,1 0 0,1 1 0,-2 9 0,-2 14 0,1 1 0,2 0 0,2 43 0,1-65 0,-1 2 0,1-1 0,0 0 0,1 1 0,0-1 0,1 0 0,0 0 0,0-1 0,1 1 0,0-1 0,1 1 0,0-1 0,1-1 0,0 1 0,0-1 0,0 0 0,1 0 0,1-1 0,9 8 0,0-2 0,-1-2 0,2 0 0,-1-1 0,2-1 0,-1 0 0,1-2 0,0 0 0,28 6 0,-46-13 0,1 1 0,-1-1 0,0 0 0,1 0 0,-1 0 0,1 0 0,-1 0 0,1 0 0,-1-1 0,0 1 0,1 0 0,-1-1 0,0 1 0,1-1 0,-1 1 0,0-1 0,1 1 0,-1-1 0,0 0 0,0 0 0,0 0 0,0 0 0,0 0 0,0 0 0,0 0 0,0 0 0,0 0 0,0 0 0,-1 0 0,1-1 0,0 1 0,-1 0 0,1-1 0,-1 1 0,1 0 0,-1-1 0,0 1 0,0-1 0,1-2 0,1-8 0,-1 0 0,0 0 0,-2-22 0,0 19 0,1-126 0,-3-161 0,-7 243-1365,3 37-5461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9:28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0 121 24575,'3'0'0,"4"0"0,7 0 0,7-3 0,3-1 0,3-3 0,0-6 0,-1-1 0,1-1 0,-2-1 0,-1-1 0,-3 0 0,-4 2-8191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9:28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24575,'0'-1'0,"1"0"0,-1 0 0,1 0 0,0 0 0,0 0 0,0 0 0,-1 0 0,1 0 0,0 0 0,0 1 0,0-1 0,0 0 0,1 1 0,-1-1 0,0 1 0,0-1 0,0 1 0,0-1 0,1 1 0,-1 0 0,0-1 0,0 1 0,1 0 0,-1 0 0,0 0 0,2 0 0,35-1 0,-35 1 0,0 1 0,0 0 0,0 0 0,-1 0 0,1 0 0,0 1 0,-1-1 0,1 1 0,-1-1 0,1 1 0,-1 0 0,0 0 0,0 0 0,0 0 0,0 0 0,0 1 0,0-1 0,-1 0 0,1 1 0,-1 0 0,1-1 0,-1 1 0,0 0 0,0-1 0,0 1 0,-1 0 0,1 3 0,4 14 0,-1 0 0,2 39 0,-5-39 0,0-12-85,0 2 128,0-1 0,-1 1 1,0 0-1,-2 11 0,2-18-114,-1-1 0,1 1-1,-1-1 1,0 1 0,0-1 0,0 0-1,0 1 1,0-1 0,-1 0 0,1 0-1,-1 1 1,1-1 0,-1 0 0,0-1-1,0 1 1,0 0 0,0 0 0,0-1-1,0 1 1,-4 1 0,-7 3-6755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0:32.5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1 356 24575,'18'-2'0,"0"-1"0,0-1 0,0 0 0,0-1 0,34-15 0,-15 6 0,3-1 0,-2-2 0,0-1 0,53-34 0,-72 39 0,0-1 0,-1 0 0,-1-1 0,0-1 0,-1 0 0,-1-1 0,-1-1 0,13-20 0,-14 9-1365,-9 17-5461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9:29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4 24575,'-39'-1'0,"27"-1"0,1 2 0,-1-1 0,0 1 0,0 1 0,1 0 0,-1 1 0,-19 5 0,28-4 0,0 0 0,-1 0 0,1 0 0,0 0 0,1 0 0,-1 0 0,1 1 0,-1-1 0,1 1 0,0 0 0,0 0 0,1-1 0,-3 8 0,-16 55 0,14-39 0,3-16 0,0 1 0,0-1 0,1 1 0,1-1 0,0 1 0,0 0 0,1 0 0,3 21 0,-2-32 0,0 1 0,1 0 0,-1 0 0,0-1 0,1 1 0,0-1 0,-1 1 0,1-1 0,0 1 0,0-1 0,0 0 0,0 0 0,-1 0 0,2 0 0,-1 0 0,0-1 0,0 1 0,0-1 0,0 1 0,0-1 0,0 0 0,1 0 0,2 0 0,63-2 0,-45 0 0,13 2-1365,-21-1-5461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9:29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0 24575,'-1'3'0,"0"0"0,0 0 0,0-1 0,0 1 0,-1 0 0,1-1 0,-1 0 0,1 1 0,-1-1 0,0 0 0,0 0 0,0 0 0,0 0 0,0 0 0,-1 0 0,-3 2 0,-45 29 0,43-29 0,3-1 0,1-1 0,-1 1 0,1 0 0,-1 0 0,1 0 0,0 0 0,0 1 0,0 0 0,1 0 0,-1 0 0,1 0 0,0 1 0,0-1 0,0 1 0,1 0 0,0-1 0,0 1 0,0 0 0,0 1 0,1-1 0,0 0 0,0 0 0,0 0 0,1 1 0,0-1 0,0 1 0,0-1 0,1 7 0,0 34 0,-13 85 0,11-123 0,-1 9 0,0-1 0,0 1 0,3 32 0,-1-46 0,1 1 0,-1 0 0,1-1 0,0 1 0,0-1 0,0 1 0,1-1 0,-1 1 0,1-1 0,0 0 0,-1 0 0,1 0 0,1 0 0,-1 0 0,0 0 0,1 0 0,0-1 0,-1 1 0,1-1 0,0 0 0,0 0 0,1 0 0,3 2 0,9 2-1365,-1-2-5461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9:30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24575,'2'19'0,"1"0"0,1-1 0,1 1 0,1-1 0,0-1 0,2 1 0,0-1 0,11 19 0,6 13 0,2 6 0,-16-35 0,0 1 0,-1 1 0,-2 0 0,0 0 0,6 31 0,-12-44-170,-1 0-1,-1 0 0,1 0 1,-2 0-1,1 0 0,-1 0 1,-2 10-1,-2-8-6655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9:30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24575,'32'16'0,"1"-2"0,1 0 0,1-3 0,0-1 0,59 10 0,205 33-1365,-280-50-5461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9:30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24575,'3'0'0,"1"3"0,3 1 0,6 0 0,7-1 0,3 0 0,1-2 0,-1 0 0,-2-1 0,0 0 0,1 0 0,0 0 0,-3-1-8191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9:31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493 143 24575,'3'-4'0,"1"0"0,-1-1 0,0 1 0,0-1 0,-1 0 0,1 0 0,-1 0 0,0 0 0,-1 0 0,1-1 0,-1 1 0,0-1 0,0 1 0,-1 0 0,0-1 0,0-7 0,0 11 0,0 0 0,0 0 0,0 0 0,-1 0 0,1 0 0,0 0 0,-1 0 0,0 0 0,1 0 0,-1 0 0,0 0 0,0 0 0,0 1 0,0-1 0,-1 0 0,1 1 0,0-1 0,-1 0 0,1 1 0,-1 0 0,1-1 0,-1 1 0,0 0 0,1 0 0,-1 0 0,0 0 0,0 0 0,0 0 0,0 0 0,0 1 0,0-1 0,0 1 0,0 0 0,0-1 0,0 1 0,0 0 0,0 0 0,0 0 0,0 1 0,-1-1 0,1 0 0,0 1 0,0-1 0,-2 2 0,-3 0 0,0 1 0,0 0 0,1 0 0,-1 1 0,1 0 0,0 0 0,0 0 0,1 1 0,-1 0 0,1 0 0,0 0 0,-7 10 0,-6 11 0,-24 42 0,34-55 0,-5 13 0,1-1 0,1 2 0,1 0 0,2 0 0,0 1 0,2 0 0,1 0 0,1 0 0,2 1 0,0-1 0,6 56 0,-4-82 0,0 1 0,0-1 0,0 1 0,0-1 0,0 0 0,1 1 0,-1-1 0,1 0 0,0 1 0,-1-1 0,1 0 0,0 0 0,1 1 0,-1-1 0,0 0 0,1 0 0,-1-1 0,1 1 0,-1 0 0,1 0 0,0-1 0,0 1 0,-1-1 0,1 1 0,1-1 0,-1 0 0,0 0 0,0 0 0,0 0 0,0 0 0,1 0 0,-1-1 0,0 1 0,1-1 0,-1 0 0,1 1 0,-1-1 0,0 0 0,1 0 0,-1-1 0,1 1 0,-1 0 0,0-1 0,4-1 0,2 0 0,-1 0 0,1-1 0,0-1 0,-1 1 0,0-1 0,0 0 0,0-1 0,0 0 0,-1 0 0,0 0 0,0-1 0,6-6 0,-3-2 0,1 1 0,-2-1 0,0-1 0,-1 0 0,0 0 0,5-19 0,18-95 0,-27 110 0,-5 42 0,1 0 0,3 38 0,0-5 0,-2-25 0,1 11 0,-1 0 0,-2 1 0,-2-1 0,-2-1 0,-20 73 0,-130 281 0,152-385 0,-2 0 0,1 0 0,-1-1 0,-1 0 0,0 0 0,0-1 0,-1 1 0,0-2 0,0 1 0,-11 7 0,13-11 0,0-1 0,0 0 0,0 0 0,-1 0 0,1-1 0,-1 0 0,1 0 0,-1-1 0,1 0 0,-1 0 0,0-1 0,0 1 0,1-1 0,-1-1 0,0 0 0,0 1 0,-12-5 0,13 3-62,2 0 0,-1-1 0,0 0 0,0 0 0,1 0 0,0 0 0,-1-1 0,1 1 0,1-1 0,-1 0 0,0 0 0,1-1-1,0 1 1,0-1 0,0 1 0,1-1 0,-1 0 0,1 0 0,0 0 0,1 0 0,-2-6 0,-4-19-6764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9:32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 24575,'145'-2'0,"156"5"0,-300-4 0,0 1 0,0 0 0,0 0 0,-1 0 0,1 0 0,0 0 0,0 0 0,0 0 0,0 0 0,0 0 0,-1 1 0,1-1 0,0 0 0,0 1 0,0-1 0,-1 0 0,1 1 0,0-1 0,0 1 0,-1-1 0,1 1 0,0-1 0,-1 1 0,1-1 0,-1 1 0,1 0 0,-1-1 0,1 1 0,-1 0 0,1 0 0,0 1 0,-2-1 0,1 1 0,-1-1 0,1 1 0,-1-1 0,0 1 0,1-1 0,-1 1 0,0-1 0,0 0 0,0 1 0,0-1 0,0 0 0,0 0 0,-3 2 0,-50 37 0,54-40 0,-85 53 0,-93 62 0,122-79 0,-28 22 0,83-57 0,1-1 0,0 0 0,0 0 0,-1 1 0,1-1 0,0 1 0,0-1 0,0 0 0,-1 1 0,1-1 0,0 0 0,0 1 0,0-1 0,0 1 0,0-1 0,0 0 0,0 1 0,0-1 0,0 1 0,0-1 0,0 0 0,0 1 0,0-1 0,0 1 0,0-1 0,0 0 0,1 1 0,-1-1 0,0 1 0,0-1 0,0 0 0,1 1 0,-1-1 0,0 0 0,0 1 0,1-1 0,-1 0 0,0 0 0,1 1 0,-1-1 0,0 0 0,1 0 0,-1 0 0,0 1 0,1-1 0,-1 0 0,0 0 0,1 0 0,-1 0 0,1 0 0,-1 0 0,0 0 0,1 0 0,-1 0 0,1 0 0,-1 0 0,0 0 0,1 0 0,31 8 0,-29-8 0,68 8-15,0-3 0,110-6 0,-66-1-1305,-99 2-5506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9:32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0 24575,'-2'11'0,"0"0"0,-1 0 0,0-1 0,-1 1 0,0-1 0,0 0 0,-10 14 0,0 4 0,-2 8 0,1 0 0,1 1 0,2 0 0,2 1 0,1 0 0,3 0 0,-5 72 0,10-83 0,2 1 0,0 0 0,2-1 0,1 0 0,1 1 0,13 36 0,-14-51 0,2-1 0,0 1 0,0-1 0,1 0 0,1 0 0,0-1 0,0 0 0,1-1 0,1 0 0,0 0 0,0-1 0,1 0 0,0-1 0,21 13 0,-13-12-227,1 0-1,-1-2 1,1 0-1,1-1 1,40 6-1,-44-9-6598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9:32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24575,'193'330'0,"-46"-87"0,-112-177 0,48 123 0,-69-152-1365,-3-8-5461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9:39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24575,'0'-1'0,"0"0"0,0 1 0,1-1 0,-1 0 0,1 1 0,-1-1 0,1 0 0,-1 1 0,1-1 0,-1 1 0,1-1 0,-1 1 0,1-1 0,0 1 0,-1-1 0,1 1 0,0-1 0,-1 1 0,1 0 0,0 0 0,0-1 0,-1 1 0,1 0 0,0 0 0,0 0 0,1 0 0,27-4 0,-26 4 0,441-1 0,-389 7-1365,-32-2-5461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0:51.0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 10 24575,'-4'0'0,"-3"0"0,0-3 0,0-4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9:40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24575,'0'3'0,"0"4"0,0 3 0,3 4 0,4-1 0,3-2 0,7-4 0,6-2 0,8-3 0,5-1 0,6-1 0,7-3 0,4-5 0,8-3 0,10-1 0,9 0 0,-8 1-8191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9:41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6 315 24575,'-6'0'0,"7"-2"0,7-4 0,76-66 0,102-114 0,-159 158 0,-26 27 0,0-1 0,1 0 0,-1 1 0,1-1 0,0 1 0,0 0 0,-1-1 0,1 1 0,0 0 0,0 0 0,0 0 0,0 0 0,0 0 0,0 1 0,1-1 0,-1 1 0,4-1 0,-6 1 0,1 0 0,-1 0 0,1 0 0,-1 1 0,1-1 0,-1 0 0,1 0 0,-1 1 0,1-1 0,-1 0 0,0 1 0,1-1 0,-1 0 0,1 1 0,-1-1 0,0 1 0,1-1 0,-1 1 0,0-1 0,0 1 0,1-1 0,-1 1 0,0-1 0,0 1 0,0 0 0,-1 25 0,-24 76 0,13-58 0,1 0 0,-6 66 0,-17 218 0,30-294 0,-3-1 0,0 0 0,-17 43 0,10-44-1365,8-20-5461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9:42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24575,'6'6'0,"2"0"0,-1-1 0,1-1 0,-1 1 0,1-1 0,0-1 0,1 1 0,-1-1 0,1-1 0,15 4 0,103 9 0,-81-11 0,911 21-700,-678-28 596,1439 2-591,-1699 1-5997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9:43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1 325 24575,'36'-27'0,"34"-25"0,-2-3 0,72-77 0,-125 111 0,-13 18 0,0-1 0,0 0 0,1 1 0,-1-1 0,1 1 0,0 0 0,0 0 0,0 0 0,7-4 0,-9 7 0,-1 1 0,1 0 0,-1 0 0,1 0 0,-1 0 0,1-1 0,-1 1 0,1 0 0,-1 0 0,0 0 0,1 0 0,-1 0 0,0 0 0,0 0 0,0 0 0,0 0 0,0 0 0,0 0 0,0 0 0,0 0 0,0 0 0,-1 0 0,1 0 0,-1 2 0,-4 29 0,-13 72 0,5 0 0,0 196 0,13-180-1365,0-100-5461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9:44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 24575,'7'1'0,"1"1"0,0-1 0,0 1 0,-1 0 0,12 5 0,24 6 0,-11-7 0,3 1 0,0-1 0,0-1 0,1-2 0,-1-2 0,1-1 0,41-6 0,-72 5-52,-1 0-1,1 0 1,0-1-1,-1 1 1,1-1-1,-1 0 1,0 0-1,0-1 1,1 1-1,-2-1 1,1 0-1,0 0 1,-1-1-1,1 1 1,-1-1-1,0 1 1,0-1-1,0 0 1,-1 0-1,1 0 0,-1-1 1,0 1-1,0 0 1,0-1-1,1-8 1,-1-1-6774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9:44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24575,'1'17'0,"1"-1"0,0 0 0,1 0 0,7 18 0,-6-18 0,1 1 0,-2 0 0,3 30 0,-7-1-40,0-33-180,0 1-1,1 0 0,1 0 0,0-1 0,6 24 0,-4-25-6605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9:45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1 410 24575,'260'19'0,"-234"-19"0,-15 1 0,0-1 0,0-1 0,0 1 0,-1-2 0,14-2 0,-20 2 0,0 1 0,-1-1 0,1 1 0,-1-1 0,1 0 0,-1-1 0,0 1 0,0 0 0,0-1 0,0 0 0,0 0 0,-1 0 0,1 0 0,-1 0 0,0 0 0,0-1 0,0 1 0,2-5 0,1-5 0,-1 1 0,0 0 0,-1-1 0,0 0 0,-1 0 0,1-20 0,-4-83 0,-2 44 0,3 69 0,0 0 0,0 0 0,0 0 0,-1 0 0,1 0 0,-1 0 0,0 0 0,0 0 0,0 1 0,0-1 0,0 0 0,-1 0 0,1 1 0,-1-1 0,1 1 0,-1 0 0,0-1 0,0 1 0,0 0 0,-1 0 0,1 0 0,0 0 0,-1 1 0,1-1 0,-1 0 0,0 1 0,1 0 0,-1 0 0,0 0 0,0 0 0,0 0 0,0 0 0,0 1 0,0 0 0,0-1 0,0 1 0,0 0 0,-5 1 0,1-1 0,0 1 0,0 0 0,0 0 0,0 1 0,0-1 0,0 1 0,1 1 0,-1-1 0,1 1 0,-1 1 0,1-1 0,0 1 0,0 0 0,1 0 0,-1 1 0,-4 5 0,4-3 0,2 1 0,-1-1 0,1 1 0,0 0 0,1 0 0,0 0 0,0 1 0,1-1 0,0 1 0,0-1 0,0 14 0,0 13 0,5 57 0,0-22 0,-3-62 0,-1 5 0,1-1 0,1 1 0,0 0 0,1-1 0,4 19 0,-4-27 0,-1 0 0,1-1 0,0 1 0,0 0 0,1-1 0,-1 1 0,1-1 0,0 1 0,0-1 0,0 0 0,0 0 0,0-1 0,1 1 0,-1-1 0,1 1 0,-1-1 0,1 0 0,0-1 0,0 1 0,4 1 0,24 5 0,0-1 0,1-2 0,43 3 0,-76-8 0,9 1 0,2 0 0,-1 0 0,1-1 0,0 0 0,11-2 0,-19 1 0,-1 1 0,1-1 0,-1 1 0,1-1 0,-1 0 0,1 0 0,-1 0 0,0 0 0,0-1 0,0 1 0,0-1 0,0 1 0,0-1 0,0 0 0,0 1 0,0-1 0,-1 0 0,1 0 0,-1-1 0,1 1 0,-1 0 0,2-4 0,10-32-1365,-10 25-5461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9:46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24575,'0'-3'0,"3"-1"0,7 0 0,5 1 0,6 1 0,2 1 0,3 0 0,4 1 0,-1 0 0,-2 0 0,-3 0 0,-2 0 0,-3 0 0,-3 0-8191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9:47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20 24575,'1'-1'0,"-1"1"0,0-1 0,1 0 0,-1 0 0,0 1 0,1-1 0,-1 0 0,1 1 0,-1-1 0,1 1 0,0-1 0,-1 1 0,1-1 0,0 1 0,-1-1 0,1 1 0,0-1 0,-1 1 0,1 0 0,0-1 0,0 1 0,-1 0 0,1 0 0,0 0 0,0-1 0,0 1 0,1 0 0,27-3 0,-25 3 0,10-1 0,16-1 0,44 2 0,-67 0 0,1 1 0,-1 0 0,0 0 0,0 0 0,0 1 0,0 1 0,0-1 0,0 1 0,0 0 0,-1 0 0,11 8 0,-16-10 0,0 0 0,0-1 0,-1 1 0,1-1 0,0 1 0,-1 0 0,1-1 0,-1 1 0,1 0 0,-1 0 0,1 0 0,-1-1 0,1 1 0,-1 0 0,0 0 0,1 0 0,-1 0 0,0 0 0,0 0 0,0 0 0,0 0 0,0-1 0,0 1 0,0 0 0,0 0 0,0 0 0,0 0 0,0 0 0,-1 1 0,0 0 0,0 1 0,-1-1 0,1 0 0,-1 0 0,0 0 0,0 0 0,0 0 0,0 0 0,0 0 0,-3 2 0,-9 5 0,-1 0 0,-24 10 0,30-15 0,-47 20 0,40-19 0,0 1 0,1 1 0,0 1 0,0 0 0,0 0 0,1 2 0,1 0 0,-25 22 0,37-31 0,-1 1 0,1-1 0,-1 1 0,1-1 0,0 1 0,-1-1 0,1 1 0,0 0 0,0 0 0,0-1 0,1 1 0,-1 0 0,0 0 0,1 0 0,-1 0 0,1 0 0,-1 0 0,1 0 0,0 0 0,0 0 0,0 0 0,0 0 0,0 0 0,1 0 0,-1 0 0,1 0 0,-1 0 0,1 0 0,0 0 0,-1 0 0,1 0 0,0 0 0,0 0 0,1-1 0,1 4 0,1-2 0,0 0 0,0 0 0,0-1 0,1 1 0,-1-1 0,1 0 0,0 0 0,-1 0 0,1-1 0,0 0 0,0 0 0,0 0 0,6 0 0,32 1 45,0-3-1,65-8 1,45-2-1544,-138 11-5327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9:48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24575,'0'3'0,"3"4"0,3 1 0,5 2 0,3-1 0,5-2 0,3-2 0,-3 2 0,1-2 0,1 3 0,2-1 0,1-2 0,-1-1 0,-2-1 0,-1-2 0,-4 0-8191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0:47.4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9:54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24575,'512'-28'0,"-408"21"0,159 7 0,-249 3 0,1 1 0,-1 0 0,0 0 0,0 1 0,-1 1 0,0 1 0,0 0 0,0 0 0,12 10 0,54 28 0,10-11 0,107 26 0,-11-5 0,313 108 0,-330-115 0,218 33 0,-220-50 0,-117-20 0,0 3 0,-1 1 0,0 3 0,82 44 0,164 120 0,-280-173 0,143 90 0,84 60 0,92 106 0,-261-207 0,56 50 0,-33-25 0,-59-54 0,-1 2 0,-2 1 0,45 55 0,195 298 0,-263-371 0,29 37 0,32 60 0,-59-91 0,-2 1 0,-1 0 0,-1 0 0,0 1 0,-2 0 0,6 36 0,-2 5 0,-2 1 0,-4 0 0,-4 85 0,-1-141 0,-1 1 0,0-1 0,0 0 0,-1 0 0,0 0 0,0 0 0,-1-1 0,0 0 0,-9 13 0,-55 61 0,34-44 0,17-17 0,6-5 0,-1-1 0,0 0 0,-1-1 0,-1 0 0,0-1 0,0-1 0,-1 0 0,-25 13 0,-223 83 0,223-95 0,0-2 0,-1-1 0,1-2 0,-79 3 0,41 4-1365,65-12-5461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9:56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0 24575,'-2'6'0,"1"0"0,-1 0 0,0-1 0,-1 0 0,1 1 0,-1-1 0,0 0 0,-5 7 0,-8 14 0,-3 24 0,17-40 0,-2 0 0,0 0 0,0-1 0,-1 1 0,0-1 0,0 0 0,-1 0 0,-7 8 0,11-15 0,0-1 0,0 1 0,0 0 0,1 0 0,-1 0 0,1 0 0,-1 0 0,1 0 0,0 1 0,0-1 0,0 0 0,0 1 0,0-1 0,0 1 0,1-1 0,-1 4 0,2-5 0,0 1 0,0-1 0,0 0 0,0 1 0,0-1 0,0 0 0,0 0 0,1 0 0,-1 0 0,1 0 0,-1 0 0,1 0 0,-1 0 0,1 0 0,-1-1 0,1 1 0,0-1 0,-1 1 0,1-1 0,0 0 0,-1 1 0,1-1 0,0 0 0,3 0 0,176 14 0,-139-11 0,-5 1-455,0 1 0,44 13 0,-67-14-6371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1:02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3916 24575,'1030'0'0,"-944"-4"0,116-20 0,31-3 0,-199 24 0,46-11 0,-52 8 0,0 1 0,53-2 0,11 7 0,92-12 0,176-10 0,-121 8 0,-197 10 0,56-13 0,-70 11 0,1 1 0,41-2 0,-53 5 0,1 0 0,-1-1 0,1-1 0,-1-1 0,0 0 0,0-2 0,-1 0 0,24-13 0,50-20 0,-51 29 0,0 0 0,1 3 0,-1 1 0,1 2 0,78 1 0,-90 2 0,1-1 0,-1-2 0,0-1 0,0-1 0,31-12 0,40-10 0,86-21 0,-120 22 0,-12 4 0,24-5 0,45-14 0,-107 38 0,-1 0 0,1-2 0,19-11 0,-19 10 0,1 0 0,30-11 0,-6 7 0,0-2 0,-1-2 0,65-37 0,-53 25 0,-32 20 0,-2-1 0,1-1 0,-1-1 0,-1 0 0,0-1 0,-1-1 0,0 0 0,-1-1 0,21-26 0,113-169 0,-133 192 0,1 0 0,0 1 0,32-24 0,-25 22 0,31-33 0,-13 4 0,-26 29 0,1-1 0,1 2 0,1 0 0,26-19 0,-5 8 0,-2-2 0,57-59 0,-62 58 0,-21 22 0,0-1 0,-1-1 0,-1 0 0,12-17 0,77-104 0,-58 81 0,-5 5 0,60-58 0,-70 76 0,-1-2 0,39-61 0,-48 68 0,59-97 0,29-42 0,-48 77 0,-26 46 0,-1 3 0,-17 18 0,2 0 0,0 1 0,1 0 0,33-29 0,-27 26 0,0 0 0,21-29 0,-8 5 0,1 1 0,59-54 0,-54 52 0,-34 37 0,0 1 0,0 1 0,1-1 0,0 1 0,0 0 0,0 0 0,1 1 0,0 0 0,14-8 0,60-27 0,102-43 0,43-18 0,-170 72 0,2 2 0,0 3 0,109-30 0,-76 25 0,-19 4 0,16 2 0,174-23 0,-146 43 0,-87 4 0,1-2 0,0-1 0,-1-1 0,49-11 0,-9-3 0,0 3 0,92-6 0,-81 3 0,-65 12 0,1 1 0,0 0 0,32-1 0,56-4 0,15 0 0,127-8 0,-38 0 0,-175 15 0,0-1 0,-1-2 0,48-12 0,-47 9 0,-1 1 0,1 2 0,44-2 0,-55 6 0,0-2 0,0 0 0,27-8 0,-27 6 0,0 0 0,1 2 0,27-2 0,-24 6 0,0-1 0,0-2 0,0-1 0,0-1 0,-1-1 0,48-15 0,-47 12-21,2 1 0,-1 2-1,1 0 1,36 0 0,-10 1-1238,-39 2-5567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1:05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1:06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70 24575,'0'-1'0,"1"0"0,-1 0 0,1 1 0,-1-1 0,1 0 0,0 0 0,-1 0 0,1 0 0,0 0 0,0 1 0,0-1 0,0 0 0,0 1 0,0-1 0,0 1 0,0-1 0,0 1 0,0-1 0,0 1 0,0 0 0,0 0 0,0-1 0,0 1 0,0 0 0,0 0 0,1 0 0,0 0 0,38-2 0,-35 2 0,60-5-8,115-23 0,-85 11-1341,-82 15-5477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1:06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24575,'108'18'0,"372"-18"-1365,-459 0-5461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1:07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1 126 24575,'6'0'0,"5"0"0,3 0 0,9 0 0,4-3 0,2-1 0,0-3 0,-2 0 0,-3 1 0,-2 1 0,-2 3 0,-2 0 0,-3 1-8191</inkml:trace>
  <inkml:trace contextRef="#ctx0" brushRef="#br0" timeOffset="1">706 72 24575,'5'0'0,"0"-1"0,0-1 0,0 1 0,0-1 0,-1 1 0,8-5 0,10-3 0,23-5 0,-22 6 0,1 1 0,0 1 0,0 1 0,0 1 0,40-2 0,107 8-1365,-144-2-5461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1:0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 24575,'22'-1'0,"0"-1"0,0-1 0,29-9 0,-28 7 0,0 0 0,43-3 0,28-3 0,-46 4 0,43-9-1365,-73 15-5461</inkml:trace>
  <inkml:trace contextRef="#ctx0" brushRef="#br0" timeOffset="1">1130 1 24575,'3'0'0,"4"0"0,3 0 0,4 0 0,2 0 0,2 0 0,0 0 0,0 0 0,1 0 0,-4 0-8191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1:15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0 24575,'1'260'0,"-3"267"0,-16-178 0,1-125 0,-1 63 0,19 1190 0,-3-1446 0,-1 1 0,-12 50 0,-1 2 0,-20 180 0,34-252 33,0-1 0,-1 0 0,-7 19 0,-4 15-1530,12-32-5329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1:15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24575,'1'20'0,"1"-1"0,0 0 0,1-1 0,2 1 0,0-1 0,0 1 0,12 23 0,70 120 0,-24-49 0,-53-92 0,0-1 0,1-1 0,1 0 0,1 0 0,0-1 0,1-1 0,28 26 0,-41-42 0,0 0 0,0-1 0,0 1 0,0 0 0,0-1 0,0 1 0,1-1 0,-1 1 0,0-1 0,0 0 0,0 1 0,1-1 0,-1 0 0,0 0 0,1 0 0,-1 0 0,0 0 0,0 0 0,1 0 0,-1 0 0,0 0 0,0-1 0,1 1 0,0-1 0,1-1 0,-1 1 0,1-1 0,-1 0 0,0 1 0,0-1 0,0 0 0,0 0 0,0-1 0,0 1 0,2-4 0,3-8 0,0 0 0,0-1 0,5-18 0,-9 24 0,4-12-108,53-172-1149,-52 155-5569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0:50.2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188 196 24575,'0'-3'0,"-1"-1"0,1 1 0,-1-1 0,0 1 0,0-1 0,0 1 0,-1 0 0,1-1 0,-1 1 0,0 0 0,1 0 0,-2 0 0,1 1 0,0-1 0,0 0 0,-4-2 0,-52-41 0,10 9 0,45 35 0,1-1 0,0 1 0,-1-1 0,1 0 0,0 0 0,1 1 0,-1-1 0,0-1 0,1 1 0,-2-6 0,3 9 0,0-1 0,0 1 0,0-1 0,0 0 0,0 1 0,0-1 0,0 1 0,0-1 0,0 0 0,0 1 0,0-1 0,1 1 0,-1-1 0,0 1 0,0-1 0,1 1 0,-1-1 0,0 1 0,1-1 0,-1 1 0,1-1 0,-1 1 0,1-1 0,24-6 0,25 13 0,-49-6 0,1 0 0,0 1 0,0-1 0,-1 1 0,1-1 0,0 1 0,-1 0 0,1-1 0,0 1 0,-1 0 0,1 0 0,-1 0 0,0 1 0,1-1 0,-1 0 0,0 0 0,0 1 0,0-1 0,0 1 0,0-1 0,0 1 0,0-1 0,0 1 0,0 0 0,0 1 0,-1-2 0,-1 0 0,1 0 0,0 0 0,-1 0 0,1 0 0,-1 0 0,1 0 0,-1 0 0,0 0 0,1 0 0,-1 0 0,0-1 0,0 1 0,1 0 0,-1 0 0,0-1 0,0 1 0,0 0 0,0-1 0,0 1 0,0-1 0,0 0 0,0 1 0,0-1 0,0 0 0,0 1 0,0-1 0,0 0 0,0 0 0,0 0 0,0 0 0,-2 0 0,-42 2 0,40-2 0,-62-2 0,70 2 0,12 1 0,0 0 0,-1 0 0,1 1 0,-1 1 0,1 0 0,14 7 0,13 13 0,-41-23 0,-1 0 0,0 1 0,1-1 0,-1 0 0,0 1 0,1-1 0,-1 1 0,0-1 0,1 1 0,-1-1 0,0 0 0,0 1 0,1-1 0,-1 1 0,0-1 0,0 1 0,0-1 0,0 1 0,0-1 0,0 1 0,0 0 0,0-1 0,0 1 0,0-1 0,0 1 0,0-1 0,0 1 0,-1 1 0,0-1 0,0 0 0,0 0 0,0 0 0,0 0 0,0-1 0,-1 1 0,1 0 0,0 0 0,0-1 0,-1 1 0,1-1 0,0 1 0,-1-1 0,-1 1 0,39 0-1365,-21-1-5461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1:16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1 416 24575,'0'-11'0,"-1"0"0,2 0 0,0 0 0,0 0 0,1 0 0,0 0 0,1 1 0,0-1 0,0 1 0,1-1 0,1 1 0,0 1 0,0-1 0,9-11 0,10-14 0,2 2 0,1 0 0,1 1 0,2 2 0,53-41 0,-82 70 0,1-1 0,-1 1 0,1 0 0,0 0 0,0 0 0,-1 0 0,1 0 0,0 0 0,0 1 0,0-1 0,0 1 0,0-1 0,0 1 0,0 0 0,0 0 0,0 0 0,0 0 0,3 0 0,-4 1 0,1-1 0,-1 1 0,0 0 0,1-1 0,-1 1 0,0 0 0,0 0 0,0 0 0,0 0 0,0 0 0,0 0 0,0 1 0,0-1 0,0 0 0,0 0 0,0 1 0,-1-1 0,1 1 0,0 1 0,2 9 0,0 1 0,0-1 0,-1 1 0,0 24 0,1-5 0,4 9 0,1 0 0,3-1 0,1-1 0,2 0 0,2 0 0,1-2 0,2 0 0,2-1 0,1-1 0,41 49 0,54 50-1365,-99-114-5461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1:17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377 452 24575,'-2'-3'0,"0"0"0,0 0 0,0 0 0,-1 1 0,1-1 0,-1 0 0,0 1 0,0 0 0,0 0 0,0 0 0,0 0 0,-6-2 0,1-2 0,-5-1 0,0 0 0,0 1 0,0 1 0,-1-1 0,1 2 0,-1 0 0,0 1 0,-19-2 0,5 2 0,1 1 0,-1 2 0,-38 4 0,64-4 0,0 1 0,0-1 0,0 1 0,0 0 0,0 0 0,1 0 0,-1 0 0,0 0 0,1 0 0,-1 1 0,0-1 0,1 0 0,0 1 0,-1-1 0,1 1 0,0-1 0,0 1 0,0 0 0,0 0 0,0 0 0,0-1 0,0 1 0,0 0 0,1 0 0,-1 0 0,1 0 0,0 0 0,-1 0 0,1 3 0,-1 10 0,0 1 0,2 29 0,0-25 0,3 281 0,-4-294 0,1-1 0,-1 0 0,1 0 0,1 0 0,-1 1 0,1-1 0,0 0 0,0-1 0,1 1 0,-1 0 0,2-1 0,-1 1 0,0-1 0,1 0 0,0 0 0,0 0 0,0-1 0,1 1 0,0-1 0,0 0 0,0-1 0,0 1 0,0-1 0,1 0 0,-1 0 0,1 0 0,0-1 0,0 0 0,0 0 0,0-1 0,0 0 0,0 0 0,1 0 0,-1-1 0,0 1 0,1-2 0,-1 1 0,0-1 0,0 0 0,0 0 0,10-3 0,0-1 0,0 0 0,0-1 0,-1 0 0,0-2 0,0 0 0,0 0 0,-1-1 0,-1-1 0,1-1 0,-2 1 0,1-2 0,-2 0 0,1 0 0,-2-1 0,0-1 0,0 0 0,14-28 0,-11 12 0,-1-1 0,-1 0 0,-1 0 0,-2-1 0,-2 0 0,-1-1 0,-1 1 0,-1-42 0,0 3-341,-4 0 0,-2 0-1,-19-102 1,16 146-6485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1:18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0 263 24575,'4'-11'0,"0"-1"0,1 1 0,0 0 0,0 0 0,1 0 0,1 1 0,8-11 0,-4 4 0,10-13 0,-11 15 0,0 0 0,-1 0 0,-1 0 0,12-32 0,-14 36 0,-2 12 0,2 24 0,-2 40 0,-3-4 0,-4 107 0,-7-128-1365,7-29-5461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1:18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 24575,'0'-3'0,"3"-1"0,4-3 0,4 0 0,6-2 0,3 1 0,1 1 0,3 3 0,1 1 0,-2 1 0,-1 2 0,-1 0 0,-2 0 0,3 0 0,0 1 0,-4-1-8191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1:25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338 40 24575,'1'-1'0,"-1"-1"0,0 1 0,0-1 0,0 1 0,0-1 0,0 0 0,0 1 0,-1-1 0,1 1 0,0-1 0,-1 1 0,1-1 0,-1 1 0,0-1 0,1 1 0,-1-1 0,0 1 0,0 0 0,0-1 0,0 1 0,0 0 0,0 0 0,0 0 0,0 0 0,-1 0 0,1 0 0,-2-1 0,1 2 0,0 0 0,1 0 0,-1 0 0,0 0 0,0 1 0,1-1 0,-1 1 0,0-1 0,1 1 0,-1 0 0,0-1 0,1 1 0,-1 0 0,1 0 0,-1 0 0,1 0 0,0 0 0,-1 1 0,1-1 0,0 0 0,0 0 0,0 1 0,0-1 0,-2 4 0,-2 4 0,0-1 0,0 1 0,1 1 0,0-1 0,1 1 0,0-1 0,0 1 0,1 0 0,0 0 0,1 0 0,0 0 0,1 0 0,0 0 0,2 21 0,0-18 0,1 0 0,0-1 0,0 1 0,1 0 0,1-1 0,0 0 0,0 0 0,2-1 0,-1 1 0,1-1 0,9 11 0,15 11 0,-16-17 0,-1-1 0,0 2 0,-1 0 0,-1 1 0,13 24 0,-23-38 0,0 1 0,0 0 0,-1-1 0,1 1 0,-1 0 0,0 0 0,-1 0 0,1-1 0,-1 1 0,0 0 0,0 0 0,0 0 0,-1 0 0,0 0 0,0 0 0,0-1 0,-1 1 0,1 0 0,-1-1 0,0 1 0,0-1 0,-1 1 0,1-1 0,-1 0 0,0 0 0,0 0 0,-1-1 0,-4 6 0,-1-2 0,0 1 0,0-1 0,-1-1 0,0 1 0,0-2 0,0 1 0,-1-1 0,0-1 0,0 0 0,0-1 0,0 0 0,0 0 0,-1-1 0,0-1 0,-16 1 0,8-3 0,0 0 0,0-1 0,1 0 0,-1-2 0,1-1 0,0 0 0,0-1 0,-23-11 0,29 12-1365,1 0-5461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1:26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 24575,'-1'0'0,"-1"1"0,1-1 0,0 1 0,-1 0 0,1-1 0,0 1 0,0 0 0,-1 0 0,1 0 0,0 0 0,0 0 0,0 0 0,0 0 0,0 1 0,0-1 0,0 0 0,1 0 0,-1 1 0,-1 2 0,-12 29 0,13-30 0,-8 29 0,0 1 0,3 0 0,0 0 0,2 0 0,2 1 0,1 0 0,6 63 0,-5-92 0,1-1 0,0 1 0,-1-1 0,2 1 0,-1-1 0,0 0 0,1 1 0,0-1 0,0 0 0,0 0 0,1-1 0,-1 1 0,1 0 0,0-1 0,0 1 0,0-1 0,0 0 0,1 0 0,-1 0 0,1-1 0,0 1 0,-1-1 0,1 0 0,0 0 0,1 0 0,-1 0 0,8 1 0,7 1 0,0 0 0,1-2 0,-1 0 0,39-2 0,-51 0 0,8 0-120,-10 0 47,0 1 0,0-1-1,0 0 1,0-1 0,0 1 0,0-1-1,0 0 1,0 0 0,0 0 0,0-1-1,0 1 1,-1-1 0,1-1 0,-1 1-1,1 0 1,3-4 0,1-5-6753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1:27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24575,'0'-3'0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1:28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288 164 24575,'1'-26'0,"0"14"0,-1 0 0,0 0 0,-1 0 0,0 0 0,-4-17 0,4 27 0,0-1 0,0 0 0,0 1 0,0-1 0,-1 1 0,1-1 0,-1 1 0,1 0 0,-1 0 0,0 0 0,0 0 0,0 0 0,0 0 0,0 0 0,0 1 0,-1-1 0,1 1 0,0-1 0,-1 1 0,1 0 0,-1 0 0,1 0 0,-1 0 0,0 0 0,0 1 0,1 0 0,-1-1 0,-4 1 0,1-1 0,0 1 0,1 0 0,-1 0 0,1 0 0,-1 1 0,0-1 0,1 2 0,-1-1 0,1 0 0,-1 1 0,1 0 0,0 0 0,0 1 0,0 0 0,-7 4 0,7-1 0,-1-1 0,1 2 0,0-1 0,0 0 0,1 1 0,0 0 0,0 0 0,1 0 0,0 1 0,-4 10 0,-11 31 0,2-6 0,-15 57 0,28-88 0,0 1 0,2-1 0,-1 1 0,1 0 0,1 0 0,0 0 0,1-1 0,1 1 0,4 18 0,-6-29 0,1 0 0,0 0 0,0 0 0,0 0 0,0 0 0,0 0 0,0 0 0,1 0 0,-1 0 0,0-1 0,1 1 0,0-1 0,-1 1 0,1-1 0,0 1 0,0-1 0,0 0 0,0 0 0,4 2 0,-1-2 0,0 1 0,0-1 0,1 0 0,-1 0 0,0-1 0,1 1 0,-1-1 0,7-1 0,2-1 0,1 0 0,-1-1 0,-1-1 0,1 0 0,22-10 0,-19 5 0,1-1 0,-2 0 0,1-1 0,-1-1 0,-1 0 0,0-2 0,20-22 0,-28 27 0,0 0 0,0 0 0,-1-1 0,0 0 0,-1 0 0,0 0 0,0 0 0,-1-1 0,-1 0 0,0 0 0,0 0 0,-1 0 0,-1 0 0,1-17 0,-5-45 0,-11 131 0,-1-1 0,9-6 0,0 60 0,5-65 0,-1 0 0,-11 48 0,-5-1 0,4 0 0,-4 189 0,18-278 0,0-1 0,0 0 0,0 0 0,0 0 0,0 0 0,-1 0 0,1 0 0,-1 0 0,0 0 0,0 0 0,0 0 0,0 0 0,0 0 0,-1 0 0,0-1 0,1 1 0,-1-1 0,0 1 0,0-1 0,0 1 0,0-1 0,-1 0 0,1 0 0,-1 0 0,1-1 0,-5 3 0,4-3 0,0 0 0,-1-1 0,1 1 0,-1-1 0,0 0 0,1 0 0,-1 0 0,1 0 0,-1 0 0,1-1 0,-1 0 0,1 0 0,-1 0 0,1 0 0,0 0 0,-1-1 0,1 1 0,0-1 0,0 0 0,0 0 0,0 0 0,-4-5 0,-1 0-170,1 0-1,0-1 0,1 0 1,-1 0-1,2-1 0,-1 1 1,-6-15-1,3 3-6655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1:29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0 150 24575,'6'-30'0,"-5"29"0,-1 1 0,0-1 0,1 0 0,-1 1 0,1-1 0,-1 1 0,1-1 0,-1 1 0,1-1 0,-1 1 0,1-1 0,-1 1 0,1 0 0,0-1 0,-1 1 0,1 0 0,0-1 0,-1 1 0,1 0 0,0 0 0,-1 0 0,1-1 0,1 1 0,0 1 0,0 0 0,0-1 0,-1 1 0,1 0 0,0 0 0,0 0 0,0 0 0,-1 0 0,1 1 0,-1-1 0,1 1 0,-1-1 0,1 1 0,-1-1 0,0 1 0,0-1 0,0 1 0,0 0 0,0 0 0,0 0 0,0 0 0,-1 0 0,1 2 0,5 16 0,-2 0 0,0 0 0,-1 0 0,-1 0 0,-1 0 0,-1 1 0,-3 25 0,1-14 0,4 53 0,-2-85 0,0 0 0,0 0 0,0 0 0,0 0 0,0 1 0,0-1 0,0 0 0,0 0 0,0 0 0,0 0 0,0 0 0,0 1 0,0-1 0,0 0 0,0 0 0,0 0 0,0 0 0,0 1 0,0-1 0,0 0 0,0 0 0,0 0 0,0 0 0,0 1 0,0-1 0,0 0 0,1 0 0,-1 0 0,0 0 0,0 0 0,0 0 0,0 1 0,0-1 0,0 0 0,1 0 0,-1 0 0,0 0 0,0 0 0,0 0 0,0 0 0,0 0 0,1 0 0,-1 0 0,0 0 0,0 0 0,0 0 0,0 0 0,1 0 0,-1 0 0,0 0 0,0 0 0,0 0 0,0 0 0,1 0 0,-1 0 0,0 0 0,0 0 0,0 0 0,0 0 0,0 0 0,1 0 0,-1 0 0,0 0 0,0-1 0,10-13 0,7-22 0,11-38 0,-17 39 0,2 1 0,2 0 0,1 1 0,32-49 0,-26 46 0,-18 29 0,0-1 0,0 1 0,1 0 0,0 0 0,0 0 0,0 1 0,1 0 0,0 0 0,8-6 0,-13 12 0,0-1 0,0 1 0,0 0 0,0-1 0,1 1 0,-1 0 0,0 0 0,0 0 0,1 0 0,-1 0 0,0 0 0,0 0 0,1 0 0,-1 0 0,0 1 0,0-1 0,0 0 0,0 1 0,1-1 0,-1 1 0,0-1 0,0 1 0,0 0 0,0-1 0,0 1 0,0 0 0,0 0 0,-1 0 0,1 0 0,0 0 0,0 0 0,0 0 0,-1 0 0,1 0 0,-1 0 0,1 0 0,0 2 0,20 50 0,-18-44 0,11 41 0,-3 1 0,-1 0 0,-3 1 0,-3-1 0,-1 1 0,-6 68 0,6-140 0,2 0 0,0 1 0,1-1 0,1 1 0,17-34 0,-4 15 0,45-63 0,-63 99 0,-1-1 0,0 1 0,1 0 0,0 0 0,-1 0 0,1 1 0,0-1 0,0 0 0,0 1 0,0-1 0,1 1 0,-1-1 0,0 1 0,1 0 0,-1 0 0,0 0 0,1 0 0,-1 1 0,1-1 0,0 1 0,-1 0 0,1-1 0,-1 1 0,1 0 0,-1 0 0,1 1 0,0-1 0,-1 0 0,1 1 0,2 1 0,0 0 0,0 1 0,0-1 0,-1 1 0,0 1 0,1-1 0,-1 0 0,0 1 0,-1 0 0,1 0 0,-1 0 0,1 0 0,-1 1 0,-1 0 0,3 4 0,1 6 0,-1-1 0,0 1 0,-1-1 0,-1 1 0,3 29 0,9 38 0,-13-74-151,0 0-1,1-1 0,0 1 0,1-1 1,-1 0-1,1 0 0,1 0 1,5 8-1,-1-7-6674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1:30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341 199 24575,'2'-3'0,"0"1"0,0-1 0,0 0 0,-1 0 0,1 0 0,-1 0 0,1 0 0,-1-1 0,0 1 0,0 0 0,-1-1 0,1 1 0,-1 0 0,0-1 0,1 1 0,-1-1 0,-1 1 0,1-1 0,0 1 0,-1 0 0,0-1 0,0 1 0,0 0 0,0 0 0,0-1 0,-4-4 0,2 2 0,0 0 0,0 0 0,-1 1 0,0-1 0,0 1 0,-1 0 0,1 0 0,-1 1 0,0-1 0,0 1 0,-1 0 0,-8-5 0,-4 1 0,0 1 0,-30-8 0,42 13 0,0 1 0,-1 0 0,1 0 0,0 0 0,-1 1 0,1 0 0,0 0 0,-1 0 0,1 1 0,-1 0 0,-9 3 0,13-2 0,0 0 0,0 0 0,0 0 0,1 0 0,-1 1 0,0-1 0,1 1 0,0-1 0,0 1 0,-1 0 0,2 0 0,-1 0 0,-3 6 0,-18 52 0,10-24 0,5-21 0,2 1 0,0 0 0,1 0 0,0 0 0,-2 28 0,6-40 0,0 1 0,1-1 0,0 1 0,0 0 0,1-1 0,-1 1 0,1 0 0,0-1 0,1 1 0,-1-1 0,1 0 0,0 1 0,1-1 0,-1 0 0,1 0 0,0 0 0,0-1 0,1 1 0,-1-1 0,1 0 0,7 7 0,-2-6 0,-1 0 0,1 0 0,1-1 0,-1 0 0,1-1 0,-1 0 0,1-1 0,0 1 0,0-2 0,20 2 0,-14-3 0,-1 1 0,1-2 0,0 0 0,-1-1 0,1-1 0,20-6 0,-27 7 0,-1-1 0,1-1 0,-1 0 0,0 0 0,0-1 0,0 1 0,-1-2 0,0 1 0,0-1 0,0 0 0,-1-1 0,1 1 0,7-13 0,-9 10 0,0-1 0,0 0 0,-1 0 0,-1 0 0,1 0 0,-2 0 0,0-1 0,0 1 0,0-1 0,-2 0 0,1-13 0,0-4 0,0 17 0,-1-1 0,0 1 0,0 0 0,-1-1 0,0 1 0,-5-17 0,5 27 4,1-1-1,-1 1 1,0 0-1,0-1 0,1 1 1,-1-1-1,0 1 1,0 0-1,-1 0 0,1 0 1,0 0-1,0 0 1,-1 0-1,1 0 1,0 0-1,-1 0 0,1 0 1,-1 1-1,1-1 1,-1 0-1,1 1 0,-1 0 1,0-1-1,1 1 1,-1 0-1,1 0 1,-1 0-1,0 0 0,1 0 1,-1 0-1,0 0 1,1 0-1,-1 1 1,-2 0-1,1 0-90,0 0-1,0 0 1,0 1 0,0-1-1,0 1 1,0-1 0,0 1-1,1 0 1,-1 0-1,0 0 1,1 1 0,0-1-1,0 0 1,-1 1 0,2 0-1,-3 3 1,-2 8-6739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0:51.5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66 24575,'0'-3'0,"0"-4"0,0-4 0,0-3 0,0-2 0,0 1-8191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1:30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24575,'0'443'0,"2"-428"-68,2-21 238,4-24-1637,-6 7-5359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1:31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1:31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319 623 24575,'2'0'0,"0"-1"0,0 1 0,0-1 0,-1 1 0,1-1 0,0 0 0,0 1 0,-1-1 0,1 0 0,0 0 0,-1 0 0,1-1 0,-1 1 0,0 0 0,1 0 0,-1-1 0,0 1 0,0-1 0,0 1 0,1-1 0,-2 0 0,1 1 0,0-1 0,0 0 0,-1 1 0,1-1 0,-1 0 0,1 0 0,-1 0 0,0 0 0,1 0 0,-1 1 0,0-1 0,0 0 0,-1 0 0,1 0 0,-1-3 0,1 2 0,0 0 0,0 0 0,-1 0 0,1 0 0,-1 0 0,0 0 0,0 0 0,0 0 0,0 0 0,0 0 0,-1 0 0,1 0 0,-1 1 0,0-1 0,0 1 0,0-1 0,0 1 0,0 0 0,-1 0 0,1 0 0,0 0 0,-1 0 0,-4-2 0,-14 0 0,-1 1 0,1 1 0,-1 1 0,1 1 0,-1 0 0,1 2 0,-25 5 0,42-7 0,-1 1 0,0 0 0,1 1 0,-1-1 0,1 1 0,0 0 0,-1 0 0,1 0 0,0 1 0,0 0 0,0-1 0,1 1 0,-1 0 0,1 1 0,-4 3 0,2 0 0,0 0 0,1 0 0,0 0 0,0 1 0,0-1 0,1 1 0,1 0 0,-3 8 0,-1 15 0,2 0 0,1 0 0,1 51 0,2-71 0,0-9 0,0 0 0,0 0 0,0 0 0,0 1 0,1-1 0,-1 0 0,0 0 0,1 0 0,0 0 0,-1 0 0,1 0 0,0 0 0,0 0 0,0 0 0,0 0 0,1 0 0,-1 0 0,0-1 0,1 1 0,-1-1 0,1 1 0,0-1 0,-1 1 0,4 1 0,-1-2 0,0 1 0,0-1 0,0 0 0,1 0 0,-1-1 0,0 1 0,0-1 0,1 0 0,-1 0 0,0 0 0,9-2 0,3-1 0,0-1 0,-1-1 0,1 0 0,-1-1 0,27-15 0,-15 4 0,0-2 0,-1-1 0,-2-1 0,0-1 0,-1-1 0,31-41 0,-27 28 0,-3-1 0,0-1 0,-3-1 0,21-53 0,-30 61 0,-2-1 0,0 0 0,-3-1 0,0 0 0,-2 0 0,-2 0 0,-1-1 0,-2 1 0,-3-35 0,-4 48 0,7 20 0,-1 0 0,1 0 0,0 0 0,-1 0 0,1 0 0,0 0 0,-1 0 0,1 0 0,-1 0 0,1 0 0,0 0 0,-1 0 0,1 0 0,0 0 0,-1 0 0,1 0 0,0 1 0,-1-1 0,1 0 0,0 0 0,-1 0 0,1 1 0,0-1 0,0 0 0,-1 0 0,1 1 0,0-1 0,0 0 0,-1 1 0,1-1 0,0 1 0,-2 2 0,0 0 0,0 0 0,0 0 0,0 1 0,1-1 0,0 1 0,-1-1 0,0 8 0,-7 65 0,-23 146 0,11-41 0,6-44 0,1 8-1365,14-129-5461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1:41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0 24575,'-2'24'0,"-1"-1"0,0 0 0,-13 43 0,-5 24 0,1 90 0,-8 48 0,22-178 44,2 89-1,5-100-334,-2 0 1,-2-1 0,-1 1-1,-10 38 1,8-57-6536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1:42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24575,'68'-2'0,"-44"0"0,0 1 0,0 1 0,0 1 0,41 7 0,-60-6 0,0 0 0,1 1 0,-1-1 0,0 1 0,0 0 0,-1 1 0,1-1 0,-1 1 0,0 0 0,0 0 0,0 0 0,0 0 0,-1 1 0,1 0 0,-1-1 0,0 1 0,-1 0 0,1 1 0,-1-1 0,0 0 0,0 1 0,-1-1 0,0 1 0,0 0 0,0-1 0,0 9 0,0-3 0,0 1 0,-1-1 0,-1 0 0,0 1 0,0-1 0,-1 0 0,0 0 0,-1 0 0,0 0 0,-1-1 0,0 1 0,-9 14 0,6-14 0,0 0 0,-1-1 0,0 0 0,-1 0 0,0-1 0,-15 11 0,21-18 0,1 0 0,-1 0 0,0 0 0,0 0 0,-1-1 0,1 1 0,0-1 0,0 0 0,-1 0 0,1 0 0,-1 0 0,1 0 0,-1-1 0,1 0 0,-1 0 0,1 0 0,-1 0 0,1 0 0,-1-1 0,1 0 0,-1 1 0,1-1 0,0 0 0,-1-1 0,1 1 0,0-1 0,-5-2 0,-38-27-1365,31 21-5461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1:42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 24575,'-2'30'0,"-1"0"0,-1 0 0,-2 0 0,-1-1 0,-1 0 0,-2 0 0,-14 30 0,18-44 0,-15 55-1365,16-59-5461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1:43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1:43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1 166 24575,'18'105'0,"-19"-63"0,1-13 0,15-63 0,-6 4 0,1 0 0,2 1 0,0 0 0,3 1 0,0 1 0,1 0 0,2 1 0,41-46 0,-58 71 0,1 0 0,-1 0 0,1 0 0,0 0 0,0 0 0,-1 0 0,1 1 0,0-1 0,0 1 0,0-1 0,0 1 0,-1 0 0,1-1 0,0 1 0,0 0 0,0 1 0,0-1 0,0 0 0,0 0 0,0 1 0,-1-1 0,1 1 0,0-1 0,0 1 0,0 0 0,-1 0 0,1 0 0,-1 0 0,1 0 0,0 0 0,-1 0 0,0 1 0,1-1 0,1 3 0,10 8 0,-1 1 0,20 28 0,-17-21 0,-13-17 0,11 11 0,-2 0 0,1 2 0,8 15 0,-17-24 0,0 0 0,0 0 0,-1 0 0,0 0 0,0 1 0,0-1 0,-1 1 0,-1-1 0,1 1 0,-1 10 0,-2 17-1365,2-20-5461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1:44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 56 24575,'0'-2'0,"1"0"0,-1 0 0,-1 0 0,1 0 0,0 0 0,0-1 0,-1 1 0,1 0 0,-1 0 0,0 0 0,1 0 0,-1 0 0,0 0 0,0 0 0,-1 0 0,1 1 0,0-1 0,0 0 0,-1 1 0,1-1 0,-1 1 0,0-1 0,1 1 0,-4-2 0,1 1 0,0 1 0,1 0 0,-1 0 0,0 0 0,0 1 0,0-1 0,0 1 0,0 0 0,0 0 0,0 0 0,0 1 0,-6 0 0,-6 3 0,1 0 0,-1 1 0,1 1 0,0 0 0,-24 14 0,31-15 0,0 0 0,1 0 0,-1 1 0,1 0 0,0 0 0,0 0 0,-7 11 0,11-12 0,0 0 0,0 0 0,1 1 0,0-1 0,0 1 0,0-1 0,1 1 0,0-1 0,0 1 0,0 0 0,1 0 0,0 10 0,-1 25 0,-1-27 0,2-1 0,0 1 0,0-1 0,2 1 0,-1-1 0,5 15 0,-4-25 0,-1 0 0,1-1 0,0 1 0,0 0 0,1-1 0,-1 0 0,0 1 0,1-1 0,0 0 0,-1 0 0,1 0 0,0-1 0,0 1 0,0-1 0,0 1 0,0-1 0,0 0 0,0 0 0,1-1 0,-1 1 0,0-1 0,1 1 0,-1-1 0,5 0 0,-2 0 0,0 0 0,1 0 0,-1-1 0,0 1 0,0-1 0,1 0 0,-1-1 0,0 0 0,0 0 0,0 0 0,11-7 0,-4-2 0,-1-1 0,0-1 0,0 0 0,17-26 0,7-9 0,-22 34 0,-2 0 0,0-1 0,-1 0 0,-1-1 0,0 0 0,-1-1 0,0 0 0,-2 0 0,8-24 0,-13 66 0,-1 1 0,-4 36 0,-11 15 0,8-49 0,1 0 0,2 0 0,-1 54 0,4-81-97,0 1-1,0 0 1,0 0-1,1-1 1,-1 1-1,1-1 1,-1 1-1,1 0 1,0-1-1,-1 1 1,1-1-1,0 1 0,2 1 1,5 4-6729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1:45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6 24575,'-2'137'0,"5"147"0,-3-283 0,-1 0 0,1 0 0,0 0 0,0-1 0,0 1 0,0 0 0,0 0 0,0 0 0,1 0 0,-1 0 0,0-1 0,0 1 0,0 0 0,1 0 0,-1 0 0,1-1 0,-1 1 0,0 0 0,1 0 0,-1-1 0,1 1 0,0 0 0,-1-1 0,1 1 0,-1-1 0,1 1 0,0-1 0,0 1 0,-1-1 0,1 1 0,0-1 0,0 0 0,-1 1 0,2-1 0,0 0 0,0-1 0,0 0 0,0 1 0,0-1 0,0 0 0,0 0 0,-1 0 0,1 0 0,0 0 0,0-1 0,-1 1 0,1 0 0,1-3 0,43-54 0,-22 19 0,-2-1 0,-2 0 0,-2-2 0,-1-1 0,-3 0 0,12-52 0,-25 93 0,0 0 0,1-1 0,-1 1 0,1 0 0,-1 0 0,1 0 0,0 0 0,0 0 0,0 0 0,0 1 0,0-1 0,0 1 0,1-1 0,-1 1 0,1 0 0,-1 0 0,0 0 0,1 0 0,0 0 0,-1 1 0,1-1 0,-1 1 0,1 0 0,0-1 0,-1 1 0,5 1 0,13-2 0,0 2 0,27 3 0,-37-2 0,-7-2 0,-1 1 0,0-1 0,0 1 0,0 0 0,0 0 0,-1 0 0,1 0 0,0 0 0,0 0 0,0 0 0,-1 1 0,1-1 0,-1 1 0,1-1 0,-1 1 0,0 0 0,1-1 0,-1 1 0,0 0 0,0 0 0,0 0 0,0 0 0,-1 0 0,1 0 0,0 0 0,-1 0 0,0 0 0,1 0 0,-1 0 0,0 3 0,1 11 0,0 0 0,-2 1 0,-1 17 0,-1-7 0,2 12 0,2 134 0,-1-171 0,0-1 0,0 1 0,0-1 0,1 1 0,-1-1 0,0 0 0,1 1 0,-1-1 0,1 0 0,-1 1 0,1-1 0,-1 0 0,1 1 0,0-1 0,0 0 0,0 0 0,0 0 0,0 0 0,0 0 0,0 0 0,0 0 0,0 0 0,0 0 0,3 1 0,-2-2 0,1 1 0,-1-1 0,0 0 0,1 1 0,-1-1 0,1 0 0,-1 0 0,0-1 0,1 1 0,-1 0 0,0-1 0,1 0 0,2-1 0,5-2 0,0 0 0,-1-1 0,1-1 0,-1 1 0,12-12 0,-3 1-1365,-3 0-5461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0:51.8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84 24575,'0'-3'0,"0"-4"0,0-4 0,0-2 0,0-3 0,0-2 0,0 3-8191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1:46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0 24575,'-3'111'0,"-22"142"0,23-237 0,-1-1 0,1 0 0,0 0 0,1 0 0,1 1 0,3 25 0,-3-40 0,0-1 0,0 1 0,0 0 0,1-1 0,-1 1 0,0 0 0,0-1 0,1 1 0,-1 0 0,1-1 0,-1 1 0,0-1 0,1 1 0,-1-1 0,1 1 0,-1-1 0,1 1 0,-1-1 0,1 1 0,0-1 0,-1 0 0,1 1 0,0-1 0,-1 0 0,1 1 0,0-1 0,-1 0 0,1 0 0,0 0 0,-1 0 0,2 1 0,25-9 0,20-25 0,-30 21 0,-1-1 0,-1-1 0,-1-1 0,0 0 0,0-1 0,-2 0 0,0-1 0,-1 0 0,16-34 0,67-147 0,-94 198 0,0 0 0,0-1 0,0 1 0,0 0 0,1-1 0,-1 1 0,0 0 0,0-1 0,0 1 0,0 0 0,0 0 0,0-1 0,0 1 0,0 0 0,1-1 0,-1 1 0,0 0 0,0 0 0,0-1 0,1 1 0,-1 0 0,0 0 0,0 0 0,1-1 0,-1 1 0,0 0 0,1 0 0,-1 0 0,0 0 0,0-1 0,1 1 0,-1 0 0,0 0 0,1 0 0,-1 0 0,0 0 0,1 0 0,-1 0 0,0 0 0,1 0 0,-1 0 0,0 0 0,1 0 0,-1 0 0,0 0 0,1 1 0,-1-1 0,0 0 0,1 0 0,4 22 0,-4 41 0,-1-57 0,0 38 0,-2 0 0,-2 0 0,-1 0 0,-18 63 0,-39 88 0,-115 247 0,157-390 0,-17 33 0,34-78 0,0-1 0,-1 0 0,0 0 0,0-1 0,-1 1 0,0-1 0,0 0 0,0 0 0,0 0 0,-8 4 0,12-9 0,1 1 0,-1-1 0,0 0 0,1 1 0,-1-1 0,0 0 0,1 1 0,-1-1 0,0 0 0,0 0 0,1 0 0,-1 1 0,0-1 0,0 0 0,1 0 0,-1 0 0,0 0 0,0 0 0,1-1 0,-1 1 0,0 0 0,0 0 0,1 0 0,-1-1 0,0 1 0,1 0 0,-1-1 0,-1 0 0,-9-20 0,4-35 0,7 54 0,-1-8 0,0-10 0,0 0 0,1 1 0,2-1 0,5-33 0,-6 47 0,1 0 0,0 1 0,1-1 0,-1 0 0,1 1 0,0-1 0,1 1 0,-1 0 0,1 0 0,0 0 0,0 1 0,0-1 0,1 1 0,0 0 0,0 0 0,0 1 0,0-1 0,0 1 0,8-3 0,46-17 0,1 2 0,1 3 0,1 2 0,92-10 0,14-5 0,131-44-1365,-217 51-5461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1:47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24575,'0'4'0,"0"-1"0,1 1 0,0-1 0,0 1 0,0-1 0,0 1 0,0-1 0,1 0 0,0 0 0,-1 0 0,1 0 0,0 0 0,0 0 0,1 0 0,-1 0 0,1-1 0,-1 1 0,1-1 0,4 3 0,1 0 0,0 1 0,1-1 0,0 0 0,0-1 0,16 5 0,41 7 0,0-3 0,1-3 0,124 3 0,-143-11 0,1373 22 0,-1306-24 0,246-21 0,-244 8 0,150-7 0,-246 21-151,0-2-1,0 0 0,0-2 0,-1 0 1,1-1-1,-1-1 0,0-1 1,34-15-1,-39 12-6674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1:09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811 19 24575,'-1'-1'0,"1"0"0,-1 0 0,0 0 0,1 0 0,-1 0 0,0 0 0,0 0 0,1 0 0,-1 0 0,0 1 0,0-1 0,0 0 0,0 1 0,0-1 0,0 0 0,0 1 0,0-1 0,0 1 0,0 0 0,0-1 0,-1 1 0,1 0 0,0 0 0,0 0 0,0 0 0,0 0 0,-2 0 0,-40-3 0,38 3 0,-41 2 0,0 2 0,-87 18 0,85-12 0,0-3 0,-74 4 0,-154-13-1365,260 2-5461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1:10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24575,'-3'0'0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1:10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24575,'3'0'0,"4"0"0,3 0 0,4 0 0,2 0 0,2 0 0,0 0 0,6 0 0,3 0 0,2 0 0,2 0 0,2 0 0,1 0 0,4 0 0,5 0 0,4 0 0,-1 0 0,-7 0-8191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1:11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746 0 24575,'-703'0'-1365,"660"0"-5461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2:05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1022 1 24575,'-309'19'0,"92"-2"0,-112 1 0,282-12-682,-56 12-1,86-14-6143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2:09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22 24575,'1'-1'0,"-1"0"0,1 0 0,-1 0 0,1 0 0,-1 0 0,1 1 0,0-1 0,-1 0 0,1 0 0,0 1 0,0-1 0,0 0 0,0 1 0,0-1 0,-1 0 0,1 1 0,0-1 0,0 1 0,0 0 0,0-1 0,0 1 0,1 0 0,-1 0 0,0 0 0,0-1 0,0 1 0,1 1 0,37-4 0,-35 3 0,18-2 0,-12 1 0,1 1 0,0 0 0,-1 0 0,14 3 0,-22-3 0,0 0 0,0 1 0,0-1 0,0 1 0,0-1 0,-1 1 0,1 0 0,0 0 0,0 0 0,-1 0 0,1 0 0,-1 0 0,1 1 0,-1-1 0,1 0 0,-1 1 0,0-1 0,1 1 0,-1-1 0,0 1 0,0 0 0,0 0 0,-1-1 0,1 1 0,0 0 0,-1 0 0,1 0 0,0 3 0,0 2 0,0 0 0,-1 0 0,1 0 0,-2 0 0,1 0 0,-1 0 0,0 0 0,0 0 0,-1 0 0,1-1 0,-2 1 0,1 0 0,-1-1 0,0 1 0,-5 7 0,2-6 0,0-1 0,0-1 0,-1 1 0,1-1 0,-2 0 0,1 0 0,0-1 0,-1 0 0,0-1 0,0 1 0,-12 3 0,-89 32 0,108-40 0,0 1 0,-1-1 0,1 1 0,-1-1 0,1 1 0,0 0 0,0-1 0,0 1 0,-1 0 0,1 0 0,0 0 0,0 0 0,0 0 0,0 0 0,0 0 0,1 1 0,-1-1 0,0 0 0,0 0 0,1 1 0,-1-1 0,1 0 0,-1 1 0,1-1 0,0 1 0,-1-1 0,1 1 0,0-1 0,0 1 0,0-1 0,0 0 0,0 1 0,0-1 0,1 1 0,-1-1 0,0 1 0,1-1 0,-1 0 0,1 1 0,-1-1 0,1 0 0,0 1 0,0-1 0,0 1 0,2 2 0,0-1 0,1 1 0,-1-1 0,0 0 0,1 0 0,0 0 0,0-1 0,0 0 0,0 1 0,0-1 0,0 0 0,9 2 0,58 8-143,0-2-1,1-4 0,129-5 0,-146-1-646,-22 0-6036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2:10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78 245 24575,'9'-94'0,"-5"73"0,-2-1 0,0 1 0,-2-33 0,0 52 0,0 1 0,0-1 0,0 1 0,0-1 0,-1 0 0,1 1 0,-1-1 0,1 1 0,-1-1 0,1 1 0,-1-1 0,0 1 0,0-1 0,0 1 0,0 0 0,0 0 0,0-1 0,-2-1 0,2 3 0,0-1 0,0 1 0,0 0 0,0-1 0,0 1 0,0 0 0,0-1 0,-1 1 0,1 0 0,0 0 0,0 0 0,0 0 0,0 0 0,0 0 0,0 1 0,-1-1 0,1 0 0,0 1 0,0-1 0,-1 1 0,-2 1 0,1-1 0,0 1 0,0 0 0,0 1 0,0-1 0,0 1 0,0-1 0,0 1 0,1 0 0,0 0 0,-1 0 0,1 0 0,0 0 0,-2 6 0,-1 9 0,2 0 0,0 0 0,1 1 0,1-1 0,1 1 0,0 0 0,6 31 0,-6-48 0,0 0 0,1 1 0,0-1 0,-1 0 0,1 0 0,0 0 0,0 0 0,0 0 0,0 0 0,0 0 0,1-1 0,-1 1 0,1 0 0,-1-1 0,1 1 0,-1-1 0,1 1 0,0-1 0,0 0 0,0 1 0,0-1 0,0 0 0,0 0 0,0-1 0,0 1 0,0 0 0,0-1 0,0 1 0,1-1 0,-1 0 0,0 1 0,0-1 0,0 0 0,1-1 0,-1 1 0,0 0 0,3-1 0,3 0 0,0 0 0,0-1 0,-1 0 0,1 0 0,0 0 0,-1-1 0,1 0 0,-1-1 0,10-6 0,-5 1 0,0-1 0,-1-1 0,0 0 0,-1-1 0,0 0 0,11-19 0,42-84 0,-56 101 0,1 6 0,-5 21 0,-5 22 0,-7 29 0,-66 366 0,75-429 0,0 0 0,0 0 0,-1 0 0,1 0 0,0 1 0,0-1 0,-1 0 0,1 0 0,0 0 0,-1 0 0,0 0 0,1 0 0,-1 0 0,1 0 0,-1 0 0,0 0 0,0 0 0,1 0 0,-1-1 0,0 1 0,0 0 0,0 0 0,0-1 0,0 1 0,0-1 0,0 1 0,0-1 0,0 1 0,-2 0 0,1-2 0,0 0 0,0 1 0,0-1 0,1 0 0,-1 0 0,0 0 0,1 0 0,-1 0 0,1 0 0,-1 0 0,1-1 0,-1 1 0,1-1 0,0 1 0,-2-3 0,-7-10 0,1 0 0,-13-29 0,-9-33-1365,26 57-5461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2:11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24575,'56'4'0,"-1"1"0,83 20 0,-15-3 0,-67-13 0,153 15 0,-198-25 0,-27-4 0,-29-3 0,-30 1-91,-171-9-1183,225 16-5552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0:52.2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29 658 24575,'0'-3'0,"0"-4"0,0-4 0,0-3 0,0-2 0,0-2 0,0 0 0,0 0 0,0-1 0,0 4-8191</inkml:trace>
  <inkml:trace contextRef="#ctx0" brushRef="#br0" timeOffset="1">29 322 24575,'2'-73'0,"0"45"0,-1-1 0,-1 1 0,-2 0 0,0 0 0,-10-40 0,0 39-1365,7 18-5461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1:38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233 170 24575,'1'-29'0,"0"12"0,0 0 0,-4-28 0,3 42 0,-1 0 0,1 0 0,-1 0 0,0-1 0,0 1 0,0 0 0,0 1 0,0-1 0,-1 0 0,1 0 0,-1 0 0,0 1 0,0-1 0,0 1 0,0-1 0,0 1 0,0 0 0,-1 0 0,1 0 0,-4-2 0,3 3 0,0 0 0,0 1 0,0-1 0,0 1 0,0-1 0,0 1 0,0 0 0,0 0 0,0 1 0,0-1 0,0 1 0,0-1 0,0 1 0,0 0 0,0 0 0,1 0 0,-1 0 0,0 1 0,0-1 0,1 1 0,-1-1 0,1 1 0,0 0 0,-1 0 0,1 0 0,0 0 0,0 1 0,0-1 0,-1 3 0,-8 9 0,0 1 0,1 0 0,-11 22 0,10-16 0,1 1 0,2 0 0,0 0 0,1 1 0,2 0 0,0 0 0,1 0 0,2 1 0,0-1 0,1 1 0,3 24 0,-2-45 0,1-1 0,-1 1 0,1 0 0,-1-1 0,1 1 0,0-1 0,0 1 0,0-1 0,0 1 0,1-1 0,-1 0 0,1 0 0,-1 0 0,1 0 0,0 0 0,0 0 0,0 0 0,0 0 0,0-1 0,3 3 0,0-1 0,0-1 0,0 0 0,1 0 0,-1 0 0,1-1 0,-1 0 0,0 0 0,1 0 0,8-1 0,1 0 0,0-1 0,0 0 0,-1-1 0,1-1 0,0-1 0,24-8 0,-25 5 0,0-1 0,0 0 0,-1-1 0,0 0 0,0-1 0,-1-1 0,-1 0 0,0 0 0,0-1 0,-1-1 0,-1 0 0,0 0 0,-1-1 0,0 0 0,-1 0 0,0 0 0,-2-1 0,1 0 0,4-25 0,-3 11 0,-5 21 0,0 0 0,0 0 0,0 0 0,-1 1 0,0-1 0,-1-1 0,0 1 0,0 0 0,-2-13 0,-2 26 0,1 0 0,0 0 0,0 1 0,0-1 0,1 1 0,0-1 0,0 1 0,-1 7 0,-26 231 0,20-180 0,-2 105 0,9-101 0,-13 84 0,4-63 0,-9 43 0,17-119 0,-1 0 0,0-1 0,-1 1 0,0-1 0,-1 0 0,0 0 0,-13 18 0,17-28 0,1 1 0,0-1 0,-1 0 0,0 0 0,0 0 0,1 0 0,-1 0 0,0-1 0,-1 1 0,1 0 0,0-1 0,0 0 0,-1 1 0,1-1 0,0 0 0,-1 0 0,0 0 0,1-1 0,-1 1 0,1-1 0,-1 1 0,0-1 0,1 0 0,-1 0 0,0 0 0,1 0 0,-1 0 0,0-1 0,1 1 0,-1-1 0,1 0 0,-1 0 0,1 0 0,-1 0 0,1 0 0,-1 0 0,1-1 0,0 1 0,0-1 0,0 0 0,0 1 0,0-1 0,-3-4 0,-4-4 0,0 0 0,1-1 0,0-1 0,1 1 0,0-1 0,0 0 0,-5-16 0,2 0-455,2 0 0,-9-43 0,11 31-6371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1:39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24575,'70'2'0,"-1"3"0,127 26 0,-191-30 0,0 1 0,1-1 0,-1 1 0,0 1 0,0-1 0,-1 1 0,1-1 0,0 1 0,-1 1 0,4 3 0,-7-7 0,0 1 0,0 0 0,-1 0 0,1-1 0,0 1 0,-1 0 0,1 0 0,-1 0 0,1 0 0,-1 0 0,0 0 0,1 0 0,-1 0 0,0 0 0,0 0 0,0 0 0,1 0 0,-1 0 0,0 0 0,0 0 0,0 0 0,-1 1 0,0 0 0,1-1 0,-1 1 0,0-1 0,0 1 0,0-1 0,-1 1 0,1-1 0,0 0 0,-1 1 0,1-1 0,0 0 0,-1 0 0,1 0 0,-1 0 0,0 0 0,1-1 0,-3 2 0,-54 15 0,52-17 0,0 1 0,1 0 0,-1 0 0,1 1 0,-1 0 0,1 0 0,0 0 0,-1 1 0,1-1 0,1 1 0,-1 0 0,0 1 0,1-1 0,-1 1 0,1 0 0,-5 6 0,-8 8 0,12-13 0,0 0 0,0 0 0,0 1 0,1 0 0,0 0 0,-5 8 0,9-13 0,0 0 0,-1 0 0,1 0 0,0 0 0,0 0 0,0 0 0,-1 0 0,1 0 0,0 0 0,0 0 0,0 0 0,1-1 0,-1 1 0,0 0 0,0 0 0,0 0 0,1 0 0,-1 0 0,0 0 0,1 0 0,0 1 0,0-1 0,1 1 0,-1-1 0,1 0 0,0 1 0,-1-1 0,1 0 0,0 0 0,0 0 0,0 0 0,-1-1 0,1 1 0,0 0 0,4 0 0,13 2-96,-1 0 1,1-2-1,-1 0 0,24-2 0,-23 0-790,4 1-5940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1:39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321 0 24575,'-8'1'0,"-1"-1"0,1 2 0,-1-1 0,1 1 0,0 0 0,0 1 0,0 0 0,0 0 0,0 1 0,0 0 0,-10 8 0,-7 6 0,-42 41 0,40-34 0,19-17 0,-1 0 0,1 0 0,1 1 0,0 0 0,0 1 0,0-1 0,1 1 0,1 1 0,-8 19 0,8-14 0,2 0 0,-1 0 0,2 0 0,0 0 0,1 0 0,2 24 0,0-9 0,-1 2 0,8 46 0,-6-68 0,0 0 0,1 1 0,1-1 0,0-1 0,0 1 0,1-1 0,12 19 0,63 79 120,-68-95-368,0 0 1,1-1-1,0 0 1,0-1-1,24 14 1,-15-13-6579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1:40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0 24575,'2'14'0,"0"0"0,0 0 0,2 0 0,0 0 0,6 14 0,1 7 0,23 66 0,-20-66 0,-2 1 0,-2 0 0,10 62 0,-13-41 0,-2-28 0,-2 1 0,-1 56 0,-3-81 0,0-1 0,0 1 0,-1-1 0,1 0 0,-1 0 0,0 0 0,0 0 0,-1 0 0,1 0 0,-1 0 0,1-1 0,-1 0 0,-1 1 0,1-1 0,0 0 0,-1 0 0,1-1 0,-1 1 0,0-1 0,0 0 0,-4 3 0,-13 5 0,-1-1 0,-40 11 0,47-16 0,-51 10-1365,50-13-5461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2:12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1812 0 24575,'-3'0'0,"-7"0"0,-10 3 0,-18 4 0,-17 1 0,-16-1 0,-22-2 0,-14 2 0,-15 5 0,-12 4 0,-8 1-623,-3-1 623,-8 0 0,-2-4 0,3-3 0,1-1 0,7-1 0,27-2-7568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2:24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24575,'201'18'0,"-129"-9"0,80 0 0,-119-9 0,-26 0 0,-24 0 0,4 0 0,0 0 0,0 2 0,0 0 0,0 0 0,0 1 0,0 0 0,1 2 0,-1-1 0,1 1 0,1 1 0,-13 7 0,-5 5 0,2 2 0,-44 39 0,71-59 2,0 0 0,1 0 0,-1 0 0,0 0 0,0 0 0,1 0 0,-1 0 0,0 0-1,1 0 1,-1 0 0,0 1 0,0-1 0,1 0 0,-1 0 0,0 0 0,0 0 0,1 0 0,-1 0 0,0 1-1,0-1 1,1 0 0,-1 0 0,0 0 0,0 1 0,0-1 0,1 0 0,-1 0 0,0 1 0,0-1 0,0 0 0,0 0-1,0 1 1,0-1 0,1 0 0,-1 1 0,0-1 0,0 0 0,0 0 0,0 1 0,0-1 0,0 0 0,0 1-1,0-1 1,0 0 0,0 0 0,-1 1 0,1-1 0,0 0 0,0 1 0,0-1 0,0 0 0,0 0 0,0 1 0,-1-1-1,1 0 1,0 0 0,0 0 0,-1 1 0,27-6-1480,-11-2-5348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2:37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9:11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321 17 24575,'0'-1'0,"0"0"0,-1 0 0,1 0 0,-1 0 0,1 1 0,-1-1 0,0 0 0,1 0 0,-1 0 0,0 0 0,1 1 0,-1-1 0,0 0 0,0 1 0,0-1 0,1 1 0,-1-1 0,0 1 0,0-1 0,0 1 0,0 0 0,0-1 0,0 1 0,0 0 0,0 0 0,0 0 0,0 0 0,0-1 0,0 1 0,0 1 0,0-1 0,0 0 0,0 0 0,0 0 0,0 1 0,-2-1 0,-37 11 0,35-8 0,1 1 0,-1 0 0,1 0 0,0 0 0,1 0 0,-1 1 0,1 0 0,0-1 0,0 1 0,0 0 0,-3 10 0,-21 68 0,18-54 0,-105 290 0,103-288 0,1 1 0,1 0 0,2 1 0,2 0 0,-3 41 0,7 169 0,3-114 0,0-110 0,1-1 0,1 0 0,0 0 0,2 0 0,0-1 0,0 1 0,2-1 0,0-1 0,12 18 0,20 47 0,-40-81 0,17 43 0,3 0 0,31 50 0,-49-90-72,0 0 1,1 0-1,-1 0 0,1 0 0,0-1 0,0 1 0,0-1 0,0 0 1,0 0-1,0 0 0,1 0 0,-1-1 0,1 1 0,0-1 0,-1 0 1,1 0-1,0 0 0,6 1 0,6-1-6754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9:12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24575,'6'1'0,"0"0"0,0 1 0,1-1 0,-1 1 0,0 0 0,0 0 0,-1 1 0,1 0 0,0 0 0,-1 0 0,0 1 0,0 0 0,0 0 0,0 0 0,5 7 0,10 10 0,33 46 0,-51-63 0,12 18 0,0 0 0,-2 1 0,-1 0 0,13 40 0,20 103 0,-32-102 0,-3 1 0,-3 0 0,-5 129 0,-3-178 0,-1 1 0,0-1 0,-1 0 0,0 0 0,-2-1 0,0 1 0,-13 22 0,-69 101 0,22-39 0,63-95-170,1-1-1,-1 0 0,-1 0 1,1 0-1,0 0 0,-1-1 1,-7 7-1,-1-3-6655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9:19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24575,'0'2'0,"1"-1"0,0 0 0,-1 1 0,1-1 0,0 0 0,0 0 0,0 1 0,0-1 0,0 0 0,0 0 0,0 0 0,0-1 0,1 1 0,-1 0 0,0 0 0,0 0 0,1-1 0,1 1 0,28 13 0,-28-13 0,22 8 0,0-2 0,1 0 0,0-2 0,0-1 0,27 1 0,137-3 0,-108-3 0,347-1-1365,-408 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1:18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442 7 24575,'63'-1'0,"68"3"0,-131-2 0,1 0 0,-1 0 0,0-1 0,1 1 0,-1 0 0,0 0 0,1 0 0,-1 0 0,1 0 0,-1 0 0,0 0 0,1 0 0,-1 0 0,1 0 0,-1 0 0,0 1 0,1-1 0,-1 0 0,1 0 0,-1 0 0,0 0 0,1 1 0,-1-1 0,0 0 0,1 0 0,-1 1 0,0-1 0,0 0 0,1 0 0,-1 1 0,0-1 0,0 0 0,1 1 0,-1-1 0,0 1 0,-14 6 0,-29 3 0,-63 1 0,-198-7 0,178-6 0,333 20 0,-173-16 0,0 2 0,41 9 0,-53-7 0,0-2 0,1 0 0,0-2 0,0 0 0,0-1 0,0-2 0,29-4 0,-51 5 0,1 0 0,0 0 0,-1 0 0,1-1 0,-1 1 0,1-1 0,-1 1 0,1-1 0,-1 1 0,1-1 0,-1 0 0,1 0 0,-1 0 0,0 0 0,0 0 0,1 0 0,-1 0 0,0 0 0,0 0 0,0-1 0,0 1 0,0 0 0,-1-1 0,1 1 0,0-1 0,0 1 0,-1-1 0,1 1 0,-1-1 0,0 1 0,1-1 0,-1 0 0,0 1 0,0-1 0,0 0 0,0 1 0,0-1 0,-1-1 0,1 1 0,-1-1 0,0 1 0,0-1 0,-1 1 0,1 0 0,0 0 0,-1 0 0,0 0 0,1 0 0,-1 0 0,0 0 0,0 0 0,0 1 0,0-1 0,0 1 0,0-1 0,0 1 0,-1 0 0,1 0 0,-1 0 0,1 0 0,0 0 0,-5 0 0,-9-2 0,1 1 0,-1 1 0,0 0 0,0 1 0,0 0 0,0 2 0,1 0 0,-1 1 0,0 0 0,-18 7 0,34-10 0,0 0 0,-1 0 0,1 0 0,0 0 0,-1 0 0,1 1 0,0-1 0,-1 0 0,1 0 0,-1 0 0,1 0 0,0 1 0,0-1 0,-1 0 0,1 0 0,0 1 0,-1-1 0,1 0 0,0 0 0,0 1 0,-1-1 0,1 0 0,0 1 0,0-1 0,0 0 0,0 1 0,-1-1 0,1 0 0,0 1 0,0-1 0,0 0 0,0 1 0,0-1 0,0 1 0,0-1 0,0 0 0,0 1 0,0 0 0,15 5 0,25-1 0,59-5 0,-57-1 0,-33 0 0,-11 0 0,-112-11 0,-223 7 0,185 7 0,148-2-26,7 0 89,8 0-1465,1 0-5424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0:52.5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71 205 24575,'0'-3'0,"0"-4"0,0-4 0,-3 0 0,-1-1 0,0-2 0,1-1 0,-2 2 0,0 3-8191</inkml:trace>
  <inkml:trace contextRef="#ctx0" brushRef="#br0" timeOffset="1">1 11 24575,'0'-3'0,"0"-4"0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9:20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0 24575,'8'1'0,"1"1"0,-1 0 0,0 0 0,0 0 0,14 6 0,17 6 0,-30-12 0,205 37 0,-213-39 0,1 0 0,-1 0 0,0 0 0,0 0 0,1 0 0,-1 0 0,0 0 0,1 1 0,-1-1 0,0 0 0,0 1 0,0-1 0,1 1 0,-1 0 0,0-1 0,0 1 0,0 0 0,0 0 0,0 0 0,0-1 0,0 1 0,0 0 0,1 3 0,-2-3 0,-1 0 0,0-1 0,1 1 0,-1 0 0,1 0 0,-1 0 0,0 0 0,0 0 0,1-1 0,-1 1 0,0 0 0,0 0 0,0-1 0,0 1 0,0-1 0,0 1 0,0-1 0,0 1 0,0-1 0,0 0 0,0 0 0,0 1 0,0-1 0,0 0 0,-1 0 0,1 0 0,0 0 0,-1 0 0,-75 9 0,31-4 0,-48 12 0,80-14 0,0 1 0,0 1 0,1 0 0,-1 1 0,1 0 0,1 1 0,-22 15 0,32-20 0,-1 0 0,1 0 0,-1 1 0,1-1 0,0 1 0,0-1 0,0 1 0,0 0 0,1 0 0,-1 0 0,1-1 0,-1 2 0,1-1 0,-1 4 0,2-6 0,0 0 0,0 1 0,0-1 0,0 0 0,0 1 0,1-1 0,-1 0 0,0 0 0,1 0 0,-1 1 0,1-1 0,-1 0 0,1 0 0,0 0 0,-1 0 0,1 0 0,0 0 0,0 0 0,0 0 0,0 0 0,0 0 0,0 0 0,0-1 0,0 1 0,0 0 0,0-1 0,0 1 0,0-1 0,0 1 0,1-1 0,-1 1 0,0-1 0,0 0 0,1 0 0,-1 0 0,0 0 0,0 1 0,1-2 0,0 1 0,65 5 0,103-5 0,-102-2 0,102 10 0,-121-3-1365,-31-4-5461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2:54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24575,'4'4'0,"2"0"0,-1 0 0,0 0 0,1-1 0,0 0 0,0 0 0,0 0 0,0-1 0,0 0 0,0 0 0,1-1 0,-1 1 0,14 0 0,10-1 0,55-3 0,-31-1 0,310 28 0,-350-23 0,33 3 0,36 3 0,93 22 0,-244-30 0,26 1 0,-377-1 0,389-6 0,26 0 0,18-3 0,26-3 0,1 1 0,49-6 0,-37 8 0,172-16 0,-23 3 0,-193 21 0,15-4 0,-42 3 0,-772 3 0,785 0 0,7 1 0,16 3 0,31 3 0,495-4 0,-347-6 0,-340 12 0,36-1 0,-380 7 0,1087-16-1365,-541 0-5461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2:59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37 168 24575,'-1'0'0,"-1"-1"0,0 1 0,1-1 0,-1 0 0,0 0 0,1 1 0,-1-1 0,1-1 0,0 1 0,-1 0 0,1 0 0,0 0 0,0-1 0,-1 1 0,1 0 0,0-1 0,0 1 0,1-1 0,-1 0 0,0 1 0,0-1 0,1 0 0,-1 1 0,1-1 0,0 0 0,-1 0 0,1 1 0,0-3 0,-6-56 0,6 57 0,0-2 0,0-1 0,0 1 0,0-1 0,1 1 0,0-1 0,0 1 0,1 0 0,3-9 0,-5 14 0,0-1 0,0 1 0,1-1 0,-1 1 0,0-1 0,1 1 0,-1-1 0,0 1 0,1-1 0,-1 1 0,1 0 0,-1-1 0,1 1 0,-1 0 0,1-1 0,-1 1 0,1 0 0,-1-1 0,1 1 0,-1 0 0,1 0 0,-1 0 0,1 0 0,0 0 0,-1-1 0,1 1 0,-1 0 0,1 0 0,1 1 0,-1-1 0,1 1 0,0 1 0,0-1 0,0 0 0,-1 0 0,1 1 0,-1-1 0,1 0 0,-1 1 0,1 0 0,-1-1 0,0 1 0,2 3 0,2 5 14,0 1-1,0-1 1,-1 1-1,-1 0 1,0 0-1,0 0 1,1 15-1,9 34-1486,-9-49-5353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3:02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24575,'3'0'0,"4"0"0,4 0 0,3 0 0,2 0 0,1 0 0,-2 0-8191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3:09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233 287 24575,'-2'22'0,"-1"-1"0,0 0 0,-2 0 0,0-1 0,-16 37 0,-1 7 0,-26 90 0,-39 141 0,75-242 0,3 1 0,2 0 0,-1 91 0,11 84 0,1-318 0,3-1 0,5 1 0,4 1 0,38-123 0,-50 191 0,0-1 0,-2 1 0,0-1 0,-1-28 0,-2 29 0,2-1 0,0 1 0,1 0 0,8-32 0,-3 24 0,-2 0 0,-1 0 0,1-32 0,-4 34 0,1 0 0,2 1 0,0-1 0,10-29 0,-7 29 0,-1 0 0,5-40 0,5-24 0,-13 32 0,-3 51 0,-1-1 0,1 1 0,0 0 0,1 0 0,0 0 0,0 0 0,1 0 0,2-8 0,-2 13 0,-1 0 0,1 0 0,0 0 0,0 0 0,0 0 0,0 1 0,0-1 0,1 1 0,-1-1 0,0 1 0,1 0 0,-1 0 0,1 0 0,-1 0 0,1 1 0,-1-1 0,1 0 0,0 1 0,-1 0 0,5 0 0,65 1 0,-50 0 0,546 1 0,369 19 0,-559 26 0,-195-20 0,236 4 0,188-30 0,-277-4 0,558 3 0,-606 19 0,409-20 0,-688 1 0,0 0 0,1 0 0,-1 1 0,0-1 0,0 1 0,0 0 0,0 0 0,0 0 0,0 1 0,0-1 0,-1 0 0,1 1 0,0 0 0,-1 0 0,1 0 0,-1 0 0,0 0 0,0 0 0,1 1 0,-1-1 0,-1 1 0,1-1 0,0 1 0,-1 0 0,1-1 0,-1 1 0,0 0 0,0 0 0,0 0 0,0 0 0,-1 1 0,1-1 0,-1 4 0,3 14 0,-2 0 0,0 0 0,-5 43 0,1-36 0,-20 143 0,7-68 0,-36 161 0,38-162 0,-6-1 0,-54 170 0,70-257-195,0-1 0,2 1 0,0 0 0,0 0 0,1 0 0,2 24 0,-1-23-6631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3:17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1039 24575,'-1'0'0,"0"0"0,0-1 0,1 1 0,-1 0 0,0-1 0,0 1 0,1-1 0,-1 1 0,0-1 0,1 0 0,-1 1 0,0-1 0,1 0 0,-1 1 0,1-1 0,-1 0 0,1 0 0,0 0 0,-1 1 0,1-1 0,0 0 0,-1 0 0,1 0 0,0 0 0,0-1 0,-6-31 0,5 24 0,-39-279 0,37 274 0,-1 0 0,0 0 0,-1 1 0,-1-1 0,0 1 0,-10-15 0,12 21 0,0 0 0,-1 1 0,0-1 0,0 1 0,-1 0 0,1 0 0,-1 0 0,-1 1 0,1 0 0,-1 0 0,0 1 0,-10-5 0,17 9 0,-1 0 0,1-1 0,-1 1 0,1 0 0,-1 0 0,1 0 0,-1 0 0,0 0 0,1 0 0,-1 0 0,1 0 0,-1 0 0,1 0 0,-1 0 0,0 0 0,1 0 0,-1 0 0,1 0 0,-1 1 0,1-1 0,-1 0 0,1 0 0,-1 1 0,1-1 0,-1 0 0,1 1 0,-1-1 0,1 1 0,-1-1 0,1 1 0,-8 21 0,7 34 0,1-48 0,-17 242 0,0-1 0,17-238 0,0 9 0,2-18 0,4-13 0,17-39 0,-12 29 0,-2 0 0,0-1 0,-1-1 0,8-41 0,2-57 0,4-196 0,-21 300 0,1 0 0,1 1 0,1-1 0,0 1 0,8-21 0,5-19 0,26-120 0,-26 126 103,2-6-1571,-16 41-5358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3:54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 24575,'0'1'0,"0"1"0,1-1 0,-1 1 0,0-1 0,1 1 0,-1-1 0,1 1 0,0-1 0,-1 0 0,1 1 0,0-1 0,0 0 0,-1 1 0,1-1 0,0 0 0,1 0 0,-1 0 0,0 0 0,0 0 0,0 0 0,0 0 0,1 0 0,-1-1 0,1 1 0,-1 0 0,0-1 0,1 1 0,-1-1 0,1 0 0,2 1 0,56 5 0,-33-5 0,147 17 0,98 15 0,-175-22 0,0-4 0,141-8 0,-88-2 0,690 3 0,-803-2 0,-1-2 0,1-1 0,36-11 0,-34 7 0,0 2 0,55-4 0,113 8 0,137-6 0,-151 2 0,138-13 0,346-43 0,-57 42 0,-464 22 0,-44 8 0,6 0 0,128 4 0,-203-8 0,114 16 0,45 7 0,-86-14 0,132 9 0,-244-23 0,335 2 0,-28-2 0,-110 28 0,-120-13 0,-22-4 0,-31-5 0,1-1 0,50 1 0,867-7 0,-907-1 0,76-14 0,-76 9 0,-1 2 0,46-1 0,-25 7 0,-15 1 0,1-3 0,88-11 0,-62 4-1365,-56 8-5461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3:55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24575,'0'3'0,"3"1"0,4 0 0,7-1 0,10-1 0,7 0 0,7-2 0,9 1 0,6-1 0,5-1 0,6 1 0,0 0 0,2 0 0,-2 0 0,-3 0 0,-11 0-8191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3:56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3023 21 24575,'-1'-1'0,"0"-1"0,-1 1 0,1 0 0,0 0 0,0 0 0,0 0 0,-1 0 0,1 0 0,0 1 0,-1-1 0,1 0 0,-1 1 0,1-1 0,-1 1 0,1-1 0,-1 1 0,1 0 0,-1 0 0,1 0 0,-1 0 0,0 0 0,1 0 0,-3 0 0,0 0 0,-407-7 0,284 10 0,-699 62-1702,513-31 1161,-700 47-2892,721-63 918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4:09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24575,'119'1'0,"133"-2"0,-202-4 0,66-14 0,-41 5 0,8-5-1365,-61 13-5461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0:52.9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204 0 24575,'-3'0'0,"-4"0"0,-4 0 0,-3 0 0,-5 0 0,-5 0 0,-5 0 0,-4 0 0,-1 0 0,4 0-8191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4:10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435 20 24575,'-1'-1'0,"1"0"0,0 0 0,-1 0 0,1 1 0,-1-1 0,1 0 0,-1 0 0,1 1 0,-1-1 0,1 0 0,-1 1 0,0-1 0,1 1 0,-1-1 0,0 1 0,0-1 0,1 1 0,-1-1 0,0 1 0,0 0 0,0-1 0,0 1 0,1 0 0,-1 0 0,0-1 0,0 1 0,0 0 0,-1 0 0,-31-3 0,28 3 0,-235-1 61,126 2-1487,92-1-5400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4:11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580 0 24575,'-221'18'0,"23"0"0,60-7-1365,116-8-5461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4:16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1592 24575,'75'0'0,"427"6"0,-1 33 0,-427-32 0,0-4 0,0-2 0,0-4 0,0-4 0,0-2 0,105-28 0,-110 24 0,0 3 0,93-1 0,-110 8 0,-47 2 0,-1 1 0,1-1 0,-1-1 0,1 1 0,-1-1 0,0 1 0,0-1 0,0 0 0,0-1 0,0 1 0,6-6 0,-6 5 0,0 0 0,0 0 0,0 1 0,0-1 0,0 1 0,0 0 0,1 0 0,-1 0 0,1 1 0,0 0 0,7-1 0,61 2 0,-44 1 0,45-4 0,-67 3 0,1-2 0,0 1 0,-1-1 0,1 0 0,-1-1 0,0 1 0,1-1 0,-1-1 0,-1 0 0,11-6 0,-9 3 0,-1 1 0,1-1 0,-1-1 0,-1 1 0,1-1 0,-2 0 0,1-1 0,-1 1 0,0-1 0,-1 0 0,1 0 0,-2-1 0,0 1 0,0-1 0,0 1 0,-1-1 0,-1 0 0,1-17 0,13-320 0,-15 324 0,1 0 0,0 0 0,2 0 0,1 0 0,8-28 0,34-139 0,-40 135 0,-3 0 0,-5-79 0,-1 27 0,4 44 0,-3-69 0,2 130 0,-1 0 0,1 0 0,-1 0 0,0 0 0,0 0 0,0 0 0,0 0 0,0 0 0,0 1 0,-1-1 0,1 1 0,-1-1 0,1 1 0,-1-1 0,1 1 0,-1 0 0,0-1 0,0 1 0,1 0 0,-1 0 0,0 0 0,0 1 0,0-1 0,0 0 0,0 1 0,0-1 0,0 1 0,-1 0 0,1 0 0,-4 0 0,-9-1 0,-1 1 0,0 0 0,-15 3 0,21-2 0,-109 14 0,44-4 0,-89 0 0,20-11 0,-1087 36 0,625-20 0,434-17 0,170 1 0,0 0 0,0 0 0,-1 0 0,1 1 0,0-1 0,0 1 0,0-1 0,0 1 0,0 0 0,0 0 0,0 0 0,0 0 0,0 0 0,0 0 0,0 0 0,0 1 0,1-1 0,-1 1 0,1-1 0,-1 1 0,1 0 0,-1-1 0,1 1 0,0 0 0,0 0 0,0 0 0,0 0 0,0 0 0,1 0 0,-1 0 0,0 0 0,1 0 0,-1 4 0,0 9 0,0-1 0,0 1 0,2-1 0,2 20 0,0 5 0,45 422 0,-14-209 0,-26 62 0,-9-210 0,1-101-85,1-1 0,-1 1-1,0-1 1,-1 1 0,1-1-1,0 1 1,-1-1 0,1 0-1,-1 1 1,0-1 0,0 0-1,0 1 1,0-1 0,0 0-1,-2 3 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4:22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475 1 24575,'-50'2'0,"-1"2"0,-79 16 0,-6-5 127,45-7-1619,74-6-5334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4:34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436 1 24575,'-6'1'0,"0"0"0,0 1 0,1 0 0,-1 0 0,0 1 0,1-1 0,-1 1 0,1 0 0,-5 5 0,-14 6 0,-21 7 0,-3 4 0,-1-3 0,-59 18 0,20-12-1365,76-22-5461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4:34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24575,'0'3'0,"0"4"0,0 4 0,-3 2 0,-1 3 0,0 2 0,1 0 0,1-3-8191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4:35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 24575,'0'-3'0,"3"-1"0,4 1 0,4 0 0,3 0 0,-1-1 0,0-1 0,2 1 0,0 1 0,1-2 0,1 0 0,1 0 0,-1 2 0,-2-2 0,-4 0-8191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4:56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24575,'527'-2'-147,"633"8"-342,-1100-5 489,22 1 0,138 20 0,-195-15-1259,-10-1-5037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5:12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24575,'3'0'0,"7"0"0,11-3 0,10-1 0,13 0 0,13 1 0,16-2 0,9 0 0,10-3 0,6 1 0,9-2 0,6 0 0,-16 3-8191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5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1 125 24575,'644'1'-187,"687"-3"-378,-883-5 813,270-3 256,-488 13-504,317-9 0,64-50 0,-555 51 0,5-2 0,427-28 0,273 35 0,-731 3 0,1 0 0,-1 2 0,0 2 0,0 0 0,31 13 0,-31-9 0,1-2 0,0-1 0,0-2 0,55 5 0,-61-12 0,0 2 0,0 0 0,0 2 0,0 0 0,0 2 0,-1 1 0,0 1 0,46 19 0,-45-13 0,0-2 0,2-1 0,-1-1 0,30 7 0,-38-13 0,1 0 0,-1-2 0,0 0 0,0-1 0,0 0 0,1-2 0,23-5 0,25-4 0,130-5 0,71 18 0,-91 1 0,-91-2 0,15 0 0,1-3 0,119-19 0,-11-10 0,-166 28 0,252-30 0,-96 7 0,309-2 0,97 11 0,-375 19 0,283-4 0,-398-6 0,58-2 0,1421 10 0,-1577 2 0,0 0 0,0 0 0,34 11 0,-34-8 0,0-1 0,0-1 0,37 3 0,-37-6 0,62-1 0,0 4 0,94 15 0,-108-8 0,-29-5 0,-1 2 0,58 18 0,-68-16 0,0-1 0,1-2 0,0 0 0,1-2 0,-1-1 0,47 0 0,1808-6 0,-996 5 0,-854 0 0,-1 1 0,1 2 0,46 13 0,43 6 0,-22-8 0,-57-8 0,0-2 0,56 1 0,154-6 0,163-4 0,-229-14 0,50-2 0,-211 18 0,1-1 0,-1-1 0,1-1 0,-1-1 0,0-1 0,-1-2 0,0 0 0,0-2 0,42-23 0,-18 9-1365,-38 17-5461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0:53.3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405 0 24575,'-13'1'0,"1"1"0,0 0 0,1 0 0,-24 9 0,-34 6 0,9-10 0,-61 15 0,64-15-1365,42-6-5461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5:30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0 318 24575,'99'-5'2,"129"-22"0,-85 8-156,1131-98-2211,-45-18 723,-1135 121-2392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5:35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4151 232 24575,'-210'-9'0,"1"-10"0,-289-62 0,466 75 0,-417-75 0,317 64 0,-191-1 0,-1116 20 0,1407-3 0,1 2 0,-1 2 0,1 0 0,0 2 0,0 2 0,1 1 0,0 1 0,0 1 0,1 2 0,0 1 0,1 1 0,1 1 0,0 2 0,-33 26 0,-9 9 0,-114 64 0,171-108 0,-9 3 0,16-9 0,0 1 0,1-1 0,-1 0 0,0 1 0,1 0 0,0 0 0,0 1 0,0-1 0,0 1 0,0 0 0,1 0 0,-1 0 0,1 0 0,0 0 0,0 1 0,1 0 0,-1-1 0,-2 10 0,-3 33 0,1 0 0,3-1 0,1 2 0,3-1 0,2 0 0,9 59 0,-5-79 0,1-1 0,0 0 0,2-1 0,1 1 0,1-2 0,2 0 0,0 0 0,1-1 0,1-1 0,1 0 0,25 25 0,24 19 0,140 110 0,-166-144 0,5 1 0,2-3 0,1-1 0,0-3 0,2-2 0,1-1 0,1-3 0,1-3 0,0-1 0,2-3 0,92 11 0,443 38 0,609-16 0,-1044-51 0,-1-6 0,235-49 0,-172 9 0,241-90 0,-411 126 0,0-3 0,-1-2 0,-2-1 0,0-3 0,-1-1 0,-1-2 0,39-34 0,-73 54 0,0 0 0,-1-1 0,0 1 0,0-1 0,-1-1 0,0 1 0,0-1 0,-1 0 0,0 0 0,0 0 0,-1 0 0,-1-1 0,1 0 0,-2 1 0,1-1 0,-1 0 0,-1 0 0,0 0 0,0 1 0,-1-1 0,-3-16 0,-1 1 0,-2 0 0,0 0 0,-2 1 0,-1 0 0,-1 0 0,-1 1 0,-18-26 0,-35-41-613,-3 3-1,-5 3 0,-156-139 0,94 104-5122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4:25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24575,'291'19'0,"-145"-20"-1365,-118 1-5461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4:26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24575,'0'2'0,"1"-1"0,-1 1 0,1-1 0,0 1 0,0-1 0,-1 1 0,1-1 0,0 0 0,0 1 0,0-1 0,0 0 0,1 0 0,-1 0 0,0 0 0,0 0 0,1 0 0,-1 0 0,0 0 0,3 1 0,30 12 0,6-3 0,0-3 0,1-1 0,62 1 0,130-8 0,-112-3 0,3 3-1365,-96 0-5461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4:28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24575,'3'0'0,"4"0"0,3 0 0,4-3 0,8-1 0,7 0 0,7 1 0,6-3 0,5 1 0,4-2 0,5-1 0,5 2 0,4 2 0,4 1 0,-2 2 0,0 0 0,-12 1-8191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5:40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2316 1236 24575,'13'-226'0,"33"-24"0,-24 145 0,-17 69 0,-1-1 0,-3 1 0,-3-47 0,1 9 0,-1 61 0,1-1 0,-1 1 0,-1 0 0,-1 0 0,0 0 0,-7-16 0,5 15 0,1 0 0,1 0 0,0 0 0,1 0 0,-2-20 0,4 22 0,-1-1 0,-1 0 0,0 1 0,0-1 0,-2 1 0,1 0 0,-1 0 0,-1 1 0,0-1 0,-8-10 0,11 19 0,1 1 0,-1 0 0,0 0 0,0 0 0,0 0 0,0 0 0,0 0 0,0 1 0,0 0 0,0-1 0,-1 1 0,1 1 0,-1-1 0,1 0 0,0 1 0,-1-1 0,1 1 0,-1 0 0,-6 1 0,-76 9 0,73-8 0,-113 11 0,0-5 0,-184-13 0,308 5 0,-201-18 0,-47 0 0,-541 19 0,782 0 0,0 0 0,0 0 0,0 1 0,0 1 0,0 0 0,0 0 0,0 0 0,1 1 0,0 1 0,0-1 0,-13 10 0,-4 5 0,2 1 0,-26 27 0,38-36 0,0 0 0,1 2 0,1-1 0,0 1 0,1 0 0,0 1 0,1 0 0,1 0 0,0 1 0,0 0 0,-5 29 0,7 10 0,3-1 0,7 68 0,-2-100 0,2 0 0,0-1 0,2 1 0,0-2 0,1 1 0,1-1 0,0-1 0,20 27 0,4 9 0,-29-43 0,0-1 0,-2 1 0,1 0 0,-1 0 0,-1 0 0,0 0 0,0 17 0,11 45 0,-6-51-227,0 0-1,-2 0 1,-1 1-1,-1 0 1,1 30-1,-4-38-6598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5:41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1350 0 24575,'-16'1'0,"0"0"0,0 0 0,1 2 0,-1 0 0,1 1 0,0 0 0,0 1 0,0 1 0,0 0 0,1 1 0,0 0 0,1 2 0,-1-1 0,2 2 0,-15 12 0,3 2 0,2 0 0,0 1 0,2 2 0,1 0 0,1 1 0,-18 38 0,-167 336 0,199-393 0,-234 494 0,221-449 0,1 0 0,-12 84 0,22-97 0,-2 1 0,-2-1 0,-1 0 0,-2-1 0,-35 72 0,-159 320 0,196-408-195,0-1 0,-2-1 0,0 0 0,-2 0 0,0-1 0,-29 29 0,35-40-6631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5:42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 24575,'-1'3'0,"-1"0"0,0 0 0,0 0 0,0-1 0,0 1 0,-1-1 0,1 1 0,0-1 0,-5 3 0,-5 7 0,5-3 0,0 1 0,1 0 0,1 0 0,0 0 0,0 0 0,1 1 0,0 0 0,1 0 0,0 0 0,1 0 0,-2 18 0,2 15 0,5 76 0,0-37 0,-3-65 0,-1-10 0,1 1 0,0-1 0,1 0 0,0 1 0,0-1 0,3 10 0,-4-16 0,0-1 0,1 0 0,-1 0 0,1 0 0,-1 0 0,1 0 0,0-1 0,-1 1 0,1 0 0,0 0 0,0 0 0,0-1 0,-1 1 0,1 0 0,0-1 0,0 1 0,0 0 0,0-1 0,0 1 0,0-1 0,2 1 0,-1-1 0,0 0 0,0 0 0,1 0 0,-1 0 0,0-1 0,1 1 0,-1-1 0,0 1 0,0-1 0,0 0 0,0 0 0,1 0 0,-1 0 0,2-2 0,31-21 0,-2-1 0,0-2 0,-2-1 0,46-53 0,-35 36 0,55-64-1365,-72 80-5461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5:49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6808 18 24575,'-1524'0'0,"1167"9"0,-203-6 0,367-14 0,-294-7 0,-77 39 0,164 0 0,37-3 0,188-7 0,-110 13 0,171-13 0,-212-8 0,161-6 0,98 6 0,-70 12 0,72-6 0,-83 0 0,-391-10 0,429 12 0,44-3 0,-81 9-1365,131-16-5461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5:57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24575,'2497'0'-659,"-2444"1"653,-11 1 25,-1-2 0,1-2 1,-1-2-1,1-1 0,45-13 1,-44-1-836,-29 9-6010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0:53.6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50 27 24575,'-3'0'0,"-1"-3"0,-3-1 0,-3-3 0,-3 0 0,1 1-8191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6:07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1857 0 24575,'-848'18'-93,"834"-18"26,-867-7-1604,768 3-4689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6:21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58 867 24575,'0'2'0,"1"0"0,0 1 0,0-1 0,0 0 0,0 0 0,0 0 0,0 0 0,0 0 0,1 0 0,-1 0 0,1 0 0,-1 0 0,1-1 0,0 1 0,0 0 0,0-1 0,0 0 0,0 1 0,0-1 0,0 0 0,0 0 0,4 1 0,58 20 0,-56-20 0,59 14 0,78 8 0,-12-2 0,0 0 0,226 8 0,140-29 0,-222-5 0,1748 4 0,-1869 8 0,194 32 0,-233-23 0,-28-5 0,1-4 0,151-5 0,-209-7 0,0-2 0,31-9 0,-5 1 0,-29 9 0,-18 3 0,1 0 0,-1-1 0,1 0 0,17-7 0,-27 9 0,1-1 0,-1 1 0,1-1 0,-1 1 0,0-1 0,0 0 0,0 0 0,0 0 0,0 0 0,0 0 0,0 0 0,-1 0 0,1-1 0,-1 1 0,1-1 0,-1 1 0,0-1 0,0 0 0,0 1 0,-1-1 0,1 0 0,0 0 0,-1-5 0,0-243 0,-3 105 0,4 88 0,0 18 0,-1 0 0,-2 0 0,-1 1 0,-14-62 0,7 56 0,7 30 0,0 0 0,0 1 0,-2-1 0,-7-17 0,11 29 0,-1 0 0,0 0 0,0-1 0,0 1 0,0 0 0,-1 1 0,1-1 0,-1 0 0,0 1 0,0-1 0,0 1 0,0 0 0,0 0 0,0 0 0,0 0 0,-1 1 0,1-1 0,-1 1 0,1 0 0,-1 0 0,-7-1 0,-50-2 0,-106 5 0,56 3 0,-2257-3 0,1207-2 0,1124-2 0,0-1 0,0-1 0,-69-21 0,-18-3 0,45 12 0,53 10 0,0 1 0,0 2 0,-54-3 0,-57 6 0,-94 4 0,223-1 0,0 0 0,1 0 0,-1 1 0,0 0 0,1 0 0,0 1 0,0 0 0,-11 8 0,-33 16 0,46-26 0,0 0 0,0 0 0,0 1 0,0-1 0,1 1 0,0 0 0,-1 0 0,1 1 0,0-1 0,0 1 0,1 0 0,-1 0 0,1 0 0,-4 7 0,2-2 0,1 1 0,0 0 0,0 0 0,1 0 0,1 0 0,-3 15 0,-2 40 0,3-1 0,6 99 0,1-42 0,-3 149-1365,0-255-5461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6:00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90 24575,'79'13'0,"420"-8"0,-418-6 0,389-25 0,-1 0 0,1090 23-439,-796 5 290,-582 1 298,186-6 290,-337 0-439,-1-2 0,50-14 0,-56 12 0,2 1 0,-1 1 0,1 2 0,35-2 0,-42 5-1365,-3 0-5461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6:03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1655 38 24575,'0'-1'0,"-1"0"0,1 0 0,0-1 0,-1 1 0,1 0 0,-1 0 0,1-1 0,-1 1 0,0 0 0,0 0 0,1 0 0,-1 0 0,0 0 0,0 0 0,0 0 0,0 0 0,0 0 0,0 1 0,0-1 0,-1 0 0,1 1 0,0-1 0,0 0 0,0 1 0,-1 0 0,1-1 0,0 1 0,-2 0 0,-41-7 0,39 6 0,-369-4 0,203 8 0,-375 15 133,141-2-1631,323-14-5328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6:25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1171 24575,'393'14'0,"99"4"0,-311-7 0,550 18 0,550-16 0,-248-8 0,-592-7 0,-420 4 0,0 0 0,0 1 0,29 9 0,-29-7 0,0-1 0,0 0 0,33 1 0,-38-5 0,0 0 0,1-2 0,-1 0 0,0 0 0,0-2 0,16-5 0,-1 1 0,1 1 0,-1 2 0,65-3 0,-39 4 0,-17 2 0,-27 2 0,1-1 0,-1-1 0,19-3 0,-27 3 0,1 0 0,-1 0 0,0 0 0,0-1 0,0 0 0,0 0 0,0 0 0,-1 0 0,0-1 0,1 0 0,5-6 0,-4 4 0,0-1 0,0 0 0,0 0 0,0-1 0,-1 1 0,-1-1 0,1 0 0,-1-1 0,-1 1 0,0-1 0,0 1 0,0-1 0,-1 0 0,0 0 0,-1 0 0,0-1 0,-1 1 0,0 0 0,0 0 0,-1 0 0,0 0 0,0-1 0,-5-15 0,-13-32 0,-1-2 0,-12-65 0,13 19 0,5-1 0,0-178 0,16 236 0,-1 33 0,1 0 0,-2-1 0,0 1 0,-1 0 0,0 0 0,-1 0 0,-1 0 0,-8-25 0,9 37 0,1 1 0,-1 0 0,0 0 0,0-1 0,0 1 0,0 0 0,-1 1 0,1-1 0,0 0 0,-1 1 0,1-1 0,-1 1 0,0 0 0,1 0 0,-1 0 0,0 0 0,0 0 0,0 1 0,0-1 0,1 1 0,-1 0 0,0-1 0,-5 2 0,-9-1 0,0 2 0,-31 6 0,33-5 0,-117 22 0,-267 36 0,-785-27 0,203-15 0,208-6 0,587-13 0,124 4 0,1 2 0,-90 21 0,-5 1 0,50-15 0,-133-3 0,229-10 0,1 0 0,-1 0 0,1-1 0,0-1 0,-1 0 0,1 0 0,0 0 0,0-1 0,0-1 0,1 0 0,-14-7 0,12 6 0,1 1 0,-1 1 0,0-1 0,0 1 0,0 1 0,0 0 0,0 0 0,-13 1 0,-88 3 0,41 1 0,20-4 0,-58 2 0,105 0 0,0-1 0,1 1 0,-1 0 0,1 0 0,-1 0 0,1 0 0,0 1 0,-1-1 0,1 1 0,0-1 0,0 1 0,0 0 0,0 0 0,0 0 0,0 0 0,1 0 0,-1 0 0,1 0 0,-1 1 0,1-1 0,0 0 0,0 1 0,0-1 0,0 1 0,0 0 0,1-1 0,-1 1 0,1 5 0,-3 10 0,1 1 0,1 0 0,2 20 0,0-20 0,-18 227 0,0 8 0,17-196 0,-1-18 0,2 0 0,10 66 0,-8-88 27,-2 0-1,0 0 1,-2 20 0,0-23-322,1 1 1,1-1 0,0 0-1,4 23 1,-1-27-6532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6:29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0 24575,'-1'1'0,"0"0"0,-1 0 0,1 0 0,0 0 0,0 0 0,0 0 0,0 0 0,0 0 0,0 0 0,0 1 0,0-1 0,0 0 0,0 1 0,1-1 0,-1 0 0,1 1 0,-1-1 0,1 1 0,-1 2 0,-9 35 0,9-36 0,-41 146 0,24-90 0,-14 77 0,21-41-682,2 176-1,9-256-6143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6:39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815 108 24575,'-10'-10'0,"0"0"0,-1 0 0,0 1 0,-1 1 0,0 0 0,0 0 0,-1 1 0,1 0 0,-2 2 0,1-1 0,-1 2 0,0-1 0,0 2 0,0 0 0,0 1 0,0 0 0,-1 1 0,-18 1 0,7 1 0,-17-1 0,-63 10 0,91-7 0,0 0 0,0 1 0,0 1 0,1 0 0,-1 1 0,2 0 0,-25 16 0,18-9 0,1 1 0,0 1 0,2 1 0,-1 0 0,-20 26 0,30-31 0,0 1 0,1-1 0,0 1 0,1 1 0,0-1 0,1 1 0,0 0 0,1 1 0,1-1 0,-4 23 0,-8 76 0,5-54 0,2-1 0,3 1 0,3 0 0,8 101 0,-4-147 0,0 0 0,1-1 0,0 1 0,1-1 0,0 0 0,1 0 0,0 0 0,1-1 0,0 0 0,1 0 0,0 0 0,10 10 0,-6-9 0,1-1 0,0 0 0,0-1 0,1 0 0,1-1 0,-1 0 0,1-1 0,20 6 0,18 3 0,0-3 0,1-2 0,1-3 0,68 3 0,-88-9 0,3 2 0,13 1 0,0-2 0,69-5 0,-107 1 0,0 0 0,0-1 0,0 0 0,0-1 0,-1 0 0,1-1 0,-1 0 0,0-1 0,0 0 0,-1-1 0,1 0 0,-1-1 0,-1 0 0,1 0 0,12-13 0,-19 14 0,1 1 0,-1-1 0,1 0 0,-1 0 0,-1 0 0,1 0 0,-1 0 0,-1-1 0,1 1 0,-1-1 0,0 1 0,0-12 0,0-12 0,-6-47 0,2 34 0,-1-19-1365,-1 1-5461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7:00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24575,'1'9'0,"0"0"0,1-1 0,0 1 0,0 0 0,1-1 0,0 0 0,0 1 0,1-1 0,0 0 0,0-1 0,1 1 0,0-1 0,0 0 0,1 0 0,11 10 0,12 10 0,2-1 0,41 27 0,-31-24 0,-38-27 0,41 29 0,-1 1 0,-2 3 0,-2 1 0,57 67 0,-92-97 10,0 1 0,0 0 0,-1 1 0,0-1 0,0 1 0,-1-1 0,0 1 0,0 0 0,-1 0 0,1 0 0,-1 15 0,-1-18-84,0 1-1,0-1 1,-1 0 0,1 0 0,-1 0-1,0 0 1,-1 0 0,1 0 0,-1 0-1,0-1 1,0 1 0,0-1 0,-1 1-1,0-1 1,0 0 0,0 1 0,0-2-1,0 1 1,-6 4 0,-5 1-6752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7:03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1 731 24575,'0'5'0,"1"-1"0,0 1 0,0 0 0,1-1 0,-1 1 0,1 0 0,0-1 0,0 0 0,1 1 0,-1-1 0,1 0 0,0 0 0,0-1 0,0 1 0,0-1 0,1 1 0,-1-1 0,1 0 0,0 0 0,0 0 0,0-1 0,7 3 0,13 8 0,1-2 0,48 15 0,-41-15 0,64 20-99,2-5-1,0-4 1,1-4-1,117 6 1,408-12-568,-456-13 618,2047-1 1262,-1941-7-1213,11 0 0,-229 9 0,122-4 0,-155 2 0,0-1 0,0-2 0,0 0 0,-1-2 0,36-14 0,-47 15 0,0 0 0,0 0 0,-1-1 0,0-1 0,0 0 0,0 0 0,-1-1 0,0 0 0,11-16 0,-19 23 0,60-61 0,-41 44 0,0-1 0,26-37 0,-40 48 0,-1 1 0,-1-1 0,1 1 0,-1-1 0,-1-1 0,0 1 0,0 0 0,-1-1 0,0 0 0,0 1 0,0-15 0,-4-66 0,-4 1 0,-20-106 0,22 172-118,-3-19-505,-3-67-1,10 86-6202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7:04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1 256 24575,'2'-8'0,"0"0"0,0 0 0,1 0 0,1 0 0,-1 0 0,1 0 0,0 1 0,1 0 0,8-11 0,-3 3 0,3-4 0,-4 2 0,1 1 0,1 1 0,1 0 0,0 0 0,1 1 0,28-23 0,-41 36 0,1 1 0,-1-1 0,1 1 0,0-1 0,-1 1 0,1 0 0,0 0 0,-1-1 0,1 1 0,0 0 0,-1 0 0,1 0 0,0 0 0,0-1 0,-1 1 0,1 0 0,0 0 0,-1 1 0,1-1 0,0 0 0,0 0 0,-1 0 0,1 0 0,0 1 0,-1-1 0,1 0 0,0 0 0,-1 1 0,1-1 0,-1 1 0,1-1 0,0 1 0,-1-1 0,1 1 0,11 29 0,-6 35 0,-9 110-1365,3-160-5461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0:54.0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157 18 24575,'0'-3'0,"-3"-1"0,-4 1 0,-4 0 0,-6 0 0,-6 2 0,-5 0 0,-7 1 0,3 0-8191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7:06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24575,'4408'0'0,"-4355"-3"-1365,-33-1-5461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7:15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24575,'6704'0'-8285,"-4470"0"10049,0 0 4636,-1041 0-6279,-1121-7-1486,-55 3-5461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7:34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2957 24575,'0'1'0,"1"0"0,-1 0 0,1-1 0,-1 1 0,1 0 0,-1 0 0,1-1 0,0 1 0,-1 0 0,1-1 0,0 1 0,-1 0 0,1-1 0,0 1 0,0-1 0,0 0 0,-1 1 0,1-1 0,0 1 0,0-1 0,0 0 0,0 0 0,0 0 0,2 1 0,31 4 0,-23-4 0,76 19 0,-50-10 0,0-2 0,0-2 0,41 2 0,35-8 0,1-5 0,113-19 0,13-9 0,235-41 0,-30-51 0,-308 82 0,144-27 0,29-10 0,-248 56 0,0-3 0,110-68 0,40-20 0,52 13 0,-64 26 0,-175 65 0,-2-1 0,0-1 0,0-1 0,-1-1 0,-1-1 0,-1-1 0,0-1 0,28-32 0,29-26 0,139-105 0,-143 123 0,434-296 0,-197 141 0,-262 172 0,-1-1 0,77-92 0,-72 74 0,65-57 0,17-22 0,-73 66 0,-47 55 0,0 0 0,30-28 0,-24 31 0,1 0 0,0 2 0,1 1 0,47-20 0,-35 18 0,41-26 0,-49 26 0,1 2 0,0 0 0,29-8 0,7-2 0,188-65 0,-23 30 0,-210 54 0,1 0 0,36-1 0,22-3 0,-24 1 0,-1 1 0,1 3 0,54 6 0,-1-2 0,-70-1-94,-15 0-223,1-1-1,-1-1 0,37-7 0,-43 5-6508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7:35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24575,'3'0'0,"6"0"0,6-3 0,9-1 0,3 0 0,3 1 0,3 0 0,1 2 0,4 0 0,2 1 0,0 0 0,2 0 0,3 0 0,3 0 0,2 1 0,1-1 0,-7 0-8191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7:35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24575,'6'0'0,"8"0"0,7 0 0,4 0 0,3 0 0,0-3 0,1-1 0,-1-3 0,0 0 0,-1 1 0,-2 2 0,-3 1 0,-2 1 0,-1 2 0,-1-1 0,-1 2 0,-3-1-8191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7:40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24575,'0'0'0,"0"1"0,1 0 0,-1-1 0,0 1 0,1-1 0,-1 1 0,0 0 0,1-1 0,-1 1 0,1-1 0,-1 0 0,1 1 0,-1-1 0,1 1 0,-1-1 0,1 0 0,-1 1 0,1-1 0,0 0 0,-1 1 0,1-1 0,0 0 0,-1 0 0,1 0 0,0 0 0,-1 0 0,2 0 0,24 3 0,-21-3 0,516 7-104,-299-9-870,529-1-1386,1347 13-2292,-1872-4 4635,-38 1-67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7:42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24575,'12'0'0,"12"3"0,13 4 0,7 4 0,4 0 0,-5 1 0,-6-1 0,-9 0 0,-6-2 0,-8 1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7:43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24575,'1623'0'-1989,"-1500"0"-4213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8:04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322 77 24575,'0'-2'0,"0"-1"0,0 0 0,-1 0 0,1 0 0,-1 0 0,1 1 0,-1-1 0,0 0 0,0 0 0,0 1 0,0-1 0,-1 1 0,1-1 0,-1 1 0,0-1 0,1 1 0,-1 0 0,0 0 0,0 0 0,-3-2 0,0 1 0,0 0 0,1 1 0,-1-1 0,0 1 0,0 0 0,0 1 0,0-1 0,-1 1 0,1 0 0,-8 0 0,0 0 0,1 1 0,-1 0 0,1 1 0,-1 1 0,1 0 0,0 0 0,-1 2 0,1-1 0,-14 7 0,21-7 0,1-1 0,-1 1 0,0 0 0,0 0 0,1 0 0,0 1 0,0 0 0,0 0 0,0 0 0,0 0 0,1 0 0,0 1 0,0 0 0,0 0 0,1-1 0,-1 2 0,1-1 0,0 0 0,0 0 0,1 1 0,0-1 0,-1 9 0,2-7 0,0 0 0,0 1 0,1-1 0,0 0 0,0 0 0,1 0 0,0-1 0,0 1 0,1 0 0,-1-1 0,2 1 0,-1-1 0,1 0 0,-1 0 0,2 0 0,-1-1 0,8 8 0,-2-4 0,0 0 0,0-1 0,1 0 0,0 0 0,1-1 0,-1-1 0,1 0 0,1-1 0,-1 0 0,1-1 0,0 0 0,0-1 0,0 0 0,0-1 0,0-1 0,1 0 0,14-1 0,-25 0 0,0 0 0,0 0 0,-1 0 0,1 0 0,-1 1 0,1-1 0,0 1 0,-1 0 0,1 0 0,-1 0 0,1 0 0,-1 0 0,0 0 0,1 0 0,-1 1 0,0-1 0,0 1 0,0 0 0,0 0 0,3 4 0,-3-4 0,-1 1 0,0-1 0,0 1 0,-1 0 0,1-1 0,0 1 0,-1 0 0,0 0 0,0 0 0,1-1 0,-2 1 0,1 0 0,0 0 0,-1-1 0,1 1 0,-1 0 0,0 0 0,1-1 0,-1 1 0,-3 3 0,1 1 0,-1-1 0,0 0 0,-1 0 0,1 0 0,-1-1 0,0 1 0,-1-1 0,1 0 0,-1-1 0,0 0 0,0 0 0,0 0 0,-14 6 0,-10 3 0,-56 16 0,64-23 0,-97 24-1365,108-27-5461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8:04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0 24575,'-1'0'0,"-1"1"0,0-1 0,1 0 0,-1 1 0,1-1 0,-1 1 0,1-1 0,-1 1 0,1 0 0,0 0 0,-1-1 0,1 1 0,0 0 0,-1 0 0,1 0 0,0 1 0,0-1 0,0 0 0,0 0 0,0 1 0,0-1 0,0 0 0,1 1 0,-1-1 0,0 1 0,1-1 0,-1 1 0,1-1 0,0 1 0,-1 0 0,1 2 0,-4 64 0,3-33 0,-2-17 0,-8 51 0,-25 92 0,22-105-1365,11-41-5461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0:54.4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229 0 24575,'-4'0'0,"-3"0"0,-3 0 0,-4 0 0,-2 0 0,-2 0 0,0 0 0,-3 0 0,-2 0 0,1 0 0,1 0 0,1 0 0,1 0 0,3 0-8191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8:05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8:06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 20 24575,'-53'-16'0,"50"16"0,-5-2 0,-1 1 0,0 1 0,0-1 0,1 2 0,-18 1 0,24-1 0,0 0 0,0-1 0,0 1 0,0 0 0,0 0 0,0 0 0,0 0 0,1 0 0,-1 0 0,0 1 0,1-1 0,-1 1 0,1-1 0,0 1 0,-1-1 0,1 1 0,0 0 0,0 0 0,0 0 0,0 0 0,0-1 0,0 1 0,1 0 0,-1 0 0,1 0 0,-1 1 0,1-1 0,0 0 0,0 0 0,0 2 0,-1 5 0,0 13 0,0 0 0,5 43 0,-4-62 0,0 1 0,0-1 0,1 0 0,-1 1 0,1-1 0,0 1 0,0-1 0,0 0 0,1 0 0,-1 0 0,1 0 0,0 0 0,-1 0 0,1 0 0,1 0 0,-1-1 0,0 1 0,1-1 0,-1 1 0,1-1 0,0 0 0,0 0 0,-1 0 0,1-1 0,1 1 0,5 2 0,-7-4 0,1 0 0,0 1 0,0-1 0,-1 0 0,1 0 0,0-1 0,-1 1 0,1 0 0,0-1 0,-1 0 0,1 0 0,-1 0 0,1 0 0,-1 0 0,1 0 0,-1 0 0,0-1 0,0 0 0,1 1 0,-1-1 0,0 0 0,-1 0 0,1 0 0,0 0 0,0 0 0,-1 0 0,1-1 0,-1 1 0,0 0 0,0-1 0,0 1 0,1-4 0,4-10 0,-1 0 0,-1 0 0,-1-1 0,2-18 0,-1 9 0,-1-1 0,-5 20 0,-7 18 0,0 7 0,2 1 0,0 0 0,0 0 0,2 0 0,-4 24 0,-6 105 0,-4 16 0,11-111 0,7-39 0,-1 0 0,0 0 0,-1 0 0,-9 24 0,11-35 0,-1 1 0,0 0 0,0-1 0,-1 1 0,1-1 0,-1 0 0,1 0 0,-1 0 0,0 0 0,0 0 0,0-1 0,-1 1 0,1-1 0,0 0 0,-1 0 0,0 0 0,1 0 0,-1-1 0,0 1 0,-8 0 0,-6 1-341,1-1 0,-1-1-1,-25-1 1,22-1-6485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8:07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24575,'0'356'0,"0"-374"0,1-1 0,1 1 0,1 0 0,1 0 0,0 0 0,1 1 0,1-1 0,1 1 0,0 0 0,17-26 0,1-7 0,-20 38 0,0-1 0,1 1 0,1 0 0,0 1 0,1 0 0,0 0 0,13-13 0,-17 21 0,0 0 0,0 1 0,0 0 0,0 0 0,1 0 0,-1 1 0,0-1 0,1 1 0,-1 0 0,1 0 0,0 1 0,-1-1 0,1 1 0,-1 0 0,1 0 0,0 1 0,-1-1 0,1 1 0,-1 0 0,7 2 0,-5-1 0,1 1 0,0-1 0,-1 1 0,0 0 0,0 0 0,0 1 0,0 0 0,0 0 0,0 0 0,-1 1 0,0 0 0,7 8 0,-4 1 0,-1 0 0,0 1 0,-1 0 0,-1 0 0,0 0 0,-1 0 0,-1 1 0,0 0 0,-1 0 0,-1-1 0,-1 23 0,1-47 0,0 1 0,1-1 0,0 1 0,0-1 0,1 1 0,0 0 0,1-1 0,8-14 0,2 1 0,30-40 0,-36 52 0,1 1 0,0-1 0,1 2 0,0-1 0,0 1 0,19-10 0,-28 17 0,0 1 0,0 0 0,-1 0 0,1-1 0,0 1 0,0 0 0,0 0 0,0 0 0,0 0 0,0 0 0,0 0 0,-1 0 0,1 1 0,0-1 0,0 0 0,0 0 0,0 1 0,-1-1 0,1 1 0,0-1 0,0 0 0,-1 1 0,1-1 0,0 1 0,-1 0 0,1-1 0,0 1 0,-1 0 0,1-1 0,-1 1 0,1 0 0,-1-1 0,1 1 0,-1 0 0,0 0 0,1 0 0,-1-1 0,0 1 0,0 0 0,1 0 0,-1 0 0,0 0 0,0 1 0,8 43 0,-8-42 0,4 261-24,-6-164-1317,2-81-5485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8:07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254 109 24575,'-1'-2'0,"1"-1"0,-1 1 0,1 0 0,-1 0 0,0-1 0,0 1 0,0 0 0,-1 0 0,1 0 0,0 0 0,-1 0 0,1 1 0,-1-1 0,0 0 0,1 1 0,-1-1 0,0 1 0,0-1 0,0 1 0,0 0 0,0 0 0,-1 0 0,1 0 0,0 0 0,0 0 0,-1 1 0,1-1 0,-3 1 0,-8-3 0,0 0 0,0 1 0,-22 0 0,13 1 0,12 0 0,0 1 0,-1 0 0,1 0 0,-14 3 0,22-2 0,1-1 0,-1 1 0,0-1 0,0 1 0,0-1 0,0 1 0,0 0 0,1 0 0,-1 0 0,0 0 0,1 0 0,-1 1 0,1-1 0,-1 0 0,1 1 0,0-1 0,0 1 0,-1-1 0,1 1 0,0 0 0,0-1 0,1 1 0,-1 0 0,0 0 0,0 0 0,1 0 0,-1 3 0,-3 41 0,2-1 0,6 62 0,-1-3 0,-3-94 0,5 82 0,-4-87 0,0 0 0,0 1 0,0-1 0,0 0 0,1 0 0,0 0 0,0 0 0,1 0 0,-1 0 0,1 0 0,0-1 0,0 0 0,0 1 0,6 4 0,-7-8 0,-1 0 0,1 0 0,0 0 0,0 0 0,0 0 0,0-1 0,0 1 0,0-1 0,0 1 0,0-1 0,1 0 0,-1 1 0,0-1 0,0 0 0,0 0 0,0-1 0,0 1 0,0 0 0,1-1 0,-1 1 0,0-1 0,0 0 0,0 0 0,0 0 0,-1 0 0,1 0 0,0 0 0,0 0 0,-1-1 0,1 1 0,0 0 0,-1-1 0,1 0 0,1-2 0,6-6 0,0 0 0,-1-1 0,14-23 0,0-4 0,-2-1 0,-1-1 0,-3-1 0,-1 0 0,-2-1 0,-1 0 0,-3-1 0,7-73 0,-15 114 0,-1 0 0,0 0 0,0-1 0,0 1 0,-1 0 0,1-1 0,0 1 0,-1 0 0,1 0 0,-1 0 0,0 0 0,0-1 0,0 1 0,0 0 0,0 0 0,0 1 0,-1-1 0,1 0 0,-1 0 0,1 0 0,-1 1 0,1-1 0,-1 1 0,-4-3 0,4 3 0,-1 0 0,1 1 0,0-1 0,-1 1 0,1-1 0,-1 1 0,0 0 0,1 0 0,-1 0 0,1 0 0,-1 1 0,1-1 0,-1 1 0,1-1 0,0 1 0,-1 0 0,1 0 0,0 0 0,-1 0 0,1 0 0,0 1 0,-4 2 0,-5 6-1365,3 1-5461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8:08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24575,'-15'464'0,"12"-391"0,5-57 0,4-51 0,0-43-1365,-3 38-5461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8:08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24575,'-3'0'0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8:09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165 576 24575,'-1'0'0,"1"-1"0,0 0 0,-1 0 0,1 1 0,0-1 0,-1 0 0,1 0 0,-1 1 0,1-1 0,-1 1 0,1-1 0,-1 0 0,1 1 0,-1-1 0,0 1 0,1-1 0,-1 1 0,0-1 0,0 1 0,1 0 0,-1-1 0,0 1 0,0 0 0,1 0 0,-1 0 0,0-1 0,0 1 0,0 0 0,0 0 0,1 0 0,-1 0 0,0 0 0,0 0 0,0 1 0,1-1 0,-3 0 0,-30 7 0,28-6 0,-1 2 0,0-1 0,1 0 0,0 1 0,-1 0 0,1 1 0,0-1 0,1 1 0,-1 0 0,1 0 0,-1 0 0,1 1 0,0-1 0,1 1 0,-1 0 0,1 0 0,0 1 0,0-1 0,1 0 0,-1 1 0,0 6 0,-1 2 0,1 0 0,0 1 0,2-1 0,0 1 0,0 0 0,1-1 0,4 26 0,-4-38 0,0 0 0,0 0 0,1-1 0,-1 1 0,1 0 0,-1 0 0,1 0 0,0 0 0,0-1 0,0 1 0,0 0 0,0-1 0,0 1 0,0-1 0,0 1 0,1-1 0,-1 1 0,1-1 0,-1 0 0,1 0 0,-1 0 0,1 0 0,0 0 0,-1 0 0,1 0 0,0-1 0,0 1 0,0 0 0,0-1 0,-1 0 0,1 1 0,0-1 0,0 0 0,0 0 0,0 0 0,0 0 0,0 0 0,0-1 0,0 1 0,0 0 0,0-1 0,-1 0 0,1 1 0,2-2 0,3 0 0,0-1 0,-1 1 0,1-1 0,-1-1 0,1 1 0,-1-1 0,0 0 0,0-1 0,-1 1 0,10-11 0,-1-5 0,-1-2 0,0 0 0,-2 0 0,0-1 0,10-35 0,-4-1 0,11-64 0,19-204 0,-45 246 0,-3 49 0,1 27 0,0 13 0,-9 290 0,0 22 0,9-23-1365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8:13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24575,'3'2'0,"0"1"0,0-1 0,0 0 0,1 0 0,-1 0 0,1-1 0,-1 1 0,1-1 0,-1 0 0,1 0 0,0 0 0,6 0 0,-2 1 0,76 21 0,312 72 0,-158-61-458,261 2 0,246-32-1335,-461-6 1670,177 0-633,580 3-1838,-806 9 4619,-114-2 53,130-9 1,-231-2-2079,-1 0 0,29-9 0,-31 7 0,0 1 0,1 0 0,-1 2 0,19-2 0,23 1 0,63-11 0,49-3 0,-99 12 0,103-20 0,-60 6 0,-103 18 0,0-1 0,0 0 0,-1-1 0,1 0 0,-1-1 0,0-1 0,0 0 0,14-8 0,-7 4-227,1 0-1,-1 2 1,1 0-1,1 1 1,23-4-1,-28 6-6598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8:16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1 165 24575,'7'4'0,"1"-1"0,-1 0 0,1 0 0,0 0 0,0-1 0,0-1 0,0 1 0,0-1 0,0 0 0,0-1 0,10 0 0,16 2 0,232 18 0,-183-16 0,385 37 0,-381-34 0,-61-3 0,0-1 0,0-1 0,0-2 0,0 0 0,0-2 0,0-1 0,39-9 0,-36 5 0,0 1 0,1 2 0,54-1 0,-50 3 0,-1 0 0,53-11 0,-50 3 0,63-25 0,-84 29 0,-1-1 0,0 0 0,-1-1 0,1-1 0,-1 0 0,22-22 0,-31 26 18,0 0 0,-1-1 0,1 1 0,-1-1 0,0 0 0,3-10 0,10-18-1509,-10 25-5335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8:20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1861 15 24575,'-20'2'0,"1"1"0,0 0 0,-1 1 0,2 2 0,-1-1 0,-34 17 0,-48 14 0,12-17 0,-1-4 0,-105 5 0,-185-13 0,179 11 0,-188-42 0,236 10 0,150 14 4,0 0-1,0-1 0,0 1 1,0-1-1,0 0 1,0 0-1,0 0 0,0 0 1,1-1-1,-1 1 1,0-1-1,1 1 0,-1-1 1,1 0-1,-1 0 1,1 0-1,0-1 0,0 1 1,0 0-1,-2-5 1,-1-2-105,0-1 0,1 1-1,0-1 1,-3-17 0,0 4-830,2 8-5895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1:00.8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1 120 24575,'0'-6'0,"0"-5"0,0-3 0,0-3 0,0-1 0,0-1 0,0 0 0,0 3-8191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8:23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0 121 24575,'3319'0'0,"-3284"-2"0,-1-2 0,68-16 0,-25 4 0,0 7 0,0 3 0,127 7 0,-70 2 0,-117-4 1,0-1 0,0-1 0,0-1-1,-1 0 1,0-1 0,0 0 0,20-11-1,24-7-1371,-46 19-5455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8:25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4576 40 24575,'-15'-1'0,"0"-1"0,1 0 0,-19-6 0,-31-4 0,-635-2-887,452 16 551,-3149-1-5071,3304-1 3846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8:28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3391 0 24575,'-24'2'0,"0"1"0,0 1 0,1 1 0,-32 10 0,-6 2 0,-102 16-439,-264 21 1,-173-27-1709,497-24 1603,-1556 10-2631,1431-18 1727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8:30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392 288 24575,'-19'2'0,"0"-1"0,1 2 0,-1 1 0,0 0 0,-23 9 0,-86 40 0,120-50 0,0 0 0,1 1 0,-1 0 0,1 0 0,0 1 0,0 0 0,1 0 0,-1 0 0,1 1 0,0 0 0,1 1 0,0-1 0,0 1 0,0 0 0,1 0 0,-1 0 0,2 1 0,-1-1 0,1 1 0,0 0 0,1 0 0,0 0 0,0 1 0,1-1 0,0 0 0,1 1 0,-1-1 0,2 11 0,-1 23 0,8 63 0,-5-89 0,0 0 0,1-1 0,1 0 0,0 0 0,1 0 0,0 0 0,11 16 0,10 13 0,2 0 0,2-2 0,2-1 0,1-2 0,3-1 0,0-1 0,3-3 0,0-1 0,3-2 0,0-2 0,2-2 0,1-2 0,89 36 0,-75-41 0,0-2 0,90 15 0,-111-27 0,0-2 0,0-2 0,1-2 0,-1-1 0,44-7 0,-72 6 0,-1-1 0,0-1 0,1 1 0,-1-2 0,-1 0 0,1 0 0,-1 0 0,1-1 0,-2-1 0,1 1 0,-1-1 0,0-1 0,0 0 0,-1 0 0,0 0 0,0-1 0,6-12 0,9-17 0,-1-1 0,29-78 0,-44 103 0,14-43 0,-3 0 0,-2-1 0,-2 0 0,8-115 0,-16 56 0,-16-180 0,10 284 9,-1-1-1,0 1 1,-1 0-1,0 1 1,-2-1 0,1 0-1,-1 1 1,-1 0-1,0 0 1,-1 1-1,0-1 1,-1 2-1,-11-14 1,7 12-158,-1 0 1,0 1-1,-1 0 1,0 1-1,0 0 1,-1 2-1,-1-1 1,1 2-1,-29-10 1,-2 3-6678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8:31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1505 290 24575,'-6'-1'0,"0"0"0,1-1 0,-1 0 0,1 0 0,0 0 0,-1-1 0,1 0 0,0 0 0,-8-6 0,-3-2 0,-59-30 0,-1 4 0,-2 2 0,-1 4 0,-1 4 0,-85-18 0,97 32 0,-1 3 0,0 3 0,-1 3 0,1 3 0,-74 8 0,137-6 0,1 0 0,-1 1 0,0-1 0,1 1 0,-1 0 0,1 1 0,0-1 0,0 1 0,0 0 0,0 0 0,0 1 0,0-1 0,1 1 0,0 0 0,0 1 0,0-1 0,-5 7 0,-4 10 0,0-1 0,-19 44 0,16-30 0,-131 293 0,132-283 0,1 2 0,2-1 0,2 2 0,3-1 0,-4 76 0,11-118 0,-2 43 0,3 1 0,1-1 0,15 81 0,-13-114 0,-1 0 0,2 0 0,0-1 0,1 1 0,0-1 0,1 0 0,1 0 0,0-1 0,0 0 0,1-1 0,1 0 0,0 0 0,0-1 0,1 0 0,0-1 0,19 12 0,-2-5 0,0-2 0,0-1 0,1-2 0,1 0 0,0-2 0,0-1 0,39 4 0,222 10 0,-271-21 0,55 1 0,-1-4 0,94-13 0,-118 7 0,-1-3 0,0-2 0,-1-1 0,59-28 0,-60 21 0,-2-2 0,0-2 0,-2-1 0,65-54 0,-89 64 0,-1-1 0,-1-1 0,0 0 0,-1-2 0,-2 0 0,0 0 0,-1-1 0,0-1 0,-2 0 0,-1-1 0,11-35 0,-10 16-105,-3 0 0,-1-1 0,-2 0 0,-1 0 0,-3 0 0,-2 0 0,-1-1 0,-2 1 0,-2 1 0,-2-1 0,-2 1 0,-25-65 0,6 39-6721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8:40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24575,'0'3'0,"1"0"0,0 0 0,0 0 0,0-1 0,0 1 0,0 0 0,1-1 0,-1 1 0,1-1 0,0 1 0,-1-1 0,1 0 0,0 1 0,0-1 0,1 0 0,-1 0 0,0-1 0,1 1 0,-1 0 0,4 0 0,55 28 0,33 4 0,2-5 0,114 20 0,203 15 0,-348-55 0,646 45 0,4-53 0,-326-4 0,-200-5 0,221-39 0,10-2 0,137 30 0,-498 17 0,73-13 0,19-2 0,63-3 0,-162 12 0,27-1 0,-31 6 0,-1-2 0,55-13 0,47-5 0,-67 13 40,-41 4-743,46 0 1,-72 6-6124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8:47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636 355 24575,'0'-8'0,"1"-1"0,1 0 0,0 0 0,0 1 0,1-1 0,4-8 0,-3 7 0,-1 0 0,0-1 0,4-18 0,-6 17 0,0 0 0,-1-1 0,-1 1 0,1 0 0,-2 0 0,0 0 0,0 0 0,-1 0 0,-1 1 0,-6-16 0,8 22 0,-1 0 0,0 0 0,0 0 0,0 0 0,-1 1 0,0-1 0,0 1 0,0 0 0,0 0 0,-1 0 0,1 1 0,-1 0 0,0 0 0,0 0 0,0 0 0,0 1 0,-1 0 0,1 0 0,-1 0 0,1 0 0,-1 1 0,0 0 0,-10 0 0,-51 1 0,0 2 0,-74 14 0,116-13 0,12-2 0,1 0 0,0 2 0,0-1 0,1 1 0,-1 1 0,0 0 0,1 1 0,0 0 0,0 1 0,1 0 0,-1 0 0,1 1 0,1 1 0,-1 0 0,1 0 0,-12 15 0,17-17 0,0 1 0,0 0 0,1-1 0,0 1 0,0 1 0,1-1 0,0 0 0,0 0 0,-1 16 0,0 71 0,3-81 0,0 20 0,2 0 0,5 35 0,-4-54 0,1 0 0,0 0 0,0-1 0,1 0 0,1 0 0,0 0 0,12 17 0,-12-22 0,1 0 0,-1 0 0,1 0 0,1-1 0,0 0 0,0-1 0,0 0 0,0 0 0,1 0 0,0-1 0,0-1 0,1 1 0,-1-2 0,1 1 0,0-1 0,0-1 0,0 0 0,0 0 0,0-1 0,1 0 0,-1-1 0,0 0 0,0 0 0,1-1 0,-1-1 0,0 0 0,0 0 0,0-1 0,0 0 0,-1-1 0,1 0 0,-1 0 0,0-1 0,0 0 0,11-9 0,59-43 0,-58 44 0,-2-1 0,1-1 0,25-25 0,-35 26-114,0 0 1,0-1-1,-2 0 0,0 0 0,0-1 1,-1 0-1,-2 0 0,1-1 0,-2 0 1,0 0-1,2-23 0,-4 21-6712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9:44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2 286 24575,'0'-39'0,"-1"2"0,6-49 0,-4 75 0,1 1 0,0-1 0,1 0 0,0 1 0,1 0 0,0-1 0,0 1 0,12-18 0,-15 27 0,-1 1 0,1-1 0,-1 0 0,1 0 0,-1 1 0,1-1 0,-1 0 0,1 1 0,0-1 0,-1 0 0,1 1 0,0-1 0,0 1 0,-1-1 0,1 1 0,0 0 0,0-1 0,0 1 0,0 0 0,1-1 0,8 12 0,-1 35 0,-7-35 0,67 313 0,-47-215-1365,-20-95-5461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9:44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24575,'-1'1'0,"0"-1"0,0 1 0,0-1 0,0 1 0,0 0 0,0-1 0,1 1 0,-1 0 0,0 0 0,0 0 0,0 0 0,1 0 0,-1 0 0,0 0 0,1 0 0,-1 0 0,1 0 0,0 0 0,-1 0 0,1 0 0,0 0 0,-1 0 0,1 0 0,0 1 0,0-1 0,0 0 0,0 2 0,-2 39 0,2-37 0,2 76 24,16 113-1,-4-67-1435,-12-112-5414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9:45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24575,'2'1'0,"0"-1"0,1 1 0,-1 0 0,0-1 0,0 1 0,0 1 0,1-1 0,-1 0 0,0 0 0,0 1 0,-1-1 0,1 1 0,0-1 0,0 1 0,-1 0 0,1 0 0,-1 0 0,1 0 0,-1 0 0,0 0 0,1 3 0,22 50 0,-22-50 0,11 31 0,-2-1 0,-2 2 0,-1-1 0,-1 1 0,-2 1 0,-1 43 0,3-25-1365,-4-43-5461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1:01.2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1 175 24575,'1'0'0,"0"-1"0,1 1 0,-1-1 0,0 0 0,0 0 0,0 0 0,1 1 0,-1-1 0,0 0 0,0-1 0,-1 1 0,1 0 0,0 0 0,0 0 0,0 0 0,-1-1 0,1 1 0,-1 0 0,1-2 0,11-28 0,-12 30 0,3-5 0,0 0 0,0 0 0,0 1 0,0-1 0,1 1 0,0-1 0,0 1 0,1 0 0,-1 1 0,1-1 0,0 1 0,0 0 0,1 0 0,-1 1 0,1-1 0,0 1 0,9-3 0,5-2 0,1 1 0,0 1 0,0 1 0,23-3 0,-40 8 5,0 0 0,0 0 0,0 0-1,0 0 1,0 1 0,0 0 0,0 0 0,0 0-1,0 0 1,0 0 0,-1 1 0,1 0 0,0-1-1,-1 2 1,1-1 0,-1 0 0,0 0-1,0 1 1,0 0 0,0 0 0,0 0 0,-1 0-1,1 0 1,2 5 0,3 6-302,0-1 0,0 2 0,-2-1 0,10 30 0,-12-31-6529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9:43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1 252 24575,'0'-5'0,"1"0"0,0 0 0,0 0 0,0 0 0,1 0 0,0 0 0,-1 0 0,2 0 0,-1 1 0,1-1 0,-1 1 0,1 0 0,0-1 0,1 1 0,-1 0 0,1 1 0,6-6 0,9-6 0,1 0 0,34-18 0,-9 6 0,-7-4 0,-28 22 0,0 0 0,1 1 0,17-9 0,-27 17 0,0 0 0,0 0 0,-1 0 0,1 0 0,0 0 0,0 0 0,-1 0 0,1 1 0,0-1 0,0 0 0,-1 1 0,1-1 0,0 1 0,-1-1 0,1 0 0,0 1 0,-1 0 0,1-1 0,-1 1 0,1-1 0,-1 1 0,1 0 0,-1-1 0,1 1 0,-1 0 0,0-1 0,1 1 0,-1 0 0,0 0 0,0-1 0,0 1 0,1 0 0,-1 0 0,0-1 0,0 1 0,0 1 0,8 35 0,-8-35 0,9 93 0,-3-1 0,-9 111 0,0-55 0,3 29-1365,0-161-5461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9:46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24575,'2'4'0,"1"0"0,-1-1 0,0 1 0,0 0 0,0 0 0,-1 0 0,1 0 0,-1 0 0,0 1 0,0-1 0,-1 0 0,1 0 0,-1 1 0,0-1 0,0 6 0,-9 65 0,0 12 0,8-66 0,-1 1 0,0 0 0,-2-1 0,-10 33 0,8-37-1365,1-2-5461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9:46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24575,'1'1'0,"0"-1"0,0 1 0,0 0 0,0-1 0,0 1 0,0-1 0,0 1 0,0 0 0,-1 0 0,1 0 0,0-1 0,0 1 0,-1 0 0,1 0 0,-1 0 0,1 0 0,-1 0 0,1 0 0,-1 0 0,0 0 0,1 1 0,-1-1 0,0 0 0,0 0 0,0 0 0,0 0 0,0 2 0,3 37 0,-3-35 0,0 20 0,-1 321 0,-3-313-182,-2 0 0,-1 0-1,-16 44 1,18-60-454,0-1-6190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9:48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24575,'8'1'0,"0"0"0,1 1 0,-1-1 0,15 7 0,21 4 0,309 18 0,5-29 0,-179-3 0,1238 17-811,-1337-13 888,255-3 657,-314-1-904,-1-2-1,0 0 0,1-1 1,-2-1-1,1-1 0,-1-1 1,25-13-1,-17 7-6655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9:40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0 24575,'0'10'0,"-1"-1"0,-1 0 0,0 1 0,0-1 0,-1 0 0,0 0 0,0 0 0,-8 13 0,-46 70 0,26-45 0,-12 23 3,-36 61-1371,73-120-5458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9:40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1 24575,'-1'14'0,"0"1"0,-1-1 0,0 0 0,-1 1 0,-1-1 0,0 0 0,-7 14 0,-50 90 0,12-28 0,18-30-1365,26-48-5461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9:41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24575,'0'3'0,"0"4"0,0 4 0,6 3 0,5 2 0,6-2 0,4-2 0,4-5 0,1-2 0,1-3 0,1-1 0,-3-2 0,1 1 0,-1-1 0,-5 1-8191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9:42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24575,'50'-2'0,"-35"0"0,0 1 0,0 1 0,0 0 0,0 1 0,0 1 0,20 4 0,-31-4 0,0 1 0,0 0 0,0-1 0,0 2 0,-1-1 0,0 0 0,1 1 0,-1 0 0,0-1 0,-1 1 0,1 0 0,-1 1 0,1-1 0,2 9 0,-1-4 0,0 0 0,-1 1 0,-1-1 0,1 1 0,-1-1 0,1 16 0,-4-21 0,1 0 0,0-1 0,-1 1 0,0-1 0,0 1 0,0-1 0,0 1 0,0-1 0,-1 1 0,1-1 0,-1 0 0,0 0 0,0 0 0,0 0 0,-1 0 0,1 0 0,-1-1 0,1 1 0,-1-1 0,0 0 0,-4 3 0,-6 3 0,-1-1 0,0 0 0,-27 8 0,14-5 0,26-9 0,0-1 0,1 1 0,-1 0 0,0 0 0,0-1 0,0 1 0,0 0 0,0 0 0,1 0 0,-1 0 0,0 0 0,1 0 0,-1 0 0,1 0 0,-1 0 0,1 0 0,0 0 0,-1 0 0,1 0 0,0 0 0,0 1 0,0-1 0,-1 0 0,1 0 0,1 0 0,-1 0 0,0 0 0,0 1 0,1 0 0,10 44 0,-4-20 0,-4-9 30,-1 1 0,-1-1 0,-1 20 0,-1-33-113,1 0 1,-1 1-1,1-1 1,-1 0-1,0 0 1,-1 1-1,1-1 1,-1 0-1,0 0 1,0-1-1,0 1 1,0 0-1,-1-1 1,1 1-1,-1-1 1,0 0-1,-6 6 1,-4 0-6744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0:08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24575,'0'3'0,"3"1"0,4-1 0,4 0 0,-1 3 0,3-1 0,0 0 0,2-2 0,1-1 0,4 0 0,2-2 0,-1 0 0,0 0 0,0 0 0,-2 0 0,-1-1 0,-3 1-8191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0:09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3 24575,'35'-1'0,"-19"0"0,0 0 0,0 2 0,0 0 0,1 0 0,17 6 0,-30-7 0,-1 2 0,1-1 0,-1 0 0,0 1 0,0-1 0,1 1 0,-1 0 0,0 0 0,0 0 0,-1 1 0,1-1 0,0 1 0,-1-1 0,1 1 0,-1 0 0,0 0 0,0 0 0,0 0 0,-1 0 0,1 1 0,-1-1 0,1 1 0,-1-1 0,0 1 0,-1-1 0,1 1 0,0-1 0,-1 5 0,1-2 0,-1-1 0,1 1 0,-1 0 0,0-1 0,-1 1 0,0-1 0,0 1 0,0-1 0,0 1 0,-1-1 0,0 0 0,0 0 0,-5 9 0,4-10 0,0-1 0,0 0 0,0 1 0,-1-2 0,1 1 0,-1 0 0,0-1 0,0 0 0,0 1 0,0-1 0,0-1 0,0 1 0,-1-1 0,1 0 0,0 0 0,-1 0 0,-7 0 0,-10 2 0,0 0 0,0 1 0,1 2 0,0 0 0,-25 11 0,45-17 0,1 0 0,0 0 0,0 0 0,-1 0 0,1 0 0,0 0 0,-1 0 0,1 0 0,0 1 0,0-1 0,-1 0 0,1 0 0,0 0 0,0 1 0,-1-1 0,1 0 0,0 0 0,0 1 0,-1-1 0,1 0 0,0 0 0,0 1 0,0-1 0,0 0 0,0 1 0,0-1 0,-1 0 0,1 0 0,0 1 0,0-1 0,0 0 0,0 1 0,0-1 0,0 0 0,0 1 0,0-1 0,0 0 0,1 1 0,-1-1 0,0 0 0,0 1 0,0-1 0,15 10 0,22 0 0,-25-8 0,-1 0 0,1 1 0,-1 0 0,1 1 0,-1 1 0,0-1 0,-1 2 0,1 0 0,11 8 0,-17-10 0,0-1 0,-1 1 0,1 0 0,-1 0 0,0 0 0,0 0 0,-1 1 0,1 0 0,-1 0 0,0 0 0,-1 0 0,1 0 0,-1 0 0,0 1 0,0-1 0,0 1 0,-1 0 0,0-1 0,0 1 0,0 11 0,-2-12 0,0 1 0,-1-1 0,0 0 0,0 0 0,0 0 0,0 0 0,-1 0 0,0 0 0,0 0 0,0-1 0,0 0 0,-6 6 0,-53 50 0,52-51 0,-4 0 0,-1 0 0,1 0 0,-2-1 0,1-1 0,-1-1 0,0 0 0,0-1 0,-1-1 0,-22 3 0,16-4-113,1-1-1,-36-3 0,38 1-910,5 0-5802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1:02.6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1 311 24575,'1'1'0,"0"-1"0,1 0 0,-1 1 0,0-1 0,0 1 0,1 0 0,-1-1 0,0 1 0,0 0 0,0 0 0,0-1 0,0 1 0,0 0 0,0 0 0,0 0 0,0 0 0,0 0 0,0 1 0,-1-1 0,1 0 0,0 0 0,-1 0 0,1 1 0,-1-1 0,0 0 0,1 1 0,-1-1 0,0 2 0,7 45 0,-6-41 0,1 289 0,-2-277 0,-1-55 0,1 1 0,2-1 0,2 1 0,1 0 0,2 0 0,1 0 0,1 1 0,25-56 0,-13 47 0,-10 25 0,-1-1 0,-1-1 0,-1 0 0,-1 0 0,0 0 0,-1-1 0,-2 0 0,0 0 0,1-31 0,-6 1 0,1 38 0,0 37 0,-5 28 0,-1 1 0,-3-2 0,-30 99 0,25-106 0,3 1 0,1 1 0,-4 51 0,16-504-1365,-2 378-5461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0:42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24575,'6'1'0,"0"0"0,-1 1 0,1-1 0,0 1 0,0 0 0,-1 1 0,7 2 0,22 9 0,27-2 0,0-3 0,0-2 0,82-2 0,-75-3 0,1066-15-734,-464-5-584,-554 18-4821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0:45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1957 144 24575,'-499'-21'0,"181"-14"-71,-569-47-484,679 77-706,163 5-5043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0:47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24575,'0'-1'0,"1"0"0,-1 0 0,1 0 0,0 0 0,-1 0 0,1 0 0,0 0 0,0 1 0,-1-1 0,1 0 0,0 0 0,0 1 0,0-1 0,0 1 0,0-1 0,0 1 0,0-1 0,0 1 0,0-1 0,0 1 0,0 0 0,0 0 0,0 0 0,1-1 0,-1 1 0,0 0 0,1 0 0,39-2 0,-36 2 0,997-2 0,-491 4 0,516-2 0,-851-18 0,582 18 0,-697 3 0,92 16 0,21 13 0,-89-15 0,-61-11 0,1-2 0,47 5 0,146 8 0,32 0 0,1003-18 0,-653 2 0,-320-19 0,-254 16 34,-1 0-1,1-2 1,24-6-1,53-7-1532,-88 16-5327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0:49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1134 459 24575,'-22'-56'0,"-52"-99"0,64 139 0,0 0 0,-1 0 0,0 1 0,-1 1 0,-1 0 0,-1 0 0,0 2 0,0-1 0,-1 2 0,-1 0 0,0 1 0,0 0 0,-1 2 0,0 0 0,-35-11 0,7 7 0,-1 2 0,0 2 0,-1 2 0,0 2 0,-58 3 0,91 1 0,0 1 0,1 0 0,-1 0 0,0 1 0,1 1 0,-1 1 0,-16 6 0,20-6 0,1 1 0,0 1 0,0 0 0,1 0 0,0 0 0,0 1 0,0 0 0,1 1 0,0 0 0,-8 11 0,-9 17 0,-35 69 0,25-40 0,17-26 0,0 2 0,3 0 0,1 1 0,3 0 0,-9 71 0,11-34 0,3 0 0,7 87 0,0-44 0,-1-104 0,1 0 0,1 0 0,0 0 0,1 0 0,1-1 0,1 0 0,0 0 0,1 0 0,1-1 0,1 0 0,0 0 0,1-1 0,0-1 0,2 1 0,-1-2 0,2 0 0,0 0 0,0-1 0,29 20 0,-29-26 0,0 0 0,0 0 0,0-1 0,1-1 0,0 0 0,18 2 0,93 6 0,-61-7 0,-33-1 0,1-2 0,0-2 0,-1-1 0,40-5 0,-57 3 0,0 0 0,0-1 0,0 0 0,0-1 0,-1-1 0,0 0 0,0-1 0,0 0 0,-1-1 0,0 0 0,16-16 0,-10 7 0,0-1 0,-2-1 0,0-1 0,-1 0 0,-1-1 0,-1 0 0,-1-1 0,9-24 0,-9 14 0,-2 0 0,-1 0 0,-1-1 0,-2 0 0,2-51 0,-2-128-1365,-6 140-5461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0:55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0 616 24575,'5'-1'0,"1"0"0,-1-1 0,0 0 0,0 0 0,-1 0 0,1-1 0,0 1 0,5-5 0,13-7 0,12-1 0,60-26 0,-2-4 0,118-78 0,-206 120 0,-1 0 0,1-1 0,-1 0 0,0 0 0,0 0 0,0 0 0,0-1 0,0 1 0,-1-1 0,0 0 0,0 0 0,-1-1 0,1 1 0,-1 0 0,0-1 0,-1 0 0,1 1 0,-1-1 0,0 0 0,-1 1 0,1-1 0,-1 0 0,0 0 0,0 0 0,-1 0 0,0 1 0,0-1 0,0 0 0,-1 1 0,0-1 0,-4-8 0,-6-12 0,-1 1 0,-2 0 0,0 0 0,-37-42 0,51 66 0,0 0 0,0 0 0,1 0 0,-1 0 0,0 0 0,0 0 0,0 0 0,0 0 0,0 0 0,0 0 0,0 1 0,0-1 0,0 1 0,0-1 0,0 0 0,0 1 0,0 0 0,0-1 0,-3 0 0,4 2 0,-1-1 0,0 0 0,1 0 0,-1 1 0,0-1 0,1 0 0,-1 1 0,0-1 0,1 0 0,-1 1 0,1-1 0,-1 1 0,1-1 0,-1 1 0,1 0 0,-1-1 0,1 1 0,-1-1 0,1 1 0,0 0 0,-1-1 0,1 1 0,0 0 0,-11 52 0,10-43 0,-80 695 0,78-671 0,2-9 0,1-46 0,-1 1 0,1 1 0,1-1 0,1 1 0,1-1 0,1 1 0,0 0 0,1 0 0,1 1 0,1-1 0,1 1 0,0 1 0,11-18 0,-16 32 0,-1-1 0,0 1 0,1 0 0,-1-1 0,1 1 0,0 0 0,0 1 0,0-1 0,1 1 0,-1-1 0,1 1 0,-1 0 0,1 0 0,0 0 0,3-1 0,-4 3 0,0 0 0,0 0 0,-1 0 0,1 0 0,0 0 0,0 1 0,-1-1 0,1 1 0,0-1 0,-1 1 0,1 0 0,-1 0 0,1 1 0,-1-1 0,1 0 0,-1 1 0,0-1 0,1 1 0,-1 0 0,0 0 0,0 0 0,-1 0 0,4 3 0,-1 1 0,1 1 0,-1-1 0,0 1 0,-1 0 0,1 0 0,-1 0 0,-1 0 0,4 14 0,9 68 0,-9-44 0,5 53-1365,-10-81-5461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0:55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24575,'8'1'0,"0"-1"0,0 1 0,0 0 0,-1 1 0,1 0 0,0 0 0,-1 1 0,0 0 0,1 0 0,-1 0 0,-1 1 0,1 0 0,0 1 0,-1-1 0,0 1 0,0 1 0,0-1 0,-1 1 0,0 0 0,0 0 0,0 0 0,-1 1 0,0 0 0,0 0 0,0 0 0,-1 0 0,0 0 0,-1 1 0,0-1 0,0 1 0,0 0 0,0 15 0,-2-5 0,0 0 0,-5 30 0,4-44 0,0 0 0,0 0 0,0 1 0,0-1 0,0 0 0,-1-1 0,0 1 0,0 0 0,0 0 0,0-1 0,-1 1 0,1-1 0,-1 0 0,0 0 0,0 0 0,0 0 0,-6 4 0,9-7-49,-1 1 1,1-1-1,-1 0 0,1 1 0,-1-1 1,0 0-1,1 0 0,-1 0 0,1 0 1,-1 1-1,0-1 0,1 0 0,-1 0 1,0 0-1,1 0 0,-1 0 0,0-1 1,1 1-1,-1 0 0,1 0 0,-1 0 1,0 0-1,1-1 0,-1 1 0,1 0 0,-1-1 1,0 1-1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0:56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0 24575,'-7'1'0,"-1"1"0,1-1 0,0 2 0,0-1 0,0 1 0,0 0 0,1 0 0,-1 0 0,1 1 0,0 0 0,0 1 0,0-1 0,0 1 0,1 0 0,0 1 0,0-1 0,0 1 0,1 0 0,0 0 0,0 1 0,0-1 0,1 1 0,0 0 0,-4 12 0,6-13 5,1 0 0,-1 1 0,1-1 0,0 0 0,0 1 0,1-1 0,0 1 0,0-1 0,0 0 0,1 0 0,0 0 0,0 0 0,1 0 0,-1 0 0,1 0 0,1-1 0,-1 1 0,1-1 0,0 0 0,0 0 0,0 0 0,1-1 0,8 7 0,-3-4-119,0-1 0,0 0-1,0-1 1,1 0 0,0-1 0,0 0-1,0 0 1,0-1 0,0-1 0,1 0-1,-1-1 1,16 1 0,-12-2-6712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0:57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1 24575,'-14'0'0,"-1"0"0,1 1 0,-1 0 0,-24 7 0,33-7 0,1 1 0,0 1 0,0-1 0,-1 1 0,2 0 0,-1 0 0,0 1 0,1-1 0,-1 1 0,1 0 0,0 0 0,0 1 0,1-1 0,-7 10 0,2-2 0,1 0 0,-1 1 0,2-1 0,0 2 0,1-1 0,0 0 0,1 1 0,0 0 0,1 0 0,-2 18 0,-1 29 38,-2 35-1441,8-81-5423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0:57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24575,'10'14'0,"0"-1"0,-1 2 0,0-1 0,-1 1 0,-1 0 0,9 26 0,5 9 0,-8-19 0,-1-1 0,-1 2 0,10 54 0,5 101 0,-25-183 7,-1 0 0,1-1-1,-1 1 1,0 0 0,0 0-1,0 0 1,0 0-1,-1-1 1,0 1 0,0 0-1,0 0 1,0-1 0,0 1-1,-1-1 1,1 1 0,-1-1-1,-4 7 1,1-7-121,1 0 0,0 1-1,-1-2 1,1 1 0,-1 0 0,0-1-1,0 0 1,0 0 0,0 0 0,0-1-1,0 0 1,-6 1 0,-4 2-6712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0:58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0 24575,'18'31'0,"1"-2"0,2 0 0,1-1 0,1-1 0,1-1 0,1-2 0,2 0 0,57 39 0,-64-51 0,1-1 0,27 10 0,19 10 0,-66-31 0,1 1 0,-1 0 0,0 0 0,0-1 0,0 1 0,1 0 0,-1 0 0,0 0 0,0 0 0,0 0 0,0 0 0,0 0 0,0 0 0,-1 1 0,1-1 0,0 0 0,-1 1 0,1-1 0,-1 0 0,1 1 0,-1-1 0,1 0 0,-1 1 0,0-1 0,0 3 0,0-2 0,-1 1 0,0 0 0,1-1 0,-1 1 0,0-1 0,0 1 0,-1-1 0,1 1 0,-1-1 0,1 0 0,-1 1 0,-2 2 0,-8 7 0,-1 0 0,0-1 0,-21 13 0,26-19 0,-238 143 0,-6 4 0,244-147 0,6-4 0,-1 1 0,1-1 0,0 1 0,0 0 0,-1 0 0,1 0 0,0 0 0,0 0 0,1 0 0,-1 1 0,-3 4 0,5-7-15,0 0 0,0 0-1,0 1 1,0-1 0,1 0-1,-1 0 1,0 0 0,0 1-1,0-1 1,0 0 0,0 0-1,0 0 1,0 0 0,0 1-1,0-1 1,0 0 0,0 0 0,1 0-1,-1 0 1,0 0 0,0 1-1,0-1 1,0 0 0,0 0-1,1 0 1,-1 0 0,0 0-1,0 0 1,0 0 0,1 0-1,-1 0 1,0 1 0,0-1-1,0 0 1,1 0 0,-1 0-1,0 0 1,0 0 0,0 0 0,0 0-1,1 0 1,-1 0 0,0-1-1,0 1 1,0 0 0,1 0-1,-1 0 1,0 0 0,0 0-1,0 0 1,0 0 0,1 0-1,0-1-537,10 0-6273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1:03.2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24575,'0'1'0,"0"0"0,1 0 0,0 0 0,-1 0 0,1-1 0,-1 1 0,1 0 0,0 0 0,0-1 0,-1 1 0,1 0 0,0-1 0,0 1 0,0-1 0,0 1 0,0-1 0,0 1 0,0-1 0,0 0 0,0 0 0,0 1 0,1-1 0,33 8 0,-20-5 0,67 16 0,1-4 0,103 5 0,-166-19 0,230 13 0,-53-6 0,97-4 0,-290-4 12,0-1 0,-1 1 0,1-1 0,0 0 0,0 0 0,-1 0 0,1-1 0,-1 1 0,5-3 0,-7 3-63,0 1 0,0-1-1,0 0 1,0 0 0,0 0 0,0 0 0,0 0-1,0 0 1,0 0 0,0 0 0,-1 0 0,1 0-1,0-1 1,-1 1 0,1 0 0,-1 0-1,1-1 1,-1 1 0,0 0 0,0-1 0,1 1-1,-1-1 1,0 1 0,0 0 0,0-1 0,-1 1-1,1 0 1,0-2 0,-4-8-6775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0:59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448 0 24575,'-4'2'0,"-1"0"0,1 0 0,0 0 0,0 0 0,0 1 0,0-1 0,1 1 0,-1 0 0,1 0 0,-1 1 0,1-1 0,0 0 0,-5 9 0,-2 0 0,-59 66 0,31-34 0,-1-1 0,-3-1 0,-1-3 0,-60 43 0,69-58-1365,21-16-5461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0:59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495 235 24575,'1'-57'0,"-3"-63"0,2 117 0,-1 0 0,1 0 0,-1 1 0,0-1 0,0 1 0,-1-1 0,1 1 0,0-1 0,-1 1 0,1 0 0,-1-1 0,0 1 0,0 0 0,0 0 0,0 0 0,0 1 0,0-1 0,0 0 0,-1 1 0,1 0 0,0-1 0,-1 1 0,0 0 0,1 0 0,-1 0 0,0 1 0,1-1 0,-1 1 0,0-1 0,-3 1 0,-11-2 0,-1 1 0,0 1 0,-27 2 0,34-1 0,-2 0 0,-1 0 0,1 1 0,0 1 0,0 0 0,0 1 0,0 0 0,0 1 0,1 1 0,0 0 0,0 0 0,0 1 0,1 1 0,0 0 0,0 0 0,1 1 0,0 1 0,1-1 0,0 2 0,1-1 0,0 1 0,0 0 0,1 1 0,1 0 0,0 0 0,0 0 0,1 1 0,1 0 0,0 0 0,-2 14 0,3-9 0,-7 34 0,2-1 0,2 1 0,3 90 0,3-138 0,1 0 0,-1 0 0,1 0 0,0 0 0,0-1 0,0 1 0,1 0 0,0 0 0,-1-1 0,1 1 0,1-1 0,-1 1 0,0-1 0,1 0 0,-1 0 0,6 5 0,-2-4 0,0 0 0,-1-1 0,1 1 0,1-1 0,-1-1 0,0 1 0,1-1 0,-1 0 0,9 1 0,12 1 0,0-1 0,1-2 0,51-3 0,-68 1 0,11 0 0,-1-1 0,1-2 0,-1 0 0,23-7 0,-35 8 0,0-1 0,0 0 0,0 0 0,0 0 0,-1-1 0,0 0 0,0-1 0,-1 0 0,1 0 0,-1 0 0,11-14 0,-14 13 0,-1 1 0,1-1 0,-1 0 0,0 0 0,-1 0 0,0 0 0,0 0 0,0 0 0,0-9 0,4-73 0,-6 67 0,1-21-682,-8-64-1,3 76-6143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1:00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1:01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1 24575,'-2'0'0,"-1"0"0,1 1 0,0-1 0,-1 1 0,1 0 0,0 0 0,-1 0 0,1 0 0,0 0 0,0 0 0,0 1 0,0-1 0,0 1 0,0-1 0,0 1 0,1 0 0,-1 0 0,1-1 0,-1 1 0,1 0 0,0 1 0,-1-1 0,1 0 0,0 0 0,0 0 0,1 1 0,-1-1 0,0 0 0,1 1 0,-1-1 0,1 5 0,-2 10 0,0 1 0,1 0 0,2 22 0,-1-24 0,2 273 0,4-296 0,1-1 0,-1 1 0,1 0 0,1 1 0,-1 0 0,17-10 0,-16 12 0,-1 0 0,1 0 0,1 1 0,-1-1 0,0 2 0,1 0 0,0 0 0,-1 0 0,1 1 0,0 0 0,0 1 0,10 0 0,-15 1 0,-1-1 0,1 1 0,0 0 0,-1 0 0,1 0 0,-1 0 0,1 0 0,-1 1 0,0 0 0,0-1 0,1 1 0,-1 1 0,0-1 0,-1 0 0,1 1 0,0-1 0,-1 1 0,1 0 0,-1 0 0,0 0 0,0 0 0,0 0 0,0 1 0,-1-1 0,1 0 0,-1 1 0,0 0 0,0-1 0,0 1 0,0 5 0,2 6 0,-2 0 0,1 0 0,-2 0 0,0 0 0,-1 0 0,0 0 0,-1 0 0,-5 19 0,5-28 0,-1 1 0,0-1 0,0 1 0,0-1 0,0 0 0,-1-1 0,0 1 0,0 0 0,-1-1 0,0 0 0,0 0 0,0-1 0,0 1 0,-1-1 0,1 0 0,-1 0 0,0-1 0,-1 0 0,1 0 0,-7 2 0,-2 0 0,-1 0 0,0 0 0,0-2 0,0 0 0,0-1 0,-1-1 0,1 0 0,0-1 0,-1-1 0,-31-5 0,45 4 5,0 1-1,0-1 1,0 1-1,1-1 0,-1 0 1,0 0-1,1 0 1,0 0-1,-1-1 1,1 1-1,0-1 1,0 1-1,0-1 0,1 0 1,-1 0-1,0 0 1,1 0-1,0 0 1,0 0-1,0 0 1,0 0-1,0-4 0,-2-10-253,0 1-1,2-1 0,0-16 1,1 24-220,-1-22-6357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1:01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24575,'80'4'0,"117"20"0,-78-8 0,0-7-49,139-7-1,-138-4-1216,-91 2-5560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1:01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 24575,'3'0'0,"7"-3"0,8-1 0,7 0 0,8-2 0,7 0 0,10-2 0,4 0 0,3-1 0,3 0 0,3 3 0,1 2 0,1 1 0,-2 1 0,-5 2 0,-4 0 0,-11 0-8191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1:02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24575,'2'2'0,"-1"-1"0,1 1 0,-1-1 0,1 0 0,0 0 0,0 0 0,-1 0 0,1 0 0,0 0 0,0-1 0,0 1 0,0-1 0,0 1 0,0-1 0,0 0 0,0 0 0,0 0 0,4 0 0,-2 0 0,121 8 16,126-9 0,-87-2-1413,-145 3-5429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1:02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24575,'0'6'0,"1"1"0,0 0 0,1-1 0,0 1 0,0-1 0,0 0 0,1 1 0,0-1 0,0-1 0,0 1 0,1 0 0,6 6 0,59 65 0,-51-59 0,50 41 0,-53-49 0,-1 2 0,0 0 0,-1 0 0,-1 1 0,0 1 0,0 0 0,14 24 0,-25-35-47,0 0 0,-1 0 0,1 0 0,-1 0 0,0 0 0,0 0 0,0 0 0,0 0 0,-1 0-1,1 0 1,-1 0 0,0 0 0,1 0 0,-1 0 0,-1 0 0,1 0 0,0 0 0,-1-1 0,1 1 0,-1-1 0,0 1 0,0-1-1,0 1 1,0-1 0,0 0 0,-1 0 0,1 0 0,-5 2 0,-10 10-6779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1:06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24575,'1'15'0,"1"0"0,0 0 0,0 0 0,2-1 0,0 0 0,1 1 0,0-1 0,1-1 0,0 1 0,1-1 0,12 16 0,11 13 0,67 70 0,-91-105 0,33 28-1365,-26-25-5461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1:06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640 0 24575,'-3'1'0,"0"-1"0,1 1 0,-1 0 0,0 0 0,1 0 0,-1 0 0,1 0 0,0 1 0,-1-1 0,1 1 0,0-1 0,0 1 0,0 0 0,-3 3 0,-27 33 0,27-32 0,-88 131 0,-11 14 0,20-56 0,-175 152 0,257-245-80,0 0 0,0 1-1,0-1 1,1 0 0,-1 0-1,0 1 1,1-1 0,0 1-1,-1-1 1,1 1 0,0 0 0,0 0-1,0-1 1,1 1 0,-1 0-1,0 5 1,1 5-6746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1:22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24575,'2'0'0,"5"0"0,7 0 0,4 0 0,5 0 0,1 0 0,0 0 0,2 0 0,-1 0 0,-1 0 0,-2 0 0,-5-3 0,-2-1 0,-3-3 0,-2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1:03.6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219 0 24575,'27'3'0,"0"0"0,0 2 0,-1 1 0,1 2 0,37 15 0,0-1 0,-42-16 0,94 31 0,162 72 0,-277-109 0,0 0 0,-1 1 0,1-1 0,0 0 0,0 0 0,-1 1 0,1-1 0,0 0 0,-1 1 0,1-1 0,0 1 0,-1-1 0,1 1 0,0-1 0,-1 1 0,1-1 0,-1 1 0,1 0 0,-1-1 0,1 1 0,-1 0 0,0 0 0,1-1 0,-1 1 0,0 0 0,0 0 0,1-1 0,-1 1 0,0 0 0,0 0 0,0-1 0,0 1 0,0 1 0,-1 0 0,0-1 0,0 1 0,-1-1 0,1 1 0,0-1 0,-1 0 0,1 0 0,-1 0 0,1 0 0,-1 0 0,0 0 0,1 0 0,-4 1 0,-64 18 0,-48-3 0,-2-5 0,-172-5 0,103-4 0,177-3 20,1 0 0,0 1 0,0 1 0,0-1 0,-14 5 0,23-5-60,-1-1 0,0 1 0,1 0-1,-1 0 1,0 0 0,1 0 0,-1 0 0,1 0 0,-1 0 0,1 0-1,0 0 1,-1 1 0,1-1 0,0 1 0,0-1 0,0 1 0,0-1 0,0 1-1,0 0 1,0-1 0,1 1 0,-1 0 0,1 0 0,-1-1 0,1 1-1,0 0 1,-1 0 0,1 0 0,0 0 0,0-1 0,0 1 0,1 0 0,-1 0-1,0 0 1,1 0 0,0 2 0,4 11-6786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1:07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24575,'0'3'0,"0"4"0,3 4 0,1 3 0,0 2 0,-1 1 0,-1 2 0,0-1 0,-2 6 0,4 3 0,0-2 0,-1-1 0,0-1 0,-1-3 0,-1 2 0,0 0 0,-1 0 0,0-5-8191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1:16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869 0 24575,'2'0'0,"-1"1"0,1-1 0,0 0 0,0 1 0,-1-1 0,1 1 0,-1 0 0,1-1 0,0 1 0,-1 0 0,1 0 0,-1 0 0,0 0 0,1 0 0,-1 1 0,0-1 0,0 0 0,1 1 0,-1-1 0,0 1 0,0-1 0,-1 1 0,1-1 0,0 1 0,0-1 0,-1 1 0,1 0 0,-1-1 0,0 1 0,1 0 0,-1 0 0,0-1 0,0 1 0,0 0 0,0 0 0,-1 2 0,1 1 0,0-1 0,0 1 0,-1 0 0,1-1 0,-1 1 0,0-1 0,-1 0 0,1 1 0,-1-1 0,0 0 0,0 0 0,0 0 0,-5 7 0,-1-4 0,0-1 0,0 0 0,0 0 0,-1-1 0,0 0 0,0-1 0,-10 5 0,-76 22 0,45-16 0,45-13 0,-445 159 0,426-153 0,1 2 0,0 1 0,1 1 0,0 1 0,1 0 0,-25 22 0,43-32-76,0 0 1,1 0-1,0 1 0,0-1 0,0 0 0,0 1 0,1 0 0,-1-1 1,1 1-1,0 0 0,0 0 0,0 0 0,1 0 0,-1 0 1,1 0-1,0 0 0,1 5 0,-1 6-6750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1:18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24575,'619'0'-1365,"-602"0"-5461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1:18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24575,'0'2'0,"0"0"0,1 0 0,-1-1 0,1 1 0,-1 0 0,1-1 0,0 1 0,0 0 0,0-1 0,0 1 0,0-1 0,0 0 0,0 1 0,1-1 0,-1 0 0,0 0 0,1 1 0,-1-1 0,1 0 0,-1-1 0,1 1 0,-1 0 0,1 0 0,0-1 0,-1 1 0,1-1 0,0 1 0,0-1 0,-1 0 0,1 1 0,3-1 0,70 2 0,-57-3 0,26 1-117,279-8-1131,-283 4-5578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1:18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1 346 24575,'1'-8'0,"0"0"0,0 0 0,1 0 0,1 0 0,-1 1 0,1-1 0,0 1 0,1-1 0,5-7 0,44-65 0,-43 67 0,16-22 0,-10 14 0,0 0 0,23-45 0,-38 65 0,-1-1 0,0 1 0,1-1 0,0 1 0,-1 0 0,1 0 0,0-1 0,0 1 0,-1 0 0,1 0 0,0 0 0,0 0 0,0 0 0,0 0 0,1 0 0,-1 0 0,0 1 0,0-1 0,0 0 0,1 1 0,-1-1 0,2 0 0,-1 1 0,-1 0 0,0 1 0,0-1 0,0 0 0,0 1 0,0-1 0,1 1 0,-1 0 0,0-1 0,0 1 0,0 0 0,0-1 0,0 1 0,-1 0 0,1 0 0,0 0 0,0 0 0,-1 0 0,1 0 0,0 1 0,5 7 0,-2 0 0,1 1 0,-1 0 0,4 15 0,5 36 0,-2 0 0,3 102 0,6 33 0,-4-65-1365,-14-109-5461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1:20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 1 24575,'-8'1'0,"1"0"0,-1 0 0,1 1 0,0 0 0,0 0 0,0 1 0,0 0 0,0 0 0,0 1 0,1-1 0,0 2 0,-8 5 0,-13 12 0,-32 34 0,36-33 0,-2 0 0,1 2 0,2 0 0,-31 43 0,47-58 0,0-1 0,1 1 0,0 0 0,1 0 0,0 1 0,1-1 0,0 1 0,0-1 0,1 1 0,1 0 0,0 0 0,0 0 0,1 0 0,2 21 0,-2-30 0,1 0 0,-1-1 0,0 1 0,1 0 0,-1-1 0,1 1 0,0-1 0,0 1 0,-1-1 0,1 1 0,0-1 0,0 1 0,0-1 0,0 0 0,1 1 0,-1-1 0,0 0 0,0 0 0,1 0 0,-1 0 0,1 0 0,-1 0 0,1-1 0,2 2 0,0-1 0,0 0 0,1 0 0,-1-1 0,0 0 0,1 0 0,-1 0 0,0 0 0,0 0 0,8-3 0,4-1 0,1-1 0,-1-1 0,-1 0 0,16-10 0,-20 11-102,-4 2 18,1-1 0,-1 1 0,0-1 0,0 0-1,-1-1 1,1 0 0,-1 0 0,0 0-1,0-1 1,-1 0 0,0 0 0,0 0-1,0-1 1,6-10 0,-6-1-6742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1:21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635 144 24575,'-27'-36'0,"24"31"0,0 0 0,0 0 0,0 0 0,-1 1 0,0-1 0,0 1 0,0 0 0,-1 0 0,1 1 0,-6-4 0,-7-2 0,0 1 0,0 1 0,0 0 0,-1 2 0,0 0 0,0 1 0,-31-3 0,-10 3 0,-63 4 0,81 1 0,35-1 0,0 0 0,0 1 0,0-1 0,0 1 0,0 1 0,0-1 0,0 1 0,0 0 0,1 0 0,-1 1 0,1 0 0,-1 0 0,1 0 0,0 1 0,0-1 0,1 1 0,-1 0 0,-7 9 0,7-6 0,0 1 0,1 0 0,-1 0 0,1 0 0,1 1 0,0-1 0,0 1 0,1 0 0,0 0 0,0 0 0,1 0 0,0 10 0,-7 86 0,1-23 0,6 143 0,2-222 0,-1 1 0,1-1 0,0 0 0,0 1 0,0-1 0,0 0 0,0 0 0,1 0 0,-1 0 0,1 0 0,0 0 0,0-1 0,0 1 0,0 0 0,1-1 0,-1 0 0,1 1 0,-1-1 0,1 0 0,0 0 0,0-1 0,0 1 0,0 0 0,0-1 0,0 0 0,0 0 0,0 0 0,1 0 0,6 1 0,9 0 0,1 0 0,0-1 0,0-1 0,22-3 0,-4 1 0,-26 2 0,0 0 0,-1-1 0,1-1 0,-1 0 0,1-1 0,-1 0 0,1 0 0,-1-1 0,11-6 0,-16 6 0,-1 1 0,1-1 0,-1 0 0,0 0 0,0-1 0,0 1 0,-1-1 0,1 0 0,-1 0 0,0-1 0,-1 1 0,1-1 0,-1 0 0,0 0 0,-1 0 0,1-1 0,1-10 0,26-143 0,-6 25 0,-20 114-455,-2 0 0,1-42 0,-3 47-6371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1:23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1 24575,'1'0'0,"0"0"0,-1 0 0,1 0 0,0 0 0,0 0 0,0 0 0,-1 0 0,1 0 0,0 0 0,0 0 0,-1 0 0,1 0 0,0 1 0,-1-1 0,1 0 0,0 1 0,0-1 0,-1 0 0,1 1 0,-1-1 0,1 1 0,0-1 0,-1 1 0,1-1 0,-1 1 0,1 0 0,-1-1 0,1 1 0,-1-1 0,0 1 0,1 1 0,-1 0 0,0 0 0,0 0 0,0-1 0,0 1 0,-1 0 0,1 0 0,-1-1 0,1 1 0,-1 0 0,0-1 0,0 1 0,1 0 0,-3 1 0,-35 44 0,-15-2 0,33-29 0,1 2 0,-20 21 0,32-31 0,1 1 0,0 0 0,0 0 0,1 0 0,0 1 0,0 0 0,1 0 0,-4 15 0,2-7 0,0 0 0,-2-1 0,-10 18 0,-11 26 0,29-60 0,-1 1 0,0-1 0,1 1 0,0 0 0,-1-1 0,1 1 0,0 0 0,0-1 0,0 1 0,0 0 0,0-1 0,0 1 0,0 0 0,0-1 0,1 1 0,-1 0 0,1-1 0,-1 1 0,1-1 0,0 1 0,0-1 0,0 1 0,0-1 0,0 1 0,0-1 0,0 0 0,0 0 0,0 1 0,0-1 0,1 0 0,-1 0 0,0 0 0,1 0 0,-1 0 0,1-1 0,-1 1 0,1 0 0,0-1 0,2 1 0,9 3 0,0-1 0,0 0 0,0-1 0,16 1 0,-10-2 0,-6 1 0,137 22 0,-129-19 0,-1 1 0,0 0 0,0 2 0,-1 1 0,22 12 0,87 60-1365,-104-63-5461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1:23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406 375 24575,'-1'-19'0,"-1"1"0,0-1 0,-2 1 0,0 0 0,-1 0 0,-1 0 0,0 1 0,-2 0 0,0 0 0,-14-22 0,14 26 0,0 1 0,-1 0 0,0 0 0,-1 1 0,0 1 0,-1-1 0,0 2 0,-1 0 0,1 0 0,-2 1 0,1 0 0,-1 1 0,-24-9 0,32 14 0,0 0 0,0 1 0,-1-1 0,1 1 0,-1 0 0,1 1 0,0 0 0,-1-1 0,1 2 0,-1-1 0,1 1 0,-1-1 0,1 2 0,0-1 0,-9 3 0,11-1 0,-1-1 0,1 0 0,-1 1 0,1 0 0,0 0 0,0 0 0,1 0 0,-1 0 0,0 1 0,1-1 0,0 1 0,0 0 0,0-1 0,0 1 0,1 0 0,-1 0 0,1 0 0,0 0 0,0 1 0,0 5 0,1-7 0,-9 43 0,3 1 0,1-1 0,4 85 0,1-128 0,1-1 0,-1 1 0,1-1 0,0 1 0,0-1 0,0 1 0,0-1 0,0 0 0,1 0 0,-1 1 0,1-1 0,-1 0 0,1 0 0,0 0 0,0-1 0,0 1 0,0 0 0,0-1 0,0 1 0,0-1 0,1 0 0,-1 0 0,0 0 0,1 0 0,-1 0 0,1 0 0,-1 0 0,1-1 0,4 1 0,9 1 0,1-1 0,0 0 0,27-3 0,-19 0 0,-10 2 0,-1-1 0,0 0 0,1-1 0,-1-1 0,0-1 0,0 0 0,-1 0 0,1-1 0,-1-1 0,22-13 0,-26 13 0,-1 0 0,0-1 0,-1 0 0,1 0 0,-1 0 0,-1-1 0,1 0 0,-1-1 0,-1 1 0,0-1 0,0 0 0,0 0 0,-2-1 0,1 1 0,4-19 0,12-82-1365,-17 83-5461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1:24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1:04.6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1:24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24575,'-2'147'0,"4"157"0,-1-298 0,0 0 0,0 0 0,0 0 0,1 0 0,0 0 0,0 0 0,1 0 0,0-1 0,0 1 0,0-1 0,0 0 0,1 0 0,7 8 0,-9-12 0,-1 1 0,1 0 0,0-1 0,0 1 0,0-1 0,0 1 0,0-1 0,0 0 0,1 0 0,-1 0 0,0 0 0,0 0 0,1 0 0,-1-1 0,1 1 0,-1-1 0,1 0 0,-1 1 0,1-1 0,-1 0 0,1-1 0,-1 1 0,0 0 0,1-1 0,-1 1 0,1-1 0,-1 0 0,0 0 0,1 0 0,-1 0 0,0 0 0,0 0 0,0-1 0,0 1 0,2-3 0,133-137 0,-124 130 0,82-64 0,-84 67 0,1 1 0,0 0 0,0 1 0,0 0 0,1 1 0,22-6 0,-33 11 0,-1-1 0,1 1 0,0 0 0,0 0 0,-1 0 0,1 0 0,0 0 0,0 1 0,0-1 0,-1 1 0,1-1 0,0 1 0,-1-1 0,1 1 0,0 0 0,-1 0 0,1 0 0,-1 0 0,1 0 0,-1 0 0,0 0 0,1 0 0,-1 1 0,0-1 0,0 0 0,0 1 0,0-1 0,0 1 0,0-1 0,0 1 0,-1 0 0,1-1 0,0 1 0,0 3 0,2 8 0,0 0 0,0 0 0,1 24 0,-2-15 0,0-6 0,0 0 0,-1 0 0,0 0 0,-2 0 0,0 0 0,-4 23 0,3-32 0,0 0 0,0 0 0,-1 0 0,0 0 0,-1 0 0,1-1 0,-1 0 0,0 0 0,-1 0 0,1 0 0,-1-1 0,0 1 0,-1-1 0,1 0 0,-1-1 0,-8 5 0,1 0 0,-2-2 0,1 1 0,-1-2 0,0 0 0,0-1 0,-17 4 0,23-7 0,0-1 0,1 1 0,-1-1 0,0-1 0,0 0 0,-1 0 0,1-1 0,1 0 0,-1 0 0,0-1 0,0 0 0,-10-5 0,16 6 6,0-1 0,1 1 0,-1-1 0,1 0 0,0 0 0,-1 0 0,1 0 0,0 0 0,0 0 0,0 0-1,1-1 1,-1 1 0,0-1 0,1 0 0,0 1 0,-1-1 0,1 0 0,0 0 0,0-3 0,-1-5-366,0 0 0,1 0 0,0-19 0,1 30 316,0-29-6782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1:24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90 24575,'125'-13'0,"427"-26"0,-92 5 0,-377 31-1365,-54 3-5461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1:33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24575,'-1'1'0,"0"-1"0,0 0 0,0 1 0,0 0 0,0-1 0,0 1 0,0 0 0,0-1 0,1 1 0,-1 0 0,0 0 0,0 0 0,1-1 0,-1 1 0,1 0 0,-1 0 0,1 0 0,-1 0 0,1 0 0,-1 0 0,1 0 0,0 1 0,0-1 0,-1 0 0,1 0 0,0 0 0,0 0 0,0 0 0,0 0 0,0 0 0,1 0 0,-1 0 0,0 1 0,1 0 0,6 41 0,-2-28 0,1-1 0,1 1 0,0-1 0,1 0 0,0-1 0,1 0 0,0 0 0,1-1 0,1 0 0,13 12 0,13 8 0,81 51 0,-79-58 0,-1 2 0,53 48 0,-48-31 0,2-2 0,2-2 0,2-2 0,1-2 0,66 35 0,-63-40 0,-2 3 0,-1 1 0,80 75 0,-29-23 0,-76-66 0,1 0 0,1-2 0,1 0 0,1-2 0,59 25 0,-58-29 0,0 1 0,-1 2 0,41 28 0,6 4 0,-19-16 0,-1 2 0,-2 3 0,58 51 0,47 43 0,16 10 0,-50-42 0,1-1 0,-45-17 0,84 110 0,8 9 0,1-20 0,-22-34 0,10 11 0,-75-45 0,-63-77 0,2-2 0,35 37 0,-22-28 0,66 92 0,-20-22 0,0-10 0,169 208 0,-207-251 0,3-3 0,2-2 0,85 68 0,-36-49 0,-50-37 0,48 44 0,-44-36 0,-37-32 0,-1 2 0,19 18 0,-18-15-273,1 0 0,1-1 0,0-1 0,24 12 0,-34-21-6553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1:56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0 849 24575,'1'-6'0,"-1"0"0,1 0 0,1 0 0,-1 0 0,1 1 0,0-1 0,0 1 0,1-1 0,0 1 0,0 0 0,0 0 0,0 0 0,1 0 0,0 0 0,0 1 0,0 0 0,0 0 0,8-6 0,10-6 0,1 1 0,43-23 0,-39 24 0,111-56-127,3 6 0,3 7 0,242-63 0,466-57-407,-821 171 533,935-117 1,8 80 0,-855 41 0,823 8 0,-791 5-24,-2 7 0,0 7 1,-2 6-1,-1 6 0,-2 7 1,-2 6-1,185 92 0,-66-23 1161,83 42-1041,-319-148-96,-1 0 0,0 2 0,-1 1 0,0 1 0,-1 0 0,-1 2 0,-1 1 0,-1 0 0,-1 1 0,0 1 0,-2 1 0,0 1 0,13 28 0,109 217-1365,-130-254-5461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1:57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24575,'3'1'0,"1"0"0,0-1 0,0 1 0,0 1 0,-1-1 0,1 0 0,-1 1 0,1 0 0,-1 0 0,0 0 0,1 0 0,-1 0 0,0 1 0,0 0 0,-1-1 0,5 6 0,40 56 0,-37-48 0,96 124 0,-59-80 0,40 66 0,-74-104 0,-1 0 0,-1 0 0,-2 1 0,0 0 0,-1 1 0,-1 0 0,4 29 0,-11-50 0,1 0 0,-1 0 0,0 0 0,0 0 0,-1 0 0,1 0 0,0 0 0,-1 0 0,0 0 0,0 0 0,0 0 0,0 0 0,0 0 0,-1-1 0,1 1 0,-1 0 0,0-1 0,1 1 0,-1-1 0,0 0 0,-1 0 0,1 1 0,0-1 0,0-1 0,-1 1 0,0 0 0,1-1 0,-1 1 0,0-1 0,1 0 0,-1 0 0,0 0 0,0 0 0,0 0 0,-5 0 0,-13 3 0,0-2 0,0 0 0,0-1 0,-23-2 0,27 1 0,5 0 30,0-1 0,0 0 0,-19-4 0,27 4-144,0 0 0,-1-1-1,1 0 1,0 0 0,0 0 0,0 0-1,0-1 1,0 0 0,0 0 0,1 0-1,-1 0 1,-3-5 0,-2-3-6712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2:01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24575,'1'3'0,"0"1"0,0 0 0,0-1 0,0 1 0,0-1 0,1 1 0,0-1 0,-1 0 0,1 0 0,0 0 0,1 0 0,-1 0 0,4 3 0,39 37 0,-38-36 0,127 97 0,5 5 0,-135-106 0,0 1 0,0 0 0,0 0 0,0 1 0,-1-1 0,1 1 0,-1-1 0,-1 1 0,1 0 0,-1 0 0,1 0 0,-1 1 0,1 5 0,-3-7 0,1 0 0,-1 0 0,0 0 0,-1 0 0,1 0 0,-1 0 0,1 0 0,-1 0 0,0 0 0,-1 0 0,1-1 0,-1 1 0,0 0 0,0-1 0,0 1 0,0-1 0,0 0 0,-1 1 0,-2 2 0,-38 37 0,-2-1 0,-1-3 0,-84 56 0,42-33 0,47-32-1365,25-19-5461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2:04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435 0 24575,'-10'3'0,"0"-1"0,1 1 0,-1 0 0,1 1 0,0 0 0,0 1 0,0 0 0,-11 8 0,1-1 0,-55 33 0,-89 71 0,148-103-341,0 0 0,1 1-1,-17 21 1,22-23-6485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2:05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24575,'11'1'0,"-1"1"0,1 0 0,0 0 0,-1 1 0,0 1 0,0 0 0,15 7 0,27 10 0,77 10 0,-90-25 0,-2 3 0,71 25 0,-106-33 0,0 0 0,1 0 0,-1 0 0,0 0 0,0 1 0,0-1 0,0 1 0,0-1 0,0 1 0,-1-1 0,1 1 0,-1 0 0,1 0 0,-1 0 0,1 0 0,-1 0 0,0 0 0,0 0 0,0 1 0,0-1 0,0 0 0,-1 1 0,1-1 0,-1 0 0,1 1 0,-1-1 0,0 1 0,0-1 0,0 0 0,0 1 0,-1-1 0,1 1 0,0-1 0,-1 0 0,0 1 0,0-1 0,1 0 0,-1 0 0,-1 1 0,-1 2 0,-2 5 0,-1-1 0,0 0 0,0 0 0,-1-1 0,0 0 0,-1 0 0,-16 13 0,6-9 0,0-1 0,-1-1 0,-29 12 0,-36 20 0,82-41 0,0 0 0,1 0 0,-1 0 0,1 0 0,-1 0 0,1 0 0,0 0 0,-1 0 0,1 0 0,0 1 0,0-1 0,0 0 0,0 1 0,0-1 0,0 1 0,0-1 0,1 1 0,-1 0 0,1-1 0,-1 1 0,1 0 0,-1-1 0,1 1 0,0 0 0,0 0 0,0-1 0,0 1 0,0 0 0,0 0 0,0-1 0,1 3 0,1-1 0,-1 0 0,1 0 0,-1-1 0,1 1 0,0-1 0,0 0 0,0 1 0,0-1 0,1 0 0,-1 0 0,1 0 0,-1-1 0,1 1 0,-1 0 0,1-1 0,4 2 0,3 1 0,1 0 0,-2 0 0,1 2 0,0-1 0,15 13 0,-22-15 0,0 0 0,0 0 0,-1 1 0,1-1 0,-1 1 0,0-1 0,0 1 0,0 0 0,0 0 0,-1 0 0,0 0 0,0 0 0,0 0 0,0 0 0,-1 1 0,1-1 0,-1 0 0,0 6 0,0 29 0,1-24 0,0 1 0,-1 0 0,-1 0 0,-1 0 0,-5 23 0,3-32 6,0-1 1,0 0-1,-1 0 0,1-1 0,-1 1 0,-1-1 0,1 0 1,-1-1-1,1 1 0,-1-1 0,-12 6 0,-22 19-1445,28-18-5387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2:1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2836 2909 24575,'16'52'0,"-11"-36"0,0 0 0,2 0 0,0-1 0,1 0 0,0 0 0,12 15 0,-8-13 0,-1 1 0,-1 0 0,12 30 0,-14-31 0,-7-24 0,-2 2 0,0 1 0,0 0 0,0-1 0,-1 1 0,1 0 0,-1 0 0,-2-4 0,-29-36 0,-1 3 0,-3 0 0,-1 2 0,-1 2 0,-56-39 0,63 50 0,1-2 0,1-1 0,-37-47 0,-45-43 0,66 73 0,2-2 0,-39-55 0,-44-50 0,82 104 0,29 29 0,-2 1 0,0 1 0,-1 0 0,0 2 0,-2 0 0,-23-14 0,9 10 0,0-2 0,1-2 0,2-1 0,1-1 0,0-2 0,2-1 0,2-1 0,-47-67 0,55 74 0,-1 0 0,-1 1 0,-37-30 0,16 14 0,-20-19 0,3-3 0,2-3 0,4-2 0,-59-90 0,-117-160 0,74 110 0,130 173 0,-1 1 0,-1 1 0,-35-30 0,-99-71 0,15 13 0,137 111-47,-121-114 220,111 101-471,1-1 0,0-1-1,2-1 1,-18-31 0,26 38-6528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1:58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24575,'147'-1'0,"207"6"0,-342-5 0,1 1 0,-1 1 0,1 0 0,-1 1 0,0 0 0,0 0 0,0 2 0,13 5 0,-21-7 0,0-1 0,-1 1 0,1 0 0,-1-1 0,1 1 0,-1 1 0,0-1 0,0 0 0,0 1 0,-1 0 0,0 0 0,1-1 0,-1 1 0,0 1 0,-1-1 0,1 0 0,-1 0 0,0 1 0,0-1 0,0 0 0,0 1 0,-1-1 0,0 1 0,0-1 0,-1 9 0,-1-3 0,0 0 0,-1 0 0,0 0 0,0-1 0,-1 1 0,-1-1 0,1 0 0,-2 0 0,1-1 0,-1 1 0,0-1 0,-1 0 0,0-1 0,0 0 0,0 0 0,-13 8 0,-12 9 0,-1-2 0,-64 33 0,-71 28-1365,155-76-5461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1:05.0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24575,'0'0'-8191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1:58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306 1 24575,'-14'1'0,"-1"1"0,1 0 0,0 1 0,0 0 0,0 2 0,1-1 0,-1 2 0,-16 8 0,14-5 0,-1 1 0,1 0 0,1 1 0,0 1 0,-25 23 0,35-28 0,0-1 0,1 1 0,0 0 0,0 0 0,0 0 0,1 0 0,0 1 0,0-1 0,1 1 0,0 0 0,0-1 0,-1 16 0,2 7 0,1-1 0,4 35 0,-2-40 0,-1-18 8,-1 0-1,1-1 1,0 1-1,1 0 1,-1-1-1,1 1 1,0-1-1,1 0 1,-1 1-1,1-1 1,0 0-1,1-1 1,-1 1-1,1 0 1,4 3-1,-2-2-172,1 0 0,1-1 0,-1 0 0,1 0 0,0-1 0,0 0 0,1 0 0,15 4 0,-2-1-6661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1:59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0 171 24575,'5'0'0,"-1"0"0,0-1 0,0 0 0,1 0 0,-1 0 0,0-1 0,0 0 0,0 1 0,0-1 0,0-1 0,-1 1 0,6-4 0,42-41 0,-17 15 0,-18 18 0,-4 4 0,0 1 0,0 0 0,1 0 0,16-7 0,-28 15 0,0 1 0,-1 0 0,1-1 0,0 1 0,-1 0 0,1 0 0,0 0 0,-1 0 0,1 0 0,0 0 0,-1 0 0,1 0 0,0 0 0,-1 0 0,1 0 0,0 0 0,0 0 0,-1 0 0,1 1 0,0-1 0,-1 0 0,1 0 0,-1 1 0,1-1 0,0 1 0,-1-1 0,1 0 0,-1 1 0,1-1 0,0 2 0,8 23 0,-8 40 0,-2-56 0,1 4-86,-1 22-340,1 0-1,9 70 1,-6-89-6400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1:59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24575,'14'1'0,"-1"1"0,1 1 0,-1 0 0,0 1 0,0 0 0,-1 1 0,18 9 0,28 10 0,-14-11 0,1-2 0,0-2 0,0-2 0,57 2 0,189-9 0,-142-4 0,-113 4-1365,-8 0-5461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1:59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24575,'1'1'0,"0"-1"0,1 1 0,-1 0 0,0-1 0,0 1 0,0 0 0,0 0 0,0 0 0,0 0 0,0 0 0,0 0 0,-1 0 0,1 0 0,0 0 0,-1 0 0,1 0 0,0 1 0,-1-1 0,1 0 0,-1 3 0,10 28 0,8 76-455,-5 0 0,-1 212 0,-12-296-6371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2:00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24575,'133'-18'0,"-94"17"0,11-2 0,92 8 0,-132-3 0,1 1 0,-1 0 0,0 0 0,0 1 0,0 1 0,0 0 0,0 0 0,-1 1 0,0 0 0,-1 0 0,9 9 0,-6-6 0,0 2 0,-1-1 0,-1 1 0,0 1 0,0 0 0,-1 0 0,11 22 0,-15-25 0,0 0 0,-1 0 0,0 1 0,-1-1 0,0 1 0,0-1 0,-1 1 0,0 0 0,0-1 0,-1 1 0,-2 10 0,1-14 0,-1 1 0,1-1 0,-1 0 0,-1 0 0,1 0 0,-1 0 0,-1 0 0,1 0 0,-1-1 0,1 0 0,-1 1 0,-1-2 0,1 1 0,-1 0 0,0-1 0,-10 7 0,3-2-170,-1-1-1,1 0 0,-1-1 1,-1-1-1,1 0 0,-1 0 1,-19 3-1,17-6-6655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2:00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339 13 24575,'0'-1'0,"0"1"0,-1-1 0,1 0 0,0 0 0,-1 1 0,1-1 0,-1 0 0,1 1 0,-1-1 0,1 1 0,-1-1 0,0 0 0,1 1 0,-1-1 0,0 1 0,1 0 0,-1-1 0,0 1 0,1-1 0,-1 1 0,0 0 0,0 0 0,0 0 0,1-1 0,-1 1 0,0 0 0,0 0 0,0 0 0,1 0 0,-2 0 0,-27 1 0,14 1 0,0 2 0,0 0 0,0 1 0,1 0 0,0 1 0,0 1 0,0 0 0,1 1 0,0 0 0,1 1 0,0 0 0,-22 23 0,25-23 0,0 1 0,1 0 0,0 1 0,1-1 0,0 1 0,0 1 0,2 0 0,-1-1 0,1 2 0,1-1 0,0 0 0,1 1 0,0 0 0,1 0 0,0 19 0,2-30 0,-1 22 0,2 1 0,0 0 0,7 28 0,-6-44 0,1-1 0,-1 1 0,2-1 0,-1 0 0,1 0 0,1 0 0,-1 0 0,1-1 0,1 0 0,-1 0 0,1 0 0,9 7 0,1 1-1365,0-1-5461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2:00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20 24575,'-12'-2'0,"11"-3"0,2 4 0,0 1 0,0-1 0,0 0 0,0 0 0,0 1 0,0-1 0,0 1 0,0-1 0,1 1 0,-1-1 0,0 1 0,0 0 0,0-1 0,1 1 0,1 0 0,65-4 0,99 7 0,-164-3 0,0 0 0,-1 0 0,1 1 0,-1-1 0,1 1 0,0 0 0,-1 0 0,1 0 0,-1 0 0,0 0 0,1 1 0,-1-1 0,0 1 0,0-1 0,0 1 0,0 0 0,0 0 0,0 0 0,-1 0 0,4 4 0,-3-2 0,0 1 0,0 0 0,0-1 0,-1 1 0,1 0 0,-1 0 0,0 0 0,-1 0 0,1 0 0,-1 9 0,0-6 0,-1 0 0,0 0 0,0 0 0,-1 0 0,0-1 0,0 1 0,0 0 0,-1-1 0,-1 1 0,1-1 0,-1 0 0,0 0 0,-1-1 0,-6 9 0,-1-5 0,0-1 0,-1 0 0,0-1 0,-19 8 0,111-14-1365,-56-3-5461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2:15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1 126 24575,'17'1'0,"1"1"0,-1 1 0,21 6 0,28 4 0,389-3 0,-283-13 0,1286 3 0,-1373-4 0,0-4 0,143-33 0,-147 25 0,16 3 0,0 4 0,0 4 0,102 9 0,-22 0 0,-168-4 0,1 0 0,0-1 0,-1 1 0,1-2 0,0 1 0,-1-1 0,0-1 0,1 0 0,-1 0 0,0-1 0,-1 0 0,1-1 0,10-6 0,-11 6-114,0 0 1,1 1-1,-1 1 0,1-1 0,0 1 1,0 0-1,1 1 0,-1 0 0,0 1 1,1 0-1,16 0 0,-11 1-6712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59:59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24575,'13'0'0,"1"0"0,0 1 0,-1 1 0,1 0 0,16 5 0,-21-4 0,-1 0 0,0 1 0,0 0 0,-1 1 0,1 0 0,-1 0 0,0 0 0,0 1 0,7 7 0,5 5 0,1-1 0,1-2 0,26 16 0,0 1 0,-26-16 0,-1 1 0,31 34 0,-16-15 0,42 42 0,86 63 0,1-5 0,99 79 0,-186-154 0,-54-45 0,37 35 0,35 29 0,100 83 0,-154-127 0,-1 2 0,-2 2 0,33 44 0,-14-16 0,74 97 0,-33-50 0,49 51 0,-105-123 0,70 66 0,8 6 0,17 13 0,-94-91 0,-2 3 0,72 88 0,2-9 0,-67-62 0,95 85 0,-119-118 0,-1 1 0,25 36 0,-30-35 0,1-2 0,1-1 0,29 26 0,82 45 0,-6-5 0,-97-65 0,46 50 0,-60-59 0,1-1 0,28 20 0,13 12 0,29 23 0,-55-47 0,36 36 0,224 232 0,-215-217 0,-47-49 0,-1 2 0,-1 1 0,30 43 0,-23-33-1365,-21-25-5461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0:00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829 732 24575,'-4'-2'0,"0"0"0,0 0 0,0-1 0,0 1 0,0-1 0,0 0 0,1 0 0,0-1 0,-1 1 0,-2-6 0,-3 0 0,-28-28 0,11 11 0,-1 1 0,-32-24 0,16 16 0,-51-52 0,12 10 0,-154-150 0,214 203-273,-1 1 0,-1 1 0,-1 1 0,-37-23 0,47 34-6553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0:54.7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1182 37 24575,'-376'0'-1365,"355"0"-5461</inkml:trace>
  <inkml:trace contextRef="#ctx0" brushRef="#br0" timeOffset="1">317 55 24575,'-21'-2'0,"-1"0"0,-36-10 0,15 3 0,-10-3-8,32 7-445,0 1 1,-41-4 0,47 8-6374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0:02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500 372 24575,'-7'0'0,"0"0"0,1-1 0,-1 0 0,0-1 0,1 0 0,-1 0 0,1 0 0,-1 0 0,1-1 0,-6-4 0,-56-43 0,58 42 0,0-1 0,0 1 0,-1 1 0,0 0 0,0 0 0,-1 1 0,0 1 0,-20-7 0,21 9 0,1 0 0,0-1 0,0 0 0,1 0 0,-1-1 0,1 0 0,0-1 0,0 0 0,1-1 0,-1 1 0,-8-11 0,-6-8 0,1-2 0,-20-32 0,35 49 0,-12-26 0,19 36 0,0 0 0,0 0 0,0 0 0,0 0 0,0 0 0,1 0 0,-1 0 0,0 0 0,0 0 0,0 0 0,0 0 0,0 0 0,0 0 0,0-1 0,0 1 0,0 0 0,1 0 0,-1 0 0,0 0 0,0 0 0,0 0 0,0 0 0,0 0 0,0 0 0,0 0 0,0 0 0,0 0 0,0 0 0,0 0 0,0 0 0,0-1 0,0 1 0,1 0 0,-1 0 0,0 0 0,0 0 0,0 0 0,0 0 0,0 0 0,0 0 0,0 0 0,0 0 0,0-1 0,0 1 0,0 0 0,0 0 0,0 0 0,0 0 0,0 0 0,0 0 0,0 0 0,-1 0 0,1 0 0,0-1 0,0 1 0,0 0 0,0 0 0,0 0 0,15 19 0,127 169 0,-113-153 0,3-1 0,0-1 0,43 32 0,-22-29 0,3-1 0,62 29 0,-87-49 0,-18-7 0,-1 1 0,0 0 0,-1 0 0,17 18 0,10 9 0,19 9 0,109 70 0,-32-24 0,-100-66 0,164 120 0,-186-137 32,-1-1 0,2 0 0,21 8 0,31 17-1525,-53-23-5333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0:2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376 189 24575,'-15'0'0,"1"-1"0,0-1 0,0 0 0,0-1 0,0 0 0,1-1 0,-1-1 0,1 0 0,0 0 0,0-2 0,1 1 0,-19-15 0,-140-97-1365,161 112-5461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0:25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24575,'4'1'0,"0"1"0,0-1 0,-1 1 0,1 0 0,-1 0 0,1 0 0,-1 0 0,0 1 0,0 0 0,0-1 0,0 1 0,0 0 0,3 5 0,23 19 0,331 190 0,-295-186 0,-50-25 0,0 0 0,-1 1 0,0 1 0,0 1 0,-1 0 0,22 19 0,-18-12 0,1-1 0,1-1 0,0-1 0,1 0 0,0-1 0,1-1 0,0-1 0,1-1 0,31 8 0,102 36 0,-102-27-1365,-39-17-5461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0:26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24575,'5'2'0,"0"-1"0,0 1 0,0 1 0,0-1 0,0 1 0,0-1 0,0 2 0,-1-1 0,1 0 0,-1 1 0,6 6 0,2 1 0,105 93 0,196 228 0,-292-305 0,27 46 0,-32-46 0,1-1 0,23 26 0,-10-7-1365,-24-35-5461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0:35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0:38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24575,'3'0'0,"4"-3"0,1-4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2:05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2:06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 24575,'-3'-2'0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2:07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24575,'57'61'0,"-35"-36"0,2-1 0,0-1 0,2 0 0,37 24 0,131 89 0,-81-54 0,-20-16 0,117 108 0,-173-139 0,-2 2 0,-1 2 0,-2 1 0,-2 1 0,38 69 0,60 109 0,-109-192 0,1-2 0,1 0 0,1-1 0,1-1 0,47 35 0,181 100-1365,-211-136-5461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2:19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0:55.4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0 24575,'-3'0'0,"-1"3"0,-3 1 0,-3 0 0,0-1-8191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2:20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66 24575,'0'-3'0,"0"-4"0,-3-4 0,-1-3 0,-6-2 0,-1 2-8191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2:20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139 433 24575,'-3'0'0,"-1"-3"0,0-4 0,-2-4 0,0-3 0,1 1-8191</inkml:trace>
  <inkml:trace contextRef="#ctx0" brushRef="#br0" timeOffset="1">68 203 24575,'0'-2'0,"0"-5"0,0-4 0,0-3 0,0-2 0,-3-1 0,-4-1 0,-1-1 0,2 1 0,-3 0 0,-1-4 0,-3 0 0,1 4-8191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2:21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128 149 24575,'-3'0'0,"-1"-3"0,0-4 0,-2-4 0,-3-3 0,0-2 0,-2 2 0,-1-3 0,-3 1 0,-1 1 0,-3-3 0,0 1-8191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2:21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592 545 24575,'-75'-103'0,"64"90"-136,-1 1-1,-1 0 1,0 1-1,0 0 1,-1 1-1,0 1 1,-1 0-1,0 1 0,-16-6 1,14 7-6690</inkml:trace>
  <inkml:trace contextRef="#ctx0" brushRef="#br0" timeOffset="1">221 263 24575,'0'-4'0,"-1"0"0,0 0 0,1 0 0,-2 0 0,1 0 0,0 0 0,-1 0 0,0 1 0,0-1 0,0 1 0,0-1 0,0 1 0,-4-4 0,-44-44 0,12 13 0,-51-61-1365,69 81-5461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2:21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807 759 24575,'0'-2'0,"-3"-5"0,-1-4 0,0-3 0,-2 1 0,0-1 0,-2 3 0,0 0 0,-1-5 0,-3-2 0,-1-1 0,0 0 0,1 3 0,1 1 0,3 3-8191</inkml:trace>
  <inkml:trace contextRef="#ctx0" brushRef="#br0" timeOffset="1">437 213 24575,'-4'-3'0,"-3"-4"0,-3-4 0,-4 0 0,-2-1 0,-4-2 0,-3 2 0,1 0 0,1-1 0,0 2 0,2-1 0,3 2-8191</inkml:trace>
  <inkml:trace contextRef="#ctx0" brushRef="#br0" timeOffset="2">49 1 24575,'-4'0'0,"-3"0"0,-3 0 0,-4 0 0,1 0-8191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2:22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0 24575,'0'3'0,"0"4"0,0 4 0,0 3 0,0 2 0,0 1 0,0 1 0,0 1 0,0-1 0,-3-3 0,-1 0 0,1-1 0,-3-3 0,-1 1 0,2 1 0,1 0 0,2-1-8191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2:22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401 0 24575,'0'3'0,"0"4"0,0 4 0,0 3 0,0 2 0,0-2-8191</inkml:trace>
  <inkml:trace contextRef="#ctx0" brushRef="#br0" timeOffset="1">83 265 24575,'-6'0'0,"-5"0"0,-3 0 0,-3 0 0,-1 0 0,2 0-8191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2:24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831 57 24575,'-9'-1'0,"0"0"0,1-1 0,-1 0 0,1-1 0,-15-6 0,-16-5 0,2 6 0,0 2 0,0 1 0,-1 2 0,0 1 0,-59 6 0,86-2 0,0 0 0,0 1 0,0 0 0,1 1 0,-1 0 0,1 1 0,0 0 0,-12 9 0,1 0 0,1 0 0,-31 29 0,36-26 0,0 0 0,1 1 0,1 1 0,0 0 0,2 0 0,-10 23 0,-49 132 0,41-96 0,20-53 0,2 0 0,0 1 0,1-1 0,-2 36 0,4 105 0,3 85 0,3 109 0,0-322 0,1 0 0,1 0 0,2-1 0,2 0 0,2 0 0,1 0 0,1-2 0,2 1 0,2-2 0,1 0 0,33 47 0,-3-11 0,101 134 0,-122-174 0,0 0 0,3-2 0,0-1 0,44 31 0,257 169 0,-306-212 0,0-2 0,1 0 0,0-2 0,1-1 0,1 0 0,-1-3 0,1 0 0,1-1 0,31 2 0,38-1 0,124-7 0,-113-2 0,-56 4 0,46-3 0,-91 1 0,1-1 0,0-1 0,-1 0 0,1 0 0,-1 0 0,1-1 0,-1 0 0,0 0 0,13-9 0,99-87 0,15-11 0,-61 63 0,-37 25 0,-2-1 0,51-45 0,-74 58 0,-1 0 0,-1-1 0,0-1 0,0 0 0,-1 0 0,0 0 0,-1-1 0,-1 0 0,0-1 0,-1 1 0,5-21 0,20-124 0,16-290 0,-42 388 0,9-243-1365,-11 217-5461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2:28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24575,'8'1'0,"0"0"0,0 1 0,0-1 0,0 2 0,0-1 0,-1 1 0,1 0 0,-1 0 0,1 1 0,-1 0 0,-1 1 0,1-1 0,8 9 0,-11-10 0,0 0 0,-1 0 0,1 0 0,-1 1 0,0-1 0,0 1 0,0 0 0,-1 0 0,1 0 0,-1 1 0,0-1 0,0 0 0,-1 1 0,1 0 0,-1-1 0,0 1 0,0 0 0,0-1 0,-1 1 0,0 0 0,0 0 0,0 0 0,0-1 0,-2 6 0,1-6 1,0-1-1,-1 1 0,1 0 1,-1-1-1,0 1 0,0-1 1,-1 0-1,1 0 0,-1 0 1,1 0-1,-1 0 0,0-1 1,0 1-1,0-1 0,-1 1 1,-3 1-1,-7 3 4,0-1 0,-29 9 0,-12 6-1387,43-13-5443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2:29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59 24575,'0'-2'0,"0"0"0,-1-1 0,1 1 0,0 0 0,-1-1 0,0 1 0,0 0 0,1-1 0,-1 1 0,0 0 0,-1 0 0,1 0 0,0 0 0,-1 0 0,1 0 0,-1 0 0,1 0 0,-1 1 0,0-1 0,0 1 0,0-1 0,0 1 0,0 0 0,0 0 0,0 0 0,0 0 0,-1 0 0,1 0 0,0 0 0,-1 1 0,1-1 0,0 1 0,-4 0 0,-11-2 0,0 0 0,-1 2 0,-30 3 0,15-1 0,30-2 0,0-1 0,1 1 0,-1 0 0,0 1 0,1-1 0,-1 0 0,0 1 0,1 0 0,-1-1 0,0 1 0,1 0 0,-1 0 0,1 1 0,0-1 0,-1 0 0,1 1 0,0 0 0,0-1 0,-3 4 0,3-1 0,0-1 0,1 1 0,-1 0 0,1 0 0,0 0 0,0 0 0,0 0 0,1 0 0,-1 0 0,1 0 0,0 0 0,1 7 0,-1 34 0,-1-27 0,0 1 0,2-1 0,0 0 0,1 0 0,1 0 0,0-1 0,11 33 0,-11-46 0,-1-1 0,0 1 0,1-1 0,-1 0 0,1 0 0,0 0 0,0 0 0,0-1 0,1 1 0,-1-1 0,0 0 0,1 0 0,0 0 0,-1 0 0,1-1 0,0 1 0,0-1 0,4 1 0,12 2 0,-1-1 0,32 1 0,-19-2 0,22 5-341,1-3 0,-1-3-1,105-10 1,-138 6-6485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0:55.0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1005 37 24575,'-8'-1'0,"-1"0"0,1 0 0,0-1 0,0 0 0,0 0 0,-13-6 0,12 4 0,0 0 0,0 1 0,-1 1 0,-18-3 0,-108 4 47,74 2-1459,45-1-5414</inkml:trace>
  <inkml:trace contextRef="#ctx0" brushRef="#br0" timeOffset="1">441 2 24575,'-189'18'0,"165"-18"-151,0 2-1,0 0 0,0 1 0,0 2 1,0 0-1,1 2 0,0 0 1,-23 11-1,31-10-6674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2:29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0 113 24575,'29'-1'0,"0"-2"0,-1 0 0,0-2 0,0-1 0,0-1 0,0-2 0,-1 0 0,-1-2 0,0-1 0,42-26 0,-68 37 0,1 1 0,0-1 0,0 0 0,0 1 0,0-1 0,0 0 0,0 1 0,0-1 0,0 1 0,0-1 0,0 1 0,0 0 0,0-1 0,0 1 0,0 0 0,1 0 0,-1 0 0,0 0 0,0 0 0,0 0 0,0 0 0,0 0 0,1 0 0,-1 1 0,0-1 0,0 0 0,0 1 0,0-1 0,0 1 0,0-1 0,0 1 0,0 0 0,0-1 0,0 1 0,0 0 0,-1-1 0,1 1 0,0 0 0,0 0 0,-1 0 0,1 0 0,0 0 0,-1 0 0,1 0 0,-1 0 0,0 0 0,1 0 0,-1 0 0,0 0 0,1 0 0,-1 0 0,0 2 0,2 9 0,-1 1 0,-1-1 0,0 0 0,-2 14 0,1-6 0,-1 290-1365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2:30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89 24575,'3'0'0,"1"-3"0,3-1 0,3-3 0,3 0 0,5-2 0,3 0 0,0 0 0,3 0 0,1-1 0,-2 2 0,2 1 0,0 3 0,-5 1-8191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2:31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24575,'0'407'-1365,"0"-391"-5461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2:31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24575,'5'-6'0,"1"1"0,-1 0 0,1 0 0,0 1 0,1 0 0,-1 0 0,1 0 0,0 1 0,-1 0 0,2 0 0,-1 0 0,0 1 0,0 0 0,1 1 0,-1 0 0,1 0 0,-1 0 0,1 1 0,0 0 0,-1 1 0,1 0 0,-1 0 0,9 2 0,-13-1 0,-1-1 0,1 1 0,-1-1 0,1 1 0,-1 0 0,0 0 0,0 0 0,0 1 0,0-1 0,0 0 0,0 1 0,0-1 0,-1 1 0,1-1 0,-1 1 0,0 0 0,0 0 0,0 0 0,0 0 0,0 4 0,8 71 0,-7-41 0,-1-31-60,1 11 123,0 0-1,-1 28 1,-1-41-142,-1-1 1,1 1-1,0 0 0,-1-1 1,0 1-1,0 0 1,0-1-1,-1 1 1,1-1-1,-1 1 0,1-1 1,-1 0-1,0 1 1,-1-1-1,1 0 1,0-1-1,-1 1 1,-3 3-1,-3-1-6747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2:31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1 24575,'-65'0'0,"-72"1"0,135-1 0,-1 1 0,1-1 0,0 1 0,-1-1 0,1 1 0,0 0 0,0 0 0,-1 0 0,1 0 0,0 1 0,0-1 0,0 1 0,0-1 0,1 1 0,-1-1 0,0 1 0,1 0 0,-1 0 0,1 0 0,-1 0 0,1 0 0,0 0 0,0 0 0,0 1 0,0-1 0,0 0 0,1 1 0,-1-1 0,1 0 0,-1 1 0,1 3 0,-1 11 0,0 1 0,1-1 0,4 28 0,-1-6 0,-4 6 0,1-21 0,0 1 0,7 49 0,-6-67 0,1 1 0,0-1 0,1 0 0,-1 0 0,1 0 0,1 0 0,-1-1 0,1 0 0,0 1 0,0-1 0,1 0 0,0-1 0,0 1 0,9 6 0,10 0-1365,-11-9-5461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2:32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24575,'1'-2'0,"-1"0"0,0 1 0,1-1 0,-1 0 0,1 1 0,-1-1 0,1 0 0,0 1 0,0-1 0,0 1 0,0 0 0,0-1 0,0 1 0,0 0 0,0-1 0,1 1 0,-1 0 0,1 0 0,-1 0 0,0 0 0,1 0 0,-1 0 0,1 1 0,0-1 0,-1 0 0,1 1 0,0-1 0,-1 1 0,1 0 0,0 0 0,0-1 0,1 1 0,68-2 0,-54 3 0,6-1 0,-10-1 0,1 1 0,-1 1 0,0 0 0,17 3 0,-27-3 0,-1-1 0,1 1 0,-1 0 0,1 0 0,-1 0 0,1 0 0,-1 0 0,0 0 0,0 1 0,0-1 0,0 1 0,0 0 0,0-1 0,0 1 0,0 0 0,0 0 0,-1 0 0,1 1 0,-1-1 0,0 0 0,0 0 0,1 1 0,-1-1 0,-1 1 0,1-1 0,0 1 0,0 3 0,0-2 0,-1 0 0,1-1 0,-1 1 0,0 0 0,0 0 0,0 0 0,0 0 0,-1 0 0,0 0 0,0-1 0,0 1 0,0 0 0,0 0 0,-1-1 0,0 1 0,1-1 0,-1 0 0,-4 5 0,1-3 0,0-1 0,0 0 0,0-1 0,-1 1 0,1-1 0,-1 0 0,0 0 0,0-1 0,0 0 0,-8 2 0,2 3-97,26-4 277,37-3-849,-43 0-110,20 0-6047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2:32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452 6 24575,'0'0'0,"0"-1"0,0 1 0,0 0 0,0 0 0,0 0 0,0-1 0,0 1 0,0 0 0,0 0 0,0 0 0,0-1 0,-1 1 0,1 0 0,0 0 0,0 0 0,0-1 0,0 1 0,0 0 0,0 0 0,-1 0 0,1 0 0,0 0 0,0-1 0,0 1 0,0 0 0,-1 0 0,1 0 0,0 0 0,0 0 0,0 0 0,-1 0 0,1 0 0,0 0 0,0 0 0,0 0 0,-1 0 0,1 0 0,0 0 0,0 0 0,0 0 0,-1 0 0,1 0 0,-15 5 0,-14 12 0,27-15 0,-326 246 0,321-242 0,-1 0 0,1 0 0,-1 1 0,1 0 0,0 1 0,1-1 0,-8 12 0,13-16 0,0 0 0,0 0 0,0 0 0,0 0 0,0 0 0,1 0 0,-1 0 0,1 1 0,0-1 0,0 0 0,0 0 0,0 0 0,0 0 0,1 1 0,0-1 0,-1 0 0,1 0 0,0 0 0,0 0 0,1 0 0,-1-1 0,1 1 0,-1 0 0,4 3 0,111 145 0,2 5 0,-97-115-1365,-16-25-5461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2:33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24575,'9'2'0,"-1"-1"0,0 1 0,0 0 0,0 0 0,0 1 0,0 0 0,7 5 0,21 7 0,44 5 0,-54-14 0,0 0 0,48 21 0,-72-27 0,0 1 0,0 0 0,0 0 0,0 0 0,0 0 0,0 1 0,0-1 0,0 0 0,-1 1 0,1 0 0,0-1 0,-1 1 0,0 0 0,1 0 0,-1-1 0,0 1 0,0 0 0,0 0 0,0 1 0,0-1 0,0 0 0,0 3 0,-1-2 0,0 1 0,-1-1 0,1 0 0,-1 0 0,1 0 0,-1 0 0,0 0 0,0 0 0,0 0 0,-1 0 0,1-1 0,-1 1 0,1 0 0,-4 2 0,-3 6 0,-2-1 0,1 0 0,-1 0 0,-1-1 0,0-1 0,-13 9 0,-10 1 0,0-2 0,0-1 0,-72 20 0,90-30 0,133 40 0,-113-43 0,-1 0 0,1 0 0,-1 0 0,0 1 0,1-1 0,-1 1 0,-1 0 0,1 0 0,0 0 0,-1 0 0,1 0 0,-1 1 0,0-1 0,0 1 0,0-1 0,-1 1 0,1 0 0,-1 0 0,0-1 0,0 1 0,0 0 0,0 0 0,-1 0 0,0 0 0,0 0 0,0 8 0,-1-7 0,0 1 0,-1-1 0,1 1 0,-1-1 0,0 0 0,0 1 0,-1-1 0,1 0 0,-1 0 0,0-1 0,-1 1 0,1-1 0,-1 1 0,0-1 0,0 0 0,0-1 0,0 1 0,-7 4 0,-50 26-1365,49-25-5461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2:34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24575,'3'0'0,"4"0"0,1 3 0,2 4 0,-1 4 0,1 0 0,2 1 0,2 1 0,5-1 0,4-3 0,5-2 0,1-4 0,1-1 0,-1-1 0,-3-1 0,-3-1 0,-5 1-8191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2:34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24575,'3'0'0,"6"0"0,12 0 0,11 0 0,6 0 0,5 0 0,5 0 0,0 0 0,0 0 0,2 0 0,1 0 0,-2 0 0,-3-6 0,-4-2 0,-3-2 0,-8-3 0,-9 1-8191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0:55.7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19 24575,'0'-3'0,"3"-1"0,4 0 0,4 1 0,2 1 0,3 0 0,2 2 0,3-1 0,1 1 0,4 0 0,-1 1 0,-4-1-8191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2:34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24575,'2'9'0,"-1"-1"0,1 0 0,1 0 0,0 0 0,0 0 0,7 13 0,1 3 0,-2-4 0,2-1 0,0 0 0,19 25 0,16 26 0,-9-18-1365,-25-37-5461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2:35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0 24575,'1'66'0,"0"-22"0,-7 82 0,4-112 0,-1 0 0,0-1 0,-1 1 0,0-1 0,-1 0 0,-1 0 0,0 0 0,-1-1 0,0 0 0,-9 12 0,-37 42-1365,41-48-5461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2:35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24575,'-4'6'0,"1"0"0,0 0 0,0 1 0,1-1 0,0 1 0,0-1 0,0 1 0,1 0 0,0 0 0,0 12 0,-4 13 0,-3 1 0,2 1 0,1 1 0,1-1 0,3 64 0,1-96 0,0 0 0,0 0 0,0 0 0,0 0 0,1-1 0,-1 1 0,1 0 0,-1 0 0,1-1 0,0 1 0,-1 0 0,1-1 0,0 1 0,0 0 0,0-1 0,1 1 0,-1-1 0,0 0 0,0 1 0,1-1 0,-1 0 0,1 0 0,-1 0 0,3 1 0,-1-1 0,0 0 0,0-1 0,0 1 0,0-1 0,0 0 0,0 0 0,0 0 0,0 0 0,0 0 0,0-1 0,0 1 0,0-1 0,4-1 0,6-3 0,0-1 0,-1 0 0,0 0 0,0-1 0,14-11 0,-12 8 0,-1-2 0,-1 1 0,0-1 0,0-1 0,-1 0 0,-1 0 0,0-1 0,-1-1 0,0 0 0,-1 0 0,-1 0 0,0-1 0,-2 0 0,7-28 0,10-35 0,-22 79 0,0 1 0,0-1 0,0 0 0,0 0 0,0 0 0,0 0 0,0 0 0,0 0 0,0 0 0,0 0 0,0 0 0,0 0 0,0 0 0,0 1 0,0-1 0,0 0 0,0 0 0,0 0 0,0 0 0,0 0 0,1 0 0,-1 0 0,0 0 0,0 0 0,0 0 0,0 0 0,0 0 0,0 0 0,0 0 0,0 0 0,0 0 0,0 1 0,0-1 0,0 0 0,0 0 0,1 0 0,-1 0 0,0 0 0,0 0 0,0 0 0,0 0 0,0 0 0,0 0 0,0 0 0,0 0 0,0 0 0,0 0 0,1 0 0,-1 0 0,0-1 0,0 1 0,0 0 0,0 0 0,0 0 0,2 16 0,0 19 0,-1 132 0,-4 105 0,2-247 0,-2 0 0,-1-1 0,0 0 0,-2 0 0,-1 0 0,-1 0 0,-20 41 0,26-63 5,1 0 1,-1 0-1,1-1 0,-1 1 0,0 0 0,0 0 1,0-1-1,0 0 0,0 1 0,-1-1 1,1 0-1,0 0 0,0 0 0,-1 0 0,1 0 1,-1-1-1,1 1 0,-1-1 0,1 1 0,-1-1 1,1 0-1,-4 0 0,-4-1-302,1 1 0,-1-2 0,0 1 0,-12-4 0,6 0-6529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2:36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24575,'0'6'0,"0"5"0,0 4 0,0 2 0,0 1 0,0 0 0,0 1 0,0-3-8191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2:36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24575,'3'0'0,"4"0"0,4 0 0,2 0 0,4 0 0,3 0 0,2 0 0,3 0 0,1 0 0,-2 0 0,-2 0 0,-1 0 0,-1 0 0,-5 0-8191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2:37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24575,'0'3'0,"0"4"0,3 1 0,4-2 0,4 0 0,2-3 0,6-1 0,6-1 0,1 0 0,2-1 0,3-1 0,1 1 0,2 0 0,4-1 0,2 1 0,-4 0 0,-7 0-8191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2:37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235 219 24575,'1'-3'0,"0"-1"0,0 1 0,0 0 0,0-1 0,0 1 0,1 0 0,-1-1 0,3-2 0,8-19 0,-9 14 0,0 0 0,-1 0 0,0 0 0,0-1 0,-1 1 0,-1-1 0,0 1 0,-1-1 0,-3-19 0,3 30 0,0-1 0,0 0 0,0 0 0,0 0 0,-1 1 0,1-1 0,-1 1 0,1-1 0,-1 1 0,0-1 0,1 1 0,-1 0 0,0 0 0,0 0 0,0 0 0,0 0 0,0 1 0,0-1 0,0 0 0,0 1 0,0-1 0,0 1 0,-1 0 0,1 0 0,0 0 0,0 0 0,0 0 0,0 0 0,0 1 0,-4 0 0,-2 1 0,0-1 0,1 1 0,-1 1 0,0 0 0,1 0 0,0 0 0,-8 5 0,4 0 0,0 1 0,1 0 0,1 1 0,-1-1 0,1 2 0,1-1 0,0 1 0,0 1 0,1 0 0,1 0 0,0 0 0,1 0 0,0 1 0,-4 17 0,4-9 0,0 0 0,2 0 0,0 1 0,1-1 0,2 0 0,0 1 0,1-1 0,6 31 0,-7-49 0,1 0 0,0 0 0,0 0 0,0-1 0,0 1 0,0 0 0,1 0 0,-1-1 0,1 1 0,0-1 0,0 1 0,0-1 0,0 0 0,0 0 0,0 1 0,1-2 0,-1 1 0,0 0 0,5 2 0,-2-2 0,0 0 0,0 0 0,1-1 0,-1 1 0,0-1 0,1 0 0,-1-1 0,0 1 0,1-1 0,8-1 0,-6 0 0,0 0 0,-1 0 0,1 0 0,0-1 0,-1-1 0,1 1 0,-1-1 0,0 0 0,0-1 0,0 0 0,0 0 0,-1 0 0,0-1 0,0 0 0,11-11 0,-11 5-105,-1 0 0,0 0 0,0 0 0,-1-1 0,-1 1 0,0-1 0,-1 0 0,0 0 0,0 0 0,-1 0 0,-1 0 0,-2-20 0,2 7-6721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2:55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24575,'3'0'0,"4"3"0,4 1 0,8 0 0,8-1 0,8 0 0,7-2 0,9 0 0,7-1 0,6 0 0,4 0 0,2 0 0,5-1 0,1 1 0,0 0 0,-13 0-8191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2:55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24575,'3'0'0,"4"0"0,9 0 0,12 0 0,10 0 0,7 0 0,8 0 0,7 0 0,12 0 0,8 0 0,-10 0-8191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3:02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24575,'109'16'0,"90"-5"0,606 16 0,702-10 0,-1051-19 0,582 4 0,-599 42 0,-292-22 0,171 1 0,-308-23 0,599 18 0,-290 17 0,-111-11 0,182-2 0,-292-19 0,354 1 0,268 18 0,369 8 0,-869-38 0,151-2 0,-203 12 0,218-4 0,-308-7 0,-1-3 0,0-3 0,102-35 0,-52 15 0,-48 14 0,0-4 0,102-47 0,-168 67-136,0 0-1,0 1 1,0 0-1,1 1 1,0 0-1,0 1 1,-1 1-1,1 0 0,21 2 1,-17 0-6690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0:57.4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112 60 24575,'79'1'0,"-30"1"0,0-2 0,0-2 0,72-13 0,-120 14 0,1 1 0,0 0 0,-1-1 0,1 1 0,0-1 0,-1 1 0,1-1 0,-1 0 0,1 0 0,-1 1 0,1-1 0,-1 0 0,0 0 0,1-1 0,-1 1 0,0 0 0,0 0 0,1-2 0,-5-7 0,-17 3 0,-46 0 0,0 3 0,-105 6 0,52 2 0,104-4 0,-11 0 0,56 0 0,46 0 0,0 0 0,-57 0 0,-22 0 0,-44-1-54,23-1-274,0 2 0,-1 1 1,-24 4-1,33-1-6498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3:46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1 323 24575,'0'-8'0,"-1"0"0,1 0 0,1 0 0,-1 0 0,1 0 0,1 0 0,0 0 0,0 0 0,0 0 0,1 1 0,0-1 0,1 1 0,-1 0 0,1 0 0,1 0 0,-1 0 0,1 1 0,1 0 0,-1 0 0,1 0 0,8-6 0,132-102 0,-99 79 0,-47 35 0,1-1 0,0 0 0,-1 1 0,1-1 0,0 1 0,-1-1 0,1 1 0,0-1 0,0 1 0,-1-1 0,1 1 0,0-1 0,0 1 0,0 0 0,0 0 0,0 0 0,-1-1 0,1 1 0,0 0 0,0 0 0,0 0 0,0 0 0,0 0 0,0 0 0,0 1 0,0-1 0,-1 0 0,1 0 0,0 1 0,0-1 0,0 0 0,0 1 0,-1-1 0,1 1 0,0-1 0,0 1 0,-1-1 0,1 1 0,0 0 0,-1-1 0,1 1 0,-1 0 0,1 0 0,-1-1 0,1 1 0,-1 0 0,0 0 0,1 0 0,-1-1 0,0 1 0,1 0 0,-1 0 0,0 0 0,0 0 0,0 0 0,0 0 0,0 0 0,0 1 0,2 11 0,-1 0 0,-1 0 0,-1 17 0,0-17 0,2 54 0,0-32 0,-1 0 0,-8 57 0,7-88-170,0 1-1,0-1 0,-1 1 1,0-1-1,0 0 0,0 1 1,-4 4-1,0 0-6655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3:46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24575,'0'3'0,"0"4"0,0 4 0,0 3 0,3-1 0,7-3 0,8-2 0,7-4 0,5-1 0,3-3 0,2 0 0,5 0 0,4-1 0,0 1 0,0-1 0,-3 1 0,-8 0-8191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3:47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33 24575,'0'-2'0,"0"1"0,-1-1 0,1 0 0,-1 1 0,1-1 0,-1 1 0,0-1 0,0 1 0,0 0 0,0-1 0,0 1 0,0 0 0,0 0 0,0-1 0,0 1 0,0 0 0,-1 0 0,1 0 0,0 0 0,-1 1 0,1-1 0,-1 0 0,1 0 0,-1 1 0,1-1 0,-1 1 0,1 0 0,-1-1 0,0 1 0,1 0 0,-1 0 0,0 0 0,-2 0 0,-1 0 0,-1 0 0,1 0 0,0 0 0,0 0 0,-1 1 0,1 0 0,0 0 0,0 1 0,-7 2 0,7 0 0,1-1 0,-1 1 0,1 0 0,0 0 0,0 1 0,0-1 0,1 1 0,-1 0 0,1-1 0,1 2 0,-1-1 0,0 0 0,1 1 0,0-1 0,1 1 0,-3 9 0,2-6 0,1 1 0,-1-1 0,2 1 0,-1-1 0,1 1 0,1 0 0,0-1 0,0 1 0,4 13 0,-5-21 0,1 0 0,0 0 0,-1 0 0,1 0 0,0 0 0,0 0 0,0 0 0,1-1 0,-1 1 0,0 0 0,1-1 0,-1 1 0,1-1 0,-1 1 0,1-1 0,-1 0 0,1 0 0,0 0 0,0 0 0,0 0 0,0 0 0,0 0 0,0 0 0,0-1 0,0 1 0,0-1 0,0 0 0,0 1 0,0-1 0,0 0 0,0 0 0,0 0 0,1-1 0,-1 1 0,3-1 0,-1 0 0,-1 0 0,1-1 0,-1 1 0,1-1 0,-1 1 0,0-1 0,0 0 0,1-1 0,-1 1 0,-1 0 0,1-1 0,0 1 0,-1-1 0,1 0 0,-1 0 0,0 0 0,0 0 0,0-1 0,2-3 0,12-48-1365,-14 39-5461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4:06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4:11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0 24575,'-21'46'0,"-26"91"0,20-54 0,0-9 0,4 1 0,3 2 0,3 0 0,4 0 0,-6 144 0,19-169 0,2 1 0,2 0 0,3-1 0,2 1 0,20 62 0,-16-66 60,9 73-1,-14-73-801,20 74 0,-21-101-6084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4:19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411 6 24575,'0'-1'0,"-1"1"0,1 0 0,0-1 0,-1 1 0,1-1 0,0 1 0,-1 0 0,1-1 0,0 1 0,-1 0 0,1 0 0,-1-1 0,1 1 0,-1 0 0,1 0 0,-1 0 0,1-1 0,-1 1 0,1 0 0,-1 0 0,1 0 0,-1 0 0,1 0 0,-1 0 0,1 0 0,-1 0 0,1 0 0,-1 0 0,1 0 0,-1 1 0,1-1 0,-1 0 0,1 0 0,0 0 0,-1 1 0,1-1 0,-1 0 0,1 0 0,-1 1 0,-25 10 0,24-10 0,-320 153 0,319-153-91,0 0 0,0 1 0,1 0 0,-1-1 0,0 1 0,1 0 0,-1 0 0,1 0 0,0 0 0,0 1 0,0-1 0,0 1 0,0-1 0,-3 6 0,2 4-6735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4:25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24575,'0'-3'0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4:07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1 185 24575,'1'-5'0,"2"0"0,-1 1 0,0 0 0,1-1 0,0 1 0,0 0 0,0 0 0,1 0 0,-1 1 0,1-1 0,0 1 0,5-4 0,2-2 0,27-23 0,-28 25 0,0-1 0,-1-1 0,0 1 0,8-11 0,5-8-1365,-13 17-5461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4:08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353 1 24575,'-8'2'0,"0"0"0,1 0 0,-1 1 0,1 0 0,0 0 0,0 1 0,0 0 0,-11 9 0,-15 6 0,-14 3 0,22-12 0,0 2 0,1 0 0,1 1 0,0 2 0,-35 28 0,44-23-1365,10-9-5461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4:30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245 198 24575,'6'-6'0,"0"-2"0,0 1 0,-1 0 0,0-1 0,-1 0 0,0-1 0,0 1 0,0 0 0,-1-1 0,-1 0 0,1 0 0,0-11 0,-2 17 0,-1 0 0,1 1 0,-1-1 0,0 0 0,0 0 0,0 0 0,0 0 0,-1 0 0,1 0 0,-1 0 0,0 1 0,0-1 0,0 0 0,0 0 0,0 1 0,-1-1 0,1 1 0,-1-1 0,0 1 0,1 0 0,-1-1 0,0 1 0,0 0 0,-1 0 0,1 1 0,0-1 0,-1 0 0,1 1 0,-1-1 0,1 1 0,-1 0 0,0 0 0,1 0 0,-1 0 0,0 0 0,0 1 0,0-1 0,0 1 0,1 0 0,-7 0 0,4 0 0,1 0 0,0 0 0,-1 1 0,1-1 0,-1 1 0,1 0 0,0 1 0,0-1 0,0 1 0,-1 0 0,1 0 0,1 0 0,-1 0 0,0 1 0,1-1 0,-1 1 0,1 0 0,0 0 0,0 0 0,0 1 0,0-1 0,0 1 0,1-1 0,-3 6 0,-5 11 0,1-1 0,1 1 0,-11 40 0,9-27 0,2-9 0,-59 220 0,66-243 0,0 1 0,1-1 0,0 1 0,-1-1 0,1 0 0,0 1 0,0-1 0,0 1 0,0-1 0,0 1 0,0-1 0,0 0 0,0 1 0,1-1 0,-1 1 0,0-1 0,1 0 0,-1 1 0,1-1 0,0 0 0,-1 0 0,1 1 0,1 0 0,-1-2 0,0 1 0,0-1 0,1 0 0,-1 0 0,0 0 0,0 0 0,0 0 0,1 0 0,-1 0 0,0 0 0,0 0 0,0 0 0,0-1 0,1 1 0,-1-1 0,0 1 0,0-1 0,0 1 0,0-1 0,2-1 0,7-4 0,-1-1 0,1-1 0,-1 0 0,9-10 0,-5 4-85,-1 0 0,0-1-1,-2 0 1,1-1 0,-2 0-1,0-1 1,-1 0 0,0 0-1,-2-1 1,0 0 0,-1 0-1,-1 0 1,0-1 0,-2 1-1,1-37 1,-3 34-6741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1:06.1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55 24575,'171'1'0,"180"-2"0,-335 1 0,-1-1 0,0-1 0,0 0 0,0 0 0,0-2 0,0 0 0,0 0 0,-1-2 0,0 0 0,15-8 0,-29 14 0,0 0 0,0 0 0,0 0 0,0 0 0,-1 0 0,1 0 0,0 0 0,0 0 0,0 0 0,0 0 0,0 0 0,0 0 0,-1 0 0,1 0 0,0 0 0,0 0 0,0 0 0,0 0 0,0 0 0,0 0 0,-1 0 0,1 0 0,0 0 0,0 0 0,0 0 0,0 0 0,0 0 0,0 0 0,0 0 0,-1 0 0,1 0 0,0 0 0,0-1 0,0 1 0,0 0 0,0 0 0,0 0 0,0 0 0,0 0 0,0 0 0,0 0 0,0-1 0,0 1 0,0 0 0,0 0 0,0 0 0,-1 0 0,1 0 0,0 0 0,0-1 0,0 1 0,1 0 0,-1 0 0,0 0 0,0 0 0,0 0 0,0 0 0,0-1 0,0 1 0,0 0 0,0 0 0,0 0 0,0 0 0,0 0 0,0 0 0,0 0 0,0-1 0,1 1 0,-23-3 0,-23 1 0,-236 4-1365,261-2-5461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4:31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296 15 24575,'0'-1'0,"0"0"0,-1 1 0,1-1 0,0 0 0,-1 1 0,1-1 0,0 0 0,-1 1 0,1-1 0,-1 0 0,1 1 0,-1-1 0,1 1 0,-1-1 0,1 1 0,-1-1 0,1 1 0,-1-1 0,0 1 0,1 0 0,-1-1 0,0 1 0,1 0 0,-1 0 0,0-1 0,0 1 0,1 0 0,-1 0 0,0 0 0,0 0 0,1 0 0,-1 0 0,0 0 0,0 0 0,1 0 0,-1 0 0,0 1 0,0-1 0,1 0 0,-2 1 0,-31 9 0,6 7 0,1 1 0,0 1 0,2 2 0,0 0 0,-27 34 0,40-44 0,-29 34-1365,32-34-5461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4:31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24575,'3'3'0,"0"4"0,1 4 0,-1 3 0,-1 2 0,-3 1 0,-6 1 0,0 0 0,0 1 0,-1-4 0,-3-1 0,1 0 0,2-2-8191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4:32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 74 24575,'-9'-8'0,"-1"0"0,1 1 0,-1 0 0,-1 1 0,1 0 0,-1 0 0,-18-6 0,22 9 0,-1 1 0,1-1 0,-1 1 0,0 1 0,0 0 0,0 0 0,0 0 0,0 1 0,1 0 0,-1 1 0,0 0 0,-13 3 0,19-3 0,-1 0 0,1 0 0,0 1 0,0-1 0,0 1 0,0 0 0,0 0 0,0-1 0,0 1 0,1 0 0,-1 1 0,1-1 0,-1 0 0,1 0 0,0 1 0,0-1 0,0 0 0,0 1 0,0-1 0,1 1 0,-1 0 0,0 4 0,-2 65 0,3-58 0,-1 74 0,6 128 0,-5-215 0,1 1 0,-1 0 0,0-1 0,1 1 0,-1-1 0,1 1 0,-1-1 0,1 1 0,0-1 0,0 0 0,-1 1 0,1-1 0,0 0 0,0 1 0,1-1 0,-1 0 0,0 0 0,0 0 0,0 0 0,1 0 0,-1 0 0,2 0 0,1 1 0,-1-1 0,1 0 0,0 1 0,0-2 0,0 1 0,0 0 0,0-1 0,0 0 0,4 0 0,-1 0 0,1-1 0,0 0 0,-1 0 0,1 0 0,-1-1 0,0-1 0,0 1 0,0-1 0,11-6 0,-9 2 9,0-1 1,-1 0-1,0 0 0,0-1 0,-1 0 1,0-1-1,-1 0 0,0 0 0,0 0 0,-1 0 1,0-1-1,4-15 0,-3 5-257,0 0 1,-2 0-1,0-1 1,-1 1-1,-1-38 1,-2 43-6579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4:49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303 127 24575,'0'-8'0,"0"1"0,0-1 0,-1 0 0,0 1 0,0-1 0,-1 1 0,0-1 0,0 1 0,-5-9 0,5 12 0,0 2 0,0-1 0,-1 0 0,1 0 0,-1 1 0,1-1 0,-1 1 0,0 0 0,0-1 0,0 1 0,0 1 0,0-1 0,-1 0 0,1 1 0,0 0 0,-1 0 0,1 0 0,-1 0 0,1 0 0,-1 1 0,-7-1 0,1 0 0,0 1 0,0 0 0,-1 0 0,1 1 0,0 0 0,0 1 0,0 0 0,0 1 0,0 0 0,1 1 0,-1-1 0,-16 11 0,21-10 0,0 0 0,0 0 0,0 0 0,0 1 0,1 0 0,-1 0 0,1 0 0,0 0 0,1 1 0,0-1 0,0 1 0,0 0 0,0 0 0,1 0 0,0 0 0,0 1 0,1-1 0,-1 0 0,2 1 0,-1-1 0,1 9 0,-1-13 0,1 0 0,0 1 0,1-1 0,-1 0 0,0 0 0,1 0 0,-1 1 0,1-1 0,0 0 0,-1 0 0,1 0 0,0 0 0,0 0 0,1 0 0,-1 0 0,0 0 0,1 0 0,-1-1 0,1 1 0,-1-1 0,1 1 0,0-1 0,0 1 0,-1-1 0,1 0 0,0 0 0,0 0 0,0 0 0,1 0 0,-1 0 0,0-1 0,0 1 0,0-1 0,3 1 0,9 0 0,1 1 0,0-2 0,-1 0 0,22-4 0,2 2 0,34 11 0,-62-7 0,1 0 0,0 0 0,0-1 0,-1 0 0,1-1 0,0 0 0,15-3 0,-24 3 5,0-1 0,0 1 0,0-1 0,0 0 0,-1 1 0,1-1 0,0 0 0,0 0 0,-1-1 0,1 1 0,0 0 0,-1 0 0,1-1 0,-1 1 0,0-1 0,1 0 0,-1 1 0,0-1 0,0 0 0,0 1 0,0-1 0,-1 0 0,2-2 0,-1-3-253,1 1 1,-1-1-1,0 0 1,-1 0-1,0-10 1,0 1-6579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4:57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24575,'3'0'0,"4"0"0,4 0 0,6 0 0,6 0 0,2 0 0,3 0 0,3 0 0,-1 0 0,-6 0-8191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4:57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1 230 24575,'4'-2'0,"0"0"0,0 0 0,1 0 0,-1-1 0,-1 0 0,1 0 0,0 0 0,-1 0 0,1-1 0,-1 1 0,0-1 0,3-5 0,2 0 0,5-8 0,-1 0 0,15-26 0,-20 29 0,2 0 0,0 0 0,1 1 0,0 0 0,13-12 0,-22 24 0,-1 1 0,1-1 0,0 0 0,-1 1 0,1-1 0,0 1 0,0-1 0,-1 1 0,1 0 0,0-1 0,0 1 0,-1 0 0,1-1 0,0 1 0,0 0 0,0 0 0,0 0 0,-1 0 0,1 0 0,0 0 0,0 0 0,0 0 0,0 0 0,0 0 0,-1 0 0,1 0 0,0 1 0,0-1 0,0 0 0,0 1 0,1 1 0,0-1 0,0 1 0,-1 0 0,1 0 0,-1-1 0,1 1 0,-1 0 0,0 0 0,1 1 0,0 3 0,16 60 0,-17-66 0,2 22 37,-1 0-1,-1 26 0,-2-28-404,2 0-1,0 0 1,5 19-1,-2-24-6457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5:49.3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216 129 24575,'-5'-5'0,"0"1"0,0 0 0,-1 1 0,0-1 0,0 1 0,0 0 0,0 0 0,0 1 0,0 0 0,-1 0 0,1 1 0,-1-1 0,1 1 0,-12 0 0,14 1 0,0 0 0,1 0 0,-1 0 0,0 0 0,0 1 0,1-1 0,-1 1 0,0 0 0,1 0 0,-1 1 0,1-1 0,0 1 0,-1-1 0,1 1 0,0 0 0,0 0 0,0 1 0,0-1 0,0 1 0,1-1 0,-1 1 0,1 0 0,0 0 0,-1 0 0,1 0 0,-2 7 0,-2 5 0,1 1 0,1-1 0,0 1 0,1 0 0,1 0 0,0 20 0,1-32 0,1 0 0,0 0 0,0 0 0,0 1 0,1-1 0,-1 0 0,1 0 0,0 0 0,0 0 0,1 0 0,-1 0 0,1-1 0,0 1 0,0 0 0,0-1 0,0 1 0,1-1 0,-1 0 0,1 0 0,0 0 0,0 0 0,0 0 0,0 0 0,1-1 0,-1 0 0,0 0 0,1 0 0,0 0 0,4 1 0,20 5 0,1-1 0,1-2 0,-1-1 0,41 0 0,-58-4 0,0 0 0,1-1 0,-1 0 0,0-1 0,0 0 0,0-1 0,0 0 0,0-1 0,-1-1 0,0 0 0,1 0 0,-2-1 0,12-8 0,-16 9 0,0-1 0,-1 0 0,0-1 0,0 1 0,0-1 0,-1 0 0,0 0 0,-1 0 0,1 0 0,-1-1 0,-1 0 0,0 1 0,0-1 0,0 0 0,-1 0 0,0 0 0,0 0 0,-1 0 0,0 0 0,-2-11 0,1 9 0,0 0 0,-1-1 0,0 1 0,-1 0 0,0 0 0,0 0 0,-1 1 0,-1-1 0,1 1 0,-2 0 0,1 0 0,-1 1 0,0-1 0,-1 1 0,-11-10 0,12 14-56,0 1-1,0 0 1,0 0 0,-1 1-1,1-1 1,-1 2 0,0-1-1,0 1 1,1 0-1,-1 0 1,0 0 0,0 1-1,0 0 1,0 1 0,-7 1-1,6-2-406,-8 1-6363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5:51.1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286 19 24575,'-141'-18'0,"130"18"0,0 0 0,0 0 0,0 1 0,0 1 0,0 0 0,-19 6 0,26-7 0,2 1 0,-1-1 0,0 1 0,0 0 0,0 0 0,1 0 0,-1 0 0,1 0 0,0 0 0,-1 1 0,1-1 0,0 1 0,0 0 0,1 0 0,-1 0 0,1-1 0,-1 1 0,1 1 0,0-1 0,0 0 0,0 0 0,1 0 0,-1 1 0,1-1 0,-1 0 0,2 6 0,-2 4 0,1 0 0,0-1 0,1 1 0,0-1 0,6 21 0,-6-28 0,1 0 0,1 0 0,-1-1 0,1 1 0,0-1 0,0 0 0,0 1 0,0-1 0,1-1 0,0 1 0,0 0 0,0-1 0,0 0 0,0 0 0,1 0 0,5 2 0,7 4 0,1-1 0,0-1 0,0-1 0,25 6 0,-33-10 0,0 0 0,0 0 0,0-1 0,0-1 0,0 0 0,0 0 0,0-1 0,0 0 0,19-4 0,-25 3 0,0 0 0,0-1 0,0 1 0,0-1 0,0 0 0,-1 1 0,1-2 0,-1 1 0,0 0 0,0-1 0,0 1 0,0-1 0,-1 0 0,1 0 0,-1 0 0,0 0 0,0 0 0,-1-1 0,1 1 0,-1-1 0,0 1 0,1-7 0,1-11 0,-1 0 0,0 0 0,-3-27 0,1 44 0,0-2-170,-1-1-1,0 1 0,-1 0 1,0-1-1,0 1 0,0 0 1,-6-12-1,0 4-6655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5:52.3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215 1 24575,'-11'0'0,"-7"-1"0,1 1 0,0 1 0,0 1 0,0 0 0,-23 7 0,36-8 0,-1 1 0,1-1 0,0 1 0,0 1 0,0-1 0,0 0 0,0 1 0,1 0 0,-1 0 0,1 0 0,0 0 0,0 1 0,0-1 0,0 1 0,0 0 0,1 0 0,0 0 0,0 0 0,0 0 0,0 0 0,0 0 0,1 1 0,0-1 0,0 1 0,-1 6 0,1-3 0,0-1 0,1 1 0,-1 0 0,1 0 0,1 0 0,-1 0 0,1-1 0,1 1 0,-1 0 0,5 11 0,-4-16 0,0 0 0,0 1 0,0-1 0,0-1 0,0 1 0,0 0 0,1 0 0,0-1 0,-1 0 0,1 1 0,0-1 0,0 0 0,0 0 0,0-1 0,0 1 0,1-1 0,-1 1 0,1-1 0,-1 0 0,1 0 0,-1-1 0,1 1 0,-1-1 0,8 1 0,3-2 9,0 0-1,1 0 1,-1-1-1,0-1 1,-1 0 0,1-1-1,0-1 1,-1 0-1,0-1 1,0 0-1,-1-1 1,0 0-1,16-13 1,-2 0-306,-1-2 0,0-1 0,-2 0 0,34-45 0,-50 58-6529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02:23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0 24575,'-1'2'0,"0"-1"0,1 1 0,-1-1 0,0 0 0,0 1 0,0-1 0,0 0 0,0 1 0,0-1 0,0 0 0,0 0 0,-1 0 0,1 0 0,0 0 0,-1 0 0,1 0 0,-1-1 0,1 1 0,-1 0 0,1-1 0,-1 1 0,-2-1 0,-36 10 0,13-7 0,14-2 0,-1 0 0,1 1 0,0 1 0,0 0 0,-15 5 0,28-8 0,0 0 0,-1 0 0,1 0 0,0 0 0,0 0 0,-1 0 0,1 0 0,0 0 0,0 0 0,-1 0 0,1 0 0,0 0 0,0 1 0,-1-1 0,1 0 0,0 0 0,0 0 0,0 0 0,-1 0 0,1 0 0,0 1 0,0-1 0,0 0 0,-1 0 0,1 0 0,0 1 0,0-1 0,0 0 0,0 0 0,0 0 0,0 1 0,0-1 0,-1 0 0,1 0 0,0 1 0,0-1 0,0 0 0,0 0 0,0 1 0,0-1 0,0 0 0,0 0 0,0 1 0,0-1 0,0 0 0,0 0 0,1 1 0,13 4 0,22-1 0,-19-3 0,0 1 0,0 1 0,21 6 0,-66-8 0,21 0 0,26-1 0,47 0 0,-54 0 0,-45 0 0,-4 0-1365,20 0-5461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1:07.9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106 1991 24575,'2'-240'0,"-4"-263"0,-20 87 0,-2 236 0,-1-20 0,16 103 0,0-31 0,-4-64-713,11 172 61,0 5-6174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03:05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1 129 24575,'3'0'0,"7"0"0,14 0 0,17-3 0,18-4 0,16-4 0,10-2 0,12 0 0,14-1 0,11 0 0,10 2 0,8-1 0,6 3 0,-2 0-667,-26 1-6857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03:07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24575,'3'0'0,"10"0"0,11 0 0,12 0 0,11 0 0,9 0 0,11 0 0,14 0 0,15 0 0,9 0 0,8 0 0,8 0 0,14 0 0,8 0 0,6 0-688,3-3 688,-2-1 0,-25 1-7503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03:09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24575,'0'3'0,"0"4"0,0 4 0,0 3 0,0 2 0,3-2 0,10-3 0,18-3 0,22-6 0,22-7 0,23-8 0,19-5 0,-11 0-8191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03:30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1995 123 24575,'-191'-18'0,"-63"17"0,-249 4 0,467-2 0,1 3 0,0 1 0,-60 16 0,74-15 0,1 2 0,0 0 0,0 2 0,0 0 0,1 1 0,1 0 0,-21 18 0,-45 45 0,40-34 0,-65 46 0,101-80 0,0 1 0,1 0 0,-1 1 0,2 0 0,-1 0 0,1 1 0,0 0 0,0 0 0,1 0 0,-5 13 0,-27 44 0,22-44 0,0 1 0,2 1 0,1 0 0,1 1 0,1 0 0,1 0 0,1 1 0,-8 49 0,12-55 0,-7 42 0,-26 82 0,25-110 0,-1 1 0,1 0 0,2 2 0,2-1 0,-7 55 0,-1 19 0,9-78 0,2 1 0,-1 45 0,3-22 0,-18 103 0,10-105 0,5-33 0,2 1 0,1 0 0,-2 30 0,7 330 0,-1-373 0,0 0 0,1 0 0,0 0 0,1 0 0,0 0 0,0 0 0,1-1 0,0 1 0,1-1 0,0 0 0,0 0 0,10 11 0,-9-11 0,1 1 0,-1 0 0,0 0 0,-1 1 0,0 0 0,-1 0 0,0 0 0,5 19 0,-6-11 0,1 0 0,1 0 0,1-1 0,1 0 0,0 0 0,18 30 0,70 87 0,-69-99 0,-10-17 0,0-1 0,1-1 0,0 0 0,40 26 0,-7-4 0,-16-10 0,-28-21 0,1 0 0,0-1 0,0 0 0,1-1 0,-1 1 0,1-1 0,0-1 0,1 0 0,-1 0 0,1 0 0,0-1 0,0 0 0,0-1 0,0 0 0,15 1 0,218 9 0,-151-5 0,130-8 0,-85-1 0,-123 1 0,-1 1 0,0 0 0,1 1 0,-1 0 0,0 1 0,0 0 0,0 1 0,0 1 0,-1 0 0,1 0 0,-1 1 0,0 1 0,14 8 0,131 74 0,-148-84 0,-1 0 0,1-1 0,0 0 0,0 0 0,0 0 0,0-1 0,1-1 0,-1 1 0,0-1 0,1-1 0,-1 1 0,1-1 0,-1-1 0,1 0 0,-1 0 0,0-1 0,0 1 0,9-5 0,13-5 0,0-1 0,-1-2 0,39-26 0,-36 22 0,140-100 0,-113 81 0,-1-2 0,-2-2 0,-3-3 0,78-81 0,54-71 0,-130 125 0,56-98 0,3-3 0,-88 130 0,-1 0 0,-3-2 0,32-82 0,9-21 0,-28 81 0,-21 42 0,-1-1 0,-1 0 0,-2-1 0,12-38 0,-15 18 0,-1-2 0,-2 1 0,-3 0 0,-4-51 0,1-3 0,1 85 0,-1 0 0,0-1 0,-1 1 0,-1 0 0,-8-22 0,-36-77 0,39 95 0,-3-9 0,-2 2 0,-1 0 0,-1 0 0,-1 1 0,-2 2 0,-35-39 0,10 24 0,-2 1 0,-2 3 0,-2 1 0,-85-43 0,-31-20 0,2-8 0,-326-151 0,463 246 0,0 1 0,-1 1 0,0 1 0,-52-5 0,-119 2 0,160 9 0,-389 0-1365,412 1-5461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03:57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35 24575,'0'-2'0,"0"1"0,0-1 0,-1 1 0,1-1 0,0 1 0,0 0 0,-1-1 0,1 1 0,-1-1 0,0 1 0,1 0 0,-1 0 0,0-1 0,0 1 0,0 0 0,0 0 0,0 0 0,0 0 0,0 0 0,0 0 0,0 0 0,0 0 0,0 0 0,-1 0 0,1 1 0,0-1 0,-1 1 0,1-1 0,-1 1 0,1-1 0,0 1 0,-1 0 0,1-1 0,-1 1 0,1 0 0,-1 0 0,-1 1 0,0-2 0,0 2 0,0-1 0,0 0 0,0 1 0,0-1 0,0 1 0,0 0 0,0 0 0,0 0 0,1 0 0,-1 0 0,0 1 0,1-1 0,-1 1 0,1 0 0,-1 0 0,-2 3 0,-2 3 0,1 1 0,0-1 0,1 1 0,0 1 0,0-1 0,1 1 0,0 0 0,-4 14 0,8-20 0,-1-1 0,1 0 0,-1 1 0,1-1 0,0 0 0,0 1 0,1-1 0,-1 0 0,1 1 0,-1-1 0,1 0 0,0 1 0,0-1 0,1 0 0,-1 0 0,1 0 0,-1 0 0,1 0 0,0-1 0,0 1 0,0-1 0,1 1 0,-1-1 0,1 1 0,-1-1 0,1 0 0,0 0 0,-1-1 0,1 1 0,4 1 0,9 3 0,0 0 0,1-1 0,0-1 0,0-1 0,1-1 0,-1 0 0,24-1 0,2 2 0,-41-3 3,0 0-1,0 0 1,0-1-1,0 1 1,0 0-1,0-1 1,1 1-1,-1-1 1,0 0-1,0 0 1,-1 0-1,1 0 1,0 0-1,0 0 1,0 0-1,-1-1 1,1 1-1,0 0 1,-1-1-1,1 0 1,-1 1-1,0-1 1,0 0-1,0 0 1,1 1-1,-2-1 1,1 0-1,0 0 1,0 0-1,-1 0 1,1 0-1,-1-1 1,1 1-1,-1-3 1,2-11-185,0 1 0,-1-1 1,-3-26-1,2 27-544,-1-1-6100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03:58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661 0 24575,'-149'18'0,"71"-20"0,56 0 0,-1 1 0,1 1 0,0 1 0,-32 6 0,37-1 0,1 0 0,1 1 0,-1 1 0,-21 14 0,-1 1 0,-26 4 86,48-21-570,-1 1 1,-27 16-1,33-16-6342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3:32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1646 0 24575,'-534'0'0,"513"2"0,-1 2 0,1 0 0,0 1 0,0 1 0,0 1 0,-26 12 0,15-6 0,-77 42 0,55-33 0,0 3 0,-64 39 0,93-45 0,0 1 0,2 2 0,-25 27 0,3-2 0,14-13 0,1 2 0,-31 48 0,19-24 0,31-44 0,2 2 0,0-1 0,1 1 0,1 1 0,-10 35 0,13-36 0,-1-1 0,-1 1 0,-1-1 0,0 0 0,-2-1 0,-19 30 0,21-34 0,0 0 0,1 0 0,1 0 0,0 0 0,0 1 0,1 0 0,1 0 0,0 0 0,-1 20 0,1-14 0,-1 0 0,0-1 0,-13 34 0,12-38 0,1 1 0,0 0 0,1 0 0,1 0 0,0 0 0,1 0 0,2 24 0,-6 50 0,-2-20 0,3 1 0,6 96 0,1-43 0,-6-33 0,1-42 0,2 1 0,8 63 0,0-78 0,1 0 0,2-1 0,1-1 0,2 0 0,30 52 0,-4 7 0,-30-66 0,0 0 0,23 39 0,94 102 0,-88-119 0,-20-26 0,0-1 0,2 0 0,42 30 0,78 42 0,-115-76 0,11 9 0,-18-13 0,0 1 0,38 16 0,-13-10 0,-31-12 0,-1-1 0,1-1 0,0 0 0,1-1 0,-1 0 0,1-1 0,22 2 0,0-2 0,1 3 0,47 11 0,-52-8 0,0-3 0,1-1 0,47 2 0,115 11 0,-91-17 0,109-4 0,-198 1 0,0-2 0,0 0 0,-1 0 0,0-2 0,0 0 0,0 0 0,23-15 0,-17 9 0,1 1 0,22-8 0,-23 11 0,-1-2 0,-1 0 0,26-19 0,-19 13 0,76-56 0,21-13 0,-73 56 0,-2-2 0,-2-2 0,68-64 0,-51 34 0,99-128 0,-70 44 0,-9 3 0,-72 124 0,-1-1 0,-1 0 0,-2-1 0,1 0 0,3-29 0,-7 34 0,1 0 0,1 1 0,8-21 0,-7 23 0,-1 0 0,-1 0 0,0-1 0,-1 1 0,2-21 0,-4-338 0,-2 180 0,-2 175 0,0 0 0,0 0 0,-2 0 0,0 1 0,-1-1 0,-1 1 0,-15-26 0,-6-20 0,19 42 0,-2 0 0,0 1 0,-1 0 0,-1 1 0,-18-21 0,-84-83 0,101 108 0,-113-97 0,3 1 0,114 103 0,-1-1 0,1 1 0,-23-12 0,-21-16 0,9 1 0,-84-50 0,120 80 0,-75-45 0,-93-39 0,134 73 0,-90-21 0,96 29 0,-22-3 0,40 8 0,0 0 0,-31-11 0,27 7 0,0 1 0,-1 1 0,0 2 0,-1 0 0,-27 0 0,-1 0 0,25-3-1365,17 2-5461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3:33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24575,'1335'-18'-956,"-108"19"-316,-1162-1-4691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5:35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24575,'2'0'0,"0"0"0,0 1 0,0-1 0,0 1 0,0 0 0,0 0 0,0 0 0,0 0 0,0 0 0,0 0 0,-1 0 0,1 0 0,0 1 0,-1-1 0,1 1 0,-1-1 0,0 1 0,1-1 0,1 5 0,23 42 0,-14-24 0,7 10 0,2-2 0,2 0 0,0-2 0,3 0 0,30 28 0,-43-46-1365,-2-1-5461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5:36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0 24575,'-3'1'0,"-1"0"0,1-1 0,0 1 0,0 0 0,0 0 0,0 1 0,0-1 0,0 0 0,1 1 0,-1 0 0,0 0 0,1 0 0,-1 0 0,-4 5 0,-33 40 0,28-31 0,-127 170 68,73-94-1501,58-81-5393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1:33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404 19 24575,'-1'-1'0,"1"0"0,-1 0 0,1 0 0,-1 0 0,1 0 0,-1 1 0,0-1 0,1 0 0,-1 0 0,0 1 0,0-1 0,0 0 0,1 1 0,-1-1 0,0 0 0,0 1 0,0-1 0,0 1 0,0 0 0,0-1 0,0 1 0,0 0 0,0 0 0,-1 0 0,1-1 0,0 1 0,-1 1 0,-37-4 0,35 3 0,-317 0-1365,306 0-5461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1:08.2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24575,'0'0'-8191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5:07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20 761 24575,'-2'-3'0,"0"1"0,0-1 0,0 0 0,0-1 0,1 1 0,-1 0 0,1 0 0,0-1 0,-1 1 0,2 0 0,-1-1 0,0 1 0,1-1 0,-1 0 0,1 1 0,0-1 0,1 1 0,-1-1 0,1-5 0,1 2 0,-1-1 0,1 1 0,0-1 0,1 1 0,0 0 0,0 0 0,8-13 0,6 0 0,0 0 0,1 1 0,1 0 0,0 2 0,2 0 0,0 1 0,1 2 0,0 0 0,1 1 0,0 1 0,49-16 0,18-1 0,180-32 0,-264 60 0,973-106 0,-495 68 0,62-19-675,461-40 718,-28 82-43,-656 18 0,-191-1 36,176 24 0,-256-17 44,0 2 0,-1 3 0,-1 1 0,0 3 0,-2 2 0,66 35 0,-66-22-80,-1 2 0,-2 2 0,-2 2 0,58 64 0,38 34 0,-106-106-1365,-19-17-5461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5:08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24575,'4'2'0,"0"-1"0,1 1 0,-1 0 0,0 0 0,-1 1 0,1-1 0,0 1 0,-1 0 0,1 0 0,-1 0 0,0 0 0,0 0 0,5 8 0,-2-4 0,102 127 0,119 194 0,-98-134 0,-47-72 0,80 162 0,-161-283-4,0 0-1,0 1 1,0-1-1,-1 1 1,1 0-1,-1-1 1,1 1 0,-1-1-1,0 1 1,1 0-1,-1-1 1,0 1-1,0 0 1,0-1-1,0 1 1,0 0-1,-1 3 1,0-5 13,1 1-1,-1 0 1,0 0 0,1-1-1,-1 1 1,0 0 0,1-1-1,-1 1 1,0 0 0,0-1 0,0 1-1,1-1 1,-1 0 0,0 1-1,0-1 1,0 0 0,0 1-1,0-1 1,0 0 0,0 0 0,0 0-1,-1 0 1,-5 0-221,0 0 0,0-1 0,0 0-1,0 0 1,0-1 0,-11-4 0,-7-3-6614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02:57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02:59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1569 195 24575,'-1505'0'0,"1470"-4"0,33 4 0,0 0 0,1-1 0,-1 1 0,0-1 0,1 1 0,-1-1 0,1 0 0,-1 1 0,1-1 0,-1 0 0,1 0 0,-1 0 0,1 0 0,0 0 0,0-1 0,0 1 0,-1 0 0,0-2 0,3 2 0,-1 1 0,0-1 0,0 1 0,1-1 0,-1 0 0,1 1 0,-1-1 0,0 1 0,1-1 0,-1 1 0,1-1 0,-1 1 0,1 0 0,-1-1 0,1 1 0,-1-1 0,1 1 0,0 0 0,-1 0 0,1-1 0,0 1 0,-1 0 0,1 0 0,0 0 0,-1 0 0,1 0 0,0 0 0,-1 0 0,1 0 0,0 0 0,0 0 0,28-3 0,-28 3 0,528-35 0,532-31 0,-801 59 0,249-21 0,-446 25 0,-49 3 0,0 0 0,0-1 0,0-1 0,-1 0 0,17-4 0,-58-1 0,-22 3 0,-131 11 0,-226 37 0,171-15 0,103-14 0,-345 33 0,-1-31 0,473-17-227,0 0-1,0 1 1,0-1-1,0 1 1,-12 3-1,8 0-6598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03:00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24575,'0'3'0,"0"4"0,3 1 0,4-1 0,7-2 0,7-1 0,6-2 0,7-1 0,7-1 0,-3 0-8191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03:01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03:01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03:02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03:03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1123 1 24575,'-138'14'0,"-523"-8"6,393-8-1377,213 2-5455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5:37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24575,'16'19'0,"-2"1"0,0 0 0,0 1 0,-2 1 0,11 25 0,7 13 0,17 35-12,-34-65-259,2 0 1,1-1-1,1 0 0,29 34 1,-37-51-6556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1:08.9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24575,'19'159'0,"-19"-81"0,-1-64 0,1-52 0,0-172-1365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5:37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427 0 24575,'-4'2'0,"1"-1"0,-1 1 0,1 0 0,0 0 0,0 0 0,-1 0 0,1 1 0,1-1 0,-1 1 0,0 0 0,1 0 0,-1 0 0,-2 5 0,-4 3 0,-147 134 0,103-99 0,-86 94 0,136-136-91,0 0 0,1 1 0,-1-1 0,1 1 0,0 0 0,0 0 0,0 0 0,1 0 0,-1 0 0,1 0 0,0 1 0,1-1 0,0 0 0,0 6 0,0 4-6735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5:38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24575,'0'5'0,"1"1"0,0-1 0,0 1 0,1-1 0,-1 1 0,1-1 0,0 0 0,1 0 0,-1 0 0,1 0 0,0 0 0,6 6 0,50 53 0,-32-37 0,-23-23 0,29 32 0,44 60 0,-71-89-120,-2-1-58,0-1 0,-1 1 1,1 0-1,-1 0 0,0 0 0,2 8 0,-2-1-6648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5:38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1 24575,'-4'0'0,"-3"0"0,0 3 0,-3 1 0,-3 5 0,-4 2 0,-3 5 0,-1 0 0,1 2 0,-1-1 0,-1 3 0,-4 3 0,0 1 0,1 0 0,5-2 0,6-1 0,5-5-8191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5:39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24575,'0'23'0,"0"0"0,2-1 0,0 1 0,2 0 0,1-1 0,0 1 0,13 31 0,-5-21 23,10 22-1411,-17-46-5438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5:39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382 9 24575,'-1'0'0,"1"-1"0,0 1 0,0-1 0,-1 1 0,1-1 0,0 1 0,-1-1 0,1 1 0,-1 0 0,1-1 0,0 1 0,-1-1 0,1 1 0,-1 0 0,1-1 0,-1 1 0,1 0 0,-1 0 0,1-1 0,-1 1 0,0 0 0,1 0 0,-1 0 0,1 0 0,-1 0 0,1 0 0,-1 0 0,0 0 0,1 0 0,-1 0 0,1 0 0,-1 0 0,1 0 0,-1 0 0,0 0 0,1 1 0,-1-1 0,1 0 0,-1 0 0,1 1 0,-1-1 0,0 1 0,-27 10 0,-9 11 0,-65 49 0,72-48 0,0-2 0,-1 0 0,-51 23 0,71-38-1365,3 0-5461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5:03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 24575,'0'2'0,"1"1"0,0-1 0,-1 0 0,1 1 0,1-1 0,-1 0 0,0 0 0,0 1 0,1-1 0,-1 0 0,1 0 0,0-1 0,-1 1 0,1 0 0,0-1 0,0 1 0,0-1 0,0 1 0,1-1 0,-1 0 0,0 0 0,3 1 0,57 22 0,-59-24 0,52 14 0,1-3 0,59 5 0,-37-6 0,108 7 0,240-7 0,63 4 0,-341-3 0,247 34 0,-279-25 0,1-5 0,170 0 0,-74-8 0,263 40 0,185 21 0,-173-66 0,-257-3 0,-161-3 0,126-22 0,-28 2 0,-153 23 0,-1-1 0,1-1 0,-1 0 0,0-1 0,0 0 0,-1-1 0,1-1 0,-1 0 0,23-15 0,-27 16 0,1 0 0,0 1 0,-1 0 0,1 1 0,1 0 0,-1 1 0,0 0 0,1 0 0,-1 1 0,20 1 0,-16-1 0,0 0 0,0 0 0,0-1 0,0-1 0,15-4 0,-12 0 0,1 2 0,31-5 0,-78 14 0,1 2 0,-37 12 0,35-9 0,0-2 0,0-1 0,-32 3 0,-38 7 0,-34 4 0,25-5 0,-27 2 0,0-5 0,-165-9 0,244-3 0,-2877-1 0,2677 23 0,125-7 0,70-8 0,21-1 0,-44-2 0,-30-2 0,-104-5 0,114-14 0,93 11 0,18-2 0,23-3 0,25 3 0,0 3 0,0 2 0,69 5 0,-31 0 0,407-10 0,-40-1 0,2309 10 0,-2693-1 0,0-3 0,-1-3 0,90-19 0,-177 26 0,0 0 0,1-1 0,-24-2 0,-7 0 0,-773 21-126,-41-1-509,-461-6-370,1098-9 839,-514 39 1369,551-28-856,-215-12 1,182-5-314,176 4-34,24 0 0,1 0 0,-1-1 0,1-1 0,-26-4 0,41 5 0,0 0 0,0-1 0,1 1 0,-1 0 0,0 0 0,0 0 0,0 0 0,0 0 0,0 0 0,0 0 0,0 0 0,0 0 0,0 0 0,0 0 0,0 0 0,0 0 0,0 0 0,0 0 0,0-1 0,0 1 0,0 0 0,0 0 0,0 0 0,1 0 0,-1 0 0,0 0 0,0 0 0,0 0 0,0 0 0,0 0 0,-1-1 0,1 1 0,0 0 0,0 0 0,0 0 0,0 0 0,0 0 0,0 0 0,0 0 0,0 0 0,0 0 0,0 0 0,0 0 0,0-1 0,0 1 0,0 0 0,0 0 0,0 0 0,0 0 0,0 0 0,0 0 0,-1 0 0,1 0 0,0 0 0,16-4 0,20-1 0,668 0 0,-374 8 0,786-58 0,-531 22 0,-542 31 0,-1-2 0,46-11 0,10 0 0,-167 19 0,-78-5 0,40-1 0,-597 1-1365,677 1-5461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5:04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3516 0 24575,'-59'4'0,"0"2"0,-89 20 0,43-6 0,-864 74-2853,-8-81-370,773-13 2211,-598-2-643,609 1 2207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5:20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24575,'46'-1'0,"-31"-1"0,1 2 0,0 0 0,0 0 0,0 2 0,18 3 0,-30-4 0,-1 1 0,0 0 0,1-1 0,-1 1 0,0 1 0,0-1 0,0 0 0,0 1 0,-1-1 0,1 1 0,-1 0 0,1 0 0,-1 0 0,0 0 0,0 0 0,-1 0 0,1 1 0,0-1 0,-1 1 0,0-1 0,0 1 0,0-1 0,0 1 0,-1 0 0,0-1 0,1 1 0,-1 0 0,0-1 0,-1 5 0,1 3 0,-1-1 0,0 1 0,-1-1 0,0 0 0,-1 1 0,0-1 0,0 0 0,-1-1 0,-6 12 0,1-8-195,0-1 0,0 0 0,-1-1 0,-1 0 0,0 0 0,-23 17 0,25-22-6631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5:21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0 24575,'-12'1'0,"0"1"0,1 0 0,-1 0 0,1 2 0,0-1 0,0 1 0,0 1 0,0 0 0,1 0 0,0 1 0,0 0 0,0 1 0,1 0 0,-15 15 0,21-18 0,0 1 0,0-1 0,1 1 0,-1 0 0,1 0 0,0 0 0,0 0 0,1 0 0,-1 0 0,1 0 0,0 1 0,0-1 0,1 11 0,5 78 0,-3-72 0,0-7 0,0-1 0,1 1 0,1-1 0,0 0 0,1 0 0,11 20 0,3 0 0,28 40 0,-22-46-1365,-12-19-5461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5:21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1 169 24575,'3'-2'0,"0"1"0,-1-1 0,1 0 0,0 0 0,-1 0 0,1 0 0,-1 0 0,0-1 0,0 1 0,0-1 0,0 1 0,0-1 0,0 0 0,-1 0 0,3-5 0,3-5 0,7-7 0,-10 12 0,1 0 0,1 0 0,-1 0 0,1 1 0,1 0 0,-1 0 0,1 0 0,1 1 0,-1 0 0,1 1 0,16-10 0,-23 15 0,0-1 0,0 1 0,0 0 0,0 0 0,0-1 0,0 1 0,0 0 0,1 0 0,-1 0 0,0 0 0,0 0 0,0 0 0,0 0 0,0 1 0,0-1 0,0 0 0,0 1 0,1-1 0,-1 1 0,0-1 0,0 1 0,-1-1 0,1 1 0,2 1 0,-1 0 0,0 0 0,0 1 0,0-1 0,-1 1 0,1-1 0,-1 1 0,1 0 0,-1 0 0,1 3 0,2 6 0,-1 1 0,0-1 0,1 18 0,-3 126 0,-1-16 0,3-123-1365,1-5-5461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1:10.7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53 89 24575,'-1'1'0,"0"0"0,0-1 0,0 1 0,0-1 0,0 1 0,0 0 0,1 0 0,-1-1 0,0 1 0,0 0 0,1 0 0,-1 0 0,0 0 0,1 0 0,-1 0 0,1 0 0,-1 0 0,1 0 0,0 0 0,-1 0 0,1 0 0,0 2 0,-8 33 0,6-25 0,-25 144 0,29-172 0,-2 0 0,1-1 0,-4-18 0,2-49 0,2 73 0,0-1 0,1 1 0,1-1 0,0 1 0,1 0 0,0 0 0,0 0 0,12-20 0,-16 32 0,1-1 0,-1 1 0,0-1 0,0 1 0,0-1 0,1 1 0,-1-1 0,0 1 0,0 0 0,1-1 0,-1 1 0,0-1 0,1 1 0,-1 0 0,1-1 0,-1 1 0,0 0 0,1 0 0,-1-1 0,1 1 0,-1 0 0,1 0 0,-1 0 0,1-1 0,-1 1 0,1 0 0,-1 0 0,1 0 0,-1 0 0,1 0 0,-1 0 0,1 0 0,-1 0 0,1 0 0,-1 0 0,1 0 0,-1 1 0,1-1 0,-1 0 0,1 0 0,-1 0 0,1 1 0,-1-1 0,1 0 0,-1 0 0,0 1 0,1-1 0,-1 0 0,1 1 0,-1-1 0,0 1 0,1-1 0,-1 0 0,0 1 0,0-1 0,1 1 0,-1-1 0,0 1 0,0-1 0,0 1 0,0-1 0,0 1 0,1-1 0,-1 1 0,0 0 0,10 42 0,-9-36 0,17 95 0,8 43 0,-20-271 0,-6 94 0,0 13 0,0 43 0,0 80 0,0-84 0,0-17 0,0-8 0,0-40-1365,0 23-5461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5:22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24575,'0'0'0,"0"0"0,0-1 0,0 1 0,0-1 0,0 1 0,0-1 0,0 1 0,0 0 0,1-1 0,-1 1 0,0-1 0,0 1 0,0 0 0,1-1 0,-1 1 0,0-1 0,0 1 0,1 0 0,-1-1 0,0 1 0,1 0 0,-1 0 0,0-1 0,1 1 0,-1 0 0,0 0 0,1-1 0,-1 1 0,1 0 0,-1 0 0,1 0 0,-1 0 0,1 0 0,21 2 0,19 13 0,-40-14 0,42 17 0,-28-13 0,0 0 0,-1 2 0,0 0 0,0 0 0,-1 1 0,0 1 0,23 18 0,-35-24 0,1-1 0,0 0 0,0 0 0,-1 0 0,0 1 0,1-1 0,-1 1 0,0-1 0,0 1 0,0 0 0,0-1 0,-1 1 0,1 0 0,-1 0 0,0-1 0,1 1 0,-1 0 0,-1 0 0,1 0 0,0-1 0,-1 1 0,1 0 0,-1 0 0,0-1 0,0 1 0,0-1 0,0 1 0,0-1 0,0 1 0,-1-1 0,0 1 0,1-1 0,-1 0 0,-3 3 0,-6 7 0,-1 0 0,-1-1 0,0-1 0,-22 14 0,21-14 0,13-10 0,0 1 0,-1-1 0,1 1 0,0-1 0,0 1 0,0 0 0,0 0 0,0-1 0,0 1 0,0 0 0,1 0 0,-1 0 0,0 0 0,0 0 0,1 0 0,-1 1 0,1-1 0,-1 0 0,1 0 0,-1 0 0,1 0 0,0 1 0,-1-1 0,1 2 0,1-1 0,-1-1 0,1 0 0,0 0 0,0 0 0,0-1 0,0 1 0,-1 0 0,1 0 0,0 0 0,1-1 0,-1 1 0,0 0 0,0-1 0,0 1 0,0-1 0,0 1 0,1-1 0,-1 0 0,2 1 0,10 2 0,0-1 0,0-1 0,17 1 0,-14-2-97,-1 0-1,0 1 1,0 1-1,0 0 1,0 2-1,0-1 1,-1 2-1,1 0 1,-1 0-1,0 2 1,-1-1-1,0 2 0,18 12 1,-13-5-6729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5:22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24575,'3'0'0,"4"0"0,10 3 0,7 1 0,7 0 0,3-1 0,6-1 0,1 0 0,0-2 0,-1 1 0,2-1 0,-4-1 0,-5-2 0,-2-1 0,-3 0 0,-4-2 0,-2-3 0,-6-1-8191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5:22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24575,'-1'1'0,"0"0"0,0-1 0,0 1 0,0 0 0,0-1 0,0 1 0,0 0 0,0 0 0,0 0 0,1 0 0,-1 0 0,0 0 0,0 0 0,1 0 0,-1 0 0,1 0 0,-1 0 0,1 0 0,0 0 0,-1 1 0,1-1 0,0 0 0,0 0 0,0 0 0,0 1 0,0-1 0,0 1 0,-2 43 0,2-39 0,0 428-1365,0-419-5461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5:23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24575,'0'0'0,"0"-1"0,1 0 0,-1 0 0,1 0 0,-1 1 0,1-1 0,-1 0 0,1 1 0,-1-1 0,1 0 0,-1 1 0,1-1 0,0 0 0,-1 1 0,1-1 0,0 1 0,0-1 0,-1 1 0,1 0 0,0-1 0,0 1 0,0 0 0,-1 0 0,1-1 0,0 1 0,0 0 0,0 0 0,1 0 0,30-3 0,-29 3 0,69-4 0,0 2 0,141 18 0,-201-14 0,0 0 0,-1 1 0,1 1 0,-1 0 0,1 0 0,-1 1 0,-1 1 0,1 0 0,9 7 0,-17-10 0,0-1 0,0 1 0,0 0 0,-1-1 0,1 1 0,-1 1 0,1-1 0,-1 0 0,0 0 0,-1 1 0,1-1 0,-1 1 0,1 0 0,-1-1 0,0 1 0,0 0 0,-1 0 0,1 0 0,-1-1 0,0 1 0,0 0 0,0 0 0,0 0 0,-1 0 0,1 0 0,-1-1 0,0 1 0,0 0 0,-1-1 0,1 1 0,-3 4 0,-6 8 0,-1-1 0,0 0 0,-1 0 0,0-1 0,-1-1 0,-1 0 0,-23 18 0,-9 8 0,-22 22-46,32-31-394,2 1 1,-52 64-1,80-87-6386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5:23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321 18 24575,'0'-1'0,"-1"0"0,0 0 0,0-1 0,0 1 0,1 0 0,-1 0 0,0 0 0,0 0 0,0 1 0,-1-1 0,1 0 0,0 0 0,0 1 0,0-1 0,-1 0 0,1 1 0,0 0 0,0-1 0,-1 1 0,1-1 0,-1 1 0,1 0 0,0 0 0,-1 0 0,1 0 0,-3 0 0,-38-1 0,31 3 0,0-1 0,0 2 0,0-1 0,0 2 0,0 0 0,0 0 0,1 0 0,0 2 0,0-1 0,0 1 0,1 0 0,0 1 0,0 0 0,0 1 0,1 0 0,0 0 0,1 1 0,0 0 0,0 0 0,1 1 0,0-1 0,1 1 0,0 1 0,-7 20 0,4 12 0,1 1 0,3-1 0,2 1 0,5 81 0,-2-114-114,1 0 1,0 0-1,1 0 0,0 0 0,1-1 1,0 0-1,0 1 0,1-1 0,1-1 1,-1 1-1,15 16 0,-9-13-6712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5:23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55 24575,'-8'-1'0,"1"-1"0,-1 0 0,1-1 0,0 1 0,0-1 0,0-1 0,-9-6 0,-2 1 0,8 1 0,13 3 0,26 0 0,-16 4 0,0 1 0,0 1 0,21 3 0,-31-3 0,0 1 0,0-1 0,0 1 0,0 0 0,0 0 0,0 0 0,-1 0 0,1 1 0,-1-1 0,0 0 0,0 1 0,1 0 0,-2 0 0,1-1 0,0 1 0,-1 0 0,1 0 0,-1 1 0,0-1 0,0 0 0,0 0 0,0 1 0,-1-1 0,1 0 0,-1 1 0,0-1 0,0 0 0,0 4 0,0 3 0,-1 0 0,0-1 0,-1 1 0,1 0 0,-2-1 0,1 1 0,-1-1 0,-8 15 0,11-23-5,-1 1 0,0-1-1,0 1 1,0-1-1,1 1 1,-1 0 0,1-1-1,-1 1 1,1 0 0,0-1-1,0 1 1,0 0 0,0 0-1,0 3 1,0-5 13,0 1 1,1 0-1,-1-1 0,1 1 1,-1 0-1,0-1 0,1 1 1,-1 0-1,1-1 0,-1 1 1,1-1-1,-1 1 0,1-1 1,0 1-1,-1-1 0,1 0 1,0 1-1,-1-1 0,1 0 1,0 1-1,0-1 0,-1 0 1,2 0-1,2 1-157,1-1 1,-1 1-1,1-2 1,-1 1-1,0 0 1,1-1-1,-1 0 1,0 0-1,8-2 1,7-5-6678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5:24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24575,'0'2'0,"0"0"0,0 0 0,1 0 0,-1 0 0,1 0 0,-1 0 0,1 0 0,0 0 0,0 0 0,0 0 0,0 0 0,0 0 0,0-1 0,1 1 0,-1 0 0,0-1 0,1 1 0,-1-1 0,1 0 0,0 1 0,0-1 0,-1 0 0,1 0 0,0 0 0,0 0 0,0-1 0,0 1 0,3 0 0,9 3 0,-1-1 0,1-1 0,21 2 0,3 0 0,-28-2 0,-1 0 0,0 1 0,0 0 0,0 0 0,-1 1 0,1 0 0,-1 1 0,0 0 0,0 0 0,8 8 0,-13-10 0,0 0 0,0 0 0,-1 1 0,1-1 0,-1 1 0,0 0 0,0-1 0,0 1 0,-1 0 0,0 0 0,1 0 0,-1 1 0,0-1 0,-1 0 0,1 0 0,-1 0 0,0 1 0,0-1 0,0 0 0,-1 1 0,1-1 0,-1 0 0,0 0 0,-2 6 0,-2 1 0,1 0 0,-1-1 0,-1 1 0,0-1 0,0 0 0,-1-1 0,0 0 0,-1 0 0,0 0 0,-18 14 0,-6 9 0,31-32 0,1 0 0,0 1 0,-1-1 0,1 0 0,0 1 0,-1-1 0,1 0 0,0 1 0,0-1 0,0 1 0,-1-1 0,1 0 0,0 1 0,0-1 0,0 1 0,0-1 0,0 1 0,0-1 0,-1 0 0,1 1 0,0-1 0,0 1 0,1-1 0,-1 1 0,0-1 0,0 1 0,0-1 0,0 0 0,0 1 0,0-1 0,1 1 0,-1 0 0,16 9 0,29 3 0,-38-12 0,89 15-1365,-75-15-5461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5:24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24575,'28'1'0,"1"2"0,43 11 0,14 1 0,5-7 3,78 12-1371,-150-16-5458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5:25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24575,'3'0'0,"4"3"0,6 1 0,8-1 0,9 0 0,9 0 0,3-2 0,3 0 0,4-1 0,2 0 0,1 0 0,2 0 0,-1-1 0,4 1 0,0 0 0,1 0 0,-11 0-8191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5:26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76 440 24575,'-3'0'0,"0"0"0,1 0 0,-1 0 0,1-1 0,-1 1 0,0-1 0,1 0 0,-1 0 0,1 0 0,0 0 0,-1 0 0,1 0 0,0 0 0,0-1 0,-1 0 0,1 1 0,0-1 0,1 0 0,-1 0 0,-2-2 0,1-1 0,0 0 0,0 0 0,1 0 0,0 0 0,0 0 0,0-1 0,1 1 0,0-1 0,-1-6 0,0-8 0,1 0 0,1 0 0,1 0 0,4-26 0,-1 24 0,0 0 0,2 0 0,0 1 0,14-30 0,-18 46 0,0-1 0,1 0 0,0 1 0,0-1 0,1 1 0,-1 0 0,1 0 0,0 0 0,1 0 0,-1 1 0,1 0 0,0 0 0,0 0 0,0 0 0,0 1 0,1 0 0,-1 0 0,1 1 0,0-1 0,8-1 0,-12 3 0,0 1 0,-1 0 0,1 0 0,0 0 0,0 0 0,0 0 0,-1 1 0,1-1 0,0 0 0,0 1 0,-1-1 0,1 1 0,0 0 0,-1 0 0,1 0 0,0-1 0,-1 1 0,1 1 0,-1-1 0,0 0 0,3 3 0,-1-1 0,0 1 0,-1 0 0,0 0 0,1 0 0,-1 1 0,0-1 0,-1 0 0,2 7 0,1 8 0,0 0 0,-2 1 0,1 19 0,-3-38 0,0 374 102,-2-162-1569,2-198-5359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1:12.0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54 24575,'0'-51'0,"0"49"0,0 6 0,0 28 0,0 250 0,0-576 0,0 440 0,16-218 0,-13 31-1365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5:27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1 253 24575,'3'0'0,"4"0"0,9-3 0,12-1 0,13-6 0,17-7 0,20-4 0,18-4 0,16-1 0,10-2 0,6 1 0,1 2 0,-5 2 0,-10 5 0,-14 5 0,-19 6 0,-20 3 0,-20 3-8191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5:28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7168 3043 24575,'-1'-1'0,"1"0"0,-1 0 0,1 0 0,-1 0 0,1 0 0,-1 0 0,0 0 0,0 0 0,1 1 0,-1-1 0,0 0 0,0 1 0,0-1 0,0 0 0,0 1 0,0-1 0,0 1 0,0-1 0,0 1 0,0 0 0,0-1 0,0 1 0,0 0 0,0 0 0,0 0 0,-1 0 0,0 0 0,-39-3 0,36 3 0,-199-2 0,-281-16 0,256-14-238,1-11-1,2-9 1,-230-85 0,-53-72 229,16-40 33,-406-171-199,717 359 732,-303-60-1,340 100-556,107 18 0,0-2 0,1-1 0,-1-2 0,1-2 0,-49-19 0,-165-106 0,110 56 0,-60-45 0,-29-16 0,197 125 0,1-2 0,0-1 0,2-1 0,0-2 0,1-1 0,1-1 0,1-1 0,-40-48 0,53 57 0,1 2 0,-2 0 0,0 1 0,0 0 0,-1 1 0,-1 1 0,0 1 0,-33-14 0,22 10 0,1-1 0,-38-26 0,15 5 0,-70-35 0,65 40 0,-54-40 0,-32-32 0,104 70 0,2-3 0,1-1 0,2-1 0,-49-73 0,67 92 0,-2 0 0,0 0 0,-1 2 0,0 0 0,-2 1 0,-37-24 0,47 32 0,101 41-1365,-68-23-5461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5:29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413 1 24575,'-35'3'0,"0"2"0,1 1 0,0 2 0,0 2 0,1 1 0,-37 17 0,2-2 0,60-24 0,0 1 0,0 0 0,0 1 0,1 0 0,-13 8 0,19-11 0,0-1 0,1 1 0,-1 0 0,0 0 0,0 0 0,1 0 0,-1-1 0,0 1 0,1 0 0,-1 0 0,1 0 0,-1 0 0,1 1 0,0-1 0,-1 0 0,1 0 0,0 0 0,0 0 0,0 2 0,0-1 0,1 0 0,-1 0 0,1 0 0,0-1 0,0 1 0,-1 0 0,1-1 0,0 1 0,1-1 0,-1 1 0,0-1 0,0 1 0,1-1 0,-1 0 0,1 0 0,1 2 0,35 23 0,1-1 0,1-2 0,80 33 0,-36-18 0,-20-7-120,283 152-1125,-329-171-5581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5:30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96 24575,'6'0'0,"8"0"0,7 0 0,7 0 0,7 0 0,10 0 0,15-3 0,9-1 0,8-3 0,3 0 0,6-2 0,0-2 0,4-3 0,-5-2 0,-7 3 0,-18 2-8191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5:31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0 199 24575,'1'1'0,"-1"0"0,1 0 0,-1 0 0,1 0 0,-1 0 0,1 0 0,0 0 0,0-1 0,-1 1 0,1 0 0,0 0 0,0-1 0,0 1 0,0-1 0,0 1 0,0-1 0,0 1 0,0-1 0,0 1 0,0-1 0,0 0 0,0 0 0,0 0 0,0 1 0,0-1 0,0 0 0,2 0 0,35 2 0,-33-2 0,118-3-37,-1-6 1,177-36-1,-105 13-801,433-52 735,4 41-1159,-558 42-4616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5:33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24575,'5'0'0,"0"1"0,1 0 0,-1 0 0,0 0 0,0 1 0,0 0 0,0 0 0,0 0 0,-1 0 0,9 7 0,45 36 0,-35-26 0,99 76 0,-41-35 0,-3 4 0,97 102 0,-175-165 0,1-1 0,-1 1 0,1-1 0,-1 1 0,0-1 0,1 1 0,-1-1 0,0 1 0,1-1 0,-1 1 0,0 0 0,0-1 0,1 1 0,-1 0 0,0-1 0,0 1 0,0 0 0,0-1 0,0 1 0,0 0 0,0-1 0,0 1 0,0 0 0,-1-1 0,1 1 0,0 0 0,0-1 0,0 1 0,-1-1 0,1 2 0,-21 14 0,-35 4 0,51-19 0,-50 15 30,1 2 0,0 2 0,-69 37 0,101-44-165,1 0 0,0 2 0,0 0 0,2 1 0,0 1 0,0 1 0,2 0 0,0 1 0,2 1 0,-15 24 0,21-28-6691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5:33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488 0 24575,'-1'17'0,"-1"0"0,-1 0 0,0 0 0,-1-1 0,-1 0 0,0 0 0,-1 0 0,-1 0 0,0-1 0,-1 0 0,-14 18 0,-15 18 0,-74 77 0,78-91 0,-176 181 0,187-190-1365,20-18-5461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5:44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530 1 24575,'-13'0'0,"0"2"0,0-1 0,0 2 0,0-1 0,0 2 0,1 0 0,0 0 0,-14 8 0,-14 9 0,-39 28 0,-30 16 0,59-44 0,33-15 0,1 1 0,0 0 0,0 1 0,1 1 0,-15 11 0,29-19 0,0-1 0,0 1 0,0 0 0,0-1 0,0 1 0,1 0 0,-1 0 0,0-1 0,1 1 0,-1 0 0,0 0 0,1 0 0,-1 0 0,1 0 0,0 0 0,-1 0 0,1 0 0,0 0 0,-1 0 0,1 0 0,0 0 0,0 0 0,0 0 0,0 0 0,0 0 0,0 0 0,0 0 0,0 0 0,0 0 0,1 0 0,-1 0 0,0 0 0,1 0 0,-1 0 0,1 0 0,-1 0 0,1 0 0,-1 0 0,1 0 0,0-1 0,-1 1 0,1 0 0,0 0 0,0-1 0,0 1 0,-1 0 0,1-1 0,0 1 0,0-1 0,0 1 0,2 0 0,7 4 0,0 0 0,0-1 0,21 6 0,-23-8 0,211 46 134,-45-13-1633,-156-31-5327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5:45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0 149 24575,'3'-9'0,"0"-1"0,0 2 0,1-1 0,0 0 0,0 1 0,1-1 0,1 1 0,-1 1 0,1-1 0,8-8 0,-10 11 0,0 1 0,1-1 0,-1 1 0,1 0 0,0 0 0,0 1 0,0-1 0,1 1 0,-1 0 0,12-4 0,-15 7 0,-1-1 0,1 1 0,-1 0 0,1 0 0,0 0 0,-1 0 0,1 0 0,-1 0 0,1 0 0,0 0 0,-1 1 0,1-1 0,-1 0 0,1 1 0,-1 0 0,1-1 0,-1 1 0,2 1 0,-1-1 0,0 1 0,0 0 0,0 0 0,-1 0 0,1 0 0,-1 0 0,0 0 0,1 1 0,-1-1 0,0 0 0,0 1 0,-1-1 0,1 1 0,0-1 0,0 3 0,4 36 0,-1 0 0,-2 0 0,-6 71 0,0-11 0,4-57-682,13 89-1,-10-119-6143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5:45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 24575,'3'0'0,"7"0"0,10 0 0,12 0 0,12 0 0,10 0 0,11-3 0,10-1 0,4 0 0,3-2 0,0 0 0,-2-2 0,-5 0 0,-7-1 0,-12 1 0,-6 1 0,-12 3-8191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1:12.9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142 2204 24575,'-13'-270'0,"6"14"0,8 178 0,-3 0 0,-13-86 0,-10 33 0,-16-116 0,36 167 0,7-104 0,-3-51 0,-1 220 0,0-1 0,-2 1 0,-5-17 0,4 19 0,1-1 0,1 1 0,1-1 0,-3-22 0,7-260-1365,-2 280-5461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03:38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1604 660 24575,'-1'-4'0,"1"-1"0,-1 0 0,0 0 0,-1 1 0,1-1 0,-1 1 0,0-1 0,0 1 0,0 0 0,0-1 0,-1 1 0,0 0 0,0 1 0,0-1 0,0 0 0,0 1 0,-1 0 0,0 0 0,0 0 0,0 0 0,0 0 0,-8-3 0,-10-5 0,0 1 0,0 2 0,-31-8 0,49 14 0,-498-118 0,61 16 0,415 96 0,0-1 0,0-2 0,0 0 0,2-2 0,-25-16 0,-106-87 0,136 102 0,14 9-72,-20-15-575,-52-32 1,63 44-6180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03:39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0 24575,'-7'1'0,"0"1"0,1-1 0,-1 1 0,1 0 0,0 1 0,-1-1 0,1 1 0,0 0 0,1 1 0,-1-1 0,1 1 0,-6 5 0,-2 2 0,1 0 0,0 0 0,-19 25 0,27-30 0,1 0 0,-1 1 0,1-1 0,0 1 0,1 0 0,0 0 0,0 0 0,0 0 0,1 0 0,-1 11 0,3 78 0,2-43 0,-3-38 0,2 0 0,-1 0 0,2 0 0,0 0 0,7 20 0,-9-30 0,1-1 0,0 1 0,-1-1 0,1 0 0,1 1 0,-1-1 0,0 0 0,1 0 0,0-1 0,0 1 0,0-1 0,1 1 0,-1-1 0,1 0 0,0 0 0,-1 0 0,1-1 0,1 0 0,-1 1 0,0-1 0,7 2 0,-8-4 0,1 0 0,-1 0 0,0 0 0,0-1 0,1 1 0,-1-1 0,0 0 0,0 0 0,0 0 0,0 0 0,0 0 0,0-1 0,0 1 0,0-1 0,-1 0 0,1 0 0,-1 0 0,1 0 0,-1 0 0,0-1 0,1 1 0,-1-1 0,-1 1 0,1-1 0,0 0 0,-1 0 0,1 0 0,1-4 0,5-11 0,0 0 0,-2-1 0,7-23 0,-13 41 0,11-40 0,-3 16 0,-1-1 0,-1 1 0,-2-1 0,0 0 0,-1-27 0,-2 52 5,-2-1-1,1 1 1,0-1-1,0 1 0,0-1 1,-1 1-1,1 0 1,-1-1-1,1 1 1,-1-1-1,1 1 0,-1 0 1,0-1-1,0 1 1,0 0-1,0 0 1,0 0-1,0 0 0,0-1 1,0 1-1,0 1 1,0-1-1,-1 0 1,1 0-1,0 0 0,-2 0 1,-39-5-1490,20 6-5341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03:39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1 339 24575,'4'-1'0,"1"-1"0,0 1 0,-1-1 0,1 0 0,-1-1 0,0 1 0,0-1 0,0 0 0,7-6 0,6-3 0,71-41 0,184-81 0,-208 109 0,1 2 0,1 4 0,132-21 0,-170 37-1365,-7 2-5461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03:40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53 24575,'-12'9'0,"8"-6"0,2-16 0,1 8 0,1 2 0,-1 0 0,1 0 0,0 0 0,0 0 0,0 0 0,0 1 0,1-1 0,-1 0 0,1 0 0,-1 0 0,1 1 0,0-1 0,0 0 0,3-4 0,-3 11 0,1 0 0,0 0 0,-1 0 0,0 1 0,0-1 0,0 0 0,0 0 0,-1 1 0,1 5 0,-1 146-1365,0-135-5461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03:40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216 161 24575,'0'-8'0,"0"-8"0,0 0 0,-1 0 0,-1 0 0,-6-28 0,8 42 0,-1 0 0,0-1 0,1 1 0,-1 0 0,0 0 0,0 0 0,0 0 0,0 0 0,-1 0 0,1 0 0,0 0 0,-1 0 0,0 0 0,1 1 0,-1-1 0,0 1 0,0-1 0,0 1 0,1 0 0,-2-1 0,1 1 0,0 0 0,0 1 0,0-1 0,0 0 0,-1 0 0,1 1 0,0 0 0,-1-1 0,1 1 0,0 0 0,-1 0 0,1 0 0,0 0 0,-1 1 0,1-1 0,0 1 0,0-1 0,-1 1 0,1 0 0,-4 1 0,0 2 0,-1 0 0,0 0 0,1 1 0,0 0 0,0 0 0,0 0 0,0 1 0,1-1 0,0 1 0,0 1 0,1-1 0,0 1 0,0-1 0,0 1 0,1 0 0,-4 14 0,-1 1 0,1 0 0,2 0 0,0 0 0,-2 37 0,6-51 0,0 6 0,0 0 0,1-1 0,1 1 0,2 16 0,-3-28 0,0-1 0,0 1 0,0-1 0,0 1 0,1-1 0,-1 1 0,1-1 0,-1 0 0,1 1 0,-1-1 0,1 0 0,0 1 0,0-1 0,-1 0 0,1 0 0,0 0 0,0 0 0,0 0 0,0 0 0,0 0 0,1 0 0,-1 0 0,0 0 0,0-1 0,1 1 0,-1 0 0,0-1 0,1 1 0,-1-1 0,0 1 0,1-1 0,-1 0 0,1 0 0,-1 0 0,1 1 0,-1-1 0,1-1 0,-1 1 0,1 0 0,-1 0 0,0 0 0,1-1 0,-1 1 0,1-1 0,-1 1 0,0-1 0,1 0 0,-1 1 0,0-1 0,2-1 0,3-2 9,-1 0 0,1 0-1,-1 0 1,1-1 0,-2 0 0,1 0-1,0 0 1,-1-1 0,5-7-1,30-58-730,-31 56-8,9-18-6096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03:42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24575,'4'2'0,"0"-1"0,0 1 0,0 0 0,0 0 0,0 0 0,0 1 0,5 4 0,12 7 0,5-4 0,0 0 0,0-1 0,1-2 0,0-1 0,0-1 0,36 2 0,172-5 0,-139-4 0,231 1-1365,-312 1-5461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03:43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395 144 24575,'0'-15'0,"1"8"0,-1-1 0,0 0 0,-1 0 0,0 0 0,0 1 0,-3-12 0,2 16 0,1 1 0,0-1 0,-1 1 0,1-1 0,-1 1 0,0 0 0,0 0 0,0 0 0,0 0 0,0 0 0,0 0 0,0 1 0,-1-1 0,1 1 0,-1-1 0,1 1 0,-1 0 0,0 0 0,1 0 0,-1 0 0,-5 0 0,-10-2 0,0 0 0,0 1 0,0 1 0,-1 1 0,1 0 0,-28 5 0,40-3 0,0 0 0,0 1 0,1-1 0,-1 1 0,1 0 0,0 1 0,0-1 0,0 1 0,0 0 0,1 0 0,-1 1 0,1-1 0,0 1 0,1 0 0,-6 9 0,-5 8 0,1 2 0,-11 28 0,13-27 0,2 1 0,-11 41 0,18-57 0,0 1 0,0-1 0,1 1 0,1-1 0,0 1 0,0-1 0,1 1 0,0-1 0,6 20 0,-6-27 0,0-1 0,1 0 0,-1 1 0,1-1 0,0 0 0,-1 0 0,1 1 0,0-1 0,0-1 0,1 1 0,-1 0 0,0-1 0,1 1 0,-1-1 0,1 1 0,-1-1 0,1 0 0,-1 0 0,1 0 0,0-1 0,0 1 0,-1-1 0,1 1 0,0-1 0,0 0 0,0 0 0,5-1 0,1 1 0,1-1 0,0 0 0,0-1 0,-1 0 0,1 0 0,16-8 0,-14 4 0,-1-1 0,0 0 0,0-1 0,-1 0 0,0 0 0,-1-1 0,1-1 0,-2 1 0,1-2 0,-1 1 0,-1-1 0,0 0 0,-1-1 0,0 1 0,0-1 0,3-14 0,-2 5 0,0-1 0,-2 0 0,0 0 0,-2 0 0,0-1 0,-1 1 0,-2-1 0,-3-34 0,3 55-57,0 0 0,0 1 1,0-1-1,-1 1 0,1-1 0,-1 1 0,1-1 0,-1 1 0,0-1 0,1 1 1,-1 0-1,0-1 0,0 1 0,0 0 0,0-1 0,0 1 0,0 0 0,0 0 0,-1 0 1,1 0-1,0 0 0,-1 0 0,-1 0 0,-8-3-6769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03:43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 24575,'3'0'0,"4"0"0,10 0 0,4 0 0,6-3 0,6-1 0,5 0 0,6-2 0,6 0 0,3 1 0,2-2 0,0 0 0,0 2 0,-10 2-8191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03:44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24575,'3'0'0,"4"0"0,3 0 0,4 0 0,2 0 0,2 3 0,-3 4 0,-4 4 0,-3 2 0,-4 3 0,-5 2 0,-2 0 0,-4-3 0,-1 0 0,-2-4 0,4-3 0,6-3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03:44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1:14.3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5100 54 24575,'-389'-18'0,"-621"19"0,979-3 0,1-1 0,-46-10 0,46 6 0,0 2 0,-49-2 0,-978 8 0,740 18 0,-1712-20-1365,2008 1-5461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03:45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24575,'6'0'0,"8"0"0,8 0 0,3 0 0,0 0 0,2 0 0,-1 0 0,2 0 0,-2 0 0,-2 0 0,-1 0 0,-3 0 0,-4 0-8191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03:45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60 24575,'1'-1'0,"0"1"0,0-1 0,0 1 0,0-1 0,-1 1 0,1-1 0,0 0 0,0 1 0,-1-1 0,1 0 0,0 0 0,-1 1 0,1-1 0,-1 0 0,1 0 0,-1 0 0,1 0 0,-1 0 0,0 0 0,1 0 0,-1 0 0,0 0 0,0 0 0,0 0 0,0 0 0,0 0 0,0 0 0,0-2 0,-6-8 0,5 11 0,0 0 0,1 0 0,-1 0 0,0 0 0,0 0 0,0 0 0,0 0 0,1 0 0,-1 1 0,0-1 0,0 0 0,1 0 0,-1 1 0,0-1 0,0 1 0,1-1 0,-1 1 0,0-1 0,1 1 0,-1-1 0,1 1 0,-1 0 0,-6 6 0,1-1 0,0 2 0,1-1 0,0 0 0,0 1 0,0 0 0,1 0 0,1 1 0,-1-1 0,1 1 0,0-1 0,1 1 0,0 0 0,-1 13 0,0 16 0,2-1 0,4 48 0,0-15 0,-3-67 0,0 0 0,0 0 0,0 0 0,1 0 0,-1 0 0,1-1 0,0 1 0,-1 0 0,1 0 0,0 0 0,1-1 0,-1 1 0,3 4 0,-3-7 0,0 1 0,0 0 0,1 0 0,-1-1 0,0 1 0,0-1 0,1 1 0,-1-1 0,0 1 0,0-1 0,1 0 0,-1 0 0,0 0 0,1 0 0,-1 0 0,0 0 0,1 0 0,-1 0 0,0 0 0,1 0 0,-1-1 0,0 1 0,1-1 0,-1 1 0,0-1 0,0 1 0,0-1 0,1 0 0,-1 1 0,0-1 0,0 0 0,1-2 0,10-6 0,0 0 0,-1-1 0,0-1 0,-1 1 0,0-2 0,9-14 0,48-82 0,-44 69 0,66-118-1365,-69 116-5461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03:48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1 24575,'-12'14'0,"0"1"0,1 0 0,1 1 0,1 0 0,-11 25 0,11-22 0,-1-1 0,0 0 0,-1 0 0,-16 18 0,10-18-455,-1-1 0,-26 20 0,33-29-6371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03:49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0 24575,'3'6'0,"1"5"0,0 4 0,-1 8 0,-4 3 0,-4 1 0,-6 0 0,1 0 0,-5-2 0,0 1 0,0-4 0,2-3 0,4-2 0,0-3 0,2-2 0,2-2-8191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03:49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1 102 24575,'2'-7'0,"1"0"0,0 0 0,0 0 0,0 0 0,1 1 0,0-1 0,1 1 0,0 0 0,-1 0 0,12-9 0,-10 9 0,-6 5 0,1 0 0,-1 0 0,1 0 0,-1 0 0,1 0 0,0 1 0,0-1 0,-1 0 0,1 0 0,0 1 0,0-1 0,0 1 0,0-1 0,0 0 0,0 1 0,0 0 0,0-1 0,0 1 0,0 0 0,0-1 0,0 1 0,0 0 0,0 0 0,0 0 0,0 0 0,0 0 0,0 0 0,0 0 0,0 0 0,0 0 0,2 1 0,-2 1 0,1-1 0,-1 1 0,1 0 0,-1-1 0,0 1 0,0 0 0,0 0 0,0 0 0,0 0 0,-1 0 0,1 0 0,0 0 0,-1 0 0,1 3 0,1 14 0,0-1 0,-1 28 0,-1-45 0,-2 163-1365,2-149-5461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03:50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90 24575,'15'-1'0,"0"-1"0,0-1 0,28-8 0,14-2 0,-38 10-53,140-22-603,217-7 0,-352 32-6170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4:00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24575,'-1'20'0,"1"-7"0,0 0 0,0 0 0,1 0 0,1 0 0,4 16 0,-5-25 0,1 0 0,0 0 0,-1 0 0,1 0 0,1-1 0,-1 1 0,1-1 0,-1 0 0,1 1 0,0-1 0,0 0 0,0-1 0,1 1 0,-1-1 0,1 1 0,-1-1 0,1 0 0,0 0 0,0 0 0,5 1 0,11 3 0,1-1 0,-1-1 0,1 0 0,0-2 0,0-1 0,23 0 0,127-17 0,-101 4-682,79-24-1,-86 17-6143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4:01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24575,'-3'0'0,"-1"3"0,0 4 0,4 4 0,8 0 0,6 1 0,5 1 0,7 2 0,7-1 0,8-1 0,5-3 0,4-2 0,6 0 0,5-1 0,4-2 0,0-2 0,1-1 0,-10-1-8191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4:34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1 122 24575,'10'-1'0,"1"0"0,-1-1 0,1-1 0,-1 0 0,0 0 0,0-1 0,0 0 0,0-1 0,-1 0 0,1 0 0,-1-1 0,-1 0 0,1-1 0,7-8 0,50-31 0,-65 46 0,-1-1 0,1 0 0,0 1 0,0-1 0,0 1 0,1-1 0,-1 1 0,0 0 0,0-1 0,0 1 0,0 0 0,0 0 0,0 0 0,0 0 0,0 0 0,1 0 0,-1 0 0,0 0 0,0 0 0,0 1 0,0-1 0,0 0 0,0 1 0,0-1 0,0 1 0,1 0 0,0 0 0,-1 1 0,1-1 0,-1 1 0,0 0 0,0-1 0,0 1 0,0 0 0,0 0 0,0 0 0,0 0 0,-1 0 0,1 0 0,0 2 0,1 10 0,0 0 0,-1-1 0,-1 21 0,-1-27 0,2 75 0,-5 109 0,3-186-6,0-1 0,0 1-1,0-1 1,-1 1 0,1-1 0,-1 1-1,0-1 1,-5 7 0,-1 5-1303,3-6-5517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4:33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0 126 24575,'17'-15'0,"0"0"0,1 1 0,0 1 0,1 0 0,1 2 0,0 0 0,0 1 0,39-12 0,-58 22 0,0 0 0,-1-1 0,1 1 0,0 0 0,-1 0 0,1 0 0,0 0 0,-1 0 0,1 0 0,0 0 0,0 0 0,-1 0 0,1 0 0,0 1 0,-1-1 0,1 0 0,-1 0 0,1 0 0,0 1 0,-1-1 0,1 1 0,-1-1 0,1 0 0,0 1 0,-1-1 0,1 1 0,-1-1 0,0 1 0,1-1 0,0 1 0,6 26 0,-10 32 0,3-55 0,-4 17 25,-1 0-1,0-1 1,-1 0-1,-11 22 1,9-23-397,1 0 0,0 1 0,-7 41 0,13-48-6454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1:15.2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565 251 24575,'368'0'0,"-354"-2"0,-32-2 0,-34-4 0,-182 6 0,-6 0 0,221-3 0,17-4 0,4 8 0,-1-1 0,1 1 0,-1-1 0,1 1 0,0 0 0,0 0 0,0-1 0,-1 1 0,1 1 0,0-1 0,0 0 0,1 0 0,3 0 0,149-27 0,14-3 0,-181 33 0,1-1 0,-1 0 0,0-1 0,-20-2 0,-9 0 0,-132 5 0,-244-5 0,392-3 0,35-1 0,45-7 0,-47 11 0,33-7 0,361-69 0,-304 63 0,1 6 0,111 2 0,-253 6 0,1 2 0,-57 9 0,98-9 0,0-1 0,-1 0 0,1 1 0,-1-1 0,1 0 0,0 1 0,-1 0 0,1-1 0,0 1 0,0 0 0,-1-1 0,1 1 0,0 0 0,0 0 0,-2 2 0,3-2 0,0-1 0,0 1 0,1-1 0,-1 1 0,0-1 0,0 0 0,1 1 0,-1-1 0,0 1 0,0-1 0,1 0 0,-1 1 0,0-1 0,1 1 0,-1-1 0,1 0 0,-1 0 0,0 1 0,1-1 0,-1 0 0,1 0 0,-1 1 0,1-1 0,-1 0 0,1 0 0,-1 0 0,0 0 0,2 0 0,47 8 0,-17-8 120,-24 0-321,-23 0-1083,2-1-5542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4:36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24575,'0'10'0,"1"-1"0,1 0 0,0 0 0,0 1 0,1-1 0,0 0 0,1-1 0,0 1 0,0-1 0,10 15 0,-10-17 0,0 0 0,1 0 0,0 0 0,0-1 0,0 1 0,0-1 0,1 0 0,0-1 0,0 1 0,0-1 0,1-1 0,-1 1 0,1-1 0,9 3 0,-10-5-77,0-1 1,1 0-1,-1-1 0,0 1 0,0-1 0,1 0 1,-1-1-1,0 1 0,0-1 0,9-4 0,-10 4-443,21-8-6306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4:37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 24575,'-2'26'0,"0"-1"0,-2 1 0,-7 30 0,-2 7 0,10-41-275,1 1 0,2 29-1,0-45-263,1 8-6287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4:37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24575,'0'3'0,"0"4"0,0 4 0,0 3 0,0 2 0,0 1 0,0 1 0,0 1 0,0-4-8191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4:38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24575,'0'4'0,"0"6"0,0 4 0,0 4 0,0 1 0,0 1 0,0 2 0,0 2 0,0-2 0,0-1 0,0 2 0,3 1 0,1-2 0,0-1 0,-1-2 0,2-3 0,0-2 0,0-3-8191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4:38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24575,'0'3'0,"0"4"0,0 4 0,0 3 0,0 2 0,0 1 0,3 5 0,1 0 0,0 0 0,-1 0 0,-1-2 0,0-4-8191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04:0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7480 1356 24575,'-91'6'0,"0"4"0,1 3 0,-115 34 0,34-9 0,-1022 138 0,499-145 0,0-32 0,262-2 0,-968 3 0,1357-1 0,-1-3 0,1-1 0,1-2 0,-63-19 0,-161-69 0,86 27 0,-242-64 0,373 113 0,1-1 0,1-3 0,1-2 0,1-1 0,2-3 0,-65-54 0,86 67 0,-2 1 0,0 0 0,-1 2 0,0 1 0,-1 1 0,-30-8 0,48 16 0,-7-2 0,-24-9 0,1-1 0,-45-24 0,71 31 0,0 0 0,0 0 0,1-1 0,0 0 0,0-1 0,1-1 0,0 0 0,1 0 0,0 0 0,-7-15 0,-5-5 0,-1 0 0,-33-36 0,-6-6 0,19 24 0,30 36 0,1 0 0,0 0 0,1-1 0,-14-26 0,-4-3 0,22 35 0,1 0 0,0-1 0,0 1 0,-7-16 0,8 7 0,0 0 0,1 0 0,1 0 0,0 0 0,1-28 0,1 24 0,-1 0 0,0-1 0,-6-20 0,-1 12-70,3 11-362,1 0 1,-3-29-1,6 34-6394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04:09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6742 356 24575,'-25'-21'0,"0"0"0,-2 2 0,0 1 0,-2 1 0,0 1 0,0 2 0,-41-14 0,-20-2 0,-116-22 0,-256-8 0,374 52 0,-694-8 0,499 19 0,31-2 0,-1098-25 0,170 9 0,732 18 0,183 5 0,215-4 0,-1 3 0,1 2 0,-58 19 0,-88 23 0,130-36 0,0 2 0,-105 43 0,159-52 0,-1 0 0,2 1 0,-1 1 0,1 0 0,0 1 0,1 0 0,1 0 0,-16 24 0,-20 21 0,-3-9 0,30-31 0,1 2 0,-21 26 0,33-38 0,1 0 0,0 0 0,0 1 0,1 0 0,0 0 0,0 0 0,1 0 0,-1 0 0,2 1 0,-1-1 0,0 15 0,3 215 0,1-86 0,0-118 0,2 0 0,1 0 0,1 0 0,2-1 0,17 45 0,-16-56 0,0-1 0,2 0 0,0 0 0,1-1 0,1-1 0,1 0 0,1-1 0,0 0 0,1-1 0,0-1 0,2-1 0,0 0 0,0-1 0,1-1 0,1-1 0,0 0 0,0-2 0,35 11 0,164 72 0,-101-38 0,-61-30 0,2-3 0,-1-2 0,2-3 0,95 13 0,86-7 0,-110-5 0,-8 0 0,434 0 0,243-17 0,-745 2 0,75 14 0,-77-8 0,85 2 0,166-8 0,205-5 0,-402-5 0,177-34 0,-196 19 0,164-67 0,-130 43 0,-71 29 0,222-96 0,-57 25 0,-39 18 0,-147 57 0,0-2 0,-1-1 0,45-36 0,-20 11 0,-32 26 0,0-1 0,-1 0 0,-1-2 0,0 0 0,-2-1 0,29-41 0,19-41 0,-36 58 0,-2-1 0,29-63 0,-53 96 0,0 0 0,-1-1 0,0 1 0,-1-1 0,-1 1 0,1-18 0,-6-80 0,2 82 0,-1-3 0,-1 0 0,-2 0 0,-1 0 0,-1 1 0,-14-34 0,15 47 0,0 0 0,-1 1 0,-1 0 0,-1 0 0,0 1 0,-1 0 0,0 1 0,-1 0 0,-1 1 0,-16-14 0,21 22-97,0 1-1,-1 0 1,1 0-1,-1 1 1,0 0-1,0 0 1,0 1-1,0 0 1,-1 1-1,1 0 1,0 0-1,-1 1 0,-13 2 1,1-2-6729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04:10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24575,'0'4'0,"0"0"0,0 0 0,0 0 0,0 1 0,1-1 0,-1 0 0,1 0 0,0 0 0,1 0 0,-1-1 0,1 1 0,-1 0 0,1-1 0,0 1 0,5 5 0,-4-6 0,1 0 0,-1-1 0,1 0 0,0 0 0,-1 0 0,1 0 0,0-1 0,0 0 0,0 1 0,0-1 0,1-1 0,-1 1 0,0-1 0,0 1 0,7-2 0,165-1-1365,-159 2-5461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04:11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1 232 24575,'2'-6'0,"1"-1"0,0 1 0,0 0 0,0 0 0,1 1 0,0-1 0,0 1 0,7-6 0,-3 0 0,13-18 0,21-42 0,-25 42 0,-16 27 0,0-1 0,1 0 0,0 1 0,0-1 0,-1 1 0,2-1 0,-1 1 0,0 0 0,0 0 0,1 0 0,-1 0 0,1 0 0,3-1 0,-5 2 0,-1 1 0,1 0 0,-1 0 0,1 0 0,-1 0 0,1 0 0,-1 0 0,1 0 0,-1 0 0,1 0 0,-1 0 0,1 0 0,-1 1 0,1-1 0,-1 0 0,1 0 0,-1 0 0,1 1 0,-1-1 0,1 0 0,-1 1 0,0-1 0,1 0 0,-1 1 0,0-1 0,1 0 0,-1 1 0,1 0 0,6 27 0,-6 6 0,-2 0 0,-1 0 0,-1 0 0,-2 0 0,-16 56 0,15-66-114,-1 3-136,-1 0 0,-1 0-1,-1-1 1,-26 48 0,27-60-6576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04:11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 24575,'6'0'0,"8"0"0,11-3 0,9-1 0,9 0 0,9 1 0,7-2 0,6 0 0,7 0 0,3 2 0,0-2 0,-2 0 0,-6-3 0,-4-2 0,-5 0 0,-12 2-8191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2:15.0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13311 1 24575,'0'0'0,"0"0"0,0 0 0,1 0 0,-1 0 0,0 0 0,0 0 0,1 0 0,-1 0 0,0 0 0,0 0 0,1 0 0,-1 0 0,0 0 0,0 0 0,0 0 0,1 1 0,-1-1 0,0 0 0,0 0 0,1 0 0,-1 0 0,0 0 0,0 1 0,0-1 0,0 0 0,1 0 0,-1 0 0,0 0 0,0 1 0,0-1 0,0 0 0,0 0 0,0 1 0,0-1 0,1 0 0,-1 0 0,0 1 0,0-1 0,0 0 0,0 0 0,0 1 0,0-1 0,0 0 0,0 0 0,0 1 0,-8 14 0,-15 12 0,-4-3 0,-1-2 0,-1-2 0,-1 0 0,-54 25 0,-135 48 0,-234 54-728,-10-29 145,288-75 761,-769 218-178,25 82 0,776-280-22,-893 365-490,987-410 521,-493 182 869,365-125-488,-168 98 0,-515 229-390,782-368 0,2 4 0,-104 70 0,78-47 0,-3-5 0,-116 45 0,-107 56 0,264-116 0,2 3 0,2 2 0,-88 88 0,64-55 0,43-45 0,-1-2 0,-2-1 0,-1-3 0,-62 30 0,-202 75 0,300-130 0,-246 100 0,-450 161 0,581-227 0,-177 57 0,217-64 0,-121 64 0,-92 42 0,30-16 0,-225 116 0,52-51 0,217-99 0,156-59 0,20-10 0,1 3 0,0 2 0,-61 39 0,46-23 0,-2-2 0,-2-3 0,0-2 0,-97 29 0,125-45 0,2 2 0,0 1 0,1 2 0,1 1 0,-39 32 0,44-30 0,-2-2 0,0-1 0,-1-1 0,-1-1 0,-1-2 0,-46 16 0,63-27-1365,5 0-5461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04:1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501 236 24575,'1'-7'0,"0"1"0,0 0 0,1-1 0,0 1 0,1 0 0,-1 0 0,1 1 0,6-11 0,10-23 0,-16 31 0,0-1 0,-1 0 0,-1 1 0,1-1 0,-1 0 0,-1 0 0,0-8 0,0 14 0,0 1 0,0 0 0,-1 0 0,1 0 0,-1 0 0,1 0 0,-1 0 0,0 0 0,0 0 0,0 0 0,0 0 0,0 0 0,0 0 0,-1 1 0,1-1 0,0 0 0,-1 1 0,0-1 0,1 1 0,-1 0 0,0-1 0,0 1 0,1 0 0,-1 0 0,0 0 0,0 0 0,0 1 0,0-1 0,0 0 0,-1 1 0,1 0 0,0-1 0,-2 1 0,-17-2 0,0 0 0,-1 2 0,1 0 0,0 2 0,0 0 0,0 1 0,0 1 0,0 1 0,1 1 0,0 1 0,0 1 0,1 0 0,0 2 0,0 0 0,1 1 0,0 1 0,1 0 0,1 1 0,0 1 0,0 1 0,2 0 0,0 1 0,0 1 0,-13 22 0,22-30 0,1 1 0,0-1 0,0 1 0,1 0 0,0 0 0,0 1 0,1-1 0,1 0 0,0 1 0,0-1 0,1 1 0,1-1 0,-1 1 0,2-1 0,4 19 0,-5-26 0,1-1 0,-1 0 0,1 1 0,0-1 0,0 0 0,1 0 0,-1 0 0,0 0 0,0-1 0,1 1 0,-1-1 0,1 1 0,0-1 0,-1 0 0,1 0 0,0 0 0,0 0 0,0-1 0,4 1 0,61 4 0,-55-4 0,362-3 0,-367 1 0,0 1 0,-1-1 0,1-1 0,0 1 0,-1-1 0,1-1 0,-1 1 0,0-1 0,0-1 0,0 1 0,8-6 0,-13 7 0,1 0 0,-1 0 0,0 0 0,1 0 0,-1-1 0,0 1 0,0-1 0,-1 1 0,1-1 0,0 0 0,-1 1 0,0-1 0,0 0 0,0 0 0,0 0 0,0 0 0,0 0 0,-1 0 0,1-1 0,-1 1 0,0 0 0,0 0 0,0 0 0,-1 0 0,1 0 0,-1 0 0,1 0 0,-1 0 0,-2-5 0,0-1-151,-1 1-1,0-1 0,0 1 0,-1 0 1,0 0-1,0 1 0,-1-1 1,-9-8-1,2 3-6674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04:19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1 212 24575,'0'-2'0,"1"-1"0,0 1 0,0-1 0,0 1 0,1-1 0,-1 1 0,0 0 0,1 0 0,0-1 0,-1 1 0,1 0 0,0 1 0,0-1 0,0 0 0,3-2 0,35-23 0,-5 10 0,1 2 0,1 2 0,0 1 0,1 2 0,52-8 0,49-13 0,-34 2-1365,-88 26-5461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04:19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1 125 24575,'3'-1'0,"1"-1"0,-1 0 0,0 0 0,0 0 0,0 0 0,0 0 0,0-1 0,-1 1 0,1-1 0,2-4 0,1 1 0,3-3 0,2-3 0,1 0 0,0 1 0,22-15 0,-29 23 0,0 0 0,0 0 0,0 1 0,1 0 0,-1 0 0,0 1 0,1-1 0,-1 1 0,1 0 0,-1 1 0,1-1 0,0 1 0,-1 0 0,11 2 0,-13-2 0,-1 1 0,0 0 0,0 0 0,0 0 0,0 0 0,0 0 0,0 0 0,0 1 0,0-1 0,0 1 0,-1-1 0,1 1 0,0 0 0,-1-1 0,0 1 0,1 0 0,-1 0 0,0 0 0,0 0 0,0 0 0,0 0 0,0 1 0,0-1 0,-1 0 0,1 0 0,-1 1 0,0-1 0,1 4 0,0 11 0,0-1 0,-2 0 0,-1 19 0,0-11 0,4-5 0,6-34 0,2-8 0,-4 14 0,-1 1 0,2-1 0,-1 1 0,1 1 0,9-10 0,-13 14 0,0 1 0,0-1 0,1 1 0,-1-1 0,0 1 0,1 0 0,-1 0 0,1 1 0,0-1 0,0 1 0,0 0 0,-1 0 0,1 0 0,0 0 0,0 1 0,6-1 0,-8 2-47,-1-1 0,0 0 0,0 1 0,1-1 0,-1 1 0,0-1 0,0 1 0,1 0 0,-1 0-1,0-1 1,0 1 0,0 0 0,0 0 0,0 0 0,0 0 0,-1 0 0,1 0 0,0 0 0,0 0 0,-1 1 0,1-1 0,0 0-1,-1 0 1,0 1 0,1-1 0,-1 0 0,0 1 0,1 1 0,1 11-6779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04:20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24575,'9'0'0,"1"-1"0,1 1 0,0 1 0,-1 0 0,1 0 0,19 6 0,-27-6 0,0 0 0,0 0 0,-1 1 0,1 0 0,0 0 0,0-1 0,-1 2 0,1-1 0,-1 0 0,0 0 0,0 1 0,0-1 0,0 1 0,0 0 0,0-1 0,-1 1 0,1 0 0,-1 0 0,0 0 0,0 0 0,0 0 0,0 1 0,0 4 0,16 136 0,-16-141-57,-1-1 0,0 0 1,0 0-1,0 0 0,0 1 0,0-1 0,-1 0 0,1 0 0,0 0 0,-1 0 0,0 0 1,0 0-1,1 1 0,-1-1 0,0-1 0,-1 1 0,1 0 0,0 0 0,0 0 1,-1-1-1,1 1 0,-1 0 0,-1 1 0,-8 5-6769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04:20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361 18 24575,'-1'-1'0,"0"0"0,0-1 0,0 1 0,1 0 0,-1 0 0,0 0 0,0 0 0,-1 0 0,1 0 0,0 0 0,0 1 0,0-1 0,-1 0 0,1 1 0,0-1 0,-1 1 0,1-1 0,0 1 0,-1-1 0,1 1 0,-1 0 0,1 0 0,-1 0 0,1 0 0,0 0 0,-3 0 0,-40-1 0,23 3 0,0 0 0,0 2 0,0 0 0,-30 10 0,39-9 0,0-1 0,0 1 0,0 1 0,1 0 0,0 1 0,0 0 0,0 1 0,-14 14 0,21-17 0,0 1 0,1 0 0,0 0 0,0 0 0,1 0 0,-1 0 0,1 1 0,1-1 0,-1 1 0,1-1 0,0 1 0,1 0 0,0 11 0,0-3 0,0-1 0,1 1 0,1-1 0,1 1 0,5 18 0,-6-28 8,0-1-1,1 1 1,0-1-1,-1 1 1,1-1-1,1 0 1,-1-1-1,1 1 1,-1 0-1,1-1 1,0 0-1,0 0 1,1 0-1,-1 0 1,9 3-1,-3-1-219,1-1 0,-1 0 0,1-1-1,0 0 1,-1-1 0,15 1 0,-10-2-6614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04:21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04:21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15 24575,'1'0'0,"-1"-1"0,1 0 0,0 0 0,-1 0 0,1 0 0,0 1 0,-1-1 0,1 0 0,0 1 0,0-1 0,0 0 0,0 1 0,0-1 0,-1 1 0,1-1 0,0 1 0,0 0 0,0-1 0,0 1 0,0 0 0,1 0 0,-1 0 0,0 0 0,1 0 0,27-3 0,-24 3 0,0 1 0,0-1 0,-1 1 0,1 0 0,0 0 0,0 1 0,-1 0 0,1-1 0,-1 1 0,1 1 0,-1-1 0,0 1 0,0-1 0,0 1 0,0 1 0,0-1 0,4 6 0,-6-6 0,0 0 0,0 0 0,0 0 0,-1 0 0,0 1 0,1-1 0,-1 0 0,-1 1 0,1-1 0,0 1 0,-1-1 0,0 1 0,1-1 0,-1 1 0,-1-1 0,1 1 0,0 0 0,-1-1 0,0 0 0,0 1 0,0-1 0,0 1 0,-1-1 0,-1 4 0,-3 3 0,0 0 0,0-1 0,-1 0 0,0 0 0,0-1 0,-1 1 0,0-2 0,0 1 0,-1-1 0,0 0 0,-1-1 0,1 0 0,-1-1 0,-17 7 0,19-7-1365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04:27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646 4357 24575,'-15'-2'0,"1"0"0,-1-2 0,1 0 0,0 0 0,0-2 0,0 0 0,-13-7 0,-14-11 0,2 0 0,0-3 0,2-1 0,1-2 0,1-2 0,2-1 0,1-1 0,2-2 0,1-1 0,2-1 0,-38-72 0,51 76 0,1 1 0,1-1 0,2-1 0,2 0 0,1-1 0,2 1 0,-1-40 0,12-257 0,-3 282 0,2-7 0,3 0 0,2 0 0,3 1 0,37-100 0,-3 41 0,73-129 0,-87 189 0,2 2 0,2 0 0,3 3 0,61-61 0,201-165 0,-287 263 0,119-95 0,4 6 0,4 5 0,5 7 0,3 7 0,4 6 0,3 7 0,186-56 0,170-60 0,-456 164 0,488-149 0,-271 91 0,-12 4 0,284-44 0,-306 75 0,-105 17 0,1 6 0,169-5 0,-305 27 0,256-3 0,323-44 0,-489 30 0,163-55 0,-164 43 0,1 5 0,179-26 0,-30 33 0,69 8 0,-35 4 0,-147-3-1365,-108 8-5461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04:28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28 24575,'0'-2'0,"-1"1"0,1 0 0,0-1 0,0 1 0,0 0 0,-1 0 0,1-1 0,-1 1 0,1 0 0,-1 0 0,1-1 0,-1 1 0,0 0 0,0 0 0,1 0 0,-1 0 0,0 0 0,0 0 0,0 0 0,0 0 0,-3-1 0,4 2 0,-1 0 0,1 0 0,-1 0 0,0-1 0,1 1 0,-1 0 0,1 0 0,-1 0 0,0 0 0,1 0 0,-1 0 0,1 1 0,-1-1 0,0 0 0,1 0 0,-1 0 0,1 1 0,-1-1 0,0 0 0,1 0 0,-1 1 0,1-1 0,-1 0 0,1 1 0,-1-1 0,1 1 0,0-1 0,-1 1 0,1-1 0,0 1 0,-1-1 0,1 1 0,0-1 0,-1 1 0,1-1 0,0 1 0,0 0 0,0-1 0,-1 1 0,1-1 0,0 1 0,0 0 0,0-1 0,0 1 0,0 0 0,0-1 0,0 1 0,1 0 0,-4 21 0,2 0 0,0 1 0,2-1 0,0 0 0,1 0 0,2 0 0,7 27 0,7 10 0,33 74 0,-43-116-151,-1 1-1,0 0 0,-2 0 0,0 0 1,-1 1-1,-1 0 0,-1 0 1,0 21-1,-3-28-6674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04:29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793 0 24575,'-16'1'0,"0"1"0,0 0 0,0 0 0,1 2 0,-28 9 0,-74 38 0,36-14 0,36-19 0,0 2 0,0 1 0,2 3 0,1 2 0,1 1 0,-58 52 0,87-67 0,1 1 0,1 1 0,-13 22 0,14-22 0,0 1 0,-22 24 0,31-39 1,0-1 0,0 1-1,0 0 1,0 0 0,0 0 0,0 0-1,0-1 1,0 1 0,0 0 0,0 0-1,-1 0 1,1 0 0,0 0-1,0 0 1,0-1 0,0 1 0,0 0-1,0 0 1,0 0 0,-1 0 0,1 0-1,0 0 1,0 0 0,0 0 0,0 0-1,-1 0 1,1 0 0,0-1-1,0 1 1,0 0 0,0 0 0,0 0-1,-1 0 1,1 0 0,0 0 0,0 0-1,0 1 1,0-1 0,-1 0-1,1 0 1,0 0 0,0 0 0,0 0-1,0 0 1,0 0 0,-1 0 0,1 0-1,0 0 1,0 0 0,0 0 0,0 1-1,0-1 1,0 0 0,-1 0-1,1 0 1,0 0 0,0 0 0,0 1-1,0-1 1,0 0 0,0 0 0,0 0-1,0 0 1,0 1 0,2-14-1414,5-2-5413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2:24.0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24575,'2'0'0,"5"0"0,4 0 0,6 0 0,3 0 0,1 0 0,3 0 0,4 0 0,2 0 0,-3 0-8191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04:30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24575,'3'1'0,"0"0"0,-1-1 0,1 1 0,0 0 0,-1 0 0,1 0 0,-1 1 0,1-1 0,-1 1 0,0-1 0,1 1 0,-1 0 0,0 0 0,0 0 0,0 0 0,0 0 0,-1 0 0,2 3 0,32 51 0,-25-39 0,160 306 0,-167-318 0,0 1 0,0 0 0,0 0 0,-1 0 0,1 1 0,-1-1 0,-1 0 0,2 8 0,-23-46 0,-7-49 0,-4 1 0,-53-97 0,77 165-151,0 1-1,-1 0 0,0 0 0,0 1 1,-1 0-1,-1 0 0,0 1 1,-21-16-1,14 14-6674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04:36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2347 180 24575,'-3'-2'0,"-1"-1"0,1 1 0,0 0 0,-1 0 0,1 0 0,-1 0 0,1 1 0,-1-1 0,0 1 0,0 0 0,-4 0 0,6 0 0,-29-6 0,0 1 0,1 2 0,-44 0 0,-6-2 0,-101-19 0,90 11 0,-152-5 0,58 18 0,-158 4 0,313-1 0,0 1 0,0 2 0,0 1 0,1 1 0,0 2 0,0 1 0,-46 23 0,65-28 0,-1 0 0,1 1 0,-1 0 0,1 0 0,0 1 0,0 1 0,1 0 0,0 0 0,-14 17 0,2 5 0,1 2 0,-22 46 0,29-51 0,-2 1 0,-1-2 0,0 0 0,-28 31 0,27-35 0,1 0 0,2 0 0,0 2 0,-20 45 0,-8 15 0,-32 38 0,25-41 0,-70 151 0,109-205 0,1 1 0,1 0 0,1 1 0,2 0 0,0 0 0,3 0 0,0 50 0,5-33 0,3 1 0,1-1 0,26 89 0,-2-13 0,121 406 0,-130-474 0,3-1 0,60 96 0,14 29 0,-88-155 0,0 0 0,1-1 0,1-1 0,1 0 0,1-1 0,0 0 0,2-2 0,0 0 0,1 0 0,1-2 0,1 0 0,0-1 0,1-1 0,0-1 0,31 13 0,-6-8 0,2-1 0,75 15 0,-73-25 0,0-2 0,1-2 0,80-6 0,-25 0 0,-61 4 0,1-2 0,-1-2 0,0-2 0,-1-2 0,1-1 0,70-25 0,19-14 0,64-26 0,-121 37 0,-2-3 0,75-52 0,-110 62 0,-2-2 0,-1-2 0,-1-1 0,-2-2 0,-2-1 0,-1-2 0,-2-1 0,37-68 0,-38 48 0,-2-1 0,30-107 0,-48 145 0,62-172 0,-44 131 0,-2-1 0,-4 0 0,15-85 0,-28 105 0,-3 0 0,-2-1 0,-1 0 0,-3 1 0,-2-1 0,-1 1 0,-3 0 0,-15-52 0,-16-35 0,-5 3 0,-107-216 0,-98-94-529,212 377-307,-12-22-5990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6:31.1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 24575,'908'19'-627,"974"8"-3010,186 0-320,-357-26 3330,1766-4-908,-2677-28 4082,-460 2 1740,-186 17-3123,-128 11-6970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6:37.5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231 0 24575,'-3'29'0,"0"0"0,-2-1 0,-11 40 0,1-4 0,-39 250 0,33-188 0,-21 202 0,9-56 0,15-162 0,5 1 0,5 0 0,9 157 0,-1-267 0,0 1 0,0-1 0,0 1 0,0-1 0,1 1 0,-1-1 0,0 1 0,1-1 0,-1 1 0,0-1 0,1 1 0,0-1 0,-1 0 0,1 1 0,0-1 0,0 0 0,0 0 0,0 1 0,0-1 0,0 0 0,0 0 0,0 0 0,0 0 0,0-1 0,1 1 0,-1 0 0,0 0 0,1-1 0,-1 1 0,1-1 0,-1 1 0,0-1 0,1 1 0,-1-1 0,1 0 0,-1 0 0,1 0 0,-1 0 0,1 0 0,-1 0 0,1 0 0,-1 0 0,4-1 0,6-3 0,1 0 0,0 0 0,-1-1 0,18-11 0,-3 3 0,42-14 0,1 3 0,1 3 0,1 3 0,0 3 0,108-7 0,370 8 0,-439 15 0,-103-1-1,235 1-70,261 35 0,171 72-328,240 31 82,233-66 317,2124-73 594,-1353-3-329,-1866 1-265,0-2 0,0-3 0,-1-2 0,0-2 0,59-22 0,242-107 0,-298 116 0,-42 19 0,0-1 0,0 0 0,17-13 0,-26 17 0,0 0 0,0-1 0,0 1 0,-1-1 0,1 0 0,-1 0 0,0 0 0,0 0 0,0 0 0,0 0 0,0-1 0,-1 1 0,1 0 0,-1-1 0,0 1 0,0-1 0,0-5 0,19-350 0,17 122 0,-11 78 0,55-285-1365,-76 420-5461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6:38.7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1 885 24575,'0'-5'0,"1"1"0,-1 0 0,1 0 0,1 0 0,-1-1 0,0 1 0,1 0 0,0 0 0,0 1 0,0-1 0,1 0 0,4-5 0,41-42 0,-31 34 0,171-155 0,-14 15 0,-120 104 0,50-50 0,136-170 0,-295 410 0,-270 655 0,298-718 0,33-117 0,7-1 0,1 1 0,2 0 0,3 1 0,0 1 0,3 1 0,2 1 0,1 1 0,1 1 0,57-59 0,-76 90 0,39-35 0,-44 39 0,1 0 0,0 0 0,0 0 0,0 0 0,0 0 0,0 1 0,0-1 0,0 1 0,0 0 0,1 0 0,-1 0 0,1 1 0,6-1 0,-9 1 0,1 1 0,0-1 0,-1 1 0,1 0 0,-1 0 0,1 0 0,-1 0 0,1 0 0,-1 0 0,0 0 0,1 0 0,-1 0 0,0 1 0,0-1 0,0 0 0,0 1 0,0-1 0,0 1 0,0 0 0,-1-1 0,1 1 0,-1 0 0,1-1 0,-1 1 0,1 3 0,5 49 0,-5-47 0,-2 252 0,0-258 2,1 0-1,0 0 1,0 0-1,0-1 1,0 1-1,0 0 1,0 0-1,0 0 1,0 0-1,0-1 1,0 1-1,0 0 1,0 0-1,1 0 1,-1-1-1,0 1 1,1 0-1,-1 0 1,0-1-1,1 1 1,-1 0-1,1 0 1,-1-1-1,1 1 1,-1-1-1,1 1 1,0-1-1,-1 1 1,1-1-1,0 1 1,-1-1-1,1 1 0,0-1 1,0 0-1,0 1 1,-1-1-1,1 0 1,0 0-1,0 1 1,0-1-1,-1 0 1,1 0-1,0 0 1,0 0-1,0 0 1,0 0-1,-1 0 1,1-1-1,1 1 1,4-3-93,0 0 0,0 0 0,-1 0 0,0-1 1,7-6-1,-1 2-804,6-4-5931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6:40.1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1 708 24575,'56'0'0,"0"-2"0,0-3 0,0-3 0,66-17 0,-99 19 0,0-2 0,-1 0 0,0-1 0,0-1 0,-1-1 0,-1-1 0,0-1 0,0 0 0,-1-2 0,-1 0 0,-1-1 0,26-31 0,-37 40 0,-2-1 0,1 0 0,-1 0 0,0 0 0,-1-1 0,0 1 0,0-1 0,-1 0 0,0 0 0,0 0 0,0-11 0,-1-15 0,-5-57 0,1 22 0,3 44 0,1 12 0,-1 0 0,0-1 0,-1 1 0,-6-25 0,7 36 0,-1 1 0,0-1 0,0 0 0,0 0 0,-1 1 0,1-1 0,0 1 0,-1-1 0,0 1 0,0-1 0,1 1 0,-1 0 0,-1 0 0,1 0 0,0 0 0,0 0 0,-1 1 0,1-1 0,-1 1 0,1-1 0,-1 1 0,0 0 0,0 0 0,1 0 0,-1 0 0,0 1 0,0-1 0,-5 1 0,2 0 0,0 0 0,0 1 0,0 0 0,0 0 0,0 0 0,0 1 0,0 0 0,1 0 0,-1 1 0,0-1 0,1 1 0,0 0 0,0 1 0,0-1 0,0 1 0,0 0 0,1 0 0,0 1 0,0-1 0,0 1 0,-5 7 0,-8 14 0,1 0 0,2 1 0,-13 31 0,16-33 0,-11 22 0,3 1 0,1 0 0,3 2 0,2 0 0,2 0 0,-5 65 0,-1 102 0,13-191 0,0 0 0,-2-1 0,-17 49 0,13-45 0,2 0 0,-8 40 0,5-29 0,11-40 0,0 0 0,-1 0 0,1 0 0,0 0 0,0 0 0,0 0 0,0 0 0,0 0 0,0 0 0,0 0 0,0 0 0,0 0 0,0 0 0,0 0 0,-1-1 0,1 1 0,0 0 0,0 0 0,0 0 0,0 0 0,0 0 0,0 0 0,0 0 0,0 0 0,0 0 0,-1 0 0,1 0 0,0 0 0,0 0 0,0 0 0,0 0 0,0 1 0,0-1 0,0 0 0,0 0 0,0 0 0,0 0 0,-1 0 0,1 0 0,0 0 0,0 0 0,0 0 0,0 0 0,0 0 0,0 0 0,0 0 0,0 0 0,0 1 0,0-1 0,0 0 0,0 0 0,0 0 0,0 0 0,0 0 0,0 0 0,0 0 0,0 0 0,0 0 0,0 1 0,2-24 0,3 3 0,0 1 0,1 0 0,1 1 0,1-1 0,0 1 0,1 1 0,2 0 0,-1 0 0,2 1 0,20-22 0,-5 9 0,2 1 0,1 2 0,1 1 0,44-27 0,-66 47 0,1-1 0,0 2 0,0-1 0,1 2 0,20-6 0,-25 7 0,0 1 0,1 0 0,-1 1 0,0-1 0,0 1 0,0 0 0,1 1 0,-1 0 0,0 0 0,0 0 0,0 0 0,6 3 0,-10-2 0,0-1 0,0 1 0,1-1 0,-1 1 0,0 0 0,-1 0 0,1 0 0,0 0 0,-1 0 0,1 1 0,-1-1 0,1 0 0,-1 1 0,0-1 0,0 1 0,0-1 0,0 6 0,8 53 0,-6-36 0,6 137 0,-4-46 0,-3-102-1365,2-3-5461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6:40.9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497 199 24575,'5'-11'0,"-2"1"0,1-1 0,-1 0 0,-1 0 0,0 0 0,1-12 0,-3 17 0,1 0 0,-1 0 0,0 0 0,0-1 0,-1 1 0,1 0 0,-1 0 0,-1 0 0,1 0 0,-1 0 0,0 0 0,-4-7 0,4 11 0,0 0 0,0 0 0,-1 0 0,1 0 0,0 0 0,-1 1 0,1-1 0,-1 1 0,0 0 0,0 0 0,1 0 0,-1 0 0,0 0 0,0 0 0,0 1 0,-4-1 0,-53 0 0,43 1 0,-6 0 0,-1 1 0,1 0 0,0 2 0,-29 7 0,43-8 0,0 1 0,0 1 0,1 0 0,0 0 0,0 0 0,0 1 0,0 1 0,1-1 0,-1 1 0,2 0 0,-1 1 0,1 0 0,-11 13 0,2 4 0,1 0 0,1 1 0,1 0 0,1 1 0,1 0 0,1 1 0,2 0 0,0 1 0,-4 46 0,4 24 0,7 140 0,2-141 0,-2-89 0,0-1 0,0 1 0,1-1 0,0 0 0,0 1 0,1-1 0,-1 0 0,2 0 0,5 12 0,-6-15 0,1 0 0,0-1 0,0 0 0,1 1 0,-1-1 0,1 0 0,-1-1 0,1 1 0,0-1 0,0 0 0,0 1 0,0-2 0,1 1 0,-1 0 0,1-1 0,8 2 0,-2-1 0,0-1 0,1 0 0,-1 0 0,0-1 0,1-1 0,-1 0 0,1 0 0,-1-1 0,0-1 0,0 0 0,0 0 0,0-1 0,-1-1 0,0 1 0,1-2 0,-1 1 0,-1-1 0,0-1 0,1 0 0,-2 0 0,9-9 0,-3 2 0,-1 0 0,-1 0 0,0-1 0,-1-1 0,-1 0 0,0 0 0,-1-1 0,-1 0 0,0-1 0,-2 1 0,0-2 0,4-18 0,-7 16-1365,-2 3-5461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6:41.5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479 165 24575,'-1'-7'0,"0"0"0,-1 0 0,1 0 0,-1 0 0,-1 0 0,1 1 0,-1-1 0,0 1 0,-1-1 0,1 1 0,-1 0 0,0 1 0,-1-1 0,0 1 0,1 0 0,-2 0 0,1 0 0,0 0 0,-1 1 0,0 0 0,0 1 0,0-1 0,-9-3 0,6 3 0,0 0 0,0 0 0,0 1 0,0 0 0,0 1 0,0 0 0,-1 0 0,1 1 0,-1 0 0,1 1 0,-1 0 0,0 0 0,1 1 0,-1 0 0,1 1 0,0 0 0,-12 4 0,13-1 0,1-1 0,-1 2 0,1-1 0,-1 1 0,1 0 0,1 0 0,-1 1 0,1 0 0,-7 11 0,-48 80 0,34-50 0,22-42 0,1 1 0,0 0 0,1 1 0,0-1 0,0 1 0,0-1 0,1 1 0,1 0 0,-1 0 0,1 0 0,0 0 0,1 0 0,0 0 0,0 0 0,1 0 0,1 8 0,1-4 0,1 0 0,0 0 0,1-1 0,1 0 0,-1 0 0,2 0 0,-1-1 0,2 0 0,12 15 0,6 6 0,-12-13 0,2 0 0,0 0 0,1-2 0,36 28 0,-48-40 0,1-1 0,0 1 0,0-2 0,0 1 0,0-1 0,0 0 0,0 0 0,1 0 0,-1-1 0,0 0 0,1 0 0,-1-1 0,1 0 0,-1 0 0,1 0 0,-1-1 0,1 0 0,-1-1 0,1 1 0,-1-1 0,0 0 0,11-6 0,0-1 0,0-1 0,-1 0 0,0-1 0,-1-1 0,0-1 0,-1 0 0,0-1 0,14-19 0,-5 1 0,0 0 0,-2-2 0,16-36 0,-22 34-91,-1-1 0,-3-1-1,0 0 1,-3-1 0,6-61 0,-8 58-727,-3 24-6008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6:42.0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362 1 24575,'-39'0'0,"2"-1"0,0 2 0,-48 7 0,75-6 0,0 0 0,0 0 0,0 1 0,0 0 0,0 1 0,1 0 0,-1 1 0,1 0 0,0 0 0,1 1 0,-1 0 0,-14 15 0,21-18 0,-1 0 0,0 0 0,1 1 0,-1-1 0,1 1 0,0 0 0,0 0 0,1 0 0,-1 0 0,1 0 0,0 0 0,0 0 0,0 0 0,1 0 0,-1 1 0,1-1 0,0 0 0,0 0 0,1 1 0,-1-1 0,1 0 0,0 0 0,0 0 0,0 0 0,0 0 0,1 0 0,0 0 0,0 0 0,0 0 0,0-1 0,1 1 0,3 4 0,3 4 0,2-1 0,-1 1 0,1-2 0,1 1 0,0-2 0,0 1 0,22 11 0,19 7 0,-29-17 0,0 2 0,-1 1 0,37 29 0,-54-38 0,0 0 0,-1 1 0,0-1 0,0 1 0,-1 0 0,1 0 0,-1 1 0,-1 0 0,1-1 0,-1 1 0,0 0 0,-1 0 0,1 1 0,-2-1 0,1 1 0,-1-1 0,1 15 0,-2-17 0,0 1 0,0-1 0,0 0 0,-1 0 0,0 0 0,0 0 0,0 0 0,-1 0 0,1 0 0,-1 0 0,0-1 0,-1 1 0,1-1 0,-1 1 0,0-1 0,0 0 0,-6 7 0,0-4 0,-1 0 0,1-1 0,-1 0 0,0 0 0,-1-1 0,-20 8 0,12-6-1365,2-2-5461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6:42.4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226 1 24575,'-1'14'0,"-2"0"0,1-1 0,-2 1 0,0-1 0,0 0 0,-2 0 0,-7 16 0,-11 29 0,9-18 0,2 1 0,2 0 0,2 1 0,2 0 0,-3 43 0,3 68 0,-2 52 0,9-183 30,-1 1 0,0 0 0,-6 23 0,6-40-104,0-1-1,-1 0 1,1 0 0,-1 0 0,0 0-1,0 0 1,0 0 0,-1-1 0,1 1-1,-1-1 1,0 1 0,-1-1 0,1 0-1,-1-1 1,0 1 0,0 0 0,0-1-1,0 0 1,-5 3 0,-5 0-6752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2:24.4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11 24575,'3'0'0,"7"0"0,4 0 0,7 0 0,2 0 0,4 0 0,-1 0 0,2 0 0,-1 0 0,-2 0 0,1 0 0,2 0 0,2 0 0,-1 0 0,-3 0 0,-5-3 0,-4-1 0,-4 0-8191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6:42.7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19 24575,'5'-3'0,"-1"1"0,1-1 0,1 1 0,-1 0 0,0 1 0,0-1 0,1 1 0,-1 0 0,1 0 0,-1 0 0,1 1 0,-1 0 0,1 0 0,6 1 0,6-1 0,604 1 0,-567 1-195,-1 2 0,1 2 0,-1 3 0,-1 3 0,0 1 0,87 36 0,-98-30-6631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6:47.0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531 709 24575,'-10'-2'0,"1"0"0,0-1 0,0 0 0,0-1 0,1 1 0,-1-2 0,1 1 0,0-1 0,0 0 0,0-1 0,1 0 0,-8-8 0,-17-10 0,4 4 0,-1 2 0,0 2 0,-32-14 0,48 25 0,-1 0 0,1 0 0,-1 2 0,0 0 0,0 0 0,0 1 0,0 1 0,0 1 0,-28 1 0,39 0 0,0 0 0,0 1 0,0-1 0,-1 0 0,1 1 0,1 0 0,-1 0 0,0 0 0,0 0 0,1 0 0,-1 1 0,1-1 0,0 1 0,-1-1 0,1 1 0,1 0 0,-1 0 0,0 0 0,1 0 0,-1 0 0,1 0 0,0 0 0,0 1 0,0-1 0,0 0 0,1 4 0,-5 15 0,2-1 0,0 41 0,2-51 0,3 287 0,-2-295 0,0-1 0,1 1 0,-1 0 0,1 0 0,0 0 0,0 0 0,0 0 0,0-1 0,0 1 0,1-1 0,-1 1 0,1-1 0,-1 1 0,1-1 0,0 0 0,0 1 0,0-1 0,4 3 0,-1-3 0,0 1 0,0 0 0,0-1 0,0 0 0,0 0 0,0-1 0,0 1 0,1-1 0,7 0 0,10 0 0,0-1 0,0 0 0,40-8 0,-61 7 0,10-1 0,0 0 0,0-1 0,-1-1 0,1 0 0,-1 0 0,0-1 0,0-1 0,0 0 0,-1 0 0,0-1 0,0 0 0,12-12 0,-10 6 0,0-1 0,-1 0 0,0-1 0,-1 0 0,-1 0 0,0-1 0,10-26 0,-1-15 0,-1-1 0,-4 0 0,13-112 0,-26 168 0,50-336 0,-44 282 0,-6 46 0,0 0 0,1 0 0,1-1 0,0 1 0,0 0 0,1 0 0,5-14 0,-8 23 0,0 1 0,0 0 0,0 0 0,0 0 0,1-1 0,-1 1 0,0 0 0,0 0 0,0 0 0,0-1 0,0 1 0,0 0 0,0 0 0,0 0 0,0 0 0,0-1 0,1 1 0,-1 0 0,0 0 0,0 0 0,0 0 0,0 0 0,1-1 0,-1 1 0,0 0 0,0 0 0,0 0 0,0 0 0,1 0 0,-1 0 0,0 0 0,0 0 0,0 0 0,1 0 0,-1 0 0,0 0 0,0 0 0,1 0 0,-1 0 0,0 0 0,0 0 0,0 0 0,1 0 0,-1 0 0,0 0 0,0 0 0,0 0 0,0 0 0,1 0 0,-1 1 0,5 12 0,-1 21 0,1 48 0,-4-1 0,-4 1 0,-3-1 0,-4 0 0,-4 0 0,-34 115 0,11-43 0,10-36 0,14-148-1365,6 4-5461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6:47.9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36 24575,'1'-1'0,"-1"0"0,1 0 0,-1 0 0,1 0 0,0 0 0,-1 0 0,1 0 0,0 1 0,0-1 0,-1 0 0,1 0 0,0 1 0,0-1 0,0 1 0,0-1 0,0 1 0,0-1 0,0 1 0,0 0 0,0-1 0,0 1 0,0 0 0,1 0 0,-1 0 0,0-1 0,0 1 0,1 1 0,41-4 0,-36 3 0,194-9 0,244 1 0,-436 8 0,0 1 0,0 0 0,-1 1 0,1 0 0,0 0 0,-1 1 0,1 0 0,-1 0 0,0 1 0,0 0 0,11 8 0,-15-9 0,1 1 0,-1-1 0,0 1 0,-1 1 0,1-1 0,-1 0 0,0 1 0,0 0 0,0 0 0,0 0 0,-1 0 0,0 0 0,0 0 0,0 1 0,-1-1 0,0 1 0,0-1 0,0 1 0,-1 8 0,0-3 0,0 0 0,-1 1 0,-1-1 0,0 0 0,0 0 0,-1 0 0,0-1 0,-1 1 0,-1-1 0,1 1 0,-1-1 0,-1-1 0,-11 15 0,2-5 0,-2-1 0,0-1 0,0 0 0,-2-2 0,-26 18 0,37-27 0,0-1 0,0 1 0,0 0 0,0 1 0,-6 7 0,12-12 0,0 1 0,0 0 0,0-1 0,1 1 0,-1 0 0,1 0 0,0 0 0,-1 0 0,2 0 0,-1 0 0,0 0 0,0 0 0,1 0 0,0 1 0,0-1 0,0 5 0,-1-12 0,1 0 0,-1 1 0,0-1 0,-1 0 0,1 1 0,-1-1 0,1 0 0,-1 1 0,0 0 0,0 0 0,-1-1 0,1 1 0,-1 0 0,0 1 0,1-1 0,-1 0 0,0 1 0,0 0 0,-1 0 0,1-1 0,0 2 0,-1-1 0,1 0 0,-5 0 0,0-1 0,1 0 0,-1 1 0,-1 0 0,1 1 0,0-1 0,0 2 0,-1-1 0,1 1 0,0 0 0,0 1 0,-13 2 0,18-1 0,0-1 0,0 0 0,0 1 0,1 0 0,-1 0 0,0-1 0,1 2 0,-1-1 0,1 0 0,0 0 0,-1 1 0,1-1 0,1 1 0,-1 0 0,0 0 0,1 0 0,-1 0 0,1 0 0,0 0 0,0 0 0,0 0 0,0 0 0,0 0 0,0 6 0,-1 10 0,0 1 0,0 34 0,3-47 0,-2 11 0,1-12 0,-1 1 0,1-1 0,0 0 0,1 0 0,-1 0 0,1 0 0,4 11 0,-5-16 0,1-1 0,-1 0 0,0 1 0,1-1 0,-1 1 0,1-1 0,-1 0 0,1 1 0,-1-1 0,1 0 0,-1 0 0,1 1 0,-1-1 0,1 0 0,-1 0 0,1 0 0,0 0 0,-1 0 0,1 0 0,-1 0 0,1 0 0,-1 0 0,1 0 0,0 0 0,-1 0 0,1 0 0,-1 0 0,1 0 0,-1 0 0,1-1 0,-1 1 0,1 0 0,-1 0 0,1-1 0,-1 1 0,1 0 0,-1-1 0,1 1 0,-1-1 0,1 1 0,-1-1 0,0 1 0,1 0 0,-1-1 0,0 1 0,1-2 0,22-26 0,-21 25 0,23-29 0,2 2 0,0 0 0,2 2 0,2 2 0,37-27 0,-57 42 0,-2 0 0,1 0 0,-1-1 0,-1 0 0,0 0 0,-1-1 0,9-21 0,-13 29 0,-1 0-119,11-22 372,-13 27-286,0-1-1,0 1 1,0-1 0,0 1-1,1-1 1,-1 1 0,0 0-1,0-1 1,0 1 0,0-1-1,0 1 1,1 0 0,-1-1 0,0 1-1,0 0 1,1-1 0,-1 1-1,0 0 1,0-1 0,1 1-1,-1 0 1,0-1 0,1 1-1,-1 0 1,0 0 0,1 0 0,-1-1-1,1 1 1,-1 0 0,0 0-1,1 0 1,-1 0 0,1 0-1,-1 0 1,1 0 0,-1 0-1,0 0 1,1 0 0,-1 0-1,1 0 1,-1 0 0,0 0 0,1 0-1,0 0 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6:48.3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 0 24575,'-9'104'0,"0"5"0,10 208 0,3-309 0,5-15 0,11-17 0,-18 21 0,21-27-1365,0-1-5461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6:49.2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502 114 24575,'0'-1'0,"-1"0"0,1-1 0,-1 1 0,0-1 0,0 1 0,0 0 0,1 0 0,-1-1 0,0 1 0,-1 0 0,1 0 0,0 0 0,0 0 0,0 0 0,-1 0 0,1 1 0,0-1 0,-1 0 0,1 1 0,0-1 0,-1 1 0,1-1 0,-1 1 0,1 0 0,-1-1 0,1 1 0,-3 0 0,-54-7 0,49 6 0,-24-1 0,-1 0 0,1 3 0,-1 0 0,-48 9 0,73-8 0,0 0 0,-1 0 0,1 1 0,0 0 0,0 0 0,0 1 0,0 0 0,1 1 0,0 0 0,0 0 0,0 1 0,0 0 0,1 0 0,0 1 0,0 0 0,1 0 0,0 1 0,0 0 0,1 0 0,-6 10 0,8-7 0,-1 0 0,1 0 0,1 0 0,0 0 0,1 0 0,0 1 0,0 12 0,9 80 0,-6-95 0,0 1 0,0-1 0,1 0 0,0 0 0,1 0 0,0-1 0,0 1 0,1-1 0,0 0 0,0 0 0,1-1 0,0 1 0,0-1 0,1-1 0,0 1 0,0-1 0,1 0 0,-1-1 0,1 0 0,10 5 0,-7-4 0,1-1 0,0 0 0,1-1 0,-1 0 0,1 0 0,0-2 0,-1 0 0,1 0 0,0-1 0,0 0 0,1-2 0,-1 1 0,0-1 0,15-4 0,-21 3 0,0 0 0,0 0 0,-1-1 0,1 0 0,-1 0 0,0-1 0,0 1 0,0-1 0,0-1 0,-1 1 0,0-1 0,0 0 0,5-5 0,-3 0 0,0 0 0,0-1 0,-1 0 0,0 0 0,-1 0 0,7-21 0,-2-7 0,-2 1 0,-1-1 0,2-61 0,4-101-1365,-12 162-5461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6:49.6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24575,'0'3'0,"3"4"0,4 1 0,4-1 0,3-2 0,2-1 0,2-2 0,0-1 0,0-1 0,-3 0-8191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6:50.2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1 836 24575,'1'-3'0,"0"0"0,0 0 0,1 0 0,-1 0 0,1 0 0,0 0 0,0 0 0,0 1 0,0-1 0,1 1 0,-1-1 0,4-2 0,5-6 0,258-334 0,-239 301 0,-1-1 0,26-55 0,-45 77 0,0 1 0,-2-2 0,-1 1 0,0-1 0,-2 0 0,4-48 0,-8 70 0,-1-1 0,0 1 0,0 0 0,0-1 0,0 1 0,0-1 0,-1 1 0,1 0 0,-1-1 0,0 1 0,0 0 0,-1-4 0,1 5 0,1 1 0,0-1 0,-1 1 0,1 0 0,-1-1 0,1 1 0,-1 0 0,1-1 0,-1 1 0,1 0 0,-1 0 0,1-1 0,-1 1 0,1 0 0,-1 0 0,1 0 0,-1 0 0,0 0 0,1 0 0,-1 0 0,1 0 0,-1 0 0,1 0 0,-1 0 0,0 0 0,1 0 0,-1 1 0,1-1 0,-1 0 0,1 0 0,-1 0 0,0 1 0,-3 2 0,0 0 0,1 0 0,-1 0 0,1 0 0,-1 1 0,1 0 0,0-1 0,0 1 0,1 0 0,-5 9 0,-13 30 0,3 2 0,1 0 0,2 1 0,2 0 0,2 1 0,-4 57 0,2 288 0,13-360 0,-2-52 0,1 0 0,2 0 0,0 0 0,1 0 0,0 0 0,2 0 0,1 1 0,15-37 0,-8 29 0,-4 6 0,2 1 0,0 1 0,24-34 0,-31 49 0,-1 0 0,1-1 0,1 1 0,-1 1 0,0-1 0,1 1 0,0-1 0,0 1 0,0 1 0,0-1 0,0 1 0,0 0 0,1 0 0,-1 0 0,1 1 0,0 0 0,-1 0 0,1 0 0,11 1 0,-13 0 0,0 0 0,0 0 0,0 1 0,-1-1 0,1 1 0,0 0 0,0 0 0,0 1 0,0-1 0,-1 1 0,1 0 0,-1 0 0,1 0 0,-1 0 0,0 1 0,0-1 0,3 4 0,-2 0 0,0-1 0,0 1 0,-1 0 0,0 0 0,0 0 0,0 1 0,-1-1 0,0 1 0,2 9 0,6 48 0,-2 0 0,-3 1 0,-5 92 0,-1-87 0,4-38-1365,1-22-5461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6:51.1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320 106 24575,'0'-6'0,"0"-1"0,0 0 0,-1 0 0,0 0 0,0 0 0,0 1 0,-1-1 0,-4-8 0,5 13 0,0 0 0,0 1 0,0-1 0,0 1 0,-1-1 0,1 1 0,-1 0 0,1 0 0,-1-1 0,1 1 0,-1 0 0,0 0 0,1 1 0,-1-1 0,0 0 0,0 1 0,0-1 0,0 1 0,0-1 0,1 1 0,-1 0 0,0 0 0,0 0 0,0 0 0,0 0 0,0 0 0,0 0 0,0 1 0,0-1 0,0 1 0,1-1 0,-1 1 0,0 0 0,-2 1 0,-7 3 0,0 0 0,0 1 0,0 0 0,1 1 0,0 0 0,1 1 0,-1 0 0,2 0 0,-1 1 0,1 0 0,-11 15 0,-4 10 0,1 1 0,-18 40 0,34-61 0,0-1 0,1 1 0,1 0 0,0 0 0,1 0 0,0 0 0,1 1 0,1-1 0,0 1 0,2 19 0,-1-33 0,0 1 0,0-1 0,1 1 0,-1-1 0,0 1 0,1-1 0,-1 1 0,1-1 0,0 1 0,-1-1 0,1 1 0,0-1 0,0 0 0,0 0 0,0 1 0,0-1 0,0 0 0,0 0 0,0 0 0,0 0 0,1 0 0,-1 0 0,0-1 0,1 1 0,-1 0 0,1-1 0,-1 1 0,1-1 0,-1 1 0,1-1 0,-1 0 0,1 1 0,-1-1 0,1 0 0,-1 0 0,1 0 0,-1 0 0,1-1 0,-1 1 0,1 0 0,-1-1 0,1 1 0,-1-1 0,1 1 0,-1-1 0,2 0 0,6-2 0,-1-1 0,0 1 0,0-1 0,0-1 0,-1 0 0,13-9 0,-9 3 0,-1-1 0,0 0 0,0 0 0,-1-1 0,-1 0 0,12-27 0,33-91 0,-48 116 0,46-142 0,-51 156 0,0 0 0,0 1 0,1-1 0,-1 0 0,0 0 0,1 0 0,-1 0 0,0 0 0,1 1 0,-1-1 0,1 0 0,-1 0 0,1 1 0,-1-1 0,1 0 0,0 1 0,-1-1 0,1 1 0,0-1 0,0 1 0,-1-1 0,1 1 0,0-1 0,1 1 0,-1 0 0,0 0 0,-1 1 0,1-1 0,0 0 0,0 1 0,-1-1 0,1 1 0,0-1 0,-1 1 0,1 0 0,-1-1 0,1 1 0,-1 0 0,1-1 0,-1 1 0,1 0 0,-1-1 0,1 1 0,-1 2 0,14 46 0,-7 36 0,-9 168 0,-14-112 0,23-146 0,-1-1 0,0 1 0,0-1 0,-1 0 0,7-10 0,42-55 0,3 2 0,100-93 0,-151 157 0,0 1 0,1-1 0,-1 1 0,1 0 0,0 1 0,0 0 0,0 0 0,0 0 0,1 1 0,7-2 0,-13 4 0,0-1 0,0 1 0,0 0 0,1 0 0,-1 0 0,0 0 0,0 0 0,0 1 0,1-1 0,-1 0 0,0 1 0,0 0 0,0-1 0,0 1 0,0 0 0,0 0 0,0 0 0,0 1 0,0-1 0,0 0 0,-1 1 0,1-1 0,0 1 0,-1 0 0,0-1 0,1 1 0,-1 0 0,0 0 0,0 0 0,0 0 0,0 0 0,0 0 0,0 0 0,0 0 0,-1 0 0,1 0 0,-1 4 0,2 10 0,0-1 0,-2 1 0,-1 28 0,0-27 0,0 1 0,3 27 0,-2-44 0,1 0 0,-1-1 0,0 1 0,0 0 0,0 0 0,1 0 0,-1 0 0,0-1 0,1 1 0,-1 0 0,1 0 0,-1-1 0,1 1 0,-1 0 0,1-1 0,-1 1 0,1 0 0,0-1 0,-1 1 0,1-1 0,0 1 0,-1-1 0,1 1 0,0-1 0,0 0 0,0 1 0,-1-1 0,1 0 0,0 0 0,0 0 0,0 1 0,0-1 0,0 0 0,-1 0 0,1 0 0,0 0 0,0 0 0,0-1 0,0 1 0,0 0 0,-1 0 0,1-1 0,0 1 0,1-1 0,42-20 0,-32 14 0,30-16 0,-29 15 0,0 0 0,1 1 0,0 0 0,0 1 0,0 1 0,23-6 0,-35 12 0,0-1 0,0 0 0,0 0 0,0 1 0,0-1 0,0 1 0,0 0 0,0 0 0,0-1 0,-1 1 0,1 0 0,0 0 0,-1 1 0,1-1 0,0 0 0,-1 1 0,0-1 0,1 0 0,-1 1 0,0 0 0,0-1 0,0 1 0,2 3 0,23 49 0,-19-36 0,0-5-341,0-1 0,1 0-1,12 14 1,-10-14-6485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6:51.6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24575,'0'0'-8191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6:52.0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0 24575,'-1'56'0,"0"-20"0,5 54 0,-3-78 0,1 0 0,0-1 0,1 1 0,1-1 0,0 0 0,0 0 0,1 0 0,10 16 0,1-3 20,1-2 0,0 0 0,1-1 0,2-1 0,40 33 0,-45-42-169,1-1 1,0 0-1,0-1 1,1 0-1,0-2 1,1 0-1,0-1 1,0 0-1,31 4 1,-32-8-6678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1:42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23 24575,'-1'0'0,"1"0"0,-1 0 0,0-1 0,1 1 0,-1 0 0,1 0 0,-1 1 0,0-1 0,1 0 0,-1 0 0,0 0 0,1 0 0,-1 1 0,1-1 0,-1 0 0,1 0 0,-1 1 0,1-1 0,-1 0 0,1 1 0,-1-1 0,1 1 0,-1-1 0,1 1 0,-1-1 0,1 1 0,0-1 0,-1 1 0,1-1 0,0 1 0,-1-1 0,1 1 0,0-1 0,0 1 0,0 0 0,0-1 0,0 1 0,-1-1 0,1 1 0,0 0 0,0-1 0,0 1 0,0 0 0,1-1 0,-1 1 0,0-1 0,0 1 0,0 0 0,0-1 0,1 1 0,-1-1 0,0 1 0,1-1 0,-1 1 0,0-1 0,1 1 0,-1-1 0,1 1 0,-1-1 0,0 1 0,2 0 0,30 41 0,-23-32 0,-6-5 0,0 0 0,0 1 0,0-1 0,-1 1 0,1 0 0,-2 0 0,3 6 0,-4-10 0,1 1 0,-1-1 0,1 1 0,-1-1 0,0 1 0,1 0 0,-1-1 0,-1 1 0,1-1 0,0 1 0,-1-1 0,1 1 0,-1-1 0,0 1 0,0-1 0,0 1 0,0-1 0,0 0 0,-2 3 0,2-5 0,0 1 0,-1-1 0,1 1 0,-1-1 0,1 1 0,0-1 0,-1 0 0,1 1 0,-1-1 0,1 0 0,-1 0 0,1 0 0,-1-1 0,1 1 0,-1 0 0,1 0 0,-1-1 0,1 1 0,-1-1 0,1 1 0,0-1 0,-1 0 0,1 1 0,0-1 0,0 0 0,-1 0 0,1 0 0,0 0 0,0 0 0,-2-2 0,-35-35 0,22 20 0,-19-21 0,34 38 0,-1-1 0,1 0 0,0 0 0,0 0 0,-1 0 0,1-1 0,1 1 0,-1 0 0,0 0 0,0-1 0,1 1 0,-1 0 0,1-1 0,0 1 0,0 0 0,0-4 0,0 5 0,1 0 0,0-1 0,-1 1 0,1-1 0,0 1 0,0 0 0,0 0 0,0 0 0,0-1 0,0 1 0,0 0 0,0 0 0,0 0 0,1 1 0,-1-1 0,0 0 0,1 0 0,-1 1 0,0-1 0,1 1 0,-1-1 0,1 1 0,-1-1 0,1 1 0,-1 0 0,1 0 0,-1 0 0,1 0 0,-1 0 0,1 0 0,-1 0 0,1 0 0,-1 1 0,1-1 0,-1 1 0,3 0 0,5 1 0,1 1 0,-1 0 0,0 0 0,11 7 0,-13-6 0,-1-1 0,1 1 0,-1 1 0,0-1 0,0 1 0,8 10 0,-14-15 0,1 1 0,-1-1 0,1 1 0,-1-1 0,0 1 0,1-1 0,-1 1 0,0-1 0,1 1 0,-1 0 0,0-1 0,0 1 0,0 0 0,0-1 0,1 1 0,-1 0 0,0-1 0,0 1 0,0 0 0,0-1 0,0 1 0,-1 0 0,1-1 0,0 1 0,0 0 0,0-1 0,-1 1 0,1-1 0,-1 2 0,-1-1 0,1 1 0,-1-1 0,0 0 0,0 0 0,0 0 0,0 0 0,0-1 0,0 1 0,-1-1 0,1 1 0,0-1 0,0 1 0,0-1 0,-4 0 0,0 0 0,0-1 0,1 1 0,-1-1 0,0 0 0,1-1 0,-1 1 0,1-1 0,0 0 0,0 0 0,-1-1 0,1 1 0,1-1 0,-7-5 0,8 6 0,1 1 0,0-1 0,-1 0 0,1 0 0,0 0 0,0 0 0,1 0 0,-1-1 0,0 1 0,1 0 0,-1-1 0,1 1 0,0-1 0,0 0 0,0 1 0,0-1 0,0 0 0,1 0 0,-1 0 0,1 1 0,-1-1 0,1 0 0,0 0 0,1 0 0,-1 0 0,0 0 0,1 1 0,0-5 0,1 5-52,0 0-1,-1 0 1,1 0-1,0 0 1,0 1-1,0-1 1,0 0-1,1 1 1,-1 0-1,0-1 1,1 1-1,-1 0 1,0 0-1,1 0 1,0 0-1,-1 1 1,1-1-1,-1 1 1,1 0-1,0-1 1,-1 1-1,1 0 1,0 1-1,-1-1 0,4 1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2:24.8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1 142 24575,'12'0'0,"1"-2"0,0 0 0,0-1 0,-1 0 0,13-5 0,34-8 0,-2 7-455,-1 3 0,72 2 0,-112 4-6371</inkml:trace>
  <inkml:trace contextRef="#ctx0" brushRef="#br0" timeOffset="1">1447 18 24575,'116'2'0,"124"-4"0,-166-6 36,44-2-1437,-95 10-5425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6:52.6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0 251 24575,'0'-14'0,"1"-1"0,0 0 0,1 1 0,1-1 0,0 1 0,1 0 0,0 0 0,1 0 0,10-20 0,-11 28 0,-1 0 0,1 0 0,1 1 0,-1-1 0,1 1 0,0 0 0,0 0 0,0 0 0,1 1 0,-1 0 0,1 0 0,0 0 0,1 1 0,-1-1 0,0 2 0,1-1 0,0 1 0,0 0 0,-1 0 0,1 1 0,12-1 0,-14 1 0,1 1 0,0 0 0,-1 0 0,1 0 0,-1 1 0,1 0 0,-1 0 0,1 0 0,-1 1 0,0-1 0,1 2 0,-1-1 0,0 0 0,0 1 0,0 0 0,-1 0 0,1 0 0,-1 1 0,0-1 0,0 1 0,0 0 0,0 1 0,-1-1 0,5 8 0,-1 0 0,-1 0 0,-1 1 0,0 0 0,-1 0 0,0 1 0,-1-1 0,-1 1 0,2 26 0,11 77 76,-8-76-796,3 73-1,-10-97-6105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6:54.1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286 125 24575,'-2'-4'0,"0"0"0,-1-1 0,1 1 0,-1 0 0,0 0 0,0 1 0,0-1 0,-1 1 0,1-1 0,-8-4 0,6 3 0,-3-2 0,-1 0 0,1 0 0,-1 0 0,-1 1 0,1 0 0,-1 1 0,0 0 0,0 1 0,-1 0 0,1 0 0,-1 1 0,0 1 0,0 0 0,0 0 0,0 1 0,-16 0 0,25 2 0,0 0 0,0-1 0,-1 1 0,1 0 0,0 0 0,0 0 0,0 0 0,0 1 0,0-1 0,1 0 0,-1 1 0,0-1 0,0 1 0,1 0 0,-1 0 0,1-1 0,0 1 0,-1 0 0,1 0 0,0 0 0,0 1 0,0-1 0,1 0 0,-1 0 0,0 0 0,1 3 0,-11 65 0,11-64 0,-4 68 0,8 101 0,-4-172 0,0-1 0,0 1 0,1-1 0,0 1 0,-1-1 0,1 1 0,0-1 0,0 1 0,0-1 0,0 1 0,1-1 0,-1 0 0,1 0 0,-1 0 0,1 0 0,0 0 0,0 0 0,0 0 0,0-1 0,0 1 0,3 1 0,-1-1 0,1 0 0,0 0 0,0 0 0,0-1 0,0 0 0,0 0 0,0 0 0,0 0 0,0-1 0,8 0 0,-5-1 0,1 1 0,-1-1 0,0-1 0,0 1 0,0-1 0,0-1 0,0 0 0,0 0 0,-1 0 0,0-1 0,1 0 0,-1 0 0,11-10 0,-12 7 0,0-1 0,-1 1 0,0-1 0,-1 0 0,0 0 0,0 0 0,0-1 0,-1 1 0,0-1 0,2-17 0,-2 7 0,-1-1 0,-1 1 0,0-1 0,-3-19 0,3 67 0,-1 0 0,-2 0 0,-1 0 0,0 0 0,-9 29 0,-48 141 0,50-167 0,-1 0 0,6-10 0,-1 0 0,-2-1 0,0 0 0,-1 0 0,-1-1 0,0 0 0,-24 30 0,32-46-85,-1-1 0,0 0-1,0 0 1,-1 0 0,1 0-1,0 0 1,0-1 0,-1 0-1,1 1 1,-1-1 0,0 0-1,1-1 1,-1 1 0,0-1-1,-4 1 1,-7-1-6741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6:55.2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570 76 24575,'-1'-3'0,"0"0"0,0 1 0,0-1 0,0 0 0,0 1 0,-1-1 0,1 0 0,-1 1 0,0 0 0,0-1 0,0 1 0,0 0 0,0 0 0,0 0 0,-4-2 0,2 0 0,-1 0 0,0 1 0,0-1 0,0 1 0,-1 1 0,-8-5 0,-2 4 0,1 1 0,-1 1 0,0 0 0,1 1 0,-1 0 0,0 1 0,1 1 0,-1 1 0,1 0 0,0 1 0,0 1 0,0 0 0,-22 11 0,7-1 0,1 2 0,0 0 0,1 2 0,2 1 0,-33 31 0,52-45 0,1 1 0,1 0 0,-1 0 0,1 0 0,0 1 0,1 0 0,0 0 0,0 0 0,-3 10 0,6-16 0,0 1 0,0-1 0,1 0 0,-1 1 0,1-1 0,-1 1 0,1-1 0,0 1 0,0-1 0,0 1 0,0-1 0,1 0 0,-1 1 0,1-1 0,-1 1 0,1-1 0,0 0 0,0 1 0,0-1 0,0 0 0,0 0 0,0 0 0,1 0 0,-1 0 0,1 0 0,0 0 0,-1 0 0,1-1 0,0 1 0,0-1 0,0 1 0,0-1 0,0 0 0,0 1 0,1-1 0,-1 0 0,4 1 0,23 7 0,0-1 0,0-2 0,1 0 0,0-2 0,0-1 0,0-2 0,41-3 0,-68 2 0,0-1 0,1 1 0,-1-1 0,0 0 0,0 0 0,0 0 0,0 0 0,0-1 0,-1 1 0,1-1 0,0 0 0,-1 0 0,1 0 0,-1 0 0,1 0 0,-1 0 0,0-1 0,0 1 0,0-1 0,0 0 0,1-2 0,3-8 0,0-1 0,0 0 0,5-23 0,-9 28 0,0 0 0,1 0 0,0 1 0,0-1 0,1 1 0,0 0 0,0 0 0,1 0 0,8-9 0,-13 16 0,1 0 0,0 0 0,0 0 0,0 0 0,0 0 0,0 0 0,0 0 0,0 1 0,0-1 0,1 1 0,-1-1 0,0 0 0,0 1 0,1 0 0,-1-1 0,0 1 0,0 0 0,1 0 0,-1 0 0,0-1 0,1 1 0,-1 1 0,0-1 0,1 0 0,1 0 0,-2 1 0,1 1 0,-1-1 0,1 0 0,-1 0 0,1 1 0,-1-1 0,1 1 0,-1-1 0,0 1 0,0-1 0,0 1 0,0 0 0,0 0 0,0-1 0,0 3 0,4 12 0,0 0 0,-2 1 0,3 21 0,-4-21 0,2 11 0,-1 56 0,-3-58 0,1-1 0,6 39 0,-7-61 0,0 0 0,1 0 0,-1-1 0,1 1 0,0 0 0,0-1 0,0 1 0,0-1 0,0 1 0,1-1 0,-1 1 0,1-1 0,-1 0 0,1 0 0,0 1 0,0-1 0,0 0 0,0-1 0,0 1 0,1 0 0,-1-1 0,1 1 0,-1-1 0,1 0 0,-1 0 0,1 0 0,-1 0 0,1 0 0,0 0 0,0-1 0,-1 0 0,1 1 0,0-1 0,3 0 0,1-1 0,1 0 0,-1-1 0,0 0 0,-1 0 0,1 0 0,0-1 0,-1 0 0,1 0 0,-1-1 0,0 0 0,0 0 0,7-6 0,12-15 0,-1-2 0,-1 0 0,-1-1 0,-1-1 0,17-34 0,23-30 0,-60 91 0,0 1 0,-1-1 0,1 1 0,0 0 0,0-1 0,0 1 0,0 0 0,0 0 0,1 0 0,-1 0 0,0 0 0,1 0 0,-1 0 0,0 0 0,1 0 0,-1 1 0,1-1 0,-1 1 0,3-1 0,-3 1 0,0 0 0,-1 1 0,1-1 0,0 1 0,0-1 0,-1 1 0,1-1 0,0 1 0,0-1 0,-1 1 0,1 0 0,-1-1 0,1 1 0,-1 0 0,1 0 0,-1-1 0,1 1 0,-1 0 0,1 0 0,-1 0 0,0 0 0,0-1 0,1 1 0,-1 1 0,3 14 0,-1-1 0,0 1 0,-1 17 0,0-11 0,13 160 0,-14-181 0,0-1 0,0 1 0,0 0 0,0 0 0,0-1 0,0 1 0,0 0 0,0-1 0,0 1 0,1 0 0,-1-1 0,0 1 0,0 0 0,1-1 0,-1 1 0,0 0 0,1-1 0,-1 1 0,1-1 0,-1 1 0,1-1 0,-1 1 0,1-1 0,-1 1 0,1-1 0,-1 1 0,1-1 0,0 0 0,-1 1 0,1-1 0,-1 0 0,1 0 0,0 1 0,0-1 0,-1 0 0,1 0 0,0 0 0,-1 0 0,1 0 0,0 0 0,-1 0 0,1 0 0,0 0 0,0 0 0,-1 0 0,1 0 0,0-1 0,-1 1 0,1 0 0,0-1 0,-1 1 0,1 0 0,-1-1 0,1 1 0,0-1 0,-1 1 0,1 0 0,-1-1 0,1 0 0,49-42 0,-25 20 0,-23 21 0,-1 1 0,1 0 0,-1 0 0,1-1 0,0 1 0,-1 0 0,1 0 0,0 1 0,0-1 0,0 0 0,0 1 0,0-1 0,0 1 0,0-1 0,0 1 0,0 0 0,0 0 0,0 0 0,0 0 0,0 0 0,0 0 0,0 1 0,0-1 0,0 1 0,0-1 0,0 1 0,0 0 0,-1 0 0,1 0 0,3 2 0,-4-1 0,1 1 0,-1-1 0,1 1 0,-1-1 0,0 1 0,0 0 0,-1 0 0,1 0 0,0-1 0,-1 1 0,0 0 0,1 0 0,-1 0 0,0 0 0,-1 0 0,1 0 0,0 0 0,-1-1 0,0 1 0,0 0 0,-1 3 0,-2 9-1365,0-2-5461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6:55.6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1 167 24575,'0'-3'0,"3"-1"0,4 0 0,6 1 0,11-2 0,7 0 0,10 0 0,14-4 0,8-1 0,13-5 0,4-3 0,1-1 0,2 0 0,-1-1 0,-9 4 0,-17 4-8191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6:55.9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211 0 24575,'-1'74'0,"-11"93"0,7-135 0,-1-1 0,-2 0 0,-1 0 0,-1-1 0,-22 44 0,-14 7 120,41-74-269,0-1 1,0 1-1,0-1 1,-1 0-1,0-1 1,0 1-1,-1-1 1,0 0-1,-7 4 1,-1-2-6678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6:56.2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24575,'3'3'0,"4"1"0,4 0 0,0 2 0,4 0 0,6-1 0,2-1 0,3-1 0,3-2 0,3 0 0,5-1 0,-1 0 0,-1-1 0,0 1 0,-6 0-8191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6:56.6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115 1 24575,'3'107'0,"-1"-48"0,-1-1 0,-10 73 0,4-100-170,-1 0-1,-2-1 0,-1 1 1,-1-1-1,-1-1 0,-2 0 1,-29 49-1,34-67-6655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6:56.9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1 142 24575,'105'-68'0,"-81"56"0,-6 1 0,1 1 0,0 1 0,1 1 0,0 1 0,41-9 0,-59 16 0,1 0 0,-1 0 0,1 0 0,0 0 0,-1 0 0,1 0 0,-1 1 0,1-1 0,-1 1 0,1 0 0,-1 0 0,1 0 0,-1 0 0,0 0 0,1 1 0,-1-1 0,0 0 0,0 1 0,0 0 0,0 0 0,0-1 0,-1 1 0,1 0 0,0 0 0,-1 1 0,1-1 0,-1 0 0,0 0 0,0 1 0,0-1 0,0 1 0,0-1 0,-1 1 0,1-1 0,-1 1 0,1 4 0,1 12 0,0 1 0,-1 0 0,-2 0 0,-2 20 0,1-4 0,1-2 0,-1-16 0,2-1 0,3 32 0,-3-49 0,0 1 0,1-1 0,-1 1 0,0-1 0,0 1 0,1-1 0,-1 1 0,0-1 0,1 1 0,-1-1 0,1 1 0,-1-1 0,1 0 0,-1 1 0,0-1 0,1 0 0,-1 1 0,1-1 0,0 0 0,-1 0 0,1 1 0,-1-1 0,1 0 0,-1 0 0,1 0 0,0 0 0,-1 0 0,1 0 0,-1 0 0,1 0 0,-1 0 0,1 0 0,0 0 0,-1 0 0,1 0 0,-1 0 0,1-1 0,-1 1 0,1 0 0,0 0 0,-1-1 0,1 1 0,-1 0 0,0-1 0,1 1 0,-1 0 0,1-1 0,-1 1 0,1-1 0,-1 0 0,32-24 0,-29 22 0,13-11 0,-1 0 0,0-2 0,-1 0 0,14-22 0,-23 31 0,-1 0 0,0-1 0,0 0 0,-1 1 0,0-1 0,2-9 0,-4 14 0,0 0 0,-1-1 0,0 1 0,1-1 0,-1 1 0,0-1 0,-1 1 0,1-1 0,-1 1 0,1 0 0,-1-1 0,0 1 0,0 0 0,0-1 0,-3-2 0,4 5 0,0 1 0,0-1 0,0 1 0,0-1 0,0 1 0,-1-1 0,1 1 0,0 0 0,0-1 0,0 1 0,-1-1 0,1 1 0,0 0 0,-1-1 0,1 1 0,0 0 0,-1-1 0,1 1 0,0 0 0,-1 0 0,1-1 0,-1 1 0,1 0 0,0 0 0,-1 0 0,1 0 0,-1-1 0,1 1 0,-1 0 0,1 0 0,0 0 0,-1 0 0,1 0 0,-1 0 0,1 0 0,-1 0 0,1 0 0,-1 1 0,-8 16 0,3 28 0,6 55-1365,0-81-5461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6:57.3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 1 24575,'-14'393'0,"11"-354"-109,1-9-205,-1 0 0,-2 0 0,-11 42 0,12-61-6512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6:58.0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65 24575,'42'2'0,"-30"-1"0,0 0 0,0 0 0,0-1 0,-1-1 0,1 0 0,0-1 0,0 0 0,-1 0 0,1-2 0,-1 1 0,21-11 0,35-20-1365,-54 28-5461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2:25.1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0 160 24575,'30'-1'0,"-1"-2"0,44-10 0,35-4 0,-18 8 0,55-1 0,131 10-1365,-255 0-5461</inkml:trace>
  <inkml:trace contextRef="#ctx0" brushRef="#br0" timeOffset="1">1041 36 24575,'29'1'0,"-1"-2"0,1-1 0,-1-1 0,46-12 0,-47 10-273,0 0 0,0 2 0,0 1 0,40 2 0,-47 0-6553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6:58.7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234 38 24575,'-1'-2'0,"1"1"0,0-1 0,-1 0 0,0 1 0,1-1 0,-1 1 0,0-1 0,0 1 0,0 0 0,0-1 0,0 1 0,0 0 0,0 0 0,-1-1 0,1 1 0,0 0 0,-1 0 0,1 1 0,-1-1 0,1 0 0,-1 0 0,1 1 0,-1-1 0,1 1 0,-1-1 0,0 1 0,1 0 0,-1-1 0,-1 1 0,-55-6 0,53 6 0,-4 0 0,1-1 0,-1 2 0,1-1 0,-1 1 0,0 0 0,1 1 0,0 0 0,-15 5 0,20-5 0,0-1 0,0 1 0,1 0 0,-1 0 0,0 1 0,1-1 0,0 1 0,-1-1 0,1 1 0,0-1 0,1 1 0,-1 0 0,0 0 0,1 0 0,-1 0 0,1 0 0,0 1 0,0-1 0,0 0 0,1 0 0,-1 1 0,1-1 0,0 0 0,0 8 0,-1-3 0,1 1 0,0-1 0,0 1 0,1-1 0,1 0 0,-1 1 0,4 9 0,-4-16 0,0 1 0,1-1 0,-1 0 0,1 0 0,-1 0 0,1 0 0,0 0 0,0 0 0,0 0 0,0-1 0,0 1 0,0-1 0,1 1 0,-1-1 0,0 0 0,1 0 0,-1 0 0,1 0 0,-1-1 0,1 1 0,-1-1 0,1 1 0,0-1 0,-1 0 0,1 0 0,-1 0 0,4 0 0,11 0 0,0 0 0,0-1 0,0 0 0,-1-2 0,31-7 0,-43 8 0,0 1 0,0-1 0,-1 0 0,1 0 0,0 0 0,-1 0 0,1-1 0,-1 0 0,0 1 0,0-1 0,0 0 0,0-1 0,0 1 0,-1 0 0,1-1 0,-1 0 0,0 1 0,0-1 0,0 0 0,-1 0 0,0 0 0,1 0 0,-1 0 0,0 0 0,-1-1 0,1 1 0,-1 0 0,0-6 0,-1-38 0,0 45 0,0 31 0,-1 73 0,5 142 0,-1-227-1365,2-4-5461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7:14.4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24575,'3'0'0,"7"0"0,4 0 0,4 0 0,1 0 0,1 0 0,-1 0 0,3 0 0,1 0 0,8 0 0,14 3 0,14 1 0,25-1 0,27 0 0,31 0 0,28-2 0,23 0-1512,-21-1-5167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7:15.7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5170 0 24575,'-9'7'0,"-1"-1"0,0-1 0,0 0 0,0 0 0,-1-1 0,0 0 0,1-1 0,-2 0 0,-18 2 0,-1 2 0,-53 11 0,0-3 0,-128 4 0,-174-16 0,235-5 0,-2259 1-261,2365 3 379,-75 14 1,72-8-107,-55 2 0,-123-4-12,-305 5 0,512-12 0,0-1 0,1-1 0,-30-8 0,26 6 0,0 0 0,-24-2 0,-230 5 175,147 3-1715,113-1-5286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7:36.3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1 198 24575,'49'-30'0,"-42"24"0,1 1 0,0-1 0,1 1 0,-1 1 0,1-1 0,0 2 0,0-1 0,0 1 0,0 0 0,13-1 0,-21 4 0,0 0 0,0 0 0,0 1 0,0-1 0,0 0 0,0 1 0,0-1 0,1 1 0,-1-1 0,0 1 0,-1 0 0,1-1 0,0 1 0,0 0 0,0 0 0,0 0 0,-1 0 0,1-1 0,0 1 0,-1 0 0,1 0 0,0 0 0,-1 1 0,1-1 0,-1 0 0,0 0 0,1 0 0,-1 0 0,0 0 0,0 0 0,0 0 0,0 3 0,1 44 0,-2-37 0,-2 158 0,14-184 0,9-23 0,-13 24 0,-1 3 0,84-142 0,-79 136 0,1 1 0,1 1 0,1 0 0,0 0 0,0 1 0,29-20 0,-40 32 0,1 0 0,-1 0 0,0 0 0,1 0 0,-1 1 0,1-1 0,-1 1 0,1 0 0,0 0 0,0 0 0,-1 1 0,1-1 0,0 1 0,0 0 0,0 0 0,-1 0 0,1 1 0,0-1 0,6 3 0,-7-2 0,-1 0 0,1 1 0,-1-1 0,1 1 0,-1 0 0,0 0 0,0 0 0,1 0 0,-2 0 0,1 0 0,0 1 0,0-1 0,-1 1 0,1-1 0,-1 1 0,0 0 0,0-1 0,0 1 0,0 0 0,0 0 0,-1 0 0,1 0 0,-1 0 0,0 0 0,0 4 0,-2 117 0,2 25 0,3-132-1365,0-2-5461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7:40.0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0 24575,'0'3'0,"0"4"0,0 4 0,0 3 0,0 2 0,0 1 0,0 1 0,-3 0 0,-1 1 0,0-4-8191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7:41.2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1 138 24575,'0'-1'0,"1"-1"0,-1 1 0,1-1 0,-1 1 0,1 0 0,0-1 0,0 1 0,0 0 0,0 0 0,0-1 0,0 1 0,0 0 0,0 0 0,0 0 0,1 0 0,-1 1 0,0-1 0,2-1 0,31-16 0,-26 14 0,12-7 0,1 2 0,-1-1 0,1 2 0,37-9 0,-56 17 0,0 0 0,0-1 0,0 1 0,0 0 0,0 0 0,0 0 0,0 0 0,0 1 0,-1-1 0,1 1 0,0-1 0,0 1 0,0-1 0,0 1 0,-1 0 0,1 0 0,0 0 0,-1 0 0,1 0 0,-1 0 0,1 1 0,-1-1 0,1 0 0,-1 1 0,0-1 0,2 4 0,2 3 0,-1 1 0,-1-1 0,1 1 0,3 16 0,-6-20 0,-1 0 0,2 0 0,-1-1 0,1 1 0,0 0 0,0-1 0,0 1 0,0-1 0,1 1 0,0-1 0,0 0 0,6 7 0,-7-10 0,-1-1 0,1 1 0,-1-1 0,1 0 0,0 1 0,-1-1 0,1 0 0,0 0 0,-1 0 0,1 0 0,0 0 0,-1 0 0,1-1 0,0 1 0,-1 0 0,1-1 0,-1 0 0,1 1 0,0-1 0,-1 0 0,0 0 0,1 1 0,-1-1 0,1 0 0,-1 0 0,2-3 0,37-37 0,-29 29 0,-2 2 0,1 1 0,0 0 0,0 0 0,1 1 0,12-7 0,-19 13 0,-1 0 0,1 0 0,0 0 0,1 1 0,-1-1 0,0 1 0,0 0 0,1 0 0,-1 0 0,0 1 0,1-1 0,-1 1 0,0 0 0,1 1 0,-1-1 0,1 1 0,-1 0 0,0 0 0,5 1 0,-7-1 0,1 1 0,-1-1 0,0 0 0,0 1 0,0 0 0,0-1 0,0 1 0,0 0 0,0 0 0,-1 0 0,1 0 0,-1 0 0,1 0 0,-1 1 0,0-1 0,0 0 0,0 1 0,0-1 0,1 5 0,3 54 0,-3-32 0,-2-28 0,0-1 0,0 0 0,0 0 0,0 0 0,0 1 0,0-1 0,0 0 0,0 0 0,0 0 0,0 1 0,0-1 0,0 0 0,0 0 0,0 0 0,0 1 0,0-1 0,1 0 0,-1 0 0,0 0 0,0 1 0,0-1 0,0 0 0,1 0 0,-1 0 0,0 0 0,0 0 0,0 0 0,0 1 0,1-1 0,-1 0 0,0 0 0,0 0 0,0 0 0,1 0 0,-1 0 0,0 0 0,0 0 0,1 0 0,-1 0 0,0 0 0,0 0 0,0 0 0,1 0 0,-1 0 0,0 0 0,0 0 0,0 0 0,1 0 0,-1 0 0,0-1 0,0 1 0,0 0 0,1 0 0,-1 0 0,16-14 0,11-18 0,-27 32 0,12-15 0,53-64 0,-61 74 0,1 0 0,0 1 0,0-1 0,1 1 0,-1 0 0,1 1 0,0-1 0,0 1 0,0 0 0,0 1 0,1-1 0,7-1 0,-12 5 0,1-1 0,0 0 0,0 1 0,0 0 0,0-1 0,-1 1 0,1 0 0,0 1 0,-1-1 0,1 0 0,-1 1 0,1-1 0,-1 1 0,1 0 0,-1 0 0,0 0 0,0 0 0,0 0 0,0 0 0,-1 1 0,1-1 0,-1 1 0,1-1 0,-1 1 0,0-1 0,0 1 0,2 5 0,2 6 0,0 0 0,0 1 0,4 28 0,10 81-1365,-18-109-5461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7:45.5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83 0 24575,'4'3'0,"0"0"0,0 0 0,-1 0 0,1 1 0,-1-1 0,1 1 0,-1 0 0,0 0 0,0 0 0,-1 0 0,4 8 0,-2-5 0,4 7 0,0 0 0,-1 1 0,-1 0 0,0 0 0,-1 0 0,0 1 0,-2 0 0,3 21 0,-2 14 0,-3 67 0,-1-60 0,-1-42 0,-1 0 0,0 0 0,-1 0 0,-1-1 0,-9 27 0,-38 77 0,27-66 0,-43 74-369,53-102-627,7-11-5830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7:46.4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236 0 24575,'-3'1'0,"0"-1"0,0 1 0,0 0 0,0 0 0,1 0 0,-1 0 0,0 1 0,1-1 0,-1 1 0,1 0 0,-1-1 0,1 1 0,-3 3 0,-27 29 0,32-34 0,-17 20 0,1 2 0,1 0 0,1 0 0,1 1 0,0 1 0,2 0 0,1 1 0,-8 31 0,9-15 0,1 0 0,1 1 0,3 0 0,1 61 0,1-20 0,0-48 0,1 0 0,2-1 0,7 47 0,-6-74-85,0-1 0,0 0-1,0 0 1,1 0 0,0 0-1,1-1 1,-1 1 0,1-1-1,0 0 1,0 0 0,1 0-1,-1-1 1,1 1 0,0-1-1,10 7 1,0-3-6741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8:10.5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94 0 24575,'3'63'0,"-2"-41"0,0 1 0,-1 0 0,-1 0 0,-6 33 0,5-51-21,-1 0-1,0 0 1,0 0-1,0 0 1,0-1 0,-1 1-1,1-1 1,-1 0-1,-1 0 1,1 0-1,0-1 1,-1 0-1,0 1 1,-8 3 0,-4 4-1023,8-5-5782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8:23.1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1795 0 24575,'0'2'0,"-1"0"0,0 0 0,1 0 0,-1 0 0,0 0 0,0 0 0,0 0 0,0 0 0,0 0 0,0-1 0,0 1 0,-1 0 0,1-1 0,-1 1 0,1-1 0,-1 0 0,0 1 0,1-1 0,-1 0 0,0 0 0,-3 1 0,-46 20 0,45-20 0,-55 17 0,0-3 0,-1-3 0,-117 10 0,-192-13 0,342-11 0,0 1 0,-1 1 0,1 2 0,0 1 0,0 1 0,-38 12 0,-33 15 0,-1-6 0,-118 17 0,195-40 0,-44 8 0,-105 2 0,170-13-136,-1-1-1,1 1 1,0 0-1,0-1 1,0 1-1,0-1 1,0 0-1,0 0 0,-5-3 1,-3-3-6690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2:44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24575,'0'-3'0,"0"-4"0,3 0 0,4 0 0,4 1 0,2 0 0,4 0 0,-3-2 0,-3 1-8191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8:23.6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24575,'476'26'132,"-132"-2"-1629,-270-21-5329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8:26.0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24575,'75'16'0,"362"54"0,-51-14 0,232 24 0,157-73 0,-703-14 0,-1-3 0,-1-2 0,0-4 0,80-29 0,-95 25-682,61-31-1,-101 44-6143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8:26.9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0 165 24575,'3'0'0,"7"-3"0,8-4 0,7-3 0,5-4 0,6-2 0,4 1 0,3 1 0,1-1 0,-1 0 0,-3 2 0,2 3 0,-3 1 0,-6 1 0,-5 0 0,-8 0-8191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8:27.5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238 18 24575,'0'-2'0,"3"-2"0,-2 0 0,-4 1 0,-11 1 0,-9 0 0,-9 2 0,-6-1 0,-5 1 0,-4 1 0,6-1-8191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8:43.4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1 232 24575,'2'-5'0,"0"0"0,1 1 0,-1 0 0,1-1 0,0 1 0,0 0 0,1 0 0,-1 0 0,1 1 0,0-1 0,0 1 0,5-3 0,5-6 0,2-3 0,0 0 0,21-12 0,-30 22 0,-1 1 0,1 0 0,0 1 0,0-1 0,1 1 0,-1 1 0,0 0 0,1 0 0,11-2 0,-18 4 0,1 0 0,0 0 0,-1 1 0,1-1 0,0 0 0,-1 1 0,1-1 0,-1 1 0,1-1 0,-1 1 0,1-1 0,-1 1 0,0 0 0,1 0 0,-1 0 0,0 0 0,1 0 0,-1 0 0,0 0 0,0 1 0,0-1 0,0 0 0,0 0 0,0 1 0,-1-1 0,1 1 0,0-1 0,-1 1 0,1-1 0,-1 1 0,1-1 0,-1 1 0,0 0 0,0-1 0,0 4 0,2 9 0,-2-1 0,0 1 0,-2 19 0,1-14 0,-1 9 0,-1 10 0,4-36 0,2-21 0,0 5 0,1 0 0,0 0 0,1 1 0,0-1 0,1 1 0,1 1 0,0-1 0,1 1 0,0 0 0,1 1 0,11-12 0,-13 15 0,1-1 0,1 1 0,-1 1 0,1 0 0,1 0 0,-1 1 0,1 0 0,0 0 0,1 1 0,-1 1 0,1 0 0,0 0 0,0 1 0,16-3 0,-25 6 0,0 0 0,0 0 0,0 0 0,0 0 0,0 0 0,0 0 0,1 1 0,-1-1 0,0 1 0,0-1 0,-1 1 0,1 0 0,0 0 0,0 0 0,0 0 0,0 0 0,-1 0 0,1 0 0,0 0 0,-1 1 0,1-1 0,-1 1 0,0-1 0,1 1 0,-1 0 0,0-1 0,0 1 0,0 0 0,0 0 0,0 0 0,-1 0 0,1 0 0,-1 0 0,1 0 0,-1 0 0,1 3 0,0 8 0,0 0 0,-1-1 0,0 1 0,-4 21 0,4-33 0,1-3 0,0 0 0,0 0 0,1-1 0,-1 1 0,0 0 0,1 0 0,-1 0 0,1 0 0,0 1 0,0-1 0,0 0 0,0 1 0,0-1 0,0 1 0,0 0 0,0-1 0,5 0 0,43-17 0,-20 14 0,0 1 0,0 2 0,0 1 0,0 1 0,36 5 0,-64-4 0,0-1 0,0 0 0,-1 1 0,1-1 0,0 1 0,-1 0 0,1-1 0,-1 1 0,1 0 0,0 0 0,-1 0 0,0 0 0,1 0 0,-1 0 0,0 1 0,0-1 0,1 0 0,-1 1 0,0-1 0,0 1 0,0-1 0,-1 1 0,1 0 0,0-1 0,-1 1 0,1 0 0,-1-1 0,1 1 0,-1 0 0,0 0 0,0-1 0,0 1 0,0 0 0,0 2 0,0 10 0,-2 0 0,1 0 0,-7 23 0,1-4 0,1 11-1365,2-24-5461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8:43.7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66 1 24575,'3'0'0,"1"3"0,0 4 0,-1 7 0,-1 3 0,0 3 0,-2 3 0,1 2 0,-4 1 0,-4 1 0,-1-3 0,-3 5 0,-1-4 0,1-2 0,2-2 0,-1-2 0,3-1 0,1-4-8191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8:44.2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0 188 24575,'2'-5'0,"0"1"0,0 0 0,0 0 0,0 0 0,1 0 0,-1 0 0,1 0 0,0 1 0,0-1 0,1 1 0,-1 0 0,1 0 0,4-3 0,11-12 0,-17 16 0,20-23 0,1 1 0,32-27 0,-54 50 0,1 0 0,-1-1 0,0 1 0,1 0 0,-1 0 0,1 0 0,-1 1 0,1-1 0,0 0 0,-1 1 0,1-1 0,0 1 0,-1-1 0,1 1 0,0 0 0,0-1 0,-1 1 0,1 0 0,0 0 0,0 1 0,0-1 0,-1 0 0,1 0 0,0 1 0,-1-1 0,3 2 0,-1 0 0,-1 0 0,0 0 0,0 0 0,0 0 0,0 0 0,0 1 0,-1-1 0,1 1 0,0-1 0,-1 1 0,0 0 0,0 0 0,0-1 0,1 4 0,2 12 0,0 0 0,-1 0 0,0 34 0,1 106 0,-21 201 0,13-339 112,2-17-321,1-12-1059,0-8-5558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8:44.6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236 2 24575,'29'-1'0,"-14"1"0,0 0 0,1 0 0,-1 2 0,19 3 0,-28-3 0,-1 0 0,1 0 0,-1 0 0,0 0 0,0 1 0,0 0 0,0 1 0,0-1 0,0 1 0,-1-1 0,0 1 0,0 1 0,0-1 0,6 10 0,5 8 0,-2 2 0,-1-1 0,-1 2 0,-1 0 0,-1 0 0,-1 0 0,-2 1 0,0 0 0,3 43 0,-4 23 0,-8 132 0,0-147 0,0-41 0,-1 0 0,-1 0 0,-2-1 0,-1 0 0,-24 61 0,22-72 0,-1 1 0,-1-2 0,-1 0 0,-1 0 0,-1-1 0,-1-1 0,-1 0 0,-29 27 0,36-40 11,0-1 0,0 0 0,-1-1 0,0 0 0,0 0 0,0-1-1,-1-1 1,0 0 0,1 0 0,-17 1 0,-8 1-506,-1-2 0,-39-2 0,40-1-6331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8:45.0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498 1 24575,'-5'0'0,"0"1"0,0-1 0,1 1 0,-1 0 0,0 1 0,1-1 0,-1 1 0,1 0 0,-1 0 0,1 0 0,0 1 0,0 0 0,0-1 0,0 2 0,1-1 0,-6 5 0,-5 8 0,1 1 0,-18 28 0,1-1 0,-27 24 0,-90 81 0,144-146 0,-10 10 0,1 0 0,1 1 0,0 1 0,1-1 0,1 2 0,0-1 0,1 1 0,0 1 0,2-1 0,0 1 0,1 1 0,0-1 0,1 1 0,-2 32 0,5-26 0,1 0 0,1 0 0,1 0 0,1 0 0,1 0 0,1 0 0,2-1 0,0 0 0,1 0 0,17 33 0,36 52-1365,-31-60-5461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8:50.9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79 24575,'2'3'0,"8"1"0,11 0 0,14-4 0,19-5 0,21-4 0,22-7 0,27-4 0,20-1 0,-15 2-8191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2:48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1612 142 24575,'-17'-13'0,"0"1"0,-1 1 0,0 1 0,-1 0 0,0 1 0,0 1 0,-1 1 0,-34-8 0,7 6 0,-1 2 0,-74-3 0,62 7 0,-20-4 0,-100-3 0,166 9 0,-1 2 0,1-1 0,0 2 0,0-1 0,0 2 0,0 0 0,0 1 0,1 0 0,-1 1 0,-15 9 0,-462 256 0,479-262 0,1-1 0,0 2 0,1-1 0,-1 2 0,2-1 0,-1 1 0,2 1 0,-1-1 0,1 2 0,1-1 0,-6 13 0,-6 13 0,2 2 0,-15 51 0,23-54 0,3 0 0,1 1 0,1 0 0,2-1 0,2 1 0,6 57 0,-4-83 0,0 0 0,0-1 0,1 1 0,1 0 0,0-1 0,0 0 0,1 0 0,0 0 0,0-1 0,1 0 0,9 11 0,14 14 0,48 45 0,-35-38 0,-24-24 0,2 0 0,0-1 0,1-1 0,0-1 0,1-1 0,1-1 0,0-1 0,43 15 0,14-3 0,112 19 0,-49-13 0,311 52 0,-367-68 0,-76-11 0,0-1 0,1 0 0,-1-1 0,0 0 0,1 0 0,-1-2 0,1 1 0,-1-1 0,0-1 0,0 0 0,0-1 0,-1 0 0,1 0 0,-1-1 0,0-1 0,0 0 0,0 0 0,-1-1 0,0 0 0,-1 0 0,13-14 0,21-25 0,-2-2 0,39-60 0,28-36 0,-7 14 0,-87 110 0,-2 0 0,1-1 0,-2-1 0,13-42 0,41-148-1365,-58 185-5461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8:56.6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24575,'0'1'0,"0"1"0,0-1 0,0 1 0,0-1 0,1 0 0,-1 1 0,1-1 0,-1 0 0,1 1 0,-1-1 0,1 0 0,0 0 0,0 1 0,0-1 0,0 0 0,-1 0 0,1 0 0,1 0 0,-1 0 0,0 0 0,0 0 0,0-1 0,0 1 0,1 0 0,-1-1 0,0 1 0,1-1 0,-1 1 0,0-1 0,3 1 0,50 4 0,-36-5 0,395 16 0,433 37 0,-720-42 59,53 7-1483,-164-15-5402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9:12.9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24575,'259'18'0,"-4"0"0,11-20 0,174 4 0,-294 16 0,-101-11 0,70 4 0,1201-10 0,-615-3 0,-390-16 0,-52 20 0,397-4 0,-443-16 0,45 0 0,7060 19 0,-6490 55 0,9-24 0,-832-32 0,12 1-195,-1 0 0,1 1 0,0 1 0,-1 0 0,1 1 0,21 9 0,-25-8-6631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9:27.2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1 179 24575,'0'3'0,"3"1"0,4 0 0,6-1 0,5-4 0,5-5 0,10-7 0,6-4 0,6-3 0,0 0 0,2-1 0,2 1 0,2 1 0,0 0 0,5 4 0,-2 4 0,-7 4 0,-11 4-8191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9:27.6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758 0 24575,'-15'1'0,"0"0"0,0 1 0,0 1 0,1 0 0,-1 1 0,1 0 0,0 1 0,0 1 0,0 0 0,1 1 0,-25 16 0,-272 128 0,104-56 0,181-81-1365,4-2-5461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9:28.2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459 1 24575,'-11'0'0,"-24"0"0,-56 6 0,78-3 0,0-1 0,0 2 0,0 0 0,1 0 0,0 1 0,0 1 0,-19 11 0,-153 112-1365,166-116-5461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9:28.8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322 163 24575,'0'-3'0,"-1"0"0,1 0 0,0 0 0,-1 0 0,1 0 0,-1 0 0,0 0 0,0 1 0,0-1 0,-1 0 0,1 0 0,0 1 0,-1-1 0,0 0 0,0 1 0,0 0 0,0-1 0,0 1 0,0 0 0,0 0 0,-1 0 0,1 1 0,-1-1 0,0 0 0,1 1 0,-1 0 0,0 0 0,0 0 0,0 0 0,0 0 0,0 0 0,-5 0 0,-12-2 0,0 2 0,0 0 0,0 1 0,-23 3 0,1 0 0,39-4 0,-1 1 0,1 0 0,-1 1 0,1-1 0,-1 1 0,1-1 0,0 1 0,-1 0 0,1 0 0,0 0 0,-1 1 0,1-1 0,0 1 0,0 0 0,0 0 0,1 0 0,-1 0 0,0 1 0,1-1 0,-1 0 0,-3 6 0,3-2 0,0 0 0,1 1 0,-1-1 0,1 0 0,1 1 0,-1-1 0,1 1 0,0 0 0,1-1 0,0 11 0,-1-5 0,0 13 0,2-1 0,0 0 0,6 37 0,-5-53 0,0 0 0,1 0 0,0 0 0,0 0 0,1-1 0,0 0 0,0 1 0,1-1 0,-1-1 0,1 1 0,1-1 0,0 0 0,0 0 0,8 6 0,-5-5 0,0 0 0,1-1 0,0-1 0,0 1 0,1-1 0,0-1 0,0 0 0,0-1 0,0 0 0,19 3 0,-24-5 0,0-1 0,-1 0 0,1 0 0,0 0 0,0-1 0,-1 1 0,1-1 0,-1-1 0,1 1 0,-1-1 0,1 0 0,-1 0 0,0-1 0,0 1 0,0-1 0,0 0 0,0-1 0,-1 1 0,1-1 0,-1 0 0,0 0 0,0 0 0,4-7 0,6-10 17,-2-1 0,0 0 1,-2 0-1,0-1 0,-2-1 0,11-47 0,-10 24-512,-3 1 0,2-84 0,-8 92-6331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09:30.0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14 405 24575,'-1'0'0,"0"-1"0,0 1 0,1 0 0,-1-1 0,0 1 0,1-1 0,-1 1 0,0-1 0,1 1 0,-1-1 0,1 1 0,-1-1 0,0 1 0,1-1 0,0 0 0,-1 1 0,1-1 0,-1 0 0,1 0 0,0 1 0,-1-1 0,1 0 0,0 0 0,0 1 0,0-1 0,0 0 0,0 0 0,0 0 0,0 1 0,0-1 0,0 0 0,0 0 0,0 0 0,0 1 0,0-1 0,1 0 0,-1 0 0,0 1 0,1-1 0,-1 0 0,1 0 0,12-35 0,-4 23 0,0 0 0,1 1 0,0 0 0,1 0 0,0 1 0,18-13 0,84-54 0,-64 46 0,107-71-1365,-106 73-5461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0:53.5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0 239 24575,'5491'0'-2749,"-4543"-35"2525,-7-90 3025,-818 108-2742,1 5 1,210 7-1,-195 6-65,-129-2-17,0-1 0,-1 0 0,1 0 0,-1 0 0,1-1 0,-1-1 0,16-8 0,-3 3-1158,-4 1-5645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1:25.5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 0 24575,'-1'0'0,"1"0"0,-1 0 0,1 0 0,0 0 0,-1 0 0,1 0 0,-1 0 0,1 1 0,-1-1 0,1 0 0,-1 0 0,1 0 0,-1 1 0,1-1 0,0 0 0,-1 0 0,1 1 0,0-1 0,-1 0 0,1 1 0,0-1 0,-1 0 0,1 1 0,0-1 0,-1 1 0,1-1 0,0 0 0,0 1 0,0-1 0,0 1 0,-1-1 0,1 1 0,0-1 0,0 1 0,0-1 0,0 1 0,0-1 0,0 1 0,0-1 0,0 0 0,0 1 0,0-1 0,0 1 0,1-1 0,-1 1 0,0-1 0,0 1 0,0-1 0,1 1 0,-1-1 0,0 0 0,0 1 0,1-1 0,-1 0 0,0 1 0,1-1 0,-1 0 0,1 1 0,17 24 0,4-5 0,2 0 0,0-2 0,1 0 0,1-2 0,34 16 0,145 57 0,-184-81 0,14 4 0,-1-1 0,1-2 0,1-2 0,-1-1 0,1-1 0,0-3 0,61-2 0,20 0 0,-46 1 0,1-3 0,113-18 0,-126 11 0,75-1 0,22-3 0,4-2 0,269 9 0,-230 9 0,-165-3 0,-23 2 0,0-2 0,1 1 0,-1-1 0,0-1 0,0 0 0,0-1 0,0 0 0,0 0 0,0-1 0,0-1 0,-1 0 0,0 0 0,14-9 0,-18 9 4,0 1-1,1 0 0,-1 0 1,0 1-1,1 0 0,0 0 1,-1 0-1,1 1 0,0 0 1,10-1-1,78 4-178,-45 1-1052,-35-3-5599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0:43.3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24575,'0'618'0,"18"-441"0,-18-125-1365,0-37-5461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2:39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1 24575,'0'15'0,"-1"16"0,1 0 0,2 0 0,1 0 0,13 54 0,3 14 0,-16-71 0,13 47 0,-12-61 0,0 0 0,-1 0 0,-1 0 0,0 1 0,-1-1 0,-1 1 0,0-1 0,-1 1 0,-5 26 0,6-40 0,0-1 0,0 0 0,0 1 0,0-1 0,0 0 0,0 0 0,0 1 0,0-1 0,0 0 0,-1 0 0,1 1 0,0-1 0,0 0 0,0 0 0,0 1 0,-1-1 0,1 0 0,0 0 0,0 0 0,-1 1 0,1-1 0,0 0 0,0 0 0,-1 0 0,1 0 0,0 0 0,0 0 0,-1 1 0,1-1 0,0 0 0,0 0 0,-1 0 0,1 0 0,0 0 0,-1 0 0,1 0 0,0 0 0,0 0 0,-1 0 0,1 0 0,0-1 0,-1 1 0,1 0 0,0 0 0,0 0 0,-1 0 0,1 0 0,0-1 0,-16-15 0,-7-24 0,-95-224 0,102 227 0,10 20 0,0-1 0,1 1 0,1-1 0,1 0 0,0 1 0,2-1 0,0-1 0,0 1 0,5-32 0,2 36 0,2 21 0,5 25 0,-6 23 0,-2 1 0,-3-1 0,-5 62 0,1-7 0,4-142 0,1 0 0,9-33 0,-5 25 0,4-53 0,-10 81 0,-2 6 0,1-1 0,0 1 0,1-1 0,0 0 0,0 1 0,0 0 0,1-1 0,0 1 0,5-11 0,-7 17 0,0 0 0,0 0 0,0 0 0,0-1 0,0 1 0,0 0 0,0 0 0,0 0 0,0 0 0,1 0 0,-1-1 0,0 1 0,0 0 0,0 0 0,0 0 0,0 0 0,1 0 0,-1 0 0,0 0 0,0 0 0,0 0 0,0-1 0,1 1 0,-1 0 0,0 0 0,0 0 0,0 0 0,1 0 0,-1 0 0,0 0 0,0 0 0,0 0 0,0 0 0,1 0 0,-1 1 0,0-1 0,0 0 0,0 0 0,0 0 0,1 0 0,-1 0 0,0 0 0,0 0 0,0 0 0,0 0 0,0 1 0,1-1 0,-1 0 0,0 0 0,0 0 0,0 0 0,0 0 0,0 1 0,0-1 0,6 16 0,0 18 0,-3 241 0,-5-150 0,2-117 0,0-1 0,0 1 0,-1 0 0,0-1 0,-4 14 0,5-21 0,0 0 0,0 1 0,0-1 0,0 0 0,0 0 0,0 0 0,0 0 0,0 0 0,0 0 0,0 1 0,0-1 0,0 0 0,0 0 0,0 0 0,0 0 0,-1 0 0,1 0 0,0 0 0,0 1 0,0-1 0,0 0 0,0 0 0,0 0 0,0 0 0,0 0 0,0 0 0,-1 0 0,1 0 0,0 0 0,0 0 0,0 0 0,0 0 0,0 0 0,0 0 0,-1 0 0,1 0 0,0 0 0,0 0 0,0 0 0,0 0 0,0 0 0,0 0 0,-1 0 0,1 0 0,0 0 0,0 0 0,0 0 0,0 0 0,0 0 0,0 0 0,0 0 0,-1 0 0,1 0 0,0 0 0,0 0 0,0-1 0,0 1 0,0 0 0,0 0 0,0 0 0,0 0 0,0 0 0,-1-1 0,-5-12 0,-3-19 0,2-37 0,4 0 0,4-70 0,1 40 0,-2 94 0,2 7 0,2 19 0,3 31 0,-1 46 0,11 236 0,-17-309 0,0-53 0,-1-21 0,3 19 41,1 1 0,11-50-1,-8 50-536,-1 0 1,2-46-1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0:44.3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16 24575,'0'-1'0,"0"1"0,0-1 0,0 0 0,0 0 0,1 1 0,-1-1 0,0 0 0,1 1 0,-1-1 0,1 0 0,-1 1 0,0-1 0,1 1 0,-1-1 0,1 1 0,0-1 0,-1 1 0,1-1 0,-1 1 0,1-1 0,0 1 0,-1 0 0,1-1 0,0 1 0,-1 0 0,1 0 0,0-1 0,0 1 0,-1 0 0,1 0 0,0 0 0,0 0 0,-1 0 0,1 0 0,0 0 0,0 0 0,-1 0 0,1 0 0,0 1 0,0-1 0,-1 0 0,1 0 0,0 1 0,-1-1 0,2 1 0,32 14 0,-13 4 0,0 1 0,-2 0 0,0 2 0,-2 0 0,0 1 0,19 35 0,-13-20 0,42 51 0,-59-83 0,0 1 0,0-1 0,0 0 0,1-1 0,0 1 0,9 4 0,-15-9 0,1 0 0,-1 0 0,1 0 0,-1-1 0,1 1 0,0-1 0,-1 1 0,1-1 0,0 0 0,-1 0 0,1 1 0,0-1 0,-1 0 0,1-1 0,0 1 0,-1 0 0,1 0 0,0-1 0,-1 1 0,1-1 0,0 1 0,-1-1 0,1 0 0,-1 0 0,1 1 0,-1-1 0,1 0 0,-1-1 0,0 1 0,0 0 0,1 0 0,-1 0 0,0-1 0,0 1 0,0 0 0,0-1 0,-1 1 0,2-3 0,40-80 0,-30 58 0,1 0 0,1 1 0,1 0 0,19-23 0,26-25 0,-60 73 0,0-1 0,0 1 0,0 0 0,1-1 0,-1 1 0,0 0 0,0 0 0,1-1 0,-1 1 0,0 0 0,0 0 0,1-1 0,-1 1 0,0 0 0,1 0 0,-1 0 0,0 0 0,1 0 0,-1-1 0,0 1 0,1 0 0,-1 0 0,0 0 0,1 0 0,-1 0 0,0 0 0,1 0 0,-1 0 0,0 0 0,1 0 0,-1 0 0,0 1 0,1-1 0,-1 0 0,1 0 0,5 14 0,-4 24 0,-2-35 0,1 43 0,2-1 0,2 0 0,11 45 0,20 82 0,-32-152-118,-1-4-132,1 0 1,1-1 0,0 1-1,9 18 1,-5-19-6577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0:45.2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237 53 24575,'0'-2'0,"0"0"0,0 0 0,0 0 0,-1 0 0,1 0 0,0 0 0,-1 0 0,1 0 0,-1 0 0,0 0 0,1 0 0,-1 0 0,0 0 0,0 0 0,-1 0 0,1 1 0,0-1 0,0 1 0,-1-1 0,1 1 0,-1-1 0,0 1 0,1 0 0,-1-1 0,0 1 0,1 0 0,-1 0 0,0 0 0,0 1 0,0-1 0,0 0 0,0 1 0,0-1 0,0 1 0,0 0 0,0 0 0,-1 0 0,1 0 0,0 0 0,-3 1 0,-2-1 0,0 1 0,1 0 0,-1 1 0,1 0 0,-1 0 0,1 0 0,0 1 0,0-1 0,0 2 0,0-1 0,-9 7 0,6-1 0,0 1 0,1 0 0,0 0 0,0 1 0,1 0 0,1 0 0,-1 0 0,2 1 0,0 0 0,0 0 0,1 1 0,1-1 0,0 1 0,1 0 0,-2 19 0,3-21 0,1 0 0,0 0 0,0 0 0,1 0 0,0-1 0,1 1 0,0 0 0,1-1 0,0 1 0,1-1 0,0 0 0,1 0 0,0 0 0,0-1 0,1 0 0,0 0 0,0 0 0,16 15 0,11 2 0,1-1 0,66 34 0,-45-27 0,-53-31 0,0 0 0,1 0 0,-1 1 0,0-1 0,0 1 0,0-1 0,0 1 0,0 0 0,0 0 0,-1 0 0,1 0 0,-1 0 0,1 0 0,-1 0 0,0 0 0,0 1 0,1-1 0,-2 0 0,1 1 0,0-1 0,0 1 0,-1-1 0,1 5 0,-2-4 0,0-1 0,1 1 0,-1 0 0,-1-1 0,1 1 0,0-1 0,-1 1 0,1-1 0,-1 0 0,1 0 0,-1 0 0,0 0 0,0 0 0,0 0 0,0 0 0,-1 0 0,1-1 0,0 1 0,-1-1 0,1 0 0,-6 2 0,-4 2 0,0 0 0,-1-1 0,0 0 0,-15 2 0,21-5 0,1 0 0,-1 0 0,1-1 0,-1 0 0,0 0 0,1 0 0,-1-1 0,1 0 0,-1 0 0,-7-3 0,13 3 3,0 1 1,0 0-1,0-1 0,0 1 0,0 0 1,0-1-1,1 1 0,-1-1 0,0 0 1,0 1-1,1-1 0,-1 1 0,0-1 1,1 0-1,-1 0 0,0 1 0,1-1 1,-1 0-1,1 0 0,0 0 0,-1 0 0,1 1 1,-1-1-1,1 0 0,0 0 0,0 0 1,0 0-1,0 0 0,0 0 0,-1 0 1,2 0-1,-1 0 0,0 0 0,0 0 1,0 0-1,1-1 0,20-29-1488,-11 21-5341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0:45.8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0 24575,'-24'46'0,"13"-1"0,3 0 0,1 1 0,0 56 0,12 140 0,0-205 0,-5-35 0,0-1 0,0 1 0,1 0 0,-1 0 0,1-1 0,-1 1 0,1 0 0,0-1 0,-1 1 0,1-1 0,0 1 0,0-1 0,0 1 0,0-1 0,0 0 0,1 0 0,1 3 0,3-7-1365,-1-5-5461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0:46.2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24575,'-1'5'0,"1"0"0,1 0 0,-1 0 0,1 0 0,-1 0 0,2 0 0,-1 0 0,0 0 0,1-1 0,0 1 0,0-1 0,0 1 0,1-1 0,-1 0 0,1 1 0,0-1 0,7 6 0,-4-5 0,1 0 0,-1-1 0,1 0 0,0-1 0,0 1 0,1-1 0,-1-1 0,1 1 0,-1-1 0,14 2 0,39 3-455,0-2 0,79-4 0,-121-1-6371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0:46.5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24575,'3'0'0,"4"0"0,6 0 0,5 0 0,5 0 0,4 0 0,5 0 0,4 0 0,3 0 0,4 0 0,3 0 0,3 0 0,0 0 0,-4 0 0,-8 0-8191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0:46.9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1 24575,'-1'0'0,"1"0"0,0 0 0,0 0 0,-1 0 0,1 0 0,0 0 0,0 0 0,-1 0 0,1 0 0,0 0 0,0 0 0,-1 0 0,1 0 0,0 0 0,0 0 0,-1 0 0,1 0 0,0 0 0,0 0 0,-1 0 0,1 0 0,0 1 0,0-1 0,0 0 0,-1 0 0,1 0 0,0 0 0,0 1 0,0-1 0,-1 0 0,1 0 0,0 0 0,0 1 0,0-1 0,0 0 0,0 0 0,0 1 0,0-1 0,-1 0 0,1 0 0,0 1 0,0-1 0,0 0 0,0 0 0,0 1 0,0-1 0,9 14 0,16 7 0,-8-13 0,0-1 0,1 0 0,0-2 0,0 0 0,0-1 0,0-1 0,1 0 0,26-1 0,6 3 0,180 11-1365,-174-15-5461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1:26.7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3338 627 24575,'1'-4'0,"-1"0"0,0 1 0,0-1 0,0 0 0,0 1 0,0-1 0,-1 0 0,0 1 0,0-1 0,0 1 0,0-1 0,0 1 0,-1-1 0,1 1 0,-1 0 0,0 0 0,0 0 0,-1 0 0,1 0 0,0 0 0,-1 1 0,0-1 0,1 1 0,-1-1 0,0 1 0,0 0 0,-1 0 0,1 1 0,0-1 0,0 1 0,-1-1 0,1 1 0,-8-1 0,-121-31 0,-243-25 0,161 29 0,-469-66-356,-3 50-1,680 45 357,-746 4 713,736-4-713,0 1 0,-1 1 0,1 0 0,0 1 0,0 1 0,0 0 0,1 1 0,-1 1 0,1 0 0,0 2 0,1-1 0,0 2 0,0 0 0,1 0 0,0 1 0,0 1 0,1 0 0,1 1 0,0 0 0,0 1 0,2 0 0,-1 0 0,2 1 0,0 1 0,0-1 0,-10 30 0,2 14 0,2 1 0,3 0 0,-7 112 0,18 187 0,3-164 0,-2-168 0,0 0 0,1-1 0,2 1 0,1-1 0,1 0 0,0 0 0,2-1 0,1 0 0,16 30 0,-17-41 0,-1 0 0,2 0 0,0-1 0,0 0 0,1-1 0,0 0 0,1 0 0,1-1 0,-1-1 0,1 0 0,1 0 0,0-1 0,0-1 0,1 0 0,-1-1 0,1-1 0,18 5 0,37 3 0,1-3 0,0-2 0,88-4 0,-58-1 0,589 12 0,35 2 0,-467-6 0,421 7 0,-645-18 0,0-1 0,-1-2 0,1-1 0,-1-2 0,0-1 0,0-1 0,-1-2 0,0-1 0,-1-2 0,38-20 0,-26 7 0,-1-1 0,-1-2 0,-1-2 0,-2-2 0,64-71 0,-76 74 0,-2-1 0,-2-2 0,-1 0 0,-1-1 0,-2 0 0,-1-2 0,-2 0 0,11-43 0,-6-6 0,-4-1 0,8-156 0,-22-178 0,-4 255 0,-15-112-1365,17 260-5461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0:56.9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13379 3 24575,'-1962'-2'-1094,"-2044"5"-2134,2882 39 2894,798-11 23,-461 105 1,-64 95 72,10 33 284,766-240-45,-407 125-2,-344 116-2,14-22 1201,713-217 452,-185 76 1,254-88-1563,1 0 1,0 2-1,1 2 1,1 0-1,1 2 1,0 1-1,2 1 1,0 1-1,2 1 1,-24 32-1,18-8-88,1 1 0,3 1 0,2 2 0,-29 100 0,-16 40 0,-104 182 0,55-125 0,97-205 0,1 0 0,-18 79 0,31-104 0,2 0 0,0 1 0,1-1 0,1 1 0,1 0 0,1 0 0,1-1 0,0 1 0,7 24 0,-2-24 0,1-1 0,1 0 0,0 0 0,2-1 0,0 0 0,1-1 0,1 0 0,0-1 0,1-1 0,1 0 0,22 17 0,18 11 0,121 71 0,-60-48 0,2-6 0,3-4 0,2-6 0,2-6 0,151 33 0,-188-60 0,134 7 0,90-15 0,-88-4 0,-95 3 0,62 1 0,-161-8 0,-20 0 0,0-1 0,-1 1 0,1-2 0,0 1 0,-1-1 0,15-4 0,-23 5-8,-1 0 0,0 0 0,0-1 0,1 1-1,-1 0 1,0 0 0,0 0 0,0-1 0,0 1 0,1 0-1,-1 0 1,0 0 0,0-1 0,0 1 0,0 0 0,0-1 0,0 1-1,0 0 1,1 0 0,-1-1 0,0 1 0,0 0 0,0 0-1,0-1 1,0 1 0,0 0 0,0-1 0,0 1 0,-1 0-1,1 0 1,0-1 0,0 1 0,0 0 0,0 0 0,0-1-1,0 1 1,0 0 0,-1 0 0,1-1 0,0 1 0,0 0 0,0 0-1,-1 0 1,1-1 0,0 1 0,0 0 0,0 0 0,-1 0-1,1 0 1,0 0 0,0-1 0,-1 1 0,1 0 0,0 0-1,-1 0 1,1 0 0,0 0 0,0 0 0,-1 0 0,1 0-1,-2-2-858,-6-4-5959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0:57.2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399 1 24575,'22'26'0,"-2"2"0,0 0 0,-2 1 0,-1 1 0,14 36 0,-20-44 0,39 81 0,165 317 0,-209-410 0,-1 0 0,0 0 0,0 0 0,-1 1 0,-1 0 0,0-1 0,0 1 0,-1 0 0,1 16 0,-3-20 0,0-1 0,-1 0 0,0 1 0,0-1 0,-1 0 0,0 0 0,0 1 0,0-1 0,0-1 0,-1 1 0,0 0 0,-1-1 0,1 1 0,-1-1 0,0 0 0,0 0 0,-9 7 0,-7 5 0,-1-1 0,0-2 0,-1 0 0,0-1 0,-1-1 0,0-1 0,-29 9 0,-10 0 0,-105 20 0,-3-20 123,6 0-1611,140-15-5338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1:06.2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143 12 24575,'-1'-1'0,"0"0"0,0 1 0,0-1 0,0 0 0,0 0 0,0 0 0,0 0 0,0 1 0,0-1 0,0 1 0,0-1 0,0 1 0,-1-1 0,1 1 0,0 0 0,0-1 0,-1 1 0,1 0 0,0 0 0,-1 0 0,1 0 0,0 0 0,0 0 0,-1 0 0,-1 1 0,1 0 0,0 0 0,0 0 0,0 1 0,0-1 0,0 0 0,0 1 0,1 0 0,-1-1 0,0 1 0,1 0 0,-1 0 0,-1 4 0,-4 6 0,1 1 0,0 1 0,-6 21 0,10-30 0,-5 22 0,1 0 0,2 1 0,-2 40 0,3-35 0,-12 64 0,12-84 0,0 0 0,0 0 0,2 1 0,0-1 0,0 0 0,3 27 0,-2-35 0,1-1 0,0 0 0,0 0 0,0 0 0,0 0 0,1 0 0,0 0 0,0 0 0,0-1 0,0 1 0,0-1 0,1 1 0,-1-1 0,1 0 0,0 0 0,0 0 0,0 0 0,1-1 0,-1 1 0,1-1 0,-1 0 0,1 0 0,0 0 0,0 0 0,7 2 0,7 1 0,0 0 0,1-1 0,-1-1 0,1-1 0,0 0 0,20-2 0,-32 0 0,0-1 0,-1 0 0,1 0 0,-1-1 0,0 0 0,0 0 0,1 0 0,-1-1 0,-1 0 0,1 0 0,0-1 0,-1 1 0,1-1 0,-1 0 0,0-1 0,-1 1 0,1-1 0,-1 0 0,0 0 0,6-10 0,18-40 0,-22 41 0,0 0 0,1 1 0,1 0 0,9-13 0,-14 23 0,0-1 0,0 1 0,0 0 0,0 0 0,1 1 0,-1-1 0,1 1 0,0 0 0,0 0 0,-1 0 0,1 0 0,1 0 0,-1 1 0,0 0 0,0 0 0,0 0 0,1 0 0,5 1 0,-4-1 0,-1 1 0,0 0 0,0 0 0,0 0 0,1 1 0,-1 0 0,0 0 0,0 0 0,0 0 0,0 1 0,0 0 0,-1 0 0,6 3 0,-7-2 0,-1 0 0,1 0 0,0 0 0,-1 0 0,0 0 0,0 0 0,0 1 0,0 0 0,0-1 0,-1 1 0,1 0 0,-1-1 0,0 1 0,0 0 0,-1 0 0,1 0 0,-1 7 0,1 2 0,16 264 0,-17-266 0,1 1 0,0-1 0,0 1 0,1-1 0,1 0 0,0 0 0,0 0 0,1 0 0,0 0 0,1-1 0,1 0 0,-1 0 0,2 0 0,-1 0 0,9 8 0,20 24 0,-27-31 0,0-1 0,0 0 0,16 14 0,22 20 0,-40-37 0,0 0 0,1 0 0,0 0 0,0-1 0,0 0 0,0-1 0,1 1 0,0-2 0,0 1 0,1-1 0,-1 0 0,1-1 0,0 0 0,0 0 0,17 2 0,-15-4 0,0-1 0,-1-1 0,1 0 0,-1 0 0,1-1 0,-1-1 0,0 0 0,0 0 0,0-1 0,0 0 0,0 0 0,-1-1 0,0-1 0,0 1 0,14-13 0,7-9 0,-1-1 0,47-60 0,9-9 0,-64 75 0,-15 14 0,0 1 0,1 0 0,0 0 0,0 1 0,12-8 0,-17 13 0,0 0 0,-1 0 0,1 0 0,0 1 0,0-1 0,-1 1 0,1-1 0,0 1 0,0 0 0,0-1 0,0 1 0,0 0 0,-1 0 0,1 0 0,0 1 0,0-1 0,0 0 0,0 1 0,0-1 0,-1 1 0,1 0 0,0 0 0,0-1 0,-1 1 0,1 0 0,-1 0 0,1 0 0,-1 1 0,1-1 0,-1 0 0,0 1 0,3 2 0,198 231 0,-150-182 0,-13-14 0,40 51 0,-68-75 0,0 0 0,-2 1 0,0 0 0,0 0 0,-2 1 0,0 0 0,7 27 0,-5-10 0,-2 0 0,-1 0 0,-2 1 0,0 38 0,-6 23 0,4 179 0,-1-261 0,1 1 0,0-1 0,1 0 0,1 0 0,0 0 0,1 0 0,0-1 0,1 0 0,1 0 0,11 18 0,-12-24 0,-1-1 0,1 0 0,-1 0 0,2 0 0,-1-1 0,1 0 0,-1 0 0,1-1 0,1 1 0,-1-2 0,1 1 0,-1-1 0,1 0 0,0-1 0,0 1 0,0-2 0,0 1 0,1-1 0,12 0 0,-2 0 0,-1-1 0,1-1 0,0 0 0,27-7 0,-37 6 0,-1-1 0,1 0 0,-1-1 0,0 0 0,0 0 0,-1-1 0,1 0 0,-1 0 0,0 0 0,0-1 0,9-11 0,148-182 0,-46 68 0,-92 100 0,-24 27 0,0 1 0,0 0 0,1-1 0,-1 1 0,1 0 0,0 1 0,0-1 0,0 0 0,0 1 0,0-1 0,1 1 0,-1 0 0,1 0 0,-1 1 0,1-1 0,0 1 0,0 0 0,-1-1 0,1 2 0,0-1 0,0 0 0,0 1 0,7 0 0,-3 0 0,0 1 0,1 1 0,-1-1 0,0 1 0,-1 1 0,1-1 0,0 1 0,-1 1 0,1 0 0,-1 0 0,0 0 0,0 0 0,-1 1 0,1 0 0,-1 1 0,0 0 0,-1 0 0,1 0 0,8 14 0,-6-8 0,0 0 0,-1 1 0,0 0 0,-1 1 0,0-1 0,-1 1 0,-1 0 0,0 0 0,-1 1 0,1 19 0,1 5 0,10 46 0,2 16 0,-14-82 0,1 0 0,1 0 0,10 23 0,-8-22 0,-1 0 0,7 35 0,-12-49 0,0 1 0,0 0 0,1 0 0,0-1 0,0 1 0,1-1 0,0 1 0,0-1 0,1 0 0,-1 0 0,1-1 0,0 1 0,1-1 0,-1 0 0,1 0 0,0 0 0,1-1 0,-1 1 0,1-1 0,-1-1 0,1 1 0,1-1 0,-1 0 0,0 0 0,1-1 0,-1 0 0,1 0 0,0 0 0,7 0 0,19 2 0,-29-3 0,1-1 0,-1 1 0,1 0 0,0-1 0,-1 0 0,1 0 0,-1 0 0,1-1 0,0 0 0,-1 1 0,1-2 0,-1 1 0,0 0 0,1-1 0,4-3 0,111-68 0,64-34 0,-164 97 0,-1 0 0,-1-1 0,0-1 0,19-17 0,-29 21 0,1 0 0,-1-1 0,-1 0 0,1 0 0,-2-1 0,1 0 0,-1 0 0,-1 0 0,6-14 0,13-37 0,4 2 0,1 1 0,4 1 0,60-81 0,-76 116 0,1 1 0,36-33 0,-52 53 0,-1 0 0,0 0 0,0 0 0,1 0 0,-1 0 0,0 0 0,1 1 0,-1-1 0,1 1 0,-1-1 0,1 1 0,-1-1 0,1 1 0,-1 0 0,1 0 0,-1 0 0,1 0 0,-1 0 0,1 0 0,0 0 0,-1 0 0,1 1 0,-1-1 0,1 0 0,-1 1 0,1-1 0,-1 1 0,0 0 0,1 0 0,-1-1 0,0 1 0,1 0 0,-1 0 0,0 0 0,0 0 0,0 1 0,0-1 0,0 0 0,0 0 0,0 1 0,0-1 0,-1 0 0,2 3 0,4 8 0,0 0 0,-1 1 0,0-1 0,3 14 0,-5-17 0,145 365 0,-90-242 0,-57-129 0,20 44 0,-2 1 0,-2 1 0,16 74 0,-30-103 0,1 0 0,1 0 0,1-1 0,1 0 0,13 27 0,-17-40 0,0 0 0,1-1 0,0 1 0,0-1 0,0 0 0,0 0 0,1 0 0,0-1 0,0 1 0,0-1 0,1-1 0,-1 1 0,1-1 0,0 0 0,0 0 0,0 0 0,0-1 0,0 0 0,1 0 0,8 1 0,-2-2 0,30 5 0,-1-1 0,56-3 0,-84-2 0,0-2 0,0 0 0,0 0 0,0-1 0,-1-1 0,1-1 0,-1 0 0,0 0 0,0-1 0,23-16 0,-15 9 0,-2-2 0,1-1 0,-2 0 0,0-1 0,-1-1 0,0-1 0,-2 0 0,0-1 0,-1 0 0,-1-2 0,-1 1 0,-1-2 0,-1 1 0,-2-1 0,8-26 0,37-124 0,-31 110 0,-3 0 0,18-110 0,-33 142 0,2 0 0,1 0 0,1 1 0,24-55 0,-14 36 0,-15 37 0,1 1 0,0 1 0,1-1 0,0 0 0,10-15 0,-12 23 0,0 0 0,0 0 0,0 0 0,0 0 0,0 0 0,1 1 0,0-1 0,-1 1 0,1 0 0,0 0 0,0 1 0,0-1 0,0 1 0,0 0 0,0 0 0,1 0 0,-1 0 0,0 1 0,7 0 0,8-1 0,-3 0 0,1 1 0,29 3 0,-42-2 0,1-1 0,-1 1 0,0 1 0,1-1 0,-1 0 0,0 1 0,0 0 0,0 0 0,0 0 0,-1 1 0,1-1 0,-1 1 0,1 0 0,-1 0 0,4 4 0,65 97 0,-29-39 0,-20-19 0,-21-41 0,1 1 0,-1-1 0,1 1 0,0-1 0,0 0 0,1 0 0,-1 0 0,1-1 0,0 1 0,1-1 0,7 7 0,-9-9 0,0 0 0,0 0 0,0 0 0,1 0 0,-1-1 0,1 0 0,-1 1 0,1-1 0,-1 0 0,1-1 0,0 1 0,-1-1 0,1 1 0,0-1 0,0 0 0,-1 0 0,6-2 0,-3 1 0,1-1 0,-1 0 0,0-1 0,0 1 0,-1-1 0,1 0 0,-1-1 0,1 0 0,6-5 0,7-10 0,0 0 0,-2-1 0,29-42 0,-40 53 0,6-11 0,-1-2 0,0 1 0,-2-1 0,-1-1 0,-1 1 0,-1-1 0,0-1 0,1-25 0,28-189 0,-18-24 0,-12 223 0,-3 10 0,2 0 0,12-46 0,-12 56 0,0 0 0,-1-1 0,-2 1 0,0-1 0,-2-26 0,2-36 0,2 67-1365,0 4-5461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2:40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791 0 24575,'-59'0'0,"-570"14"0,542-6-1365,72-4-5461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1:07.8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67 24575,'1544'0'0,"-1239"-19"0,-125 9 0,-88 3 0,-2 0 0,107-4 0,-122 13-92,-24 0-332,0-2-1,99-14 1,-135 11-6402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1:12.3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1 105 24575,'0'89'0,"0"-56"0,0-31 0,0-15 0,19-186 0,-16 183-95,3 28 283,7 36-1000,-11-43 166,2 11-6180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1:13.4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1 100 24575,'1097'0'0,"-822"-18"0,-10 0 0,-103 21 0,151-8 0,-32-39 0,-220 31-1365,-46 9-5461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1:15.8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208 1 24575,'0'3'0,"-1"0"0,0-1 0,0 1 0,0 0 0,0 0 0,0-1 0,-1 1 0,1 0 0,-1-1 0,1 1 0,-1-1 0,0 0 0,0 0 0,0 0 0,-3 2 0,4-3 0,1 0 0,-1 0 0,1-1 0,-1 1 0,0-1 0,1 1 0,-1 0 0,0-1 0,1 1 0,-1-1 0,0 0 0,0 1 0,0-1 0,1 0 0,-1 1 0,0-1 0,0 0 0,0 0 0,0 0 0,0 1 0,1-1 0,-1 0 0,0 0 0,0-1 0,0 1 0,0 0 0,0 0 0,0 0 0,1 0 0,-1-1 0,0 1 0,0 0 0,0-1 0,1 1 0,-1-1 0,0 1 0,0-1 0,1 1 0,-1-1 0,0 0 0,1 1 0,-1-1 0,1 0 0,-1 1 0,1-1 0,-1 0 0,1 0 0,-1 1 0,1-3 0,0 4 0,0-1 0,0 1 0,0 0 0,1-1 0,-1 1 0,0 0 0,0-1 0,0 1 0,0-1 0,0 1 0,0 0 0,0-1 0,-1 1 0,1 0 0,0-1 0,0 1 0,0-1 0,-1 1 0,1 0 0,0-1 0,0 1 0,-1-1 0,1 1 0,-1-1 0,1 1 0,0-1 0,-1 1 0,1-1 0,-1 1 0,1-1 0,-1 0 0,1 1 0,-1-1 0,0 0 0,1 1 0,-1-1 0,1 0 0,-1 0 0,0 0 0,1 0 0,-1 1 0,0-1 0,1 0 0,-1 0 0,1 0 0,-1 0 0,0 0 0,1 0 0,-1-1 0,0 1 0,1 0 0,-1 0 0,1 0 0,-2-1 0,-13 29 0,9-13 0,2-10 0,0-1 0,0 0 0,0 0 0,0 0 0,-1-1 0,0 0 0,0 0 0,0 0 0,-7 3 0,11-5 0,-1 0 0,1-1 0,0 1 0,-1 0 0,1-1 0,0 1 0,-1-1 0,1 0 0,-1 1 0,1-1 0,-1 0 0,1 0 0,-1 0 0,1 0 0,-1 0 0,1 0 0,-1 0 0,1-1 0,-1 1 0,1 0 0,-1-1 0,1 0 0,0 1 0,-1-1 0,1 0 0,0 1 0,-1-1 0,1 0 0,0 0 0,0 0 0,0 0 0,0 0 0,0 0 0,0-1 0,0 1 0,0 0 0,0 0 0,1-1 0,-2-1 0,2 0 0,0 1 0,0-1 0,0 1 0,0-1 0,0 1 0,1-1 0,-1 1 0,1-1 0,-1 1 0,1 0 0,0-1 0,0 1 0,0 0 0,0-1 0,1 1 0,-1 0 0,0 0 0,1 0 0,0 0 0,-1 0 0,1 1 0,0-1 0,0 0 0,0 1 0,0 0 0,0-1 0,1 1 0,-1 0 0,0 0 0,5-2 0,-5 2 0,0 0 0,0 0 0,0 0 0,0 0 0,0 0 0,0 0 0,1 1 0,-1-1 0,0 1 0,0-1 0,1 1 0,-1 0 0,0 0 0,0 0 0,1 0 0,-1 0 0,0 1 0,0-1 0,1 1 0,-1-1 0,0 1 0,0 0 0,0 0 0,0 0 0,0 0 0,0 0 0,0 0 0,0 1 0,0-1 0,-1 1 0,1-1 0,0 1 0,-1-1 0,3 4 0,-3-2 0,-1-1 0,1 1 0,0 0 0,0 0 0,-1-1 0,0 1 0,0 0 0,1 0 0,-2 0 0,1 4 0,-1-5 0,6-18 0,-5 14 9,1 1-1,-1-1 1,1 1-1,0 0 1,-1-1 0,1 1-1,0 0 1,0 0-1,0-1 1,0 1-1,0 0 1,0 0-1,3-2 1,-4 3-41,1 0-1,-1 0 1,1 0 0,-1 0 0,1 0-1,-1 0 1,1 0 0,-1 0-1,1 0 1,-1 0 0,1 0 0,-1 0-1,0 0 1,1 0 0,-1 0-1,1 1 1,-1-1 0,1 0 0,-1 0-1,1 1 1,-1-1 0,0 0 0,1 0-1,-1 1 1,0-1 0,1 1-1,-1-1 1,0 0 0,1 1 0,-1-1-1,0 1 1,0-1 0,1 0-1,-1 1 1,0-1 0,0 1 0,0-1-1,0 1 1,0-1 0,0 1-1,1-1 1,-1 1 0,0-1 0,0 1-1,-1 0 1,4 11-6794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1:18.1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1 329 24575,'0'-1'0,"1"0"0,-1 0 0,1 0 0,0 0 0,0 1 0,-1-1 0,1 0 0,0 0 0,0 0 0,0 0 0,0 1 0,-1-1 0,1 0 0,0 1 0,1-1 0,-1 1 0,0-1 0,0 1 0,0 0 0,0-1 0,0 1 0,0 0 0,0 0 0,1 0 0,-1 0 0,0 0 0,2 0 0,34 1 0,-36 0 0,1 0 0,-1 0 0,1 0 0,-1 0 0,0 0 0,1 1 0,-1-1 0,0 0 0,0 0 0,0 1 0,0-1 0,0 1 0,0-1 0,0 1 0,-1 0 0,1-1 0,0 1 0,0 2 0,5 36 0,-7-21 0,-1-55 0,3-61 0,1 55 0,-2-1 0,-1 0 0,-3 1 0,-11-57 0,13 184 0,2-27 0,-2-15 0,3 0 0,11 76 0,-6-68 80,3 14-1525,-5-54-5381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1:19.0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0 206 24575,'540'-28'0,"-23"1"0,0 3 0,264-21 0,-149 45 0,-597-1 0,1-2 0,-1-2 0,1-1 0,-1-2 0,-1-1 0,57-24 0,-69 22-1365,-12 5-5461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1:38.2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464 1184 24575,'10'6'0,"19"10"0,0-2 0,1 0 0,1-2 0,0-1 0,60 12 0,98-4 0,369-10 0,-513-10 0,85-14 0,-115 12 0,-1 0 0,0-1 0,0 0 0,0-2 0,0 1 0,-1-2 0,0 1 0,0-2 0,21-16 0,-31 22 0,0 0 0,-1-1 0,1 1 0,-1-1 0,0 0 0,0 1 0,0-1 0,0 0 0,0 0 0,-1 0 0,1 0 0,-1-1 0,0 1 0,0 0 0,0-1 0,0 1 0,-1 0 0,1-1 0,-1 1 0,0-1 0,0 1 0,0-1 0,0 1 0,-2-6 0,1 6 0,0 0 0,-1 0 0,1 1 0,-1-1 0,0 0 0,0 1 0,0-1 0,0 1 0,0 0 0,0 0 0,-1 0 0,1 0 0,-1 0 0,1 0 0,-1 1 0,0-1 0,1 1 0,-1-1 0,0 1 0,0 0 0,0 1 0,0-1 0,0 0 0,0 1 0,-1-1 0,-4 1 0,-44 2 0,49-1 0,0-1 0,0 1 0,1-1 0,-1 1 0,0 0 0,0 0 0,1 0 0,-1 0 0,1 1 0,-1-1 0,1 1 0,-1-1 0,1 1 0,0 0 0,-3 2 0,90-79 0,82-102 0,-159 168 0,0 1 0,-1-1 0,0-1 0,0 1 0,-1-1 0,0 0 0,-1-1 0,-1 0 0,1 1 0,-2-1 0,1-1 0,-1 1 0,1-16 0,-3 12 0,0 1 0,-2-1 0,0 0 0,0 1 0,-1-1 0,-1 1 0,-1 0 0,0 0 0,-9-22 0,1 11 0,-1 0 0,-2 1 0,0 1 0,-1 0 0,-1 1 0,-1 1 0,-1 0 0,-1 2 0,-1 0 0,-40-27 0,-121-64 0,97 61 0,50 31 0,-1 1 0,-1 2 0,0 1 0,-1 2 0,0 1 0,-1 3 0,0 1 0,0 1 0,-1 3 0,-70 2 0,5 0 0,-128 7 0,204-3 0,1 1 0,-1 1 0,1 2 0,1 1 0,-1 1 0,-26 13 0,28-10 0,-1 1 0,2 2 0,0 0 0,1 2 0,1 0 0,0 2 0,1 1 0,2 0 0,0 1 0,1 2 0,1 0 0,1 0 0,-22 42 0,24-33 0,1 0 0,2 1 0,1 0 0,2 1 0,1 0 0,-5 46 0,8-18 0,3 0 0,9 104 0,-5-149 0,0-1 0,1 1 0,1-1 0,0 1 0,2-1 0,0-1 0,0 1 0,2-1 0,-1 0 0,2 0 0,0-1 0,1 0 0,1-1 0,15 16 0,-8-13 0,1 0 0,0-1 0,2-1 0,0 0 0,0-2 0,1-1 0,0 0 0,1-2 0,30 9 0,9-1 0,0-2 0,2-3 0,-1-3 0,1-2 0,1-4 0,-1-2 0,0-3 0,1-2 0,79-18 0,-92 11 0,-1-2 0,0-3 0,-1-1 0,0-3 0,-2-3 0,0-1 0,-2-2 0,-1-2 0,-1-2 0,-1-3 0,59-57 0,-90 79-72,-1 0 1,-1-1-1,1 0 0,-2-1 0,0 0 0,0 0 0,-1-1 0,-1 0 1,0-1-1,-1 0 0,-1 0 0,0 0 0,-1 0 0,-1-1 0,0 0 1,-1 1-1,-1-1 0,-1-23 0,-4-2-6754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1:40.0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125 0 24575,'-3'1'0,"0"0"0,0 0 0,0 0 0,0 0 0,1 1 0,-1-1 0,0 1 0,1-1 0,-1 1 0,1 0 0,0 0 0,0 0 0,0 0 0,0 1 0,0-1 0,-2 4 0,-27 42 0,25-34 0,1 0 0,0 0 0,1 1 0,0 0 0,1 0 0,1 0 0,0 0 0,1 24 0,0-17 0,-7 59 0,0 33 0,8-85 0,1 0 0,6 36 0,-5-55 0,1 0 0,0 0 0,0 0 0,1-1 0,0 1 0,1-1 0,0 0 0,0 0 0,13 15 0,-12-15 28,0 0-1,0 1 0,9 19 0,-11-20-272,0 1-1,1-1 0,1-1 0,-1 1 1,8 7-1,-2-4-6580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1:47.6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24575,'2'1'0,"0"-1"0,0 0 0,0 1 0,0 0 0,-1 0 0,1-1 0,0 1 0,0 0 0,-1 0 0,1 1 0,-1-1 0,1 0 0,-1 0 0,1 1 0,-1-1 0,0 1 0,0-1 0,0 1 0,0 0 0,0-1 0,0 1 0,0 0 0,0 0 0,-1 0 0,1-1 0,-1 1 0,1 2 0,12 64 0,-10-50 0,5 19 0,2-1 0,15 37 0,-4-14 0,-9-23 0,57 151 0,-51-141 0,-1 1 0,16 87 0,-5-21 0,37 156 0,-57-238 0,-1 0 0,-1 1 0,-2-1 0,-1 1 0,-1 45 0,-1-65 0,0 0 0,1 1 0,1-1 0,0 0 0,1 0 0,10 22 0,10 36 0,-10-20 0,2 0 0,40 87 0,6 14 0,-48-108 0,3 0 0,32 60 0,61 69 0,-103-158 0,0 1 0,9 29 0,-11-29 0,1 1 0,14 27 0,13 13 0,-4-4 0,3-1 0,49 59 0,112 88 0,-188-193 0,245 210 0,36-12 0,43-9 0,-288-168 0,2-2 0,0-2 0,1-2 0,2-2 0,0-2 0,0-2 0,1-3 0,52 8 0,99 20 0,-69-10 0,-91-18 0,2-2 0,-1-2 0,1-1 0,45 0 0,696-8 0,-772 2 0,0-1 0,-1 0 0,1-1 0,0 0 0,-1 0 0,1-1 0,-1 0 0,0 0 0,8-6 0,71-47 0,-7 5 0,-69 45 0,45-21 0,-1-3 0,-1-1 0,-2-4 0,64-54 0,-80 55 0,-2-1 0,-1-1 0,-2-2 0,-2-1 0,-1-2 0,-2 0 0,31-69 0,-26 51 0,2 2 0,3 1 0,2 2 0,48-52 0,-45 52 0,-2-1 0,56-107 0,217-500 0,-288 607 0,-1 5 0,-2-2 0,24-93 0,-9 1 0,-18 79 0,17-114 0,-25 77 0,27-183 0,-26 201 0,-10 62 0,2-1 0,1 0 0,12-42 0,-13 54-227,0 0-1,0-1 1,-1 1-1,-1-1 1,0-15-1,-1 12-6598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1:50.6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126 87 24575,'0'1'0,"0"-1"0,0 1 0,1-1 0,-1 0 0,0 1 0,0-1 0,0 1 0,0-1 0,0 0 0,1 1 0,-1-1 0,0 0 0,0 1 0,1-1 0,-1 0 0,0 0 0,0 1 0,1-1 0,-1 0 0,0 0 0,1 1 0,-1-1 0,0 0 0,1 0 0,-1 0 0,1 0 0,-1 1 0,0-1 0,1 0 0,-1 0 0,1 0 0,-1 0 0,0 0 0,1 0 0,-1 0 0,0 0 0,1 0 0,-1 0 0,1 0 0,-1-1 0,0 1 0,1 0 0,-1 0 0,1 0 0,-1 0 0,0-1 0,1 1 0,-1 0 0,0 0 0,0-1 0,1 1 0,-1 0 0,0 0 0,1-1 0,-1 1 0,0-1 0,27-18 0,-23 16 0,2 0 0,0 0 0,0 0 0,0 1 0,0 0 0,1 0 0,-1 0 0,1 1 0,10-1 0,-15 1 0,1 1 0,-1 0 0,0-1 0,0 1 0,1 0 0,-1 0 0,0 0 0,1 1 0,-1-1 0,0 1 0,0-1 0,1 1 0,-1 0 0,0-1 0,0 1 0,0 0 0,0 0 0,0 1 0,0-1 0,0 0 0,0 1 0,-1-1 0,1 1 0,0 0 0,-1-1 0,1 1 0,0 2 0,-1-3 0,-1 0 0,0 0 0,0-1 0,1 1 0,-1 0 0,0 0 0,0-1 0,0 1 0,0 0 0,0 0 0,0-1 0,0 1 0,0 0 0,0 0 0,-1 0 0,1-1 0,0 1 0,0 0 0,-1 0 0,1-1 0,0 1 0,-1 0 0,1-1 0,-1 1 0,1-1 0,-1 1 0,1 0 0,-1-1 0,-1 2 0,-26 8 0,-33-8 0,30-12 0,29 9 0,0 0 0,0-1 0,0 1 0,1 1 0,-2-1 0,1 0 0,0 0 0,0 1 0,0-1 0,0 1 0,0-1 0,0 1 0,-1 0 0,1 0 0,0 0 0,0 0 0,0 1 0,0-1 0,-1 0 0,1 1 0,0 0 0,0-1 0,0 1 0,-2 1 0,4-1 0,-1-1 0,1 1 0,-1-1 0,0 1 0,1 0 0,-1-1 0,0 1 0,1-1 0,-1 1 0,0-1 0,1 0 0,-1 1 0,0-1 0,0 0 0,1 0 0,-1 1 0,0-1 0,0 0 0,0 0 0,0 0 0,1 0 0,-3 0 0,3 0 0,0 0 0,0 0 0,0-1 0,0 1 0,0 0 0,0 0 0,0 0 0,0 0 0,0-1 0,0 1 0,0 0 0,0 0 0,0 0 0,0 0 0,0 0 0,0-1 0,1 1 0,-1 0 0,0 0 0,0 0 0,0 0 0,0 0 0,0 0 0,0-1 0,0 1 0,0 0 0,0 0 0,1 0 0,-1 0 0,0 0 0,0 0 0,0 0 0,0 0 0,0 0 0,0 0 0,1 0 0,-1-1 0,0 1 0,0 0 0,0 0 0,0 0 0,0 0 0,1 0 0,-1 0 0,0 0 0,0 0 0,0 0 0,0 0 0,0 0 0,1 1 0,-1-1 0,0 0 0,0 0 0,0 0 0,0 0 0,0 0 0,0 0 0,1 0 0,-1 0 0,0 0 0,0 0 0,0 0 0,0 1 0,0-1 0,0 0 0,1 0 0,0 0 0,0 1 0,0-1 0,0 0 0,0 1 0,-1-1 0,1 0 0,0 1 0,0-1 0,-1 1 0,1 0 0,0-1 0,-1 1 0,1-1 0,0 1 0,-1 0 0,1 0 0,-1-1 0,1 1 0,-1 0 0,1 0 0,-1 0 0,0-1 0,1 1 0,-1 0 0,0 0 0,0 0 0,0 0 0,0 0 0,0 0 0,0 0 0,0-1 0,0 1 0,0 0 0,0 0 0,0 0 0,0 0 0,-1 0 0,1 0 0,0-1 0,-1 2 0,0 0 0,1 0 0,-1 0 0,0-1 0,0 1 0,0-1 0,0 1 0,0-1 0,0 1 0,0-1 0,-1 1 0,1-1 0,0 0 0,-1 0 0,1 0 0,-1 0 0,0 0 0,1 0 0,-1 0 0,0 0 0,-2 0 0,0-1 0,-1 0 0,1-1 0,-1 0 0,1 0 0,0 0 0,-1 0 0,1 0 0,0-1 0,0 0 0,0 0 0,0 0 0,0-1 0,0 1 0,0-1 0,-3-3 0,5 5 0,1 0 0,-1 0 0,1 0 0,-1 0 0,1-1 0,0 1 0,-1 0 0,1-1 0,0 1 0,0-1 0,0 1 0,0-1 0,0 1 0,0-1 0,1 0 0,-1 1 0,1-1 0,-1 0 0,1 0 0,-1 1 0,1-1 0,0 0 0,0 0 0,0 0 0,0 0 0,0 1 0,0-1 0,0 0 0,1 0 0,-1 1 0,1-1 0,-1 0 0,1 0 0,0 1 0,0-1 0,0 0 0,0 1 0,2-3 0,0 2 0,1-1 0,-1 1 0,1 1 0,0-1 0,0 1 0,0-1 0,-1 1 0,1 0 0,1 0 0,-1 1 0,0-1 0,0 1 0,0 0 0,0 0 0,0 0 0,8 2 0,-10-2 0,0 0 0,0 0 0,-1 0 0,1 1 0,0-1 0,-1 0 0,1 1 0,0-1 0,-1 1 0,1 0 0,-1-1 0,1 1 0,-1 0 0,1 0 0,-1 0 0,1 0 0,-1 0 0,0 0 0,0 1 0,1-1 0,-1 0 0,0 1 0,0-1 0,0 0 0,-1 1 0,1-1 0,0 1 0,0 0 0,-1-1 0,1 1 0,-1 0 0,0-1 0,1 1 0,-1 0 0,0-1 0,0 1 0,0 0 0,0 0 0,0-1 0,0 1 0,-1 2 0,0-2 0,0 0 0,0-1 0,0 1 0,0-1 0,0 1 0,0-1 0,0 1 0,-1-1 0,1 0 0,-1 1 0,1-1 0,0 0 0,-1 0 0,0 0 0,1 0 0,-1-1 0,0 1 0,1 0 0,-1-1 0,0 1 0,-3 0 0,1 0 0,-1-1 0,0 1 0,0-1 0,0 0 0,0 0 0,1 0 0,-1-1 0,-8-1 0,10 2 0,1-1 0,0 0 0,0 1 0,0-1 0,0 0 0,0 0 0,0 0 0,1 0 0,-1 0 0,0 0 0,0-1 0,1 1 0,-1 0 0,1-1 0,-1 0 0,1 1 0,-1-1 0,0-2 0,2 3 0,-1-1 0,1 0 0,0 1 0,0-1 0,0 0 0,0 1 0,0-1 0,0 0 0,1 1 0,-1-1 0,0 0 0,1 1 0,0-1 0,-1 1 0,1-1 0,0 1 0,0-1 0,-1 1 0,1-1 0,0 1 0,1 0 0,-1-1 0,0 1 0,0 0 0,0 0 0,1 0 0,1-1 0,6-5 0,1 0 0,-1 0 0,1 1 0,1 1 0,12-6 0,-18 9 0,1-1 0,0 1 0,-1 0 0,1 1 0,0 0 0,0 0 0,0 0 0,0 0 0,0 1 0,0 0 0,11 1 0,-16 0 0,1-1 0,-1 0 0,0 1 0,0-1 0,0 1 0,0-1 0,0 1 0,0 0 0,1-1 0,-1 1 0,-1 0 0,1 0 0,0 0 0,0 0 0,0 0 0,0 0 0,-1 0 0,1 0 0,0 0 0,-1 0 0,1 0 0,-1 0 0,1 0 0,-1 1 0,1 1 0,-1 0 0,0 0 0,0 0 0,0-1 0,0 1 0,-1 0 0,1 0 0,-1 0 0,0 0 0,0-1 0,0 1 0,-1 3 0,0-2 0,-1 1 0,1 0 0,-1-1 0,0 0 0,0 1 0,0-1 0,-1 0 0,1-1 0,-1 1 0,0-1 0,0 1 0,-8 3 0,-50 9 0,60-15 0,-1-1 0,0 0 0,1 0 0,-1 0 0,0 0 0,0 0 0,1-1 0,-1 1 0,-4-2 0,6 1 0,1 1 0,-1-1 0,0 1 0,1 0 0,-1-1 0,0 1 0,1-1 0,-1 0 0,1 1 0,-1-1 0,1 1 0,-1-1 0,1 0 0,0 1 0,-1-1 0,1 0 0,0 1 0,-1-1 0,1 0 0,0 0 0,0 1 0,0-1 0,0 0 0,0 0 0,0 1 0,0-1 0,0 0 0,0 0 0,0 1 0,0-1 0,0 0 0,1-1 0,-1 1 0,0 0 0,1 0 0,-1 0 0,0 0 0,1 0 0,-1 0 0,1 0 0,0 0 0,-1 0 0,1 0 0,0 1 0,-1-1 0,1 0 0,0 0 0,0 1 0,0-1 0,-1 0 0,1 1 0,0-1 0,0 1 0,0-1 0,0 1 0,0 0 0,2-1 0,29-2 0,-2 0 0,-36-42 0,6 44-54,0 1-1,0-1 0,1 0 1,-1 0-1,0 1 1,1-1-1,-1 0 0,0 1 1,1-1-1,-1 0 1,1 1-1,-1-1 0,1 0 1,0 1-1,-1-1 0,1 1 1,-1-1-1,1 1 1,0 0-1,0-1 0,-1 1 1,1 0-1,0-1 1,1 1-1,8-1-6771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2:41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321 0 24575,'-4'0'0,"-10"0"0,1 0 0,0 1 0,0 0 0,-14 4 0,22-4 0,0 1 0,0 0 0,0 1 0,1-1 0,-1 1 0,0-1 0,1 1 0,0 1 0,0-1 0,0 1 0,0-1 0,0 1 0,-3 5 0,-22 29 0,6-8 0,-2-1 0,-42 40 0,65-68 0,0 1 0,0-1 0,0 1 0,0-1 0,0 1 0,1 0 0,-1-1 0,1 1 0,-1 0 0,1 0 0,0 0 0,-1 0 0,1 0 0,0 1 0,1-1 0,-1 0 0,0 1 0,1-1 0,-1 0 0,1 1 0,-1-1 0,1 0 0,0 1 0,0-1 0,0 1 0,1-1 0,-1 0 0,1 1 0,-1-1 0,1 0 0,0 1 0,-1-1 0,3 3 0,0-1 0,0 0 0,0-1 0,1 1 0,0 0 0,0-1 0,0 0 0,0 0 0,0 0 0,1 0 0,-1-1 0,1 0 0,0 0 0,-1 0 0,8 1 0,6 1 0,0 0 0,0-2 0,27 1 0,-26-3 0,-1 2 0,1 0 0,22 6 0,-38-8-62,0 1 0,-1 0 0,1 0 0,0 1 0,-1-1 0,1 0 0,-1 1 0,1 0 0,-1-1 0,0 1 0,0 0 0,0 0-1,0 0 1,0 0 0,0 1 0,0-1 0,-1 1 0,1-1 0,-1 1 0,1-1 0,0 4 0,2 8-6764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1:59.0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24575,'0'3'0,"0"4"0,0 3 0,0 4 0,0 2 0,3 2 0,0 0 0,1 0 0,-1 1 0,-1 2 0,3 1 0,0 3 0,-1 0 0,-1-2 0,-1-1 0,-1-1 0,3-2 0,0-3-8191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1:59.8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74 24575,'28'2'0,"0"1"0,0 1 0,29 8 0,26 5 0,57-4 0,248-10 0,-347-4 0,56-6 0,1-4 0,-2-5 0,181-53 0,-254 62-273,0 2 0,0 1 0,0 0 0,28 1 0,-36 3-6553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2:06.8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24575,'2'10'0,"0"-1"0,1 0 0,0 0 0,0 0 0,1 0 0,1 0 0,-1-1 0,1 0 0,7 9 0,5 10 0,29 67 0,-5 1 0,42 143 0,-43-118 0,-21-72 41,3-1 1,40 66-1,11 20-1530,-67-119-5337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2:08.1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177 1 24575,'0'0'0,"1"0"0,-1 0 0,1 0 0,-1 0 0,1 0 0,-1 0 0,1 0 0,0 0 0,-1 0 0,1 0 0,-1 0 0,1 0 0,-1 0 0,1 1 0,-1-1 0,1 0 0,-1 0 0,1 1 0,-1-1 0,1 0 0,-1 0 0,1 1 0,-1-1 0,0 1 0,1-1 0,-1 0 0,1 1 0,-1-1 0,0 1 0,0-1 0,1 1 0,-1-1 0,0 1 0,0-1 0,1 1 0,-1-1 0,0 1 0,0-1 0,0 1 0,0-1 0,0 1 0,0-1 0,0 1 0,0 0 0,0-1 0,0 1 0,0-1 0,0 1 0,0-1 0,-1 1 0,1-1 0,0 1 0,0-1 0,0 1 0,-1-1 0,1 1 0,-1 0 0,-22 32 0,18-27 0,-17 26 0,1 1 0,-17 37 0,37-67 0,-1-1 0,1 0 0,0 1 0,-1-1 0,1 0 0,-1 0 0,0 0 0,0 0 0,0 0 0,0 0 0,0-1 0,0 1 0,0-1 0,0 1 0,-1-1 0,1 0 0,-1 0 0,1 0 0,-1 0 0,1 0 0,-1-1 0,1 1 0,-1-1 0,0 0 0,1 0 0,-1 0 0,0 0 0,1 0 0,-1 0 0,0-1 0,-4 0 0,6 0 0,1 1 0,0-1 0,-1 1 0,1-1 0,-1 1 0,1-1 0,0 1 0,-1-1 0,1 0 0,0 1 0,0-1 0,0 1 0,-1-1 0,1 0 0,0 1 0,0-1 0,0 1 0,0-1 0,0 0 0,0 1 0,0-1 0,0 0 0,0 1 0,0-1 0,1 1 0,-1-1 0,0 0 0,0 1 0,1-1 0,-1 1 0,0-1 0,1 1 0,-1-1 0,0 1 0,1-1 0,-1 1 0,1-1 0,-1 1 0,1-1 0,-1 1 0,1 0 0,-1-1 0,1 1 0,-1 0 0,1-1 0,-1 1 0,2 0 0,28-22 0,-29 21 0,19-12 0,-14 8 0,1 0 0,-1 1 0,1 0 0,0 0 0,0 1 0,0-1 0,10-2 0,-17 7 0,0 0 0,-1-1 0,1 1 0,0 0 0,0-1 0,-1 1 0,1-1 0,0 1 0,-1 0 0,1-1 0,0 1 0,-1-1 0,1 1 0,-1-1 0,1 0 0,-1 1 0,1-1 0,-1 1 0,1-1 0,-1 0 0,0 1 0,1-1 0,-1 0 0,1 0 0,-1 1 0,0-1 0,1 0 0,-1 0 0,0 0 0,1 0 0,-1 0 0,0 0 0,1 0 0,-1 0 0,0 0 0,1 0 0,-1 0 0,0 0 0,1-1 0,-1 1 0,1 0 0,-1 0 0,0-1 0,1 1 0,-1 0 0,1-1 0,-1 1 0,1-1 0,-1 1 0,1-1 0,-1 1 0,1-1 0,-1 1 0,1-1 0,0 1 0,-1-1 0,1 1 0,0-1 0,-1-1 0,0 0 0,0-1 0,0 1 0,1 0 0,-1-1 0,0 1 0,1-1 0,0 1 0,0-1 0,-1 0 0,1 1 0,1-1 0,-1 1 0,0-1 0,1 1 0,1-5 0,-2 6 0,0 1 0,0-1 0,0 0 0,1 1 0,-1-1 0,0 1 0,1-1 0,-1 0 0,0 1 0,1-1 0,-1 1 0,1-1 0,-1 1 0,1 0 0,-1-1 0,1 1 0,-1-1 0,1 1 0,-1 0 0,1-1 0,0 1 0,-1 0 0,2-1 0,-1 2 0,0-1 0,0 0 0,0 0 0,0 1 0,0-1 0,0 0 0,0 1 0,0-1 0,0 1 0,0-1 0,0 1 0,-1 0 0,1-1 0,0 1 0,0 0 0,0-1 0,-1 1 0,1 0 0,0 0 0,0 1 0,5 7 0,0 0 0,-1 0 0,0 1 0,-1 0 0,0 0 0,0 0 0,-1 0 0,0 1 0,-1-1 0,0 1 0,0 15 0,-1-21 0,-1-1 0,-1 1 0,1-1 0,-1 1 0,1-1 0,-1 1 0,0-1 0,-1 0 0,1 0 0,-1 1 0,0-1 0,-5 7 0,5-8 0,0-1 0,0 1 0,0-1 0,-1 0 0,1 0 0,-1 0 0,0-1 0,0 1 0,1-1 0,-1 1 0,0-1 0,0 0 0,0 0 0,-1 0 0,1-1 0,0 1 0,0-1 0,0 1 0,-1-1 0,-3 0 0,3-1 0,1 0 0,-1 0 0,0 0 0,1 0 0,-1 0 0,0-1 0,1 1 0,-1-1 0,1 0 0,0 0 0,0-1 0,0 1 0,0-1 0,0 1 0,0-1 0,1 0 0,-1 0 0,-3-6 0,5 8 0,-1-1 0,1 0 0,0 0 0,-1 0 0,1 0 0,0-1 0,0 1 0,1 0 0,-1 0 0,0-1 0,1 1 0,-1 0 0,1-1 0,0 1 0,0 0 0,0-1 0,0 1 0,0 0 0,0-1 0,1 1 0,-1 0 0,1-1 0,-1 1 0,1 0 0,0 0 0,0-1 0,0 1 0,0 0 0,1 0 0,-1 0 0,2-2 0,-2 4 0,-1-1 0,1 0 0,-1 1 0,1-1 0,-1 0 0,1 1 0,0-1 0,-1 1 0,1-1 0,0 1 0,0-1 0,-1 1 0,1 0 0,0-1 0,0 1 0,0 0 0,0-1 0,-1 1 0,1 0 0,0 0 0,0 0 0,0 0 0,0 0 0,0 0 0,0 0 0,-1 0 0,1 0 0,0 0 0,0 1 0,0-1 0,0 0 0,1 1 0,-1 1 0,1-1 0,-1 1 0,0 0 0,1 0 0,-1-1 0,0 1 0,0 0 0,0 0 0,-1 0 0,1 0 0,0 0 0,0 4 0,1 5 0,0 1 0,-1-1 0,0 1 0,-1 11 0,-8 11 0,7-33 0,1 0 0,-1 0 0,1 1 0,-1-1 0,1 0 0,-1 0 0,0 0 0,1 0 0,-1 0 0,0 0 0,0 0 0,0 0 0,0-1 0,0 1 0,0 0 0,0 0 0,0-1 0,0 1 0,0-1 0,0 1 0,-1-1 0,1 1 0,0-1 0,-2 1 0,13-19-1365,-3 8-5461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2:08.8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24575,'3'0'0,"0"1"0,0-1 0,0 1 0,1 0 0,-1 0 0,0 0 0,-1 0 0,1 0 0,0 1 0,0-1 0,0 1 0,-1-1 0,1 1 0,-1 0 0,1 0 0,-1 1 0,0-1 0,3 5 0,34 56 0,-22-32 0,9 13 0,66 100 0,-78-125 0,2-1 0,0 0 0,0-1 0,2-1 0,23 18 0,22 6 0,85 42 0,-45-27 0,-74-36 0,-2 2 0,-1 1 0,0 0 0,-2 2 0,-1 1 0,-1 1 0,-1 1 0,21 35 0,8 24 37,-34-55-504,2-1-1,32 42 1,-42-62-6359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2:09.6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24575,'1'5'0,"1"-1"0,-1 1 0,1-1 0,0 0 0,0 0 0,0 0 0,1 0 0,-1 0 0,6 5 0,2 5 0,308 412 0,-280-379 0,79 102 0,58 69 0,-155-194 0,-12-13 0,1-1 0,1 0 0,11 10 0,-11-11-1365,-2 0-5461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2:10.3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144 218 24575,'-1'1'0,"0"0"0,0-1 0,0 1 0,0 0 0,0-1 0,0 1 0,0 0 0,0 0 0,0 0 0,1 0 0,-1 0 0,0 0 0,0 0 0,1 0 0,-1 0 0,1 0 0,-1 0 0,1 0 0,-1 0 0,1 1 0,0-1 0,0 0 0,-1 0 0,1 0 0,0 1 0,0-1 0,1 2 0,-11 24 0,10-26 0,-1-1 0,0 1 0,1-1 0,-1 1 0,0-1 0,0 1 0,1-1 0,-1 0 0,0 0 0,0 1 0,1-1 0,-1 0 0,0 0 0,0 0 0,0 0 0,0 0 0,1 0 0,-1 0 0,0 0 0,0 0 0,0 0 0,0 0 0,1-1 0,-1 1 0,0 0 0,0 0 0,1-1 0,-1 1 0,0-1 0,0 1 0,1-1 0,-1 1 0,0-1 0,0 0 0,-5-4 0,0 0 0,1 0 0,-1-1 0,1 1 0,0-1 0,0 0 0,1-1 0,0 1 0,0-1 0,1 0 0,-5-11 0,2 2 0,0 0 0,2 0 0,0 0 0,-3-24 0,6 37 0,1 0 0,-1-1 0,1 1 0,0 0 0,0-1 0,0 1 0,0 0 0,1-1 0,-1 1 0,1 0 0,0-1 0,0 1 0,0 0 0,1 0 0,-1 0 0,1 0 0,-1 0 0,5-4 0,-3 4 0,0 1 0,1 0 0,0 0 0,-1 0 0,1 0 0,0 1 0,0-1 0,0 1 0,0 0 0,0 0 0,0 1 0,0-1 0,0 1 0,9 0 0,3 0 0,26-2 0,0 3 0,43 5 0,-83-5 0,0-1 0,1 0 0,-1 1 0,0 0 0,0-1 0,1 1 0,-1 0 0,0 0 0,0 0 0,0 1 0,0-1 0,0 0 0,0 1 0,-1-1 0,1 1 0,0 0 0,-1-1 0,1 1 0,-1 0 0,0 0 0,2 4 0,-1-2 0,-1 0 0,0 0 0,0 0 0,0 1 0,0-1 0,-1 0 0,0 1 0,0-1 0,0 0 0,0 1 0,-2 4 0,0 3 0,-1 0 0,-1-1 0,1 1 0,-2-1 0,0 0 0,0 0 0,-12 17 0,-39 37 0,53-61 0,-1 0 0,-1 0 0,1-1 0,0 1 0,-1-1 0,0 0 0,0-1 0,0 1 0,0-1 0,0 0 0,0 0 0,0-1 0,-8 2 0,12-3 0,-1 0 0,1 0 0,0 0 0,0 0 0,-1 0 0,1 0 0,0 0 0,0-1 0,-1 1 0,1 0 0,0-1 0,0 1 0,0-1 0,0 1 0,0-1 0,0 0 0,0 0 0,0 1 0,0-1 0,0 0 0,0 0 0,0 0 0,0 0 0,-1-1 0,1-1 0,0 1 0,0-1 0,0 1 0,0-1 0,1 1 0,-1-1 0,1 0 0,-1 0 0,1 1 0,0-6 0,1 0 0,0 0 0,0-1 0,1 1 0,0 0 0,0 0 0,5-12 0,-5 16 12,0 1 0,0-1 0,1 0 0,-1 1 0,1 0 0,0-1 0,0 1 0,0 0 0,6-4 0,-8 7-19,-1-1-1,1 1 1,-1 0-1,1-1 1,-1 1-1,1 0 1,-1 0-1,1 0 1,0-1 0,-1 1-1,1 0 1,-1 0-1,1 0 1,0 0-1,-1 0 1,1 0-1,-1 0 1,1 0 0,0 0-1,-1 1 1,1-1-1,-1 0 1,1 0-1,-1 0 1,1 1-1,0-1 1,0 2-73,0-1-1,0 0 1,0 0 0,0 1 0,-1-1-1,1 0 1,0 1 0,-1-1 0,1 1-1,-1-1 1,0 1 0,1-1 0,-1 1-1,0 0 1,0 1 0,1 12-6746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2:10.8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24575,'2'12'0,"1"0"0,1 1 0,0-1 0,0-1 0,1 1 0,1-1 0,0 0 0,0 0 0,1 0 0,12 12 0,28 38 0,79 78 0,-101-115 0,1-1 0,1-1 0,1-2 0,1-1 0,51 25 0,-62-36 0,0-1 0,0-1 0,1-1 0,-1-1 0,1 0 0,0-2 0,0 0 0,1-1 0,29-2 0,-28 2 0,0 2 0,0 0 0,0 1 0,-1 1 0,39 14 0,-35-10 0,0-2 0,1 0 0,35 4 0,-5-5-1365,-35-2-5461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2:11.3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 3 24575,'3'6'0,"0"0"0,0-1 0,-1 1 0,0 0 0,0 0 0,0 0 0,-1 0 0,1 1 0,-2-1 0,1 0 0,-1 12 0,4 14 0,2 30 0,-6-60 0,0 0 0,0 0 0,0 0 0,0 0 0,-1 0 0,1 0 0,-1 0 0,1 0 0,-1 0 0,0 0 0,0 0 0,1 0 0,-1-1 0,-1 1 0,1 0 0,0-1 0,0 1 0,-1 0 0,1-1 0,-1 0 0,1 1 0,-1-1 0,1 0 0,-1 0 0,0 0 0,0 0 0,-2 1 0,3-1 0,1-1 0,-1 0 0,0 0 0,0 0 0,0 0 0,0 0 0,1 0 0,-1 0 0,0 0 0,0 0 0,0 0 0,0 0 0,1 0 0,-1-1 0,0 1 0,0 0 0,0 0 0,1-1 0,-1 1 0,0-1 0,0 1 0,1-1 0,-1 1 0,1-1 0,-1 1 0,0-1 0,0 0 0,-11-27 0,7-31 0,6 51-91,0 0 0,0 0 0,1 0 0,0 0 0,0 0 0,1 1 0,0-1 0,1 1 0,-1 0 0,1-1 0,1 2 0,-1-1 0,1 0 0,11-10 0,-3 4-6735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2:13.2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22 113 24575,'7'-3'0,"-14"-3"0,-14-3 0,57 10 0,-34-2 0,-1 2 0,0-1 0,1 0 0,-1 0 0,0 0 0,0 1 0,1-1 0,-1 0 0,0 1 0,0-1 0,0 1 0,1 0 0,-1-1 0,0 1 0,0 0 0,0 0 0,0 0 0,0 0 0,0-1 0,-1 1 0,1 0 0,0 1 0,0-1 0,-1 0 0,2 1 0,-3-2 0,1 0 0,0 0 0,0 0 0,-1 0 0,1 0 0,0 0 0,0 0 0,0-1 0,-1 1 0,1 0 0,0 0 0,0 0 0,-1 0 0,1 0 0,0 0 0,0 0 0,-1 1 0,1-1 0,0 0 0,0 0 0,0 0 0,-1 0 0,1 0 0,0 0 0,0 0 0,-1 0 0,1 1 0,0-1 0,0 0 0,0 0 0,0 0 0,-1 0 0,1 1 0,0-1 0,0 0 0,0 0 0,0 0 0,0 1 0,0-1 0,0 0 0,-1 0 0,1 0 0,0 1 0,0-1 0,-4-8 0,11 9 0,-4 1 0,-1 0 0,0 1 0,1-1 0,-1 0 0,0 1 0,0 0 0,-1 0 0,1 0 0,-1-1 0,1 1 0,-1 1 0,0-1 0,0 0 0,0 0 0,0 0 0,-1 0 0,1 1 0,-1-1 0,0 0 0,0 1 0,0-1 0,-1 0 0,0 5 0,1-7 0,0-1 0,0 0 0,0 0 0,0 1 0,0-1 0,-1 0 0,1 0 0,0 1 0,0-1 0,0 0 0,0 0 0,-1 0 0,1 1 0,0-1 0,0 0 0,0 0 0,-1 0 0,1 0 0,0 1 0,0-1 0,-1 0 0,1 0 0,0 0 0,0 0 0,-1 0 0,1 0 0,0 0 0,0 0 0,-1 0 0,1 0 0,0 0 0,0 0 0,-1 0 0,1 0 0,0 0 0,-1 0 0,1 0 0,0 0 0,0 0 0,-1 0 0,1 0 0,0 0 0,0-1 0,-1 1 0,1 0 0,0 0 0,0 0 0,-9-17 0,0-20 0,9 34 0,0 0 0,0 0 0,1 0 0,-1 0 0,1 1 0,0-1 0,0 0 0,0 0 0,0 1 0,0-1 0,1 0 0,-1 1 0,1-1 0,0 1 0,0 0 0,3-4 0,-5 6 0,1-1 0,0 0 0,-1 0 0,1 1 0,0-1 0,0 1 0,0-1 0,0 1 0,0-1 0,0 1 0,0-1 0,0 1 0,0 0 0,0-1 0,0 1 0,0 0 0,0 0 0,0 0 0,0 0 0,0 0 0,0 0 0,0 0 0,0 0 0,0 0 0,0 1 0,0-1 0,0 0 0,0 0 0,0 1 0,0-1 0,0 1 0,-1-1 0,1 1 0,0 0 0,0-1 0,0 1 0,0 0 0,-1-1 0,1 1 0,0 0 0,-1 0 0,1 0 0,-1-1 0,1 1 0,-1 0 0,1 0 0,-1 0 0,1 1 0,-1-1 0,1-1 0,-1 0 0,0 1 0,1-1 0,-1 1 0,0-1 0,1 0 0,-1 1 0,0-1 0,1 1 0,-1-1 0,0 1 0,0-1 0,0 1 0,0-1 0,1 1 0,-1-1 0,0 1 0,0-1 0,0 1 0,0 0 0,0-1 0,0 1 0,0-1 0,-1 1 0,1-1 0,0 1 0,0-1 0,0 1 0,0-1 0,-1 1 0,1-1 0,0 1 0,0-1 0,-1 1 0,1-1 0,0 0 0,-1 1 0,1-1 0,-1 1 0,1-1 0,0 0 0,-1 0 0,1 1 0,-1-1 0,1 0 0,-1 1 0,1-1 0,-1 0 0,1 0 0,-1 0 0,1 0 0,-1 0 0,1 0 0,-1 0 0,0 0 0,1 0 0,-1 0 0,1 0 0,-1 0 0,-2 0 0,1 0 0,0-1 0,0 1 0,0 0 0,0-1 0,0 0 0,0 0 0,0 1 0,1-1 0,-1 0 0,0 0 0,0-1 0,1 1 0,-1 0 0,0 0 0,-1-2 0,2 2 0,0-1 0,1 1 0,-1 0 0,0 0 0,0 0 0,1 0 0,-1-1 0,0 1 0,1 0 0,-1 0 0,1-1 0,0 1 0,-1-1 0,1 1 0,0 0 0,0-1 0,0 1 0,0-1 0,0 1 0,0 0 0,0-1 0,1 1 0,-1 0 0,0-1 0,1 1 0,-1 0 0,1-1 0,-1 1 0,1 0 0,1-2 0,-2 3 0,0-1 0,1 1 0,-1 0 0,1 0 0,-1-1 0,1 1 0,-1 0 0,1 0 0,-1 0 0,1-1 0,-1 1 0,1 0 0,-1 0 0,1 0 0,-1 0 0,1 0 0,-1 0 0,1 0 0,-1 0 0,1 0 0,-1 0 0,1 0 0,-1 1 0,1-1 0,-1 0 0,1 0 0,0 1 0,0 0 0,1 0 0,-1 0 0,0 0 0,1 1 0,-1-1 0,0 0 0,0 1 0,0-1 0,0 1 0,0-1 0,-1 1 0,1-1 0,1 3 0,-1-1 0,1 1 0,-1-1 0,0 1 0,0 0 0,0-1 0,0 1 0,-1 0 0,1-1 0,-1 1 0,0 0 0,0 0 0,-1 0 0,1-1 0,-1 1 0,0 0 0,0-1 0,-2 6 0,6-11 0,-3 2 0,0 0 0,1 0 0,-1 0 0,1 0 0,-1 0 0,1 0 0,-1 0 0,1 1 0,-1-1 0,0 0 0,1 0 0,-1 0 0,1 0 0,-1 1 0,0-1 0,1 0 0,-1 0 0,1 1 0,-1-1 0,0 0 0,1 1 0,-1-1 0,0 0 0,0 1 0,1-1 0,-1 1 0,0-1 0,0 0 0,0 1 0,1-1 0,-1 1 0,0 0 0,2 2 0,-1 0 0,0 0 0,1 0 0,-1 0 0,0 1 0,-1-1 0,1 0 0,0 1 0,-1-1 0,0 1 0,0-1 0,0 0 0,0 1 0,-1-1 0,1 1 0,-1-1 0,0 0 0,0 0 0,0 1 0,0-1 0,0 0 0,-3 3 0,3-4 0,-1 0 0,1 0 0,-1 0 0,0 0 0,1-1 0,-1 1 0,0-1 0,0 1 0,0-1 0,0 0 0,-1 0 0,1 0 0,0 0 0,0 0 0,-1 0 0,1-1 0,0 1 0,-1-1 0,1 0 0,0 1 0,-1-1 0,1 0 0,-1 0 0,1-1 0,-1 1 0,1 0 0,0-1 0,-1 0 0,1 1 0,0-1 0,-4-2 0,4 2 0,0 0 0,0 0 0,0-1 0,1 1 0,-1 0 0,0-1 0,1 0 0,-1 1 0,1-1 0,-1 0 0,1 0 0,0 1 0,0-1 0,0 0 0,0 0 0,0 0 0,0 0 0,1-1 0,-1 1 0,1 0 0,-1 0 0,1 0 0,0 0 0,0-1 0,0 1 0,0 0 0,0 0 0,1 0 0,-1-1 0,0 1 0,1 0 0,0 0 0,1-3 0,-1 2 0,0-1 0,0 1 0,0 0 0,1 0 0,-1-1 0,1 1 0,0 0 0,0 1 0,0-1 0,0 0 0,0 0 0,1 1 0,-1 0 0,1-1 0,0 1 0,0 0 0,0 0 0,0 0 0,0 1 0,6-3 0,-6 3 0,1 0 0,-1 0 0,1 1 0,-1-1 0,1 1 0,-1 0 0,1 0 0,-1 0 0,1 0 0,-1 1 0,1 0 0,-1-1 0,0 1 0,1 1 0,-1-1 0,0 0 0,1 1 0,-1-1 0,0 1 0,0 0 0,0 0 0,-1 0 0,1 1 0,0-1 0,3 5 0,-3-2 0,0 1 0,0 0 0,-1 0 0,0-1 0,0 2 0,0-1 0,0 0 0,-1 0 0,0 0 0,-1 1 0,1-1 0,-1 0 0,-1 11 0,0-12 0,0 1 0,0-1 0,-1 0 0,1 0 0,-1 0 0,0 0 0,-1-1 0,1 1 0,-1 0 0,0-1 0,0 0 0,0 1 0,0-1 0,-1-1 0,0 1 0,-5 4 0,7-7 0,1 0 0,-1 0 0,1 0 0,-1 0 0,1 0 0,-1 0 0,0-1 0,1 1 0,-1-1 0,0 1 0,0-1 0,1 0 0,-1 0 0,0 1 0,0-1 0,1-1 0,-1 1 0,0 0 0,-3-1 0,3 0 0,0 0 0,-1-1 0,1 1 0,0 0 0,1-1 0,-1 0 0,0 1 0,0-1 0,1 0 0,-1 0 0,1 0 0,0 0 0,-1 0 0,1 0 0,0-1 0,0 1 0,0 0 0,-1-5 0,-3-17 0,1 0 0,0 0 0,2 0 0,1-1 0,1 1 0,3-30 0,-1-4 0,-2 51 0,0 5 0,0 0 0,-1-1 0,1 1 0,1-1 0,-1 1 0,0-1 0,1 1 0,-1-1 0,1 1 0,0-1 0,-1 1 0,1 0 0,3-5 0,-2 10 0,0 0 0,0 0 0,0 0 0,0 1 0,-1-1 0,0 0 0,1 1 0,-1-1 0,1 8 0,2 11-455,0 1 0,0 40 0,-4-47-6371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2:53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143 118 24575,'0'621'0,"2"-603"0,3-27 0,2-29 0,-4-23 0,-12-113 0,0 24 0,11 234 0,-3 256 0,0-335 0,0-1 0,0 0 0,0 1 0,0-1 0,0 0 0,-1 0 0,0 0 0,-3 5 0,5-8 0,-1-1 0,1 1 0,0-1 0,-1 1 0,1-1 0,0 0 0,-1 1 0,1-1 0,-1 1 0,1-1 0,-1 0 0,1 1 0,-1-1 0,1 0 0,-1 1 0,1-1 0,-1 0 0,1 0 0,-1 0 0,1 0 0,-1 1 0,0-1 0,1 0 0,-1 0 0,0 0 0,0-1 0,0 1 0,0-1 0,0 0 0,0 0 0,0 1 0,1-1 0,-1 0 0,0 0 0,0 0 0,1 0 0,-1 0 0,1 0 0,-1 0 0,1 0 0,-1 0 0,1 0 0,-1 0 0,1-3 0,-6-20 0,1 0 0,2-1 0,0 0 0,2-45 0,-1-9 0,-19-115 0,-4-84 0,26 797 0,-1-513 0,0-4 0,-1 1 0,1-1 0,0 1 0,0-1 0,0 1 0,1-1 0,-1 0 0,1 1 0,-1-1 0,1 1 0,0-1 0,-1 0 0,1 0 0,2 4 0,-1-9 0,-1 0 0,1 0 0,-1 0 0,0 0 0,0 0 0,0-1 0,0 1 0,-1 0 0,1 0 0,-1-7 0,7-72 0,21-92 0,-28 173 0,0 0 0,0 0 0,0-1 0,0 1 0,0 0 0,0 0 0,1 0 0,-1-1 0,0 1 0,1 0 0,-1 0 0,1 0 0,0 0 0,-1 0 0,1 0 0,0 0 0,-1 0 0,1 0 0,0 0 0,0 0 0,0 0 0,0 1 0,0-1 0,0 0 0,1 0 0,-1 1 0,0 1 0,1-1 0,-1 1 0,0-1 0,0 1 0,0-1 0,0 1 0,0 0 0,0-1 0,0 1 0,0 0 0,0 0 0,-1 0 0,1 0 0,0 0 0,0 0 0,-1 0 0,1 0 0,0 1 0,5 9 0,-1-1 0,0 1 0,6 20 0,7 63 0,-5 1 0,-3 0 0,-6 174 0,-8-236 0,-3-53 0,-6-54 0,-9-79 0,-3-278 0,25 415 0,1-10 0,-1 25 0,0 16 0,1 24 0,2 0 0,1-1 0,2 1 0,21 71 0,-21-78 0,0 1 0,-3 0 0,-1-1 0,-1 1 0,-5 45 0,2 10 0,2-77 0,-2 44 0,2-54 0,0 0 0,0 0 0,0 0 0,0 0 0,-1 0 0,1 0 0,0 0 0,0 0 0,-1 0 0,1 0 0,-1 0 0,1 0 0,-1 0 0,1 0 0,-1-1 0,0 1 0,1 0 0,-1 0 0,0 0 0,1-1 0,-1 1 0,0 0 0,0-1 0,0 1 0,0-1 0,0 1 0,0-1 0,0 1 0,0-1 0,0 0 0,0 1 0,0-1 0,0 0 0,0 0 0,0 0 0,0 0 0,0 0 0,0 0 0,0 0 0,-2 0 0,2-1 0,0 0 0,-1 1 0,1-1 0,0 0 0,0 0 0,-1 0 0,1 0 0,0 0 0,0 0 0,0-1 0,0 1 0,1 0 0,-1 0 0,0-1 0,0 1 0,1 0 0,-1-1 0,1 1 0,-1-1 0,0-2 0,-7-38 0,5 24 0,-18-74 0,-46-223 0,60 277 0,0 2 0,1-1 0,-1-62 0,6 25 0,3-65 0,-2 138 0,0-1 0,1 1 0,-1-1 0,0 1 0,0 0 0,0-1 0,1 1 0,-1 0 0,1-1 0,-1 1 0,1 0 0,0-1 0,-1 1 0,1 0 0,0 0 0,0 0 0,0 0 0,1-1 0,-1 1 0,-1 1 0,1 0 0,0-1 0,0 1 0,0 0 0,-1 0 0,1 0 0,0 0 0,0 0 0,-1 0 0,1 0 0,0 0 0,0 0 0,0 0 0,-1 0 0,1 0 0,0 0 0,0 1 0,-1-1 0,1 0 0,0 1 0,0-1 0,0 1 0,2 1 0,0 0 0,0 0 0,-1 1 0,1-1 0,0 1 0,-1-1 0,0 1 0,0 0 0,0 0 0,0 0 0,0 0 0,2 6 0,6 27 0,-2 1 0,-1 0 0,3 58 0,1 3 0,-11-95 0,15 95 0,3 154 0,-17-232-455,1-1 0,5 28 0,-4-30-6371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2:18.4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1388 134 24575,'-44'14'0,"19"-4"0,-50 13 0,13-4 0,-110 21 0,86-25 0,55-8 0,0-1 0,-58 2 0,-374-9 0,288 20 0,109-26 0,63 7 0,0-1 0,1 1 0,-1-1 0,0 0 0,0 0 0,0-1 0,1 1 0,-1-1 0,1 1 0,-1-1 0,1 0 0,0 1 0,-1-1 0,1-1 0,0 1 0,0 0 0,0 0 0,1-1 0,-3-3 0,3 5 0,1 0 0,0 0 0,0 0 0,0 0 0,0 0 0,0 0 0,0 0 0,0 0 0,0 0 0,0 0 0,0 0 0,0 0 0,1 0 0,-1 0 0,0 1 0,1-1 0,-1 0 0,0 0 0,1 0 0,-1 0 0,1 1 0,0-1 0,-1 0 0,1 0 0,0 1 0,-1-1 0,1 0 0,0 1 0,0-1 0,-1 1 0,1-1 0,0 1 0,0 0 0,0-1 0,0 1 0,0 0 0,0-1 0,0 1 0,-1 0 0,1 0 0,0 0 0,0 0 0,0 0 0,2 0 0,50-3 0,-48 3 0,503 25 0,-327-13 0,202-12 0,-337-5 0,-1-2 0,0-3 0,0-1 0,-1-2 0,66-29 0,63-19 0,131-47 0,-397 154 0,-130 29 0,-2-11 0,-346 54 0,495-110 0,1-4 0,-97-6 0,39-1 0,49 4 0,-86-2 0,145 0 0,1-2 0,-1-1 0,1-1 0,-41-14 0,134 15 0,223 44 0,-232-29 0,12 1 0,66 13 0,252 13 0,-320-36 0,-27 0 0,1-1 0,-1-3 0,55-8 0,-74 2 0,0-1 0,0 0 0,0-2 0,-1-1 0,-1 0 0,38-30 0,39-19 0,-68 44 0,1 2 0,1 1 0,1 2 0,48-12 0,-59 16 0,-34 5 0,-43 4 0,-663 114 0,703-112 0,-121 20 0,-1-6 0,-1-6 0,-142-7 0,799-12 0,-75-2 0,-409 10 0,-1-2 0,0-2 0,0-1 0,0-2 0,-1-1 0,60-22 0,17-12-1365,-101 38-5461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2:21.7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861 0 24575,'-9'0'0,"-9"0"0,-11 0 0,-5 0 0,-7 0 0,-8 0 0,-5 0 0,-6 0 0,-3 0 0,-4 0 0,-3 0 0,3 0 0,-1 0 0,3 0 0,4 0 0,3 0 0,11 0-8191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2:22.4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24575,'0'3'0,"1"0"0,-1 0 0,0-1 0,1 1 0,0 0 0,0 0 0,0 0 0,0-1 0,0 1 0,0 0 0,1-1 0,-1 1 0,1-1 0,0 0 0,0 1 0,0-1 0,0 0 0,0 0 0,0 0 0,1 0 0,-1-1 0,0 1 0,1-1 0,-1 1 0,1-1 0,0 0 0,0 0 0,-1 0 0,1 0 0,0-1 0,4 1 0,12 3 0,1-2 0,-1 0 0,36-3 0,-26 1 0,710-5-1771,-613 2-4649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2:22.9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1039 1 24575,'-6'0'0,"-8"0"0,-10 0 0,-8 0 0,-10 0 0,-7 0 0,-7 0 0,-9 0 0,-5 0 0,-12 3 0,-10 1 0,-5 3 0,-6 3 0,-4 0 0,-2-2 0,18-2-8191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2:23.5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677 1 24575,'-6'0'0,"-11"3"0,-9 1 0,-8 3 0,-8 3 0,-6 3 0,-3-1 0,-6-2 0,-8 0 0,-4 1 0,-3-1 0,1 1 0,5-2 0,13-2-8191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2:52.3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1 259 24575,'3914'0'-408,"-3784"-5"544,0-5 0,196-43 0,-178 29-136,249-10 0,154 33 0,-246 4 0,332-38 0,-494 24 0,8 2 0,150-17 0,-220 18 0,162 7 0,-111 3 0,926-2 0,-655 19 0,1621-20 0,-2006 0-40,-1-1 0,0-1 0,0 0 0,0-2 0,0 0 0,-1 0 0,29-15 0,-11 5-1005,-19 9-5781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4:09.5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24575,'18'181'0,"-18"134"0,14-537 0,-11 179-624,-2-46 0,-1 87 507,0-13-6709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5:34.1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 0 24575,'0'19'0,"1"63"0,-16 120 0,12-172 0,2-23 0,1-31 0,0-19 0,3-1 0,1 1 0,18-74 0,-20 116 0,-1 6 0,1 18 0,0 32 0,-2 84 0,0-117 0,0-20 0,0-6 0,0-238 0,-1 306 0,-2-32 0,3 0 0,1 0 0,1 0 0,1 0 0,2 0 0,11 35 0,-13-61 0,0-8 0,2-23 0,-3-32 0,-3-22-1365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5:39.7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7159 5789 24575,'-558'0'0,"544"-1"0,-1-1 0,1 0 0,0-1 0,-22-7 0,20 5 0,-1 1 0,1 0 0,-19-1 0,19 4 0,-14 0 0,0-1 0,1-2 0,0-1 0,-37-11 0,15 1 0,-67-10 0,14 4 0,-157-24 0,245 42 0,-223-28 0,-63 3 0,215 15 0,-60-6 0,-141 9 0,240 7 0,0-2 0,0-2 0,1-2 0,0-2 0,-70-27 0,94 29 0,-1 2 0,-35-8 0,1 1 0,20 2 0,1-2 0,1-2 0,0-1 0,-34-22 0,-129-95 0,191 128 0,-123-85 0,33 25 0,-105-94 0,149 111 0,-8-10 0,-3 4 0,-1 2 0,-92-55 0,133 93 0,2-2 0,-1 0 0,2-1 0,-36-39 0,-69-96 0,23 26 0,-65-43 0,130 132 0,-1 1 0,-2 2 0,-61-39 0,-28-22 0,72 44 0,-98-110 0,38 31 0,-137-117 0,238 231 0,0-1 0,2 0 0,0-2 0,1 0 0,-21-38 0,-46-118 0,59 122 0,-1 2 0,-42-67 0,55 100 0,1-1 0,1 0 0,1-1 0,-11-41 0,-4-10 0,-31-57 0,-114-196 0,152 293 0,2-2 0,2 1 0,0-2 0,-7-46 0,-11-31 0,-83-187 0,67 191 0,-54-108 0,43 109 0,-71-184 0,10-32 0,113 310 0,2-1 0,-1 1 0,0-17 0,2 19 0,1 1 0,-1-1 0,-1 1 0,0-1 0,-1 1 0,-6-14 0,4 13-1365,2 1-5461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7:27.9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287 40 24575,'-6'-4'0,"0"0"0,-1 0 0,1 0 0,-1 1 0,1-1 0,-1 2 0,0-1 0,0 1 0,0 0 0,-1 0 0,-12 0 0,11 0 0,-1 1 0,1 1 0,0 0 0,0 0 0,0 1 0,-1 0 0,1 0 0,0 1 0,-10 4 0,15-4 0,1 0 0,0 0 0,0 0 0,0 1 0,0-1 0,0 1 0,1 0 0,-1 0 0,1 0 0,-1 0 0,1 0 0,0 1 0,0-1 0,1 0 0,-1 1 0,-1 4 0,-15 68 0,12-47 0,-2 9 0,2 0 0,2 1 0,1-1 0,2 1 0,5 49 0,-4-84 0,1 1 0,-1 0 0,1-1 0,1 1 0,-1-1 0,1 0 0,-1 1 0,1-1 0,0 0 0,1 0 0,-1 0 0,1 0 0,0-1 0,0 1 0,6 5 0,-3-4 0,0 0 0,0-1 0,1 0 0,0-1 0,-1 1 0,1-1 0,1-1 0,13 5 0,10-2 0,0-1 0,0-1 0,57-3 0,-59 0 0,6 0-114,-19 1-43,1 0 1,-1-1 0,1-1-1,-1-1 1,0 0 0,0-2-1,27-7 1,-31 5-6670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3:06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0 24575,'-3'0'0,"-4"0"0,-4 0 0,-3 0 0,1 4 0,0 0 0,2 2 0,2 5 0,1-1 0,-2-2 0,1 1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7:33.6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24575,'0'1'0,"1"0"0,-1 0 0,1 0 0,-1 0 0,1 0 0,-1-1 0,1 1 0,-1 0 0,1 0 0,0-1 0,-1 1 0,1 0 0,0-1 0,0 1 0,-1-1 0,1 1 0,0-1 0,0 1 0,0-1 0,0 0 0,0 1 0,1-1 0,25 8 0,-25-8 0,50 8 0,0-2 0,0-3 0,74-5 0,-41 1 0,1442 0-2801,-1396 1-2589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4:20.2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57 24575,'269'2'0,"297"-4"0,-105-46-1365,-406 39-5461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5:14.3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99 24575,'2801'0'0,"-2785"0"0,1 0 0,-1-2 0,29-5 0,-38 5 0,0 0 0,0-1 0,0 0 0,0 0 0,-1 0 0,1-1 0,-1 0 0,0 0 0,0-1 0,8-8 0,29-22-1365,-29 26-5461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7:48.3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109 0 24575,'0'795'0,"0"-793"0,0 0 0,0 0 0,0 0 0,0 0 0,0 0 0,0 1 0,-1-1 0,1 0 0,-1 0 0,0 0 0,1 0 0,-1 0 0,0 0 0,0-1 0,0 1 0,0 0 0,-1 0 0,1-1 0,0 1 0,-4 2 0,5-3 0,-1-1 0,1 0 0,-1 0 0,0 0 0,1 1 0,-1-1 0,0 0 0,1 0 0,-1 0 0,0 0 0,1 0 0,-1 0 0,0 0 0,1-1 0,-1 1 0,0 0 0,1 0 0,-1 0 0,0-1 0,1 1 0,-1 0 0,1-1 0,-2 0 0,-16-23 0,8 1 0,1-1 0,0 0 0,2-1 0,1 0 0,2 0 0,-4-37 0,5-156 0,4 190 0,-1 144 0,0-63 0,0-44 0,0-16 0,0-31 0,-2 11 0,2 0 0,1 0 0,1 0 0,1 1 0,1-1 0,16-49 0,-20 76 0,0 0 0,0 0 0,0 1 0,0-1 0,0 0 0,0 0 0,0 0 0,0 0 0,0 0 0,0 0 0,0 0 0,1 0 0,-1 0 0,0 0 0,0 0 0,0 0 0,0 0 0,0 0 0,0 1 0,0-1 0,0 0 0,0 0 0,1 0 0,-1 0 0,0 0 0,0 0 0,0 0 0,0 0 0,0 0 0,0 0 0,0 0 0,0 0 0,1 0 0,-1 0 0,0-1 0,0 1 0,0 0 0,0 0 0,0 0 0,0 0 0,0 0 0,0 0 0,0 0 0,0 0 0,1 0 0,-1 0 0,0 0 0,0 0 0,0 0 0,0 0 0,0-1 0,0 1 0,0 0 0,0 0 0,0 0 0,3 17 0,-2 25 0,1 56 0,-5 126 0,0-208-1365,-1-4-5461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8:04.2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6283 6926 24575,'-111'1'0,"-72"1"0,-354-43 0,244-10 0,-197-33 0,372 65 0,30 4 0,-1 3 0,-103 0 0,160 13 0,1-1 0,-1-2 0,1-1 0,0-1 0,-48-13 0,-186-43 0,1 1 0,232 50 0,1-2 0,-1-1 0,2-1 0,0-2 0,1-1 0,0-1 0,2-2 0,0 0 0,-44-43 0,34 23 0,-2 1 0,-1 2 0,-2 2 0,-1 1 0,-77-43 0,95 64 0,0-2 0,1 0 0,1-1 0,1-2 0,0 0 0,1-2 0,1 0 0,1-1 0,0-1 0,2 0 0,1-2 0,0 0 0,-23-48 0,7 2 0,-3 3 0,-2 0 0,-4 3 0,-2 1 0,-84-93 0,90 119 0,17 18 0,2-1 0,0 0 0,1-2 0,0 0 0,2-1 0,-20-37 0,3-12 0,-3 2 0,-3 1 0,-3 2 0,-92-112 0,74 113 0,-78-95 0,116 132 0,2-1 0,1-1 0,1 0 0,-15-40 0,-74-245 0,-15-34 0,100 298 0,-62-161 0,68 168 0,3 0 0,-13-89 0,4-16 0,-65-234 0,-85-131 0,134 418 0,-73-206 0,11 32 0,37 106 0,26 79 0,-74-128 0,-9-21 0,109 214 0,2-1 0,0 0 0,2-1 0,0 1 0,1-1 0,2 0 0,-2-40 0,3 36 0,-1-1 0,-1 0 0,-2 1 0,-16-51 0,-5-20 0,18 55 0,2 0 0,-2-60 0,8 358 0,4 191 0,1-403 0,20 80 0,-2-14 0,15 89 0,-26-132 0,2 0 0,37 105 0,5 23 0,-7 99 0,-12-148 0,106 273 0,-140-416 0,8 26 0,3 0 0,0 0 0,2-1 0,0-1 0,2-1 0,24 29 0,-25-40 0,-11-10 0,1 0 0,-1 0 0,-1 0 0,1 1 0,-1-1 0,0 1 0,0 0 0,0 0 0,-1 0 0,0 1 0,0 0 0,3 12 0,17 72 0,-5 0 0,8 102 0,-22-160 0,2-1 0,17 55 0,-14-56 0,-4-17 0,1 1 0,0-1 0,2-1 0,-1 0 0,16 21 0,-15-25 0,-1 1 0,0 1 0,-1-1 0,0 1 0,-1 0 0,0 1 0,-1-1 0,0 1 0,4 19 0,-5-1 0,2 0 0,1 0 0,1-1 0,1 0 0,2 0 0,21 43 0,-6-29 0,2-2 0,63 75 0,-58-78 0,-2 1 0,-1 1 0,25 48 0,-21-22 0,2-2 0,79 106 0,31 11 0,-122-150 0,34 60 0,11 15 0,-55-87 0,2-1 0,0 0 0,1-1 0,1-1 0,0 0 0,1-2 0,27 18 0,93 41 0,-93-52 0,-1 2 0,65 46 0,-88-50 0,-1 0 0,-2 1 0,0 0 0,19 28 0,-22-26 0,2 0 0,0-2 0,2 0 0,28 24 0,-37-37 0,24 20 0,1-1 0,2-1 0,0-3 0,56 26 0,-37-27 0,-2 3 0,-1 3 0,-1 1 0,95 70 0,-95-56 0,131 97 0,-148-117 0,0-1 0,2-1 0,61 23 0,-30-19 0,-36-15 0,-1 2 0,0 1 0,-1 2 0,56 33 0,155 100 0,-188-118 0,5 2-273,1-3 0,2-2 0,0-3 0,87 20 0,-116-35-6553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8:51.3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24575,'1'26'25,"2"1"-1,1-1 1,15 49 0,-12-54-235,-2 0 1,0 1 0,-1 0 0,-2 0 0,0 0 0,-1 26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0:10.7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270 122 24575,'1'-8'0,"-1"0"0,0-1 0,-1 1 0,0 0 0,-1-1 0,-4-14 0,5 20 0,0 1 0,-1 0 0,1-1 0,-1 1 0,1 0 0,-1 0 0,0 0 0,0 0 0,0 1 0,0-1 0,0 0 0,-1 1 0,1 0 0,0-1 0,-1 1 0,1 0 0,-1 0 0,1 0 0,-1 0 0,0 1 0,1-1 0,-1 1 0,0 0 0,1-1 0,-4 2 0,-11-3 0,0 1 0,0 1 0,0 0 0,0 2 0,-21 4 0,34-6 0,0 1 0,0 0 0,0 1 0,1-1 0,-1 1 0,0-1 0,1 1 0,0 0 0,-1 0 0,1 1 0,0-1 0,0 1 0,0 0 0,0-1 0,1 1 0,-1 0 0,1 1 0,0-1 0,0 0 0,0 1 0,0-1 0,0 1 0,1 0 0,0-1 0,-1 1 0,1 0 0,1 0 0,-1 5 0,-3 57 0,9 107 0,-4-154 0,0-8 0,1 1 0,0-1 0,1 0 0,0 0 0,1-1 0,0 1 0,1-1 0,10 18 0,-14-25 0,0-1 0,1 1 0,-1-1 0,1 1 0,0-1 0,0 0 0,0 0 0,0 1 0,0-1 0,0-1 0,0 1 0,1 0 0,-1-1 0,1 1 0,-1-1 0,1 1 0,0-1 0,-1 0 0,1 0 0,0-1 0,0 1 0,0-1 0,0 1 0,0-1 0,0 0 0,-1 0 0,1 0 0,0 0 0,0-1 0,0 1 0,0-1 0,0 1 0,0-1 0,-1 0 0,1 0 0,0-1 0,-1 1 0,1 0 0,2-3 0,0 0 0,-1 1 0,1-1 0,-1-1 0,0 1 0,0-1 0,-1 0 0,1 0 0,-1 0 0,0 0 0,2-6 0,23-62 0,-17 41 0,-4 3-30,0-1-1,-2 1 1,-1-1-1,-1-1 1,-1 1 0,-5-49-1,2 12-1121,1 52-5674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0:38.4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659 89 24575,'-22'-25'0,"19"22"0,1-1 0,-1 1 0,0-1 0,0 1 0,0 0 0,0 0 0,-1 1 0,1-1 0,-1 1 0,1-1 0,-1 1 0,0 0 0,0 0 0,0 1 0,0-1 0,0 1 0,0 0 0,-9-1 0,-130-1 0,99 4 0,0-2 0,-48-7 0,81 7 0,2-1 0,-1 0 0,1 1 0,-1 0 0,-19 2 0,27-1 0,-1 1 0,0-1 0,0 1 0,1 0 0,-1 0 0,0 0 0,1 0 0,-1 1 0,1-1 0,0 1 0,-1-1 0,1 1 0,0 0 0,0 0 0,0 0 0,0 0 0,0 0 0,1 0 0,-1 0 0,1 1 0,-3 4 0,-13 31 0,-17 60 0,-2 6 0,31-91 0,1 0 0,0 0 0,1 1 0,0 0 0,1 0 0,1 0 0,0 22 0,1-31 0,0 0 0,1 0 0,-1 1 0,1-1 0,0 0 0,0 0 0,0-1 0,1 1 0,0 0 0,0 0 0,0-1 0,1 1 0,-1-1 0,1 0 0,0 1 0,0-1 0,0-1 0,1 1 0,0 0 0,-1-1 0,1 0 0,1 0 0,5 4 0,29 7 0,0-1 0,1-2 0,0-2 0,44 4 0,-17-2 0,-25-4 0,55 3 0,-85-10 0,1 1 0,-1-2 0,0 0 0,1 0 0,-1-1 0,0-1 0,0 0 0,0 0 0,13-7 0,-21 8 0,-1-1 0,0 0 0,0 0 0,0 0 0,-1 0 0,1 0 0,-1-1 0,1 1 0,-1-1 0,0 1 0,-1-1 0,1 0 0,0 0 0,-1 0 0,0 0 0,0 0 0,0 0 0,-1 0 0,1 0 0,-1 0 0,0 0 0,-1-6 0,0-16 0,0 0 0,-8-33 0,7 47 0,-12-49-63,-41-117 0,31 107-1176,12 37-5587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1:42.0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264 0 24575,'5'8'0,"-1"0"0,0 0 0,-1 1 0,0-1 0,0 0 0,0 1 0,-1 0 0,-1 0 0,1 0 0,-1 9 0,0-11 0,2 12 0,-1 0 0,-1 0 0,0 0 0,-2 0 0,0 1 0,-1-1 0,-1 0 0,0 0 0,-2-1 0,0 1 0,-1-1 0,-1 0 0,-1 0 0,0-1 0,-18 27 0,13-24-124,-1-2 0,-1 1 0,0-2 0,-1 0 0,-1 0 0,0-2-1,-2 0 1,1-1 0,-2-1 0,-30 15 0,36-22-6702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2:34.2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 0 24575,'13'25'0,"-2"-6"0,-1 0 0,0 1 0,-2 0 0,11 41 0,-18-58 0,0 1 0,0-1 0,-1 0 0,0 1 0,1-1 0,-1 0 0,0 1 0,-1-1 0,1 0 0,-1 1 0,1-1 0,-1 0 0,0 1 0,0-1 0,0 0 0,-1 0 0,1 0 0,-1 0 0,0 0 0,1-1 0,-1 1 0,-1 0 0,1-1 0,0 1 0,-1-1 0,1 0 0,-1 0 0,1 0 0,-1 0 0,0 0 0,0 0 0,0-1 0,0 0 0,0 1 0,-1-1 0,1 0 0,0-1 0,0 1 0,-5 0 0,-10 1-1365,2 0-5461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3:14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24575,'0'1'0,"1"0"0,-1 0 0,0 0 0,1 0 0,-1 0 0,1 0 0,0 0 0,-1-1 0,1 1 0,0 0 0,-1 0 0,1-1 0,0 1 0,0 0 0,0-1 0,-1 1 0,1-1 0,0 1 0,0-1 0,0 1 0,2-1 0,26 11 0,-19-8 0,39 12 0,1-3 0,0-2 0,1-2 0,57 1 0,-42-3 0,1146 28 0,-815-52 0,90 0 0,-320 11 0,250-42 0,-406 47 0,50-5-682,108 0-1,-151 8-6143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3:02.5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457 7 24575,'-4'0'0,"-3"0"0,-6 0 0,-8 0 0,-6 0 0,-4 0 0,-4 0 0,0 0 0,-5 0 0,-4 0 0,-3 0 0,-3 0 0,-5-3 0,7-1-8191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3:00.5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1 448 24575,'0'-3'0,"1"-1"0,0 0 0,0 0 0,0 1 0,1-1 0,-1 1 0,1-1 0,0 1 0,0 0 0,0-1 0,0 1 0,0 0 0,4-3 0,40-40 0,-32 34 0,23-23 0,1 0 0,-1-1 0,60-77 0,-83 93 0,-7 12 0,-1 0 0,-1 0 0,1 0 0,-2 0 0,1-1 0,-1 0 0,0 0 0,-1 0 0,4-15 0,-39 80 0,21-30 0,0 1 0,2 0 0,0 1 0,2 0 0,2 0 0,-3 30 0,-4 13 0,10-57 0,-1 5 0,0 0 0,-1 0 0,-1 0 0,0-1 0,-2 0 0,0 0 0,-1 0 0,-10 15 0,18-32 0,0-1 0,0 1 0,0-1 0,0 0 0,-1 0 0,1 1 0,0-1 0,0 0 0,0 1 0,-1-1 0,1 0 0,0 1 0,0-1 0,0 0 0,-1 0 0,1 0 0,0 1 0,-1-1 0,1 0 0,0 0 0,-1 0 0,1 0 0,0 1 0,-1-1 0,1 0 0,0 0 0,-1 0 0,1 0 0,0 0 0,-1 0 0,1 0 0,0 0 0,-1 0 0,1 0 0,0 0 0,-1 0 0,1 0 0,0 0 0,-1 0 0,1-1 0,0 1 0,-1 0 0,1 0 0,-6-19 0,6-26 0,1 33 0,1 1 0,1-1 0,0 1 0,1 0 0,0 0 0,1 1 0,0-1 0,0 1 0,1 0 0,1 0 0,-1 1 0,2-1 0,-1 2 0,11-10 0,-9 9 0,0 0 0,1 1 0,0 1 0,0 0 0,1 0 0,0 1 0,0 0 0,0 1 0,1 0 0,-1 1 0,1 0 0,0 1 0,15-2 0,-24 4 0,-1 1 0,1 0 0,0 0 0,-1 0 0,1 1 0,0-1 0,-1 0 0,1 1 0,-1 0 0,1 0 0,-1 0 0,1 0 0,-1 0 0,0 0 0,1 0 0,-1 1 0,0-1 0,0 1 0,0 0 0,0 0 0,0 0 0,-1 0 0,1 0 0,0 0 0,-1 0 0,1 0 0,-1 1 0,0-1 0,0 0 0,0 1 0,0-1 0,0 1 0,-1-1 0,1 1 0,0 3 0,1 12 0,0 0 0,-1 0 0,-1 0 0,-2 22 0,0-10 0,1 106-1365,1-118-5461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3:00.9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18 24575,'2'-2'0,"1"0"0,0 0 0,0 0 0,0 1 0,0-1 0,0 1 0,0 0 0,0 0 0,0 0 0,1 0 0,-1 0 0,0 1 0,1-1 0,-1 1 0,0 0 0,1 0 0,-1 0 0,0 1 0,0-1 0,1 1 0,-1 0 0,0 0 0,0 0 0,0 0 0,1 1 0,-1-1 0,-1 1 0,1-1 0,0 1 0,0 0 0,-1 0 0,1 1 0,-1-1 0,1 0 0,-1 1 0,0-1 0,0 1 0,3 5 0,4 17 0,-1 1 0,-1 0 0,-1 0 0,-1 1 0,-1-1 0,-2 1 0,-1 50 0,-1-75 0,-1 0 0,1 0 0,-1 0 0,0 0 0,1 0 0,-1 0 0,0 0 0,0-1 0,0 1 0,0 0 0,-1-1 0,1 1 0,0-1 0,-1 1 0,1-1 0,-1 0 0,1 1 0,-1-1 0,0 0 0,0 0 0,1 0 0,-1 0 0,0-1 0,0 1 0,0 0 0,0-1 0,0 1 0,0-1 0,0 0 0,0 0 0,0 0 0,0 0 0,-3 0 0,3 0 0,-1 0 0,1 0 0,0 0 0,-1-1 0,1 1 0,0-1 0,-1 1 0,1-1 0,0 0 0,0 0 0,0 0 0,-1 0 0,1 0 0,0-1 0,0 1 0,1-1 0,-1 1 0,0-1 0,0 0 0,1 1 0,-1-1 0,1 0 0,-1 0 0,1 0 0,0 0 0,0 0 0,0-1 0,-1-2 0,0-11-1365,1 1-5461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3:01.3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196 13 24575,'0'-1'0,"0"1"0,0-1 0,0 1 0,-1-1 0,1 0 0,0 1 0,0-1 0,-1 1 0,1-1 0,0 1 0,-1-1 0,1 1 0,-1-1 0,1 1 0,-1-1 0,1 1 0,-1-1 0,1 1 0,-1 0 0,1-1 0,-1 1 0,1 0 0,-1-1 0,0 1 0,1 0 0,-1 0 0,0 0 0,1 0 0,-1 0 0,1-1 0,-1 1 0,0 0 0,1 0 0,-1 1 0,0-1 0,1 0 0,-1 0 0,0 0 0,1 0 0,-1 0 0,1 1 0,-1-1 0,0 0 0,1 1 0,-2 0 0,-28 12 0,19-4 0,1 1 0,0 0 0,0 0 0,1 1 0,0 0 0,1 1 0,1 0 0,-10 18 0,8-11 0,1 0 0,0 1 0,1-1 0,1 2 0,-3 21 0,5 37-1365,5-64-5461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3:01.7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92 1 24575,'-4'0'0,"1"1"0,0 0 0,0 0 0,0 1 0,0-1 0,0 0 0,0 1 0,0 0 0,0 0 0,0 0 0,1 0 0,-1 0 0,1 0 0,0 1 0,-1-1 0,1 1 0,0-1 0,1 1 0,-1 0 0,0 0 0,1 0 0,-1 0 0,1 0 0,-1 5 0,-5 10 0,2 0 0,-7 36 0,8-22-8,2 1 0,3 52-1,0-29-1331,-1-41-5486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3:02.0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24575,'2'1'0,"0"-1"0,0 1 0,0-1 0,-1 1 0,1 0 0,0 0 0,-1 0 0,1 0 0,0 0 0,-1 0 0,1 0 0,-1 1 0,0-1 0,1 0 0,-1 1 0,0-1 0,0 1 0,0 0 0,0-1 0,1 3 0,19 41 0,-17-36 0,15 40 0,-2 2 0,-3 0 0,-1 1 0,5 58 0,-15-71-255,-2 42 0,-2-63-600,1-3-5971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3:02.4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24575,'3'0'0,"4"0"0,4 0 0,3 0 0,-1 0-8191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3:02.7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24575,'3'0'0,"7"0"0,5 0 0,3 0 0,4 0 0,2 0 0,2 0 0,0 0 0,2 0 0,-2 0 0,2 0 0,-2 0 0,-1 0 0,-6 0-8191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3:03.2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516 195 24575,'-8'-14'0,"-1"0"0,0 1 0,-1 0 0,0 0 0,-1 1 0,0 0 0,-1 1 0,0 0 0,-1 1 0,-19-11 0,20 14 0,0 0 0,0 1 0,-1 0 0,0 1 0,0 0 0,-1 1 0,1 1 0,-1 0 0,0 1 0,0 0 0,0 1 0,-18 1 0,26 1 0,-1-1 0,1 2 0,0-1 0,-1 1 0,1 0 0,0 0 0,0 0 0,0 1 0,1 0 0,-1 0 0,1 1 0,-1-1 0,1 1 0,0 0 0,-4 5 0,2 0 0,0 0 0,0 0 0,1 0 0,0 0 0,1 1 0,0 0 0,0 0 0,-2 12 0,-2 12 0,1 0 0,1 1 0,3 0 0,-2 50 0,5-61 0,0-10 0,0 0 0,1 1 0,1-1 0,0 0 0,4 17 0,-5-28 0,1 0 0,0 0 0,0 0 0,1 0 0,-1 0 0,1 0 0,-1 0 0,1-1 0,0 1 0,0 0 0,0-1 0,0 0 0,1 1 0,-1-1 0,0 0 0,1 0 0,0-1 0,-1 1 0,1 0 0,0-1 0,0 0 0,0 1 0,0-1 0,0 0 0,0-1 0,1 1 0,-1-1 0,4 1 0,18 1 12,0-1 0,-1-1 0,1-1 0,0-1 0,-1-1 0,0-1 0,1-1 0,-2-2 0,31-11 0,-39 12-105,-2-1 0,1 0 1,-1-1-1,0 0 0,0-1 0,-1-1 0,-1 0 0,1 0 1,-2-1-1,1-1 0,-1 1 0,-1-2 0,-1 1 1,1-1-1,11-28 0,-7 10-6733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3:03.7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24575,'0'3'0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0:22.5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6502 24575,'12'-2'0,"-1"0"0,0-1 0,0 0 0,0-1 0,0-1 0,0 0 0,-1 0 0,13-9 0,10-4 0,175-86 0,202-97 0,-109 60-236,-6-13-1,-8-12 1,295-226 0,-437 271 538,176-192-1,-9 8 41,-118 139-342,397-259 0,-547 398 0,722-461 0,-437 288 0,-213 132 0,495-255 0,-141 81 0,-207 117 0,14-10 0,-81 29 0,243-95 0,-340 162 0,461-205 0,-325 109 0,124-61 0,209-64 0,-284 147 0,-86 37 0,133-58 0,70-17 0,-255 90 0,80-30 0,-157 66 0,-2-3 0,104-58 0,57-31 0,32-20 0,-226 114 80,51-47-1,-34 25-1603,-42 38-5302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3:18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2292 0 24575,'-36'2'0,"-68"13"0,-8 0 0,-36-6 0,-356 29 0,437-31 0,-182 25 0,186-22 0,1-3 0,-108-1 0,16-4 0,-136-5 0,272 0 0,0-1 0,0-1 0,1 0 0,-1-2 0,-25-13 0,-19-6 0,-63-11-1365,112 32-5461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3:04.6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1 118 24575,'0'1'0,"0"0"0,1 0 0,-1-1 0,0 1 0,1 0 0,-1-1 0,1 1 0,-1 0 0,1-1 0,-1 1 0,1-1 0,-1 1 0,1-1 0,0 1 0,-1-1 0,1 1 0,0-1 0,-1 1 0,1-1 0,0 0 0,0 0 0,-1 1 0,1-1 0,0 0 0,0 0 0,-1 0 0,1 0 0,0 0 0,0 0 0,0 0 0,-1 0 0,1 0 0,0 0 0,0 0 0,-1 0 0,1-1 0,1 0 0,31-6 0,-1-7 0,49-27 0,-58 28 0,1 0 0,0 2 0,0 1 0,30-8 0,-53 17 0,1 1 0,-1 0 0,1 0 0,-1 0 0,1 0 0,-1 0 0,1 0 0,-1 0 0,1 0 0,-1 0 0,1 1 0,-1-1 0,0 1 0,1-1 0,-1 1 0,1-1 0,-1 1 0,0 0 0,1 0 0,-1 0 0,0 0 0,2 2 0,0 0 0,-1 0 0,1 0 0,-1 1 0,0-1 0,0 1 0,0 0 0,-1 0 0,2 5 0,1 7 0,0 1 0,-1-1 0,0 19 0,0 1-341,-2 0 0,-1 0-1,-7 47 1,3-65-6485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3:05.0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 0 24575,'6'10'0,"0"-2"0,0 1 0,0-1 0,1 0 0,1 0 0,11 9 0,29 34 0,-34-28 0,-1 0 0,-1 1 0,-1 1 0,-1 0 0,-1 0 0,-1 1 0,-2 0 0,7 52 0,-5 14 0,-5 114 0,-3-178 0,-1-11 10,0-1 0,-1 1 0,-1-1 0,0 1 0,-1-1 0,-1 0 0,-1 0 0,0-1 0,-1 0 0,0 0 0,-15 22 0,4-13-258,0-1 1,-2-1-1,-1-1 1,0 0-1,-39 28 1,28-25-6579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3:05.6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284 0 24575,'-7'0'0,"0"1"0,1 0 0,-1 0 0,1 0 0,-1 1 0,1-1 0,-1 2 0,1-1 0,0 1 0,0 0 0,0 0 0,1 0 0,-1 1 0,1 0 0,0 0 0,0 1 0,0-1 0,0 1 0,1 0 0,0 0 0,0 1 0,0-1 0,1 1 0,0 0 0,-4 9 0,-5 14 0,2 0 0,2 0 0,0 1 0,-4 38 0,5-31 0,-31 100 41,27-107-322,2 0 0,1 1-1,1 0 1,-5 63 0,12-73-6545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3:41.1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24575,'1'18'0,"1"0"0,0 0 0,11 34 0,-8-35 0,-1 1 0,-1 0 0,0 0 0,0 19 0,-2 3 0,1 1 0,8 40 0,-3-8 0,-6-55 0,0 0 0,1-1 0,1 1 0,10 30 0,-7-25 0,-1 0 0,0 1 0,1 27 0,-2-15 0,14 109 0,-8-96 0,22 57 0,-6-19 0,-24-79 0,80 262 0,-51-167 0,-23-73 0,0-1 0,2 0 0,1 0 0,16 28 0,-11-26 0,-2 1 0,-1 1 0,11 42 0,4 12 0,60 122 0,-71-175 0,1 0 0,42 56 0,-6-23 0,-39-51 0,-2 1 0,1 0 0,-2 1 0,0 1 0,11 25 0,19 46 0,59 94 0,-88-160 0,-2 1 0,-1 0 0,7 28 0,12 30 0,0-16 0,2-2 0,4-1 0,2-2 0,59 76 0,150 157 0,-197-239 0,42 55 0,-71-82 0,1-2 0,2 0 0,0-1 0,2-1 0,1-1 0,1-2 0,0 0 0,38 21 0,216 115 0,-248-140 0,65 25 0,386 172 0,-350-150 0,-102-51 0,-1-3 0,39 10 0,24 7 0,85 40 0,-129-53 0,-35-12 0,-1 1 0,0 1 0,17 7 0,147 64 0,-145-62 0,30 16 0,-2 5 0,102 42 0,-151-72 0,24 10 0,0-3 0,72 17 0,38 14 0,-16-4 0,-95-28 0,1 1 0,38 19 0,23 8 0,-30-12 0,-47-18 0,0-1 0,0-1 0,1-1 0,32 6 0,-22-6 0,-1 1 0,0 1 0,34 15 0,-29-11 0,62 16 0,268 42 0,-325-66 0,72-2 0,-72-2 0,76 8 0,-79-4 0,51-1 0,-54-2 0,1 0 0,33 7 0,-13-1 0,-1-3 0,111-5 0,-54-2 0,-20 2 0,98 3 0,-83 15-1365,-91-16-5461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3:42.0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 0 24575,'2'63'0,"0"-39"0,-1 0 0,-1 1 0,-2-1 0,-4 27 0,2-37 0,0-12 0,0-27 0,1-41 0,4-24 0,-1 54 0,0 32 0,0 13 0,0 111-1365,0-112-5461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4:00.8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0 24575,'-2'98'0,"5"106"0,9-164 0,-12-39 0,1 1 0,-1-1 0,1 1 0,0-1 0,0 1 0,-1-1 0,1 0 0,0 1 0,0-1 0,1 0 0,-1 0 0,0 0 0,0 0 0,0 0 0,1 0 0,-1 0 0,0 0 0,1 0 0,-1 0 0,1-1 0,-1 1 0,4 0 0,-4-2 0,0 1 0,0-1 0,-1 1 0,1-1 0,0 1 0,0-1 0,0 0 0,-1 1 0,1-1 0,0 0 0,-1 0 0,1 0 0,0 0 0,-1 1 0,1-1 0,-1 0 0,0 0 0,1 0 0,-1 0 0,0 0 0,1 0 0,-1 0 0,0 0 0,0 0 0,0 0 0,0 0 0,0-2 0,1-36 0,-1 32 0,-2-215 0,-1 354 0,6 138 0,3-241-1365,-2-18-5461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4:03.3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106 211 24575,'-2'3'0,"0"0"0,0 0 0,1 0 0,-1 0 0,1 1 0,-1-1 0,1 0 0,0 1 0,0-1 0,1 1 0,-1-1 0,1 5 0,-2 50 0,2-38 0,-40 375 0,31-329 0,5-10 0,4-56 0,0-26 0,-8-212 0,-1 0 0,9 23 0,0 830 0,-6-577 0,6-37 0,0-1 0,0 0 0,0 0 0,0 0 0,0 0 0,-1 0 0,1 0 0,0 0 0,0 1 0,0-1 0,0 0 0,0 0 0,0 0 0,0 0 0,0 0 0,0 0 0,0 0 0,0 0 0,-1 0 0,1 0 0,0 0 0,0 1 0,0-1 0,0 0 0,0 0 0,0 0 0,0 0 0,-1 0 0,1 0 0,0 0 0,0 0 0,0 0 0,0 0 0,0 0 0,0 0 0,0 0 0,-1 0 0,1 0 0,0 0 0,0 0 0,0 0 0,0 0 0,0 0 0,0-1 0,0 1 0,-1 0 0,1 0 0,0 0 0,0 0 0,0 0 0,0 0 0,0 0 0,0 0 0,0 0 0,0 0 0,0-1 0,0 1 0,0 0 0,0 0 0,-1 0 0,1 0 0,0 0 0,0 0 0,0-1 0,-4-22 0,3-303 0,21 170 0,-4 46 0,-3 48 0,2 113 0,-3 36 0,-4 0 0,-4 136 0,-4-213 0,3 19 0,12 57 0,-24-289 0,-1 2 0,11-79 0,1 472 0,-5 210 0,3-374 0,-2 1 0,-1-1 0,-2 0 0,-13 49 0,18-77-27,0 0 1,0 0-1,0 0 0,0 0 0,0 0 1,0-1-1,0 1 0,0 0 0,0 0 1,0 0-1,-1 0 0,1 0 0,0 0 0,0-1 1,0 1-1,0 0 0,0 0 0,0 0 1,0 0-1,0 0 0,0 0 0,-1 0 1,1 0-1,0 0 0,0-1 0,0 1 0,0 0 1,0 0-1,-1 0 0,1 0 0,0 0 1,0 0-1,0 0 0,0 0 0,0 0 1,-1 0-1,1 0 0,0 0 0,0 0 0,0 0 1,0 0-1,0 0 0,0 0 0,-1 0 1,1 1-1,0-1 0,0 0 0,0 0 0,0 0 1,0 0-1,-2-10-6799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5:43.1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0 550 24575,'0'-1'0,"0"0"0,0 0 0,0 0 0,0 0 0,0 0 0,0 0 0,1 1 0,-1-1 0,0 0 0,1 0 0,-1 0 0,0 0 0,1 0 0,-1 0 0,1 0 0,-1 0 0,1 1 0,0-1 0,-1 0 0,1 0 0,0 1 0,0-1 0,-1 0 0,1 1 0,0-1 0,0 1 0,0-1 0,0 1 0,0-1 0,-1 1 0,1 0 0,0 0 0,0-1 0,0 1 0,0 0 0,0 0 0,0 0 0,0 0 0,0 0 0,0 0 0,0 0 0,0 0 0,0 0 0,0 1 0,0-1 0,0 0 0,1 1 0,50 20 0,-46-17 0,41 25 0,-42-24 0,-1-1 0,1 0 0,0-1 0,0 1 0,1-1 0,-1 0 0,1-1 0,0 1 0,0-1 0,-1 0 0,2-1 0,-1 1 0,0-1 0,0 0 0,0-1 0,0 1 0,8-2 0,-12 1 0,0-1 0,0 0 0,1 0 0,-1 0 0,0-1 0,-1 1 0,1 0 0,0-1 0,0 1 0,-1-1 0,1 0 0,0 0 0,-1 1 0,0-1 0,1 0 0,-1 0 0,0 0 0,0 0 0,0-1 0,0 1 0,-1 0 0,1 0 0,0-1 0,-1 1 0,0 0 0,1-4 0,0-10 0,1-1 0,-3-26 0,1 30 0,-3-210 0,5 273 0,-1-34 0,0-1 0,0 1 0,-2 0 0,0 0 0,0-1 0,-9 31 0,10-45 0,0-1 0,0 1 0,0-1 0,0 0 0,0 1 0,0-1 0,0 0 0,-1 1 0,1-1 0,0 1 0,0-1 0,0 0 0,-1 1 0,1-1 0,0 0 0,0 0 0,-1 1 0,1-1 0,0 0 0,-1 1 0,1-1 0,0 0 0,-1 0 0,1 0 0,0 1 0,-1-1 0,1 0 0,-1 0 0,1 0 0,0 0 0,-1 0 0,1 0 0,-1 0 0,1 0 0,0 0 0,-2 0 0,-9-13 0,-4-22 0,-12-108 0,28 173 0,0-12 0,-1 0 0,0 0 0,-1 0 0,-1 0 0,-1 0 0,0-1 0,-1 1 0,-12 30 0,16-47 0,-1 0 0,1 0 0,0-1 0,0 1 0,0 0 0,-1 0 0,1-1 0,0 1 0,-1 0 0,1-1 0,-1 1 0,1-1 0,-1 1 0,1 0 0,-1-1 0,1 1 0,-1-1 0,1 1 0,-1-1 0,0 0 0,1 1 0,-1-1 0,0 1 0,1-1 0,-1 0 0,0 0 0,0 1 0,1-1 0,-1 0 0,0 0 0,-1 0 0,1-1 0,0 0 0,0 0 0,-1 0 0,1 0 0,1 0 0,-1 0 0,0 0 0,0 0 0,0-1 0,1 1 0,-1 0 0,0-1 0,1 1 0,-1-3 0,-11-54 0,11-25 0,2 50 0,-1 29 0,1 12 0,-1-3 0,4 43 0,-4-47 0,0-1 0,0 0 0,0 1 0,0-1 0,0 1 0,0-1 0,0 0 0,0 1 0,1-1 0,-1 0 0,0 1 0,0-1 0,0 0 0,1 1 0,-1-1 0,0 0 0,0 1 0,1-1 0,-1 0 0,0 0 0,1 1 0,-1-1 0,0 0 0,1 0 0,-1 0 0,1 1 0,-1-1 0,0 0 0,1 0 0,-1 0 0,1 0 0,-1 0 0,1 0 0,0-1 0,1 0 0,-1 1 0,1-1 0,-1-1 0,1 1 0,-1 0 0,0 0 0,0 0 0,0-1 0,0 1 0,0 0 0,0-1 0,1-2 0,9-14 0,-1-1 0,-2 0 0,1-1 0,-2 0 0,-1 0 0,7-37 0,-8 21 0,-1 0 0,-1 0 0,-3-39 0,-1 376 0,1-300 0,0-1 0,0 0 0,0 1 0,1-1 0,-1 0 0,0 0 0,0 1 0,0-1 0,0 0 0,0 1 0,0-1 0,0 1 0,0-1 0,0 0 0,0 1 0,0-1 0,0 0 0,0 1 0,0-1 0,0 0 0,0 1 0,0-1 0,0 0 0,0 1 0,0-1 0,-1 0 0,1 1 0,0-1 0,0 0 0,0 0 0,-1 1 0,1-1 0,0 0 0,0 0 0,-1 1 0,1-1 0,0 0 0,0 0 0,-1 0 0,1 1 0,0-1 0,-1 0 0,-8-17 0,-5-32 0,10 19 0,1 0 0,2-41 0,-1-11 0,-3 64 0,-3 17 0,6 3 0,1-1 0,-1 1 0,1-1 0,0 1 0,0-1 0,0 1 0,0 0 0,0-1 0,0 1 0,0 0 0,0 0 0,1 0 0,-1 3 0,-3 18 0,2 0 0,0 26 0,2-27 0,-1-1 0,-7 39 0,3-36-28,3-13 140,1-33-1561,1 8-5377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5:44.4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53 24575,'110'-2'0,"116"4"0,-218-1 0,0 0 0,0 0 0,-1 1 0,1 0 0,-1 0 0,0 1 0,1 0 0,6 3 0,-12-5 0,0 0 0,0 1 0,0-1 0,0 0 0,0 0 0,-1 1 0,1-1 0,0 1 0,-1 0 0,1-1 0,-1 1 0,0 0 0,1 0 0,-1 0 0,0 0 0,0 0 0,0 0 0,0 0 0,-1 1 0,1-1 0,-1 0 0,1 0 0,-1 1 0,0-1 0,0 0 0,0 0 0,0 1 0,0-1 0,0 0 0,-1 4 0,1-6 0,0 0 0,0 1 0,0-1 0,0 0 0,0 0 0,0 0 0,0 0 0,0 1 0,0-1 0,0 0 0,0 0 0,0 0 0,0 1 0,0-1 0,0 0 0,0 0 0,0 0 0,0 0 0,-1 1 0,1-1 0,0 0 0,0 0 0,0 0 0,0 0 0,0 1 0,0-1 0,-1 0 0,1 0 0,0 0 0,0 0 0,0 0 0,0 0 0,0 0 0,-1 1 0,1-1 0,0 0 0,0 0 0,0 0 0,-1 0 0,1 0 0,0 0 0,0 0 0,0 0 0,-1 0 0,1 0 0,0 0 0,0 0 0,0 0 0,-1 0 0,-4-12 0,2-21 0,3 32 0,0 0 0,0 0 0,0 0 0,0 0 0,0 0 0,1 0 0,-1 0 0,0 0 0,1 1 0,-1-1 0,1 0 0,-1 0 0,1 0 0,-1 0 0,1 1 0,-1-1 0,1 0 0,0 1 0,0-1 0,-1 0 0,1 1 0,0-1 0,0 1 0,0-1 0,-1 1 0,1 0 0,0-1 0,0 1 0,0 0 0,0 0 0,0-1 0,0 1 0,0 0 0,0 0 0,0 0 0,0 0 0,0 0 0,0 0 0,0 0 0,-1 1 0,1-1 0,0 0 0,0 1 0,0-1 0,0 0 0,0 1 0,0-1 0,0 1 0,2 1 0,0 0 0,-1 0 0,0 0 0,0 1 0,1-1 0,-1 0 0,0 1 0,-1-1 0,1 1 0,0 0 0,-1 0 0,0 0 0,2 5 0,-2-5 0,0 0 0,-1 0 0,1 1 0,-1-1 0,0 0 0,0 1 0,0-1 0,0 0 0,-1 0 0,1 1 0,-1-1 0,0 0 0,0 0 0,0 0 0,0 0 0,-1 0 0,1 0 0,-1 0 0,-2 3 0,3-5 0,-1 1 0,1-1 0,-1 0 0,1 0 0,-1 0 0,0 0 0,1 0 0,-1 0 0,0 0 0,0-1 0,0 1 0,0 0 0,0-1 0,0 0 0,0 1 0,1-1 0,-1 0 0,0 0 0,0 0 0,0 0 0,0-1 0,0 1 0,0 0 0,0-1 0,0 1 0,0-1 0,0 0 0,1 0 0,-1 0 0,0 0 0,0 0 0,1 0 0,-3-2 0,-3-2 0,2 0 0,-1-1 0,1 1 0,0-1 0,0 0 0,0 0 0,-5-11 0,8 15 0,1-1 0,-1 1 0,1 0 0,0-1 0,-1 1 0,1 0 0,1-1 0,-1 1 0,0-1 0,0 0 0,1 1 0,0-1 0,-1 1 0,1-1 0,0 0 0,0 1 0,1-1 0,-1 0 0,0 1 0,1-1 0,0 1 0,-1-1 0,1 1 0,3-5 0,-4 6 0,0 1 0,1-1 0,-1 1 0,0 0 0,1-1 0,-1 1 0,0-1 0,1 1 0,-1 0 0,1 0 0,-1-1 0,0 1 0,1 0 0,-1 0 0,1 0 0,-1-1 0,1 1 0,-1 0 0,1 0 0,-1 0 0,1 0 0,-1 0 0,1 0 0,-1 0 0,1 0 0,-1 0 0,1 0 0,-1 0 0,1 0 0,-1 0 0,1 1 0,-1-1 0,1 0 0,0 1 0,12 16 0,1 24 0,-15-26 0,-4-22 0,-4-25 0,8 21 0,0 1 0,1 0 0,1-1 0,2-13 0,-3 23 0,0 0 0,0 0 0,0 0 0,0 0 0,0-1 0,0 1 0,1 0 0,-1 0 0,1 0 0,-1 0 0,1 0 0,-1 0 0,1 0 0,-1 0 0,1 0 0,0 0 0,-1 0 0,1 0 0,0 0 0,0 1 0,0-1 0,0 0 0,0 1 0,0-1 0,0 0 0,0 1 0,0-1 0,0 1 0,0 0 0,0-1 0,0 1 0,0 0 0,1 0 0,-1-1 0,0 1 0,0 0 0,0 0 0,0 0 0,1 1 0,-1-1 0,0 0 0,0 0 0,0 0 0,0 1 0,0-1 0,0 1 0,0-1 0,0 1 0,0-1 0,0 1 0,0 0 0,1 0 0,3 3 0,-1 0 0,0 0 0,0 0 0,0 0 0,-1 1 0,0-1 0,0 1 0,0 0 0,0 0 0,-1 0 0,1 1 0,-1-1 0,2 11 0,-1-7 0,-1 0 0,0 0 0,-1 0 0,0 0 0,0 1 0,-1-1 0,0 0 0,-2 10 0,1-17 0,1 0 0,-1 0 0,0 1 0,0-1 0,0 0 0,0 0 0,0 0 0,-1-1 0,1 1 0,-1 0 0,1 0 0,-1-1 0,1 1 0,-1-1 0,0 1 0,0-1 0,0 0 0,0 1 0,0-1 0,0 0 0,0 0 0,0-1 0,-1 1 0,1 0 0,0-1 0,0 1 0,-1-1 0,1 0 0,0 0 0,-1 0 0,1 0 0,0 0 0,0 0 0,-1-1 0,1 1 0,0-1 0,0 0 0,-1 1 0,1-1 0,0 0 0,0 0 0,0-1 0,0 1 0,0 0 0,0 0 0,1-1 0,-1 0 0,0 1 0,1-1 0,-1 0 0,1 1 0,0-1 0,-1 0 0,1 0 0,0 0 0,0 0 0,0-1 0,-1-3 0,-3-50 0,4 52 0,1 1 0,0-1 0,0 0 0,1 1 0,-1-1 0,1 1 0,0-1 0,-1 1 0,1-1 0,1 1 0,-1 0 0,1 0 0,2-5 0,0 7-1365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5:44.9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3:22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24575,'485'17'0,"-59"1"0,179-2 0,-248-13 0,-201-5 0,23-13 0,-128 9 0,9-1-455,0-4 0,96-28 0,-143 35-6371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5:45.3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5:45.6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5:48.4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4143 1428 24575,'1'2'0,"-1"0"0,1 1 0,0-1 0,0 0 0,-1 0 0,1 0 0,1 0 0,-1 0 0,0 0 0,1 0 0,-1 0 0,0-1 0,1 1 0,0 0 0,0-1 0,-1 1 0,1-1 0,0 0 0,0 0 0,0 1 0,0-1 0,3 0 0,47 20 0,-27-16 0,-41-13 0,-39-14 0,31 10 0,24 11 0,0 1 0,0 0 0,0-1 0,1 1 0,-1 0 0,0-1 0,0 1 0,0 0 0,1 0 0,-1-1 0,0 1 0,0 0 0,0 0 0,1-1 0,-1 1 0,0 0 0,1 0 0,-1 0 0,0-1 0,1 1 0,-1 0 0,0 0 0,1 0 0,-1 0 0,0 0 0,1 0 0,-1-1 0,0 1 0,1 0 0,-1 0 0,0 0 0,1 0 0,-1 1 0,0-1 0,1 0 0,56-2 0,-50 2 0,34-5 0,-40 5 0,0 0 0,-1-1 0,1 1 0,-1 0 0,1 0 0,-1 0 0,0-1 0,1 1 0,-1 0 0,1-1 0,-1 1 0,1 0 0,-1-1 0,0 1 0,1 0 0,-1-1 0,0 1 0,1-1 0,-1 1 0,0-1 0,0 1 0,1-1 0,-1 1 0,0-1 0,0 0 0,0 0 0,0-1 0,-1 1 0,1 0 0,-1 0 0,1 0 0,-1 0 0,1 0 0,-1 0 0,0 0 0,0 0 0,1 0 0,-1 0 0,0 0 0,0 0 0,0 0 0,-2-1 0,-13-9 0,0 1 0,-1 0 0,0 2 0,-1-1 0,1 2 0,-1 1 0,-25-6 0,18 5 0,1-1 0,0-1 0,-27-15 0,52 25 0,20 15 0,-21-5 0,-19-1 0,-41 4 0,-1-3 0,-1-2 0,-112 1 0,135-9 0,-193 3 0,386-6 0,177 6 0,-243 12 0,-66-11 0,2 0 0,44 2 0,9-4 0,0 3 0,139 31 0,-211-36 0,0 0 0,-1 0 0,0 0 0,1 0 0,-1 1 0,0-1 0,0 1 0,0 0 0,5 3 0,-9-4 0,0-1 0,-1 1 0,1-1 0,0 0 0,-1 0 0,1 1 0,-1-1 0,1 0 0,0 1 0,-1-1 0,1 0 0,-1 0 0,1 0 0,-1 0 0,1 1 0,0-1 0,-1 0 0,1 0 0,-1 0 0,1 0 0,-1 0 0,1 0 0,-1 0 0,1 0 0,-1 0 0,1 0 0,-1 0 0,1-1 0,0 1 0,-1 0 0,1 0 0,-1 0 0,0-1 0,-22-1 0,-31-6 0,0 2 0,0 3 0,-85 6 0,30-1 0,-420-2 0,294-18 0,106 19 0,61 1 0,-1-3 0,0-2 0,-108-20 0,125 8 0,-86-38 0,13 4 0,-288-84 0,170 42 0,18 5 0,151 59 0,-136-70 0,83 18 0,98 57 0,-2 2 0,0 2 0,-2 0 0,-44-16 0,35 20 0,-34-12 0,-108-51 0,162 66 0,1-1 0,0-1 0,1 0 0,0-2 0,1-1 0,1 0 0,1-1 0,0-1 0,-19-26 0,7 5 30,-1 1 0,-3 2 0,-52-46 0,-120-81-1515,166 135-5341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6:02.7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302 1 24575,'-1'3'0,"1"0"0,0 0 0,-1 0 0,0 1 0,0-1 0,0 0 0,0 0 0,0 0 0,0-1 0,-1 1 0,1 0 0,-1 0 0,0-1 0,0 1 0,0-1 0,0 0 0,-1 1 0,1-1 0,0 0 0,-1 0 0,0 0 0,1-1 0,-1 1 0,0-1 0,-3 2 0,-1 0 0,1-1 0,-1 0 0,0 0 0,0 0 0,0-1 0,0 0 0,-1 0 0,1-1 0,-13 0 0,20 0 0,-1 0 0,1 0 0,-1 0 0,0 0 0,1 0 0,-1 0 0,1 0 0,-1 0 0,1 0 0,-1 1 0,0-1 0,1 0 0,-1 0 0,1 1 0,-1-1 0,1 0 0,-1 1 0,1-1 0,-1 0 0,1 1 0,0-1 0,-1 1 0,1-1 0,0 0 0,-1 1 0,1-1 0,0 1 0,-1-1 0,1 1 0,0 0 0,0-1 0,-1 1 0,-3 26 0,4-24 0,0 1 0,0-1 0,-1 0 0,1 0 0,-1 0 0,0 1 0,0-1 0,-2 4 0,2-6 0,0 0 0,1-1 0,-1 1 0,0 0 0,0-1 0,0 0 0,1 1 0,-1-1 0,0 1 0,0-1 0,0 0 0,0 0 0,0 1 0,0-1 0,0 0 0,0 0 0,0 0 0,0 0 0,0 0 0,0 0 0,0 0 0,0 0 0,1-1 0,-1 1 0,0 0 0,0-1 0,0 1 0,0 0 0,0-1 0,0 1 0,1-1 0,-1 1 0,0-1 0,0 0 0,0 0 0,-2-1 0,0-1 0,0 1 0,0-1 0,1 1 0,-1-1 0,1 0 0,0 0 0,0 0 0,0-1 0,0 1 0,0 0 0,1-1 0,-1 1 0,1-1 0,-1-6 0,0 3 0,0 0 0,1 0 0,0 0 0,1-1 0,0 1 0,0 0 0,1-8 0,1 8 0,1 9 0,2 14 0,2 23 0,-5-22 0,3-24 0,-5 6 0,0 0 0,0 0 0,0 0 0,1-1 0,-1 1 0,0 0 0,1 0 0,-1 0 0,1 0 0,-1 0 0,1 0 0,0 0 0,-1 1 0,1-1 0,0 0 0,-1 0 0,1 0 0,0 1 0,0-1 0,0 0 0,0 1 0,0-1 0,0 1 0,0-1 0,0 1 0,0-1 0,0 1 0,0 0 0,0 0 0,0-1 0,1 1 0,-1 0 0,0 0 0,0 0 0,0 0 0,0 0 0,0 0 0,0 1 0,2-1 0,-2 2 0,0-1 0,0 0 0,0 1 0,0-1 0,0 0 0,-1 1 0,1-1 0,0 1 0,-1-1 0,1 1 0,-1-1 0,0 1 0,1 0 0,-1-1 0,0 1 0,0 2 0,6 22 0,5 2 0,-11-28 0,0 1 0,1-1 0,-1 1 0,0 0 0,1-1 0,-1 1 0,0-1 0,0 1 0,0 0 0,0-1 0,1 1 0,-1 0 0,0-1 0,0 1 0,0 0 0,0-1 0,-1 1 0,1 0 0,0-1 0,0 1 0,0 0 0,0-1 0,-1 1 0,1-1 0,0 1 0,-1 0 0,1-1 0,0 1 0,-1-1 0,1 1 0,-1-1 0,1 1 0,-1-1 0,1 0 0,-1 1 0,1-1 0,-1 1 0,0-1 0,0 0 0,-1-1 0,1 0 0,0 1 0,0-1 0,0 0 0,0 0 0,0 0 0,0 0 0,0 0 0,0 0 0,0 0 0,0 0 0,0 0 0,0 0 0,1-1 0,-1 1 0,1 0 0,-1 0 0,1-1 0,-1 1 0,1 0 0,0-1 0,0 1 0,-1-3 0,-5-39 0,6 41 0,0 0 0,0-1 0,-1 0 0,1 0 0,0 0 0,0 0 0,0 0 0,0 0 0,0-1 0,1 1 0,-1 1 0,1-1 0,0 0 0,0 0 0,2-3 0,-3 6 0,0 0 0,1 0 0,-1 0 0,0 0 0,1 0 0,-1 0 0,0 0 0,1 0 0,-1 0 0,0 0 0,1 1 0,-1-1 0,0 0 0,1 0 0,-1 0 0,0 0 0,0 1 0,1-1 0,-1 0 0,0 0 0,0 1 0,1-1 0,-1 0 0,0 0 0,0 1 0,0-1 0,1 0 0,-1 1 0,0-1 0,0 0 0,0 0 0,0 1 0,0-1 0,0 0 0,0 1 0,0-1 0,0 1 0,0-1 0,0 0 0,0 1 0,0-1 0,0 0 0,0 1 0,0-1 0,0 0 0,0 1 0,0-1 0,3 21 0,-4-18 0,0 0 0,-1 1 0,1-1 0,-1 0 0,1 0 0,-1 0 0,0 0 0,0-1 0,0 1 0,-1 0 0,1-1 0,-1 1 0,1-1 0,-1 0 0,0 0 0,0 0 0,0 0 0,0-1 0,0 1 0,0-1 0,0 1 0,-1-1 0,1 0 0,0-1 0,-6 2 0,6-1 0,-1-1 0,0 1 0,1-1 0,-1 1 0,0-1 0,0 0 0,0-1 0,1 1 0,-1 0 0,-6-3 0,8 3 0,1-1 0,-1 0 0,1 1 0,0-1 0,-1 0 0,1 0 0,0 0 0,-1 0 0,1 0 0,0 0 0,0 0 0,0 0 0,0 0 0,0 0 0,0-1 0,0 1 0,1 0 0,-1-1 0,0 1 0,1-1 0,-1 1 0,1 0 0,0-1 0,-1 1 0,1-3 0,0 2 0,0 1 0,0-1 0,0 0 0,0 1 0,0-1 0,1 1 0,-1-1 0,1 0 0,-1 1 0,1-1 0,-1 1 0,1 0 0,0-1 0,0 1 0,0-1 0,0 1 0,0 0 0,0 0 0,0-1 0,0 1 0,0 0 0,0 0 0,1 0 0,-1 1 0,0-1 0,1 0 0,-1 0 0,1 1 0,-1-1 0,1 1 0,-1-1 0,1 1 0,0-1 0,-1 1 0,1 0 0,-1 0 0,1 0 0,0 0 0,-1 0 0,1 0 0,1 1 0,3-1 0,-1 0 0,0 1 0,0-1 0,0 1 0,0 0 0,0 1 0,0-1 0,0 1 0,-1 0 0,1 0 0,-1 1 0,5 2 0,-7-3-54,-1-1-1,0 0 0,0 0 1,1 0-1,-1 0 1,1 0-1,-1 0 0,1 0 1,-1 0-1,1-1 1,-1 1-1,1-1 0,0 1 1,-1-1-1,1 0 0,0 1 1,0-1-1,-1 0 1,1 0-1,0 0 0,0 0 1,-1 0-1,1-1 1,2 0-1,5-2-6771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6:04.9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256 67 24575,'-66'2'0,"31"0"0,0-2 0,-51-7 0,84 7 0,-1 0 0,1-1 0,-1 0 0,1 0 0,0 1 0,-1-1 0,1-1 0,0 1 0,0 0 0,-1 0 0,1-1 0,-2-1 0,4 3 0,0-1 0,0 1 0,0 0 0,-1 0 0,1-1 0,0 1 0,0 0 0,0 0 0,0-1 0,0 1 0,0 0 0,-1 0 0,1-1 0,0 1 0,0 0 0,0 0 0,0-1 0,0 1 0,0 0 0,0 0 0,0-1 0,0 1 0,0 0 0,0-1 0,0 1 0,1 0 0,-1 0 0,0-1 0,0 1 0,0 0 0,0 0 0,0-1 0,0 1 0,1 0 0,-1-1 0,20-5 0,-3 3 0,1 1 0,-1 1 0,1 1 0,-1 1 0,29 4 0,-37-4 0,0 1 0,0 1 0,0 0 0,-1 0 0,1 0 0,-1 1 0,0 1 0,0-1 0,0 1 0,-1 1 0,0-1 0,10 11 0,-15-15 0,-1-1 0,0 1 0,0 1 0,0-1 0,0 0 0,0 0 0,0 0 0,-1 0 0,1 1 0,0-1 0,0 0 0,-1 1 0,1-1 0,-1 1 0,1-1 0,-1 0 0,0 1 0,0-1 0,1 1 0,-1-1 0,0 1 0,0-1 0,-1 3 0,0-3 0,1 1 0,-1-1 0,0 0 0,0 0 0,0 0 0,0 0 0,0 0 0,-1 0 0,1 0 0,0 0 0,0 0 0,-1 0 0,1-1 0,0 1 0,-1 0 0,1-1 0,-1 1 0,-1-1 0,-6 2 0,1 0 0,0-1 0,0 0 0,-1-1 0,1 0 0,0 0 0,-10-2 0,4 0 17,-1-2 0,1 1 1,1-1-1,-1-1 0,1-1 0,-15-7 0,24 11-79,0-1 0,1 1 0,-1-1 0,1 0 1,0 0-1,-1-1 0,1 1 0,1-1 0,-1 1 0,0-1 0,1 0 0,0 0 1,0 0-1,0 0 0,0 0 0,1 0 0,0-1 0,0 1 0,0-1 0,0 1 1,0-1-1,1 1 0,0-7 0,1-4-6764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6:07.5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818 494 24575,'0'-4'0,"1"-1"0,0 1 0,0-1 0,0 1 0,1 0 0,0 0 0,4-8 0,6-18 0,-9 16 0,0 0 0,0 0 0,-2 0 0,0-1 0,0 1 0,-2-1 0,0 1 0,0 0 0,-1-1 0,-1 1 0,0 0 0,-1 0 0,-1 1 0,0-1 0,-1 1 0,0 0 0,-1 1 0,-1-1 0,0 1 0,0 1 0,-1-1 0,-1 2 0,0-1 0,0 1 0,-1 1 0,0 0 0,-1 0 0,1 1 0,-2 0 0,1 1 0,-23-8 0,19 9 0,0 1 0,-1 0 0,1 1 0,-1 1 0,0 1 0,0 0 0,-31 1 0,36 2 0,-1 1 0,1 0 0,0 1 0,0 0 0,0 1 0,1 0 0,-1 1 0,1 0 0,0 1 0,0 0 0,-14 11 0,-10 10 0,1 2 0,1 1 0,2 1 0,1 2 0,-32 44 0,49-58 0,1 0 0,1 0 0,1 1 0,0 0 0,1 1 0,2 0 0,0 1 0,1-1 0,1 1 0,1 0 0,1 1 0,0 26 0,3-38 0,0 0 0,1 0 0,0 0 0,1 0 0,0 0 0,1 0 0,0-1 0,8 19 0,-8-23 0,1 0 0,0-1 0,0 0 0,0 1 0,1-2 0,0 1 0,0 0 0,0-1 0,0 0 0,1 0 0,-1-1 0,1 1 0,0-1 0,0 0 0,12 3 0,14 4 0,0-2 0,0-1 0,1-1 0,41 1 0,136-4 0,-188-4 0,48-3-136,-1-3-1,0-3 1,-1-3-1,0-3 1,-1-3-1,-1-3 1,-1-3-1,-1-3 0,68-40 1,-68 31-6690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6:13.6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 1 24575,'-17'230'0,"15"409"0,3-399 0,-1-260-1365,0-2-5461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6:15.2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1697 320 24575,'-4'-1'0,"1"0"0,0-1 0,-1 1 0,1-1 0,0 0 0,0 0 0,0 0 0,0 0 0,1-1 0,-1 1 0,-4-6 0,-15-11 0,-52-17 0,0 4 0,-126-37 0,67 26 0,70 21 0,-1 4 0,0 2 0,-1 3 0,-1 3 0,0 3 0,-75 1 0,86 6 0,0 3 0,1 2 0,-63 14 0,91-13 0,-1 2 0,1 1 0,0 1 0,1 1 0,0 1 0,1 2 0,0 0 0,-25 21 0,42-30 0,0 0 0,0 0 0,1 0 0,0 1 0,0 0 0,0 0 0,1 1 0,0-1 0,0 1 0,1 0 0,0 1 0,0-1 0,1 1 0,0-1 0,0 1 0,0 0 0,1 0 0,1 1 0,-1-1 0,1 0 0,1 1 0,0 11 0,3 251 0,-2-258 0,1-1 0,1 1 0,0-1 0,0 0 0,1 0 0,1 0 0,0 0 0,0-1 0,2 0 0,11 17 0,10 10 0,51 52 0,-54-63 0,28 29 0,84 71 0,-106-103 0,1-1 0,1-1 0,0-2 0,62 27 0,-63-36 0,1-1 0,0-1 0,1-2 0,-1-2 0,1-1 0,0-1 0,1-2 0,-1-1 0,0-2 0,0-2 0,0 0 0,52-16 0,-19-4 0,-1-4 0,-1-2 0,109-70 0,-75 42 0,20-8 0,1 0 0,186-134 0,-297 193-170,-1 0-1,0 0 0,0-1 1,-1 1-1,0-2 0,0 1 1,7-13-1,-3-2-6655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6:52.0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24575,'1'1'0,"1"-1"0,-1 0 0,1 1 0,-1-1 0,1 1 0,-1 0 0,1-1 0,-1 1 0,0 0 0,0 0 0,1 0 0,-1 0 0,0 0 0,0 0 0,0 0 0,0 0 0,0 0 0,0 0 0,0 1 0,0-1 0,-1 0 0,1 1 0,0-1 0,-1 1 0,1-1 0,-1 0 0,0 1 0,1 0 0,-1 1 0,6 54 0,-5-43 0,4 39 0,6 146 0,-4-148-1365,-3-36-5461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6:54.2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0 24575,'0'6'0,"0"8"0,0 5 0,0 2 0,0 3 0,0 1 0,0-1 0,0 1 0,0 3 0,0 0 0,0 0 0,0-1 0,-3-5 0,-1-3 0,0-3 0,1-3-8191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3:32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24575,'2108'0'0,"-1661"18"0,-184-32 0,102 7 0,-205 10 0,-66-5 0,103 4 0,-89 15 0,-75-10 0,0-2 0,50 2 0,172-8-1365,-240 1-5461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6:55.5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0 263 24575,'1'-4'0,"0"0"0,1 0 0,-1 1 0,1-1 0,0 0 0,0 0 0,0 1 0,0-1 0,1 1 0,4-5 0,13-22 0,-13 6-227,-2 1-1,0-1 1,-1 0-1,-1 0 1,-1-29-1,-1 38-6598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6:56.3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1 317 24575,'0'-3'0,"0"-4"0,0-4 0,3 0 0,1-4 0,-1-2 0,4-2 0,2-3 0,0-2 0,1 2 0,3-3 0,-2-2 0,-2-1 0,-3 3 0,-2 2 0,-2 2 0,-2 5-8191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6:57.3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1 396 24575,'0'-3'0,"0"-4"0,0-4 0,0-3 0,0-5 0,0-5 0,0-2 0,0-3 0,0-1 0,2-3 0,2 2 0,0 0 0,-1 2 0,2 1 0,1-2 0,-2 2 0,0 5-8191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6:59.7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 84 24575,'-3'-3'0,"-1"-4"0,1-4 0,0-3 0,0-2 0,2-1 0,0 2-8191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7:00.4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1 351 24575,'0'-336'-1365,"0"321"-5461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7:04.5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1058 56 24575,'0'-3'0,"0"-4"0,-4-4 0,-3 0 0,-3 2 0,-4 3 0,-5 1 0,-6 3 0,-7 1 0,-10 1 0,-16 0 0,-16 1 0,-26-1 0,-19 1 0,-15-1 0,-10 0 0,-5 0-714,23 0-6763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7:05.0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1085 0 24575,'-67'14'0,"13"0"0,-105 7 0,-1-6 0,-186-7 0,302-10-341,1-2 0,-1-2-1,-79-20 1,78 13-6485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7:12.5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24575,'2'0'0,"-1"1"0,0-1 0,1 1 0,-1 0 0,1-1 0,-1 1 0,0 0 0,0 0 0,0 0 0,1 0 0,-1 0 0,0 0 0,0 0 0,0 0 0,0 0 0,-1 1 0,1-1 0,0 0 0,0 1 0,-1-1 0,1 0 0,-1 1 0,1-1 0,-1 1 0,0-1 0,0 1 0,1 1 0,5 48 0,-5-45 0,3 287 42,-6-161-1449,2-117-5419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7:15.6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54 0 24575,'0'408'0,"0"-655"0,0 280 0,1-19 0,0 1 0,-1-1 0,-1 1 0,0-1 0,-1 1 0,-1-1 0,0 0 0,-10 25 0,9-28 0,-10 15 0,7-25 0,3-18 0,0-248 0,5 236 0,-1 221-1365,0-177-5461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6:03.5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18 24575,'560'-16'0,"-377"14"-1365,-166 2-5461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3:34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71 24575,'646'-21'0,"-323"9"0,-152 8 0,-151 2 14,0 0 0,0-2 0,24-7-1,3 0-1433,-33 8-5406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6:03.8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38 24575,'-3'0'0,"-1"-3"0,0-4 0,4-1 0,5 1 0,4 2 0,8 1 0,2 2 0,3 1 0,-4 1-8191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6:04.2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 0 24575,'-3'0'0,"-7"0"0,1 0 0,6 0 0,5 0 0,6 0 0,5 0 0,-1 0-8191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7:18.7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3782 144 24575,'-8'-1'0,"0"0"0,-1 1 0,1 0 0,-15 1 0,11 0 0,-240 18 0,78-17 0,-289-5 0,448 2 0,0 0 0,0 0 0,1-1 0,-1-1 0,1-1 0,0 0 0,0-1 0,0 0 0,1-1 0,-1 0 0,-17-13 0,23 15 0,1 1 0,0 0 0,-1 1 0,1 0 0,-1 0 0,0 0 0,1 1 0,-1 0 0,0 1 0,0 0 0,-12 1 0,10-1 0,0 0 0,0 0 0,0-1 0,0 0 0,0-1 0,-19-6 0,7 0 0,0 1 0,-1 1 0,0 1 0,0 1 0,0 1 0,-1 1 0,1 0 0,-26 4 0,-92-21 0,-103 6 0,150 7 0,-124 6 0,85 2 0,-926-2 0,1026 3 0,0 0 0,1 2 0,-34 10 0,-43 6 0,82-18-1365,5-1-5461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7:19.1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53 24575,'0'-1'0,"1"0"0,0 0 0,0 0 0,-1 0 0,1 0 0,0 1 0,0-1 0,0 0 0,0 0 0,0 1 0,0-1 0,0 0 0,0 1 0,0-1 0,0 1 0,0 0 0,0-1 0,1 1 0,-1 0 0,1-1 0,32-7 0,-29 7 0,68-11-341,1 2 0,1 4-1,86 4 1,-146 2-6485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7:20.5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170 1 24575,'-1'54'0,"0"-23"0,1-1 0,1 0 0,2 1 0,6 30 0,-6-52 0,-1 1 0,0-1 0,-1 0 0,1 1 0,-2-1 0,1 1 0,-2-1 0,-1 13 0,2-19 0,-1 0 0,-1 0 0,1 0 0,0 0 0,-1-1 0,1 1 0,-1-1 0,0 1 0,0-1 0,0 1 0,0-1 0,0 0 0,0 0 0,-1 0 0,1 0 0,-1 0 0,0-1 0,1 1 0,-1-1 0,0 0 0,0 0 0,0 0 0,0 0 0,0 0 0,0 0 0,0-1 0,0 0 0,-5 1 0,-27 1 0,-48-3 0,112 2 0,-21-2 0,0 0 0,-1 1 0,1 0 0,0 0 0,-1 1 0,1 0 0,-1 0 0,1 1 0,-1 0 0,0 0 0,1 1 0,-1 0 0,-1 0 0,1 1 0,0-1 0,-1 2 0,0-1 0,11 10 0,-13-10 0,-1 0 0,0 0 0,0 1 0,-1-1 0,1 1 0,-1-1 0,0 1 0,0 0 0,-1 0 0,1 0 0,0 9 0,1 59 0,-4-58 0,1-1 0,0 1 0,5 23 0,1 36 0,-6-60 0,0 0 0,1 0 0,1 0 0,4 14 0,0-14-1365,1-2-5461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7:22.1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 0 24575,'-2'3'0,"0"0"0,0 0 0,0 0 0,1 0 0,-1 0 0,1 0 0,0 0 0,-1 0 0,2 1 0,-1-1 0,0 0 0,0 7 0,0 48 0,2-37 0,-2 25-227,2-1-1,3 0 1,1 0-1,2-1 1,18 63-1,-19-90-6598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7:22.7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24575,'3'0'0,"4"0"0,4 0 0,-1 0-8191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7:25.2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2133 13035 24575,'-13'0'0,"-27"0"0,-1-1 0,-43-8 0,69 7 0,1-2 0,-1 0 0,1 0 0,0-2 0,1 1 0,-1-2 0,1 0 0,1 0 0,-17-13 0,-100-79 0,-168-167 0,278 243 0,1 0 0,1 0 0,1-2 0,1 0 0,1-1 0,1 0 0,2-1 0,-13-42 0,-2-28 0,-15-112 0,27 127 0,-27-131 0,-53-355 0,38 140 0,13 122 0,25 152 0,8-1 0,6-1 0,6 1 0,36-238 0,79-342 0,-57 327 0,-51 357 0,25-183 0,-28-154 0,-9 215 0,3-461 0,-1 613 0,-1 1 0,-1-1 0,-9-31 0,7 32 0,0 0 0,2 0 0,-2-34 0,2 11 0,-12-70 0,13 101 0,-11-60 0,-25-220 0,28 159 0,-5 0 0,-44-179 0,34 213 0,-89-317 0,89 342 0,-3 2 0,-64-120 0,64 144 0,-2 2 0,-2 1 0,-2 2 0,-66-66 0,45 56 0,-139-139 0,179 178 0,-1 0 0,-1 2 0,0-1 0,-1 2 0,0 1 0,-23-11 0,2 1 0,38 20 0,0 0 0,1 0 0,-1 0 0,0-1 0,0 1 0,1 0 0,-1-1 0,0 1 0,1 0 0,-1-1 0,0 1 0,1-1 0,-1 1 0,1-1 0,-1 1 0,0-1 0,1 1 0,-1-1 0,1 0 0,0 1 0,-1-1 0,1 0 0,0 1 0,-1-1 0,1 0 0,0 1 0,0-1 0,-1 0 0,1 0 0,0 1 0,0-3 0,1 2 0,0 0 0,1 0 0,-1 1 0,0-1 0,0 0 0,1 0 0,-1 1 0,0-1 0,1 1 0,-1-1 0,1 1 0,-1-1 0,1 1 0,1 0 0,62-5 0,-64 5 0,70 1 0,-35 0 0,1-1 0,-1-2 0,43-7 0,-69 7 0,0 0 0,1-1 0,-1-1 0,0 1 0,-1-2 0,1 1 0,-1-1 0,0-1 0,0 0 0,0 0 0,-1 0 0,0-1 0,0-1 0,-1 1 0,10-13 0,-4 0 0,-1-1 0,0 0 0,-2-1 0,0 0 0,-2-1 0,0 0 0,-2 0 0,0-1 0,4-43 0,-4-17 0,-7-124 0,-1 93 0,2 71 0,1 1 0,3-1 0,2 1 0,1 1 0,21-66 0,117-466 0,-87 313 0,25-134 0,-71 347 0,9-39 0,21-175 0,-28 149 0,5 0 0,43-145 0,-42 181 0,-9 36 0,1 2 0,3 0 0,1 0 0,2 1 0,1 1 0,2 1 0,2 1 0,1 1 0,1 1 0,2 1 0,33-30 0,-50 51 0,0 0 0,-1 0 0,12-22 0,-14 21 0,1 1 0,0 0 0,0 0 0,14-13 0,-18 21 0,-1 0 0,0 1 0,1-1 0,-1 1 0,1 0 0,0 0 0,0 1 0,-1-1 0,1 1 0,0 0 0,1 0 0,-1 0 0,0 0 0,0 1 0,0-1 0,0 1 0,1 0 0,6 2 0,14 2-682,49 14-1,-58-13-6143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7:25.6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203 1 24575,'-21'702'0,"-141"805"-1927,143-1384-4337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7:28.6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164 196 24575,'0'-15'0,"1"3"0,-1 0 0,-1 0 0,0-1 0,0 1 0,-7-23 0,8 33 0,-1 0 0,0-1 0,0 1 0,0 0 0,-1 0 0,1 1 0,0-1 0,-1 0 0,1 0 0,-1 1 0,0-1 0,1 0 0,-1 1 0,0 0 0,0-1 0,0 1 0,0 0 0,0 0 0,0 0 0,0 0 0,0 1 0,-1-1 0,1 1 0,0-1 0,0 1 0,-1 0 0,1-1 0,0 1 0,-1 1 0,1-1 0,0 0 0,0 0 0,-1 1 0,1-1 0,0 1 0,0 0 0,0 0 0,-4 1 0,1 0 0,1 1 0,0-1 0,-1 1 0,1 0 0,0 0 0,0 0 0,1 1 0,-1-1 0,0 1 0,1 0 0,0 0 0,0 0 0,0 0 0,1 0 0,0 1 0,-1-1 0,1 1 0,1 0 0,-1 0 0,0 4 0,-1 1 0,1 1 0,0-1 0,0 0 0,1 0 0,1 1 0,0-1 0,0 0 0,4 20 0,-4-29 0,0 1 0,0-1 0,0 0 0,1 0 0,-1 1 0,1-1 0,-1 0 0,1 0 0,-1 1 0,1-1 0,0 0 0,0 0 0,-1 0 0,1 0 0,0 0 0,0 0 0,0 0 0,0 0 0,0 0 0,0-1 0,1 1 0,-1 0 0,0-1 0,0 1 0,2 0 0,0-1 0,-1 0 0,0 1 0,1-2 0,-1 1 0,1 0 0,-1 0 0,0-1 0,1 1 0,-1-1 0,0 0 0,0 0 0,1 0 0,1-1 0,9-6 0,0-1 0,-1 0 0,18-16 0,-25 21 0,61-59 0,71-86 0,-137 149 0,0-1 0,0 1 0,0 0 0,0 0 0,0 0 0,0 0 0,0 0 0,0 0 0,1 0 0,-1-1 0,0 1 0,0 0 0,0 0 0,0 0 0,0 0 0,0 0 0,0 0 0,1 0 0,-1 0 0,0 0 0,0 0 0,0 0 0,0 0 0,0 0 0,0 0 0,1 0 0,-1 0 0,0 0 0,0 0 0,0 0 0,0 0 0,0 0 0,1 0 0,-1 0 0,0 0 0,0 0 0,0 0 0,0 0 0,0 0 0,0 0 0,1 0 0,-1 0 0,0 0 0,0 0 0,0 0 0,0 0 0,0 1 0,0-1 0,0 0 0,0 0 0,1 0 0,-1 0 0,0 0 0,0 0 0,0 0 0,0 1 0,0-1 0,0 0 0,0 0 0,0 0 0,0 0 0,0 0 0,0 1 0,0-1 0,2 18 0,-4 32 0,1-38 0,-15 87-1365,14-86-5461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3:34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1560 1 24575,'-663'44'0,"120"-3"0,295-36-1365,142-5-5461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7:29.0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180 0 24575,'-3'0'0,"-1"1"0,1-1 0,-1 1 0,1-1 0,0 1 0,-1 0 0,1 0 0,0 1 0,0-1 0,0 1 0,0-1 0,0 1 0,0 0 0,0 0 0,1 0 0,-1 1 0,0-1 0,1 1 0,0-1 0,0 1 0,0 0 0,0 0 0,0 0 0,0 0 0,-1 4 0,0 1 0,0 1 0,0-1 0,0 1 0,1 0 0,1 0 0,0 0 0,0 0 0,0 12 0,1-11 0,1 0 0,0 1 0,0-1 0,1 0 0,0 0 0,1 0 0,0 0 0,1 0 0,-1-1 0,2 1 0,0-1 0,7 11 0,-10-18 0,0 0 0,-1 1 0,1-1 0,0 1 0,-1 0 0,0-1 0,0 1 0,1 0 0,-2 0 0,1 0 0,0 0 0,-1 0 0,1 0 0,-1 0 0,0 0 0,0 0 0,0 0 0,0 0 0,0 0 0,-1 0 0,1 0 0,-1-1 0,0 1 0,0 0 0,0 0 0,0 0 0,-1-1 0,1 1 0,-1 0 0,0-1 0,1 0 0,-1 1 0,0-1 0,-3 3 0,-2 0 0,-1 1 0,0-1 0,0-1 0,0 1 0,0-1 0,-1-1 0,1 1 0,-1-2 0,-16 4 0,-2 0-1365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7:29.5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1 24575,'-1'75'0,"2"82"0,0-151 0,-1 0 0,2 0 0,-1 0 0,1 0 0,-1 0 0,2 0 0,-1-1 0,1 1 0,-1-1 0,2 0 0,-1 1 0,5 4 0,4 4 0,1-1 0,23 19 0,-14-13 0,-21-18-106,7 12-1153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7:30.0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130 0 24575,'-2'1'0,"1"-1"0,-1 1 0,1-1 0,0 1 0,0 0 0,-1 0 0,1-1 0,0 1 0,0 0 0,0 0 0,0 0 0,0 0 0,0 0 0,0 0 0,0 0 0,1 1 0,-1-1 0,0 0 0,1 0 0,-1 1 0,1-1 0,-1 0 0,1 1 0,-1-1 0,1 2 0,-9 41 0,8-38 0,0-4 0,-13 85 0,-41 139 0,49-209-124,1 0 0,1 1 0,0 0 0,1 0 0,1 0 0,1 0-1,0 0 1,2 0 0,0 0 0,5 28 0,-2-35-6702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7:30.4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19 24575,'3'-3'0,"4"-1"0,4 0 0,3 1 0,5 1 0,5 0 0,2 2 0,3-1 0,-2 1 0,5 0 0,-1 1 0,-2-1 0,-4 0 0,1 0 0,-2 0 0,-1 0 0,-2 0 0,-5 0-8191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9:04.6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8 24575,'0'-3'0,"-3"-1"0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9:05.9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796 181 24575,'-7'-7'0,"-106"-95"0,100 93 0,0 1 0,0 0 0,-1 1 0,1 1 0,-2 0 0,1 0 0,-1 2 0,1 0 0,-1 0 0,-23-1 0,-5 2 0,0 1 0,-63 7 0,97-3 0,1 0 0,-1 0 0,1 1 0,-1 0 0,1 1 0,0 0 0,0 0 0,0 1 0,1 0 0,0 0 0,0 0 0,0 1 0,1 0 0,-1 1 0,-5 8 0,-10 11 0,2 2 0,-27 47 0,33-51 0,1 0 0,2 2 0,1-1 0,0 1 0,2 1 0,1-1 0,1 1 0,2 1 0,0-1 0,2 1 0,2 44 0,0-69 0,1 0 0,0-1 0,-1 1 0,1-1 0,0 1 0,0-1 0,1 0 0,-1 1 0,0-1 0,1 0 0,-1 0 0,1 0 0,0 0 0,0 0 0,0 0 0,0 0 0,0-1 0,0 1 0,0-1 0,1 1 0,-1-1 0,0 0 0,1 0 0,-1 0 0,1 0 0,4 0 0,8 3 0,0-2 0,1 0 0,24 0 0,-12 0 0,421 2 0,-435-4 0,0-1 0,1 0 0,-1-2 0,0 1 0,0-2 0,0 0 0,21-9 0,-30 11 0,0-1 0,-1 1 0,0-1 0,1-1 0,-1 1 0,0 0 0,-1-1 0,1 0 0,-1 0 0,1 0 0,-1 0 0,0-1 0,-1 1 0,1-1 0,-1 0 0,0 1 0,0-1 0,0 0 0,-1 0 0,0-1 0,0 1 0,0 0 0,0-10 0,-2-90-1365,0 69-5461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9:06.7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24575,'408'0'-1365,"-392"0"-5461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9:07.4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94 24575,'131'1'0,"0"-5"0,205-33 0,-277 27 0,-28 5 0,0-1 0,38-13 0,-54 12-1365,-5 0-5461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9:07.8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24575,'2'9'0,"1"-1"0,0 0 0,0 1 0,1-1 0,0-1 0,0 1 0,1-1 0,0 1 0,1-1 0,6 7 0,-5-5 0,49 58 0,-31-38 0,34 50 0,-58-78 0,-1-1 0,0 1 0,0 0 0,1 0 0,-1 0 0,0 0 0,0 0 0,0-1 0,0 1 0,0 0 0,0 0 0,0 0 0,-1 0 0,1 0 0,0-1 0,0 1 0,0 0 0,-1 0 0,1 0 0,-1 0 0,1-1 0,-1 1 0,1 0 0,-1-1 0,1 1 0,-1 0 0,1-1 0,-1 1 0,0-1 0,1 1 0,-1 0 0,0-1 0,0 0 0,1 1 0,-1-1 0,0 1 0,0-1 0,0 0 0,1 0 0,-1 0 0,0 1 0,0-1 0,0 0 0,-1 0 0,-52 12 0,40-10 0,-54 15-1365,53-11-5461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9:08.8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3:36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0 421 24575,'69'-3'0,"112"-20"0,29-2 0,114 23 0,-29 2 0,-239-5 0,107-24 0,-53 7 0,18-3 0,-57 10 0,84-7 0,519 13 0,-373 13 0,-245-2 0,-33-1 0,0 0 0,0-1 0,0-1 0,25-5 0,-7-9 0,-34 11 0,0 1 0,0 1 0,1-1 0,-1 1 0,0 1 0,11-2 0,116 3 0,-102 3 0,0-2 0,-1-2 0,1-1 0,0-1 0,61-15 0,-50 7 0,0 3 0,0 1 0,1 2 0,80 1 0,-68 4 0,0-3 0,70-13 0,-53 3 0,106-8 0,-47 4 0,-10-1 0,-91 14-6,-1-1 1,1-2-1,50-19 0,-16 6-1336,-53 16-5484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9:09.2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5:49.4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 1 24575,'-3'0'0,"-1"3"0,0 4 0,1 3 0,1 4 0,1-1-8191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5:50.4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357 0 24575,'-2'46'0,"-2"0"0,-2-1 0,-1 1 0,-3-1 0,-27 76 0,-12 43 0,45-146 0,1 0 0,-3 34 0,6-37 0,-1-1 0,-1 0 0,0 0 0,-1 0 0,-8 21 0,9-31 0,0 1 0,0-1 0,-1 0 0,0 0 0,0 0 0,0 0 0,0-1 0,0 1 0,-1-1 0,0 1 0,0-1 0,0-1 0,0 1 0,0 0 0,0-1 0,-1 0 0,1 0 0,-1 0 0,0-1 0,-7 2 0,6-1-85,-1-1 0,1 0-1,-1-1 1,0 0 0,1 0-1,-1 0 1,0 0 0,1-1-1,-1 0 1,1-1 0,-1 0-1,1 0 1,0 0 0,0 0-1,-11-7 1,5 3-6741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5:50.8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24575,'6'0'0,"8"0"0,8 0 0,9 0 0,8 0 0,3 0 0,5 0 0,2 0 0,-1 0 0,-3 0 0,-5 0 0,-8 0 0,-5 0 0,-5 0 0,-2 0 0,-3 0 0,0 0 0,-4 0-8191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5:52.1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24575,'0'577'0,"14"-815"0,-12 214 0,1-36 0,-3 39 0,1 1 0,0 0 0,2 0 0,7-26 0,-8 107-1365,-2-44-5461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5:53.3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680 0 24575,'1'1'0,"1"-1"0,0 1 0,0 0 0,0 0 0,-1-1 0,1 1 0,-1 0 0,1 1 0,0-1 0,-1 0 0,0 0 0,1 1 0,-1-1 0,0 1 0,0-1 0,1 1 0,-1-1 0,-1 1 0,1 0 0,0 0 0,0-1 0,-1 1 0,2 3 0,12 46 0,-14-50 0,5 19 0,-2 0 0,0 0 0,-2 0 0,0 0 0,-1 0 0,-1 0 0,-1 0 0,0 0 0,-2-1 0,0 1 0,-2-1 0,0 0 0,-1 0 0,0 0 0,-2-1 0,-13 21 0,-111 175 0,81-126 0,42-71 0,-2 0 0,0 0 0,0-1 0,-29 26 0,35-36 0,0-1 0,-1 0 0,1 0 0,-1-1 0,0 1 0,-1-2 0,1 1 0,0-1 0,-1 0 0,0 0 0,0-1 0,0 0 0,0-1 0,-15 1 0,-38-1 0,-109-5 0,139-6-1365,20 3-5461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5:54.1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43 24575,'0'-1'0,"0"0"0,1 0 0,-1 0 0,1 0 0,-1 0 0,1 1 0,-1-1 0,1 0 0,0 0 0,-1 1 0,1-1 0,0 0 0,0 1 0,0-1 0,-1 1 0,1-1 0,0 1 0,0-1 0,0 1 0,0 0 0,0-1 0,0 1 0,0 0 0,0 0 0,0 0 0,0 0 0,0 0 0,1 0 0,36-3 0,-31 3 0,530 0 0,-400 18 0,-839-18 0,1146 0 0,-585-17 0,126 16-115,-6-1-197,-1 0-1,1-1 1,-32-10-1,41 8-6513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5:54.9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609 0 24575,'0'23'0,"-2"1"0,0-1 0,-1 0 0,-2 0 0,0-1 0,-1 1 0,-2-1 0,0 0 0,-1-1 0,-13 22 0,-188 312 0,180-308 0,-44 52 0,9-14 0,58-73 0,1 0 0,0 0 0,-5 18 0,9-21 0,-1 0 0,-1 0 0,1-1 0,-1 0 0,-1 1 0,1-1 0,-1-1 0,-12 15 0,16-22 3,0 1-1,0-1 1,0 0-1,0 1 1,0-1-1,0 0 1,0 1-1,0-1 1,0 0-1,0 0 1,0 0-1,-1 0 1,1 0-1,0 0 1,0 0-1,0-1 1,0 1 0,0 0-1,0 0 1,0-1-1,0 1 1,0-1-1,0 1 1,0-1-1,0 1 1,0-1-1,1 0 1,-1 1-1,0-1 1,-1-1-1,-27-28-629,24 24-189,-12-13-6010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7:08.0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39 5 24575,'0'0'0,"0"-1"0,-1 1 0,1 0 0,0-1 0,0 1 0,-1 0 0,1-1 0,0 1 0,-1 0 0,1 0 0,-1 0 0,1-1 0,0 1 0,-1 0 0,1 0 0,-1 0 0,1 0 0,0-1 0,-1 1 0,1 0 0,-1 0 0,1 0 0,-1 0 0,1 0 0,-1 0 0,1 0 0,0 0 0,-1 1 0,1-1 0,-1 0 0,1 0 0,-1 0 0,1 0 0,0 0 0,-1 1 0,1-1 0,0 0 0,-1 1 0,-9 20 0,2 26 0,3 465 0,8-273 0,-4 115 0,2 358 0,4-585 0,5 0 0,6-1 0,5-1 0,68 222 0,-84-330 0,21 51 0,-25-64 0,1 0 0,0-1 0,0 1 0,0-1 0,0 0 0,1 0 0,-1 1 0,1-2 0,0 1 0,0 0 0,0 0 0,0-1 0,0 0 0,6 4 0,-8-6 0,0 0 0,0 1 0,0-1 0,0 0 0,0 0 0,0 0 0,1 0 0,-1 0 0,0 0 0,0 0 0,0 0 0,0 0 0,0 0 0,0 0 0,0-1 0,1 1 0,-1-1 0,0 1 0,0-1 0,0 1 0,0-1 0,-1 1 0,1-1 0,1-1 0,18-27 0,-16 18 0,0-1 0,-1 1 0,4-23 0,0-25 0,-1 4 0,2-1 0,2 1 0,21-63 0,24-77-1365,-51 182-5461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7:08.4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299 1480 24575,'-42'-99'0,"-57"-202"0,49 136 0,29 94 0,4-1 0,3 0 0,3-1 0,-3-111 0,-14-219-1365,25 363-5461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3:37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1603 39 24575,'-4'-3'0,"0"0"0,0 0 0,-1 1 0,1-1 0,-1 1 0,0 0 0,1 0 0,-1 0 0,0 1 0,0 0 0,-5-1 0,-60-5 0,60 6 0,-506-3 0,271 7 0,79-5 0,-174 4 0,329 0 0,0-1 0,1 2 0,-1-1 0,-17 8 0,19-6 0,-1-1 0,0 0 0,1 0 0,-1-1 0,-17 1 0,-8-3-1365,20 0-5461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9:11.3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466 2 24575,'-134'-2'0,"-138"5"0,269-3 0,1 0 0,-1 0 0,1 1 0,0-1 0,-1 1 0,1 0 0,-1-1 0,1 1 0,0 0 0,0 1 0,-1-1 0,1 0 0,0 1 0,0-1 0,0 1 0,0-1 0,1 1 0,-1 0 0,0 0 0,1 0 0,-1 0 0,1 0 0,0 0 0,0 0 0,-1 1 0,2-1 0,-1 0 0,0 1 0,0-1 0,0 5 0,-1 7 0,1 0 0,1 0 0,0 0 0,3 23 0,0 4 0,-3-34 0,0 0 0,1 0 0,-1 1 0,1-1 0,1 0 0,-1 0 0,1 0 0,1 0 0,-1 0 0,1-1 0,4 8 0,-4-10 0,0-1 0,0 1 0,0-1 0,1 0 0,-1 0 0,1 0 0,-1-1 0,1 1 0,0-1 0,0 0 0,0 0 0,0 0 0,1-1 0,-1 0 0,0 1 0,1-1 0,-1-1 0,1 1 0,5-1 0,-2 2-114,0-2 1,0 1-1,0-1 0,0 0 0,0-1 1,0 0-1,-1 0 0,1-1 0,0 0 1,0 0-1,9-5 0,-5-1-6712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9:14.1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218 76 24575,'-51'-2'0,"35"0"0,-1 1 0,0 1 0,0 1 0,1 0 0,-27 6 0,40-6 0,1 0 0,-1 1 0,1-1 0,-1 1 0,1 0 0,0 0 0,0 0 0,-1 0 0,1 0 0,1 0 0,-1 1 0,0-1 0,1 1 0,-1-1 0,1 1 0,0-1 0,-1 1 0,1 0 0,1 0 0,-1 0 0,0-1 0,1 1 0,-1 0 0,1 0 0,0 4 0,-1 12 0,1-1 0,4 34 0,-2-39 0,-2-12 0,-1 1 0,1 0 0,0-1 0,1 1 0,-1 0 0,0-1 0,0 1 0,1 0 0,-1-1 0,1 1 0,-1-1 0,1 1 0,0 0 0,0-1 0,0 0 0,-1 1 0,1-1 0,1 1 0,-1-1 0,0 0 0,0 0 0,0 0 0,1 0 0,-1 0 0,0 0 0,1 0 0,-1 0 0,1 0 0,-1-1 0,1 1 0,0 0 0,-1-1 0,1 0 0,0 1 0,-1-1 0,1 0 0,0 0 0,-1 0 0,1 0 0,0 0 0,-1 0 0,1 0 0,0-1 0,-1 1 0,1-1 0,1 0 0,3-1 0,0 0 0,0-1 0,0 0 0,-1 0 0,1-1 0,-1 1 0,0-1 0,0 0 0,-1 0 0,1-1 0,4-6 0,13-22-106,-2-1-1,-1 0 1,20-54 0,-25 53-834,-8 22-5886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9:14.7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106 1 24575,'-11'0'0,"4"0"0,0 0 0,0 0 0,0 0 0,0 1 0,-9 2 0,15-3 0,0 1 0,0-1 0,0 0 0,0 1 0,0-1 0,0 1 0,0-1 0,0 1 0,0-1 0,1 1 0,-1 0 0,0 0 0,0-1 0,1 1 0,-1 0 0,0 0 0,1 0 0,-1-1 0,1 1 0,-1 0 0,1 0 0,0 0 0,-1 0 0,1 0 0,0 0 0,0 0 0,-1 0 0,1 0 0,0 0 0,0 0 0,0 0 0,0 0 0,1 0 0,-1 0 0,0 0 0,0 0 0,0 0 0,1 0 0,-1 0 0,1 0 0,-1 0 0,1 0 0,0 1 0,3 8 0,6 12 0,-1 0 0,-1 1 0,-1-1 0,-1 2 0,0-1 0,2 36 0,-8-58 0,0-1 0,0 1 0,0 0 0,1-1 0,-1 1 0,0 0 0,0 0 0,0-1 0,-1 1 0,1 0 0,0-1 0,0 1 0,0 0 0,0 0 0,-1-1 0,1 1 0,0 0 0,-1-1 0,1 1 0,0-1 0,-1 1 0,1 0 0,-1-1 0,1 1 0,-1-1 0,1 1 0,-1-1 0,1 0 0,-1 1 0,0-1 0,1 1 0,-1-1 0,-1 1 0,0-2 0,1 1 0,-1 0 0,0-1 0,1 1 0,-1-1 0,0 1 0,1-1 0,-1 0 0,1 0 0,-1 1 0,1-1 0,-1 0 0,-1-2 0,-4-2 0,1-1 0,0 0 0,0 0 0,1-1 0,-6-7 0,4-2-1365,2 1-5461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9:15.0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79 0 24575,'0'3'0,"0"4"0,0 7 0,0 7 0,0 6 0,0 1 0,0 2 0,-3 2 0,-4 2 0,-1-3 0,1 0 0,-1 1 0,-2-2 0,0-1 0,2-2 0,2-2 0,0-3 0,0-4-8191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9:15.4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0 125 24575,'14'-11'0,"1"1"0,0 0 0,0 1 0,1 1 0,0 0 0,0 1 0,26-7 0,-4 2-273,1 1 0,1 2 0,0 2 0,45-2 0,-70 9-6553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9:19.7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0 24575,'-2'1'0,"1"-1"0,0 1 0,0-1 0,0 1 0,1 0 0,-1-1 0,0 1 0,0 0 0,0 0 0,0 0 0,1 0 0,-1 0 0,0 0 0,1 0 0,-1 0 0,1 0 0,-1 0 0,1 0 0,0 0 0,-1 0 0,1 0 0,0 1 0,0-1 0,0 0 0,-1 0 0,1 0 0,1 0 0,-1 3 0,1 34 0,12 29 0,-6-34 0,-2 0 0,-1 0 0,0 34 0,-4-49-273,0 1 0,-2-1 0,0 1 0,-5 19 0,3-26-6553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9:20.6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24575,'28'2'0,"0"1"0,37 8 0,40 4 0,692-7-480,-462-11 224,85 3-987,-311 0-4969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9:25.6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5 173 24575,'0'2'0,"1"0"0,0 0 0,-1 0 0,1 0 0,0-1 0,0 1 0,0 0 0,0 0 0,1-1 0,-1 1 0,0 0 0,1-1 0,-1 1 0,1-1 0,-1 0 0,1 0 0,0 1 0,-1-1 0,1 0 0,0 0 0,0-1 0,0 1 0,0 0 0,0 0 0,0-1 0,0 0 0,0 1 0,0-1 0,0 0 0,3 0 0,1 1 0,0 0 0,0-1 0,0 0 0,1 0 0,-1 0 0,0-1 0,0 0 0,0 0 0,8-2 0,-13 2 0,0 0 0,0 0 0,0 0 0,0 0 0,0 0 0,0 0 0,0 0 0,0 0 0,-1 0 0,1 0 0,0 0 0,-1 0 0,1-1 0,-1 1 0,1 0 0,-1 0 0,0-1 0,0 1 0,1 0 0,-1-1 0,0 1 0,0 0 0,0-1 0,0 1 0,-1 0 0,1-1 0,0 1 0,-1 0 0,1 0 0,0-1 0,-1 1 0,1 0 0,-1 0 0,0 0 0,-1-2 0,-27-48 0,24 43 0,1 2 0,-23-41 0,26 46 0,0-1 0,0 1 0,1-1 0,-1 1 0,0-1 0,1 1 0,0-1 0,-1 0 0,1 1 0,0-1 0,0 0 0,0 1 0,0-1 0,0 0 0,0 1 0,0-1 0,0 0 0,1 1 0,-1-1 0,1 0 0,-1 1 0,1-1 0,0 1 0,-1-1 0,3-2 0,-2 4 0,-1-1 0,0 1 0,1-1 0,-1 1 0,1-1 0,-1 1 0,1 0 0,-1-1 0,1 1 0,0 0 0,-1 0 0,1-1 0,-1 1 0,1 0 0,0 0 0,-1 0 0,1 0 0,-1-1 0,1 1 0,0 0 0,-1 0 0,1 0 0,0 1 0,-1-1 0,1 0 0,0 0 0,-1 0 0,1 0 0,-1 0 0,1 1 0,0 0 0,13 19 0,-2 29 0,-12-48 0,3 17 0,0-7 0,-2 1 0,1-1 0,-1 0 0,-1 0 0,-1 17 0,0-25 0,1 1 0,-1-1 0,0 0 0,0 0 0,0 0 0,-1 1 0,1-1 0,-1 0 0,0-1 0,0 1 0,0 0 0,0 0 0,0-1 0,-1 1 0,1-1 0,-1 0 0,1 0 0,-1 0 0,0 0 0,0 0 0,0-1 0,0 1 0,-3 0 0,4-1 0,1 0 0,-1 0 0,1-1 0,-1 1 0,1-1 0,-1 0 0,1 1 0,-1-1 0,0 0 0,1 0 0,-1 0 0,1 0 0,-1 0 0,0 0 0,1-1 0,-1 1 0,1 0 0,-1-1 0,1 1 0,-1-1 0,1 0 0,-1 1 0,1-1 0,0 0 0,-1 0 0,-1-2 0,0 0 0,1 0 0,0 0 0,0 0 0,0 0 0,0-1 0,1 1 0,-1 0 0,1-1 0,0 0 0,0 1 0,-1-6 0,0-1 0,1-1 0,0 1 0,1-1 0,0 0 0,0 1 0,1-1 0,4-18 0,-4 28 0,-1 0 0,0-1 0,0 1 0,1-1 0,-1 1 0,1-1 0,-1 1 0,1 0 0,0-1 0,0 1 0,-1 0 0,1 0 0,0 0 0,0-1 0,0 1 0,0 0 0,0 0 0,1 0 0,-1 1 0,0-1 0,0 0 0,1 0 0,-1 1 0,0-1 0,1 0 0,-1 1 0,1 0 0,-1-1 0,1 1 0,-1 0 0,0 0 0,1-1 0,-1 1 0,1 0 0,2 1 0,-2 0 0,0 0 0,-1 0 0,1 0 0,0 0 0,0 0 0,-1 0 0,1 1 0,-1-1 0,1 1 0,-1-1 0,1 1 0,-1 0 0,0 0 0,0-1 0,0 1 0,0 0 0,0 0 0,0 0 0,-1 0 0,1 0 0,-1 0 0,1 0 0,-1 0 0,0 4 0,1 5 0,-1-8 0,0 0 0,0 0 0,0 0 0,0 1 0,1-1 0,-1 0 0,1 0 0,0 0 0,0 0 0,0 0 0,0 0 0,0 0 0,1 0 0,-1 0 0,1-1 0,0 1 0,0-1 0,0 1 0,0-1 0,0 1 0,0-1 0,1 0 0,-1 0 0,1 0 0,0-1 0,4 3 0,-3 0 0,1 0 0,-1 0 0,0 1 0,-1-1 0,1 1 0,-1 0 0,0 0 0,0 0 0,0 0 0,2 7 0,0-1 0,-1 1 0,0 0 0,5 22 0,-9-33 0,0-1 0,0 1 0,1-1 0,-1 1 0,0-1 0,0 1 0,0-1 0,0 1 0,0-1 0,0 1 0,0-1 0,0 1 0,0-1 0,0 1 0,0-1 0,0 1 0,0 0 0,0-1 0,0 1 0,0-1 0,-1 1 0,1-1 0,0 1 0,0-1 0,-1 1 0,1-1 0,0 0 0,-1 1 0,1-1 0,0 1 0,-1-1 0,1 0 0,-1 1 0,1-1 0,-1 0 0,1 1 0,-1-1 0,1 0 0,-1 0 0,1 0 0,-1 1 0,1-1 0,-1 0 0,1 0 0,-1 0 0,1 0 0,-1 0 0,1 0 0,-1 0 0,1 0 0,-1 0 0,1 0 0,-1 0 0,0 0 0,1-1 0,-1 1 0,1 0 0,-1 0 0,1 0 0,0-1 0,-1 1 0,1 0 0,-1-1 0,1 1 0,-1 0 0,0-1 0,-29-25 0,16-3 120,11 12-321,3 17 171,0 0 0,0 0 0,0-1 1,0 1-1,0 0 0,0 0 0,1-1 0,-1 1 0,0 0 0,0 0 1,0-1-1,0 1 0,0 0 0,0 0 0,0 0 0,1-1 0,-1 1 0,0 0 1,0 0-1,0 0 0,0 0 0,1-1 0,-1 1 0,0 0 0,0 0 1,1 0-1,-1 0 0,0 0 0,0 0 0,1 0 0,-1-1 0,0 1 1,0 0-1,1 0 0,-1 0 0,0 0 0,0 0 0,1 0 0,-1 0 1,0 0-1,0 0 0,1 1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9:26.0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24575,'3'0'0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0:23.7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424 35 24575,'-6'0'0,"-8"0"0,-4 0 0,-6 0 0,-5 0 0,-3 0 0,-5-3 0,1-1 0,0 0 0,1 1 0,2 0 0,2-1 0,3-1 0,3 1 0,3 1 0,5 1-8191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1:56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24575,'1'13'0,"1"0"0,0-1 0,0 1 0,1-1 0,1 0 0,0 0 0,1 0 0,0-1 0,1 1 0,0-1 0,13 17 0,10 10 0,56 57 0,-79-88 0,85 79-1365,-75-69-5461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0:26.0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69 136 24575,'-2'-7'0,"0"0"0,-1 1 0,1-1 0,-1 1 0,0-1 0,-1 1 0,-7-11 0,0 0 0,-16-38 0,46 85-200,2 0-1,1-1 1,34 34 0,-44-50-364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0:28.7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24575,'329'14'0,"-273"-11"0,-28-2 0,-60-1 0,-143 0 0,196 4 0,-1 0 0,1 1 0,-1 1 0,39 17 0,-60-23 0,1 0 0,0 0 0,0 0 0,0 0 0,0 0 0,0 0 0,0 0 0,-1 0 0,1 0 0,0 1 0,0-1 0,0 0 0,0 0 0,0 0 0,0 0 0,0 0 0,0 1 0,0-1 0,0 0 0,0 0 0,-1 0 0,1 0 0,0 0 0,0 1 0,0-1 0,0 0 0,0 0 0,0 0 0,0 0 0,0 0 0,0 1 0,1-1 0,-1 0 0,0 0 0,0 0 0,0 0 0,0 0 0,0 1 0,0-1 0,0 0 0,0 0 0,0 0 0,0 0 0,0 0 0,1 0 0,-1 1 0,0-1 0,0 0 0,0 0 0,0 0 0,0 0 0,0 0 0,1 0 0,-1 0 0,0 0 0,0 0 0,0 0 0,0 0 0,0 0 0,1 0 0,-1 0 0,0 0 0,0 0 0,0 0 0,1 0 0,-22 4 0,-27-3 0,33-3-37,1-1-1,-1 0 1,-22-9-1,14 5-1177,7 2-5611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6:06.3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 24575,'363'-1'43,"339"2"-476,-8 43-1266,-606-33-4403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6:08.7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 24575,'0'2'0,"1"0"0,-1 0 0,1 0 0,-1 0 0,1 1 0,-1-1 0,1 0 0,0 0 0,0-1 0,0 1 0,0 0 0,1 0 0,-1 0 0,0-1 0,1 1 0,-1-1 0,1 1 0,0-1 0,-1 1 0,1-1 0,0 0 0,0 0 0,0 0 0,0 0 0,0 0 0,0 0 0,0-1 0,0 1 0,0-1 0,3 1 0,9 2 0,0-1 0,0-1 0,22 0 0,-23 0 0,514-19 0,-126-1 0,110 2-1365,-430 11-5461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0:50.7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1860 808 24575,'-1'-18'0,"1"0"0,-2 1 0,-1-1 0,0 1 0,-1 0 0,-10-28 0,11 37 0,0 0 0,-1 1 0,0-1 0,-1 1 0,1 0 0,-2 0 0,1 0 0,-1 0 0,0 1 0,0 0 0,0 0 0,-1 1 0,0 0 0,0 0 0,-12-6 0,-17-9 0,1-1 0,1-2 0,1-1 0,-41-40 0,37 31 0,-2 2 0,-62-39 0,-97-27 0,-37-22 0,173 86 0,58 31 0,-1 0 0,1 0 0,-1 1 0,0-1 0,1 1 0,-1 0 0,0 0 0,0 1 0,0 0 0,1-1 0,-10 2 0,13-1 0,1 0 0,0 0 0,-1 0 0,1 0 0,-1 1 0,1-1 0,-1 0 0,1 0 0,-1 0 0,1 0 0,0 1 0,-1-1 0,1 0 0,-1 0 0,1 1 0,0-1 0,-1 0 0,1 1 0,0-1 0,-1 0 0,1 1 0,0-1 0,-1 1 0,1-1 0,0 0 0,0 1 0,0-1 0,-1 1 0,1-1 0,0 1 0,0-1 0,0 0 0,0 1 0,0-1 0,0 2 0,11 14 0,24 8 0,9-3 0,93 32 0,-95-40 0,0 3 0,75 40 0,-90-41 0,-1 2 0,0 0 0,-2 2 0,0 1 0,-1 1 0,-1 1 0,28 34 0,-44-42 0,0 0 0,-1 1 0,0 0 0,-1 0 0,-1 0 0,0 0 0,1 29 0,1-4 0,4 13 0,-4-37 0,-2 0 0,0 1 0,-1-1 0,-1 1 0,0-1 0,-1 1 0,-3 23 0,1-36 0,1 1 0,-1-1 0,0 0 0,0 0 0,-1 0 0,1 0 0,-1 0 0,0-1 0,0 1 0,0-1 0,0 0 0,-1 0 0,1 0 0,-1 0 0,0 0 0,-5 2 0,-10 5 0,1-2 0,-31 10 0,-1 1 0,-14 8 0,-2-4 0,-84 20 0,128-37 0,-4 1 0,-1 0 0,0-2 0,0-1 0,-41 1 0,42-6 0,1 1 0,-1 1 0,1 2 0,0 0 0,-32 10 0,22-4 0,-1-1 0,0-1 0,0-2 0,-1-2 0,0-2 0,-40-2 0,69-1 0,-1 0 0,1-1 0,0 1 0,0-1 0,1-1 0,-1 0 0,1 0 0,0 0 0,0-1 0,0 0 0,0-1 0,1 1 0,-7-9 0,-11-11 0,-35-50 0,39 42 0,1-1 0,1-2 0,3 1 0,0-2 0,-12-52 0,12 41 0,8 18 0,2-1 0,1-1 0,1 1 0,2-1 0,5-60 0,-1 2 0,-3 83 0,1-1 0,1 1 0,-1-1 0,1 1 0,1 0 0,-1 0 0,1 0 0,0 0 0,1 0 0,0 1 0,0-1 0,0 1 0,1 0 0,0 1 0,0-1 0,0 1 0,1 0 0,0 0 0,0 0 0,7-3 0,9-7 0,1 2 0,0 1 0,1 1 0,36-13 0,-27 17 0,1 0 0,-1 2 0,1 2 0,-1 1 0,1 1 0,47 6 0,18-2 0,-75-3 0,13 0 0,-1 1 0,46 7 0,-69-6 0,0 2 0,0-1 0,0 2 0,0 0 0,-1 0 0,1 1 0,-1 1 0,-1 0 0,17 13 0,120 83 0,-54-40 0,-81-54 0,0 1 0,-1 0 0,-1 0 0,13 15 0,-20-20 0,0 1 0,1 0 0,-2 0 0,1 0 0,-1 1 0,0-1 0,0 1 0,-1 0 0,0 0 0,0 0 0,1 9 0,23 100-1365,-22-97-5461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9:39.5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534 270 24575,'0'-23'0,"0"3"0,0 0 0,-1 0 0,-1 0 0,-5-26 0,5 41 0,0-1 0,0 0 0,0 0 0,-1 1 0,0 0 0,0-1 0,0 1 0,-1 0 0,1 0 0,-1 1 0,0-1 0,-1 1 0,1 0 0,-1 0 0,0 0 0,0 1 0,0 0 0,-9-5 0,1 3 0,-1 0 0,1 1 0,-1 0 0,0 1 0,-1 0 0,1 2 0,-17-1 0,-101 6 0,123-4 0,1 1 0,0 0 0,0 1 0,-1 0 0,1 0 0,0 1 0,1 0 0,-1 0 0,0 1 0,1 0 0,0 0 0,0 0 0,0 1 0,0 1 0,1-1 0,0 1 0,0 0 0,0 0 0,1 1 0,0-1 0,0 1 0,1 0 0,0 1 0,0-1 0,1 1 0,-1 0 0,2 0 0,-1 0 0,1 0 0,0 0 0,1 0 0,-1 17 0,7 244 0,-5-264 0,1 0 0,0 0 0,0 0 0,0 0 0,0 0 0,1 0 0,0-1 0,0 1 0,0 0 0,1-1 0,-1 0 0,1 1 0,0-1 0,0 0 0,1-1 0,6 7 0,-2-4 0,-1 0 0,1-1 0,1-1 0,-1 1 0,1-1 0,-1 0 0,1-1 0,15 4 0,-5-3 0,1-1 0,-1 0 0,1-2 0,0 0 0,0-1 0,0-1 0,-1-1 0,23-4 0,-16-1 0,-1-1 0,1-1 0,-2 0 0,0-2 0,0-1 0,-1-2 0,0 0 0,35-29 0,-47 34 0,0-1 0,-1 0 0,0-1 0,-1 0 0,0 0 0,0-1 0,-1 0 0,-1-1 0,0 0 0,-1 0 0,-1 0 0,0-1 0,0 0 0,-1 0 0,-1 0 0,-1 0 0,2-20 0,-4 7-1365,0 3-5461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9:39.9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0 275 24575,'0'3'0,"6"1"0,8 0 0,8-1 0,6-4 0,3-2 0,4-6 0,7-7 0,6-5 0,4-5 0,4-3 0,3 3 0,-1-3 0,2 0 0,4 2 0,2 0 0,-1 2 0,-12 4-8191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9:40.2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24575,'3'0'0,"4"0"0,7 0 0,7 0 0,3 0 0,3 0 0,3 0 0,3 0 0,4 0 0,3 0 0,-4 0 0,-4 0 0,-4 0 0,-5 0 0,-6 0-8191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9:40.6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24575,'0'1'0,"1"1"0,0-1 0,-1 0 0,1 1 0,0-1 0,0 0 0,0 0 0,0 1 0,0-1 0,0 0 0,0 0 0,0 0 0,0 0 0,0 0 0,1 0 0,-1-1 0,0 1 0,1 0 0,-1-1 0,1 1 0,2 0 0,37 13 0,-35-13 0,40 10 0,0-2 0,1-2 0,59 2 0,147-10 0,-107-2 0,-92 0-1365,-33-1-5461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9:40.9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496 483 24575,'2'-125'0,"-5"-136"0,3 257 0,0 0 0,-1 0 0,0 0 0,0 0 0,0 0 0,0 0 0,-1 0 0,0 0 0,1 1 0,-1-1 0,-1 0 0,1 1 0,0 0 0,-1-1 0,0 1 0,0 0 0,0 0 0,0 1 0,0-1 0,0 1 0,-1-1 0,1 1 0,-1 0 0,0 0 0,0 1 0,0-1 0,1 1 0,-1 0 0,-1 0 0,-6-1 0,-11-1 0,-1 1 0,1 1 0,-1 1 0,-32 4 0,35-2 0,13-1 0,1 0 0,-1 1 0,0 0 0,1 0 0,-1 0 0,1 1 0,0 0 0,-1 0 0,1 1 0,1 0 0,-1 0 0,1 0 0,-1 1 0,1 0 0,1 0 0,-1 0 0,1 0 0,-1 1 0,2-1 0,-5 9 0,-7 13 0,1 1 0,2 1 0,-11 36 0,15-41 0,-4 16 0,1 1 0,2 0 0,-6 73 0,12 127 0,4-227 0,1 1 0,0 0 0,1 0 0,1 0 0,0-1 0,1 0 0,0 0 0,1 0 0,1-1 0,0 0 0,1 0 0,10 12 0,-12-16 0,1-1 0,0 0 0,1-1 0,0 0 0,0 0 0,1-1 0,0 0 0,0 0 0,0-1 0,0 0 0,1 0 0,0-1 0,0-1 0,0 0 0,1 0 0,-1-1 0,17 2 0,-20-3 0,0-1 0,0 0 0,0 0 0,0-1 0,-1 0 0,1 0 0,0 0 0,0-1 0,0 0 0,-1 0 0,1-1 0,-1 0 0,7-4 0,-6 2 0,-1 0 0,-1 0 0,1-1 0,0 0 0,-1 0 0,0 0 0,-1-1 0,0 1 0,0-1 0,0 0 0,4-11 0,17-54 0,-2-2 0,-4 0 0,17-133 0,-26 114-636,-6-165 1,-4 254 541,0-23-6732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1:57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0 456 24575,'1'-3'0,"-1"-1"0,1 1 0,0 0 0,0 0 0,0-1 0,0 1 0,0 0 0,1 0 0,-1 0 0,1 0 0,0 1 0,0-1 0,0 0 0,0 1 0,1-1 0,4-3 0,50-35 0,-40 30 0,274-155 0,-288 165 0,88-44 0,2 5 0,117-34 0,-154 55-1365,-40 14-5461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9:41.3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1 102 24575,'0'1'0,"0"0"0,1 0 0,-1-1 0,1 1 0,0 0 0,-1 0 0,1 0 0,0-1 0,-1 1 0,1 0 0,0-1 0,0 1 0,0 0 0,-1-1 0,1 1 0,0-1 0,0 1 0,0-1 0,0 0 0,0 1 0,0-1 0,0 0 0,0 0 0,0 0 0,0 0 0,0 0 0,2 0 0,35 3 0,-32-3 0,76 0-6,138-16-1,81-32 98,4-1-1534,-259 44-5383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9:41.6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 30 24575,'-3'0'0,"-1"-2"0,-2-2 0,2 3 0,8 2 0,9 0 0,12 1 0,10-1 0,8 0 0,7 0 0,5 0 0,7-1 0,1-3 0,5-4 0,-4-1 0,-2 1 0,-13 2-8191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9:42.3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462 0 24575,'18'394'0,"-18"-377"0,0 1 0,-2-1 0,0 0 0,-1 0 0,-1 0 0,0 0 0,-1 0 0,-8 16 0,8-23 0,0-1 0,-1 0 0,0 0 0,0 0 0,-1-1 0,0 0 0,0-1 0,-1 1 0,0-1 0,0-1 0,-1 1 0,0-2 0,0 1 0,-15 6 0,-2-3 0,0-1 0,0-2 0,-1 0 0,1-2 0,-42 2 0,65-6 0,-1 0 0,1 0 0,0 0 0,-1 0 0,1-1 0,0 0 0,-1 1 0,1-1 0,0 0 0,0-1 0,0 1 0,0-1 0,0 1 0,0-1 0,0 0 0,0 0 0,-4-4 0,2 0 0,0 1 0,1-1 0,0 1 0,0-1 0,1 0 0,-1-1 0,1 1 0,-2-9 0,-2-5 0,2 0 0,1 0 0,0-1 0,-1-40 0,4 30 0,1-1 0,8-49 0,-6 69 0,1-1 0,0 1 0,1 0 0,1 0 0,0 1 0,0-1 0,1 1 0,1 0 0,9-13 0,-6 11 0,-7 8 0,1 0 0,0 0 0,0 0 0,0 1 0,0-1 0,8-5 0,-10 9 0,-1 1 0,0-1 0,0 1 0,1-1 0,-1 1 0,0-1 0,0 1 0,1 0 0,-1 0 0,0 0 0,1 0 0,-1 0 0,0 0 0,1 0 0,-1 0 0,0 0 0,0 1 0,1-1 0,-1 1 0,0-1 0,0 1 0,1-1 0,-1 1 0,0-1 0,0 1 0,0 0 0,0 0 0,0 0 0,0 0 0,0-1 0,0 1 0,0 0 0,-1 1 0,1-1 0,0 0 0,0 1 0,9 11 0,324 459 0,-273-350 72,-46-86-551,3-1 0,34 52 0,-45-76-6347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9:46.4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12 24575,'0'3'0,"0"4"0,3 4 0,4 3 0,1 2 0,-4-2 0,-3-6 0,-2-7 0,0-7 0,0-6 0,0-3 0,0-3 0,1-1 0,-1 3-8191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9:47.3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160 1 24575,'-2'0'0,"0"1"0,0-1 0,0 1 0,0 0 0,0 0 0,1 0 0,-1 0 0,0 0 0,0 0 0,1 0 0,-1 1 0,0-1 0,1 0 0,-1 1 0,1 0 0,0-1 0,0 1 0,-1 0 0,1-1 0,0 1 0,-1 4 0,-20 49 0,17-40 0,-17 48 0,3 1 0,3 1 0,-14 116 0,22-72 0,7 166 0,2-255 14,1 0-1,1 0 0,1-1 0,1 1 1,0-1-1,1 0 0,2-1 1,8 19-1,-11-28-106,1 1 0,0-1 1,0 1-1,1-2 0,0 1 0,0-1 0,1 0 0,0-1 1,1 0-1,-1 0 0,1 0 0,1-1 0,-1-1 1,1 0-1,20 8 0,-14-9-6733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9:48.0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1 549 24575,'0'-23'0,"0"1"0,2-1 0,1 0 0,0 1 0,2 0 0,1-1 0,0 2 0,2-1 0,0 1 0,2 0 0,12-20 0,20-25 0,-29 48 0,0-1 0,-1-1 0,-1 0 0,-1-1 0,0 0 0,11-41 0,-19 44 0,-8 27 0,-7 29 0,-11 52 0,4 1 0,4 0 0,-8 177 0,24-262 0,0 1 0,0 0 0,-1 0 0,0-1 0,0 1 0,0 0 0,-4 9 0,0-33 0,2-11 0,4 7 0,0 1 0,1 0 0,1 0 0,1 1 0,0-1 0,2 1 0,0 0 0,1 0 0,1 1 0,1-1 0,1 2 0,22-32 0,-32 48 0,0 1 0,1-1 0,-1 0 0,1 1 0,-1-1 0,0 1 0,1 0 0,-1-1 0,1 1 0,-1-1 0,1 1 0,-1-1 0,1 1 0,0 0 0,-1 0 0,1-1 0,-1 1 0,1 0 0,0 0 0,-1 0 0,1-1 0,0 1 0,-1 0 0,1 0 0,0 0 0,-1 0 0,1 0 0,0 0 0,-1 0 0,1 1 0,-1-1 0,1 0 0,0 0 0,-1 0 0,2 1 0,15 23 0,2 39 0,-18-62 0,12 79 0,-10-57 0,1-1 0,1 1 0,13 39 0,-1-22-1365,-9-24-5461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9:48.7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24575,'3'0'0,"0"0"0,-1 0 0,1 0 0,0 1 0,-1-1 0,1 1 0,0 0 0,-1-1 0,1 1 0,-1 1 0,1-1 0,-1 0 0,1 0 0,-1 1 0,0 0 0,0-1 0,0 1 0,3 3 0,-2-1 0,0 0 0,-1 0 0,1 1 0,-1-1 0,0 0 0,-1 1 0,1-1 0,-1 1 0,2 9 0,-1 7 0,0-1 0,-2 1 0,-4 40 0,3-53 0,-9 26 0,5-26 0,3-22 0,4 2-1365,1 1-5461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9:49.1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96 68 24575,'-1'-3'0,"0"-1"0,0 1 0,0-1 0,0 1 0,0-1 0,-1 1 0,1 0 0,-1-1 0,0 1 0,0 0 0,0 0 0,-1 0 0,1 1 0,0-1 0,-1 1 0,0-1 0,0 1 0,-3-3 0,5 5 0,0-1 0,0 0 0,0 0 0,0 1 0,0-1 0,-1 0 0,1 1 0,0-1 0,0 1 0,0-1 0,-1 1 0,1 0 0,0 0 0,0-1 0,-1 1 0,1 0 0,0 0 0,0 0 0,-1 0 0,1 1 0,0-1 0,0 0 0,-1 0 0,1 1 0,0-1 0,0 1 0,0-1 0,-1 1 0,1-1 0,0 1 0,0 0 0,0 0 0,0-1 0,0 1 0,0 0 0,1 0 0,-1 0 0,0 0 0,0 0 0,1 0 0,-1 0 0,0 1 0,1-1 0,-1 0 0,1 0 0,-1 0 0,1 0 0,0 1 0,0-1 0,-1 0 0,1 1 0,0 1 0,-3 18 0,1 0 0,1 0 0,0 0 0,2 0 0,0 1 0,2-1 0,0 0 0,1 0 0,9 25 0,-10-39 9,1 1-1,-1-2 1,1 1-1,1 0 1,-1-1 0,1 0-1,0 0 1,1 0-1,-1-1 1,1 1-1,0-1 1,0-1-1,8 5 1,-11-7-62,1 0 0,-1 0 0,0 0 0,1-1 0,0 0 0,-1 1 0,1-1 0,0-1 0,0 1 0,0 0 0,-1-1 0,1 0-1,0 0 1,0 0 0,0 0 0,0-1 0,0 0 0,-1 1 0,1-1 0,0-1 0,-1 1 0,1 0 0,0-1 0,-1 0 0,0 0 0,1 0 0,4-5 0,4-4-6773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9:49.5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24575,'3'0'0,"4"0"0,4 0 0,2 0 0,4 0 0,0 0 0,1 0 0,0 0 0,1 0 0,-4 0-8191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9:50.4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0 24575,'-2'99'0,"4"105"0,-2-200 0,0-1 0,1 0 0,-1 1 0,1-1 0,0 0 0,0 0 0,0 0 0,0 0 0,0 0 0,1 0 0,0 0 0,-1 0 0,1 0 0,3 3 0,-3-4 0,0-1 0,-1 0 0,1 0 0,0 0 0,0 0 0,0 0 0,0 0 0,0 0 0,0 0 0,0-1 0,0 1 0,0-1 0,0 1 0,0-1 0,0 0 0,0 0 0,3 0 0,2-1 0,0-1 0,-1 1 0,1-1 0,-1 0 0,1-1 0,-1 0 0,0 0 0,0 0 0,0-1 0,0 0 0,-1 0 0,7-5 0,-4 2 0,0 0 0,-1 0 0,0 0 0,0-1 0,-1 0 0,0 0 0,0 0 0,0-1 0,-1 0 0,-1 0 0,0-1 0,0 1 0,-1-1 0,4-16 0,-13 373 0,9-189 0,-3-135-119,-1 0-130,1-1 0,1 1-1,2-1 1,7 38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2:00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69 24575,'0'0'0,"-1"0"0,1 0 0,0 0 0,-1 0 0,1 0 0,-1 0 0,1 0 0,0 0 0,-1 0 0,1 0 0,0 0 0,-1 1 0,1-1 0,0 0 0,-1 0 0,1 0 0,0 0 0,-1 1 0,1-1 0,0 0 0,-1 1 0,1-1 0,0 0 0,0 0 0,-1 1 0,1-1 0,0 0 0,0 1 0,0-1 0,0 1 0,-1-1 0,1 0 0,0 1 0,0-1 0,0 0 0,0 1 0,0-1 0,0 1 0,0-1 0,0 0 0,0 1 0,0-1 0,0 1 0,0-1 0,0 0 0,0 1 0,1-1 0,-1 0 0,0 1 0,0-1 0,0 0 0,0 1 0,1-1 0,-1 1 0,14 18 0,-1-10 0,-1-1 0,1-1 0,0 0 0,1-1 0,0 0 0,15 3 0,92 20 0,-89-23 0,289 51-456,491 23-1,335-75-951,-962-15 1408,-1-7 0,0-9 0,263-71 0,-431 93-9,513-165-264,-510 161-5315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9:50.9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24575,'1'7'0,"1"0"0,0 1 0,0-1 0,1 0 0,0 0 0,0-1 0,0 1 0,1-1 0,6 9 0,8 14 0,32 85 0,68 237 0,-85-241 0,-14-44 0,-4 0 0,-2 2 0,-3-1 0,-3 2 0,-3-1 0,-7 98 0,3-164 0,0 1 0,0-1 0,-1 0 0,1 0 0,0 0 0,-1 0 0,0 0 0,1 0 0,-1 0 0,0 0 0,-2 3 0,3-5 0,-1 0 0,1 1 0,-1-1 0,1 0 0,0 1 0,-1-1 0,1 0 0,-1 1 0,1-1 0,0 0 0,-1 0 0,1 0 0,-1 0 0,1 1 0,-1-1 0,1 0 0,-1 0 0,1 0 0,-1 0 0,1 0 0,-1 0 0,1 0 0,-1 0 0,1 0 0,-1 0 0,1-1 0,-1 1 0,1 0 0,-1-1 0,-2 0 0,1-1 0,0 0 0,0 1 0,0-1 0,0 0 0,0 0 0,0-1 0,1 1 0,-1 0 0,1-1 0,0 1 0,-1-1 0,1 1 0,0-1 0,0-3 0,-5-12-1365,0 0-5461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9:51.5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15 24575,'0'-1'0,"0"0"0,1 1 0,-1-1 0,0 0 0,1 0 0,-1 0 0,1 1 0,-1-1 0,1 0 0,0 1 0,-1-1 0,1 0 0,0 1 0,-1-1 0,1 1 0,0-1 0,0 1 0,0-1 0,-1 1 0,1 0 0,0-1 0,0 1 0,0 0 0,0 0 0,0-1 0,0 1 0,0 0 0,-1 0 0,1 0 0,0 0 0,0 0 0,0 1 0,0-1 0,0 0 0,0 0 0,1 1 0,34 9 0,-33-8 0,-1 0 0,0 0 0,0 0 0,1 1 0,-1-1 0,-1 1 0,1-1 0,0 1 0,-1 0 0,1 0 0,-1 0 0,0 0 0,0 0 0,0 0 0,0 0 0,-1 0 0,1 0 0,-1 6 0,-1 67 0,-1-46 0,1-4 0,-4 62 0,5-81 0,-2 0 0,1 0 0,-1 0 0,0-1 0,0 1 0,-1 0 0,0-1 0,0 0 0,-8 12 0,11-18 0,0 0 0,0 0 0,0 0 0,-1 1 0,1-1 0,0 0 0,0 0 0,0 0 0,0 1 0,0-1 0,-1 0 0,1 0 0,0 0 0,0 0 0,0 0 0,-1 0 0,1 1 0,0-1 0,0 0 0,0 0 0,-1 0 0,1 0 0,0 0 0,0 0 0,0 0 0,-1 0 0,1 0 0,0 0 0,0 0 0,0 0 0,-1 0 0,1 0 0,0 0 0,0 0 0,-1 0 0,1 0 0,0 0 0,0-1 0,0 1 0,-1 0 0,1 0 0,0 0 0,0 0 0,0-1 0,-6-11 0,1-18 0,4 16 0,1-1 0,0 0 0,0 0 0,4-18 0,-3 26 0,1 1 0,0-1 0,1 0 0,-1 1 0,1-1 0,0 1 0,1 0 0,-1 0 0,1 1 0,0-1 0,7-6 0,15-21-1365,-19 24-5461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9:51.9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 1 24575,'-18'196'0,"16"-146"0,0-33 0,1 0 0,1 0 0,1 0 0,1 0 0,4 23 0,1-25-1365,0-4-5461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9:52.2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24575,'0'0'-8191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9:53.4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1 24575,'-2'93'0,"4"98"0,-1-186-170,0 0-1,-1 1 0,2-1 1,-1 0-1,1 0 0,-1 0 1,5 8-1,1-2-6655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9:54.7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24575,'0'4'0,"-1"-1"0,1 1 0,0 0 0,0 0 0,1 0 0,-1 0 0,1 0 0,0-1 0,0 1 0,0 0 0,0-1 0,1 1 0,-1-1 0,1 1 0,0-1 0,0 0 0,0 1 0,1-1 0,-1 0 0,1 0 0,-1-1 0,1 1 0,0-1 0,0 1 0,0-1 0,1 0 0,-1 0 0,0 0 0,1-1 0,0 1 0,-1-1 0,1 0 0,0 0 0,6 1 0,35 10 0,0-3 0,1-2 0,47 2 0,146-5 0,-153-4 0,1450-3-3877,546 5 1330,-1782 13 3986,-254-9-442,-1 2 0,0 2 0,-1 2 0,66 26 0,-91-31-1144,2-1 0,-1-1-1,1-1 1,22 1 0,-31-3-482,11 1-6197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9:59.8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0:00.2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0 24575,'-3'0'0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0:01.8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105 9 24575,'-3'0'0,"-4"0"0,-4 0 0,-3 0 0,1 3 0,0 1 0,1 2 0,1 2 0,1-5 0,3-6 0,3-5 0,5-1 0,5 0 0,1 6 0,3 3 0,3 1 0,-1 1-8191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0:02.7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56 75 24575,'0'0'0,"0"0"0,0 0 0,0-1 0,0 1 0,0 0 0,-1 0 0,1 0 0,0-1 0,0 1 0,0 0 0,0 0 0,0-1 0,-1 1 0,1 0 0,0 0 0,0 0 0,0 0 0,-1-1 0,1 1 0,0 0 0,0 0 0,0 0 0,-1 0 0,1 0 0,0 0 0,0 0 0,-1 0 0,1 0 0,0-1 0,0 1 0,-1 0 0,1 0 0,0 0 0,0 0 0,-1 1 0,1-1 0,0 0 0,0 0 0,-1 0 0,1 0 0,0 0 0,0 0 0,-1 0 0,1 0 0,0 0 0,0 1 0,-1-1 0,1 0 0,0 0 0,0 0 0,0 0 0,0 1 0,-1-1 0,1 0 0,0 0 0,0 0 0,0 1 0,0-1 0,0 0 0,0 0 0,0 1 0,-1-1 0,1 0 0,0 0 0,0 1 0,-21 20 0,11-11 0,10-10 0,-1 0 0,1 0 0,-1 0 0,1 0 0,-1 0 0,1 0 0,-1 0 0,1 0 0,0 0 0,-1 0 0,1 0 0,-1-1 0,1 1 0,-1 0 0,1 0 0,0-1 0,-1 1 0,1 0 0,0 0 0,-1-1 0,1 1 0,0 0 0,-1-1 0,1 1 0,0-1 0,0 1 0,-1 0 0,1-1 0,0 1 0,0-1 0,0 1 0,0 0 0,-1-1 0,1 1 0,0-1 0,0 1 0,0-1 0,0 1 0,0-1 0,0 1 0,0-1 0,0 1 0,1 0 0,-1-1 0,0 1 0,0-1 0,-1-28 0,1 27 0,0-1 0,0 0 0,1 0 0,0-1 0,-1 1 0,1 0 0,0 0 0,1 0 0,-1 0 0,0 0 0,1 0 0,0 0 0,-1 1 0,1-1 0,0 1 0,1-1 0,3-3 0,-5 5 0,0 0 0,0 0 0,1 0 0,-1 1 0,0-1 0,0 0 0,1 1 0,-1-1 0,0 1 0,1 0 0,-1-1 0,0 1 0,1 0 0,-1 0 0,0-1 0,1 1 0,-1 0 0,1 1 0,-1-1 0,0 0 0,1 0 0,-1 1 0,1-1 0,-1 0 0,0 1 0,1-1 0,-1 1 0,0 0 0,0-1 0,0 1 0,1 0 0,-1 0 0,0 0 0,0 0 0,0 0 0,0 0 0,-1 0 0,1 0 0,0 0 0,0 1 0,0 0 0,2 4 0,-1-1 0,0 0 0,0 1 0,0 0 0,-1-1 0,0 1 0,0 0 0,0 0 0,0 7 0,-1-10 0,0 0 0,-1-1 0,1 1 0,0 0 0,-1-1 0,1 1 0,-1-1 0,0 1 0,0-1 0,-2 4 0,3-5 0,-1 0 0,0 0 0,1 0 0,-1-1 0,0 1 0,0 0 0,0 0 0,1-1 0,-1 1 0,0-1 0,0 1 0,0-1 0,0 1 0,0-1 0,0 0 0,0 1 0,0-1 0,0 0 0,0 0 0,0 0 0,0 0 0,0 0 0,0 0 0,0 0 0,0 0 0,-2 0 0,1-1-97,1 1-1,-1-1 1,0 1-1,1-1 1,-1 0-1,1 0 1,-1 0-1,1 0 1,-1 0-1,1 0 1,0 0-1,-1 0 0,-1-3 1,-5-7-6729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0:24.4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1 710 24575,'6'0'0,"0"-1"0,0 0 0,0 0 0,0-1 0,-1 1 0,1-1 0,0-1 0,-1 1 0,1-1 0,-1 0 0,0 0 0,0 0 0,0-1 0,0 0 0,-1 0 0,6-6 0,7-9 0,-1-1 0,22-34 0,-15 20 0,11-12 0,4-6 0,-2 0 0,51-102 0,-81 140 0,-2 0 0,1-1 0,-2 1 0,4-31 0,-6 36 0,0 1 0,-1-1 0,0 0 0,0 0 0,-1 1 0,0-1 0,-1 0 0,0 1 0,-6-17 0,7 24 0,1-1 0,-1 1 0,0-1 0,0 1 0,0-1 0,0 1 0,0-1 0,0 1 0,0 0 0,0 0 0,0-1 0,0 1 0,-1 0 0,1 0 0,-1 0 0,1 0 0,-1 0 0,1 1 0,-1-1 0,1 0 0,-1 1 0,0-1 0,1 1 0,-1 0 0,0-1 0,1 1 0,-1 0 0,0 0 0,1 0 0,-1 0 0,0 0 0,0 1 0,1-1 0,-1 0 0,0 1 0,1 0 0,-1-1 0,1 1 0,-1 0 0,1-1 0,-1 1 0,-1 2 0,-3 1 0,1 0 0,0 0 0,0 0 0,0 1 0,0 0 0,1 0 0,0 0 0,0 0 0,-5 11 0,-7 15 0,-1 2 0,1 0 0,2 0 0,-11 41 0,21-43 0,0-1 0,2 1 0,2-1 0,4 43 0,-1 12 0,-3-57 0,0-26 0,0-17 0,0-1 0,1-1 0,0 1 0,1-1 0,1 1 0,1 0 0,0 0 0,1 1 0,1-1 0,0 1 0,1 0 0,1 1 0,0-1 0,1 2 0,1-1 0,0 1 0,0 1 0,1-1 0,1 2 0,25-20 0,-32 28 0,0-1 0,1 2 0,-1-1 0,1 0 0,0 1 0,-1 0 0,1 1 0,0-1 0,0 1 0,0 0 0,0 1 0,1-1 0,-1 1 0,0 0 0,6 2 0,-9-2 0,1 1 0,-1-1 0,0 1 0,0 0 0,0 0 0,0 0 0,0 0 0,0 1 0,-1-1 0,1 1 0,0 0 0,-1 0 0,1 0 0,-1 0 0,0 0 0,1 0 0,-1 1 0,0-1 0,0 1 0,-1 0 0,1-1 0,0 1 0,-1 0 0,0 0 0,0 0 0,0 0 0,0 0 0,0 0 0,0 5 0,2 29 0,-3 68 0,-2-74 0,1 1 0,2-1 0,7 44 0,-5-58-1365,0-2-5461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00:52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24575,'0'0'0,"1"0"0,-1 0 0,1 0 0,0 0 0,-1-1 0,1 1 0,0 0 0,-1 1 0,1-1 0,-1 0 0,1 0 0,0 0 0,-1 0 0,1 0 0,0 1 0,-1-1 0,1 0 0,-1 0 0,1 1 0,-1-1 0,1 0 0,-1 1 0,1-1 0,-1 1 0,1-1 0,-1 1 0,0-1 0,1 1 0,-1-1 0,1 2 0,21 16 0,-21-17 0,16 16 0,0 2 0,-1 0 0,-2 1 0,1 0 0,17 36 0,-16-28 0,-2-7-1365,-8-12-5461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0:13.8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483 219 24575,'15'-171'0,"-15"169"0,0 0 0,0 0 0,0 0 0,0 0 0,-1 0 0,1 1 0,-1-1 0,1 0 0,-1 0 0,0 1 0,0-1 0,0 0 0,0 1 0,0-1 0,0 1 0,0-1 0,0 1 0,-1 0 0,1-1 0,0 1 0,-1 0 0,1 0 0,-1 0 0,0 0 0,1 0 0,-1 0 0,0 1 0,1-1 0,-1 0 0,0 1 0,0-1 0,0 1 0,-2 0 0,-8-2 0,0 1 0,-1 0 0,1 1 0,-14 2 0,4 0 0,5-2 0,0 2 0,0 0 0,0 1 0,0 0 0,0 1 0,1 1 0,-1 1 0,2 1 0,-1 0 0,1 0 0,0 2 0,0 0 0,-14 12 0,18-12 0,1 1 0,0-1 0,1 2 0,0-1 0,1 1 0,0 0 0,1 1 0,0 0 0,1 0 0,0 1 0,1 0 0,0 0 0,1 0 0,1 0 0,0 0 0,-2 27 0,2-17 0,2 1 0,1-1 0,0 1 0,2-1 0,0 1 0,7 24 0,-8-45 0,0-1 0,0 0 0,0 0 0,0 0 0,0 0 0,1 0 0,-1 0 0,0 0 0,1-1 0,0 1 0,-1 0 0,1-1 0,0 1 0,0-1 0,0 0 0,0 1 0,0-1 0,0 0 0,3 1 0,1-1 0,-1 1 0,1-1 0,0 0 0,0 0 0,0-1 0,-1 1 0,12-2 0,-6 0 0,1-1 0,0 0 0,-1-1 0,0 0 0,1 0 0,-1-2 0,16-7 0,-13 2-124,0 0 0,-1-1 0,0-1 0,-1 0 0,0 0 0,-1-1-1,0-1 1,-1 0 0,-1 0 0,10-19 0,-3-2-6702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0:14.4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488 74 24575,'0'-3'0,"0"0"0,0 0 0,0 0 0,0 0 0,0 0 0,-1 0 0,1 0 0,-1 0 0,0 0 0,0 1 0,0-1 0,0 0 0,0 0 0,-1 1 0,1-1 0,-1 0 0,0 1 0,0 0 0,-2-3 0,0 3 0,0-1 0,0 2 0,0-1 0,-1 0 0,1 1 0,-1 0 0,1 0 0,-1 0 0,1 0 0,-1 1 0,1 0 0,-7 0 0,-9 1 0,0 1 0,1 0 0,-1 2 0,1 0 0,0 1 0,-27 11 0,-107 52 0,152-67 0,-5 2 0,0 1 0,0 0 0,0 0 0,1 0 0,0 1 0,0 0 0,0 0 0,0 0 0,1 1 0,0-1 0,0 1 0,0 0 0,1 0 0,0 1 0,0-1 0,0 1 0,1-1 0,0 1 0,-2 12 0,3-13 0,0-1 0,1 1 0,0 0 0,0 0 0,0 0 0,1-1 0,0 1 0,0 0 0,0 0 0,1-1 0,0 1 0,0-1 0,0 0 0,1 1 0,0-1 0,0 0 0,0 0 0,0-1 0,1 1 0,0-1 0,0 1 0,0-1 0,0-1 0,7 6 0,3-1 0,1 0 0,0-1 0,0 0 0,0-1 0,1 0 0,0-2 0,0 0 0,19 2 0,137 6 0,-150-11 0,-12-1-273,0 0 0,-1 0 0,1-1 0,13-3 0,2-4-6553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0:14.9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24575,'0'3'0,"3"1"0,7 0 0,7 2 0,8 0 0,5-1 0,6-1 0,10-1 0,8-2 0,14 0 0,12-1 0,18 0 0,12-1 0,12 1 0,6 0 0,5 0 0,-20 0-8191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0:15.4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1 288 24575,'3'0'0,"6"0"0,12 0 0,17-3 0,19-4 0,25-7 0,28-4 0,32-2 0,27-3-1278,36-7 1278,28-2-2022,19-1 2022,10 3-2246,-8 2 2246,-13 1 0,-48 4-2645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0:16.0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 24575,'93'-2'0,"99"4"0,-186-1-180,1 1-1,-1-1 1,1 1-1,-1 0 1,0 1-1,7 3 0,-12-6 80,13 7-6725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0:16.4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24575,'0'3'0,"3"1"0,4 0 0,7-1 0,3 2 0,3 1 0,3-2 0,5 0 0,-1-2 0,2-1 0,2-1 0,2 1 0,0-2 0,2 1 0,-6 0-8191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0:17.1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0 139 24575,'1'2'0,"-1"0"0,1-1 0,0 1 0,-1 0 0,1 0 0,0 0 0,0-1 0,0 1 0,1-1 0,-1 1 0,0-1 0,0 1 0,1-1 0,-1 0 0,1 1 0,-1-1 0,1 0 0,0 0 0,0 0 0,-1 0 0,1 0 0,0-1 0,0 1 0,0-1 0,0 1 0,0-1 0,-1 1 0,1-1 0,0 0 0,0 0 0,2 0 0,73 1 0,-70-1 0,45-6 0,-1-2 0,0-3 0,0-1 0,84-34 0,33-9 0,-91 35-1365,-7 3-5461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0:32.5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322 891 24575,'19'177'0,"-18"-159"0,0-13 0,-1 0 0,1 1 0,-1-1 0,0 0 0,0 0 0,0 0 0,-1 0 0,0 0 0,0 0 0,0 0 0,-1 0 0,-3 7 0,5-12 0,-1 0 0,1 0 0,-1 0 0,1 0 0,0 0 0,-1-1 0,1 1 0,-1 0 0,1 0 0,0-1 0,-1 1 0,1 0 0,0-1 0,-1 1 0,1 0 0,0-1 0,0 1 0,-1-1 0,1 1 0,0 0 0,0-1 0,0 1 0,0-1 0,-1 1 0,1 0 0,0-1 0,0 1 0,0-1 0,0 1 0,0-1 0,0 1 0,0-1 0,0 1 0,0-1 0,1 0 0,-4-20 0,2-205 0,4 154 0,-3 1 0,-17-127 0,10 170 0,-2 0 0,-1 1 0,-1 0 0,-23-40 0,4 7 0,-39-63 0,54 99 0,-26-28 0,32 42 0,0 0 0,0-1 0,-11-19 0,-6-19-1365,17 38-5461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0:33.2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24575,'1'15'0,"2"0"0,0-1 0,1 0 0,0 0 0,1 0 0,12 25 0,3 7 0,30 70 0,-31-76 0,-2 0 0,15 54 0,-22-38 0,-3-1 0,-2 1 0,-2 0 0,-7 76 0,2-13 0,2-11-1365,0-94-5461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0:34.2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235 1 24575,'-12'0'0,"0"0"0,1 0 0,-1 2 0,1-1 0,-1 1 0,1 1 0,-12 4 0,17-4 0,0 0 0,1 0 0,-1 1 0,1 0 0,-1 0 0,1 0 0,0 1 0,1 0 0,-1 0 0,1 0 0,0 0 0,0 1 0,-5 9 0,0 3 0,1 0 0,0 0 0,2 1 0,0 0 0,1 1 0,1-1 0,-3 32 0,4-8 0,2 0 0,7 62 0,-3-90-1365,0-4-5461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00:52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1186 0 24575,'-76'3'0,"1"2"0,-80 17 0,-146 44 0,80-15 0,168-41 0,-89 21 0,122-25 0,-1 1 0,1 0 0,1 2 0,-30 16 0,46-23-97,1-1-1,-1 1 1,1-1-1,0 1 1,-1 0-1,1 0 1,0 0-1,0 0 1,1 0-1,-1 1 1,0-1-1,1 1 0,-2 2 1,0 6-6729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0:34.6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24575,'1'4'0,"1"0"0,-1 0 0,1 0 0,0 0 0,0 0 0,0-1 0,1 1 0,-1-1 0,1 1 0,3 2 0,5 8 0,16 30 0,-2 2 0,-2 0 0,-2 1 0,-3 1 0,19 69 0,-35-108-80,1 1 0,-1-1-1,-1 1 1,1 0 0,-2 0-1,1-1 1,-1 1 0,-1 0-1,0 0 1,0 0 0,-1-1 0,0 1-1,-1-1 1,0 1 0,-1-1-1,-5 11 1,3-11-6746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0:52.5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24575,'7'4'0,"0"1"0,0-1 0,1-1 0,-1 0 0,1 0 0,0 0 0,0-1 0,12 2 0,-11-1 0,99 20 0,0-5 0,145 6 0,223-17 0,-356-7 0,-115 0 0,1 0 0,0-1 0,0 0 0,0 0 0,0 0 0,0 0 0,-1-1 0,11-5 0,-53 3 0,-433 14 0,194-2 0,330-6 0,77 12 0,5 1 0,419-9 0,-321-8 0,-230 2 0,3 1 0,0-1 0,0 0 0,1-1 0,-1 0 0,0 0 0,0 0 0,0-1 0,10-3 0,-58-2 0,-688 5 0,367 4 0,145 10 0,130-6 0,-6 10 0,198-14 0,163 0 0,244-5 0,-508 3 0,0-1 0,1 1 0,-1-1 0,0 0 0,0 0 0,1 0 0,-1-1 0,0 1 0,0-1 0,0 0 0,5-4 0,-8 6 0,-1 0 0,1-1 0,-1 1 0,1-1 0,-1 1 0,0-1 0,1 1 0,-1-1 0,0 1 0,1-1 0,-1 1 0,0-1 0,0 1 0,0-1 0,1 1 0,-1-1 0,0 0 0,0 1 0,0-1 0,0 1 0,0-1 0,0 0 0,0 1 0,0-1 0,0 1 0,0-1 0,0 0 0,-1 1 0,1-2 0,-2 0 0,1 1 0,-1-1 0,1 0 0,-1 0 0,1 1 0,-1-1 0,0 1 0,0 0 0,0-1 0,0 1 0,0 0 0,-4-1 0,-21-8 0,-2 1 0,1 1 0,-1 1 0,0 2 0,-43-2 0,-13-4 0,-110-19-1365,154 24-5461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0:53.5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90 8 24575,'0'0'0,"0"0"0,0-1 0,0 1 0,0 0 0,0-1 0,0 1 0,0 0 0,0 0 0,0-1 0,0 1 0,0 0 0,0 0 0,0-1 0,0 1 0,0 0 0,0 0 0,0-1 0,-1 1 0,1 0 0,0 0 0,0-1 0,0 1 0,-1 0 0,1 0 0,0 0 0,0-1 0,0 1 0,-1 0 0,1 0 0,0 0 0,0 0 0,-1 0 0,1 0 0,0 0 0,0-1 0,-1 1 0,1 0 0,0 0 0,-1 0 0,1 0 0,0 0 0,-1 0 0,-14 7 0,-12 13 0,22-12 0,1-1 0,-1 1 0,1 0 0,0 0 0,1 0 0,0 1 0,0-1 0,1 1 0,0 0 0,-1 15 0,0 12 0,3 48 0,1-49 0,-1-28 0,0 0 0,1-1 0,-1 1 0,1 0 0,1-1 0,-1 1 0,1-1 0,0 0 0,0 0 0,1 1 0,6 10 0,-6-14 0,0 0 0,0 0 0,0 0 0,0 0 0,0 0 0,1-1 0,-1 1 0,1-1 0,0 0 0,0 0 0,0 0 0,0-1 0,0 0 0,0 1 0,0-1 0,0 0 0,1-1 0,-1 1 0,7-1 0,-11 0 0,21 2 0,0-2 0,1 0 0,-1-1 0,0-1 0,23-5 0,-39 6 0,-1-1 0,1 1 0,-1-1 0,0 0 0,0 0 0,0 0 0,0 0 0,0-1 0,0 1 0,0-1 0,-1 0 0,1 0 0,-1-1 0,0 1 0,0-1 0,0 1 0,-1-1 0,1 0 0,-1 0 0,0 0 0,0 0 0,0-1 0,-1 1 0,1-1 0,-1 1 0,0-1 0,0 1 0,-1-1 0,1-6 0,-4-160-1365,3 156-5461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0:54.3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112 8 24575,'-30'-4'0,"28"3"0,0 1 0,0-1 0,0 1 0,0 0 0,0-1 0,0 1 0,0 0 0,0 0 0,0 0 0,-1 0 0,1 0 0,0 1 0,0-1 0,0 1 0,0-1 0,1 1 0,-1 0 0,0 0 0,0 0 0,0 0 0,0 0 0,1 0 0,-1 0 0,1 1 0,-1-1 0,1 0 0,-1 1 0,1-1 0,-2 3 0,0 1 0,0 0 0,0 0 0,0 0 0,1 0 0,0 1 0,0-1 0,0 1 0,1-1 0,0 1 0,0 0 0,0-1 0,0 12 0,6 74 0,-4-82 0,-1-6 0,1 1 0,-1-1 0,1 0 0,-1 0 0,1 1 0,1-1 0,-1 0 0,0 0 0,1 0 0,-1 0 0,1-1 0,0 1 0,0 0 0,0-1 0,0 1 0,0-1 0,1 0 0,-1 1 0,1-1 0,-1 0 0,1-1 0,4 3 0,-1-1 0,0-1 0,0 0 0,0-1 0,0 0 0,0 1 0,0-2 0,0 1 0,0-1 0,0 0 0,1 0 0,9-3 0,-6 2 0,-1-1 0,1-1 0,-1 0 0,1 0 0,-1-1 0,0 0 0,11-8 0,-16 10 0,0-1 0,1 0 0,-1 0 0,-1 0 0,1-1 0,0 1 0,-1-1 0,0 0 0,0 0 0,0 0 0,0-1 0,-1 1 0,4-9 0,-4 6-76,0 0 1,-1 0-1,0 0 0,0 0 0,-1-1 0,0 1 0,0 0 0,0-1 1,-1 1-1,0 0 0,0 0 0,-1 0 0,0 0 0,-1 0 1,1 0-1,-1 0 0,-7-11 0,3 9-6750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0:54.9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65 0 24575,'-3'1'0,"1"-1"0,-1 1 0,1-1 0,0 1 0,-1 0 0,1 0 0,0 0 0,0 1 0,0-1 0,0 0 0,0 1 0,0 0 0,0-1 0,0 1 0,1 0 0,-1 0 0,1 0 0,-1 0 0,1 0 0,0 0 0,-1 0 0,1 0 0,0 1 0,1-1 0,-1 0 0,0 1 0,1-1 0,-1 0 0,1 1 0,0 3 0,-3 11 0,1 0 0,0 33 0,2-49 0,2 38-75,-1-25-110,0 0 1,-1 0 0,0 0 0,-2 0-1,1 0 1,-5 16 0,2-19-6642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0:55.5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199 1 24575,'-19'37'0,"2"1"0,2 1 0,-20 78 0,32-106 0,3-5 0,-1-1 0,0 1 0,0-1 0,-1 1 0,1-1 0,-1 0 0,0 0 0,-1 0 0,1 0 0,-1 0 0,0 0 0,-7 8 0,9-13 0,0 0 0,-1 0 0,1 0 0,0 0 0,0 0 0,0 0 0,-1-1 0,1 1 0,0 0 0,0-1 0,0 1 0,0 0 0,0-1 0,0 0 0,-1 1 0,1-1 0,1 0 0,-1 1 0,0-1 0,0 0 0,0 0 0,0 0 0,0 0 0,1 0 0,-1 0 0,0 0 0,0-2 0,-19-29 0,0-8-1365,10 23-5461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0:55.8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24575,'1'2'0,"0"-1"0,-1 1 0,1-1 0,0 0 0,0 0 0,0 1 0,0-1 0,0 0 0,0 0 0,0 0 0,0 0 0,0 0 0,0 0 0,1 0 0,-1-1 0,0 1 0,1 0 0,-1-1 0,1 1 0,1 0 0,32 11 0,-34-12 0,43 11 0,2-2 0,81 5 0,97-10 0,-181-4 0,172-1-1365,-194 1-5461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1:30.3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24575,'1'1'0,"1"-1"0,-1 1 0,1 0 0,-1 0 0,0 0 0,1 0 0,-1 0 0,0 0 0,0 0 0,0 0 0,0 1 0,0-1 0,0 0 0,0 1 0,0-1 0,-1 0 0,1 1 0,0-1 0,0 3 0,13 32 0,-14-34 0,7 26 0,-1 0 0,-1 0 0,-1 1 0,-1 29 0,3 25 0,-5-73-124,0 0 0,-1 0 0,0 1 0,-1-1 0,0 0 0,-1 0-1,0 0 1,0 0 0,-1 0 0,-7 16 0,4-13-6702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1:31.6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2663 72 24575,'-2331'0'0,"2303"-2"0,0-1 0,1-1 0,-1-2 0,1 0 0,0-2 0,-36-16 0,43 17 0,11 4-227,0 1-1,0 0 1,0 0-1,-1 1 1,-13-1-1,9 2-6598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1:29.8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163 393 24575,'-1'0'0,"0"1"0,1-1 0,-1 0 0,0 1 0,0-1 0,0 1 0,1 0 0,-1-1 0,0 1 0,1 0 0,-1-1 0,1 1 0,-1 0 0,0 0 0,1-1 0,0 1 0,-1 0 0,1 0 0,-1 0 0,1 0 0,0-1 0,0 1 0,0 0 0,-1 0 0,1 2 0,-5 31 0,3-23 0,-9 54 0,-3 24 0,-4-1 0,-53 153 0,53-203 0,18-38 0,0 0 0,0 0 0,0 0 0,-1 0 0,1 0 0,0 0 0,0 1 0,0-1 0,0 0 0,0 0 0,0 0 0,0 0 0,-1 0 0,1 0 0,0 0 0,0 0 0,0 0 0,0 0 0,0 0 0,-1 0 0,1 0 0,0 0 0,0 0 0,0 0 0,0 0 0,0 0 0,-1 0 0,1 0 0,0 0 0,0 0 0,0 0 0,0 0 0,0 0 0,0 0 0,-1 0 0,1 0 0,0 0 0,0-1 0,0 1 0,0 0 0,0 0 0,0 0 0,0 0 0,0 0 0,0 0 0,-1 0 0,1-1 0,0 1 0,0 0 0,0 0 0,0 0 0,0 0 0,0 0 0,0 0 0,0-1 0,0 1 0,0 0 0,0 0 0,0 0 0,0 0 0,0-1 0,-2-25 0,1 4 0,1 0 0,1 0 0,0 0 0,2 0 0,1 0 0,1 0 0,12-34 0,-7 28 0,-2 0 0,0-1 0,4-37 0,8-34 0,-1 46 0,2 0 0,2 2 0,53-88 0,-30 58 0,-1-17 0,-45 99 0,0-1 0,0 1 0,0 0 0,0-1 0,0 1 0,0 0 0,0-1 0,0 1 0,1 0 0,-1-1 0,0 1 0,0 0 0,0 0 0,0-1 0,1 1 0,-1 0 0,0 0 0,0-1 0,1 1 0,-1 0 0,0 0 0,1 0 0,-1-1 0,0 1 0,0 0 0,1 0 0,-1 0 0,0 0 0,1 0 0,-1 0 0,0 0 0,1 0 0,-1-1 0,0 1 0,1 0 0,-1 1 0,1-1 0,-1 0 0,0 0 0,1 0 0,-1 0 0,3 16 0,-6 24 0,-7 17-455,2 0 0,0 95 0,8-137-6371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00:53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24575,'5'2'0,"1"0"0,-1 1 0,0-1 0,0 1 0,0 0 0,0 0 0,-1 1 0,1 0 0,-1-1 0,0 1 0,0 1 0,3 4 0,0-2 0,20 23 0,35 53 0,-12-16 0,-38-46-1365,-7-11-5461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1:32.7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0 24575,'0'0'0,"1"1"0,0-1 0,0 1 0,-1-1 0,1 0 0,0 1 0,-1-1 0,1 1 0,-1-1 0,1 1 0,0 0 0,-1-1 0,1 1 0,-1 0 0,1-1 0,-1 1 0,0 0 0,1 0 0,-1-1 0,0 1 0,0 0 0,1 0 0,-1 0 0,0-1 0,0 1 0,0 2 0,3 27 0,-2-25 0,2 259 0,-5-147 0,3-109-136,-2 0-1,1 0 1,-1-1-1,0 1 1,-1 0-1,0 0 1,0-1-1,-1 0 0,-6 14 1,3-10-6690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1:33.5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271 2 24575,'-75'-1'0,"-81"3"0,154-2 0,0 1 0,0-1 0,0 1 0,0 0 0,1-1 0,-1 1 0,0 0 0,0 1 0,0-1 0,1 0 0,-1 0 0,1 1 0,-1-1 0,1 1 0,-1-1 0,1 1 0,0-1 0,0 1 0,0 0 0,0 0 0,0 0 0,0-1 0,0 1 0,1 0 0,-1 0 0,1 0 0,-1 0 0,1 0 0,0 0 0,0 1 0,0 1 0,-1 12 0,0 1 0,2 0 0,2 16 0,-1-3 0,23 306 0,-13-215 0,-6-92-1365,-2-18-5461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1:33.9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92 16 24575,'-1'-1'0,"0"0"0,0 0 0,0-1 0,0 1 0,0 0 0,0 0 0,0 0 0,0 1 0,0-1 0,-1 0 0,1 0 0,0 1 0,0-1 0,-1 0 0,1 1 0,0-1 0,-1 1 0,1 0 0,-1 0 0,1-1 0,-1 1 0,1 0 0,0 0 0,-1 0 0,1 0 0,-1 1 0,1-1 0,-1 0 0,1 0 0,0 1 0,-1-1 0,1 1 0,0 0 0,-1-1 0,1 1 0,0 0 0,-2 1 0,0 1 0,1-1 0,0 1 0,0 0 0,0 0 0,0 0 0,1 0 0,-1 0 0,1 1 0,0-1 0,-1 0 0,2 1 0,-1-1 0,0 1 0,0 3 0,2 155 0,2-108 0,-6 59 0,3-108-170,-1-1-1,0 1 0,0-1 1,0 1-1,-1-1 0,1 0 1,-5 7-1,-1 1-6655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1:34.3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1262 40 24575,'-5'-4'0,"0"0"0,0 0 0,-1 0 0,1 1 0,0 0 0,-1 0 0,0 1 0,0-1 0,0 1 0,0 1 0,0-1 0,0 1 0,-11-1 0,-12 0 0,-52 3 0,33 1 0,-938-1-1365,958-1-5461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1:34.8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24575,'3'0'0,"4"0"0,4 0 0,3 0 0,5 0 0,5 0 0,8 0 0,8 0 0,5 0 0,4 0 0,4 0 0,-9 0-8191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1:36.2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53 0 24575,'0'47'-118,"1"-9"242,-5 51 1,3-79-274,0 0-1,-1 0 0,-1 0 1,1 0-1,-2 0 1,1 0-1,-2-1 0,1 0 1,-11 16-1,5-12-6676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3:08.0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24575,'4'3'0,"-1"0"0,1-1 0,0 1 0,0-1 0,0 0 0,0 0 0,0 0 0,0-1 0,1 0 0,-1 1 0,8 0 0,55 3 0,-47-4 0,581-4-635,-291-5 404,873 6-829,-40 1-109,-886-5 228,-160 2-3214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3:08.7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 24575,'1726'3'-4685,"1915"-6"-2348,-3415 0 7614,-41 0 2365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4:36.1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2466 0 24575,'-350'22'11,"108"-2"-138,-1307-30-455,1315-10-667,143 9-4995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5:28.5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1117 107 24575,'0'-1'0,"0"-1"0,-1 0 0,1 1 0,-1-1 0,1 1 0,-1-1 0,0 0 0,1 1 0,-1 0 0,0-1 0,0 1 0,0-1 0,0 1 0,0 0 0,-1 0 0,1-1 0,0 1 0,-1 0 0,1 0 0,0 0 0,-1 1 0,1-1 0,-1 0 0,1 0 0,-1 1 0,0-1 0,-2 0 0,-57-10 0,40 9 0,-76-16 0,22 3 0,-1 3 0,-130-2 0,198 14 0,-1 0 0,1 1 0,-1 0 0,1 0 0,-1 1 0,1 0 0,0 0 0,0 1 0,0 0 0,0 1 0,0 0 0,1 0 0,0 1 0,0 0 0,0 0 0,0 0 0,1 1 0,-7 7 0,-122 98 0,83-71 0,2 2 0,-49 53 0,92-87 0,1 0 0,0 1 0,1-1 0,0 1 0,0 0 0,1 1 0,1-1 0,-1 1 0,1 0 0,1 0 0,-3 19 0,2 7 0,2 0 0,3 39 0,1-7 0,-2-53 0,1 0 0,0-1 0,1 0 0,1 1 0,0-1 0,1 0 0,0-1 0,1 1 0,1-1 0,9 14 0,16 21 0,48 56 0,-33-46 0,-28-35 0,2 0 0,0-1 0,2-1 0,0-1 0,1 0 0,1-3 0,1 0 0,0-1 0,56 23 0,-60-31 0,1-2 0,0 0 0,0-1 0,1-2 0,-1 0 0,1-2 0,0 0 0,0-2 0,33-5 0,-40 2 0,-1-2 0,-1 0 0,1-1 0,-1-1 0,0 0 0,-1-1 0,1 0 0,-2-1 0,0-1 0,15-14 0,-5 1 0,-1 0 0,-1-2 0,-1 0 0,22-38 0,16-34 0,-4-3 0,71-191 0,-122 283-54,0 1-1,-1-1 0,0 0 1,-1 0-1,0 0 1,0 1-1,-1-1 0,0 0 1,0 0-1,-1 0 1,0 0-1,-1 0 0,0 0 1,0 1-1,-1-1 0,0 1 1,-1-1-1,0 1 1,0 0-1,-1 1 0,1-1 1,-2 1-1,1 0 1,-9-9-1,-10-3-6771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00:53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984 1 24575,'-11'1'0,"0"1"0,0 1 0,0 0 0,1 0 0,-1 1 0,-15 8 0,-2 0 0,-285 82 0,125-43 0,145-38-117,-119 40 368,138-43-551,0 0 0,1 2 1,0 0-1,-29 23 0,40-25-6526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5:29.5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24575,'3'2'0,"0"0"0,-1 0 0,1 1 0,-1-1 0,1 1 0,-1 0 0,0 0 0,0 0 0,0 0 0,-1 0 0,1 0 0,-1 0 0,1 0 0,0 4 0,0-3 0,19 49-151,-1 2-1,-3-1 0,-3 2 0,-2 0 1,-2 1-1,-3 0 0,-2 0 1,-4 62-1,-1-100-6674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5:30.9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960 372 24575,'2'-3'0,"0"0"0,0 0 0,0 0 0,-1 0 0,1 0 0,-1 0 0,1-1 0,-1 1 0,0 0 0,0-1 0,-1 1 0,1-1 0,-1 1 0,1-1 0,-1 0 0,-1 1 0,1-1 0,0 1 0,-1-1 0,1 1 0,-1-1 0,0 1 0,0 0 0,-2-4 0,-1-4 0,-1 0 0,0 0 0,-1 0 0,0 1 0,-14-19 0,5 14 0,-1-1 0,0 2 0,-1 0 0,0 1 0,-2 1 0,1 1 0,-1 0 0,-1 2 0,0 0 0,0 1 0,-38-10 0,-10 2 0,-1 3 0,-93-6 0,157 19 0,-9-2 0,-1 1 0,1 1 0,-1 0 0,-24 3 0,34-2 0,0 1 0,1-1 0,-1 1 0,1 0 0,0 0 0,-1 0 0,1 1 0,0-1 0,0 1 0,0 0 0,1 0 0,-1 1 0,1-1 0,0 1 0,0 0 0,0-1 0,-5 9 0,-48 77 0,31-52 0,1 2 0,2 0 0,-26 64 0,42-79 0,1 1 0,2-1 0,0 1 0,1 0 0,2 0 0,4 40 0,-1 11 0,-3-41 0,2 0 0,5 36 0,-3-55 0,-1 0 0,2 0 0,0 0 0,1 0 0,1-1 0,12 21 0,-9-19 0,1 0 0,0-1 0,1 0 0,1-1 0,21 20 0,-27-29 0,1 0 0,-1-1 0,1 0 0,0 0 0,1-1 0,-1 0 0,1-1 0,0 1 0,0-2 0,0 1 0,0-1 0,1 0 0,14 0 0,51-1 0,0-2 0,111-18 0,-180 18 0,-1-1 0,1 0 0,-1 0 0,0 0 0,0 0 0,0-1 0,0 0 0,0 0 0,-1 0 0,1-1 0,5-5 0,45-52 0,-26 27 0,8-6 0,-3 7 0,-2-2 0,-2-1 0,-1-2 0,26-46 0,-50 75 0,-1-1 0,0 0 0,-1-1 0,0 1 0,-1-1 0,0 1 0,0-20 0,-4-80 0,-1 43 0,2 49 14,0-1-1,-2 1 0,0 0 0,-1-1 1,-1 2-1,-1-1 0,0 1 1,-18-33-1,5 16-384,-2 0-1,-2 2 1,-29-33 0,14 22-6455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9:01.2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24575,'15'22'0,"-14"-20"0,0 0 0,0 0 0,0-1 0,0 1 0,0 0 0,1-1 0,-1 1 0,1 0 0,-1-1 0,1 0 0,-1 1 0,1-1 0,0 0 0,0 0 0,-1 0 0,1 0 0,0 0 0,0 0 0,0-1 0,0 1 0,4 0 0,65 5 0,-60-6 0,1 0 0,-1 1 0,0 0 0,1 1 0,-1 0 0,0 1 0,0 0 0,11 6 0,-30-10 0,3 1 0,0-1 0,0 1 0,0-1 0,1 1 0,-1-1 0,0-1 0,0 1 0,1-1 0,-1 0 0,1 0 0,-1 0 0,1 0 0,0-1 0,0 0 0,-7-6 0,2-4-1365,2 1-5461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9:02.4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91 24575,'4'1'0,"1"-1"0,0 2 0,-1-1 0,1 0 0,0 1 0,-1 0 0,0 0 0,1 1 0,-1-1 0,0 1 0,0 0 0,-1 0 0,1 0 0,0 0 0,4 6 0,45 59 0,-42-51 0,-2 1 0,0 0 0,-1 1 0,9 27 0,3 9 0,-38-181 0,16 106 0,-1 5 0,1-1 0,0-1 0,2 1 0,0 0 0,0 0 0,1 0 0,5-21 0,-5 35 0,-1 1 0,1-1 0,-1 1 0,1-1 0,0 1 0,0-1 0,0 1 0,0-1 0,0 1 0,0 0 0,0-1 0,0 1 0,0 0 0,0 0 0,1 0 0,-1 0 0,1 0 0,-1 0 0,1 0 0,-1 1 0,1-1 0,-1 0 0,1 1 0,0-1 0,-1 1 0,1 0 0,0-1 0,-1 1 0,1 0 0,0 0 0,-1 0 0,1 0 0,0 1 0,-1-1 0,1 0 0,0 1 0,-1-1 0,1 1 0,-1-1 0,1 1 0,1 1 0,1 0 0,1 0 0,-2 0 0,1 1 0,0-1 0,0 1 0,-1 0 0,1 0 0,-1 0 0,0 1 0,0-1 0,0 1 0,-1 0 0,1-1 0,1 6 0,-1 0 0,0-1 0,-1 1 0,0 0 0,-1-1 0,0 1 0,0 0 0,-1 0 0,0 0 0,-1 0 0,0 0 0,0-1 0,-1 1 0,-5 16 0,-1-99 0,6 36 0,1 25 0,0-1 0,1 1 0,0 0 0,1-1 0,1 1 0,3-14 0,-5 26 0,0-1 0,1 1 0,-1 0 0,0 0 0,1 0 0,-1 0 0,1 0 0,0 0 0,-1 0 0,1 0 0,0 0 0,-1 0 0,1 0 0,0 1 0,0-1 0,0 0 0,0 0 0,0 1 0,0-1 0,0 1 0,0-1 0,0 1 0,0-1 0,0 1 0,0-1 0,2 1 0,0 0 0,-1 0 0,0 1 0,0-1 0,0 0 0,0 1 0,0 0 0,0 0 0,0-1 0,0 1 0,0 0 0,0 1 0,0-1 0,2 2 0,1 1 0,0 0 0,0 1 0,-1 0 0,0-1 0,0 1 0,0 1 0,0-1 0,-1 1 0,3 6 0,1 27 0,-7-38 0,0 0 0,0 0 0,0 0 0,0 0 0,0 0 0,0 0 0,0 0 0,0 0 0,0 0 0,0 0 0,-1 0 0,1 0 0,0 0 0,-1 0 0,1 0 0,-1 0 0,1 0 0,-1 0 0,1 0 0,-1 0 0,0 0 0,1-1 0,-1 1 0,0 0 0,0 0 0,1-1 0,-1 1 0,0-1 0,0 1 0,0-1 0,0 1 0,0-1 0,-2 1 0,2-1 0,0-1 0,0 1 0,0-1 0,0 1 0,0-1 0,0 0 0,0 0 0,0 1 0,0-1 0,0 0 0,0 0 0,0 0 0,0 0 0,1 0 0,-1 0 0,0 0 0,1 0 0,-1 0 0,0 0 0,1 0 0,0-1 0,-1 1 0,1 0 0,0 0 0,0 0 0,-1-1 0,1 1 0,0 0 0,0 0 0,0-1 0,1-1 0,0-41 0,0 41-68,0-1 0,0 1-1,1 0 1,-1 1 0,0-1 0,1 0-1,0 0 1,0 0 0,0 1 0,0-1-1,0 1 1,0 0 0,1 0 0,-1 0-1,1 0 1,-1 0 0,1 0-1,0 0 1,5-1 0,7-3-6758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5:25.5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124 61 24575,'114'17'0,"366"-15"0,-244-4 0,-229 3 0,-5-1 0,0 0 0,0 0 0,1 1 0,-1-2 0,0 1 0,1 0 0,-1 0 0,0-1 0,0 1 0,1-1 0,-1 1 0,0-1 0,0 0 0,4-2 0,-8 1 0,0 1 0,1 0 0,-1 0 0,0 1 0,0-1 0,0 0 0,0 1 0,0-1 0,0 1 0,0-1 0,-1 1 0,-2 0 0,-189-20 0,-308-16 0,422 37-22,36 1-650,-84-7 1,107 1-6155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5:26.7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805 0 24575,'0'1'0,"-1"1"0,1-1 0,-1 0 0,0 1 0,1-1 0,-1 0 0,0 0 0,0 0 0,0 0 0,0 0 0,1 0 0,-1 0 0,-1 0 0,1 0 0,0 0 0,0 0 0,0-1 0,0 1 0,-1 0 0,1-1 0,-2 1 0,-35 14 0,27-12 0,-26 10 0,0-3 0,-1-1 0,-43 5 0,-121 3 0,65-7 0,-36 1-1365,145-10-5461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0:57.2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1345 161 24575,'-45'-24'0,"-1"3"0,-1 1 0,-1 3 0,0 2 0,-1 1 0,-1 3 0,0 2 0,-56-2 0,-44 4 0,-153-4 0,299 11 0,-1 0 0,1 0 0,0 1 0,-1 0 0,1 0 0,-1 0 0,1 0 0,0 1 0,0 0 0,0-1 0,0 2 0,0-1 0,0 0 0,0 1 0,-5 4 0,0 3 0,0 0 0,1 0 0,-14 22 0,-14 19 0,-19 7-682,-101 81-1,120-109-6143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0:58.4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680 0 24575,'-1'8'0,"-1"0"0,0-1 0,0 0 0,0 1 0,-1-1 0,0 0 0,-5 8 0,-6 15 0,-19 53 0,-4-1 0,-4-2 0,-73 108 0,109-182 0,0 0 0,-1 0 0,0 0 0,0-1 0,0 0 0,0 0 0,-1 0 0,0-1 0,0 0 0,0 0 0,-1-1 0,1 0 0,-1 0 0,0-1 0,0 0 0,0 0 0,0-1 0,0 0 0,0 0 0,0-1 0,0 0 0,0-1 0,0 0 0,-14-2 0,7 0 0,1 0 0,-1-1 0,1-1 0,0 0 0,0-1 0,0 0 0,1-1 0,0-1 0,0 0 0,1 0 0,0-2 0,-17-16 0,25 21 0,0-1 0,1 0 0,-1 0 0,1-1 0,0 1 0,1-1 0,0 1 0,0-1 0,0 0 0,1 0 0,0 0 0,0 0 0,0 0 0,1 0 0,0 0 0,1 0 0,0 0 0,0 1 0,0-1 0,1 0 0,0 0 0,0 1 0,1-1 0,-1 1 0,2-1 0,-1 1 0,1 0 0,0 0 0,4-5 0,14-11 0,1 1 0,1 1 0,36-24 0,-51 39 0,1 0 0,0 0 0,0 1 0,0 0 0,0 0 0,1 2 0,-1-1 0,1 1 0,0 0 0,0 1 0,0 1 0,-1 0 0,16 1 0,-22 0 0,0 0 0,0 1 0,0-1 0,0 1 0,0 0 0,0 0 0,-1 0 0,1 1 0,-1-1 0,0 1 0,0 0 0,0 0 0,0 0 0,0 0 0,0 1 0,-1-1 0,1 1 0,-1-1 0,3 8 0,5 10 0,-1 0 0,9 30 0,-13-34 0,16 37-341,2-1 0,2-1-1,53 81 1,-67-115-6485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0:58.7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1:03.0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481 287 24575,'17'-93'0,"-16"82"0,-1 1 0,0 0 0,-1 0 0,0-1 0,0 1 0,-5-17 0,4 23 0,0 0 0,0-1 0,0 1 0,-1 0 0,1 0 0,-1 0 0,0 1 0,0-1 0,0 1 0,-1-1 0,1 1 0,-1 0 0,0 0 0,0 1 0,0-1 0,-7-2 0,-8-3 0,1 1 0,-1 0 0,-1 2 0,1 0 0,-1 1 0,1 1 0,-1 1 0,0 1 0,0 1 0,-38 4 0,53-3 0,0 1 0,0-1 0,0 1 0,0 0 0,0 1 0,1-1 0,-1 1 0,1 0 0,0 0 0,-1 1 0,1-1 0,1 1 0,-1 0 0,1 0 0,-1 0 0,1 0 0,-3 6 0,-9 15 0,-23 48 0,31-56 0,-1 0 0,2 1 0,0 0 0,1 0 0,0 0 0,2 0 0,0 1 0,1-1 0,1 1 0,1 0 0,3 30 0,-3-44 0,1 0 0,0-1 0,0 1 0,0 0 0,0-1 0,1 1 0,0-1 0,-1 1 0,2-1 0,-1 0 0,1 0 0,-1 0 0,1 0 0,0 0 0,0-1 0,1 1 0,6 4 0,-4-4 0,0 0 0,0 0 0,1-1 0,0 0 0,-1-1 0,1 1 0,0-1 0,1-1 0,-1 1 0,13 0 0,-3-2 0,0 0 0,0-1 0,1 0 0,-1-1 0,0-2 0,0 1 0,-1-2 0,1 0 0,18-9 0,-31 12 0,172-90 0,-148 75 0,-1-1 0,-1-2 0,-1 0 0,26-28 0,-4-2 0,-20 19 0,1 2 0,56-44 0,-76 67 0,1 0 0,-1 1 0,1 0 0,1 1 0,-1-1 0,0 2 0,1-1 0,0 2 0,0-1 0,0 1 0,0 1 0,0 0 0,0 0 0,0 1 0,0 0 0,1 1 0,15 2 0,-13 1 0,1 0 0,-1 0 0,-1 1 0,1 1 0,-1 0 0,0 1 0,0 0 0,-1 1 0,0 0 0,0 1 0,-1 0 0,13 16 0,-14-14 0,0 0 0,-1 1 0,-1 0 0,0 1 0,-1 0 0,0 0 0,-1 0 0,-1 0 0,0 1 0,0 0 0,-2 0 0,0 0 0,0 0 0,-1 0 0,-1 0 0,-2 26 0,1-37 0,0-1 0,0 1 0,0-1 0,0 1 0,0-1 0,-1 0 0,1 1 0,-1-1 0,1 0 0,-1 0 0,0 0 0,0 0 0,0 0 0,0 0 0,0-1 0,0 1 0,0-1 0,-1 1 0,1-1 0,-1 0 0,1 0 0,-1 0 0,1 0 0,-1 0 0,0-1 0,1 1 0,-5-1 0,-12 3 0,0-1 0,-34 0 0,40-2 0,-40 1 0,28 1 0,0-1 0,0-1 0,1-2 0,-1 0 0,-27-7 0,46 7 0,0-1 0,0 0 0,1 0 0,-1 0 0,1-1 0,0 0 0,0 0 0,0 0 0,1 0 0,-1-1 0,1 0 0,0 0 0,1 0 0,-6-8 0,-5-12 0,-21-52 0,23 48 0,-8-13-341,-3 0 0,-1 2-1,-43-56 1,56 81-6485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00:55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24575,'0'0'0,"-1"0"0,1-1 0,0 1 0,0 0 0,0 0 0,0 0 0,0-1 0,0 1 0,0 0 0,1 0 0,-1 0 0,0-1 0,0 1 0,0 0 0,0 0 0,0-1 0,0 1 0,0 0 0,0 0 0,0 0 0,1 0 0,-1-1 0,0 1 0,0 0 0,0 0 0,0 0 0,1 0 0,-1 0 0,0-1 0,0 1 0,0 0 0,1 0 0,-1 0 0,0 0 0,0 0 0,0 0 0,1 0 0,-1 0 0,0 0 0,0 0 0,0 0 0,1 0 0,-1 0 0,0 0 0,0 0 0,1 0 0,-1 0 0,14 7 0,11 15 0,45 45 0,-40-40 0,40 47 0,-33-27 0,-2 1 0,-3 2 0,45 93 0,-74-138 0,9 27 0,-12-31 0,0 0 0,0-1 0,0 1 0,0-1 0,0 1 0,0-1 0,0 1 0,0-1 0,0 1 0,0-1 0,-1 1 0,1-1 0,0 1 0,0-1 0,-1 1 0,1-1 0,0 1 0,-1-1 0,1 1 0,0-1 0,-1 1 0,1-1 0,-1 0 0,1 1 0,0-1 0,-1 0 0,1 0 0,-1 1 0,1-1 0,-1 0 0,1 0 0,-1 1 0,1-1 0,-1 0 0,0 0 0,1 0 0,-1 0 0,1 0 0,-1 0 0,1 0 0,-1 0 0,1 0 0,-1 0 0,1 0 0,-1 0 0,0-1 0,1 1 0,-1 0 0,1 0 0,-1-1 0,1 1 0,0 0 0,-1 0 0,1-1 0,-1 0 0,-4-1 0,-1 0 0,2-1 0,-1 0 0,0 0 0,0 0 0,1-1 0,0 0 0,0 0 0,0 0 0,0 0 0,-6-10 0,-33-55 0,41 66 0,-34-66 0,23 43 0,0 0 0,-2 0 0,-1 2 0,-1 0 0,-39-43 0,51 65 0,11 12 0,13 15 0,146 147 0,-163-169 0,1 0 0,-1 0 0,0 1 0,-1-1 0,1 0 0,0 1 0,-1-1 0,0 1 0,2 6 0,-3-9 0,0-1 0,0 1 0,0-1 0,0 1 0,0 0 0,0-1 0,0 1 0,0-1 0,0 1 0,0 0 0,-1-1 0,1 1 0,0-1 0,0 1 0,0 0 0,-1-1 0,1 1 0,0-1 0,-1 1 0,1-1 0,0 1 0,-1-1 0,1 1 0,-1 0 0,-1-1 0,1 0 0,0 1 0,0-1 0,-1 0 0,1 0 0,0 0 0,0 0 0,-1 0 0,1 0 0,0 0 0,0 0 0,-1 0 0,1-1 0,0 1 0,0 0 0,0-1 0,-2 0 0,-12-7 0,0-1 0,1 0 0,0-1 0,1-1 0,0 0 0,-18-20 0,15 15 0,2 0 0,0 0 0,2-2 0,0 1 0,-16-32 0,14 24 0,14 25 0,0-1 0,0 1 0,0-1 0,0 0 0,-1 1 0,1-1 0,0 1 0,0 0 0,-1-1 0,1 1 0,0-1 0,-1 1 0,1-1 0,-1 1 0,1 0 0,0-1 0,-1 1 0,1 0 0,-1-1 0,1 1 0,-1 0 0,1 0 0,-1-1 0,1 1 0,-1 0 0,1 0 0,-2 0 0,-2 13 0,8 26 0,1-29 12,0 1 0,0-1 0,1 0 0,0 0 0,0-1 0,1 0 0,1 0 0,-1 0 0,14 10 0,0-2-507,0 0 0,45 24 0,-54-35-6331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1:05.0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 13 24575,'4'6'0,"0"0"0,0 0 0,0 0 0,-1 1 0,0-1 0,0 1 0,-1-1 0,0 1 0,0 0 0,0 0 0,-1 0 0,0 1 0,0-1 0,-1 0 0,0 8 0,-14-49 0,11 25 11,0 1 0,0 0 0,0 0 0,-9-13-1,-1-4-1429,6 11-5407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1:06.5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554 253 24575,'2'109'0,"-4"119"0,1-219 0,-1 1 0,0-1 0,0 0 0,-1 1 0,0-1 0,-1 0 0,0-1 0,0 1 0,-1-1 0,0 1 0,0-1 0,-1-1 0,0 1 0,-1-1 0,1 0 0,-1-1 0,-1 1 0,1-1 0,-1-1 0,0 0 0,0 0 0,-12 5 0,7-3 0,-1-2 0,-1 1 0,1-2 0,0 0 0,-1-1 0,0 0 0,0-1 0,0-1 0,0 0 0,0-1 0,0 0 0,0-2 0,-26-5 0,26 2 0,0-1 0,0-1 0,0 0 0,1-1 0,0-1 0,1 0 0,0-1 0,0 0 0,1-1 0,-18-21 0,27 28 0,1 1 0,-1-1 0,1 0 0,0 0 0,0 0 0,0 0 0,1 0 0,-1-1 0,1 1 0,0-1 0,1 1 0,-1 0 0,1-1 0,-1 1 0,1-1 0,1 1 0,-1-1 0,1 1 0,-1-1 0,1 1 0,1-1 0,-1 1 0,1 0 0,-1 0 0,1 0 0,0 0 0,1 0 0,4-7 0,8-9 0,1 0 0,0 2 0,1 0 0,23-18 0,-10 9 0,-16 13 0,1 1 0,0 1 0,1 1 0,0 0 0,26-13 0,-32 19 0,0 1 0,1 0 0,-1 1 0,1 0 0,0 0 0,0 1 0,0 0 0,0 1 0,1 1 0,-1 0 0,11 1 0,-18 0 0,0 0 0,0 0 0,0 1 0,0-1 0,0 1 0,0 0 0,-1 0 0,1 0 0,-1 1 0,0-1 0,1 1 0,-1 0 0,0 0 0,-1 0 0,1 0 0,0 0 0,-1 1 0,0-1 0,2 5 0,6 11 0,0 0 0,9 32 0,-5-14 0,1 0 0,6 14 0,35 61 0,-46-96 0,0-1 0,0 0 0,1-1 0,1 0 0,1-1 0,0-1 0,0 1 0,16 9 0,-23-18 0,1-1 0,0 1 0,0-2 0,0 1 0,0-1 0,0 0 0,0 0 0,1 0 0,-1-1 0,10 0 0,82-4 0,-37 0 0,-49 2 0,0-1 0,1 0 0,-1 0 0,0-2 0,0 1 0,-1-2 0,1 0 0,-1 0 0,0-1 0,0 0 0,0-1 0,-1-1 0,0 0 0,-1 0 0,0-1 0,0 0 0,16-21 0,-22 23 0,-1-1 0,0 1 0,0-1 0,-1 1 0,0-1 0,0 0 0,-1 0 0,0 0 0,0-9 0,-4-80 0,-1 39 0,4 39 0,-2 0 0,-1 1 0,0-1 0,-1 0 0,-1 1 0,-13-31 0,-57-99 0,48 98 0,21 40 0,1 1 0,-1 0 0,0 1 0,-1-1 0,0 1 0,-1 0 0,1 1 0,-2 0 0,1 0 0,-1 1 0,-9-6 0,14 10 0,-1 0 0,0-1 0,1 2 0,-1-1 0,0 1 0,0-1 0,0 2 0,0-1 0,0 0 0,0 1 0,0 0 0,0 0 0,0 0 0,0 1 0,0 0 0,0 0 0,0 0 0,1 0 0,-1 1 0,0 0 0,1 0 0,-1 0 0,1 0 0,-1 1 0,-5 5 0,2 0 0,0 1 0,1 0 0,0 0 0,1 1 0,0 0 0,0 0 0,1 1 0,1-1 0,0 1 0,-6 21 0,-10 24 0,-4-2 0,-2-1 0,-38 56 0,61-103-42,0 0 1,1 0-1,0 1 0,0-1 0,0 0 0,1 1 1,0-1-1,0 1 0,1 0 0,0-1 0,1 13 1,0-5-823,-1 3-5962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1:08.2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1:09.1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143 322 24575,'14'-12'0,"1"1"0,0 1 0,0 0 0,18-9 0,-14 9 0,0 0 0,24-21 0,-34 23 0,0 0 0,-1 0 0,0-1 0,0 0 0,-1 0 0,-1-1 0,7-10 0,-11 15 0,0 1 0,0-1 0,0 0 0,0 0 0,-1 1 0,0-1 0,0 0 0,0 0 0,-1 0 0,0 0 0,1 0 0,-2 0 0,1 0 0,-1 0 0,1 0 0,-1 0 0,-1 0 0,1 0 0,-3-5 0,3 8 0,1 1 0,-1-1 0,0 1 0,0-1 0,0 1 0,0 0 0,0 0 0,0-1 0,-1 1 0,1 0 0,0 0 0,0 0 0,-1 0 0,1 0 0,-1 0 0,1 1 0,-1-1 0,1 0 0,-1 1 0,0-1 0,1 1 0,-3-1 0,0 1 0,0 0 0,0 0 0,0 0 0,0 1 0,0-1 0,0 1 0,0 0 0,1 0 0,-5 2 0,-4 2 0,0 0 0,1 1 0,0 1 0,-19 14 0,7-1 0,2 1 0,0 2 0,2 0 0,0 1 0,2 0 0,0 2 0,2 0 0,1 1 0,1 0 0,1 1 0,2 0 0,0 1 0,2 0 0,2 1 0,0-1 0,2 1 0,1 0 0,2 52 0,2-73 0,-1-1 0,1 0 0,1 1 0,0-1 0,0 0 0,0 0 0,1 0 0,0 0 0,1 0 0,0-1 0,0 0 0,0 0 0,1 0 0,0 0 0,10 10 0,-10-12 0,1-1 0,-1 0 0,0 0 0,1-1 0,0 1 0,0-1 0,0-1 0,0 1 0,0-1 0,1 0 0,-1 0 0,1-1 0,-1 0 0,1 0 0,0 0 0,-1-1 0,1 0 0,0-1 0,-1 1 0,11-3 0,-10 1 0,0-1 0,0 0 0,0 0 0,0 0 0,0-1 0,-1 0 0,1 0 0,-1-1 0,0 1 0,0-2 0,-1 1 0,0 0 0,0-1 0,0 0 0,4-8 0,10-14 0,-2-1 0,14-35 0,-19 38 0,-2 2 0,-1 0 0,-1-1 0,-1-1 0,-1 1 0,-2-1 0,0 0 0,-2 0 0,-1 0 0,-4-52 0,1 67-54,0 0-1,-1 0 0,0 1 1,-1-1-1,0 1 1,-1 0-1,0 0 0,0 1 1,-1-1-1,0 1 1,-1 0-1,0 1 0,0-1 1,-1 2-1,0-1 0,0 1 1,-1 0-1,0 1 1,0 0-1,-1 0 0,1 1 1,-1 0-1,-1 1 1,-20-7-1,13 9-6771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1:09.5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92 24575,'3'0'0,"4"0"0,4 0 0,3 0 0,8-3 0,7-1 0,3 0 0,7-2 0,4-3 0,5-3 0,6-3 0,2 2 0,2 2 0,-1 4 0,2 3 0,3 2 0,-3 1 0,-11 1-8191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1:09.8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24575,'3'0'0,"4"0"0,6 0 0,8 0 0,9 3 0,8 1 0,7-1 0,8 0 0,7 0 0,7-2 0,9 0 0,2-1 0,-11 0-8191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1:13.1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552 189 24575,'-6'-1'0,"-1"-1"0,1 0 0,-1 0 0,1 0 0,0-1 0,0 0 0,0 0 0,0 0 0,-5-5 0,-23-11 0,-84-33 0,53 21 0,-73-22 0,135 52 0,1 0 0,-1 0 0,0 1 0,0-1 0,1 1 0,-1 0 0,0 0 0,0 0 0,0 0 0,1 0 0,-1 1 0,0-1 0,0 1 0,1-1 0,-1 1 0,0 0 0,1 0 0,-1 1 0,1-1 0,-1 0 0,1 1 0,0 0 0,-1-1 0,1 1 0,0 0 0,0 0 0,0 0 0,1 0 0,-1 1 0,0-1 0,1 0 0,0 1 0,-1-1 0,1 1 0,-2 4 0,-3 11 0,1-1 0,0 1 0,2 0 0,-3 27 0,3-23 0,-6 42 0,4 1 0,2-1 0,3 1 0,12 93 0,-11-153 0,-1 0 0,1-1 0,0 1 0,0-1 0,1 1 0,-1-1 0,1 1 0,0-1 0,0 0 0,0 0 0,1 0 0,0 0 0,0 0 0,0-1 0,0 1 0,0-1 0,4 4 0,-1-4 0,1 0 0,-1 0 0,0 0 0,1-1 0,-1 0 0,1 0 0,0 0 0,0-1 0,0 0 0,0-1 0,7 1 0,5-1 0,0 0 0,0-1 0,0 0 0,0-2 0,0 0 0,-1-1 0,0-1 0,0-1 0,0-1 0,0 0 0,-1-1 0,0-1 0,-1 0 0,0-2 0,0 1 0,-1-2 0,-1 0 0,0-1 0,-1-1 0,0 0 0,18-25 0,-24 26 0,0 0 0,-1-1 0,0 0 0,-1 0 0,0 0 0,-1-1 0,-1 1 0,0-1 0,0-26 0,-1-11 0,-7-72 0,4 109-273,-1 0 0,0 0 0,-2 1 0,-5-18 0,3 16-6553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1:13.5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18 24575,'0'-3'0,"3"-1"0,7 0 0,5 1 0,3 1 0,1 1 0,7 3 0,1 2 0,0-1 0,1 0 0,1 0 0,0-2 0,-3 3 0,-3 1 0,-2-1 0,-1-1 0,-2 2 0,-3 0-8191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1:13.8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24575,'3'0'0,"4"0"0,4 0 0,5 0 0,4 0 0,8 0 0,4 0 0,3 0 0,2 0 0,-3 0 0,-1 0 0,0 0 0,0 0 0,-5 0-8191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1:14.2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 0 24575,'-3'0'0,"-1"3"0,6 4 0,9 4 0,5 0 0,10-2 0,5-3 0,7-1 0,7-3 0,3 2 0,4 0 0,1 3 0,1-1 0,0 0 0,0-2 0,-3-1 0,-4-2 0,-11 0-8191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00:55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871 9 24575,'0'0'0,"0"-1"0,-1 1 0,1-1 0,-1 0 0,1 1 0,-1-1 0,1 1 0,-1-1 0,0 1 0,1-1 0,-1 1 0,1-1 0,-1 1 0,0 0 0,1-1 0,-1 1 0,0 0 0,0 0 0,1-1 0,-1 1 0,0 0 0,0 0 0,1 0 0,-1 0 0,0 0 0,0 0 0,1 0 0,-1 0 0,0 0 0,0 1 0,1-1 0,-1 0 0,0 0 0,1 1 0,-2 0 0,-30 7 0,-150 62 0,-150 47 0,262-100 0,40-11 0,-1 1 0,1 2 0,1 1 0,0 1 0,-33 18 0,60-28 0,0 0 0,1 0 0,-1 0 0,0 1 0,1-1 0,0 0 0,-1 1 0,1-1 0,0 1 0,0-1 0,0 1 0,-2 3 0,6-1 0,13-11 0,47-26 0,0 2 0,2 4 0,0 2 0,124-29 0,-160 43 0,-49 15 0,4 1-92,-31 10-333,-1-1 1,-73 9 0,102-21-6402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1:16.2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0 24575,'-3'0'0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1:18.8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0 24575,'-3'0'0,"-1"4"0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1:19.1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24575,'0'0'-8191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1:20.0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699 2 24575,'-28'3'0,"0"1"0,0 1 0,1 1 0,0 2 0,0 1 0,-28 13 0,-29 8 0,11-11 0,0-3 0,-118 10 0,181-25 0,5-1 0,0 1 0,0-1 0,0 1 0,0 0 0,0 1 0,-10 3 0,15-5 0,0 0 0,0 0 0,0 0 0,0 0 0,-1 0 0,1 0 0,0 0 0,0 1 0,0-1 0,0 0 0,0 0 0,-1 0 0,1 0 0,0 1 0,0-1 0,0 0 0,0 0 0,0 0 0,0 0 0,0 1 0,0-1 0,0 0 0,0 0 0,0 0 0,0 1 0,0-1 0,0 0 0,0 0 0,0 0 0,0 1 0,0-1 0,0 0 0,0 0 0,0 0 0,0 1 0,0-1 0,0 0 0,0 0 0,0 0 0,0 0 0,1 1 0,-1-1 0,0 0 0,0 0 0,0 0 0,0 0 0,0 0 0,1 1 0,-1-1 0,0 0 0,0 0 0,0 0 0,0 0 0,1 0 0,-1 0 0,0 0 0,0 0 0,0 0 0,1 0 0,-1 0 0,0 0 0,16 6 0,30 3 0,0-2 0,1-3 0,-1-1 0,50-4 0,-28 1 0,423 0 0,-487 0 0,52 7 0,-101 2 0,-115-4 0,-245 23 0,549-31 0,-9-22 0,-97 17 0,63-7 0,-159 17 0,-249-3 0,304 1 0,0 0 0,0-1 0,0 1 0,0-1 0,0 1 0,0-1 0,1 0 0,-1 0 0,0-1 0,1 1 0,-4-2 0,5 2 0,0 1 0,1-1 0,-1 0 0,0 0 0,0 0 0,1 0 0,-1 0 0,0 1 0,1-1 0,-1 0 0,1 0 0,-1 0 0,1-1 0,0 1 0,-1 0 0,1 0 0,0 0 0,0 0 0,0 0 0,-1-2 0,2 0 0,0-1 0,0 1 0,0 0 0,0 0 0,1 0 0,-1 0 0,1 0 0,0 0 0,0 0 0,0 1 0,0-1 0,0 0 0,0 1 0,1 0 0,-1-1 0,1 1 0,5-3 0,18-9-48,1 0 0,0 2-1,1 1 1,0 1 0,1 2 0,51-9-1,-29 6-978,1-1-5799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1:20.8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1 480 24575,'0'-52'0,"2"0"0,16-100 0,-15 136 0,1 0 0,1 1 0,0-1 0,1 1 0,0 1 0,1-1 0,1 1 0,0 0 0,1 1 0,1 0 0,0 0 0,0 1 0,24-21 0,-34 33 0,1 0 0,-1-1 0,1 1 0,-1-1 0,1 1 0,-1 0 0,1-1 0,-1 1 0,1 0 0,-1-1 0,1 1 0,-1 0 0,1 0 0,0 0 0,-1-1 0,1 1 0,-1 0 0,1 0 0,0 0 0,-1 0 0,1 0 0,-1 0 0,1 0 0,0 0 0,-1 1 0,1-1 0,-1 0 0,1 0 0,0 0 0,-1 1 0,1-1 0,-1 0 0,1 1 0,9 21 0,-6 38 0,-3-55 0,-3 549-1365,2-539-5461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1:21.3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641 309 24575,'0'-8'0,"0"1"0,0-1 0,-1 0 0,0 1 0,-1-1 0,0 1 0,0-1 0,-1 1 0,1 0 0,-2 0 0,1 0 0,-1 0 0,0 0 0,0 1 0,-1 0 0,-6-8 0,2 7 0,1-1 0,-2 1 0,1 1 0,-1 0 0,1 0 0,-2 1 0,1 0 0,-1 1 0,1 0 0,-12-2 0,-16-2 0,0 2 0,-1 1 0,0 2 0,1 2 0,-57 6 0,89-5 0,1 1 0,-1 0 0,0 0 0,1 1 0,-1-1 0,1 1 0,0 0 0,-1 1 0,1 0 0,0-1 0,0 1 0,1 1 0,-1-1 0,-6 8 0,4-4 0,0 1 0,1 0 0,0 0 0,1 1 0,0 0 0,0 0 0,-6 16 0,1 9 0,1 0 0,2 1 0,-6 58 0,8-55 0,1 0 0,3-1 0,0 1 0,10 68 0,-8-102 0,0 0 0,0 0 0,0-1 0,1 1 0,-1 0 0,1-1 0,0 1 0,0-1 0,0 1 0,1-1 0,-1 0 0,1 0 0,0 0 0,0 0 0,0-1 0,0 1 0,0-1 0,1 0 0,-1 1 0,1-2 0,-1 1 0,1 0 0,0-1 0,-1 1 0,1-1 0,0 0 0,0-1 0,0 1 0,0-1 0,0 1 0,0-1 0,0 0 0,0-1 0,7 0 0,2-1 0,1 0 0,-1-1 0,1-1 0,-1 0 0,0 0 0,0-2 0,-1 1 0,23-15 0,-15 6 0,0-1 0,-1-1 0,-1 0 0,0-2 0,-1 0 0,-1-1 0,15-22 0,-22 26 0,0 0 0,-1-1 0,0 0 0,-2 0 0,0 0 0,0-1 0,-2 0 0,0 0 0,-1 0 0,2-31 0,-4 19 0,-1-106 0,-1 119 0,0-1 0,-2 1 0,0 0 0,0 0 0,-12-29 0,-2 16-1365,10 19-5461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1:21.8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131 82 24575,'0'0'0,"1"-1"0,-1 0 0,0 0 0,0 0 0,0 0 0,0 0 0,0 0 0,0 0 0,0 1 0,0-1 0,0 0 0,0 0 0,0 0 0,0 0 0,-1 0 0,1 0 0,0 1 0,-1-1 0,1 0 0,0 0 0,-1 0 0,1 1 0,-1-1 0,0 0 0,1 1 0,-1-1 0,0 0 0,1 1 0,-1-1 0,-1 0 0,0 1 0,1 1 0,-1 0 0,1-1 0,0 1 0,-1 0 0,1 0 0,0 0 0,-1 0 0,1 0 0,0 1 0,0-1 0,0 0 0,0 0 0,-1 3 0,-34 59 0,22-30 0,3 1 0,0 0 0,2 1 0,2 0 0,2 1 0,0-1 0,3 1 0,1 0 0,1 0 0,6 39 0,-5-73 0,-1 1 0,0-1 0,1 1 0,0-1 0,0 1 0,-1-1 0,1 0 0,1 1 0,-1-1 0,0 0 0,0 0 0,1 0 0,-1 0 0,1 0 0,0 0 0,0 0 0,0 0 0,0-1 0,0 1 0,0-1 0,0 0 0,0 1 0,0-1 0,1 0 0,-1 0 0,0 0 0,1-1 0,-1 1 0,1-1 0,-1 1 0,4-1 0,-2 1 0,0-1 0,0 0 0,1 0 0,-1 0 0,0-1 0,0 0 0,0 1 0,1-1 0,-1-1 0,0 1 0,0-1 0,-1 1 0,1-1 0,0 0 0,-1-1 0,1 1 0,-1-1 0,5-3 0,2-6 0,-1-1 0,1 0 0,-2-1 0,0 0 0,-1 0 0,0 0 0,-1-1 0,-1 0 0,4-17 0,25-148 0,-28 139 0,-1 14-227,-2 0-1,0 0 1,-2 0-1,-1 0 1,-3-30-1,-1 37-6598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1:22.3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376 296 24575,'0'-25'0,"1"-12"0,-8-64 0,6 92 0,-1 0 0,0 0 0,0 1 0,-1-1 0,0 0 0,0 1 0,-1 0 0,0 0 0,0 0 0,-1 0 0,0 0 0,-10-9 0,14 15 0,-1 1 0,1 0 0,0-1 0,-1 1 0,0 0 0,1 0 0,-1 0 0,0 0 0,1 1 0,-1-1 0,0 0 0,0 1 0,0-1 0,0 1 0,1 0 0,-1 0 0,0 0 0,0-1 0,0 2 0,0-1 0,0 0 0,0 0 0,0 1 0,1-1 0,-1 1 0,0-1 0,0 1 0,0 0 0,1 0 0,-1-1 0,0 1 0,1 1 0,-1-1 0,1 0 0,-1 0 0,1 0 0,0 1 0,-2 1 0,-7 8 0,1 0 0,1 0 0,-1 1 0,-6 14 0,7-13 0,-26 44 0,2 2 0,-37 97 0,57-122 0,1 1 0,2 0 0,1 0 0,2 1 0,2 0 0,-1 50 0,5-58 0,-1-17 0,1 1 0,0-1 0,1 0 0,0 0 0,6 20 0,-6-28 0,0-1 0,0 1 0,0-1 0,0 1 0,1-1 0,-1 0 0,1 0 0,0 1 0,0-1 0,0 0 0,0-1 0,0 1 0,0 0 0,0-1 0,0 1 0,1-1 0,-1 1 0,1-1 0,-1 0 0,1 0 0,-1 0 0,1-1 0,0 1 0,-1-1 0,1 1 0,0-1 0,0 0 0,4 0 0,0 0 0,1 0 0,-1-1 0,1 0 0,-1 0 0,1-1 0,-1 0 0,0 0 0,0-1 0,1 1 0,-2-2 0,1 1 0,0-1 0,-1 0 0,0 0 0,0-1 0,0 0 0,0 0 0,-1 0 0,0-1 0,0 0 0,0 0 0,-1 0 0,0 0 0,0-1 0,0 1 0,-1-1 0,0 0 0,-1 0 0,1-1 0,-1 1 0,-1 0 0,2-10 0,2-28 0,-2 0 0,-7-90 0,2 88 0,0 21-273,-1 1 0,-1 0 0,-1 0 0,-9-27 0,-1 9-6553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1:45.4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228 0 24575,'3'3'0,"-1"0"0,0 1 0,0-1 0,-1 0 0,1 1 0,-1-1 0,1 1 0,-1-1 0,0 1 0,0 0 0,-1 0 0,1-1 0,-1 6 0,0 57 0,-1-42 0,1-6 0,1-8 0,-1-1 0,0 1 0,-1 0 0,0-1 0,-1 1 0,-4 15 0,4-22 0,0 1 0,1-1 0,-2 0 0,1 0 0,0 0 0,0 0 0,-1 0 0,0-1 0,0 1 0,1-1 0,-1 0 0,-1 1 0,1-1 0,0-1 0,0 1 0,-1 0 0,1-1 0,-1 0 0,1 0 0,-1 0 0,-4 1 0,-14 1-120,1 0-1,-1-1 1,0-2-1,-25-1 1,30 0-643,-1 0-6063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1:47.7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3416 417 24575,'0'-1'0,"-1"-1"0,1 0 0,0 1 0,-1-1 0,0 1 0,1-1 0,-1 1 0,0-1 0,0 1 0,0-1 0,0 1 0,0 0 0,0-1 0,0 1 0,0 0 0,-1 0 0,1 0 0,0 0 0,-1 0 0,1 0 0,-1 0 0,1 0 0,-1 1 0,1-1 0,-1 0 0,1 1 0,-1 0 0,0-1 0,1 1 0,-1 0 0,-3 0 0,-65-3 0,51 3 0,-1247-58-1459,334-68 1139,10-41 0,829 150-695,19 5-4062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01:02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24575,'-3'0'0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1:49.7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886 0 24575,'-8'9'0,"0"0"0,1 0 0,0 1 0,0 0 0,1 0 0,-8 19 0,-23 74 0,10-26 0,27-76 0,-102 238 0,74-181 0,-3-1 0,-38 52 0,61-96 0,-1-1 0,-1-1 0,0 1 0,-1-2 0,0 1 0,-1-2 0,1 1 0,-2-2 0,0 1 0,0-2 0,0 0 0,-1 0 0,0-1 0,0-1 0,0 0 0,-1-1 0,0-1 0,1 0 0,-1-1 0,-1-1 0,-24 0 0,34-1 0,0 0 0,0-1 0,-1 0 0,1 0 0,0 0 0,1 0 0,-1-1 0,0 0 0,0-1 0,1 1 0,-1-1 0,1 0 0,0 0 0,0-1 0,0 1 0,0-1 0,1 0 0,-1-1 0,1 1 0,0-1 0,0 1 0,1-1 0,0-1 0,-1 1 0,2 0 0,-1-1 0,-2-7 0,-14-31 0,3-2 0,2 0 0,1 0 0,3-1 0,2 0 0,1-1 0,3 0 0,3-73 0,1 87 0,0 16 0,0 0 0,1 1 0,1-1 0,0 0 0,7-22 0,-8 36 0,1 0 0,-1 0 0,1 1 0,0-1 0,0 1 0,0-1 0,0 1 0,1 0 0,-1 0 0,1 0 0,0 0 0,0 0 0,0 1 0,0-1 0,0 1 0,0 0 0,1 0 0,-1 0 0,1 0 0,0 1 0,0 0 0,-1-1 0,1 1 0,0 0 0,0 1 0,0-1 0,0 1 0,0 0 0,4 0 0,2 1 0,-1 0 0,0 0 0,1 1 0,-1 0 0,0 1 0,0 0 0,0 0 0,0 1 0,8 5 0,78 51 0,-69-42 0,-15-10 0,-1 0 0,-1 0 0,1 1 0,-1 1 0,-1-1 0,0 1 0,0 1 0,-1-1 0,0 1 0,-1 0 0,0 1 0,5 15 0,-2 0 0,-1 1 0,-2 0 0,0 0 0,2 43 0,-6 113 0,-1 0 0,9-153-1365,-3-20-5461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1:52.8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798 87 24575,'0'4'0,"-1"-1"0,0 0 0,0 0 0,0 0 0,0 0 0,0-1 0,-1 1 0,1 0 0,-1 0 0,0-1 0,0 1 0,0-1 0,0 0 0,0 1 0,0-1 0,-1 0 0,1 0 0,-1-1 0,1 1 0,-1 0 0,0-1 0,0 1 0,0-1 0,-4 1 0,-11 5 0,0-1 0,-31 7 0,42-12 0,-88 15 0,-1-3 0,0-5 0,-113-6 0,199-1 0,1-2 0,-1 1 0,1-1 0,-1-1 0,1 0 0,-1 0 0,1-1 0,0 0 0,-12-6 0,17 7 0,1-1 0,-1 1 0,1-1 0,-1 0 0,1 0 0,0 0 0,0 0 0,0-1 0,1 1 0,-1-1 0,1 0 0,0 0 0,0 0 0,0 0 0,0 0 0,1 0 0,-1 0 0,1-1 0,0 1 0,1-1 0,-1-7 0,2-74-1365,0 69-5461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1:53.4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24575,'54'27'0,"2"-2"0,0-3 0,2-2 0,0-3 0,1-2 0,1-3 0,108 8 0,-52-17-455,-1-4 0,138-20 0,-182 9-6371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1:54.8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741 11 24575,'-9'2'0,"0"-1"0,0 1 0,0 0 0,0 1 0,0 0 0,1 1 0,0-1 0,-1 2 0,-10 7 0,7-5 0,-1-1 0,1 0 0,-15 5 0,-10 0 0,0-2 0,0-2 0,0-1 0,-69 2 0,85-9 0,1 0 0,-1-1 0,0-1 0,1-1 0,-1-1 0,1-1 0,1 0 0,-1-2 0,1 0 0,-24-15 0,1-3-1365,5 0-5461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1:58.1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101 0 24575,'4'48'0,"1"0"0,3-1 0,1-1 0,3 1 0,2-1 0,1-1 0,24 47 0,-32-78 0,-5-11 0,0 1 0,-1-1 0,1 0 0,-1 1 0,0-1 0,0 1 0,0-1 0,0 6 0,-1-8 0,0-1 0,0 0 0,0 1 0,0-1 0,0 1 0,0-1 0,0 1 0,-1-1 0,1 0 0,0 1 0,0-1 0,-1 1 0,1-1 0,0 0 0,-1 1 0,1-1 0,0 0 0,-1 1 0,1-1 0,0 0 0,-1 0 0,1 1 0,0-1 0,-1 0 0,1 0 0,-1 0 0,0 1 0,-24-2 0,-15-7-455,1 3 0,-54-2 0,72 7-6371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2:14.8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2:15.3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24575,'0'0'-8191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2:17.1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 0 24575,'-3'0'0,"-1"6"0,0 5 0,1 7 0,1 3 0,0 4 0,2 1 0,-1-2 0,1 3 0,1 1 0,-1-1 0,0-1 0,-3 0 0,-1-1 0,0-2 0,1-1 0,1-3 0,0-3-8191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2:18.0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974 199 24575,'-4'-1'0,"0"-1"0,0 0 0,0 0 0,1-1 0,-1 1 0,1-1 0,-1 0 0,1 1 0,0-2 0,0 1 0,0 0 0,-5-7 0,-7-8 0,-2 5 0,0 0 0,0 1 0,-2 1 0,1 0 0,-1 2 0,-1 0 0,-35-11 0,18 9 0,-1 2 0,0 1 0,-54-3 0,24 7 0,-122 9 0,184-4 0,-1 1 0,1-1 0,0 1 0,0 1 0,0-1 0,1 1 0,-1 0 0,0 1 0,1-1 0,0 1 0,0 0 0,0 0 0,0 1 0,1-1 0,0 1 0,0 0 0,-5 8 0,-7 11 0,1 2 0,-17 39 0,26-53 0,-9 19 0,0 2 0,2-1 0,2 2 0,1-1 0,1 2 0,2-1 0,2 1 0,1 0 0,0 39 0,4-40 0,-1-22 0,1 0 0,0 0 0,1 0 0,0 0 0,3 11 0,-3-20 0,0 0 0,0-1 0,0 1 0,0 0 0,0-1 0,1 1 0,-1-1 0,1 1 0,0-1 0,0 0 0,0 1 0,0-1 0,0 0 0,0-1 0,0 1 0,1 0 0,-1-1 0,1 1 0,-1-1 0,1 1 0,0-1 0,-1 0 0,1 0 0,0-1 0,3 2 0,25 2 17,0-1 0,0-1 1,0-2-1,0-1 0,0-1 0,43-9 0,-2-4-760,105-38 1,-94 24-6084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2:19.0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234 1 24575,'6'1'0,"-1"0"0,0 0 0,0 0 0,0 1 0,1 0 0,-1 0 0,-1 1 0,1-1 0,0 1 0,-1 0 0,1 0 0,-1 1 0,5 4 0,48 53 0,-46-47 0,-1 0 0,0 0 0,-2 1 0,1 1 0,-2 0 0,0 0 0,-1 0 0,-1 1 0,5 22 0,-8-29 0,-1 1 0,0-1 0,0 1 0,-1 0 0,-1-1 0,0 1 0,0 0 0,-1-1 0,0 1 0,-1-1 0,0 0 0,-1 0 0,0 0 0,0 0 0,-1-1 0,-9 14 0,3-9 11,-1 0 0,0 0 0,0-1 0,-1-1 0,-1 0 0,0-1-1,0-1 1,-1 0 0,-1-1 0,-19 9 0,8-7-259,0-2 1,-1 0-1,1-2 1,-2-1-1,-45 4 1,46-8-6579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4:01:03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2:28.8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1608 337 24575,'-6'-1'0,"0"-1"0,0 0 0,0 0 0,0-1 0,0 1 0,1-1 0,-1-1 0,-4-3 0,-18-9 0,-112-43 0,-2 6 0,-3 7 0,-2 6 0,-261-37 0,313 66 0,-158 3 0,248 8 0,0 1 0,0-1 0,0 1 0,0 0 0,1 0 0,-1 1 0,1 0 0,-1 0 0,1 0 0,-1 0 0,1 0 0,0 1 0,0 0 0,0 0 0,1 0 0,-1 0 0,1 1 0,-1-1 0,1 1 0,0 0 0,1 0 0,-1 0 0,-3 7 0,-3 9 0,1 0 0,1 0 0,0 1 0,-3 23 0,-1-2 0,-1 10 0,2 0 0,-7 104 0,15 107 0,3-205 0,-1-48 0,0 0 0,1 0 0,0 0 0,1 0 0,0-1 0,1 1 0,0 0 0,0-1 0,1 0 0,1 0 0,-1 0 0,1 0 0,1-1 0,-1 1 0,1-1 0,1-1 0,0 1 0,0-1 0,0-1 0,1 1 0,0-1 0,0 0 0,0-1 0,1 0 0,10 4 0,6 3 0,1-1 0,0-2 0,0-1 0,0-1 0,1-1 0,44 4 0,167-2 0,-158-11 25,-1-4 1,-1-3-1,1-3 0,-2-4 0,129-46 1,-76 12-722,-3-5 1,164-100 0,-194 97-5562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2:48.4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1061 112 24575,'-6'-1'0,"1"0"0,0-1 0,-1 1 0,1-1 0,0 0 0,-9-5 0,-16-6 0,-65-6 0,72 16 0,0-2 0,0 0 0,0-1 0,1-1 0,-23-11 0,36 14 0,-1 1 0,1 0 0,-1 0 0,0 1 0,0 0 0,0 1 0,-19 0 0,-72 6 0,98-5 0,-12 3 0,-1 0 0,0 1 0,1 0 0,-1 2 0,2 0 0,-1 0 0,-22 14 0,-95 70 0,113-76 0,3-2 0,1 1 0,0 0 0,1 1 0,1 1 0,0 0 0,1 1 0,0 1 0,-13 25 0,11-14 0,2 1 0,1 1 0,1-1 0,-10 51 0,6-29 0,11-41 0,-1 0 0,1 0 0,0 0 0,1 0 0,0 1 0,1-1 0,0 0 0,1 1 0,0-1 0,1 1 0,0-1 0,2 11 0,-1-17 0,1 0 0,-1-1 0,1 1 0,0-1 0,0 1 0,0-1 0,1 0 0,-1 0 0,1 0 0,0-1 0,-1 1 0,1-1 0,0 0 0,0 0 0,1 0 0,-1-1 0,6 2 0,9 2 0,-1 0 0,34 4 0,37-3 0,112-7 0,-70-2 0,-122 3 0,1-1 0,-1 0 0,0-1 0,0 0 0,0 0 0,0-1 0,-1 0 0,1-1 0,-1 0 0,0 0 0,0-1 0,13-9 0,5-7 0,-1-1 0,27-33 0,4-2 0,-54 55 0,15-14 0,0 0 0,15-21 0,-27 30 0,0 0 0,-1 0 0,0-1 0,0 1 0,-1-1 0,0 0 0,0 0 0,-1 0 0,3-11 0,3-41-682,1-98-1,-9 132-6143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0:43.0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194 0 24575,'-1'45'0,"-1"-25"0,2-1 0,0 1 0,1-1 0,1 0 0,1 0 0,11 38 0,-7-38 0,0 0 0,-1 0 0,-2 0 0,0 1 0,0 0 0,-2 0 0,0 31 0,-3-48 0,0 1 0,0-1 0,-1 1 0,1-1 0,-1 0 0,0 0 0,0 0 0,0 0 0,0 0 0,0 0 0,-1 0 0,1-1 0,-1 1 0,0-1 0,0 0 0,0 0 0,0 0 0,-6 3 0,-65 30 0,67-33 0,-32 16 33,-26 9-1431,51-24-5428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0:44.0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143 1 24575,'0'3'0,"0"4"0,0 4 0,0 3 0,0 2 0,-4 1 0,0 1 0,-5 0 0,-3 1 0,0-4 0,0-1 0,0-3 0,-1-3 0,-1-3 0,1 0 0,0 0 0,0-1 0,1-2-8191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2:49.4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287 0 24575,'0'44'0,"1"-5"0,-1 0 0,-2 1 0,-13 66 0,12-95 0,0 0 0,0 0 0,-1-1 0,0 1 0,-1-1 0,-1 0 0,1 0 0,-1-1 0,-1 0 0,0 0 0,0 0 0,-1-1 0,0 0 0,0-1 0,-1 1 0,0-2 0,-18 12 0,-1-3-682,-55 20-1,53-25-6143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2:00.7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1 841 24575,'4'8'0,"-1"0"0,1-1 0,-1 2 0,0-1 0,-1 0 0,0 0 0,0 1 0,-1-1 0,1 12 0,0-5 0,12 57 0,36 106 0,-19-78 0,-1-12 0,4-2 0,52 96 0,-59-125 0,-17-35 0,-1 0 0,-1 1 0,-2 0 0,7 40 0,4 99 0,-14-104 0,18 88 0,-9-106 0,1 0 0,3-1 0,31 58 0,-27-57 0,-1 1 0,27 84 0,-36-95 0,1 1 0,29 53 0,-8-19 0,-19-37 0,2 0 0,1-1 0,2-1 0,0 0 0,2-1 0,0-2 0,2 0 0,39 33 0,-31-33 0,0-2 0,2 0 0,0-2 0,1-1 0,1-2 0,68 22 0,-38-22 0,1-3 0,1-3 0,-1-3 0,2-3 0,116-7 0,-137 0 0,-1-2 0,0-2 0,0-2 0,-1-2 0,0-2 0,-1-2 0,0-1 0,49-29 0,-19-2 0,-2-3 0,65-62 0,-107 88 0,25-22 0,-1-2 0,-3-3 0,-2-2 0,-3-2 0,-1-1 0,-4-3 0,-2-1 0,-2-2 0,-4-2 0,-2 0 0,31-101 0,15-115 0,-12-4 0,-13-2 0,15-313 0,-41-124-1365,-25 708-5461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2:02.4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182 94 24575,'0'51'0,"-1"57"0,1-107 0,0 0 0,0-1 0,0 1 0,1-1 0,-1 1 0,0-1 0,0 1 0,-1 0 0,1-1 0,0 1 0,0-1 0,0 1 0,0 0 0,0-1 0,-1 1 0,1-1 0,0 1 0,0-1 0,-1 1 0,1-1 0,0 1 0,-1-1 0,1 1 0,-1-1 0,1 0 0,0 1 0,-1-1 0,1 0 0,-1 1 0,1-1 0,-1 0 0,0 1 0,1-1 0,-1 0 0,1 0 0,-1 0 0,1 0 0,-2 1 0,-19-17 0,-14-33 0,31 41 0,0 0 0,1 1 0,0-2 0,1 1 0,-1 0 0,2 0 0,-1-1 0,1 1 0,0-1 0,1 1 0,0-1 0,1 0 0,-1 1 0,1-1 0,4-11 0,-5 19 0,1-1 0,-1 1 0,1 0 0,0-1 0,-1 1 0,1 0 0,0 0 0,0 0 0,0-1 0,0 1 0,0 0 0,0 0 0,0 0 0,0 1 0,1-1 0,-1 0 0,0 0 0,1 1 0,-1-1 0,0 0 0,1 1 0,-1-1 0,1 1 0,-1 0 0,0 0 0,1-1 0,-1 1 0,1 0 0,-1 0 0,1 0 0,-1 0 0,1 1 0,-1-1 0,1 0 0,-1 1 0,0-1 0,1 1 0,-1-1 0,0 1 0,1 0 0,-1-1 0,0 1 0,0 0 0,3 2 0,1 0 0,0 1 0,0 0 0,0 1 0,-1-1 0,1 1 0,-1 0 0,0 0 0,6 11 0,-8-11 0,1 0 0,-1 0 0,0 0 0,-1 0 0,1 1 0,-1-1 0,0 1 0,0-1 0,-1 1 0,0-1 0,-1 10 0,1-13 0,0 0 0,-1-1 0,1 1 0,-1 0 0,0-1 0,0 1 0,1-1 0,-1 1 0,0-1 0,0 1 0,0-1 0,-1 0 0,1 1 0,0-1 0,0 0 0,-1 0 0,1 0 0,-1 0 0,1 0 0,-1 0 0,1-1 0,-1 1 0,1 0 0,-1-1 0,0 1 0,1-1 0,-1 0 0,0 1 0,1-1 0,-1 0 0,0 0 0,0 0 0,1 0 0,-1 0 0,0-1 0,0 1 0,1 0 0,-1-1 0,0 1 0,-1-2 0,-1 1 0,0 0 0,1-1 0,-1 0 0,0 1 0,1-1 0,-1 0 0,1-1 0,0 1 0,0-1 0,0 1 0,0-1 0,0 0 0,0 0 0,1 0 0,0-1 0,-1 1 0,1 0 0,0-1 0,1 0 0,-1 1 0,1-1 0,-1 0 0,1 0 0,0 0 0,1 0 0,-1 0 0,1 0 0,-1 0 0,1 0 0,0 0 0,1 0 0,-1 0 0,1 0 0,0 0 0,1-4 0,-2 8 0,0-1 0,0 0 0,0 1 0,0-1 0,0 1 0,1-1 0,-1 1 0,0-1 0,0 1 0,1 0 0,-1-1 0,0 1 0,1-1 0,-1 1 0,0-1 0,1 1 0,-1 0 0,0-1 0,1 1 0,-1 0 0,1-1 0,-1 1 0,1 0 0,-1 0 0,1-1 0,-1 1 0,1 0 0,-1 0 0,1 0 0,-1 0 0,1 0 0,0 0 0,10 13 0,1 27 0,-11 47 0,-16-141 0,13 36 0,0 7 0,0-1 0,1 0 0,0 0 0,1 0 0,1 0 0,0 1 0,4-21 0,-5 31 0,1 0 0,-1 0 0,0 0 0,1 0 0,-1-1 0,1 1 0,0 0 0,-1 0 0,1 0 0,0 0 0,0 0 0,-1 1 0,1-1 0,0 0 0,0 0 0,0 0 0,0 1 0,1-2 0,-1 2 0,0 0 0,-1 0 0,1 0 0,0 0 0,-1 0 0,1 0 0,0 0 0,-1 1 0,1-1 0,0 0 0,-1 0 0,1 0 0,0 1 0,-1-1 0,1 0 0,-1 1 0,1-1 0,-1 0 0,1 1 0,-1-1 0,1 1 0,-1-1 0,1 1 0,2 2 0,-1 0 0,0 0 0,0 0 0,-1 0 0,1 0 0,-1 0 0,1 1 0,-1-1 0,0 0 0,1 5 0,0 4 0,0 1 0,-1-1 0,-1 0 0,0 0 0,0 0 0,-3 14 0,2-23 0,0-1 0,1 1 0,-1 0 0,0-1 0,0 1 0,-1 0 0,1-1 0,0 1 0,-1-1 0,0 0 0,1 0 0,-1 1 0,0-1 0,0 0 0,0-1 0,-1 1 0,1 0 0,0 0 0,-1-1 0,1 0 0,-1 1 0,1-1 0,-1 0 0,0 0 0,1 0 0,-1-1 0,0 1 0,0-1 0,0 1 0,1-1 0,-5 0 0,3 0 0,0 0 0,0 1 0,0-2 0,1 1 0,-1 0 0,0-1 0,0 1 0,1-1 0,-1 0 0,0-1 0,1 1 0,-1-1 0,1 1 0,0-1 0,-1 0 0,1 0 0,0 0 0,-3-4 0,3 3 0,0-1 0,1-1 0,-1 1 0,1 0 0,0 0 0,0-1 0,1 1 0,0-1 0,-1 0 0,1 1 0,1-1 0,-1 0 0,1 0 0,0-5 0,-1 6 0,1 0 0,0 0 0,0 0 0,0-1 0,0 1 0,1 0 0,0 0 0,0 0 0,0 0 0,0 0 0,0 1 0,1-1 0,0 0 0,0 1 0,0-1 0,0 1 0,1-1 0,-1 1 0,1 0 0,0 0 0,-1 0 0,1 0 0,6-3 0,-3 3 0,1 0 0,-1 0 0,1 1 0,-1 0 0,1 1 0,-1 0 0,1 0 0,0 0 0,0 0 0,0 1 0,-1 1 0,1-1 0,11 3 0,-15-2 0,0 0 0,0 1 0,0-1 0,0 1 0,0 0 0,-1-1 0,1 1 0,-1 1 0,1-1 0,-1 0 0,0 1 0,1-1 0,-1 1 0,-1-1 0,1 1 0,0 0 0,-1 0 0,1 0 0,-1 0 0,0 0 0,0 0 0,0 0 0,0 1 0,-1-1 0,1 4 0,1 1 0,-1 1 0,0-1 0,0 1 0,-1 0 0,0-1 0,0 1 0,-1-1 0,-3 14 0,4-21 0,0-1 0,0 0 0,0 0 0,0 0 0,0 1 0,0-1 0,0 0 0,0 0 0,0 0 0,0 1 0,0-1 0,0 0 0,0 0 0,0 0 0,0 1 0,0-1 0,-1 0 0,1 0 0,0 0 0,0 0 0,0 1 0,0-1 0,0 0 0,0 0 0,-1 0 0,1 0 0,0 0 0,0 0 0,0 1 0,0-1 0,-1 0 0,1 0 0,0 0 0,0 0 0,0 0 0,-1 0 0,1 0 0,0 0 0,0 0 0,0 0 0,-1 0 0,1 0 0,0 0 0,0 0 0,0 0 0,0 0 0,-1 0 0,1 0 0,0 0 0,0 0 0,0 0 0,-1 0 0,1 0 0,0-1 0,0 1 0,-9-15 0,-2-22 0,9 28 0,1 4 0,0 0 0,0 0 0,0 0 0,0 0 0,1 0 0,0 0 0,0 0 0,0 0 0,1-1 0,1-4 0,2 9 0,0 10 0,1 11 0,-3-7 0,-1 0 0,-1 0 0,0 0 0,-2 14 0,2-26 0,0 1 0,0 0 0,0 0 0,0 0 0,-1 0 0,1-1 0,-1 1 0,1 0 0,-1 0 0,0-1 0,1 1 0,-1 0 0,0-1 0,0 1 0,0-1 0,-1 1 0,1-1 0,0 1 0,0-1 0,-1 0 0,1 0 0,-1 0 0,1 0 0,-1 0 0,1 0 0,-1 0 0,0 0 0,0 0 0,1-1 0,-1 1 0,0-1 0,0 0 0,0 1 0,1-1 0,-1 0 0,0 0 0,0 0 0,-3 0 0,3-1-1,-1-1-1,1 1 1,-1 0-1,1-1 0,0 1 1,-1-1-1,1 0 1,0 0-1,0 0 1,0 0-1,0 0 1,1 0-1,-1-1 1,0 1-1,1 0 0,0-1 1,-1 1-1,1-1 1,0 0-1,0 1 1,0-6-1,-9-14-1329,2 8-5495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2:03.1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326 179 24575,'5'-6'0,"-1"1"0,0-1 0,-1 0 0,1 0 0,-1 0 0,-1 0 0,1-1 0,-1 1 0,0-1 0,1-6 0,-1 8 0,-1 0 0,0 0 0,-1-1 0,1 1 0,-1 0 0,0 0 0,0 0 0,-1 0 0,0 0 0,0 0 0,0 0 0,0 0 0,-1 0 0,-1-5 0,1 8 0,1 0 0,-1 1 0,0-1 0,1 0 0,-1 1 0,0-1 0,0 1 0,0-1 0,0 1 0,0 0 0,0 0 0,0 0 0,-1 0 0,1 0 0,0 1 0,-1-1 0,1 0 0,0 1 0,-1 0 0,1 0 0,0 0 0,-1 0 0,1 0 0,-1 0 0,1 0 0,0 1 0,-1-1 0,1 1 0,0 0 0,0 0 0,-1 0 0,1 0 0,0 0 0,-4 2 0,-4 3 0,-1 1 0,1-1 0,0 2 0,0-1 0,-12 13 0,-9 11 0,1 1 0,1 1 0,2 2 0,-33 56 0,55-82 0,1 1 0,1 0 0,-1 0 0,1 0 0,1 0 0,0 1 0,1-1 0,0 1 0,0-1 0,1 1 0,0 0 0,1-1 0,2 13 0,-2-18 0,1 0 0,-1 1 0,1-1 0,-1 0 0,2 0 0,-1 0 0,0 0 0,1 0 0,0 0 0,0-1 0,1 1 0,-1-1 0,1 0 0,0 0 0,0 0 0,0-1 0,0 1 0,1-1 0,-1 0 0,1 0 0,0-1 0,0 1 0,0-1 0,0 0 0,1-1 0,5 2 0,5 0 0,1-1 0,0-1 0,0-1 0,0 0 0,0-1 0,0-1 0,0 0 0,-1-1 0,1-1 0,-1-1 0,0 0 0,0-1 0,0-1 0,-1-1 0,0 0 0,-1 0 0,1-2 0,-2 0 0,1 0 0,-2-1 0,1-1 0,-1 0 0,-1-1 0,19-27 0,-26 31 0,0 0 0,0 0 0,-1 0 0,0 0 0,-1-1 0,0 1 0,0-1 0,-1 0 0,-1 1 0,1-12 0,-2 8 0,1-1 0,-2 1 0,1 1 0,-2-1 0,0 0 0,0 0 0,-6-12 0,5 19 6,1 0 0,-1 0 0,-1 1 0,1-1 0,-1 1 0,0 0 0,0 1 0,0-1 0,-1 1 0,0 0 0,1 0 0,-2 1 0,1 0 0,0 0 0,0 0 0,-1 1 0,0 0 0,1 0 0,-11-1 0,-12-2-377,0 1-1,-1 2 1,-31 1 0,37 1-6455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2:03.4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24575,'6'0'0,"5"0"0,6 0 0,10 0 0,9 0 0,8 0 0,4 3 0,5 1 0,3 0 0,3 2 0,0 0 0,4-1 0,1 2 0,-4-1 0,-7-1 0,-9-1 0,-9-2 0,-11 0-8191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2:37.3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372 25 24575,'-9'1'0,"-1"0"0,1 0 0,0 1 0,0 0 0,0 1 0,0 0 0,1 0 0,-1 1 0,-9 5 0,-74 52 0,48-31 0,34-23 0,0 1 0,0 0 0,1 0 0,0 1 0,1 0 0,-1 0 0,2 1 0,-1 1 0,2-1 0,-1 1 0,-8 20 0,9-15 0,0 0 0,2 1 0,0 0 0,0 0 0,2 1 0,0-1 0,1 32 0,2-13 0,-2-16 0,2 0 0,1 0 0,6 35 0,-5-47 0,-1-1 0,1 0 0,0 0 0,0 0 0,1-1 0,0 1 0,0-1 0,0 0 0,1 0 0,0 0 0,0-1 0,1 0 0,10 9 0,-6-7 0,0 0 0,1-1 0,0 0 0,0 0 0,0-1 0,0 0 0,1-1 0,0-1 0,0 0 0,0 0 0,17 1 0,-22-4 0,-1 0 0,0 0 0,0 0 0,0-1 0,0 0 0,0 0 0,0-1 0,0 0 0,0 0 0,-1 0 0,1 0 0,-1-1 0,1 0 0,-1 0 0,0-1 0,0 0 0,0 1 0,-1-1 0,1-1 0,-1 1 0,0-1 0,0 0 0,-1 0 0,5-8 0,2-7 0,0 0 0,-2 0 0,0-1 0,-2-1 0,7-35 0,8-116 0,-13 88 0,4-147-1365,-12 207-5461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1:28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24575,'57'0'0,"-14"-2"0,-1 3 0,82 11 0,-90-7-1365,-19-3-5461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2:38.1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24575,'0'3'0,"0"4"0,0 4 0,0 3 0,3-1 0,1 0 0,0 2 0,-1 0 0,0 1 0,-2 1 0,-3-3 0,-5-3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2:41.8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114 40 24575,'0'1'0,"0"0"0,-1 1 0,1-1 0,0 0 0,0 1 0,-1-1 0,1 0 0,0 1 0,-1-1 0,1 0 0,-1 0 0,0 0 0,1 1 0,-1-1 0,0 0 0,0 0 0,0 0 0,0 0 0,0 0 0,0-1 0,0 1 0,0 0 0,0 0 0,0-1 0,0 1 0,-1 0 0,1-1 0,0 1 0,0-1 0,-1 0 0,1 1 0,0-1 0,0 0 0,-1 0 0,1 0 0,0 0 0,-1 0 0,1 0 0,0 0 0,-1 0 0,1 0 0,0-1 0,-1 1 0,1-1 0,-2 0 0,-4-1 0,0 0 0,0 0 0,0-1 0,1 1 0,-1-2 0,1 1 0,-8-6 0,13 9 0,1 0 0,-1-1 0,1 1 0,-1 0 0,1-1 0,0 1 0,-1 0 0,1-1 0,-1 1 0,1 0 0,0-1 0,-1 1 0,1-1 0,0 1 0,0-1 0,-1 1 0,1 0 0,0-1 0,0 1 0,0-1 0,-1 1 0,1-1 0,0 0 0,0 1 0,0-1 0,0 1 0,0-1 0,0 1 0,0-1 0,0 1 0,0-1 0,0 1 0,1-1 0,-1 1 0,0-1 0,0 1 0,1-1 0,20-11 0,29 4 0,-42 7 0,-2 0 0,0 0 0,-1 1 0,1 0 0,-1 0 0,1 0 0,0 1 0,-1-1 0,1 1 0,-1 1 0,0-1 0,1 1 0,-1 0 0,0 0 0,7 4 0,-11-6 0,-1 0 0,0 1 0,0-1 0,1 0 0,-1 0 0,0 0 0,0 1 0,1-1 0,-1 0 0,0 0 0,0 1 0,1-1 0,-1 0 0,0 0 0,0 1 0,0-1 0,0 0 0,0 1 0,0-1 0,1 0 0,-1 1 0,0-1 0,0 0 0,0 1 0,0-1 0,0 0 0,0 1 0,0-1 0,0 0 0,0 1 0,0-1 0,-1 0 0,1 1 0,0-1 0,0 0 0,0 1 0,0-1 0,0 0 0,-1 0 0,1 1 0,0-1 0,-17 7 0,-21-3 0,27-4 0,11 0 0,-1-1 0,0 1 0,0 0 0,0 0 0,1 0 0,-1-1 0,0 1 0,0 0 0,0 0 0,0 0 0,1 0 0,-1 1 0,0-1 0,0 0 0,0 0 0,1 0 0,-1 1 0,0-1 0,0 0 0,1 1 0,-1-1 0,0 1 0,0-1 0,1 1 0,-1-1 0,1 1 0,-1-1 0,0 1 0,1 0 0,-1-1 0,1 1 0,-1 0 0,1-1 0,0 1 0,-1 0 0,1 0 0,0-1 0,-1 1 0,1 0 0,0 0 0,0 1 0,-3-18-1365,3 4-5461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2:44.2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1 215 24575,'48'-3'0,"-1"-2"0,1-3 0,75-22 0,-34 8 0,422-81 120,-377 83-863,251-3 1,-345 23-6084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2:56.2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166 0 24575,'-3'0'0,"-1"3"0,-2 4 0,-4 1 0,0 1 0,-2 1 0,3 0 0,-2-1 0,-1-2 0,-2-2 0,-1-3 0,-2 0 0,0-2 0,2 3 0,4 1-8191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2:56.6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24575,'3'0'0,"4"0"0,4 3 0,-1 4 0,2 1 0,2-1 0,1-2 0,1-1 0,-2 1 0,0 0 0,0-1 0,-2-1-8191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2:57.2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361 260 24575,'-11'-22'0,"4"8"0,0 1 0,0-1 0,-1 2 0,-13-17 0,17 25 0,1 0 0,-1 1 0,0-1 0,0 1 0,0 0 0,-1 1 0,1-1 0,-1 1 0,0 0 0,1 0 0,-1 0 0,0 0 0,0 1 0,0 0 0,0 0 0,0 0 0,-6 1 0,11 0 0,-19-2 0,0 2 0,1 0 0,-1 1 0,1 1 0,-21 5 0,35-6 0,-1 0 0,1 0 0,1 1 0,-1-1 0,0 1 0,0 0 0,0 1 0,1-1 0,-1 0 0,1 1 0,0 0 0,0 0 0,0 0 0,0 0 0,0 0 0,1 1 0,0-1 0,-1 1 0,1 0 0,0 0 0,1-1 0,-1 1 0,1 0 0,0 1 0,0-1 0,0 0 0,0 0 0,0 6 0,-1 7 0,1 1 0,1 1 0,0-1 0,1 0 0,1 0 0,0-1 0,2 1 0,0 0 0,1-1 0,1 0 0,0 0 0,1 0 0,1-1 0,1 0 0,0-1 0,20 26 0,-26-38 0,0 0 0,0 0 0,0-1 0,1 1 0,-1-1 0,1 0 0,0 0 0,0 0 0,0 0 0,0 0 0,0-1 0,0 0 0,0 0 0,0 0 0,1 0 0,-1-1 0,0 1 0,1-1 0,-1 0 0,0-1 0,0 1 0,1-1 0,-1 0 0,0 0 0,0 0 0,0 0 0,0-1 0,8-4 0,9-4 0,-1-1 0,-1-1 0,0-1 0,19-16 0,-29 21 0,14-10 0,-6 6 0,0-1 0,-1-1 0,20-23 0,-32 32 0,0-1 0,0 0 0,0 0 0,-1 0 0,0 0 0,0 0 0,0-1 0,-1 0 0,0 1 0,0-1 0,-1 0 0,0 0 0,0 0 0,0-10 0,-5-219-1365,4 204-5461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2:58.2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1 210 24575,'3'0'0,"4"0"0,4 0 0,2 0 0,7 0 0,7-3 0,6-7 0,3-5 0,4-9 0,5-3 0,4-3 0,-1 0 0,0 3 0,-1 3 0,-10 5-8191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2:59.4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4:38.1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24575,'769'0'0,"-749"1"119,-16 1-322,-11 2-1078,-8 0-5545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4:38.5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24575,'0'1'0,"0"1"0,0-1 0,1 0 0,-1 1 0,0-1 0,1 0 0,-1 0 0,1 1 0,0-1 0,-1 0 0,1 0 0,0 0 0,0 0 0,0 0 0,0 0 0,0 0 0,0 0 0,0 0 0,0 0 0,0 0 0,0-1 0,1 1 0,-1 0 0,0-1 0,0 1 0,1-1 0,1 1 0,44 8 0,-29-6 0,29 4-61,1-2 0,0-2-1,64-4 1,-51 0-1059,-36 1-5706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1:28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24575,'-3'4'0,"-1"3"0,0 3 0,1 4 0,1 2 0,0 2 0,2 0 0,-4-3 0,1 0 0,-1-1 0,1 1 0,1 1 0,1 0 0,0-2-8191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4:39.3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 0 24575,'0'705'0,"-6"-667"0,5-32 0,-1 1 0,1-1 0,1 0 0,-1 1 0,1-1 0,1 10 0,-1-15 0,1 1 0,0-1 0,0 0 0,-1 0 0,1 0 0,0 0 0,0 0 0,0 0 0,0 0 0,0 0 0,1 0 0,-1 0 0,0 0 0,0-1 0,1 1 0,-1 0 0,0-1 0,1 1 0,-1-1 0,0 0 0,1 1 0,-1-1 0,1 0 0,-1 0 0,1 0 0,1 0 0,47-1 0,-37 0 0,1-1-90,1 0 0,-1-1-1,-1 0 1,1-1-1,17-7 1,-17 6-733,-2 1-6003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4:39.9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390 108 24575,'0'-4'0,"-1"0"0,1 0 0,-1-1 0,0 1 0,-1 0 0,1 0 0,-1 0 0,0 0 0,0 0 0,0 0 0,0 0 0,-1 1 0,1-1 0,-1 1 0,0 0 0,0 0 0,0 0 0,-1 0 0,1 0 0,-7-3 0,4 2 0,0 1 0,0-1 0,0 1 0,-1 1 0,1-1 0,-1 1 0,0 0 0,1 1 0,-1 0 0,0 0 0,0 0 0,-9 1 0,9 1 0,-1 1 0,1 0 0,0 0 0,0 1 0,0 0 0,1 0 0,-1 1 0,1-1 0,-1 1 0,1 1 0,0-1 0,1 1 0,-1 0 0,1 1 0,0-1 0,-6 10 0,-10 14 0,1 0 0,-18 37 0,27-46 0,4-6 0,1 0 0,0 0 0,1 0 0,0 1 0,1 0 0,1 0 0,0 0 0,2 1 0,-1-1 0,2 0 0,0 1 0,3 20 0,-2-27 0,0-1 0,1 1 0,0-1 0,0 0 0,1 0 0,0 0 0,0 0 0,1 0 0,0-1 0,1 1 0,0-1 0,0 0 0,0-1 0,1 1 0,0-1 0,0 0 0,1 0 0,-1-1 0,1 0 0,0 0 0,1-1 0,-1 0 0,15 6 0,-14-8 0,0 0 0,0-1 0,0 1 0,1-2 0,-1 1 0,1-1 0,-1 0 0,0-1 0,1 0 0,-1 0 0,0-1 0,0 0 0,0 0 0,0-1 0,0 0 0,0-1 0,-1 1 0,1-1 0,-1-1 0,0 0 0,10-9 0,2-2 0,0-1 0,-1-1 0,-1-1 0,-1 0 0,-1-1 0,14-23 0,-22 32-195,0-1 0,-1 0 0,0 0 0,-1-1 0,0 0 0,4-16 0,-7 14-6631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4:40.5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165 3 24575,'-29'-1'0,"-28"-1"0,54 2 0,-1 0 0,1 1 0,0-1 0,0 0 0,0 1 0,0 0 0,0 0 0,0 0 0,0 0 0,0 0 0,1 1 0,-1-1 0,-3 3 0,4-1 0,0 0 0,0 0 0,1-1 0,-1 1 0,1 1 0,-1-1 0,1 0 0,0 0 0,0 0 0,1 1 0,-1-1 0,1 0 0,-1 1 0,1 4 0,3 57 0,-1-38 0,-1-1 0,0 0 0,2 0 0,1-1 0,10 35 0,-9-46 0,0-1 0,1 1 0,0-1 0,1-1 0,0 1 0,1-1 0,1-1 0,0 1 0,15 14 0,-7-11 0,0-1 0,20 12 0,21 17 0,-57-43 0,-1 1 0,1-1 0,0 0 0,-1 1 0,1-1 0,-1 0 0,1 1 0,0-1 0,-1 1 0,1-1 0,-1 1 0,1-1 0,-1 1 0,0-1 0,1 1 0,-1 0 0,1-1 0,-1 1 0,0 0 0,0-1 0,1 1 0,-1 0 0,0-1 0,0 1 0,0 0 0,0-1 0,0 1 0,0 0 0,0 0 0,0-1 0,0 1 0,0 0 0,0-1 0,0 2 0,-2-2 0,1 1 0,-1 0 0,1-1 0,-1 1 0,0-1 0,1 1 0,-1-1 0,1 0 0,-1 0 0,0 0 0,1 0 0,-1 0 0,-2 0 0,-56-11 0,34 5-273,1 0 0,-1 1 0,0 2 0,-35 0 0,40 3-6553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4:41.0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130 16 24575,'0'-1'0,"-1"0"0,1 0 0,0 0 0,-1 1 0,1-1 0,0 0 0,-1 0 0,1 1 0,-1-1 0,1 0 0,-1 1 0,0-1 0,1 0 0,-1 1 0,1-1 0,-1 1 0,0-1 0,0 1 0,1-1 0,-1 1 0,0 0 0,0-1 0,0 1 0,1 0 0,-1 0 0,0 0 0,0-1 0,0 1 0,0 0 0,0 0 0,0 0 0,1 0 0,-1 0 0,0 1 0,0-1 0,0 0 0,0 0 0,1 0 0,-1 1 0,0-1 0,-1 1 0,-35 12 0,32-11 0,1 1 0,0 0 0,-1 0 0,2 0 0,-1 0 0,0 1 0,1-1 0,-1 1 0,1 0 0,0 0 0,0 1 0,1-1 0,-1 1 0,1-1 0,0 1 0,0 0 0,0-1 0,1 1 0,0 0 0,0 0 0,0 0 0,1 0 0,-1 0 0,1 1 0,0-1 0,1 0 0,-1 0 0,2 5 0,0 2 0,1 0 0,0 0 0,1-1 0,0 1 0,1-1 0,0 0 0,0-1 0,2 1 0,-1-1 0,15 17 0,12 6 0,2-2 0,1-2 0,2-1 0,67 38 0,-105-65 0,3 0 0,-1 0 0,1 1 0,-1-1 0,0 1 0,1 0 0,-1-1 0,0 1 0,0 0 0,0 1 0,0-1 0,-1 0 0,1 0 0,0 1 0,-1-1 0,0 1 0,1-1 0,-1 1 0,0 0 0,-1-1 0,1 1 0,0 0 0,-1 0 0,1 0 0,-1 0 0,0-1 0,0 1 0,-1 4 0,0-2 0,0-1 0,-1 0 0,0 0 0,0 0 0,0-1 0,-1 1 0,1 0 0,-1-1 0,0 1 0,0-1 0,0 0 0,0 0 0,-1 0 0,1-1 0,-1 1 0,1-1 0,-7 3 0,-4 2-1365,1-3-5461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2:08.6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396 19 24575,'-48'-14'0,"-12"10"0,-114 5 0,169-1 0,0 0 0,1 1 0,-1-1 0,0 1 0,1 0 0,0 1 0,-1-1 0,1 1 0,0 0 0,-1 0 0,1 0 0,0 1 0,0-1 0,1 1 0,-1 0 0,1 0 0,-1 0 0,1 1 0,0-1 0,0 1 0,0 0 0,1 0 0,-1 0 0,1 0 0,0 0 0,0 0 0,1 1 0,-1-1 0,1 1 0,-1 4 0,-2 14 0,2 1 0,0 0 0,1-1 0,5 45 0,-1-11 0,-3-43 0,0 0 0,1 0 0,1 0 0,0 0 0,1 0 0,0 0 0,7 15 0,-8-23 0,1 0 0,1-1 0,-1 1 0,1-1 0,0 0 0,0 0 0,1 0 0,-1-1 0,1 0 0,0 0 0,0 0 0,1 0 0,-1-1 0,1 1 0,0-2 0,-1 1 0,1-1 0,7 3 0,0-1-124,0-1 0,1 0 0,-1-1 0,1 0 0,0-1 0,-1 0-1,1-1 1,0-1 0,-1 0 0,16-4 0,-18 1-6702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2:09.1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179 123 24575,'0'-1'0,"-1"-1"0,0 0 0,1 0 0,-1 1 0,0-1 0,0 0 0,0 1 0,0-1 0,0 1 0,-1-1 0,1 1 0,0-1 0,-1 1 0,1 0 0,-1 0 0,1 0 0,-1 0 0,1 0 0,-1 0 0,0 0 0,0 0 0,1 1 0,-1-1 0,0 1 0,0-1 0,0 1 0,0 0 0,-3 0 0,-56-4 0,58 5 0,0 0 0,0 0 0,0 0 0,0 0 0,0 0 0,0 1 0,1-1 0,-1 1 0,0 0 0,1 0 0,-1 0 0,1 0 0,0 0 0,0 1 0,0-1 0,0 0 0,0 1 0,0 0 0,1-1 0,-1 1 0,1 0 0,0 0 0,0 0 0,0 0 0,0 0 0,-1 6 0,-2 10 0,0 2 0,-1 39 0,4-46 0,1-8 0,-2 7 0,2 0 0,-1 1 0,2-1 0,0 0 0,3 18 0,-3-27 0,1 0 0,-1 0 0,1-1 0,-1 1 0,1 0 0,0-1 0,1 0 0,-1 1 0,0-1 0,1 0 0,0 0 0,0-1 0,0 1 0,0 0 0,0-1 0,0 0 0,1 0 0,-1 0 0,1 0 0,-1 0 0,1-1 0,4 2 0,4 1 0,0 0 0,1 0 0,-1-1 0,1-1 0,-1 0 0,1 0 0,14-1 0,-22-2 0,-1 0 0,1 0 0,0 0 0,-1 0 0,1 0 0,-1-1 0,0 0 0,0 0 0,1 0 0,-1-1 0,0 1 0,-1-1 0,1 0 0,0 0 0,-1 0 0,0-1 0,0 1 0,0-1 0,0 0 0,0 0 0,-1 0 0,4-7 0,5-15 0,-1-1 0,-1-1 0,-2 0 0,-1 0 0,4-38 0,-6 43 0,0-13-455,-2-1 0,-1-39 0,-2 62-6371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2:09.6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163 1 24575,'-7'0'0,"1"1"0,-1 0 0,1 0 0,0 1 0,-1 0 0,1 0 0,0 1 0,0-1 0,1 1 0,-1 0 0,0 1 0,1-1 0,0 1 0,0 0 0,0 1 0,0-1 0,1 1 0,-4 5 0,2-3 0,0 1 0,1 0 0,0 0 0,0 0 0,1 0 0,0 1 0,1-1 0,0 1 0,0 0 0,1 0 0,-2 17 0,3-17 0,1 0 0,0-1 0,0 1 0,1 0 0,1 0 0,-1-1 0,1 1 0,1-1 0,0 1 0,0-1 0,4 8 0,0-5 0,0 0 0,0-1 0,2 1 0,-1-2 0,1 1 0,18 14 0,-25-22 0,0-1 0,0 1 0,0 0 0,0-1 0,0 1 0,0 0 0,-1 0 0,1 0 0,-1 1 0,0-1 0,1 0 0,-1 0 0,0 1 0,-1-1 0,1 1 0,0-1 0,0 1 0,-1-1 0,0 1 0,1-1 0,-1 1 0,0-1 0,0 1 0,-1-1 0,1 1 0,0-1 0,-1 1 0,0-1 0,1 1 0,-1-1 0,0 1 0,0-1 0,0 0 0,-3 4 0,1-2 0,-1 1 0,1-1 0,-1-1 0,0 1 0,0 0 0,0-1 0,-1 0 0,1 0 0,-1 0 0,0 0 0,0-1 0,0 0 0,0 0 0,0 0 0,-9 1 0,13-2-72,0-1 1,0 0-1,0 0 0,0 0 0,-1 0 0,1 0 0,0 0 0,0 0 1,0 0-1,0-1 0,0 1 0,0 0 0,0-1 0,0 1 0,0-1 1,0 1-1,0-1 0,-1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2:10.0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81 1 24575,'2'103'0,"-4"116"0,0-189 0,-2 1 0,-1 0 0,-1-1 0,-20 57 0,22-79-227,1-1-1,-1 0 1,-1 0-1,0 0 1,-5 6-1,3-5-6598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2:10.4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36 24575,'57'-1'0,"0"-2"0,62-13 0,-44 7-383,0 3-1,86 5 0,-152 1 170,14 1-6612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2:26.4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24575,'2'0'0,"8"0"0,8 0 0,4 0 0,1 0 0,2 0 0,1 0 0,1 0 0,-3 0-8191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0:25.5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196 57 24575,'0'-2'0,"0"1"0,0-1 0,0 0 0,0 0 0,0 1 0,0-1 0,0 0 0,-1 1 0,1-1 0,-1 0 0,1 0 0,-1 1 0,1-1 0,-1 1 0,0-1 0,0 1 0,0-1 0,0 1 0,0-1 0,0 1 0,0 0 0,-1 0 0,1-1 0,0 1 0,-1 0 0,1 0 0,-1 0 0,1 1 0,-1-1 0,1 0 0,-3 0 0,2 1 0,-1 0 0,1 0 0,-1 0 0,1 0 0,0 1 0,-1-1 0,1 1 0,-1 0 0,1-1 0,0 1 0,0 0 0,-1 0 0,1 1 0,0-1 0,0 0 0,0 1 0,0-1 0,1 1 0,-1 0 0,0 0 0,1-1 0,-3 5 0,-11 14 0,1 1 0,2 0 0,0 1 0,1 0 0,1 1 0,1 0 0,1 0 0,1 1 0,1 1 0,1-1 0,1 0 0,2 1 0,0 0 0,3 32 0,-1-54 0,1 1 0,-1-1 0,1 0 0,0 0 0,0 0 0,1 0 0,-1 0 0,1 0 0,-1 0 0,1-1 0,0 1 0,0 0 0,0-1 0,1 0 0,-1 1 0,0-1 0,1 0 0,0 0 0,-1 0 0,1-1 0,0 1 0,0-1 0,0 1 0,0-1 0,0 0 0,0 0 0,0 0 0,0-1 0,1 1 0,3 0 0,15 1 0,0-1 0,-1 0 0,37-5 0,-20 2 0,-34 2 0,0 0 0,0 0 0,0 0 0,0 0 0,0 0 0,0-1 0,0 0 0,0 0 0,0 0 0,-1 0 0,1-1 0,0 1 0,-1-1 0,1 0 0,-1 0 0,0 0 0,0 0 0,0-1 0,0 0 0,0 1 0,0-1 0,0 0 0,-1 0 0,0-1 0,1 1 0,-1 0 0,0-1 0,-1 1 0,1-1 0,-1 0 0,0 1 0,1-1 0,-1 0 0,-1 0 0,2-8 0,-1-4 0,0-1 0,0 0 0,-1 1 0,-2-1 0,1 0 0,-2 1 0,0-1 0,-1 1 0,-1 0 0,0 0 0,-1 0 0,-1 1 0,0 0 0,-1 0 0,-1 1 0,0 0 0,-1 1 0,0-1 0,-1 2 0,-1 0 0,0 0 0,-1 1 0,-26-18 0,33 26-136,0 0-1,0 0 1,0 1-1,0 0 1,-1 0-1,1 0 1,-1 1-1,1 0 0,-12 0 1,3 1-6690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1:30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24575,'0'442'0,"0"-441"-80,-1-1 42,1 1 1,0-1-1,0 1 0,0-1 0,0 1 0,0 0 1,-1-1-1,1 1 0,0-1 0,0 1 0,1 0 1,-1-1-1,0 1 0,0-1 0,0 1 0,0-1 1,0 1-1,1-1 0,-1 1 0,0 0 0,0-1 1,1 1-1,-1-1 0,1 0 0,-1 1 0,0-1 1,1 1-1,-1-1 0,1 1 0,-1-1 0,1 0 1,-1 1-1,1-1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2:26.8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24575,'3'0'0,"4"0"0,4 0 0,3 0 0,5 0 0,5 0 0,5 0 0,3 0 0,-3 0-8191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2:30.0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19 24575,'0'-3'0,"6"-1"0,5 0 0,3 1 0,3 1 0,2 1 0,2 0 0,2 1 0,3 0 0,-1 0 0,-4 0-8191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2:30.3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19 24575,'2'0'0,"5"0"0,4 0 0,6 0 0,3 0 0,1 0 0,1 0 0,-2 0 0,0-3 0,-1-1 0,-1 0 0,0 1 0,0 1 0,2 1 0,2 0 0,-1 1 0,0 0 0,-4 0-8191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2:30.7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10 173 24575,'-1'0'0,"0"0"0,1 0 0,-1-1 0,1 1 0,-1 0 0,1 0 0,0-1 0,-1 1 0,1-1 0,-1 1 0,1 0 0,0-1 0,-1 1 0,1-1 0,0 1 0,-1-1 0,1 1 0,0-1 0,0 1 0,-1-1 0,1 0 0,0 1 0,0-1 0,0 1 0,0-1 0,0 1 0,0-1 0,0 0 0,0 1 0,0-1 0,0 1 0,0-1 0,0 0 0,0 1 0,1-1 0,-1 1 0,0-1 0,0 1 0,1-1 0,-1 1 0,0-1 0,1 0 0,10-26 0,-4 13 0,1 0 0,0 1 0,1 0 0,1 1 0,0 0 0,1 0 0,24-20 0,-35 32 0,0 0 0,1 0 0,-1-1 0,0 1 0,1 0 0,-1 0 0,0 0 0,1-1 0,-1 1 0,0 0 0,1 0 0,-1 0 0,1 0 0,-1 0 0,0 0 0,1 0 0,-1 0 0,1 0 0,-1 0 0,0 0 0,1 0 0,-1 0 0,1 0 0,-1 0 0,0 0 0,1 0 0,-1 1 0,0-1 0,1 0 0,-1 0 0,0 0 0,1 1 0,-1-1 0,0 0 0,1 0 0,-1 1 0,0-1 0,1 1 0,6 21 0,-5 29 0,-2-48 0,1 74 0,-3 90 0,0-142 0,-1-1 0,0 0 0,-2 0 0,-14 39 0,-4-26-1365,15-27-5461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2:31.1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1 114 24575,'167'-1'0,"252"-33"0,-27-36-1365,-342 62-5461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2:51.1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1 264 24575,'2'-3'0,"0"0"0,0 0 0,0 0 0,1 1 0,-1-1 0,1 1 0,-1-1 0,1 1 0,0 0 0,0 0 0,0 0 0,0 1 0,6-3 0,1-2 0,68-42 0,-2-5 0,73-64 0,-149 117 0,0 0 0,0-1 0,0 1 0,0 0 0,0 0 0,0 0 0,1 0 0,-1-1 0,0 1 0,0 0 0,0 0 0,0 0 0,0-1 0,0 1 0,1 0 0,-1 0 0,0 0 0,0 0 0,0 0 0,0 0 0,1-1 0,-1 1 0,0 0 0,0 0 0,0 0 0,1 0 0,-1 0 0,0 0 0,0 0 0,0 0 0,1 0 0,-1 0 0,0 0 0,0 0 0,1 0 0,-1 0 0,0 0 0,0 0 0,0 0 0,1 0 0,-1 0 0,0 0 0,0 1 0,0-1 0,0 0 0,1 0 0,-1 0 0,0 0 0,0 0 0,0 0 0,1 1 0,-4 15 0,-17 36 0,13-33 0,2 2-68,0 0 0,1 1 0,2 0 0,0-1 0,1 1 0,3 29 0,-2-22-821,1-13-5937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2:51.6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465 75 24575,'0'-3'0,"0"0"0,-1 0 0,1 0 0,-1 0 0,0 0 0,0 0 0,0 1 0,0-1 0,0 0 0,0 0 0,-1 0 0,1 1 0,-1-1 0,0 1 0,0 0 0,0-1 0,0 1 0,0 0 0,-1 0 0,1 0 0,-1 0 0,1 1 0,-1-1 0,0 1 0,1-1 0,-1 1 0,0 0 0,0 0 0,0 0 0,0 0 0,0 1 0,-4-1 0,-12-2 0,-1 1 0,1 1 0,-40 3 0,32-1 0,2 0 0,11-2 0,0 2 0,0-1 0,-23 6 0,32-5 0,0 1 0,0-1 0,1 1 0,-1 0 0,1 1 0,-1-1 0,1 1 0,0 0 0,0 0 0,0 0 0,0 0 0,1 1 0,-1 0 0,-2 4 0,-5 7 0,1 0 0,1 1 0,0 0 0,1 1 0,1 0 0,0 0 0,2 1 0,0-1 0,1 1 0,0 0 0,2 1 0,-1 26 0,2-29 0,2 0 0,0 0 0,1 0 0,1-1 0,0 1 0,1-1 0,1 0 0,0 0 0,1 0 0,1-1 0,0 0 0,1 0 0,0 0 0,20 23 0,-22-32 0,0 0 0,0 0 0,0 0 0,1 0 0,-1-1 0,1 0 0,0-1 0,1 0 0,-1 0 0,1 0 0,-1-1 0,1 0 0,14 2 0,2-2 0,0 0 0,1-1 0,29-4 0,-46 2 5,0 0 0,0-1 0,0 1-1,0-2 1,0 1 0,0-1 0,-1 0 0,0-1-1,1 0 1,-1 0 0,0-1 0,-1 1 0,1-1-1,-1-1 1,0 1 0,0-1 0,-1 0-1,0-1 1,0 1 0,0-1 0,-1 0 0,0 0-1,0-1 1,5-14 0,1-10-302,-1 1 0,-1-1 0,-2 0 0,4-60 0,-8 65-6529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2:52.2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44 436 24575,'2'-1'0,"0"1"0,0-1 0,0 1 0,0-1 0,0 0 0,0 0 0,0 0 0,0 0 0,0 0 0,0-1 0,0 1 0,0 0 0,-1-1 0,1 0 0,2-2 0,24-33 0,-20 26 0,-3 4 0,0 0 0,-1-1 0,0 0 0,0 0 0,0 0 0,-1 0 0,0 0 0,-1-1 0,0 0 0,0 1 0,-1-1 0,0 0 0,0 1 0,-1-1 0,0 0 0,-1 0 0,0 0 0,0 1 0,-4-11 0,4 17 0,0 0 0,0 1 0,0-1 0,-1 0 0,1 1 0,-1-1 0,1 0 0,-1 1 0,0 0 0,1-1 0,-1 1 0,0 0 0,0 0 0,0 0 0,0 0 0,0 1 0,0-1 0,0 0 0,0 1 0,0-1 0,-1 1 0,1 0 0,0 0 0,0 0 0,0 0 0,0 0 0,-1 0 0,1 1 0,0-1 0,0 1 0,0-1 0,0 1 0,0 0 0,0 0 0,-2 1 0,-1 0 0,1-1 0,-1 1 0,1 1 0,0-1 0,0 1 0,0-1 0,0 1 0,0 0 0,0 1 0,1-1 0,0 1 0,0-1 0,0 1 0,0 0 0,-3 5 0,2 9 0,1-1 0,0 1 0,1 0 0,1 1 0,1-1 0,0 0 0,4 19 0,-1 24 0,-3-43 0,0 12 0,1 0 0,7 40 0,-6-60 0,0 0 0,1 1 0,1-1 0,-1-1 0,2 1 0,-1 0 0,2-1 0,-1 0 0,1 0 0,10 11 0,-4-7 0,1 0 0,0 0 0,1-1 0,0-1 0,1 0 0,20 10 0,-29-18 0,-1 0 0,1-1 0,-1 0 0,1 0 0,0-1 0,0 1 0,0-1 0,0 0 0,12-1 0,-15 0 0,1 0 0,0-1 0,-1 0 0,1 0 0,-1 0 0,1 0 0,-1 0 0,1-1 0,-1 0 0,0 1 0,0-1 0,0-1 0,0 1 0,0 0 0,0-1 0,-1 1 0,5-6 0,4-7 0,0-2 0,0 0 0,-2 0 0,0-1 0,-1 0 0,7-23 0,26-118 0,-34 117 30,-1-1 0,-2 0 0,-2-64 0,-4 78-242,0 0 0,-2 0 0,-1 0-1,-1 1 1,-2-1 0,-11-26 0,8 29-6614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2:52.8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233 323 24575,'1'-1'0,"1"1"0,-1-1 0,0 1 0,0-1 0,0 0 0,0 0 0,0 0 0,0 1 0,0-1 0,0 0 0,0 0 0,-1 0 0,1 0 0,0 0 0,0-1 0,-1 1 0,1 0 0,-1 0 0,1 0 0,-1 0 0,0-1 0,1 0 0,8-32 0,-9 33 0,5-30 0,-1-1 0,-2 1 0,-2-1 0,-3-43 0,2 72 0,1 0 0,0 0 0,-1 1 0,1-1 0,-1 0 0,0 1 0,0-1 0,0 0 0,0 1 0,0-1 0,-1 1 0,1 0 0,-1-1 0,1 1 0,-1 0 0,0 0 0,0 0 0,0 0 0,0 0 0,0 0 0,-1 1 0,1-1 0,0 1 0,-1 0 0,1-1 0,-1 1 0,0 0 0,1 1 0,-1-1 0,0 0 0,1 1 0,-1-1 0,0 1 0,0 0 0,-4 0 0,1 0 0,0 1 0,0-1 0,0 1 0,0 1 0,0-1 0,0 1 0,0 0 0,0 0 0,0 1 0,1-1 0,-1 1 0,1 1 0,0-1 0,0 1 0,-6 5 0,1 1 0,1 1 0,0 0 0,0 0 0,1 1 0,1 0 0,0 1 0,1 0 0,0 0 0,1 0 0,0 1 0,-3 19 0,2 2 0,2 1 0,2 0 0,2 49 0,1-76 0,-1 27 0,2-1 0,12 68 0,-12-95 0,0 0 0,0 1 0,1-2 0,0 1 0,0 0 0,1 0 0,-1-1 0,2 0 0,-1 0 0,1 0 0,0 0 0,1-1 0,-1 0 0,1 0 0,1 0 0,-1-1 0,1 0 0,10 6 0,-12-9 0,0-1 0,0 1 0,0-1 0,0-1 0,0 1 0,0-1 0,1 1 0,-1-1 0,0-1 0,0 1 0,0-1 0,0 0 0,0 0 0,0 0 0,0-1 0,0 0 0,0 0 0,-1 0 0,1 0 0,0-1 0,-1 0 0,4-3 0,14-10 0,-2 0 0,37-38 0,-50 47 0,-5 5-17,15-14-152,0-1 1,-1 0-1,-1-2 1,0 1-1,-2-2 1,0 0-1,13-28 1,-17 20-6658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2:53.8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92 24575,'57'-3'0,"104"-19"0,-31 2 0,653-26-899,4 46-497,-389 3 1123,-59-3-664,-198 0-3749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2:29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54 24575,'-61'-16'0,"95"15"0,-26 0 0,-32 1 0,-5-1 0,-65 4 0,86-3 0,0 1 0,0 1 0,0-1 0,0 1 0,0 1 0,1-1 0,-1 1 0,-12 8 0,20-11 0,0 0 0,0 0 0,0 0 0,0 1 0,0-1 0,0 0 0,0 0 0,0 1 0,0-1 0,0 0 0,0 0 0,0 1 0,0-1 0,0 0 0,0 0 0,0 1 0,0-1 0,0 0 0,0 0 0,0 0 0,1 1 0,-1-1 0,0 0 0,0 0 0,0 0 0,0 1 0,1-1 0,-1 0 0,0 0 0,0 0 0,0 0 0,1 0 0,-1 1 0,0-1 0,0 0 0,1 0 0,-1 0 0,0 0 0,0 0 0,0 0 0,1 0 0,-1 0 0,0 0 0,0 0 0,1 0 0,-1 0 0,0 0 0,0 0 0,1 0 0,-1 0 0,0 0 0,0 0 0,1 0 0,-1-1 0,0 1 0,19 3 0,34-4 0,104-13 0,-124 10 0,-31 4 0,1-1 0,-1 1 0,1 0 0,-1-1 0,0 0 0,0 1 0,1-1 0,-1 0 0,0 0 0,0 0 0,0 0 0,0-1 0,0 1 0,3-3 0,-5 4 0,0-1 0,0 1 0,1 0 0,-1-1 0,0 1 0,0 0 0,0-1 0,0 1 0,0 0 0,0-1 0,0 1 0,0 0 0,0-1 0,0 1 0,0 0 0,0-1 0,0 1 0,0 0 0,0-1 0,0 1 0,0 0 0,0-1 0,0 1 0,0 0 0,0-1 0,-1 1 0,1 0 0,0-1 0,0 1 0,0 0 0,-1-1 0,1 1 0,-21-10 0,-9 3-197,0 3 0,0 0-1,-1 2 1,-38 2 0,59 0-182,-13 0-6447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3:11.3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7458 7569 24575,'-193'2'0,"5"1"0,-191-23 0,60-1 0,-96 8 0,333 5 0,1-3 0,1-4 0,-84-28 0,-155-64 0,279 95 0,-1 2 0,-1 2 0,-54-3 0,57 8 0,0-2 0,0-2 0,1-2 0,-43-14 0,-208-68 0,49 19 0,5-13 0,189 69 0,-1 3 0,-61-11 0,69 14 0,1-3 0,0 0 0,1-3 0,1-1 0,-51-33 0,-20-8 0,92 49 0,0-1 0,1 0 0,0-2 0,0 1 0,-23-27 0,23 21 0,-2 2 0,0 0 0,-26-18 0,4 11 0,28 16 0,0 1 0,0-2 0,0 1 0,0-1 0,1-1 0,1 0 0,-1 0 0,1 0 0,-12-17 0,-14-31 0,-3 2 0,-2 2 0,-2 2 0,-69-66 0,44 56 0,-116-94 0,168 143 0,1-1 0,1 0 0,0-1 0,0 0 0,1-1 0,1 0 0,0 0 0,1-2 0,-10-23 0,17 36 0,-14-24 0,-2 1 0,-38-43 0,5 7 0,-74-82 0,2 3 0,-2-46 0,-11-13 0,106 154 0,1 0 0,2-2 0,-29-73 0,-18-34 0,38 83 0,-29-88 0,-14-31 0,-4 48 0,10 23 0,24 36 0,-66-85 0,-17 3 0,97 124 0,16 15 0,1 0 0,-22-44 0,-2-4 0,-47-94 0,42 75 0,4-2 0,-39-132 0,75 208 0,-39-114 0,-43-206 0,60 105 0,-12 4 0,9 29 0,-3-12 0,22 124 0,-6-20 0,-5 14 0,-25-91 0,33 131 0,-11-80 0,13 15 0,10 71 0,-2 0 0,-21-82 0,11 84-257,-27-49 0,34 76-594,4 10-5975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7:10.6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59 797 24575,'-4'-3'0,"1"0"0,0-1 0,1 1 0,-1-1 0,1 0 0,0 0 0,0 0 0,0 0 0,0-1 0,1 1 0,-2-6 0,0 2 0,-3-9 0,1 1 0,1 0 0,0-1 0,1 0 0,-1-30 0,6-91 0,0 56 0,9-223-1365,-3 224-5461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7:11.8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1 675 24575,'17'-86'0,"-14"-332"0,-5 248 0,4 245 0,4 0 0,29 144 0,-32-206-273,0-1 0,1 1 0,1 0 0,6 12 0,-4-14-6553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17:13.6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24575,'3'3'0,"-1"1"0,1 0 0,0 0 0,-1 0 0,0 1 0,0-1 0,0 0 0,-1 1 0,1-1 0,0 8 0,7 53 0,-7-44 0,9 82 0,-4 0 0,-8 132 0,-6-203-1365,3-20-5461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3:22.2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24575,'9'223'0,"0"15"0,-9-185-1365,0-38-5461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3:27.1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1 216 24575,'3'3'0,"10"1"0,12-1 0,16 0 0,23-3 0,21-6 0,26-7 0,21-7 0,19-7 0,15-4-1077,17-1 1077,13 3-1564,5 0 1564,3 5 0,-34 7-5550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4:10.5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 0 24575,'2'3'0,"0"0"0,0 0 0,-1 0 0,1 0 0,-1 0 0,1 0 0,-1 1 0,0-1 0,-1 0 0,1 1 0,0-1 0,-1 5 0,2 49 0,-2-39 0,1 25 0,-1-1 0,-2 1 0,-2 0 0,-14 60 0,2-25-1365,11-66-5461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4:13.1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8112 1 24575,'-387'0'-99,"-1286"21"-877,1221-6 1269,-411 26 489,290-7-782,430-28 0,-868 3 0,595-11 0,-1448 2 0,1770-4 0,0-3 0,-122-27 0,159 24 0,0 2 0,-93 0 0,107 8-1365,25 0-5461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4:18.6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1 219 24575,'5095'0'-6056,"-4503"12"6211,374-9 5740,-251-87-5895,-319 29 0,168 18 7,1 37-8,-243 2 1,-282-4 0,1-1 0,49-13 0,-1 1 0,-38-2-1258,-50 17 1151,14-7-6719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4:21.8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214 0 24575,'-3'1'0,"1"0"0,0 1 0,0-1 0,0 0 0,0 1 0,1-1 0,-1 1 0,0 0 0,1 0 0,-1-1 0,1 1 0,-1 0 0,1 0 0,0 0 0,0 1 0,-1 1 0,-1 1 0,-20 38 0,2 1 0,1 2 0,3 0 0,2 0 0,-15 77 0,-18 248 0,41-259 0,8 169 0,-1-278-59,0 0 0,1 0-1,-1 0 1,0 0-1,1-1 1,0 1 0,-1 0-1,1 0 1,0 0 0,1 0-1,-1-1 1,0 1 0,1-1-1,-1 1 1,1-1-1,0 0 1,0 1 0,0-1-1,0 0 1,0 0 0,1 0-1,1 1 1,6 0-6767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2:29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24575,'6'0'0,"4"3"0,5 1 0,2 0 0,1 2 0,-2 3 0,-1 0 0,0-1 0,0-3 0,1-1 0,1-2 0,3-1 0,-2-1-8191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4:23.6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601 37 24575,'0'2'0,"1"0"0,0 0 0,-1 0 0,1 0 0,0 0 0,0 0 0,0 0 0,1 0 0,-1 0 0,0 0 0,1-1 0,-1 1 0,1-1 0,-1 1 0,1-1 0,0 1 0,0-1 0,0 0 0,-1 0 0,1 0 0,0 0 0,0 0 0,1 0 0,-1-1 0,0 1 0,0-1 0,0 1 0,4-1 0,74 9 0,-67-8 0,587 4 0,-334-8 0,-59 1 0,331-46 0,-119 11 0,2 35 0,-219 4 0,-92 2 0,-1 6 0,0 4 0,207 55 0,-201-40 0,1-5 0,1-5 0,1-5 0,125-2 0,-128-14 0,120 3 0,-219 1 0,0 1 0,0 0 0,0 1 0,24 10 0,-25-8 0,1-1 0,0 0 0,0-2 0,20 3 0,36-1 0,116-9 0,-143-10 0,-40 12 0,0 0 0,0 0 0,0 0 0,0 1 0,0-1 0,0 2 0,0-1 0,10 0 0,-14 1 0,0 1 0,1-1 0,-1 1 0,0-1 0,0 1 0,0 0 0,1 0 0,-1-1 0,0 1 0,0 0 0,0 0 0,0 0 0,0 0 0,0 0 0,-1 0 0,1 1 0,0-1 0,-1 0 0,1 0 0,0 0 0,-1 1 0,1-1 0,-1 0 0,0 1 0,0-1 0,1 0 0,-1 1 0,0-1 0,0 2 0,0 48 0,0-39 0,-5 50 0,-17 89 0,3-29 0,17-113 0,-11 96 0,-1 128 0,17-199 0,-2-25 0,0 1 0,0-1 0,-1 1 0,-1-1 0,1 1 0,-1-1 0,-1 1 0,-3 11 0,4-19 0,-1 0 0,1 0 0,-1 0 0,0-1 0,0 1 0,0 0 0,0-1 0,0 0 0,0 1 0,0-1 0,0 0 0,-1 0 0,1 0 0,0 0 0,-1-1 0,1 1 0,0-1 0,-1 1 0,1-1 0,-5 0 0,-59 0 0,46-2 0,-607 1 0,-23-1 0,420-6 0,-164-3 0,13 10 0,-343 4 0,382 15 0,165 3 0,56-4 0,-442 15 0,92-19 0,-52-7 0,309-8 0,175-1-1365,24-1-5461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6:07.8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2665 317 24575,'-15'-11'0,"-1"1"0,-1 0 0,1 1 0,-2 0 0,1 1 0,-1 2 0,-29-9 0,8 3 0,-54-22 0,-1 4 0,-2 4 0,-150-21 0,109 34 0,-434-37 0,417 41 0,-533-8 0,676 18 0,-1 0 0,1 2 0,0-1 0,-1 2 0,1-1 0,0 1 0,1 1 0,-1 0 0,1 1 0,0 0 0,0 0 0,1 1 0,0 0 0,0 1 0,0 0 0,1 0 0,1 1 0,-1 0 0,-7 13 0,-4 7 0,1 1 0,2 1 0,1 1 0,2 0 0,-12 42 0,4 12 0,4 1 0,-9 121 0,24-189 0,-2 11 0,2-1 0,1 1 0,1 0 0,2 0 0,5 33 0,-5-53 0,1 1 0,0 0 0,1-1 0,0 1 0,1-1 0,0 0 0,1 0 0,0-1 0,0 0 0,1 0 0,0 0 0,0-1 0,1 0 0,0 0 0,1-1 0,18 12 0,-5-6 0,1-1 0,0-1 0,1-2 0,0 0 0,1-1 0,38 6 0,160 14 0,-173-24 0,242 19-347,489-24 1,-680-7 346,0-5 0,181-47 0,-230 45 0,0-3 0,-2-2 0,0-2 0,-1-2 0,-2-2 0,-1-2 0,45-36 0,-76 51-96,1 0-1,-2-2 1,0 0 0,-1 0 0,0-1 0,-2 0 0,0-1 0,0-1 0,-2 0-1,0 0 1,-1-1 0,5-20 0,2-16-6152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6:51.7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 1 24575,'-2'3'0,"0"0"0,0 0 0,0 0 0,0 1 0,0-1 0,1 1 0,-1-1 0,1 1 0,0 0 0,0-1 0,0 1 0,1 0 0,0 0 0,-1 0 0,1-1 0,0 1 0,1 0 0,-1 0 0,1 0 0,0-1 0,0 1 0,0 0 0,0-1 0,0 1 0,1-1 0,0 1 0,0-1 0,0 0 0,0 1 0,0-1 0,0 0 0,1 0 0,0-1 0,0 1 0,-1-1 0,7 5 0,11 0 0,0 0 0,1-2 0,0 0 0,0-1 0,0-1 0,42 1 0,-36-3 0,1519 62-3241,-1381-62-1709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4:07.0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107 1 24575,'-2'37'0,"-12"70"0,-1 5 0,-13 136 0,-2 101 0,13 447 0,17 1262 0,2-2031 0,0-1 0,13 51 0,-10-52 0,0 0 0,-1 1 0,0 32 0,4-7 24,-3-29-1413,-3-9-5437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4:07.5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24575,'562'18'-215,"3082"-15"-8282,-2746-5 10356,0 1 4416,-823-2-7062,-45-1-6039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4:26.5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0 338 24575,'1'-7'0,"0"0"0,0 0 0,1 1 0,0-1 0,0 0 0,1 1 0,-1-1 0,1 1 0,1 0 0,4-7 0,46-60 0,-39 54 0,129-141 0,-144 159 0,0 1 0,1-1 0,-1 1 0,1-1 0,-1 1 0,1 0 0,-1-1 0,1 1 0,-1-1 0,1 1 0,0 0 0,-1 0 0,1-1 0,-1 1 0,1 0 0,0 0 0,-1 0 0,1 0 0,-1 0 0,1 0 0,0 0 0,-1 0 0,1 0 0,0 0 0,-1 0 0,1 0 0,0 0 0,-1 0 0,1 1 0,-1-1 0,1 0 0,-1 1 0,1-1 0,0 0 0,-1 1 0,1-1 0,0 1 0,17 29 0,-13-16 0,-1 0 0,-1-1 0,2 17 0,10 151 0,-13-164-1365,-1-2-5461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4:28.0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167 87 24575,'-25'0'0,"14"-1"0,0 1 0,1 0 0,-1 1 0,0 0 0,-12 3 0,20-3 0,0 0 0,0 1 0,0-1 0,0 0 0,0 1 0,1-1 0,-1 1 0,1 0 0,-1 0 0,1 0 0,0 0 0,0 1 0,-1-1 0,2 0 0,-1 1 0,0 0 0,0-1 0,1 1 0,0 0 0,-1 0 0,1 0 0,-1 4 0,-3 20 0,1-1 0,2 0 0,0 0 0,2 1 0,4 37 0,-1 18 0,-3-76 0,0-1 0,1 0 0,-1 1 0,1-1 0,0 0 0,1 1 0,-1-1 0,1 0 0,0 0 0,5 9 0,-5-11 0,0-1 0,0 1 0,0 0 0,1-1 0,-1 0 0,1 1 0,0-1 0,-1 0 0,1 0 0,0-1 0,0 1 0,0-1 0,0 1 0,1-1 0,-1 0 0,0 0 0,0 0 0,6 0 0,-7-1 0,0 0 0,-1 0 0,1 0 0,0-1 0,0 1 0,-1 0 0,1-1 0,0 0 0,-1 1 0,1-1 0,-1 0 0,1 0 0,-1 0 0,1 0 0,-1 0 0,0 0 0,1 0 0,-1 0 0,0 0 0,0-1 0,0 1 0,0 0 0,0-1 0,0 1 0,0-1 0,-1 1 0,1-1 0,0 0 0,-1 1 0,1-1 0,-1 0 0,1-2 0,8-57 0,-9 60 0,0-43 0,-1 0 0,-2 0 0,-2 0 0,-12-44 0,-9-56-1365,24 125-5461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4:54.6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2528 24575,'74'3'0,"-41"-1"0,0-2 0,0 0 0,42-8 0,1-15 0,-61 18 0,-1 0 0,1 0 0,0 1 0,0 1 0,28-2 0,-19 2 0,-1-1 0,1-1 0,-1-1 0,0-2 0,0 0 0,-1-1 0,38-21 0,0 1 0,188-71 0,23 9 0,-117 24 0,1-16 0,-52 30 0,-72 35 0,65-26 0,-82 38 0,-1 0 0,0-1 0,0-1 0,0 0 0,13-11 0,-14 11 0,48-30 0,-43 29 0,-1-1 0,0 0 0,23-22 0,-30 25 0,0 0 0,1 1 0,-1 0 0,1 1 0,0 0 0,1 0 0,13-4 0,-12 5 0,-1 0 0,0-1 0,0 0 0,0-1 0,-1 0 0,12-10 0,-11 6 0,0 0 0,-1-1 0,-1 0 0,1-1 0,-2 0 0,0 0 0,0-1 0,9-22 0,-10 24 0,0 0 0,0 0 0,1 1 0,1 0 0,-1 0 0,2 1 0,19-15 0,-16 13 0,1-1 0,-2-1 0,16-18 0,14-25 0,-19 27 0,-2-1 0,0 0 0,-2-2 0,19-44 0,-17 19 0,-15 36 0,2 0 0,0 1 0,1-1 0,14-20 0,40-53 0,-51 73 0,0-2 0,-1 1 0,8-26 0,55-111 0,-45 89 0,-21 54 0,0 0 0,-2-1 0,0 0 0,-1 0 0,0 0 0,-2-1 0,0 0 0,1-22 0,-3 27 0,0 1 0,1 0 0,0 0 0,1 0 0,6-15 0,-5 15 0,-1 0 0,1-1 0,-2 1 0,0-1 0,1-14 0,-3 15-124,1 0 0,0 0 0,1 0 0,1 1 0,0-1 0,0 1-1,1-1 1,0 1 0,1 0 0,12-19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4:55.8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4:56.2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24575,'0'3'0,"0"4"0,0 4 0,0 2 0,0 3 0,0 2 0,0-3-8191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2:29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24575,'3'0'0,"7"0"0,5 0 0,5 0 0,4 0 0,-1 0 0,2 0 0,1 0 0,-2 0 0,-2 0 0,1 0 0,0 0 0,-1 0 0,-1 0 0,-4 0-8191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4:56.5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24575,'0'3'0,"0"4"0,0 4 0,0 3 0,0 2 0,0 1 0,0 1 0,0 1 0,0-1 0,0 0 0,0 1 0,0-5-8191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4:56.9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 0 24575,'-11'69'0,"3"-26"0,7-35 0,-7 52 0,0 78 0,8 162-1365,0-285-5461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4:57.3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24575,'0'0'-8191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4:59.7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24575,'3'0'0,"4"0"0,3 0 0,4 0 0,5 0 0,2 0 0,1 0 0,3 0 0,2 0 0,4 0 0,4 0 0,7 0 0,1 0 0,2 0 0,0 0 0,-7 0-8191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5:00.3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0 475 24575,'1'-10'0,"1"0"0,0 0 0,0 0 0,1 0 0,1 0 0,-1 1 0,2-1 0,-1 1 0,1 0 0,8-11 0,-7 10 0,0 0 0,0-1 0,-1 1 0,0-1 0,-1-1 0,0 1 0,4-20 0,9-54 0,-12 67 0,0 0 0,-2-1 0,0 1 0,-1-1 0,-1-19 0,-1 37 0,0 0 0,1-1 0,-1 1 0,0-1 0,-1 1 0,1 0 0,0-1 0,0 1 0,0 0 0,-1-1 0,1 1 0,-1 0 0,1-1 0,-1 1 0,0 0 0,1 0 0,-1 0 0,0 0 0,0 0 0,0 0 0,0 0 0,0 0 0,0 0 0,0 0 0,0 0 0,0 0 0,0 0 0,0 1 0,-1-1 0,1 1 0,0-1 0,0 1 0,-1-1 0,1 1 0,0 0 0,-1-1 0,1 1 0,0 0 0,-1 0 0,1 0 0,-1 0 0,1 0 0,0 1 0,-3-1 0,1 1 0,0 1 0,-1-1 0,1 0 0,0 1 0,0 0 0,-1-1 0,1 1 0,0 0 0,1 1 0,-1-1 0,0 1 0,1-1 0,-1 1 0,1 0 0,0 0 0,-2 3 0,0 3 0,0 0 0,1 1 0,0-1 0,1 1 0,0-1 0,0 1 0,0 18 0,5 76 0,0-40 0,-3-39 30,1 0 0,0 0 0,8 35 0,-6-52-136,-1 1 0,1-1 0,0 0 0,1 0 0,0 0 0,1 0-1,-1-1 1,1 0 0,1 0 0,-1 0 0,1 0 0,1-1 0,6 6 0,-3-4-6720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5:00.9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232 19 24575,'-3'-2'0,"0"0"0,0 0 0,0 0 0,-1 0 0,1 1 0,-1-1 0,1 1 0,-1 0 0,1 0 0,-1 0 0,0 1 0,0-1 0,-4 1 0,-57 0 0,42 1 0,19-2 0,0 1 0,0 0 0,0 1 0,0-1 0,0 1 0,0-1 0,0 1 0,1 0 0,-1 1 0,0-1 0,0 1 0,1 0 0,-1 0 0,1 0 0,-6 4 0,7-3 0,-1 0 0,1 1 0,-1-1 0,1 1 0,0 0 0,1 0 0,-1 0 0,1 0 0,-1 0 0,1 0 0,0 0 0,1 0 0,-1 0 0,1 0 0,0 5 0,-1-1 0,0-1 0,1 1 0,0-1 0,1 1 0,0-1 0,0 1 0,0-1 0,1 1 0,0-1 0,4 10 0,-3-13 0,-1-1 0,1 1 0,-1-1 0,1 0 0,0 0 0,0 0 0,1 0 0,-1 0 0,1-1 0,-1 0 0,1 1 0,0-1 0,-1 0 0,1-1 0,0 1 0,1-1 0,-1 0 0,0 0 0,7 1 0,-9-1 0,1-1 0,-1 1 0,1 0 0,0-1 0,-1 0 0,1 0 0,-1 1 0,1-1 0,0-1 0,-1 1 0,1 0 0,-1-1 0,1 1 0,-1-1 0,1 0 0,-1 0 0,1 0 0,-1 0 0,0 0 0,1-1 0,-1 1 0,4-4 0,-4 1 0,0 1 0,0-1 0,0 0 0,-1 0 0,0 0 0,1 0 0,-1-1 0,-1 1 0,1 0 0,-1 0 0,1-1 0,-1 1 0,-1-6 0,0-14-35,3-29-1295,1 40-5496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5:01.6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202 15 24575,'-27'-7'0,"25"6"0,-1-1 0,0 1 0,1 0 0,-1 1 0,0-1 0,1 0 0,-1 1 0,0 0 0,0-1 0,1 1 0,-1 0 0,-3 1 0,2 0 0,1 0 0,0 0 0,0 0 0,0 1 0,0 0 0,0-1 0,1 1 0,-1 0 0,0 0 0,1 1 0,-1-1 0,1 0 0,0 1 0,0-1 0,0 1 0,0 0 0,0 0 0,1 0 0,-1 0 0,1 0 0,0 0 0,0 0 0,0 0 0,0 1 0,0-1 0,1 0 0,-1 4 0,-1 15 0,0-1 0,2 1 0,1 24 0,1-19 0,-3-25 0,1-1 0,0 1 0,-1-1 0,1 1 0,0-1 0,0 1 0,0-1 0,1 1 0,-1-1 0,0 1 0,1-1 0,-1 1 0,0-1 0,1 1 0,0-1 0,-1 1 0,1-1 0,0 0 0,0 1 0,0-1 0,0 0 0,0 0 0,0 0 0,0 0 0,0 0 0,0 0 0,0 0 0,1 0 0,-1 0 0,3 1 0,-1-2 0,-1-1 0,1 1 0,0-1 0,-1 0 0,1 1 0,-1-1 0,1 0 0,-1 0 0,1-1 0,-1 1 0,0 0 0,1-1 0,-1 0 0,0 1 0,0-1 0,0 0 0,2-4 0,3-2 0,0-1 0,-1 1 0,0-2 0,-1 1 0,0-1 0,-1 1 0,0-1 0,0-1 0,-1 1 0,0 0 0,-1-1 0,0 0 0,-1 1 0,0-1 0,-1-12 0,-25 417 0,13-261 0,-4-4 0,13-112 0,-1 0 0,0-1 0,-1 0 0,-1 0 0,-13 24 0,19-38-3,-1 0-1,0-1 1,1 1-1,-1-1 1,0 1-1,0-1 1,0 0-1,0 1 1,0-1-1,-1 0 1,1 0-1,0 0 1,-1 0-1,1 0 1,0 0-1,-1 0 1,1 0-1,-1 0 1,0-1-1,1 1 1,-1 0-1,1-1 1,-1 0-1,-2 1 1,2-2 14,0 1-1,0-1 1,0 0 0,1 0 0,-1 1 0,0-2 0,1 1 0,-1 0 0,0 0 0,1 0 0,0-1-1,-1 1 1,1-1 0,0 1 0,0-1 0,-1 1 0,0-4 0,-6-10-298,0 0 1,2-1 0,-9-26-1,14 37-41,-8-26-6498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5:31.3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389 1 24575,'-17'0'0,"1"0"0,0 0 0,0 1 0,0 0 0,-18 5 0,28-4 0,0 0 0,0 0 0,1 1 0,-1-1 0,1 1 0,-1 1 0,1-1 0,0 1 0,0 0 0,1 0 0,-1 0 0,1 1 0,0 0 0,-4 6 0,-10 15 0,2 1 0,1 1 0,1 0 0,-19 53 0,-22 125 0,41-143 0,2 1 0,3 0 0,3 0 0,5 116 0,1-175-136,1 1-1,-1-1 1,2 1-1,-1-1 1,0 0-1,1 1 1,0-1-1,0 0 0,4 6 1,5 4-6690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5:31.9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2 321 24575,'-1'-13'0,"0"0"0,1 0 0,1-1 0,0 1 0,1 0 0,1 0 0,0 0 0,1 0 0,0 0 0,0 1 0,2 0 0,0 0 0,9-16 0,3 1 0,-11 14 0,1 1 0,1 0 0,-1 1 0,2 0 0,0 0 0,14-11 0,-24 21 0,1 1 0,-1-1 0,1 1 0,0-1 0,-1 1 0,1-1 0,0 1 0,-1 0 0,1-1 0,0 1 0,-1 0 0,1 0 0,0-1 0,0 1 0,-1 0 0,1 0 0,0 0 0,0 0 0,0 0 0,-1 0 0,1 0 0,0 0 0,0 0 0,-1 0 0,1 1 0,0-1 0,0 0 0,-1 1 0,1-1 0,0 0 0,0 1 0,0 1 0,1-1 0,-1 1 0,0-1 0,0 1 0,0 0 0,0 0 0,-1-1 0,1 1 0,0 0 0,-1 0 0,1 0 0,0 2 0,2 65 0,-3-61 0,-3 385-1365,3-377-5461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5:32.2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19 24575,'0'-3'0,"3"-1"0,7 0 0,5 1 0,5 1 0,6 0 0,5 2 0,5-1 0,3 1 0,1 0 0,-1 1 0,3-1 0,0 0 0,-2 0 0,-1 0 0,-7 0-8191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2:30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24575,'2'0'0,"5"0"0,4 0 0,3 0 0,5 0 0,2 0 0,1 0 0,0 0 0,-2 0 0,0 0 0,-4 3 0,-2 1 0,0 0 0,1-1 0,0 0 0,-2-2-8191</inkml:trace>
  <inkml:trace contextRef="#ctx0" brushRef="#br0" timeOffset="1">635 18 24575,'3'0'0,"4"0"0,4 0 0,3 0 0,2 0 0,1 0 0,1 0 0,4 0 0,0 0 0,3 0 0,1 0 0,-2 0 0,-5 0-8191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5:32.9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1032 24575,'12'-3'0,"-1"0"0,1 0 0,-1-1 0,0 0 0,0-1 0,0 0 0,0-1 0,18-14 0,-2 4 0,22-13 0,-1-2 0,-1-2 0,-2-1 0,61-61 0,-86 73 0,0-1 0,-1 0 0,-2-2 0,0 0 0,-2-1 0,-1 0 0,-1-1 0,-1-1 0,-1 0 0,9-38 0,-8-3 0,-3 0 0,1-94 0,-8 113 0,-2 41 0,2-28 0,-2 36 0,0 0 0,0 0 0,0-1 0,0 1 0,0 0 0,0 0 0,0 0 0,0-1 0,-1 1 0,1 0 0,-1 0 0,1 0 0,0 0 0,-1-1 0,0 1 0,1 0 0,-1 0 0,0 0 0,-1-1 0,1 2 0,0 0 0,0 1 0,0-1 0,1 0 0,-1 1 0,0-1 0,0 1 0,0-1 0,1 1 0,-1 0 0,0-1 0,1 1 0,-1 0 0,0 0 0,1-1 0,-1 1 0,1 0 0,0 0 0,-1 0 0,1 0 0,-1-1 0,1 1 0,0 2 0,-11 27 0,10-28 0,-92 336 0,67-235 0,-2 3 0,5 1 0,5 1 0,5 1 0,1 176 0,12-328 0,3 1 0,1 0 0,2 1 0,21-72 0,-5 40 0,57-127 0,-76 193 0,0 1 0,0 0 0,1 0 0,0 0 0,0 0 0,0 1 0,0 0 0,11-10 0,-12 13 0,2-1 0,-1 1 0,0 0 0,0 0 0,0 0 0,1 1 0,-1-1 0,1 1 0,0 0 0,-1 1 0,1-1 0,0 1 0,7 0 0,-7-1 0,0 1 0,-1 0 0,1 1 0,0-1 0,0 1 0,0 0 0,0 0 0,0 0 0,-1 1 0,1 0 0,-1-1 0,1 2 0,7 4 0,-9-4 0,1 1 0,-1 0 0,0 0 0,0 0 0,-1 0 0,1 1 0,-1-1 0,0 1 0,0 0 0,0-1 0,-1 1 0,1 0 0,0 8 0,9 50-341,-3 0 0,-3 1-1,-3 67 1,-2-116-6485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5:33.4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156 212 24575,'0'-6'0,"-1"0"0,1 1 0,-1-1 0,0 1 0,0-1 0,0 1 0,-1-1 0,0 1 0,0 0 0,0 0 0,-5-7 0,7 11 0,-1-1 0,0 1 0,0 0 0,0 0 0,0 0 0,0 0 0,-1 0 0,1 1 0,0-1 0,0 0 0,-1 0 0,1 1 0,0-1 0,-1 1 0,1-1 0,0 1 0,-1 0 0,1-1 0,-2 1 0,0 0 0,1 0 0,-1 1 0,1-1 0,-1 1 0,1 0 0,-1 0 0,1 0 0,0 0 0,-1 0 0,1 0 0,0 0 0,0 1 0,0-1 0,-3 4 0,-3 4 0,0 0 0,1 1 0,0 0 0,1 0 0,0 1 0,1-1 0,0 1 0,0 0 0,1 1 0,1-1 0,0 1 0,-2 20 0,4-31 0,1 0 0,0 0 0,0 0 0,0 0 0,0 0 0,0 0 0,0 0 0,1 0 0,-1-1 0,0 1 0,0 0 0,1 0 0,-1 0 0,0 0 0,1-1 0,-1 1 0,1 0 0,-1 0 0,1-1 0,-1 1 0,1 0 0,0-1 0,-1 1 0,1 0 0,0-1 0,-1 1 0,1-1 0,1 1 0,0-1 0,-1 1 0,1-1 0,0 0 0,0 0 0,-1 0 0,1 0 0,0 0 0,0-1 0,-1 1 0,1 0 0,0-1 0,-1 0 0,4-1 0,0 0 0,0-1 0,0 0 0,0 0 0,0 0 0,-1-1 0,1 1 0,-1-1 0,6-6 0,4-15 0,-2-1 0,0 0 0,-1-1 0,-2 0 0,-1-1 0,-1 0 0,4-32 0,-9 40-1365,0 4-5461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5:33.7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72 24575,'21'-1'0,"1"-2"0,-1 0 0,0-2 0,0 0 0,31-12 0,-27 8 0,1 1 0,52-9 0,42 14-1365,-104 3-5461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5:34.2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40 1 24575,'13'1'0,"0"0"0,0 1 0,0 1 0,0 0 0,-1 0 0,16 7 0,70 36 0,-95-45 0,1 1 0,0 0 0,0 0 0,-1 0 0,1 1 0,-1-1 0,0 1 0,0 0 0,0 0 0,0 0 0,0 0 0,-1 1 0,1-1 0,-1 1 0,0-1 0,0 1 0,0 0 0,0 0 0,-1 0 0,0 0 0,0 0 0,0 0 0,1 4 0,-3-2 0,1 1 0,-1-1 0,0 0 0,0 0 0,-1 0 0,0-1 0,0 1 0,0 0 0,-1-1 0,0 1 0,0-1 0,0 0 0,-1 0 0,1 0 0,-6 5 0,-18 18 0,-2-2 0,0 0 0,-2-2 0,-38 23 0,-1 1 0,62-44 67,13-11-1499,4-3-5394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5:34.5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271 1 24575,'-7'0'0,"-1"1"0,1 0 0,0 0 0,-1 1 0,1 0 0,0 1 0,0-1 0,1 1 0,-1 0 0,1 1 0,-1 0 0,1 0 0,0 0 0,0 1 0,1-1 0,-1 2 0,1-1 0,0 0 0,1 1 0,-1 0 0,-5 10 0,-7 13 0,2 1 0,1 1 0,-16 47 0,14-34 0,6-18 0,-11 45 0,19-63 0,1 0 0,0 0 0,0 0 0,1 0 0,0 0 0,0 1 0,1-1 0,0 0 0,0 0 0,4 11 0,-4-17-124,0 1 0,0-1 0,1 1 0,-1-1 0,1 0 0,-1 0-1,1 0 1,0 0 0,0 0 0,4 3 0,9 6-6702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5:35.1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109 0 24575,'-2'1'0,"-1"-1"0,1 1 0,0 0 0,-1 0 0,1 0 0,0 0 0,-1 1 0,1-1 0,0 1 0,0-1 0,0 1 0,0 0 0,1 0 0,-1 0 0,0-1 0,1 2 0,-1-1 0,1 0 0,0 0 0,-1 3 0,-21 48 0,8 15 0,3 1 0,3 0 0,3 0 0,3 1 0,7 83 0,-3-148-170,0 0-1,-1 0 0,1 0 1,1 0-1,-1 0 0,1 0 1,4 8-1,1-3-6655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5:35.5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24575,'4'1'0,"-1"-1"0,0 1 0,0 0 0,0 0 0,0 1 0,0-1 0,0 1 0,0-1 0,0 1 0,-1 0 0,1 0 0,-1 0 0,1 0 0,-1 1 0,0-1 0,0 1 0,0-1 0,0 1 0,0 0 0,0-1 0,-1 1 0,2 4 0,5 10 0,-1-1 0,8 28 0,-4-4 0,-1 1 0,-3 1 0,-1-1 0,-2 1 0,-2 0 0,-2 0 0,-9 75 0,6-101-151,0 0-1,-2 0 0,0-1 0,-1 1 1,0-1-1,-1-1 0,-1 1 1,-13 17-1,13-21-6674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5:38.9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146 258 24575,'0'-6'0,"0"0"0,-1 0 0,0-1 0,0 1 0,0 0 0,-1 0 0,0 0 0,0 0 0,-6-10 0,7 14 0,0 1 0,0-1 0,0 1 0,0-1 0,-1 1 0,1 0 0,0 0 0,0 0 0,-1 0 0,1 0 0,-1 0 0,1 0 0,-1 0 0,1 0 0,-1 1 0,1-1 0,-1 0 0,0 1 0,1 0 0,-1-1 0,0 1 0,0 0 0,1 0 0,-1 0 0,0 0 0,1 0 0,-1 0 0,0 1 0,0-1 0,1 0 0,-1 1 0,0 0 0,1-1 0,-1 1 0,1 0 0,-1 0 0,1 0 0,-1 0 0,1 0 0,0 0 0,-3 2 0,-1 2 0,0-1 0,0 2 0,0-1 0,1 0 0,-1 1 0,1 0 0,1 0 0,-1 0 0,1 0 0,0 1 0,0-1 0,1 1 0,0 0 0,0 0 0,1 0 0,-2 11 0,1 15 0,0-1 0,5 47 0,-1-25 0,-2-50 0,0 0 0,0 0 0,1 0 0,-1 0 0,1 0 0,-1 0 0,1 0 0,1 0 0,-1 0 0,0 0 0,1-1 0,0 1 0,0 0 0,0-1 0,4 6 0,-3-7 0,0 0 0,0 1 0,1-1 0,-1-1 0,0 1 0,1 0 0,0-1 0,-1 0 0,1 1 0,0-1 0,-1-1 0,1 1 0,0-1 0,0 1 0,-1-1 0,7-1 0,-4 1 0,29 1 0,0-3 0,43-6 0,-69 6 0,1 0 0,-1 0 0,0-1 0,0 0 0,0-1 0,0 0 0,0 0 0,-1-1 0,0 0 0,0 0 0,0-1 0,-1 0 0,9-9 0,-13 11 0,0-1 0,0 0 0,0 0 0,-1 0 0,1 0 0,-1 0 0,0-1 0,-1 1 0,1 0 0,-1-1 0,0 0 0,0-10 0,-5-77 0,1 44 0,2 29-105,0 1 0,-1 0 0,-2 0 0,0 0 0,0 0 0,-2 0 0,0 1 0,-2 0 0,0 0 0,0 1 0,-2 0 0,-22-30 0,20 34-6721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5:39.2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0 142 24575,'0'-3'0,"0"-4"0,0-4 0,6-6 0,8 0 0,11 0 0,7-1 0,6 4 0,7 0 0,1 3 0,-1 4 0,-8 2-8191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5:43.2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2:30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24575,'476'-16'0,"-333"14"-1365,-127 2-5461</inkml:trace>
  <inkml:trace contextRef="#ctx0" brushRef="#br0" timeOffset="1">936 1 24575,'3'0'0,"4"0"0,3 0 0,4 0 0,2 0 0,2 0 0,0 0 0,0 0 0,1 0 0,-1 0 0,3 0 0,1 0 0,0 0 0,-2 0 0,6 0 0,1 0 0,-1 0 0,-5 0-8191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5:43.6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313 0 24575,'0'3'0,"-3"1"0,-4 0 0,-1 2 0,-2 0 0,-2-1 0,-3-1 0,-3-1 0,-3-2 0,-1 0 0,-2-1 0,0 0 0,-2-4 0,0 0 0,-1 0 0,0-2 0,3-3 0,5-1-8191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5:45.0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24575,'2'1'0,"-1"-1"0,0 1 0,1 0 0,-1-1 0,0 1 0,0 0 0,1 0 0,-1 0 0,0 0 0,0 0 0,0 0 0,0 0 0,0 0 0,0 0 0,-1 0 0,1 1 0,0-1 0,-1 0 0,1 0 0,0 1 0,-1-1 0,0 1 0,1 0 0,10 38 0,-10-36 0,6 28-341,-2-1 0,-1 1-1,-1 51 1,-3-68-6485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5:45.9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1 347 24575,'40'-14'0,"-22"6"0,346-124 0,-360 131 0,-1 0 0,0-1 0,0 1 0,0-1 0,0 0 0,0 0 0,0 0 0,0 0 0,-1 0 0,1-1 0,-1 1 0,1-1 0,-1 0 0,0 1 0,0-1 0,0 0 0,-1-1 0,1 1 0,-1 0 0,1 0 0,-1 0 0,0-1 0,1-5 0,0-6 0,-1 1 0,-1-1 0,0 0 0,-2-20 0,0 1 0,-26 94 0,-30 191 0,58-307 0,-1 34 0,0 0 0,2 0 0,5-36 0,-5 53 0,0 1 0,1-1 0,-1 0 0,1 1 0,0 0 0,1-1 0,-1 1 0,1 0 0,0 0 0,0 0 0,0 0 0,0 1 0,1-1 0,-1 1 0,1 0 0,0 0 0,0 0 0,0 1 0,0-1 0,1 1 0,5-2 0,-2 1 0,-1 1 0,0 1 0,1 0 0,-1 0 0,1 0 0,-1 1 0,1 0 0,-1 0 0,1 1 0,-1 0 0,1 0 0,-1 0 0,11 5 0,-15-5 3,-1 0 0,1 1 0,-1-1 0,0 0 0,0 1-1,0 0 1,0-1 0,0 1 0,0 0 0,0 0 0,-1 0 0,1 0 0,0 0-1,-1 1 1,0-1 0,0 0 0,0 1 0,0-1 0,0 1 0,0-1 0,0 1-1,-1-1 1,1 6 0,0 6-122,0 0 0,-1 1 0,-2 18 1,0-10-841,2-5-5867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5:46.3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57 24575,'11'-11'0,"-6"4"0,1 1 0,1 0 0,-1 0 0,1 0 0,10-5 0,-17 10 0,1 1 0,0 0 0,-1-1 0,1 1 0,0 0 0,0-1 0,-1 1 0,1 0 0,0 0 0,0 0 0,-1 0 0,1 0 0,0 0 0,0 0 0,0 0 0,-1 0 0,1 0 0,0 0 0,0 0 0,-1 1 0,1-1 0,0 0 0,0 1 0,-1-1 0,2 1 0,-1 1 0,1-1 0,-1 1 0,0 0 0,0-1 0,0 1 0,-1 0 0,1 0 0,0 0 0,-1 0 0,1 0 0,-1 0 0,0 0 0,1 0 0,-1 0 0,0 2 0,-2 160-1365,2-149-5461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5:46.6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 12 24575,'0'-1'0,"0"1"0,0 0 0,0-1 0,0 1 0,0-1 0,0 1 0,0 0 0,0-1 0,0 1 0,0-1 0,0 1 0,0 0 0,-1-1 0,1 1 0,0 0 0,0-1 0,0 1 0,-1 0 0,1-1 0,0 1 0,0 0 0,-1-1 0,1 1 0,0 0 0,-1 0 0,1-1 0,0 1 0,-1 0 0,1 0 0,0 0 0,-1 0 0,1-1 0,0 1 0,-1 0 0,1 0 0,-1 0 0,1 0 0,0 0 0,-1 0 0,1 0 0,-1 0 0,1 0 0,0 0 0,-1 0 0,1 0 0,0 0 0,-1 0 0,1 0 0,-1 1 0,0-1 0,-1 1 0,1-1 0,0 1 0,0-1 0,0 1 0,0 0 0,0-1 0,0 1 0,0 0 0,0 0 0,1 0 0,-1-1 0,0 1 0,0 0 0,1 0 0,-2 2 0,1 0 4,0 0-1,0 0 0,0 1 1,0-1-1,1 0 0,-1 1 0,1-1 1,0 1-1,0-1 0,0 1 1,0-1-1,1 0 0,-1 1 1,1-1-1,0 0 0,0 1 1,0-1-1,0 0 0,1 0 1,-1 0-1,1 0 0,0 0 1,0 0-1,0 0 0,0-1 1,1 1-1,-1-1 0,1 1 0,-1-1 1,4 2-1,8 6-205,1-1-1,0-1 1,0-1 0,30 11-1,-33-13-253,8 3-6370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5:47.5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0 24575,'2'6'0,"0"0"0,0 0 0,1 0 0,0 0 0,0-1 0,6 9 0,2 3 0,-9-12 10,1 0 0,0 1 0,-1-1 0,0 1 0,-1 0 0,1 0 0,-1-1 0,0 1 0,-1 0 0,1 0 0,-1 8 0,-1-10-78,1-1 1,-1 0-1,0 0 1,0 1-1,0-1 1,0 0-1,-1 0 1,1 0-1,-1-1 1,0 1-1,0 0 1,0 0-1,0-1 1,0 1-1,-1-1 1,1 0-1,-1 0 1,1 0-1,-1 0 1,0 0-1,-4 2 1,-4 1-6759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5:48.0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 1 24575,'-17'52'0,"14"-27"0,1 1 0,0-1 0,2 0 0,1 1 0,7 43 0,-6-66-47,-1 0 0,0 1 0,1-1 0,0 0 0,0 0 0,0 0 0,0 0 0,0-1 0,0 1-1,1-1 1,-1 1 0,1-1 0,0 0 0,0 0 0,0 0 0,0 0 0,0 0 0,0-1 0,0 0 0,1 1 0,-1-1 0,1 0-1,-1-1 1,1 1 0,-1 0 0,1-1 0,-1 0 0,4 0 0,9 0-6779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5:48.8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24575,'0'4'0,"0"5"0,0 6 0,0 3 0,0 1 0,0 1 0,0-1 0,0 3 0,0 1 0,0-1 0,0 2 0,0 0 0,0-4-8191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5:50.1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80 24575,'0'1'0,"1"0"0,-1 0 0,1 0 0,-1 0 0,1-1 0,0 1 0,-1 0 0,1 0 0,0 0 0,0-1 0,-1 1 0,1 0 0,0-1 0,0 1 0,0-1 0,0 1 0,0-1 0,0 1 0,0-1 0,0 1 0,0-1 0,0 0 0,0 0 0,0 0 0,0 1 0,0-1 0,2-1 0,36 4 0,-34-3 0,26 1 30,0-1 0,-1-2 0,53-10 0,-67 9-195,-1-2 0,1 0 0,-1-1 0,-1 0 0,1-1 0,-1-1 0,0 0 0,24-19 0,-28 18-6661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5:50.4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 0 24575,'-2'1'0,"1"0"0,-1 0 0,1 0 0,0 0 0,-1 0 0,1 1 0,0-1 0,0 0 0,0 1 0,0-1 0,0 0 0,0 1 0,0-1 0,0 1 0,0 0 0,0 2 0,-14 32 0,15-34 0,-6 16 0,1 1 0,1 0 0,0 1 0,0 36 0,6 85 0,0-62 0,-1 51-1365,-1-112-5461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2:30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1 160 24575,'111'-15'0,"118"-13"0,-64 5 0,-46 17-1365,-97 7-5461</inkml:trace>
  <inkml:trace contextRef="#ctx0" brushRef="#br0" timeOffset="1">1077 72 24575,'31'-1'0,"0"-3"0,0 0 0,0-2 0,51-18 0,11-1 0,-74 22-341,0 0 0,1 2-1,29 1 1,-34 0-6485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5:51.7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57 471 24575,'0'-11'0,"-1"-39"0,1 49 0,0-1 0,0 0 0,-1 1 0,1-1 0,0 1 0,-1-1 0,1 0 0,-1 1 0,1-1 0,-1 1 0,0 0 0,0-1 0,1 1 0,-1-1 0,0 1 0,0 0 0,0 0 0,0 0 0,-1-1 0,1 1 0,0 0 0,0 0 0,-3-1 0,3 3 0,-1-1 0,1 1 0,0-1 0,0 1 0,0-1 0,0 1 0,0 0 0,0-1 0,0 1 0,0 0 0,0 0 0,1 0 0,-1 0 0,0 0 0,0 0 0,1 0 0,-1 0 0,1 0 0,-1 0 0,1 0 0,-1 1 0,1-1 0,0 0 0,-1 0 0,1 2 0,-10 32 0,7-2 0,1 0 0,1 1 0,5 41 0,-3-72 0,0 0 0,0-1 0,0 1 0,0 0 0,0-1 0,0 1 0,1-1 0,0 1 0,-1-1 0,1 0 0,0 0 0,0 1 0,0-1 0,0-1 0,0 1 0,1 0 0,-1 0 0,0-1 0,1 1 0,0-1 0,-1 0 0,1 0 0,0 0 0,-1 0 0,1 0 0,0-1 0,0 1 0,0-1 0,3 0 0,14 3 0,1-2 0,41-1 0,-43 0 0,3-2 0,-1-1 0,0 0 0,0-2 0,0 0 0,39-17 0,-28 11 0,42-11 0,-68 21 0,-1 0 0,1-1 0,-1 0 0,1 0 0,-1 0 0,1-1 0,-1 1 0,0-1 0,-1-1 0,1 1 0,0-1 0,4-4 0,-1-2 0,0 0 0,0-1 0,11-21 0,2-5 0,-12 23 0,0 1 0,0 0 0,2 0 0,0 1 0,0 0 0,1 0 0,0 2 0,19-14 0,-25 21 0,-1 0 0,0 0 0,1 1 0,-1 0 0,1 0 0,0 0 0,0 1 0,0-1 0,0 2 0,-1-1 0,2 0 0,-1 1 0,0 0 0,0 1 0,0-1 0,0 1 0,-1 0 0,1 1 0,0-1 0,0 1 0,-1 1 0,1-1 0,-1 1 0,1-1 0,8 8 0,9 6 0,-1 0 0,0 2 0,-1 1 0,-1 0 0,0 2 0,25 35 0,-41-47 0,-1-1 0,1 0 0,-1 1 0,-1 0 0,0-1 0,0 1 0,-1 0 0,1 15 0,7 33 0,-3-34 0,-1 0 0,-1 0 0,0 0 0,-2 1 0,-1 0 0,-2 25 0,0-45 0,1 1 0,-1-1 0,0 0 0,-1 1 0,1-1 0,-1 0 0,0 0 0,0 0 0,0 0 0,0-1 0,-1 1 0,1 0 0,-1-1 0,0 0 0,-4 4 0,1-2 0,-1 0 0,1-1 0,-1 1 0,-1-1 0,1 0 0,0-1 0,-14 4 0,2-1 0,-1-2 0,0 0 0,0-2 0,0 0 0,-36-1 0,51-2 0,1 0 0,-1 0 0,1 0 0,-1-1 0,1 1 0,0-1 0,0 0 0,0 0 0,0-1 0,0 1 0,0-1 0,0 0 0,1 0 0,-1 0 0,1 0 0,0-1 0,0 1 0,0-1 0,-4-8 0,-5-8 0,1-2 0,-15-39 0,7 17 0,-306-598 0,271 545-1365,37 73-5461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6:24.1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2 24575,'-1'0'0,"1"0"0,0 0 0,0 0 0,0 0 0,0 1 0,0-1 0,-1 0 0,1 0 0,0 0 0,0 0 0,0 0 0,0 0 0,-1 0 0,1 0 0,0 0 0,0 0 0,0 0 0,-1 0 0,1 0 0,0 0 0,0 0 0,0 0 0,0 0 0,-1 0 0,1 0 0,0 0 0,0 0 0,0 0 0,-1 0 0,1 0 0,0 0 0,0 0 0,0 0 0,0-1 0,-1 1 0,1 0 0,0 0 0,0 0 0,0 0 0,0 0 0,0-1 0,0 1 0,0 0 0,-1 0 0,1 0 0,0 0 0,0-1 0,-8 21 0,2 69 0,8 109 0,0-65 0,-2-125 0,0-1 0,0 1 0,1-1 0,0 0 0,1 1 0,-1-1 0,1 0 0,0 0 0,1 0 0,0 0 0,0 0 0,1 0 0,-1-1 0,2 0 0,-1 1 0,0-2 0,1 1 0,0 0 0,1-1 0,-1 0 0,1 0 0,0-1 0,9 6 0,10 8 0,-1 1 0,-1 1 0,0 1 0,34 42 0,62 106 0,-2-6 0,49 75 0,-138-208 0,1 0 0,56 44 0,13 12 0,-48-31 0,-39-41 0,1 0 0,1-1 0,1 0 0,-1 0 0,31 19 0,152 85 0,-146-89 0,55 22 0,0 0 0,-76-38 0,-1 0 0,45 11 0,1 0 0,186 86 0,-142-56 0,-104-49 0,1 0 0,-1-1 0,0 0 0,1-1 0,-1-1 0,1 0 0,0-1 0,18-3 0,-16 2 0,-1 0 0,0 2 0,1-1 0,-1 2 0,0 0 0,27 7 0,-20-3 0,0 0 0,1-2 0,-1-1 0,0-2 0,1 0 0,38-3 0,53 3 0,-100 1 25,-1 1-1,-1 0 1,1 1-1,20 9 1,-20-7-323,0-1 1,0 0-1,1-1 0,16 2 1,-17-5-6529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6:25.7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19 24575,'0'-3'0,"3"-1"0,7 0 0,5 1 0,3 0 0,4 2 0,2 0 0,-1 1 0,2 0 0,3 0 0,-1 0 0,-1 0 0,-3 1 0,1-1 0,0 0 0,-2 0 0,-1 0 0,-5 0-8191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6:26.2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0 679 24575,'3'-1'0,"-1"-1"0,1 1 0,-1-1 0,1 0 0,-1 0 0,0 0 0,0 0 0,0 0 0,0 0 0,0 0 0,0 0 0,0-1 0,1-3 0,3-2 0,35-44 0,-1-2 0,-4-2 0,-1-1 0,38-89 0,-64 122 0,-2 0 0,0-1 0,-2 0 0,-1-1 0,-1 1 0,-1-1 0,-1-28 0,-1 51 0,0 0 0,-1 0 0,1 0 0,-1 0 0,1 1 0,-1-1 0,0 0 0,0 1 0,0-1 0,0 0 0,-2-2 0,2 4 0,0 0 0,1 1 0,-1-1 0,0 0 0,1 1 0,-1-1 0,0 0 0,0 1 0,0-1 0,1 1 0,-1-1 0,0 1 0,0 0 0,0-1 0,0 1 0,0 0 0,0-1 0,0 1 0,0 0 0,0 0 0,0 0 0,-1 0 0,0 1 0,-1 0 0,1-1 0,0 2 0,-1-1 0,1 0 0,0 0 0,0 1 0,0-1 0,0 1 0,0-1 0,0 1 0,0 0 0,0 0 0,1 0 0,-1 0 0,1 0 0,0 0 0,-1 0 0,1 1 0,0-1 0,0 0 0,-1 5 0,-7 21 0,2 1 0,0-1 0,2 1 0,-2 43 0,7 120 0,1-90 0,0-94 0,-1 1 0,1-1 0,0 0 0,1 0 0,0 0 0,0 0 0,1 0 0,0 0 0,5 7 0,-7-11 0,1-1 0,0 1 0,0-1 0,1 0 0,-1 0 0,1 0 0,0 0 0,-1 0 0,1-1 0,0 1 0,1-1 0,-1 0 0,0 0 0,1 0 0,-1 0 0,1-1 0,-1 1 0,1-1 0,0 0 0,7 1 0,9-1-1365,-2 0-5461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6:28.2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236 142 24575,'-5'-1'0,"0"0"0,0 0 0,0 0 0,0-1 0,1 0 0,-1 0 0,1 0 0,-1-1 0,-7-5 0,-28-13 0,33 19 0,0 0 0,-1 0 0,1 1 0,0 0 0,-1 0 0,1 1 0,-1 0 0,1 0 0,-1 1 0,-7 1 0,12-2 0,1 1 0,-1 1 0,0-1 0,1 0 0,-1 0 0,1 1 0,0 0 0,-1-1 0,1 1 0,0 0 0,0 0 0,0 0 0,0 0 0,0 0 0,1 1 0,-1-1 0,1 1 0,-1-1 0,1 1 0,0-1 0,0 1 0,0 0 0,0 0 0,1-1 0,-1 1 0,1 0 0,-1 0 0,1 4 0,-3 38 0,2-1 0,8 77 0,-6-117 0,1 1 0,-1-1 0,1 0 0,-1 0 0,1 0 0,1 0 0,-1 0 0,0-1 0,1 1 0,0 0 0,0-1 0,0 0 0,0 0 0,0 0 0,1 0 0,0 0 0,-1-1 0,1 0 0,0 1 0,0-2 0,0 1 0,6 2 0,-7-3 0,0 0 0,0 0 0,0 0 0,0-1 0,0 1 0,0-1 0,0 1 0,0-1 0,0 0 0,0 0 0,0-1 0,0 1 0,0-1 0,0 1 0,0-1 0,0 0 0,0 0 0,-1 0 0,1-1 0,0 1 0,-1-1 0,1 1 0,-1-1 0,1 0 0,-1 0 0,0 0 0,1 0 0,-1 0 0,0-1 0,-1 1 0,1 0 0,0-1 0,1-3 0,6-15 0,-2 0 0,0 0 0,-2-1 0,6-40 0,-1-89 0,-10 57-1365,0 78-5461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6:28.9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250 127 24575,'7'-43'0,"-5"38"0,-1-1 0,0 1 0,0-1 0,0 1 0,-1-1 0,1 1 0,-2-12 0,0 15 0,0 1 0,1-1 0,-1 0 0,0 1 0,0-1 0,0 1 0,0-1 0,0 1 0,-1 0 0,1-1 0,0 1 0,-1 0 0,1 0 0,-1 0 0,1 0 0,-1 0 0,1 0 0,-1 0 0,0 0 0,1 1 0,-1-1 0,0 1 0,0-1 0,1 1 0,-1 0 0,0 0 0,0 0 0,0 0 0,-3 0 0,-3 0 0,0 0 0,0 1 0,0 0 0,0 0 0,0 1 0,0 0 0,0 0 0,1 1 0,-1 0 0,1 0 0,0 1 0,0 0 0,0 0 0,0 0 0,1 1 0,-1 0 0,1 1 0,0-1 0,1 1 0,0 0 0,0 1 0,-8 12 0,6-8 0,0 0 0,1 1 0,1 0 0,0 0 0,1 1 0,0-1 0,0 1 0,1 0 0,1 0 0,1 0 0,0 0 0,0 0 0,2 19 0,-1-31 0,0 0 0,0 0 0,0 0 0,0 0 0,0 0 0,1 0 0,-1-1 0,0 1 0,0 0 0,1 0 0,-1 0 0,0 0 0,1 0 0,-1-1 0,1 1 0,-1 0 0,1 0 0,0-1 0,-1 1 0,1 0 0,0-1 0,-1 1 0,1-1 0,0 1 0,0-1 0,-1 1 0,1-1 0,0 1 0,1-1 0,0 0 0,0 0 0,0 0 0,0 0 0,0 0 0,0-1 0,0 1 0,-1-1 0,1 0 0,0 1 0,0-1 0,0 0 0,-1 0 0,3-2 0,47-41 0,-51 44 0,15-14 0,-1-1 0,0 0 0,-2-1 0,0-1 0,0 0 0,-2 0 0,0-1 0,-1 0 0,0-1 0,10-37 0,-18 194 0,1-38 0,-4 89 0,0-179-44,1 0 0,-2-1 0,1 1 0,-1-1 0,-1 0 0,0 0 0,0 0 0,0-1 0,-1 1 0,-1-1 0,1 0 0,-1 0 0,-1-1 0,1 0 0,-1 0 0,-1 0 0,1-1 0,-1 0-1,0-1 1,0 1 0,-1-2 0,0 1 0,0-1 0,0 0 0,0-1 0,0 0 0,-1-1 0,1 0 0,-1 0 0,-10 0 0,5-2-6782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6:29.6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252 2 24575,'-6'-1'0,"0"1"0,0 0 0,0 0 0,0 0 0,1 1 0,-1 0 0,0 0 0,0 0 0,1 1 0,-1 0 0,1 0 0,0 0 0,-1 1 0,1 0 0,0 0 0,0 0 0,1 0 0,-1 1 0,1 0 0,-1 0 0,1 0 0,1 1 0,-1-1 0,0 1 0,-2 6 0,-13 23 0,2 1 0,2 1 0,1 0 0,1 1 0,3 0 0,1 1 0,1 0 0,2 1 0,2-1 0,2 1 0,1 0 0,6 47 0,-5-83-47,0-1 0,0 0 0,0 1 0,1-1 0,-1 0 0,1 0 0,-1 0 0,1 1 0,0-1-1,0 0 1,0 0 0,0 0 0,0 0 0,0 0 0,0 0 0,1-1 0,-1 1 0,1 0 0,-1-1 0,1 1 0,0-1 0,0 1-1,0-1 1,0 0 0,0 0 0,0 0 0,0 0 0,3 1 0,7 1-6779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6:30.4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1 499 24575,'0'-10'0,"0"-17"0,0 0 0,7-34 0,-5 50 0,0 1 0,1 0 0,1 0 0,0 0 0,0 1 0,1-1 0,0 1 0,0 0 0,9-10 0,4-4 0,59-84 0,-71 97 0,0 0 0,0 0 0,-2-1 0,1 1 0,-1-1 0,-1-1 0,0 1 0,3-21 0,-6 32 0,1-1 0,-1 0 0,0 0 0,0 1 0,0-1 0,1 0 0,-1 1 0,0-1 0,0 0 0,0 0 0,0 1 0,0-1 0,0 0 0,-1 1 0,1-1 0,0 0 0,0 0 0,0 1 0,-1-1 0,1 0 0,0 1 0,-1-1 0,1 1 0,0-1 0,-1 0 0,1 1 0,-2-2 0,-10 17 0,-9 33 0,11-10 0,1 0 0,3 1 0,-4 68 0,7-59 0,-16 84 0,11-109 0,9-23 0,-1 0 0,0 0 0,0 0 0,0 0 0,0 0 0,0 0 0,0-1 0,0 1 0,0 0 0,0 0 0,0 0 0,0 0 0,0 0 0,0 0 0,0 0 0,0 0 0,0-1 0,0 1 0,0 0 0,0 0 0,0 0 0,0 0 0,-1 0 0,1 0 0,0 0 0,0 0 0,0 0 0,0 0 0,0-1 0,0 1 0,0 0 0,0 0 0,0 0 0,0 0 0,0 0 0,0 0 0,-1 0 0,1 0 0,0 0 0,0 0 0,0 0 0,0 0 0,0 0 0,0 0 0,0 0 0,0 0 0,-1 0 0,1 0 0,0 0 0,0 0 0,0 0 0,0 0 0,0 0 0,0 0 0,0 0 0,0 0 0,0 0 0,-1 0 0,1 0 0,0 0 0,0 0 0,0-42 0,0 27 0,0-10 0,1-1 0,2 1 0,8-39 0,-9 53 0,1 1 0,1-1 0,0 1 0,1-1 0,0 1 0,0 0 0,1 1 0,0-1 0,1 1 0,12-12 0,-17 19 0,0 0 0,0-1 0,0 1 0,0 0 0,1 1 0,-1-1 0,1 0 0,-1 1 0,1-1 0,0 1 0,-1 0 0,1 0 0,0 0 0,0 0 0,0 0 0,0 1 0,0 0 0,0-1 0,0 1 0,0 0 0,0 0 0,0 1 0,0-1 0,0 0 0,0 1 0,0 0 0,0 0 0,0 0 0,4 2 0,-2 0 0,0 1 0,-1-1 0,1 1 0,-1 0 0,0 0 0,0 1 0,0-1 0,0 1 0,-1 0 0,0 0 0,0 0 0,0 0 0,4 12 0,8 35 0,-2 2 0,-2-1 0,-3 2 0,2 85 0,-10-91 13,-1-35-289,1 0 1,0 0-1,1 0 0,3 16 1,0-18-6551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6:30.9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93 351 24575,'29'-52'0,"-21"18"0,-1 1 0,-2-1 0,-1-1 0,-2 1 0,-4-61 0,2 94 0,0-1 0,0 1 0,0-1 0,0 0 0,-1 1 0,1-1 0,0 1 0,-1-1 0,1 1 0,-1-1 0,0 1 0,1-1 0,-1 1 0,0-1 0,0 1 0,0 0 0,0-1 0,0 1 0,0 0 0,0 0 0,-2-1 0,2 1 0,-1 1 0,1 0 0,0-1 0,-1 1 0,1 0 0,0 0 0,-1 0 0,1 0 0,0 0 0,-1 0 0,1 1 0,0-1 0,-1 0 0,1 1 0,0-1 0,-1 1 0,1-1 0,0 1 0,-2 1 0,-4 2 0,0 1 0,1 0 0,-1 1 0,1 0 0,0 0 0,-7 10 0,6-7 0,1 0 0,1 1 0,0 0 0,0 0 0,1 0 0,0 1 0,1 0 0,0-1 0,1 1 0,-2 15 0,2 11 0,3 66 0,1-38 0,-2-61 0,0 1 0,1 0 0,-1-1 0,1 1 0,0-1 0,0 1 0,0-1 0,0 1 0,1-1 0,0 0 0,0 0 0,0 1 0,5 5 0,-7-9 0,1 0 0,0 0 0,0 0 0,1-1 0,-1 1 0,0 0 0,0 0 0,0-1 0,0 1 0,1-1 0,-1 1 0,0-1 0,0 0 0,1 1 0,-1-1 0,0 0 0,1 0 0,-1 0 0,2 0 0,0 0 0,0-1 0,0 0 0,0 0 0,0 0 0,0 0 0,-1 0 0,1-1 0,0 1 0,-1-1 0,1 1 0,3-5 0,12-11 0,-1-1 0,0-1 0,-2-1 0,-1 0 0,0-1 0,-1 0 0,-1-1 0,-2 0 0,0-1 0,10-34 0,-20 55 6,1 0-1,0 0 1,-1 0-1,1 0 0,-1 0 1,0 0-1,1 0 1,-1 0-1,0-1 1,0 1-1,-1 0 1,1 0-1,0 0 0,-1 0 1,1 0-1,-1 0 1,0 0-1,0 0 1,0 0-1,0 0 1,-2-3-1,2 4-70,-1 0 1,1 0-1,-1 0 1,0 0-1,0 0 1,0 0-1,1 0 0,-1 0 1,0 1-1,0-1 1,0 1-1,0 0 1,0-1-1,0 1 0,0 0 1,0 0-1,0 0 1,0 1-1,0-1 1,0 0-1,0 1 1,-4 0-1,-13 5-6761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6:31.3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1 161 24575,'0'-6'0,"1"0"0,1 0 0,-1 0 0,1 0 0,0 0 0,1 1 0,-1-1 0,1 0 0,0 1 0,0 0 0,1 0 0,0 0 0,0 0 0,0 1 0,0-1 0,1 1 0,-1 0 0,1 0 0,0 1 0,9-5 0,-3 0 0,2 2 0,-1-1 0,1 2 0,0-1 0,0 2 0,0 0 0,1 0 0,14-1 0,61 4-1365,-70 1-5461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2:31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24575,'122'-2'0,"129"4"0,-133 15 0,-77-9 0,82 3 0,-97-9 0,1 1 0,33 8 0,-40-7 0,179 48 0,-172-39-1365,-15-6-5461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6:31.7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64 24575,'2'-2'0,"6"-7"0,2 0 0,-1 0 0,1 1 0,15-10 0,-24 17 0,0 0 0,1 0 0,-1 1 0,0-1 0,1 0 0,-1 1 0,0-1 0,1 1 0,-1-1 0,0 1 0,1 0 0,-1-1 0,1 1 0,-1 0 0,1 0 0,-1 0 0,1 0 0,-1 0 0,1 0 0,-1 1 0,0-1 0,1 0 0,-1 1 0,1-1 0,-1 1 0,0 0 0,1-1 0,-1 1 0,0 0 0,0 0 0,0 0 0,0 0 0,1 0 0,-1 0 0,0 0 0,-1 0 0,1 0 0,0 0 0,0 0 0,0 1 0,-1-1 0,1 0 0,-1 1 0,1-1 0,-1 0 0,1 1 0,-1-1 0,0 1 0,1 1 0,3 23 0,0 0 0,-2 0 0,-1 0 0,-1 1 0,-4 31 0,1 19 0,3-70 0,-4 52 0,4-58 0,0 0 0,0 0 0,0 1 0,0-1 0,0 0 0,-1 0 0,1 1 0,0-1 0,-1 0 0,1 0 0,-1 0 0,1 1 0,-1-1 0,1 0 0,-1 0 0,0 0 0,0 0 0,0 0 0,1 0 0,-1-1 0,0 1 0,0 0 0,0 0 0,0-1 0,0 1 0,-1 0 0,1-1 0,0 1 0,0-1 0,0 1 0,0-1 0,-1 0 0,1 0 0,0 1 0,0-1 0,-3 0 0,2-1 4,1 1-1,0-1 1,0 0-1,0 0 1,-1 0-1,1 0 0,0 1 1,0-1-1,0-1 1,0 1-1,0 0 1,1 0-1,-1 0 1,0 0-1,1-1 1,-1 1-1,0 0 0,1-1 1,-1 1-1,1 0 1,0-1-1,-1 1 1,1-1-1,0 1 1,0-2-1,-2-41-768,2 37 75,1-9-6136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6:32.1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149 37 24575,'0'-1'0,"0"0"0,0-1 0,0 1 0,0-1 0,-1 1 0,1 0 0,0-1 0,-1 1 0,1 0 0,-1-1 0,1 1 0,-1 0 0,1-1 0,-1 1 0,0 0 0,0 0 0,0 0 0,0 0 0,0 0 0,0 0 0,0 0 0,0 0 0,0 0 0,-3-1 0,2 1 0,-1 0 0,0 0 0,0 0 0,0 1 0,0-1 0,0 1 0,0 0 0,0 0 0,0 0 0,0 0 0,-5 1 0,3 0 0,1-1 0,-1 1 0,1 1 0,-1-1 0,1 1 0,0-1 0,0 1 0,0 0 0,0 1 0,0-1 0,0 1 0,0 0 0,1 0 0,-1 0 0,1 0 0,-4 6 0,3-1 0,1 0 0,0 0 0,1 0 0,0 1 0,0-1 0,1 1 0,0 0 0,0 8 0,6 79 0,-2-32 0,-3-12-1365,0-38-5461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6:33.4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24575,'24'26'0,"-11"-14"0,-4 2 0,0 0 0,0 0 0,11 28 0,-14-28 0,0-1 0,1 1 0,1-2 0,15 22 0,-21-33-59,0 0 0,-1 0-1,1 1 1,-1-1-1,1 0 1,0-1 0,0 1-1,0 0 1,0 0 0,-1-1-1,1 1 1,0-1 0,0 0-1,0 1 1,0-1-1,0 0 1,0 0 0,0 0-1,0 0 1,0-1 0,0 1-1,2-1 1,9-1-6767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6:33.9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114 0 24575,'-3'1'0,"0"0"0,0 0 0,0 0 0,1 0 0,-1 0 0,0 0 0,1 1 0,-1-1 0,1 1 0,-1 0 0,1 0 0,0 0 0,0 0 0,0 0 0,0 0 0,0 1 0,0-1 0,-1 4 0,-33 58 0,26-46 0,6-5 0,0 0 0,0 0 0,1 0 0,1 1 0,1-1 0,-1 1 0,2 0 0,0-1 0,1 1 0,2 13 0,-1 24 0,-3 19 0,-1-46 0,1 1 0,1 0 0,1-1 0,2 1 0,0-1 0,1 0 0,12 37 0,-9-43-120,-6-14 64,0 0-1,0 0 1,0 0-1,1 0 0,0 0 1,0-1-1,0 1 1,0 0-1,0-1 0,1 1 1,-1-1-1,1 0 0,0 0 1,0 0-1,0 0 1,1-1-1,-1 1 0,0-1 1,1 0-1,0 0 1,6 3-1,3-2-6769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6:34.2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24575,'1'13'0,"1"0"0,0 0 0,1 0 0,0 0 0,1 0 0,1-1 0,0 1 0,1-1 0,0-1 0,1 1 0,12 17 0,-7-12 0,-2 0 0,0 1 0,13 36 0,-17-39 15,-2 1 0,0 1 0,-1-1 0,-1 0 0,0 1 0,-1 0 0,-2 28 0,0-35-114,-1-1 0,0 1 0,-1-1 0,0 0 0,0 0 0,0 0 0,-2 0 0,1-1 0,-1 1 0,0-1 0,0 0 0,-1-1 0,0 1 0,-12 10 0,5-7-6727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6:36.9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24575,'1'28'0,"1"1"0,2-1 0,1 1 0,1-1 0,1-1 0,11 28 0,76 154 0,-60-141 0,-25-54 0,0 0 0,1 0 0,1 0 0,0-2 0,1 1 0,0-2 0,1 1 0,0-2 0,15 10 0,-11-8 0,0 1 0,-1 1 0,-1 0 0,0 1 0,16 21 0,93 170 0,-119-198 0,1-1 0,0-1 0,1 1 0,-1-1 0,1 0 0,10 7 0,-8-7 0,0 1 0,-1 0 0,14 16 0,-5 0 0,-2 1 0,18 37 0,-26-44 0,1-1 0,1 0 0,0-1 0,1 0 0,1 0 0,0-1 0,1 0 0,18 15 0,-16-18 0,0 1 0,-1 0 0,-1 1 0,0 1 0,-1-1 0,0 2 0,-1-1 0,8 18 0,8 8 0,57 70 0,-77-102 0,35 39 0,2-2 0,57 46 0,-49-46 0,65 71 0,-96-92 0,1-1 0,0-1 0,2 0 0,1-2 0,0-1 0,1-1 0,54 29 0,98 43 0,-27-13 0,-121-62 0,-4-3 0,-1-1 0,2-1 0,39 10 0,-26-12 0,-25-6 0,0 0 0,-1 1 0,1 0 0,-1 1 0,1 1 0,-1 0 0,-1 1 0,1 0 0,-1 1 0,15 10 0,-14-6 0,0-1 0,1 0 0,1-1 0,-1 0 0,2-2 0,-1 0 0,1 0 0,21 5 0,-11-5 0,0-2 0,0 0 0,1-2 0,42 0 0,-2 3 0,-60-4 0,1 0 0,0-1 0,0 0 0,0 0 0,-1-1 0,1 0 0,0-1 0,0 1 0,0-1 0,-1-1 0,1 0 0,0 0 0,-1 0 0,1-1 0,7-4 0,1-3-1365,-1 2-5461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6:37.5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2234 896 24575,'1'0'0,"-1"0"0,1 0 0,-1 0 0,1-1 0,0 1 0,-1 0 0,1 0 0,-1 0 0,1-1 0,0 1 0,-1 0 0,1 0 0,-1-1 0,1 1 0,-1-1 0,1 1 0,-1 0 0,1-1 0,-1 1 0,0-1 0,1 1 0,-1-1 0,0 1 0,1-1 0,-1 1 0,0-1 0,0 0 0,1 1 0,-1-1 0,0 1 0,0-1 0,0 0 0,0 1 0,0-1 0,0 0 0,0 1 0,0-1 0,0 1 0,0-1 0,0 0 0,0 1 0,0-1 0,-1 1 0,1-1 0,0 0 0,0 1 0,-1-1 0,0-2 0,0 0 0,1 1 0,-2-1 0,1 1 0,0 0 0,0-1 0,-1 1 0,1 0 0,-1 0 0,-2-3 0,-10-4 0,-1 1 0,0 0 0,-1 0 0,-23-6 0,1-1 0,-465-185 0,262 107 0,167 68 0,0 3 0,-83-12 0,23 6 0,47 2 0,1-4 0,-147-74 0,56 23 0,-96-37-1365,220 97-5461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6:39.4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1260 229 24575,'-51'-13'0,"-54"2"0,-257-34 0,-287-90-1365,557 110-5461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6:44.3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80 24575,'0'192'0,"-1"-269"0,3-88 0,0 148-1365,2 5-5461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6:46.4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24575,'3'3'0,"1"4"0,0 4 0,-1 3 0,0 5 0,-2 2 0,0 1 0,-1 0 0,0 1 0,0 1 0,0-1 0,0 1 0,-1 0 0,1-2 0,3 3 0,1-1 0,0-2 0,-1-3-8191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2:31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24575,'3'0'0,"4"0"0,4 0 0,2 0 0,3 0 0,2 0 0,0 0 0,0 0 0,-2-2 0,-2-2 0,1-3 0,-1 0 0,2 1 0,-2 1-8191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6:47.0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 0 24575,'-1'0'0,"-1"1"0,0-1 0,1 1 0,-1 0 0,1-1 0,-1 1 0,1 0 0,-1 0 0,1 0 0,0 0 0,-1 0 0,1 0 0,0 0 0,0 0 0,0 1 0,0-1 0,0 0 0,0 1 0,0-1 0,0 1 0,1-1 0,-1 1 0,0-1 0,1 1 0,-1-1 0,1 1 0,0 0 0,0-1 0,-1 3 0,-4 54 0,5-53 0,1 411-1365,-1-366-5461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6:52.8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0 197 24575,'105'1'0,"1"-5"0,160-28 0,74-30-634,492-26 0,194 76-2066,-1016 12 2651,157 1-4125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6:56.2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66 0 24575,'-9'122'0,"0"5"0,10-87 0,1-29 0,-1 1 0,-1 0 0,0-1 0,-1 1 0,0 0 0,0-1 0,-2 1 0,1-1 0,-1 0 0,-1 1 0,-5 11 0,5-16 0,0 1 0,0-1 0,1 1 0,0 0 0,1 0 0,0 0 0,0 0 0,1 0 0,0 1 0,0-1 0,1 0 0,0 1 0,0-1 0,1 0 0,0 1 0,1-1 0,0 0 0,0 0 0,0 0 0,6 10 0,0 11-273,-1 0 0,-2 0 0,0 0 0,0 31 0,-5-45-6553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7:07.9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24575,'0'4'0,"-1"1"0,1-1 0,0 0 0,0 0 0,1 0 0,-1 1 0,1-1 0,0 0 0,0 0 0,1 0 0,-1 0 0,1 0 0,-1-1 0,1 1 0,1 0 0,-1-1 0,0 1 0,1-1 0,0 0 0,0 0 0,0 0 0,0 0 0,0 0 0,0-1 0,1 1 0,-1-1 0,1 0 0,0 0 0,0 0 0,-1-1 0,1 1 0,0-1 0,7 1 0,22 8 0,0-2 0,1-2 0,68 5 0,110-10 0,-112-2 0,1174-56-2454,-1107 43-3283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7:09.3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24575,'8'6'0,"2"0"0,-1-1 0,1 0 0,0-1 0,0 0 0,0 0 0,0-1 0,1 0 0,13 1 0,-5 0 0,92 16 0,2-6 0,196 2 0,-204-14 0,232 4 0,235 12 0,-556-16 0,0 0 0,-1 2 0,19 6 0,-22-6 0,1 0 0,1-1 0,-1 0 0,0-1 0,16 0 0,-1-2 0,83-1 0,209 26 0,-298-21-151,1 0-1,-1-2 0,1 0 0,-1-2 1,1 0-1,-1-2 0,1 0 1,37-9-1,-41 3-6674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7:14.3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6824 24575,'10'1'0,"1"0"0,-1 1 0,1 1 0,-1-1 0,13 6 0,43 9 0,206-13 0,-143-7 0,-107 2 0,0-2 0,0-1 0,-1-1 0,0 0 0,0-2 0,31-14 0,17-4 0,26-7 0,186-52 0,-215 66 0,94-38 0,-101 33 0,1 3 0,65-14 0,232-54 0,-106 1 0,68-18 0,-218 85 0,-68 15 0,-1-2 0,0-1 0,-1-1 0,42-18 0,334-145 0,-201 89 0,25-5 0,-120 49 0,-2-5 0,106-60 0,210-151 0,-397 238 0,0 0 0,-1-1 0,-1-1 0,45-42 0,222-293 0,-208 244 0,275-306 0,-308 358 0,-3-1 0,75-119 0,-7 8 0,5-7 0,106-205 0,-9 32 0,-175 275 0,-4-2 0,-3-2 0,52-162 0,-49 128 0,-16 48 0,-2 0 0,17-95 0,-14 47 0,-15 79 0,-2-1 0,-2-1 0,2-37 0,-2 3 0,3 1 0,21-84 0,12-86 0,-26 114 0,-7 64 0,2-97 0,6-98 0,-17 230 0,-2-89 0,5 1 0,25-154 0,-20 225-66,-2 19-367,-2 0 0,3-43 0,-7 52-6393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7:15.6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24575,'0'0'-8191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7:16.0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24575,'19'184'0,"-20"-6"-1365,1-152-5461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7:16.3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24575,'10'123'0,"-4"-69"0,-4 51-1365,-2-90-5461</inkml:trace>
  <inkml:trace contextRef="#ctx0" brushRef="#br0" timeOffset="1">19 547 24575,'0'23'0,"2"-1"0,0 0 0,1 0 0,2-1 0,7 24 0,-6-18 26,-1 0-1,2 40 1,0-6-1468,-5-46-5384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7:16.7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284 0 24575,'2'133'0,"-5"141"0,-2-239-99,-1 1-1,-2-2 0,-15 40 1,13-43-868,4-8-5859</inkml:trace>
  <inkml:trace contextRef="#ctx0" brushRef="#br0" timeOffset="1">55 1182 24575,'-1'6'0,"0"0"0,0 0 0,0 0 0,-1 0 0,0 0 0,0 0 0,0-1 0,-1 1 0,0-1 0,-6 9 0,5-9 0,1 1 0,0 0 0,0 0 0,0 0 0,0 0 0,1 1 0,0-1 0,1 1 0,-2 8 0,4 125-1365,-1-124-5461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2:42:32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24575,'3'0'0,"4"0"0,7 3 0,4 1 0,2 0 0,6-1 0,5-1 0,4-1 0,4 0 0,2-1 0,2 0 0,1 0 0,-2 0 0,-4 0 0,-10 0-8191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7:17.0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125 0 24575,'2'124'0,"1"-49"0,-12 129 0,4-179-341,-1 1 0,-1-1-1,-12 28 1,13-38-6485</inkml:trace>
  <inkml:trace contextRef="#ctx0" brushRef="#br0" timeOffset="1">19 864 24575,'-19'207'0,"20"-77"-1365,-1-115-5461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7:17.4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24575,'0'3'0,"0"4"0,0 4 0,0 3 0,0 2 0,3-2 0,1 0 0,0 1 0,-1 0 0,2-2 0,0-3-8191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7:17.9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89 478 24575,'0'3'0,"-3"1"0,-1-3 0,1-5 0,0-8 0,0-4 0,2-3 0,-3-4 0,0-8 0,-3-6 0,-3-7 0,0-5 0,2-6 0,-1-5 0,-1-11 0,0 7-8191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7:19.3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272 1 24575,'6'30'0,"0"0"0,-2 0 0,-1 0 0,-1 1 0,-4 46 0,1-15 0,0 2036 0,-2-1926 0,-47 307 0,-101 469 0,111-636 0,1 605 0,40 95 0,-4-981-1365,-1-20-5461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7:19.7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24575,'23'67'0,"-5"-16"0,-2 2 0,15 81 0,-22-86 0,26 79 0,5 29 0,-32-118 0,1 0 0,2 0 0,1-1 0,2 0 0,35 66 0,-48-102 0,0 0 0,-1 0 0,1 0 0,0 1 0,0-1 0,0 0 0,0 0 0,0 0 0,0 0 0,0 0 0,0-1 0,0 1 0,1 0 0,-1 0 0,0-1 0,0 1 0,1-1 0,-1 1 0,0-1 0,1 1 0,-1-1 0,1 0 0,-1 0 0,0 0 0,1 0 0,-1 0 0,1 0 0,-1 0 0,0 0 0,1 0 0,-1-1 0,1 1 0,-1-1 0,0 1 0,0-1 0,1 1 0,-1-1 0,0 0 0,0 0 0,1 1 0,-1-1 0,0 0 0,1-2 0,7-5 0,0 0 0,0 0 0,15-20 0,-21 23 0,73-100-1365,-36 49-5461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7:20.5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1 341 24575,'41'-50'0,"-33"38"0,1 0 0,0 1 0,13-11 0,26-23 0,-28 25 0,0 2 0,1 0 0,42-26 0,-15 14 0,-33 19 0,2 0 0,-1 2 0,1 0 0,25-9 0,-40 18 0,-1-1 0,1 1 0,-1 0 0,0 1 0,1-1 0,-1 0 0,1 0 0,-1 1 0,0-1 0,1 0 0,-1 1 0,0-1 0,0 1 0,1 0 0,-1 0 0,0-1 0,0 1 0,0 0 0,0 0 0,0 0 0,0 0 0,0 0 0,0 0 0,0 0 0,-1 0 0,1 1 0,0-1 0,-1 0 0,1 0 0,0 1 0,-1-1 0,0 0 0,1 1 0,-1-1 0,0 0 0,0 1 0,0 2 0,7 58 0,-7-57 0,-1 211 0,-3-127 0,15 150 0,5-169-1365,-11-53-5461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7:22.3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606 464 24575,'2'2'0,"-1"0"0,0-1 0,1 1 0,-1 1 0,0-1 0,0 0 0,-1 0 0,1 0 0,0 0 0,-1 1 0,1-1 0,-1 0 0,0 1 0,1-1 0,-1 0 0,0 1 0,-1-1 0,1 0 0,0 0 0,-1 1 0,1-1 0,-1 0 0,0 0 0,0 1 0,-1 2 0,-4 8 0,-1 0 0,0-1 0,-9 13 0,5-8 0,-6 10 0,-1 0 0,-1-1 0,-2-1 0,-1-1 0,0-1 0,-2-1 0,-29 22 0,39-34 0,-1 0 0,-1-1 0,1 0 0,-2-1 0,1-1 0,-1 0 0,0-2 0,0 0 0,-1 0 0,1-2 0,-1 0 0,0-1 0,0-1 0,-24-2 0,39 1 0,0-1 0,0 0 0,0 0 0,0 0 0,0 0 0,0 0 0,1-1 0,-1 1 0,0-1 0,1 0 0,-1 0 0,1 0 0,-1 0 0,1 0 0,0-1 0,0 1 0,0-1 0,0 1 0,1-1 0,-1 0 0,1 1 0,-1-1 0,1 0 0,0 0 0,-1-4 0,-3-10 0,1 0 0,0-1 0,-1-21 0,3 21 0,-6-49 0,3-1 0,4 0 0,7-77 0,-6 142 0,1 1 0,0 0 0,-1 0 0,1 0 0,0 0 0,0 0 0,1 0 0,-1 0 0,0 1 0,0-1 0,1 0 0,-1 1 0,1-1 0,0 1 0,-1-1 0,1 1 0,0 0 0,0 0 0,0-1 0,0 1 0,0 1 0,0-1 0,0 0 0,0 0 0,0 1 0,1-1 0,-1 1 0,0 0 0,0 0 0,4 0 0,11-1 0,1 1 0,32 3 0,-37-1 0,-4-1 0,1 1 0,-1 0 0,1 0 0,-1 1 0,0 0 0,0 1 0,0 0 0,0 0 0,-1 1 0,0 0 0,0 1 0,8 6 0,-4-1 0,-1 0 0,0 1 0,-1 0 0,0 1 0,-1 0 0,12 21 0,30 41 0,-37-56 0,0 0 0,16 30 0,68 140 0,-67-129 0,-24-42 0,2-1 0,0 0 0,0-1 0,2 1 0,14 15 0,-22-29 0,1 0 0,0 0 0,0-1 0,0 1 0,0-1 0,0 0 0,1 0 0,-1-1 0,1 1 0,-1-1 0,1 0 0,0 0 0,-1-1 0,1 1 0,0-1 0,-1 0 0,1 0 0,0-1 0,-1 1 0,10-3 0,-4 1 0,0-1 0,0 0 0,0 0 0,-1-1 0,1 0 0,-1-1 0,0 0 0,13-10 0,-8 2 0,-1 0 0,-1-1 0,1 0 0,-2-1 0,0 0 0,15-31 0,-5 4 0,23-68 0,-27 61 0,-3-1 0,-2 0 0,8-76 0,-17 98 0,-1-1 0,-2 0 0,-1 0 0,-1 1 0,-1-1 0,-2 1 0,-14-49 0,15 65 0,-1 0 0,0 0 0,-1 1 0,-1 0 0,1 0 0,-2 1 0,1 0 0,-2 0 0,1 0 0,-1 1 0,-1 1 0,1-1 0,-1 2 0,-22-14 0,24 17 0,-1 0 0,1 1 0,-1 0 0,1 0 0,-1 0 0,0 1 0,0 1 0,0 0 0,0 0 0,0 0 0,-1 1 0,1 1 0,0 0 0,0 0 0,0 0 0,0 1 0,0 1 0,1 0 0,-1 0 0,1 0 0,-13 7 0,6 0 0,-1 1 0,1 0 0,1 1 0,0 1 0,1 0 0,0 1 0,1 0 0,-19 29 0,-3 15 0,-31 68 0,38-72 0,17-32-65,0 1 0,2 1 0,0-1 0,2 1 0,1 1 0,0-1 0,2 1 0,1 0 0,1 0 0,1 0 0,2-1 0,0 1 0,1 0 0,2-1 0,0 1 0,2-1 0,0-1 0,2 1 0,0-1 0,22 36 0,-19-39-6761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7:22.8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30 24575,'0'1'0,"1"0"0,-1 0 0,1 0 0,-1 0 0,1-1 0,0 1 0,-1 0 0,1 0 0,0-1 0,0 1 0,-1-1 0,1 1 0,0-1 0,0 1 0,0-1 0,0 1 0,0-1 0,0 0 0,0 0 0,0 1 0,0-1 0,0 0 0,0 0 0,2 0 0,30 3 0,-29-2 0,251 2 0,-142-5 0,-112 3-38,1-1 0,0 0 0,0 0 1,0 0-1,0 0 0,-1 0 0,1 0 0,0 0 0,0 0 0,0-1 0,-1 1 0,1-1 0,0 0 0,-1 1 0,1-1 0,0 0 1,-1 0-1,1 0 0,-1 0 0,1 0 0,-1 0 0,0-1 0,1 1 0,-1 0 0,0-1 0,0 1 0,0-1 0,0 1 0,0-1 1,0 1-1,-1-1 0,1 0 0,0 0 0,-1 1 0,1-4 0,1-8-6788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7:23.2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73 1 24575,'-14'93'0,"-13"63"0,16-105 0,2 1 0,-2 77 0,12-9-1365,-1-104-5461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8T13:27:24.4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271 92 24575,'0'-4'0,"0"-1"0,0 1 0,0 0 0,-1-1 0,1 1 0,-1 0 0,0-1 0,0 1 0,-1 0 0,1 0 0,-1 0 0,0 0 0,0 0 0,-5-7 0,4 9 0,0 0 0,0 0 0,0 0 0,0 0 0,0 0 0,0 0 0,-1 1 0,1-1 0,-1 1 0,1 0 0,-1 0 0,1 1 0,-1-1 0,0 1 0,1 0 0,-1 0 0,0 0 0,-5 1 0,1-1 0,0 2 0,1-1 0,-1 1 0,0 0 0,1 1 0,-1-1 0,1 2 0,0-1 0,0 1 0,0 0 0,1 0 0,-1 1 0,1 0 0,0 0 0,1 0 0,-1 1 0,1 0 0,0 0 0,0 0 0,1 1 0,0 0 0,-6 11 0,5-7 0,0 0 0,1 0 0,0 1 0,1 0 0,0-1 0,1 1 0,0 0 0,1 0 0,0 1 0,1-1 0,0 0 0,1 0 0,1 0 0,3 14 0,-3-21 0,0 0 0,0 0 0,1-1 0,-1 1 0,1 0 0,1-1 0,-1 0 0,1 0 0,-1 0 0,1 0 0,0 0 0,0-1 0,1 0 0,-1 0 0,1 0 0,0 0 0,-1-1 0,1 0 0,0 0 0,1 0 0,-1 0 0,0-1 0,8 1 0,15 3 0,1-1 0,-1-2 0,33-1 0,-43-1 0,-8 1 0,0-1 0,0 0 0,0-1 0,0 0 0,0-1 0,0 0 0,17-6 0,-23 6 0,0 0 0,0-1 0,0 1 0,-1-1 0,1 0 0,-1 0 0,0-1 0,0 1 0,0-1 0,0 1 0,0-1 0,-1 0 0,0 0 0,0 0 0,0 0 0,0 0 0,0-1 0,-1 1 0,1-7 0,14-65-1365,-13 50-5461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17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10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1887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31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62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00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4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473656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963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42945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756922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950048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889827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54912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88627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365867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289200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459083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879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547024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969901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12632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98382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89601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891361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243447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303058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88965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974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547274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4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vertLeftWhite2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</a:t>
            </a:r>
            <a:r>
              <a:rPr lang="en-US" sz="1400" baseline="0" dirty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>
                <a:solidFill>
                  <a:prstClr val="black"/>
                </a:solidFill>
              </a:rPr>
              <a:t>buttons is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769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7/8/2022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latin typeface="Calibri"/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114306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19.png"/><Relationship Id="rId21" Type="http://schemas.openxmlformats.org/officeDocument/2006/relationships/customXml" Target="../ink/ink371.xml"/><Relationship Id="rId42" Type="http://schemas.openxmlformats.org/officeDocument/2006/relationships/image" Target="../media/image383.png"/><Relationship Id="rId63" Type="http://schemas.openxmlformats.org/officeDocument/2006/relationships/customXml" Target="../ink/ink392.xml"/><Relationship Id="rId84" Type="http://schemas.openxmlformats.org/officeDocument/2006/relationships/image" Target="../media/image403.png"/><Relationship Id="rId138" Type="http://schemas.openxmlformats.org/officeDocument/2006/relationships/customXml" Target="../ink/ink430.xml"/><Relationship Id="rId159" Type="http://schemas.openxmlformats.org/officeDocument/2006/relationships/customXml" Target="../ink/ink442.xml"/><Relationship Id="rId170" Type="http://schemas.openxmlformats.org/officeDocument/2006/relationships/image" Target="../media/image444.png"/><Relationship Id="rId191" Type="http://schemas.openxmlformats.org/officeDocument/2006/relationships/customXml" Target="../ink/ink458.xml"/><Relationship Id="rId205" Type="http://schemas.openxmlformats.org/officeDocument/2006/relationships/customXml" Target="../ink/ink465.xml"/><Relationship Id="rId107" Type="http://schemas.openxmlformats.org/officeDocument/2006/relationships/image" Target="../media/image414.png"/><Relationship Id="rId11" Type="http://schemas.openxmlformats.org/officeDocument/2006/relationships/customXml" Target="../ink/ink366.xml"/><Relationship Id="rId32" Type="http://schemas.openxmlformats.org/officeDocument/2006/relationships/image" Target="../media/image378.png"/><Relationship Id="rId53" Type="http://schemas.openxmlformats.org/officeDocument/2006/relationships/customXml" Target="../ink/ink387.xml"/><Relationship Id="rId74" Type="http://schemas.openxmlformats.org/officeDocument/2006/relationships/image" Target="../media/image398.png"/><Relationship Id="rId128" Type="http://schemas.openxmlformats.org/officeDocument/2006/relationships/customXml" Target="../ink/ink425.xml"/><Relationship Id="rId149" Type="http://schemas.openxmlformats.org/officeDocument/2006/relationships/customXml" Target="../ink/ink436.xml"/><Relationship Id="rId5" Type="http://schemas.openxmlformats.org/officeDocument/2006/relationships/image" Target="../media/image364.png"/><Relationship Id="rId95" Type="http://schemas.openxmlformats.org/officeDocument/2006/relationships/customXml" Target="../ink/ink408.xml"/><Relationship Id="rId160" Type="http://schemas.openxmlformats.org/officeDocument/2006/relationships/image" Target="../media/image439.png"/><Relationship Id="rId181" Type="http://schemas.openxmlformats.org/officeDocument/2006/relationships/customXml" Target="../ink/ink453.xml"/><Relationship Id="rId22" Type="http://schemas.openxmlformats.org/officeDocument/2006/relationships/image" Target="../media/image373.png"/><Relationship Id="rId43" Type="http://schemas.openxmlformats.org/officeDocument/2006/relationships/customXml" Target="../ink/ink382.xml"/><Relationship Id="rId64" Type="http://schemas.openxmlformats.org/officeDocument/2006/relationships/image" Target="../media/image3.png"/><Relationship Id="rId118" Type="http://schemas.openxmlformats.org/officeDocument/2006/relationships/customXml" Target="../ink/ink420.xml"/><Relationship Id="rId139" Type="http://schemas.openxmlformats.org/officeDocument/2006/relationships/image" Target="../media/image430.png"/><Relationship Id="rId85" Type="http://schemas.openxmlformats.org/officeDocument/2006/relationships/customXml" Target="../ink/ink403.xml"/><Relationship Id="rId150" Type="http://schemas.openxmlformats.org/officeDocument/2006/relationships/customXml" Target="../ink/ink437.xml"/><Relationship Id="rId171" Type="http://schemas.openxmlformats.org/officeDocument/2006/relationships/customXml" Target="../ink/ink448.xml"/><Relationship Id="rId192" Type="http://schemas.openxmlformats.org/officeDocument/2006/relationships/image" Target="../media/image455.png"/><Relationship Id="rId206" Type="http://schemas.openxmlformats.org/officeDocument/2006/relationships/image" Target="../media/image462.png"/><Relationship Id="rId12" Type="http://schemas.openxmlformats.org/officeDocument/2006/relationships/image" Target="../media/image368.png"/><Relationship Id="rId33" Type="http://schemas.openxmlformats.org/officeDocument/2006/relationships/customXml" Target="../ink/ink377.xml"/><Relationship Id="rId108" Type="http://schemas.openxmlformats.org/officeDocument/2006/relationships/customXml" Target="../ink/ink415.xml"/><Relationship Id="rId129" Type="http://schemas.openxmlformats.org/officeDocument/2006/relationships/image" Target="../media/image425.png"/><Relationship Id="rId54" Type="http://schemas.openxmlformats.org/officeDocument/2006/relationships/image" Target="../media/image389.png"/><Relationship Id="rId75" Type="http://schemas.openxmlformats.org/officeDocument/2006/relationships/customXml" Target="../ink/ink398.xml"/><Relationship Id="rId96" Type="http://schemas.openxmlformats.org/officeDocument/2006/relationships/image" Target="../media/image409.png"/><Relationship Id="rId140" Type="http://schemas.openxmlformats.org/officeDocument/2006/relationships/customXml" Target="../ink/ink431.xml"/><Relationship Id="rId161" Type="http://schemas.openxmlformats.org/officeDocument/2006/relationships/customXml" Target="../ink/ink443.xml"/><Relationship Id="rId182" Type="http://schemas.openxmlformats.org/officeDocument/2006/relationships/image" Target="../media/image450.png"/><Relationship Id="rId6" Type="http://schemas.openxmlformats.org/officeDocument/2006/relationships/image" Target="../media/image365.png"/><Relationship Id="rId23" Type="http://schemas.openxmlformats.org/officeDocument/2006/relationships/customXml" Target="../ink/ink372.xml"/><Relationship Id="rId119" Type="http://schemas.openxmlformats.org/officeDocument/2006/relationships/image" Target="../media/image420.png"/><Relationship Id="rId44" Type="http://schemas.openxmlformats.org/officeDocument/2006/relationships/image" Target="../media/image384.png"/><Relationship Id="rId65" Type="http://schemas.openxmlformats.org/officeDocument/2006/relationships/customXml" Target="../ink/ink393.xml"/><Relationship Id="rId86" Type="http://schemas.openxmlformats.org/officeDocument/2006/relationships/image" Target="../media/image404.png"/><Relationship Id="rId130" Type="http://schemas.openxmlformats.org/officeDocument/2006/relationships/customXml" Target="../ink/ink426.xml"/><Relationship Id="rId151" Type="http://schemas.openxmlformats.org/officeDocument/2006/relationships/image" Target="../media/image435.png"/><Relationship Id="rId172" Type="http://schemas.openxmlformats.org/officeDocument/2006/relationships/image" Target="../media/image445.png"/><Relationship Id="rId193" Type="http://schemas.openxmlformats.org/officeDocument/2006/relationships/customXml" Target="../ink/ink459.xml"/><Relationship Id="rId207" Type="http://schemas.openxmlformats.org/officeDocument/2006/relationships/customXml" Target="../ink/ink466.xml"/><Relationship Id="rId13" Type="http://schemas.openxmlformats.org/officeDocument/2006/relationships/customXml" Target="../ink/ink367.xml"/><Relationship Id="rId109" Type="http://schemas.openxmlformats.org/officeDocument/2006/relationships/image" Target="../media/image415.png"/><Relationship Id="rId34" Type="http://schemas.openxmlformats.org/officeDocument/2006/relationships/image" Target="../media/image379.png"/><Relationship Id="rId55" Type="http://schemas.openxmlformats.org/officeDocument/2006/relationships/customXml" Target="../ink/ink388.xml"/><Relationship Id="rId76" Type="http://schemas.openxmlformats.org/officeDocument/2006/relationships/image" Target="../media/image399.png"/><Relationship Id="rId97" Type="http://schemas.openxmlformats.org/officeDocument/2006/relationships/customXml" Target="../ink/ink409.xml"/><Relationship Id="rId120" Type="http://schemas.openxmlformats.org/officeDocument/2006/relationships/customXml" Target="../ink/ink421.xml"/><Relationship Id="rId141" Type="http://schemas.openxmlformats.org/officeDocument/2006/relationships/image" Target="../media/image431.png"/><Relationship Id="rId7" Type="http://schemas.openxmlformats.org/officeDocument/2006/relationships/image" Target="../media/image366.png"/><Relationship Id="rId162" Type="http://schemas.openxmlformats.org/officeDocument/2006/relationships/image" Target="../media/image440.png"/><Relationship Id="rId183" Type="http://schemas.openxmlformats.org/officeDocument/2006/relationships/customXml" Target="../ink/ink454.xml"/><Relationship Id="rId24" Type="http://schemas.openxmlformats.org/officeDocument/2006/relationships/image" Target="../media/image374.png"/><Relationship Id="rId45" Type="http://schemas.openxmlformats.org/officeDocument/2006/relationships/customXml" Target="../ink/ink383.xml"/><Relationship Id="rId66" Type="http://schemas.openxmlformats.org/officeDocument/2006/relationships/image" Target="../media/image394.png"/><Relationship Id="rId87" Type="http://schemas.openxmlformats.org/officeDocument/2006/relationships/customXml" Target="../ink/ink404.xml"/><Relationship Id="rId110" Type="http://schemas.openxmlformats.org/officeDocument/2006/relationships/customXml" Target="../ink/ink416.xml"/><Relationship Id="rId131" Type="http://schemas.openxmlformats.org/officeDocument/2006/relationships/image" Target="../media/image426.png"/><Relationship Id="rId61" Type="http://schemas.openxmlformats.org/officeDocument/2006/relationships/customXml" Target="../ink/ink391.xml"/><Relationship Id="rId82" Type="http://schemas.openxmlformats.org/officeDocument/2006/relationships/image" Target="../media/image402.png"/><Relationship Id="rId152" Type="http://schemas.openxmlformats.org/officeDocument/2006/relationships/customXml" Target="../ink/ink438.xml"/><Relationship Id="rId173" Type="http://schemas.openxmlformats.org/officeDocument/2006/relationships/customXml" Target="../ink/ink449.xml"/><Relationship Id="rId194" Type="http://schemas.openxmlformats.org/officeDocument/2006/relationships/image" Target="../media/image456.png"/><Relationship Id="rId199" Type="http://schemas.openxmlformats.org/officeDocument/2006/relationships/customXml" Target="../ink/ink462.xml"/><Relationship Id="rId203" Type="http://schemas.openxmlformats.org/officeDocument/2006/relationships/customXml" Target="../ink/ink464.xml"/><Relationship Id="rId208" Type="http://schemas.openxmlformats.org/officeDocument/2006/relationships/image" Target="../media/image463.png"/><Relationship Id="rId19" Type="http://schemas.openxmlformats.org/officeDocument/2006/relationships/customXml" Target="../ink/ink370.xml"/><Relationship Id="rId14" Type="http://schemas.openxmlformats.org/officeDocument/2006/relationships/image" Target="../media/image369.png"/><Relationship Id="rId30" Type="http://schemas.openxmlformats.org/officeDocument/2006/relationships/image" Target="../media/image377.png"/><Relationship Id="rId35" Type="http://schemas.openxmlformats.org/officeDocument/2006/relationships/customXml" Target="../ink/ink378.xml"/><Relationship Id="rId56" Type="http://schemas.openxmlformats.org/officeDocument/2006/relationships/image" Target="../media/image390.png"/><Relationship Id="rId77" Type="http://schemas.openxmlformats.org/officeDocument/2006/relationships/customXml" Target="../ink/ink399.xml"/><Relationship Id="rId100" Type="http://schemas.openxmlformats.org/officeDocument/2006/relationships/customXml" Target="../ink/ink411.xml"/><Relationship Id="rId105" Type="http://schemas.openxmlformats.org/officeDocument/2006/relationships/image" Target="../media/image413.png"/><Relationship Id="rId126" Type="http://schemas.openxmlformats.org/officeDocument/2006/relationships/customXml" Target="../ink/ink424.xml"/><Relationship Id="rId147" Type="http://schemas.openxmlformats.org/officeDocument/2006/relationships/customXml" Target="../ink/ink435.xml"/><Relationship Id="rId168" Type="http://schemas.openxmlformats.org/officeDocument/2006/relationships/image" Target="../media/image443.png"/><Relationship Id="rId8" Type="http://schemas.openxmlformats.org/officeDocument/2006/relationships/hyperlink" Target="https://www.google.co.in/url?sa=t&amp;rct=j&amp;q=&amp;esrc=s&amp;source=web&amp;cd=9&amp;ved=0ahUKEwjiuPLKhqrKAhUTGo4KHboHA9UQFgg8MAg&amp;url=http://wordinfo.info/unit/2138&amp;usg=AFQjCNGXcIPaykjxarQpa6NRcL0elpZqtg&amp;sig2=U_h53dI1tpmLXT4X4coSgA&amp;bvm=bv.111677986,d.c2E" TargetMode="External"/><Relationship Id="rId51" Type="http://schemas.openxmlformats.org/officeDocument/2006/relationships/customXml" Target="../ink/ink386.xml"/><Relationship Id="rId72" Type="http://schemas.openxmlformats.org/officeDocument/2006/relationships/image" Target="../media/image397.png"/><Relationship Id="rId93" Type="http://schemas.openxmlformats.org/officeDocument/2006/relationships/customXml" Target="../ink/ink407.xml"/><Relationship Id="rId98" Type="http://schemas.openxmlformats.org/officeDocument/2006/relationships/customXml" Target="../ink/ink410.xml"/><Relationship Id="rId121" Type="http://schemas.openxmlformats.org/officeDocument/2006/relationships/image" Target="../media/image421.png"/><Relationship Id="rId142" Type="http://schemas.openxmlformats.org/officeDocument/2006/relationships/customXml" Target="../ink/ink432.xml"/><Relationship Id="rId163" Type="http://schemas.openxmlformats.org/officeDocument/2006/relationships/customXml" Target="../ink/ink444.xml"/><Relationship Id="rId184" Type="http://schemas.openxmlformats.org/officeDocument/2006/relationships/image" Target="../media/image451.png"/><Relationship Id="rId189" Type="http://schemas.openxmlformats.org/officeDocument/2006/relationships/customXml" Target="../ink/ink457.xml"/><Relationship Id="rId3" Type="http://schemas.openxmlformats.org/officeDocument/2006/relationships/tags" Target="../tags/tag24.xml"/><Relationship Id="rId25" Type="http://schemas.openxmlformats.org/officeDocument/2006/relationships/customXml" Target="../ink/ink373.xml"/><Relationship Id="rId46" Type="http://schemas.openxmlformats.org/officeDocument/2006/relationships/image" Target="../media/image385.png"/><Relationship Id="rId67" Type="http://schemas.openxmlformats.org/officeDocument/2006/relationships/customXml" Target="../ink/ink394.xml"/><Relationship Id="rId116" Type="http://schemas.openxmlformats.org/officeDocument/2006/relationships/customXml" Target="../ink/ink419.xml"/><Relationship Id="rId137" Type="http://schemas.openxmlformats.org/officeDocument/2006/relationships/image" Target="../media/image429.png"/><Relationship Id="rId158" Type="http://schemas.openxmlformats.org/officeDocument/2006/relationships/image" Target="../media/image438.png"/><Relationship Id="rId20" Type="http://schemas.openxmlformats.org/officeDocument/2006/relationships/image" Target="../media/image372.png"/><Relationship Id="rId41" Type="http://schemas.openxmlformats.org/officeDocument/2006/relationships/customXml" Target="../ink/ink381.xml"/><Relationship Id="rId62" Type="http://schemas.openxmlformats.org/officeDocument/2006/relationships/image" Target="../media/image393.png"/><Relationship Id="rId83" Type="http://schemas.openxmlformats.org/officeDocument/2006/relationships/customXml" Target="../ink/ink402.xml"/><Relationship Id="rId88" Type="http://schemas.openxmlformats.org/officeDocument/2006/relationships/image" Target="../media/image405.png"/><Relationship Id="rId111" Type="http://schemas.openxmlformats.org/officeDocument/2006/relationships/image" Target="../media/image416.png"/><Relationship Id="rId132" Type="http://schemas.openxmlformats.org/officeDocument/2006/relationships/customXml" Target="../ink/ink427.xml"/><Relationship Id="rId153" Type="http://schemas.openxmlformats.org/officeDocument/2006/relationships/image" Target="../media/image436.png"/><Relationship Id="rId174" Type="http://schemas.openxmlformats.org/officeDocument/2006/relationships/image" Target="../media/image446.png"/><Relationship Id="rId179" Type="http://schemas.openxmlformats.org/officeDocument/2006/relationships/customXml" Target="../ink/ink452.xml"/><Relationship Id="rId195" Type="http://schemas.openxmlformats.org/officeDocument/2006/relationships/customXml" Target="../ink/ink460.xml"/><Relationship Id="rId209" Type="http://schemas.openxmlformats.org/officeDocument/2006/relationships/customXml" Target="../ink/ink467.xml"/><Relationship Id="rId190" Type="http://schemas.openxmlformats.org/officeDocument/2006/relationships/image" Target="../media/image454.png"/><Relationship Id="rId204" Type="http://schemas.openxmlformats.org/officeDocument/2006/relationships/image" Target="../media/image461.png"/><Relationship Id="rId15" Type="http://schemas.openxmlformats.org/officeDocument/2006/relationships/customXml" Target="../ink/ink368.xml"/><Relationship Id="rId36" Type="http://schemas.openxmlformats.org/officeDocument/2006/relationships/image" Target="../media/image380.png"/><Relationship Id="rId57" Type="http://schemas.openxmlformats.org/officeDocument/2006/relationships/customXml" Target="../ink/ink389.xml"/><Relationship Id="rId106" Type="http://schemas.openxmlformats.org/officeDocument/2006/relationships/customXml" Target="../ink/ink414.xml"/><Relationship Id="rId127" Type="http://schemas.openxmlformats.org/officeDocument/2006/relationships/image" Target="../media/image424.png"/><Relationship Id="rId10" Type="http://schemas.openxmlformats.org/officeDocument/2006/relationships/image" Target="../media/image367.png"/><Relationship Id="rId31" Type="http://schemas.openxmlformats.org/officeDocument/2006/relationships/customXml" Target="../ink/ink376.xml"/><Relationship Id="rId52" Type="http://schemas.openxmlformats.org/officeDocument/2006/relationships/image" Target="../media/image388.png"/><Relationship Id="rId73" Type="http://schemas.openxmlformats.org/officeDocument/2006/relationships/customXml" Target="../ink/ink397.xml"/><Relationship Id="rId78" Type="http://schemas.openxmlformats.org/officeDocument/2006/relationships/image" Target="../media/image400.png"/><Relationship Id="rId94" Type="http://schemas.openxmlformats.org/officeDocument/2006/relationships/image" Target="../media/image408.png"/><Relationship Id="rId99" Type="http://schemas.openxmlformats.org/officeDocument/2006/relationships/image" Target="../media/image410.png"/><Relationship Id="rId101" Type="http://schemas.openxmlformats.org/officeDocument/2006/relationships/image" Target="../media/image411.png"/><Relationship Id="rId122" Type="http://schemas.openxmlformats.org/officeDocument/2006/relationships/customXml" Target="../ink/ink422.xml"/><Relationship Id="rId143" Type="http://schemas.openxmlformats.org/officeDocument/2006/relationships/image" Target="../media/image432.png"/><Relationship Id="rId148" Type="http://schemas.openxmlformats.org/officeDocument/2006/relationships/image" Target="../media/image434.png"/><Relationship Id="rId164" Type="http://schemas.openxmlformats.org/officeDocument/2006/relationships/image" Target="../media/image441.png"/><Relationship Id="rId169" Type="http://schemas.openxmlformats.org/officeDocument/2006/relationships/customXml" Target="../ink/ink447.xml"/><Relationship Id="rId185" Type="http://schemas.openxmlformats.org/officeDocument/2006/relationships/customXml" Target="../ink/ink455.xml"/><Relationship Id="rId4" Type="http://schemas.openxmlformats.org/officeDocument/2006/relationships/slideLayout" Target="../slideLayouts/slideLayout71.xml"/><Relationship Id="rId9" Type="http://schemas.openxmlformats.org/officeDocument/2006/relationships/customXml" Target="../ink/ink365.xml"/><Relationship Id="rId180" Type="http://schemas.openxmlformats.org/officeDocument/2006/relationships/image" Target="../media/image449.png"/><Relationship Id="rId210" Type="http://schemas.openxmlformats.org/officeDocument/2006/relationships/image" Target="../media/image464.png"/><Relationship Id="rId26" Type="http://schemas.openxmlformats.org/officeDocument/2006/relationships/image" Target="../media/image375.png"/><Relationship Id="rId47" Type="http://schemas.openxmlformats.org/officeDocument/2006/relationships/customXml" Target="../ink/ink384.xml"/><Relationship Id="rId68" Type="http://schemas.openxmlformats.org/officeDocument/2006/relationships/image" Target="../media/image395.png"/><Relationship Id="rId89" Type="http://schemas.openxmlformats.org/officeDocument/2006/relationships/customXml" Target="../ink/ink405.xml"/><Relationship Id="rId112" Type="http://schemas.openxmlformats.org/officeDocument/2006/relationships/customXml" Target="../ink/ink417.xml"/><Relationship Id="rId133" Type="http://schemas.openxmlformats.org/officeDocument/2006/relationships/image" Target="../media/image427.png"/><Relationship Id="rId154" Type="http://schemas.openxmlformats.org/officeDocument/2006/relationships/customXml" Target="../ink/ink439.xml"/><Relationship Id="rId175" Type="http://schemas.openxmlformats.org/officeDocument/2006/relationships/customXml" Target="../ink/ink450.xml"/><Relationship Id="rId196" Type="http://schemas.openxmlformats.org/officeDocument/2006/relationships/image" Target="../media/image457.png"/><Relationship Id="rId200" Type="http://schemas.openxmlformats.org/officeDocument/2006/relationships/image" Target="../media/image459.png"/><Relationship Id="rId16" Type="http://schemas.openxmlformats.org/officeDocument/2006/relationships/image" Target="../media/image370.png"/><Relationship Id="rId37" Type="http://schemas.openxmlformats.org/officeDocument/2006/relationships/customXml" Target="../ink/ink379.xml"/><Relationship Id="rId58" Type="http://schemas.openxmlformats.org/officeDocument/2006/relationships/image" Target="../media/image391.png"/><Relationship Id="rId79" Type="http://schemas.openxmlformats.org/officeDocument/2006/relationships/customXml" Target="../ink/ink400.xml"/><Relationship Id="rId102" Type="http://schemas.openxmlformats.org/officeDocument/2006/relationships/customXml" Target="../ink/ink412.xml"/><Relationship Id="rId123" Type="http://schemas.openxmlformats.org/officeDocument/2006/relationships/image" Target="../media/image422.png"/><Relationship Id="rId144" Type="http://schemas.openxmlformats.org/officeDocument/2006/relationships/customXml" Target="../ink/ink433.xml"/><Relationship Id="rId90" Type="http://schemas.openxmlformats.org/officeDocument/2006/relationships/image" Target="../media/image406.png"/><Relationship Id="rId165" Type="http://schemas.openxmlformats.org/officeDocument/2006/relationships/customXml" Target="../ink/ink445.xml"/><Relationship Id="rId186" Type="http://schemas.openxmlformats.org/officeDocument/2006/relationships/image" Target="../media/image452.png"/><Relationship Id="rId211" Type="http://schemas.openxmlformats.org/officeDocument/2006/relationships/customXml" Target="../ink/ink468.xml"/><Relationship Id="rId27" Type="http://schemas.openxmlformats.org/officeDocument/2006/relationships/customXml" Target="../ink/ink374.xml"/><Relationship Id="rId48" Type="http://schemas.openxmlformats.org/officeDocument/2006/relationships/image" Target="../media/image386.png"/><Relationship Id="rId69" Type="http://schemas.openxmlformats.org/officeDocument/2006/relationships/customXml" Target="../ink/ink395.xml"/><Relationship Id="rId113" Type="http://schemas.openxmlformats.org/officeDocument/2006/relationships/image" Target="../media/image417.png"/><Relationship Id="rId134" Type="http://schemas.openxmlformats.org/officeDocument/2006/relationships/customXml" Target="../ink/ink428.xml"/><Relationship Id="rId80" Type="http://schemas.openxmlformats.org/officeDocument/2006/relationships/image" Target="../media/image401.png"/><Relationship Id="rId155" Type="http://schemas.openxmlformats.org/officeDocument/2006/relationships/customXml" Target="../ink/ink440.xml"/><Relationship Id="rId176" Type="http://schemas.openxmlformats.org/officeDocument/2006/relationships/image" Target="../media/image447.png"/><Relationship Id="rId197" Type="http://schemas.openxmlformats.org/officeDocument/2006/relationships/customXml" Target="../ink/ink461.xml"/><Relationship Id="rId201" Type="http://schemas.openxmlformats.org/officeDocument/2006/relationships/customXml" Target="../ink/ink463.xml"/><Relationship Id="rId17" Type="http://schemas.openxmlformats.org/officeDocument/2006/relationships/customXml" Target="../ink/ink369.xml"/><Relationship Id="rId38" Type="http://schemas.openxmlformats.org/officeDocument/2006/relationships/image" Target="../media/image381.png"/><Relationship Id="rId59" Type="http://schemas.openxmlformats.org/officeDocument/2006/relationships/customXml" Target="../ink/ink390.xml"/><Relationship Id="rId103" Type="http://schemas.openxmlformats.org/officeDocument/2006/relationships/image" Target="../media/image412.png"/><Relationship Id="rId124" Type="http://schemas.openxmlformats.org/officeDocument/2006/relationships/customXml" Target="../ink/ink423.xml"/><Relationship Id="rId70" Type="http://schemas.openxmlformats.org/officeDocument/2006/relationships/image" Target="../media/image396.png"/><Relationship Id="rId91" Type="http://schemas.openxmlformats.org/officeDocument/2006/relationships/customXml" Target="../ink/ink406.xml"/><Relationship Id="rId145" Type="http://schemas.openxmlformats.org/officeDocument/2006/relationships/image" Target="../media/image433.png"/><Relationship Id="rId166" Type="http://schemas.openxmlformats.org/officeDocument/2006/relationships/image" Target="../media/image442.png"/><Relationship Id="rId187" Type="http://schemas.openxmlformats.org/officeDocument/2006/relationships/customXml" Target="../ink/ink456.xml"/><Relationship Id="rId1" Type="http://schemas.openxmlformats.org/officeDocument/2006/relationships/tags" Target="../tags/tag22.xml"/><Relationship Id="rId212" Type="http://schemas.openxmlformats.org/officeDocument/2006/relationships/image" Target="../media/image465.png"/><Relationship Id="rId28" Type="http://schemas.openxmlformats.org/officeDocument/2006/relationships/image" Target="../media/image376.png"/><Relationship Id="rId49" Type="http://schemas.openxmlformats.org/officeDocument/2006/relationships/customXml" Target="../ink/ink385.xml"/><Relationship Id="rId114" Type="http://schemas.openxmlformats.org/officeDocument/2006/relationships/customXml" Target="../ink/ink418.xml"/><Relationship Id="rId60" Type="http://schemas.openxmlformats.org/officeDocument/2006/relationships/image" Target="../media/image392.png"/><Relationship Id="rId81" Type="http://schemas.openxmlformats.org/officeDocument/2006/relationships/customXml" Target="../ink/ink401.xml"/><Relationship Id="rId135" Type="http://schemas.openxmlformats.org/officeDocument/2006/relationships/image" Target="../media/image428.png"/><Relationship Id="rId156" Type="http://schemas.openxmlformats.org/officeDocument/2006/relationships/image" Target="../media/image437.png"/><Relationship Id="rId177" Type="http://schemas.openxmlformats.org/officeDocument/2006/relationships/customXml" Target="../ink/ink451.xml"/><Relationship Id="rId198" Type="http://schemas.openxmlformats.org/officeDocument/2006/relationships/image" Target="../media/image458.png"/><Relationship Id="rId202" Type="http://schemas.openxmlformats.org/officeDocument/2006/relationships/image" Target="../media/image460.png"/><Relationship Id="rId18" Type="http://schemas.openxmlformats.org/officeDocument/2006/relationships/image" Target="../media/image371.png"/><Relationship Id="rId39" Type="http://schemas.openxmlformats.org/officeDocument/2006/relationships/customXml" Target="../ink/ink380.xml"/><Relationship Id="rId50" Type="http://schemas.openxmlformats.org/officeDocument/2006/relationships/image" Target="../media/image387.png"/><Relationship Id="rId104" Type="http://schemas.openxmlformats.org/officeDocument/2006/relationships/customXml" Target="../ink/ink413.xml"/><Relationship Id="rId125" Type="http://schemas.openxmlformats.org/officeDocument/2006/relationships/image" Target="../media/image423.png"/><Relationship Id="rId146" Type="http://schemas.openxmlformats.org/officeDocument/2006/relationships/customXml" Target="../ink/ink434.xml"/><Relationship Id="rId167" Type="http://schemas.openxmlformats.org/officeDocument/2006/relationships/customXml" Target="../ink/ink446.xml"/><Relationship Id="rId188" Type="http://schemas.openxmlformats.org/officeDocument/2006/relationships/image" Target="../media/image453.png"/><Relationship Id="rId71" Type="http://schemas.openxmlformats.org/officeDocument/2006/relationships/customXml" Target="../ink/ink396.xml"/><Relationship Id="rId92" Type="http://schemas.openxmlformats.org/officeDocument/2006/relationships/image" Target="../media/image407.png"/><Relationship Id="rId2" Type="http://schemas.openxmlformats.org/officeDocument/2006/relationships/tags" Target="../tags/tag23.xml"/><Relationship Id="rId29" Type="http://schemas.openxmlformats.org/officeDocument/2006/relationships/customXml" Target="../ink/ink375.xml"/><Relationship Id="rId40" Type="http://schemas.openxmlformats.org/officeDocument/2006/relationships/image" Target="../media/image382.png"/><Relationship Id="rId115" Type="http://schemas.openxmlformats.org/officeDocument/2006/relationships/image" Target="../media/image418.png"/><Relationship Id="rId136" Type="http://schemas.openxmlformats.org/officeDocument/2006/relationships/customXml" Target="../ink/ink429.xml"/><Relationship Id="rId157" Type="http://schemas.openxmlformats.org/officeDocument/2006/relationships/customXml" Target="../ink/ink441.xml"/><Relationship Id="rId178" Type="http://schemas.openxmlformats.org/officeDocument/2006/relationships/image" Target="../media/image448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18.png"/><Relationship Id="rId21" Type="http://schemas.openxmlformats.org/officeDocument/2006/relationships/image" Target="../media/image474.png"/><Relationship Id="rId42" Type="http://schemas.openxmlformats.org/officeDocument/2006/relationships/customXml" Target="../ink/ink483.xml"/><Relationship Id="rId63" Type="http://schemas.openxmlformats.org/officeDocument/2006/relationships/image" Target="../media/image493.png"/><Relationship Id="rId84" Type="http://schemas.openxmlformats.org/officeDocument/2006/relationships/image" Target="../media/image503.png"/><Relationship Id="rId138" Type="http://schemas.openxmlformats.org/officeDocument/2006/relationships/customXml" Target="../ink/ink533.xml"/><Relationship Id="rId159" Type="http://schemas.openxmlformats.org/officeDocument/2006/relationships/image" Target="../media/image539.png"/><Relationship Id="rId170" Type="http://schemas.openxmlformats.org/officeDocument/2006/relationships/customXml" Target="../ink/ink549.xml"/><Relationship Id="rId191" Type="http://schemas.openxmlformats.org/officeDocument/2006/relationships/image" Target="../media/image554.png"/><Relationship Id="rId205" Type="http://schemas.openxmlformats.org/officeDocument/2006/relationships/image" Target="../media/image560.png"/><Relationship Id="rId226" Type="http://schemas.openxmlformats.org/officeDocument/2006/relationships/image" Target="../media/image570.png"/><Relationship Id="rId107" Type="http://schemas.openxmlformats.org/officeDocument/2006/relationships/image" Target="../media/image513.png"/><Relationship Id="rId11" Type="http://schemas.openxmlformats.org/officeDocument/2006/relationships/image" Target="../media/image468.png"/><Relationship Id="rId32" Type="http://schemas.openxmlformats.org/officeDocument/2006/relationships/customXml" Target="../ink/ink478.xml"/><Relationship Id="rId53" Type="http://schemas.openxmlformats.org/officeDocument/2006/relationships/image" Target="../media/image488.png"/><Relationship Id="rId74" Type="http://schemas.openxmlformats.org/officeDocument/2006/relationships/customXml" Target="../ink/ink499.xml"/><Relationship Id="rId128" Type="http://schemas.openxmlformats.org/officeDocument/2006/relationships/customXml" Target="../ink/ink528.xml"/><Relationship Id="rId149" Type="http://schemas.openxmlformats.org/officeDocument/2006/relationships/image" Target="../media/image534.png"/><Relationship Id="rId5" Type="http://schemas.openxmlformats.org/officeDocument/2006/relationships/tags" Target="../tags/tag29.xml"/><Relationship Id="rId95" Type="http://schemas.openxmlformats.org/officeDocument/2006/relationships/image" Target="../media/image507.png"/><Relationship Id="rId160" Type="http://schemas.openxmlformats.org/officeDocument/2006/relationships/customXml" Target="../ink/ink544.xml"/><Relationship Id="rId181" Type="http://schemas.openxmlformats.org/officeDocument/2006/relationships/image" Target="../media/image549.png"/><Relationship Id="rId216" Type="http://schemas.openxmlformats.org/officeDocument/2006/relationships/customXml" Target="../ink/ink572.xml"/><Relationship Id="rId22" Type="http://schemas.openxmlformats.org/officeDocument/2006/relationships/customXml" Target="../ink/ink473.xml"/><Relationship Id="rId43" Type="http://schemas.openxmlformats.org/officeDocument/2006/relationships/image" Target="../media/image483.png"/><Relationship Id="rId64" Type="http://schemas.openxmlformats.org/officeDocument/2006/relationships/customXml" Target="../ink/ink494.xml"/><Relationship Id="rId118" Type="http://schemas.openxmlformats.org/officeDocument/2006/relationships/customXml" Target="../ink/ink523.xml"/><Relationship Id="rId139" Type="http://schemas.openxmlformats.org/officeDocument/2006/relationships/image" Target="../media/image529.png"/><Relationship Id="rId85" Type="http://schemas.openxmlformats.org/officeDocument/2006/relationships/customXml" Target="../ink/ink505.xml"/><Relationship Id="rId150" Type="http://schemas.openxmlformats.org/officeDocument/2006/relationships/customXml" Target="../ink/ink539.xml"/><Relationship Id="rId171" Type="http://schemas.openxmlformats.org/officeDocument/2006/relationships/image" Target="../media/image87.png"/><Relationship Id="rId192" Type="http://schemas.openxmlformats.org/officeDocument/2006/relationships/customXml" Target="../ink/ink560.xml"/><Relationship Id="rId206" Type="http://schemas.openxmlformats.org/officeDocument/2006/relationships/customXml" Target="../ink/ink567.xml"/><Relationship Id="rId227" Type="http://schemas.openxmlformats.org/officeDocument/2006/relationships/customXml" Target="../ink/ink578.xml"/><Relationship Id="rId12" Type="http://schemas.openxmlformats.org/officeDocument/2006/relationships/image" Target="../media/image469.png"/><Relationship Id="rId33" Type="http://schemas.openxmlformats.org/officeDocument/2006/relationships/image" Target="../media/image478.png"/><Relationship Id="rId108" Type="http://schemas.openxmlformats.org/officeDocument/2006/relationships/customXml" Target="../ink/ink518.xml"/><Relationship Id="rId129" Type="http://schemas.openxmlformats.org/officeDocument/2006/relationships/image" Target="../media/image524.png"/><Relationship Id="rId54" Type="http://schemas.openxmlformats.org/officeDocument/2006/relationships/customXml" Target="../ink/ink489.xml"/><Relationship Id="rId75" Type="http://schemas.openxmlformats.org/officeDocument/2006/relationships/image" Target="../media/image499.png"/><Relationship Id="rId96" Type="http://schemas.openxmlformats.org/officeDocument/2006/relationships/customXml" Target="../ink/ink512.xml"/><Relationship Id="rId140" Type="http://schemas.openxmlformats.org/officeDocument/2006/relationships/customXml" Target="../ink/ink534.xml"/><Relationship Id="rId161" Type="http://schemas.openxmlformats.org/officeDocument/2006/relationships/image" Target="../media/image540.png"/><Relationship Id="rId182" Type="http://schemas.openxmlformats.org/officeDocument/2006/relationships/customXml" Target="../ink/ink555.xml"/><Relationship Id="rId217" Type="http://schemas.openxmlformats.org/officeDocument/2006/relationships/image" Target="../media/image566.png"/><Relationship Id="rId6" Type="http://schemas.openxmlformats.org/officeDocument/2006/relationships/tags" Target="../tags/tag30.xml"/><Relationship Id="rId23" Type="http://schemas.openxmlformats.org/officeDocument/2006/relationships/image" Target="../media/image3.png"/><Relationship Id="rId119" Type="http://schemas.openxmlformats.org/officeDocument/2006/relationships/image" Target="../media/image519.png"/><Relationship Id="rId44" Type="http://schemas.openxmlformats.org/officeDocument/2006/relationships/customXml" Target="../ink/ink484.xml"/><Relationship Id="rId65" Type="http://schemas.openxmlformats.org/officeDocument/2006/relationships/image" Target="../media/image494.png"/><Relationship Id="rId86" Type="http://schemas.openxmlformats.org/officeDocument/2006/relationships/customXml" Target="../ink/ink506.xml"/><Relationship Id="rId130" Type="http://schemas.openxmlformats.org/officeDocument/2006/relationships/customXml" Target="../ink/ink529.xml"/><Relationship Id="rId151" Type="http://schemas.openxmlformats.org/officeDocument/2006/relationships/image" Target="../media/image535.png"/><Relationship Id="rId172" Type="http://schemas.openxmlformats.org/officeDocument/2006/relationships/customXml" Target="../ink/ink550.xml"/><Relationship Id="rId193" Type="http://schemas.openxmlformats.org/officeDocument/2006/relationships/image" Target="../media/image555.png"/><Relationship Id="rId207" Type="http://schemas.openxmlformats.org/officeDocument/2006/relationships/image" Target="../media/image561.png"/><Relationship Id="rId228" Type="http://schemas.openxmlformats.org/officeDocument/2006/relationships/image" Target="../media/image571.png"/><Relationship Id="rId13" Type="http://schemas.openxmlformats.org/officeDocument/2006/relationships/image" Target="../media/image470.png"/><Relationship Id="rId109" Type="http://schemas.openxmlformats.org/officeDocument/2006/relationships/image" Target="../media/image514.png"/><Relationship Id="rId34" Type="http://schemas.openxmlformats.org/officeDocument/2006/relationships/customXml" Target="../ink/ink479.xml"/><Relationship Id="rId55" Type="http://schemas.openxmlformats.org/officeDocument/2006/relationships/image" Target="../media/image489.png"/><Relationship Id="rId76" Type="http://schemas.openxmlformats.org/officeDocument/2006/relationships/customXml" Target="../ink/ink500.xml"/><Relationship Id="rId97" Type="http://schemas.openxmlformats.org/officeDocument/2006/relationships/image" Target="../media/image508.png"/><Relationship Id="rId120" Type="http://schemas.openxmlformats.org/officeDocument/2006/relationships/customXml" Target="../ink/ink524.xml"/><Relationship Id="rId141" Type="http://schemas.openxmlformats.org/officeDocument/2006/relationships/image" Target="../media/image530.png"/><Relationship Id="rId7" Type="http://schemas.openxmlformats.org/officeDocument/2006/relationships/slideLayout" Target="../slideLayouts/slideLayout71.xml"/><Relationship Id="rId162" Type="http://schemas.openxmlformats.org/officeDocument/2006/relationships/customXml" Target="../ink/ink545.xml"/><Relationship Id="rId183" Type="http://schemas.openxmlformats.org/officeDocument/2006/relationships/image" Target="../media/image550.png"/><Relationship Id="rId218" Type="http://schemas.openxmlformats.org/officeDocument/2006/relationships/customXml" Target="../ink/ink573.xml"/><Relationship Id="rId24" Type="http://schemas.openxmlformats.org/officeDocument/2006/relationships/customXml" Target="../ink/ink474.xml"/><Relationship Id="rId45" Type="http://schemas.openxmlformats.org/officeDocument/2006/relationships/image" Target="../media/image484.png"/><Relationship Id="rId66" Type="http://schemas.openxmlformats.org/officeDocument/2006/relationships/customXml" Target="../ink/ink495.xml"/><Relationship Id="rId87" Type="http://schemas.openxmlformats.org/officeDocument/2006/relationships/customXml" Target="../ink/ink507.xml"/><Relationship Id="rId110" Type="http://schemas.openxmlformats.org/officeDocument/2006/relationships/customXml" Target="../ink/ink519.xml"/><Relationship Id="rId131" Type="http://schemas.openxmlformats.org/officeDocument/2006/relationships/image" Target="../media/image525.png"/><Relationship Id="rId152" Type="http://schemas.openxmlformats.org/officeDocument/2006/relationships/customXml" Target="../ink/ink540.xml"/><Relationship Id="rId173" Type="http://schemas.openxmlformats.org/officeDocument/2006/relationships/image" Target="../media/image545.png"/><Relationship Id="rId194" Type="http://schemas.openxmlformats.org/officeDocument/2006/relationships/customXml" Target="../ink/ink561.xml"/><Relationship Id="rId208" Type="http://schemas.openxmlformats.org/officeDocument/2006/relationships/customXml" Target="../ink/ink568.xml"/><Relationship Id="rId229" Type="http://schemas.openxmlformats.org/officeDocument/2006/relationships/customXml" Target="../ink/ink579.xml"/><Relationship Id="rId14" Type="http://schemas.openxmlformats.org/officeDocument/2006/relationships/customXml" Target="../ink/ink469.xml"/><Relationship Id="rId35" Type="http://schemas.openxmlformats.org/officeDocument/2006/relationships/image" Target="../media/image479.png"/><Relationship Id="rId56" Type="http://schemas.openxmlformats.org/officeDocument/2006/relationships/customXml" Target="../ink/ink490.xml"/><Relationship Id="rId77" Type="http://schemas.openxmlformats.org/officeDocument/2006/relationships/image" Target="../media/image500.png"/><Relationship Id="rId100" Type="http://schemas.openxmlformats.org/officeDocument/2006/relationships/customXml" Target="../ink/ink514.xml"/><Relationship Id="rId8" Type="http://schemas.openxmlformats.org/officeDocument/2006/relationships/image" Target="../media/image466.png"/><Relationship Id="rId98" Type="http://schemas.openxmlformats.org/officeDocument/2006/relationships/customXml" Target="../ink/ink513.xml"/><Relationship Id="rId121" Type="http://schemas.openxmlformats.org/officeDocument/2006/relationships/image" Target="../media/image520.png"/><Relationship Id="rId142" Type="http://schemas.openxmlformats.org/officeDocument/2006/relationships/customXml" Target="../ink/ink535.xml"/><Relationship Id="rId163" Type="http://schemas.openxmlformats.org/officeDocument/2006/relationships/image" Target="../media/image541.png"/><Relationship Id="rId184" Type="http://schemas.openxmlformats.org/officeDocument/2006/relationships/customXml" Target="../ink/ink556.xml"/><Relationship Id="rId219" Type="http://schemas.openxmlformats.org/officeDocument/2006/relationships/image" Target="../media/image567.png"/><Relationship Id="rId230" Type="http://schemas.openxmlformats.org/officeDocument/2006/relationships/image" Target="../media/image572.png"/><Relationship Id="rId25" Type="http://schemas.openxmlformats.org/officeDocument/2006/relationships/image" Target="../media/image475.png"/><Relationship Id="rId46" Type="http://schemas.openxmlformats.org/officeDocument/2006/relationships/customXml" Target="../ink/ink485.xml"/><Relationship Id="rId67" Type="http://schemas.openxmlformats.org/officeDocument/2006/relationships/image" Target="../media/image495.png"/><Relationship Id="rId20" Type="http://schemas.openxmlformats.org/officeDocument/2006/relationships/customXml" Target="../ink/ink472.xml"/><Relationship Id="rId41" Type="http://schemas.openxmlformats.org/officeDocument/2006/relationships/image" Target="../media/image482.png"/><Relationship Id="rId62" Type="http://schemas.openxmlformats.org/officeDocument/2006/relationships/customXml" Target="../ink/ink493.xml"/><Relationship Id="rId83" Type="http://schemas.openxmlformats.org/officeDocument/2006/relationships/customXml" Target="../ink/ink504.xml"/><Relationship Id="rId88" Type="http://schemas.openxmlformats.org/officeDocument/2006/relationships/customXml" Target="../ink/ink508.xml"/><Relationship Id="rId111" Type="http://schemas.openxmlformats.org/officeDocument/2006/relationships/image" Target="../media/image515.png"/><Relationship Id="rId132" Type="http://schemas.openxmlformats.org/officeDocument/2006/relationships/customXml" Target="../ink/ink530.xml"/><Relationship Id="rId153" Type="http://schemas.openxmlformats.org/officeDocument/2006/relationships/image" Target="../media/image536.png"/><Relationship Id="rId174" Type="http://schemas.openxmlformats.org/officeDocument/2006/relationships/customXml" Target="../ink/ink551.xml"/><Relationship Id="rId179" Type="http://schemas.openxmlformats.org/officeDocument/2006/relationships/image" Target="../media/image548.png"/><Relationship Id="rId195" Type="http://schemas.openxmlformats.org/officeDocument/2006/relationships/image" Target="../media/image556.png"/><Relationship Id="rId209" Type="http://schemas.openxmlformats.org/officeDocument/2006/relationships/image" Target="../media/image562.png"/><Relationship Id="rId190" Type="http://schemas.openxmlformats.org/officeDocument/2006/relationships/customXml" Target="../ink/ink559.xml"/><Relationship Id="rId204" Type="http://schemas.openxmlformats.org/officeDocument/2006/relationships/customXml" Target="../ink/ink566.xml"/><Relationship Id="rId220" Type="http://schemas.openxmlformats.org/officeDocument/2006/relationships/customXml" Target="../ink/ink574.xml"/><Relationship Id="rId225" Type="http://schemas.openxmlformats.org/officeDocument/2006/relationships/customXml" Target="../ink/ink577.xml"/><Relationship Id="rId15" Type="http://schemas.openxmlformats.org/officeDocument/2006/relationships/image" Target="../media/image471.png"/><Relationship Id="rId36" Type="http://schemas.openxmlformats.org/officeDocument/2006/relationships/customXml" Target="../ink/ink480.xml"/><Relationship Id="rId57" Type="http://schemas.openxmlformats.org/officeDocument/2006/relationships/image" Target="../media/image490.png"/><Relationship Id="rId106" Type="http://schemas.openxmlformats.org/officeDocument/2006/relationships/customXml" Target="../ink/ink517.xml"/><Relationship Id="rId127" Type="http://schemas.openxmlformats.org/officeDocument/2006/relationships/image" Target="../media/image523.png"/><Relationship Id="rId10" Type="http://schemas.openxmlformats.org/officeDocument/2006/relationships/image" Target="../media/image365.png"/><Relationship Id="rId31" Type="http://schemas.openxmlformats.org/officeDocument/2006/relationships/image" Target="../media/image477.png"/><Relationship Id="rId52" Type="http://schemas.openxmlformats.org/officeDocument/2006/relationships/customXml" Target="../ink/ink488.xml"/><Relationship Id="rId73" Type="http://schemas.openxmlformats.org/officeDocument/2006/relationships/image" Target="../media/image498.png"/><Relationship Id="rId78" Type="http://schemas.openxmlformats.org/officeDocument/2006/relationships/customXml" Target="../ink/ink501.xml"/><Relationship Id="rId94" Type="http://schemas.openxmlformats.org/officeDocument/2006/relationships/customXml" Target="../ink/ink511.xml"/><Relationship Id="rId99" Type="http://schemas.openxmlformats.org/officeDocument/2006/relationships/image" Target="../media/image509.png"/><Relationship Id="rId101" Type="http://schemas.openxmlformats.org/officeDocument/2006/relationships/image" Target="../media/image510.png"/><Relationship Id="rId122" Type="http://schemas.openxmlformats.org/officeDocument/2006/relationships/customXml" Target="../ink/ink525.xml"/><Relationship Id="rId143" Type="http://schemas.openxmlformats.org/officeDocument/2006/relationships/image" Target="../media/image531.png"/><Relationship Id="rId148" Type="http://schemas.openxmlformats.org/officeDocument/2006/relationships/customXml" Target="../ink/ink538.xml"/><Relationship Id="rId164" Type="http://schemas.openxmlformats.org/officeDocument/2006/relationships/customXml" Target="../ink/ink546.xml"/><Relationship Id="rId169" Type="http://schemas.openxmlformats.org/officeDocument/2006/relationships/image" Target="../media/image544.png"/><Relationship Id="rId185" Type="http://schemas.openxmlformats.org/officeDocument/2006/relationships/image" Target="../media/image551.png"/><Relationship Id="rId4" Type="http://schemas.openxmlformats.org/officeDocument/2006/relationships/tags" Target="../tags/tag28.xml"/><Relationship Id="rId9" Type="http://schemas.openxmlformats.org/officeDocument/2006/relationships/image" Target="../media/image467.png"/><Relationship Id="rId180" Type="http://schemas.openxmlformats.org/officeDocument/2006/relationships/customXml" Target="../ink/ink554.xml"/><Relationship Id="rId210" Type="http://schemas.openxmlformats.org/officeDocument/2006/relationships/customXml" Target="../ink/ink569.xml"/><Relationship Id="rId215" Type="http://schemas.openxmlformats.org/officeDocument/2006/relationships/image" Target="../media/image565.png"/><Relationship Id="rId26" Type="http://schemas.openxmlformats.org/officeDocument/2006/relationships/customXml" Target="../ink/ink475.xml"/><Relationship Id="rId231" Type="http://schemas.openxmlformats.org/officeDocument/2006/relationships/customXml" Target="../ink/ink580.xml"/><Relationship Id="rId47" Type="http://schemas.openxmlformats.org/officeDocument/2006/relationships/image" Target="../media/image485.png"/><Relationship Id="rId68" Type="http://schemas.openxmlformats.org/officeDocument/2006/relationships/customXml" Target="../ink/ink496.xml"/><Relationship Id="rId89" Type="http://schemas.openxmlformats.org/officeDocument/2006/relationships/image" Target="../media/image504.png"/><Relationship Id="rId112" Type="http://schemas.openxmlformats.org/officeDocument/2006/relationships/customXml" Target="../ink/ink520.xml"/><Relationship Id="rId133" Type="http://schemas.openxmlformats.org/officeDocument/2006/relationships/image" Target="../media/image526.png"/><Relationship Id="rId154" Type="http://schemas.openxmlformats.org/officeDocument/2006/relationships/customXml" Target="../ink/ink541.xml"/><Relationship Id="rId175" Type="http://schemas.openxmlformats.org/officeDocument/2006/relationships/image" Target="../media/image546.png"/><Relationship Id="rId196" Type="http://schemas.openxmlformats.org/officeDocument/2006/relationships/customXml" Target="../ink/ink562.xml"/><Relationship Id="rId200" Type="http://schemas.openxmlformats.org/officeDocument/2006/relationships/customXml" Target="../ink/ink564.xml"/><Relationship Id="rId16" Type="http://schemas.openxmlformats.org/officeDocument/2006/relationships/customXml" Target="../ink/ink470.xml"/><Relationship Id="rId221" Type="http://schemas.openxmlformats.org/officeDocument/2006/relationships/image" Target="../media/image568.png"/><Relationship Id="rId37" Type="http://schemas.openxmlformats.org/officeDocument/2006/relationships/image" Target="../media/image480.png"/><Relationship Id="rId58" Type="http://schemas.openxmlformats.org/officeDocument/2006/relationships/customXml" Target="../ink/ink491.xml"/><Relationship Id="rId79" Type="http://schemas.openxmlformats.org/officeDocument/2006/relationships/image" Target="../media/image501.png"/><Relationship Id="rId102" Type="http://schemas.openxmlformats.org/officeDocument/2006/relationships/customXml" Target="../ink/ink515.xml"/><Relationship Id="rId123" Type="http://schemas.openxmlformats.org/officeDocument/2006/relationships/image" Target="../media/image521.png"/><Relationship Id="rId144" Type="http://schemas.openxmlformats.org/officeDocument/2006/relationships/customXml" Target="../ink/ink536.xml"/><Relationship Id="rId90" Type="http://schemas.openxmlformats.org/officeDocument/2006/relationships/customXml" Target="../ink/ink509.xml"/><Relationship Id="rId165" Type="http://schemas.openxmlformats.org/officeDocument/2006/relationships/image" Target="../media/image542.png"/><Relationship Id="rId186" Type="http://schemas.openxmlformats.org/officeDocument/2006/relationships/customXml" Target="../ink/ink557.xml"/><Relationship Id="rId211" Type="http://schemas.openxmlformats.org/officeDocument/2006/relationships/image" Target="../media/image563.png"/><Relationship Id="rId232" Type="http://schemas.openxmlformats.org/officeDocument/2006/relationships/image" Target="../media/image573.png"/><Relationship Id="rId27" Type="http://schemas.openxmlformats.org/officeDocument/2006/relationships/image" Target="../media/image476.png"/><Relationship Id="rId48" Type="http://schemas.openxmlformats.org/officeDocument/2006/relationships/customXml" Target="../ink/ink486.xml"/><Relationship Id="rId69" Type="http://schemas.openxmlformats.org/officeDocument/2006/relationships/image" Target="../media/image496.png"/><Relationship Id="rId113" Type="http://schemas.openxmlformats.org/officeDocument/2006/relationships/image" Target="../media/image516.png"/><Relationship Id="rId134" Type="http://schemas.openxmlformats.org/officeDocument/2006/relationships/customXml" Target="../ink/ink531.xml"/><Relationship Id="rId80" Type="http://schemas.openxmlformats.org/officeDocument/2006/relationships/customXml" Target="../ink/ink502.xml"/><Relationship Id="rId155" Type="http://schemas.openxmlformats.org/officeDocument/2006/relationships/image" Target="../media/image537.png"/><Relationship Id="rId176" Type="http://schemas.openxmlformats.org/officeDocument/2006/relationships/customXml" Target="../ink/ink552.xml"/><Relationship Id="rId197" Type="http://schemas.openxmlformats.org/officeDocument/2006/relationships/image" Target="../media/image460.png"/><Relationship Id="rId201" Type="http://schemas.openxmlformats.org/officeDocument/2006/relationships/image" Target="../media/image558.png"/><Relationship Id="rId222" Type="http://schemas.openxmlformats.org/officeDocument/2006/relationships/customXml" Target="../ink/ink575.xml"/><Relationship Id="rId17" Type="http://schemas.openxmlformats.org/officeDocument/2006/relationships/image" Target="../media/image472.png"/><Relationship Id="rId38" Type="http://schemas.openxmlformats.org/officeDocument/2006/relationships/customXml" Target="../ink/ink481.xml"/><Relationship Id="rId59" Type="http://schemas.openxmlformats.org/officeDocument/2006/relationships/image" Target="../media/image491.png"/><Relationship Id="rId103" Type="http://schemas.openxmlformats.org/officeDocument/2006/relationships/image" Target="../media/image511.png"/><Relationship Id="rId124" Type="http://schemas.openxmlformats.org/officeDocument/2006/relationships/customXml" Target="../ink/ink526.xml"/><Relationship Id="rId70" Type="http://schemas.openxmlformats.org/officeDocument/2006/relationships/customXml" Target="../ink/ink497.xml"/><Relationship Id="rId91" Type="http://schemas.openxmlformats.org/officeDocument/2006/relationships/image" Target="../media/image505.png"/><Relationship Id="rId145" Type="http://schemas.openxmlformats.org/officeDocument/2006/relationships/image" Target="../media/image532.png"/><Relationship Id="rId166" Type="http://schemas.openxmlformats.org/officeDocument/2006/relationships/customXml" Target="../ink/ink547.xml"/><Relationship Id="rId187" Type="http://schemas.openxmlformats.org/officeDocument/2006/relationships/image" Target="../media/image552.png"/><Relationship Id="rId1" Type="http://schemas.openxmlformats.org/officeDocument/2006/relationships/tags" Target="../tags/tag25.xml"/><Relationship Id="rId212" Type="http://schemas.openxmlformats.org/officeDocument/2006/relationships/customXml" Target="../ink/ink570.xml"/><Relationship Id="rId233" Type="http://schemas.openxmlformats.org/officeDocument/2006/relationships/customXml" Target="../ink/ink581.xml"/><Relationship Id="rId28" Type="http://schemas.openxmlformats.org/officeDocument/2006/relationships/customXml" Target="../ink/ink476.xml"/><Relationship Id="rId49" Type="http://schemas.openxmlformats.org/officeDocument/2006/relationships/image" Target="../media/image486.png"/><Relationship Id="rId114" Type="http://schemas.openxmlformats.org/officeDocument/2006/relationships/customXml" Target="../ink/ink521.xml"/><Relationship Id="rId60" Type="http://schemas.openxmlformats.org/officeDocument/2006/relationships/customXml" Target="../ink/ink492.xml"/><Relationship Id="rId81" Type="http://schemas.openxmlformats.org/officeDocument/2006/relationships/customXml" Target="../ink/ink503.xml"/><Relationship Id="rId135" Type="http://schemas.openxmlformats.org/officeDocument/2006/relationships/image" Target="../media/image527.png"/><Relationship Id="rId156" Type="http://schemas.openxmlformats.org/officeDocument/2006/relationships/customXml" Target="../ink/ink542.xml"/><Relationship Id="rId177" Type="http://schemas.openxmlformats.org/officeDocument/2006/relationships/image" Target="../media/image547.png"/><Relationship Id="rId198" Type="http://schemas.openxmlformats.org/officeDocument/2006/relationships/customXml" Target="../ink/ink563.xml"/><Relationship Id="rId202" Type="http://schemas.openxmlformats.org/officeDocument/2006/relationships/customXml" Target="../ink/ink565.xml"/><Relationship Id="rId223" Type="http://schemas.openxmlformats.org/officeDocument/2006/relationships/customXml" Target="../ink/ink576.xml"/><Relationship Id="rId18" Type="http://schemas.openxmlformats.org/officeDocument/2006/relationships/customXml" Target="../ink/ink471.xml"/><Relationship Id="rId39" Type="http://schemas.openxmlformats.org/officeDocument/2006/relationships/image" Target="../media/image481.png"/><Relationship Id="rId50" Type="http://schemas.openxmlformats.org/officeDocument/2006/relationships/customXml" Target="../ink/ink487.xml"/><Relationship Id="rId104" Type="http://schemas.openxmlformats.org/officeDocument/2006/relationships/customXml" Target="../ink/ink516.xml"/><Relationship Id="rId125" Type="http://schemas.openxmlformats.org/officeDocument/2006/relationships/image" Target="../media/image522.png"/><Relationship Id="rId146" Type="http://schemas.openxmlformats.org/officeDocument/2006/relationships/customXml" Target="../ink/ink537.xml"/><Relationship Id="rId167" Type="http://schemas.openxmlformats.org/officeDocument/2006/relationships/image" Target="../media/image543.png"/><Relationship Id="rId188" Type="http://schemas.openxmlformats.org/officeDocument/2006/relationships/customXml" Target="../ink/ink558.xml"/><Relationship Id="rId71" Type="http://schemas.openxmlformats.org/officeDocument/2006/relationships/image" Target="../media/image497.png"/><Relationship Id="rId92" Type="http://schemas.openxmlformats.org/officeDocument/2006/relationships/customXml" Target="../ink/ink510.xml"/><Relationship Id="rId213" Type="http://schemas.openxmlformats.org/officeDocument/2006/relationships/image" Target="../media/image564.png"/><Relationship Id="rId234" Type="http://schemas.openxmlformats.org/officeDocument/2006/relationships/image" Target="../media/image574.png"/><Relationship Id="rId2" Type="http://schemas.openxmlformats.org/officeDocument/2006/relationships/tags" Target="../tags/tag26.xml"/><Relationship Id="rId29" Type="http://schemas.openxmlformats.org/officeDocument/2006/relationships/image" Target="../media/image2.png"/><Relationship Id="rId40" Type="http://schemas.openxmlformats.org/officeDocument/2006/relationships/customXml" Target="../ink/ink482.xml"/><Relationship Id="rId115" Type="http://schemas.openxmlformats.org/officeDocument/2006/relationships/image" Target="../media/image517.png"/><Relationship Id="rId136" Type="http://schemas.openxmlformats.org/officeDocument/2006/relationships/customXml" Target="../ink/ink532.xml"/><Relationship Id="rId157" Type="http://schemas.openxmlformats.org/officeDocument/2006/relationships/image" Target="../media/image538.png"/><Relationship Id="rId178" Type="http://schemas.openxmlformats.org/officeDocument/2006/relationships/customXml" Target="../ink/ink553.xml"/><Relationship Id="rId61" Type="http://schemas.openxmlformats.org/officeDocument/2006/relationships/image" Target="../media/image492.png"/><Relationship Id="rId82" Type="http://schemas.openxmlformats.org/officeDocument/2006/relationships/image" Target="../media/image502.png"/><Relationship Id="rId199" Type="http://schemas.openxmlformats.org/officeDocument/2006/relationships/image" Target="../media/image557.png"/><Relationship Id="rId203" Type="http://schemas.openxmlformats.org/officeDocument/2006/relationships/image" Target="../media/image559.png"/><Relationship Id="rId19" Type="http://schemas.openxmlformats.org/officeDocument/2006/relationships/image" Target="../media/image473.png"/><Relationship Id="rId224" Type="http://schemas.openxmlformats.org/officeDocument/2006/relationships/image" Target="../media/image569.png"/><Relationship Id="rId30" Type="http://schemas.openxmlformats.org/officeDocument/2006/relationships/customXml" Target="../ink/ink477.xml"/><Relationship Id="rId105" Type="http://schemas.openxmlformats.org/officeDocument/2006/relationships/image" Target="../media/image512.png"/><Relationship Id="rId126" Type="http://schemas.openxmlformats.org/officeDocument/2006/relationships/customXml" Target="../ink/ink527.xml"/><Relationship Id="rId147" Type="http://schemas.openxmlformats.org/officeDocument/2006/relationships/image" Target="../media/image533.png"/><Relationship Id="rId168" Type="http://schemas.openxmlformats.org/officeDocument/2006/relationships/customXml" Target="../ink/ink548.xml"/><Relationship Id="rId51" Type="http://schemas.openxmlformats.org/officeDocument/2006/relationships/image" Target="../media/image487.png"/><Relationship Id="rId72" Type="http://schemas.openxmlformats.org/officeDocument/2006/relationships/customXml" Target="../ink/ink498.xml"/><Relationship Id="rId93" Type="http://schemas.openxmlformats.org/officeDocument/2006/relationships/image" Target="../media/image506.png"/><Relationship Id="rId189" Type="http://schemas.openxmlformats.org/officeDocument/2006/relationships/image" Target="../media/image553.png"/><Relationship Id="rId3" Type="http://schemas.openxmlformats.org/officeDocument/2006/relationships/tags" Target="../tags/tag27.xml"/><Relationship Id="rId214" Type="http://schemas.openxmlformats.org/officeDocument/2006/relationships/customXml" Target="../ink/ink571.xml"/><Relationship Id="rId116" Type="http://schemas.openxmlformats.org/officeDocument/2006/relationships/customXml" Target="../ink/ink522.xml"/><Relationship Id="rId137" Type="http://schemas.openxmlformats.org/officeDocument/2006/relationships/image" Target="../media/image528.png"/><Relationship Id="rId158" Type="http://schemas.openxmlformats.org/officeDocument/2006/relationships/customXml" Target="../ink/ink543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87.xml"/><Relationship Id="rId18" Type="http://schemas.openxmlformats.org/officeDocument/2006/relationships/image" Target="../media/image582.png"/><Relationship Id="rId26" Type="http://schemas.openxmlformats.org/officeDocument/2006/relationships/image" Target="../media/image586.png"/><Relationship Id="rId39" Type="http://schemas.openxmlformats.org/officeDocument/2006/relationships/customXml" Target="../ink/ink600.xml"/><Relationship Id="rId21" Type="http://schemas.openxmlformats.org/officeDocument/2006/relationships/customXml" Target="../ink/ink591.xml"/><Relationship Id="rId34" Type="http://schemas.openxmlformats.org/officeDocument/2006/relationships/image" Target="../media/image590.png"/><Relationship Id="rId42" Type="http://schemas.openxmlformats.org/officeDocument/2006/relationships/image" Target="../media/image593.png"/><Relationship Id="rId47" Type="http://schemas.openxmlformats.org/officeDocument/2006/relationships/customXml" Target="../ink/ink604.xml"/><Relationship Id="rId50" Type="http://schemas.openxmlformats.org/officeDocument/2006/relationships/image" Target="../media/image597.png"/><Relationship Id="rId55" Type="http://schemas.openxmlformats.org/officeDocument/2006/relationships/customXml" Target="../ink/ink608.xml"/><Relationship Id="rId7" Type="http://schemas.openxmlformats.org/officeDocument/2006/relationships/customXml" Target="../ink/ink584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81.png"/><Relationship Id="rId29" Type="http://schemas.openxmlformats.org/officeDocument/2006/relationships/customXml" Target="../ink/ink595.xml"/><Relationship Id="rId11" Type="http://schemas.openxmlformats.org/officeDocument/2006/relationships/customXml" Target="../ink/ink586.xml"/><Relationship Id="rId24" Type="http://schemas.openxmlformats.org/officeDocument/2006/relationships/image" Target="../media/image585.png"/><Relationship Id="rId32" Type="http://schemas.openxmlformats.org/officeDocument/2006/relationships/image" Target="../media/image589.png"/><Relationship Id="rId37" Type="http://schemas.openxmlformats.org/officeDocument/2006/relationships/customXml" Target="../ink/ink599.xml"/><Relationship Id="rId40" Type="http://schemas.openxmlformats.org/officeDocument/2006/relationships/image" Target="../media/image592.png"/><Relationship Id="rId45" Type="http://schemas.openxmlformats.org/officeDocument/2006/relationships/customXml" Target="../ink/ink603.xml"/><Relationship Id="rId53" Type="http://schemas.openxmlformats.org/officeDocument/2006/relationships/customXml" Target="../ink/ink607.xml"/><Relationship Id="rId58" Type="http://schemas.openxmlformats.org/officeDocument/2006/relationships/image" Target="../media/image601.png"/><Relationship Id="rId5" Type="http://schemas.openxmlformats.org/officeDocument/2006/relationships/customXml" Target="../ink/ink583.xml"/><Relationship Id="rId19" Type="http://schemas.openxmlformats.org/officeDocument/2006/relationships/customXml" Target="../ink/ink590.xml"/><Relationship Id="rId4" Type="http://schemas.openxmlformats.org/officeDocument/2006/relationships/image" Target="../media/image575.png"/><Relationship Id="rId9" Type="http://schemas.openxmlformats.org/officeDocument/2006/relationships/customXml" Target="../ink/ink585.xml"/><Relationship Id="rId14" Type="http://schemas.openxmlformats.org/officeDocument/2006/relationships/image" Target="../media/image580.png"/><Relationship Id="rId22" Type="http://schemas.openxmlformats.org/officeDocument/2006/relationships/image" Target="../media/image584.png"/><Relationship Id="rId27" Type="http://schemas.openxmlformats.org/officeDocument/2006/relationships/customXml" Target="../ink/ink594.xml"/><Relationship Id="rId30" Type="http://schemas.openxmlformats.org/officeDocument/2006/relationships/image" Target="../media/image588.png"/><Relationship Id="rId35" Type="http://schemas.openxmlformats.org/officeDocument/2006/relationships/customXml" Target="../ink/ink598.xml"/><Relationship Id="rId43" Type="http://schemas.openxmlformats.org/officeDocument/2006/relationships/customXml" Target="../ink/ink602.xml"/><Relationship Id="rId48" Type="http://schemas.openxmlformats.org/officeDocument/2006/relationships/image" Target="../media/image596.png"/><Relationship Id="rId56" Type="http://schemas.openxmlformats.org/officeDocument/2006/relationships/image" Target="../media/image600.png"/><Relationship Id="rId8" Type="http://schemas.openxmlformats.org/officeDocument/2006/relationships/image" Target="../media/image577.png"/><Relationship Id="rId51" Type="http://schemas.openxmlformats.org/officeDocument/2006/relationships/customXml" Target="../ink/ink606.xml"/><Relationship Id="rId3" Type="http://schemas.openxmlformats.org/officeDocument/2006/relationships/customXml" Target="../ink/ink582.xml"/><Relationship Id="rId12" Type="http://schemas.openxmlformats.org/officeDocument/2006/relationships/image" Target="../media/image579.png"/><Relationship Id="rId17" Type="http://schemas.openxmlformats.org/officeDocument/2006/relationships/customXml" Target="../ink/ink589.xml"/><Relationship Id="rId25" Type="http://schemas.openxmlformats.org/officeDocument/2006/relationships/customXml" Target="../ink/ink593.xml"/><Relationship Id="rId33" Type="http://schemas.openxmlformats.org/officeDocument/2006/relationships/customXml" Target="../ink/ink597.xml"/><Relationship Id="rId38" Type="http://schemas.openxmlformats.org/officeDocument/2006/relationships/image" Target="../media/image591.png"/><Relationship Id="rId46" Type="http://schemas.openxmlformats.org/officeDocument/2006/relationships/image" Target="../media/image595.png"/><Relationship Id="rId59" Type="http://schemas.openxmlformats.org/officeDocument/2006/relationships/customXml" Target="../ink/ink610.xml"/><Relationship Id="rId20" Type="http://schemas.openxmlformats.org/officeDocument/2006/relationships/image" Target="../media/image583.png"/><Relationship Id="rId41" Type="http://schemas.openxmlformats.org/officeDocument/2006/relationships/customXml" Target="../ink/ink601.xml"/><Relationship Id="rId54" Type="http://schemas.openxmlformats.org/officeDocument/2006/relationships/image" Target="../media/image59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76.png"/><Relationship Id="rId15" Type="http://schemas.openxmlformats.org/officeDocument/2006/relationships/customXml" Target="../ink/ink588.xml"/><Relationship Id="rId23" Type="http://schemas.openxmlformats.org/officeDocument/2006/relationships/customXml" Target="../ink/ink592.xml"/><Relationship Id="rId28" Type="http://schemas.openxmlformats.org/officeDocument/2006/relationships/image" Target="../media/image587.png"/><Relationship Id="rId36" Type="http://schemas.openxmlformats.org/officeDocument/2006/relationships/image" Target="../media/image26.png"/><Relationship Id="rId49" Type="http://schemas.openxmlformats.org/officeDocument/2006/relationships/customXml" Target="../ink/ink605.xml"/><Relationship Id="rId57" Type="http://schemas.openxmlformats.org/officeDocument/2006/relationships/customXml" Target="../ink/ink609.xml"/><Relationship Id="rId10" Type="http://schemas.openxmlformats.org/officeDocument/2006/relationships/image" Target="../media/image578.png"/><Relationship Id="rId31" Type="http://schemas.openxmlformats.org/officeDocument/2006/relationships/customXml" Target="../ink/ink596.xml"/><Relationship Id="rId44" Type="http://schemas.openxmlformats.org/officeDocument/2006/relationships/image" Target="../media/image594.png"/><Relationship Id="rId52" Type="http://schemas.openxmlformats.org/officeDocument/2006/relationships/image" Target="../media/image598.png"/><Relationship Id="rId60" Type="http://schemas.openxmlformats.org/officeDocument/2006/relationships/image" Target="../media/image602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8.png"/><Relationship Id="rId18" Type="http://schemas.openxmlformats.org/officeDocument/2006/relationships/customXml" Target="../ink/ink614.xml"/><Relationship Id="rId26" Type="http://schemas.openxmlformats.org/officeDocument/2006/relationships/customXml" Target="../ink/ink618.xml"/><Relationship Id="rId39" Type="http://schemas.openxmlformats.org/officeDocument/2006/relationships/image" Target="../media/image621.png"/><Relationship Id="rId21" Type="http://schemas.openxmlformats.org/officeDocument/2006/relationships/image" Target="../media/image612.png"/><Relationship Id="rId34" Type="http://schemas.openxmlformats.org/officeDocument/2006/relationships/customXml" Target="../ink/ink622.xml"/><Relationship Id="rId42" Type="http://schemas.openxmlformats.org/officeDocument/2006/relationships/customXml" Target="../ink/ink626.xml"/><Relationship Id="rId47" Type="http://schemas.openxmlformats.org/officeDocument/2006/relationships/image" Target="../media/image625.png"/><Relationship Id="rId50" Type="http://schemas.openxmlformats.org/officeDocument/2006/relationships/customXml" Target="../ink/ink630.xml"/><Relationship Id="rId55" Type="http://schemas.openxmlformats.org/officeDocument/2006/relationships/image" Target="../media/image629.png"/><Relationship Id="rId63" Type="http://schemas.openxmlformats.org/officeDocument/2006/relationships/image" Target="../media/image633.png"/><Relationship Id="rId7" Type="http://schemas.openxmlformats.org/officeDocument/2006/relationships/image" Target="../media/image603.png"/><Relationship Id="rId2" Type="http://schemas.openxmlformats.org/officeDocument/2006/relationships/tags" Target="../tags/tag32.xml"/><Relationship Id="rId16" Type="http://schemas.openxmlformats.org/officeDocument/2006/relationships/customXml" Target="../ink/ink613.xml"/><Relationship Id="rId29" Type="http://schemas.openxmlformats.org/officeDocument/2006/relationships/image" Target="../media/image616.png"/><Relationship Id="rId11" Type="http://schemas.openxmlformats.org/officeDocument/2006/relationships/image" Target="../media/image607.png"/><Relationship Id="rId24" Type="http://schemas.openxmlformats.org/officeDocument/2006/relationships/customXml" Target="../ink/ink617.xml"/><Relationship Id="rId32" Type="http://schemas.openxmlformats.org/officeDocument/2006/relationships/customXml" Target="../ink/ink621.xml"/><Relationship Id="rId37" Type="http://schemas.openxmlformats.org/officeDocument/2006/relationships/image" Target="../media/image620.png"/><Relationship Id="rId40" Type="http://schemas.openxmlformats.org/officeDocument/2006/relationships/customXml" Target="../ink/ink625.xml"/><Relationship Id="rId45" Type="http://schemas.openxmlformats.org/officeDocument/2006/relationships/image" Target="../media/image624.png"/><Relationship Id="rId53" Type="http://schemas.openxmlformats.org/officeDocument/2006/relationships/image" Target="../media/image628.png"/><Relationship Id="rId58" Type="http://schemas.openxmlformats.org/officeDocument/2006/relationships/customXml" Target="../ink/ink634.xml"/><Relationship Id="rId5" Type="http://schemas.openxmlformats.org/officeDocument/2006/relationships/tags" Target="../tags/tag35.xml"/><Relationship Id="rId61" Type="http://schemas.openxmlformats.org/officeDocument/2006/relationships/image" Target="../media/image632.png"/><Relationship Id="rId19" Type="http://schemas.openxmlformats.org/officeDocument/2006/relationships/image" Target="../media/image611.png"/><Relationship Id="rId14" Type="http://schemas.openxmlformats.org/officeDocument/2006/relationships/customXml" Target="../ink/ink612.xml"/><Relationship Id="rId22" Type="http://schemas.openxmlformats.org/officeDocument/2006/relationships/customXml" Target="../ink/ink616.xml"/><Relationship Id="rId27" Type="http://schemas.openxmlformats.org/officeDocument/2006/relationships/image" Target="../media/image615.png"/><Relationship Id="rId30" Type="http://schemas.openxmlformats.org/officeDocument/2006/relationships/customXml" Target="../ink/ink620.xml"/><Relationship Id="rId35" Type="http://schemas.openxmlformats.org/officeDocument/2006/relationships/image" Target="../media/image619.png"/><Relationship Id="rId43" Type="http://schemas.openxmlformats.org/officeDocument/2006/relationships/image" Target="../media/image623.png"/><Relationship Id="rId48" Type="http://schemas.openxmlformats.org/officeDocument/2006/relationships/customXml" Target="../ink/ink629.xml"/><Relationship Id="rId56" Type="http://schemas.openxmlformats.org/officeDocument/2006/relationships/customXml" Target="../ink/ink633.xml"/><Relationship Id="rId8" Type="http://schemas.openxmlformats.org/officeDocument/2006/relationships/image" Target="../media/image604.png"/><Relationship Id="rId51" Type="http://schemas.openxmlformats.org/officeDocument/2006/relationships/image" Target="../media/image627.png"/><Relationship Id="rId3" Type="http://schemas.openxmlformats.org/officeDocument/2006/relationships/tags" Target="../tags/tag33.xml"/><Relationship Id="rId12" Type="http://schemas.openxmlformats.org/officeDocument/2006/relationships/customXml" Target="../ink/ink611.xml"/><Relationship Id="rId17" Type="http://schemas.openxmlformats.org/officeDocument/2006/relationships/image" Target="../media/image610.png"/><Relationship Id="rId25" Type="http://schemas.openxmlformats.org/officeDocument/2006/relationships/image" Target="../media/image614.png"/><Relationship Id="rId33" Type="http://schemas.openxmlformats.org/officeDocument/2006/relationships/image" Target="../media/image618.png"/><Relationship Id="rId38" Type="http://schemas.openxmlformats.org/officeDocument/2006/relationships/customXml" Target="../ink/ink624.xml"/><Relationship Id="rId46" Type="http://schemas.openxmlformats.org/officeDocument/2006/relationships/customXml" Target="../ink/ink628.xml"/><Relationship Id="rId59" Type="http://schemas.openxmlformats.org/officeDocument/2006/relationships/image" Target="../media/image631.png"/><Relationship Id="rId20" Type="http://schemas.openxmlformats.org/officeDocument/2006/relationships/customXml" Target="../ink/ink615.xml"/><Relationship Id="rId41" Type="http://schemas.openxmlformats.org/officeDocument/2006/relationships/image" Target="../media/image622.png"/><Relationship Id="rId54" Type="http://schemas.openxmlformats.org/officeDocument/2006/relationships/customXml" Target="../ink/ink632.xml"/><Relationship Id="rId62" Type="http://schemas.openxmlformats.org/officeDocument/2006/relationships/customXml" Target="../ink/ink636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47.xml"/><Relationship Id="rId15" Type="http://schemas.openxmlformats.org/officeDocument/2006/relationships/image" Target="../media/image609.png"/><Relationship Id="rId23" Type="http://schemas.openxmlformats.org/officeDocument/2006/relationships/image" Target="../media/image613.png"/><Relationship Id="rId28" Type="http://schemas.openxmlformats.org/officeDocument/2006/relationships/customXml" Target="../ink/ink619.xml"/><Relationship Id="rId36" Type="http://schemas.openxmlformats.org/officeDocument/2006/relationships/customXml" Target="../ink/ink623.xml"/><Relationship Id="rId49" Type="http://schemas.openxmlformats.org/officeDocument/2006/relationships/image" Target="../media/image626.png"/><Relationship Id="rId57" Type="http://schemas.openxmlformats.org/officeDocument/2006/relationships/image" Target="../media/image630.png"/><Relationship Id="rId10" Type="http://schemas.openxmlformats.org/officeDocument/2006/relationships/image" Target="../media/image606.png"/><Relationship Id="rId31" Type="http://schemas.openxmlformats.org/officeDocument/2006/relationships/image" Target="../media/image617.png"/><Relationship Id="rId44" Type="http://schemas.openxmlformats.org/officeDocument/2006/relationships/customXml" Target="../ink/ink627.xml"/><Relationship Id="rId52" Type="http://schemas.openxmlformats.org/officeDocument/2006/relationships/customXml" Target="../ink/ink631.xml"/><Relationship Id="rId60" Type="http://schemas.openxmlformats.org/officeDocument/2006/relationships/customXml" Target="../ink/ink635.xml"/><Relationship Id="rId4" Type="http://schemas.openxmlformats.org/officeDocument/2006/relationships/tags" Target="../tags/tag34.xml"/><Relationship Id="rId9" Type="http://schemas.openxmlformats.org/officeDocument/2006/relationships/image" Target="../media/image605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43.png"/><Relationship Id="rId21" Type="http://schemas.openxmlformats.org/officeDocument/2006/relationships/customXml" Target="../ink/ink641.xml"/><Relationship Id="rId42" Type="http://schemas.openxmlformats.org/officeDocument/2006/relationships/image" Target="../media/image651.png"/><Relationship Id="rId47" Type="http://schemas.openxmlformats.org/officeDocument/2006/relationships/customXml" Target="../ink/ink654.xml"/><Relationship Id="rId63" Type="http://schemas.openxmlformats.org/officeDocument/2006/relationships/customXml" Target="../ink/ink662.xml"/><Relationship Id="rId68" Type="http://schemas.openxmlformats.org/officeDocument/2006/relationships/image" Target="../media/image664.png"/><Relationship Id="rId84" Type="http://schemas.openxmlformats.org/officeDocument/2006/relationships/image" Target="../media/image672.png"/><Relationship Id="rId16" Type="http://schemas.openxmlformats.org/officeDocument/2006/relationships/image" Target="../media/image638.png"/><Relationship Id="rId11" Type="http://schemas.openxmlformats.org/officeDocument/2006/relationships/image" Target="../media/image636.png"/><Relationship Id="rId32" Type="http://schemas.openxmlformats.org/officeDocument/2006/relationships/image" Target="../media/image646.png"/><Relationship Id="rId37" Type="http://schemas.openxmlformats.org/officeDocument/2006/relationships/customXml" Target="../ink/ink649.xml"/><Relationship Id="rId53" Type="http://schemas.openxmlformats.org/officeDocument/2006/relationships/customXml" Target="../ink/ink657.xml"/><Relationship Id="rId58" Type="http://schemas.openxmlformats.org/officeDocument/2006/relationships/image" Target="../media/image659.png"/><Relationship Id="rId74" Type="http://schemas.openxmlformats.org/officeDocument/2006/relationships/image" Target="../media/image667.png"/><Relationship Id="rId79" Type="http://schemas.openxmlformats.org/officeDocument/2006/relationships/customXml" Target="../ink/ink670.xml"/><Relationship Id="rId5" Type="http://schemas.openxmlformats.org/officeDocument/2006/relationships/tags" Target="../tags/tag40.xml"/><Relationship Id="rId19" Type="http://schemas.openxmlformats.org/officeDocument/2006/relationships/customXml" Target="../ink/ink640.xml"/><Relationship Id="rId14" Type="http://schemas.openxmlformats.org/officeDocument/2006/relationships/image" Target="../media/image637.png"/><Relationship Id="rId22" Type="http://schemas.openxmlformats.org/officeDocument/2006/relationships/image" Target="../media/image641.png"/><Relationship Id="rId27" Type="http://schemas.openxmlformats.org/officeDocument/2006/relationships/customXml" Target="../ink/ink644.xml"/><Relationship Id="rId30" Type="http://schemas.openxmlformats.org/officeDocument/2006/relationships/image" Target="../media/image645.png"/><Relationship Id="rId35" Type="http://schemas.openxmlformats.org/officeDocument/2006/relationships/customXml" Target="../ink/ink648.xml"/><Relationship Id="rId43" Type="http://schemas.openxmlformats.org/officeDocument/2006/relationships/customXml" Target="../ink/ink652.xml"/><Relationship Id="rId48" Type="http://schemas.openxmlformats.org/officeDocument/2006/relationships/image" Target="../media/image654.png"/><Relationship Id="rId56" Type="http://schemas.openxmlformats.org/officeDocument/2006/relationships/image" Target="../media/image658.png"/><Relationship Id="rId64" Type="http://schemas.openxmlformats.org/officeDocument/2006/relationships/image" Target="../media/image662.png"/><Relationship Id="rId69" Type="http://schemas.openxmlformats.org/officeDocument/2006/relationships/customXml" Target="../ink/ink665.xml"/><Relationship Id="rId77" Type="http://schemas.openxmlformats.org/officeDocument/2006/relationships/customXml" Target="../ink/ink669.xml"/><Relationship Id="rId8" Type="http://schemas.openxmlformats.org/officeDocument/2006/relationships/image" Target="../media/image634.png"/><Relationship Id="rId51" Type="http://schemas.openxmlformats.org/officeDocument/2006/relationships/customXml" Target="../ink/ink656.xml"/><Relationship Id="rId72" Type="http://schemas.openxmlformats.org/officeDocument/2006/relationships/image" Target="../media/image666.png"/><Relationship Id="rId80" Type="http://schemas.openxmlformats.org/officeDocument/2006/relationships/image" Target="../media/image670.png"/><Relationship Id="rId85" Type="http://schemas.openxmlformats.org/officeDocument/2006/relationships/customXml" Target="../ink/ink673.xml"/><Relationship Id="rId3" Type="http://schemas.openxmlformats.org/officeDocument/2006/relationships/tags" Target="../tags/tag38.xml"/><Relationship Id="rId12" Type="http://schemas.openxmlformats.org/officeDocument/2006/relationships/hyperlink" Target="http://wordinfo.info/unit/2138" TargetMode="External"/><Relationship Id="rId17" Type="http://schemas.openxmlformats.org/officeDocument/2006/relationships/customXml" Target="../ink/ink639.xml"/><Relationship Id="rId25" Type="http://schemas.openxmlformats.org/officeDocument/2006/relationships/customXml" Target="../ink/ink643.xml"/><Relationship Id="rId33" Type="http://schemas.openxmlformats.org/officeDocument/2006/relationships/customXml" Target="../ink/ink647.xml"/><Relationship Id="rId38" Type="http://schemas.openxmlformats.org/officeDocument/2006/relationships/image" Target="../media/image649.png"/><Relationship Id="rId46" Type="http://schemas.openxmlformats.org/officeDocument/2006/relationships/image" Target="../media/image653.png"/><Relationship Id="rId59" Type="http://schemas.openxmlformats.org/officeDocument/2006/relationships/customXml" Target="../ink/ink660.xml"/><Relationship Id="rId67" Type="http://schemas.openxmlformats.org/officeDocument/2006/relationships/customXml" Target="../ink/ink664.xml"/><Relationship Id="rId20" Type="http://schemas.openxmlformats.org/officeDocument/2006/relationships/image" Target="../media/image640.png"/><Relationship Id="rId41" Type="http://schemas.openxmlformats.org/officeDocument/2006/relationships/customXml" Target="../ink/ink651.xml"/><Relationship Id="rId54" Type="http://schemas.openxmlformats.org/officeDocument/2006/relationships/image" Target="../media/image657.png"/><Relationship Id="rId62" Type="http://schemas.openxmlformats.org/officeDocument/2006/relationships/image" Target="../media/image661.png"/><Relationship Id="rId70" Type="http://schemas.openxmlformats.org/officeDocument/2006/relationships/image" Target="../media/image665.png"/><Relationship Id="rId75" Type="http://schemas.openxmlformats.org/officeDocument/2006/relationships/customXml" Target="../ink/ink668.xml"/><Relationship Id="rId83" Type="http://schemas.openxmlformats.org/officeDocument/2006/relationships/customXml" Target="../ink/ink672.xml"/><Relationship Id="rId88" Type="http://schemas.openxmlformats.org/officeDocument/2006/relationships/image" Target="../media/image674.png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5" Type="http://schemas.openxmlformats.org/officeDocument/2006/relationships/customXml" Target="../ink/ink638.xml"/><Relationship Id="rId23" Type="http://schemas.openxmlformats.org/officeDocument/2006/relationships/customXml" Target="../ink/ink642.xml"/><Relationship Id="rId28" Type="http://schemas.openxmlformats.org/officeDocument/2006/relationships/image" Target="../media/image644.png"/><Relationship Id="rId36" Type="http://schemas.openxmlformats.org/officeDocument/2006/relationships/image" Target="../media/image648.png"/><Relationship Id="rId49" Type="http://schemas.openxmlformats.org/officeDocument/2006/relationships/customXml" Target="../ink/ink655.xml"/><Relationship Id="rId57" Type="http://schemas.openxmlformats.org/officeDocument/2006/relationships/customXml" Target="../ink/ink659.xml"/><Relationship Id="rId10" Type="http://schemas.openxmlformats.org/officeDocument/2006/relationships/image" Target="../media/image603.png"/><Relationship Id="rId31" Type="http://schemas.openxmlformats.org/officeDocument/2006/relationships/customXml" Target="../ink/ink646.xml"/><Relationship Id="rId44" Type="http://schemas.openxmlformats.org/officeDocument/2006/relationships/image" Target="../media/image652.png"/><Relationship Id="rId52" Type="http://schemas.openxmlformats.org/officeDocument/2006/relationships/image" Target="../media/image656.png"/><Relationship Id="rId60" Type="http://schemas.openxmlformats.org/officeDocument/2006/relationships/image" Target="../media/image660.png"/><Relationship Id="rId65" Type="http://schemas.openxmlformats.org/officeDocument/2006/relationships/customXml" Target="../ink/ink663.xml"/><Relationship Id="rId73" Type="http://schemas.openxmlformats.org/officeDocument/2006/relationships/customXml" Target="../ink/ink667.xml"/><Relationship Id="rId78" Type="http://schemas.openxmlformats.org/officeDocument/2006/relationships/image" Target="../media/image669.png"/><Relationship Id="rId81" Type="http://schemas.openxmlformats.org/officeDocument/2006/relationships/customXml" Target="../ink/ink671.xml"/><Relationship Id="rId86" Type="http://schemas.openxmlformats.org/officeDocument/2006/relationships/image" Target="../media/image673.png"/><Relationship Id="rId4" Type="http://schemas.openxmlformats.org/officeDocument/2006/relationships/tags" Target="../tags/tag39.xml"/><Relationship Id="rId9" Type="http://schemas.openxmlformats.org/officeDocument/2006/relationships/image" Target="../media/image635.png"/><Relationship Id="rId13" Type="http://schemas.openxmlformats.org/officeDocument/2006/relationships/customXml" Target="../ink/ink637.xml"/><Relationship Id="rId18" Type="http://schemas.openxmlformats.org/officeDocument/2006/relationships/image" Target="../media/image639.png"/><Relationship Id="rId39" Type="http://schemas.openxmlformats.org/officeDocument/2006/relationships/customXml" Target="../ink/ink650.xml"/><Relationship Id="rId34" Type="http://schemas.openxmlformats.org/officeDocument/2006/relationships/image" Target="../media/image647.png"/><Relationship Id="rId50" Type="http://schemas.openxmlformats.org/officeDocument/2006/relationships/image" Target="../media/image655.png"/><Relationship Id="rId55" Type="http://schemas.openxmlformats.org/officeDocument/2006/relationships/customXml" Target="../ink/ink658.xml"/><Relationship Id="rId76" Type="http://schemas.openxmlformats.org/officeDocument/2006/relationships/image" Target="../media/image668.png"/><Relationship Id="rId7" Type="http://schemas.openxmlformats.org/officeDocument/2006/relationships/slideLayout" Target="../slideLayouts/slideLayout47.xml"/><Relationship Id="rId71" Type="http://schemas.openxmlformats.org/officeDocument/2006/relationships/customXml" Target="../ink/ink666.xml"/><Relationship Id="rId2" Type="http://schemas.openxmlformats.org/officeDocument/2006/relationships/tags" Target="../tags/tag37.xml"/><Relationship Id="rId29" Type="http://schemas.openxmlformats.org/officeDocument/2006/relationships/customXml" Target="../ink/ink645.xml"/><Relationship Id="rId24" Type="http://schemas.openxmlformats.org/officeDocument/2006/relationships/image" Target="../media/image642.png"/><Relationship Id="rId40" Type="http://schemas.openxmlformats.org/officeDocument/2006/relationships/image" Target="../media/image650.png"/><Relationship Id="rId45" Type="http://schemas.openxmlformats.org/officeDocument/2006/relationships/customXml" Target="../ink/ink653.xml"/><Relationship Id="rId66" Type="http://schemas.openxmlformats.org/officeDocument/2006/relationships/image" Target="../media/image663.png"/><Relationship Id="rId87" Type="http://schemas.openxmlformats.org/officeDocument/2006/relationships/customXml" Target="../ink/ink674.xml"/><Relationship Id="rId61" Type="http://schemas.openxmlformats.org/officeDocument/2006/relationships/customXml" Target="../ink/ink661.xml"/><Relationship Id="rId82" Type="http://schemas.openxmlformats.org/officeDocument/2006/relationships/image" Target="../media/image671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29.png"/><Relationship Id="rId299" Type="http://schemas.openxmlformats.org/officeDocument/2006/relationships/customXml" Target="../ink/ink824.xml"/><Relationship Id="rId21" Type="http://schemas.openxmlformats.org/officeDocument/2006/relationships/image" Target="../media/image683.png"/><Relationship Id="rId63" Type="http://schemas.openxmlformats.org/officeDocument/2006/relationships/image" Target="../media/image704.png"/><Relationship Id="rId159" Type="http://schemas.openxmlformats.org/officeDocument/2006/relationships/image" Target="../media/image749.png"/><Relationship Id="rId324" Type="http://schemas.openxmlformats.org/officeDocument/2006/relationships/image" Target="../media/image830.png"/><Relationship Id="rId366" Type="http://schemas.openxmlformats.org/officeDocument/2006/relationships/image" Target="../media/image849.png"/><Relationship Id="rId170" Type="http://schemas.openxmlformats.org/officeDocument/2006/relationships/customXml" Target="../ink/ink758.xml"/><Relationship Id="rId226" Type="http://schemas.openxmlformats.org/officeDocument/2006/relationships/customXml" Target="../ink/ink786.xml"/><Relationship Id="rId433" Type="http://schemas.openxmlformats.org/officeDocument/2006/relationships/image" Target="../media/image881.png"/><Relationship Id="rId268" Type="http://schemas.openxmlformats.org/officeDocument/2006/relationships/image" Target="../media/image802.png"/><Relationship Id="rId475" Type="http://schemas.openxmlformats.org/officeDocument/2006/relationships/image" Target="../media/image902.png"/><Relationship Id="rId32" Type="http://schemas.openxmlformats.org/officeDocument/2006/relationships/customXml" Target="../ink/ink687.xml"/><Relationship Id="rId74" Type="http://schemas.openxmlformats.org/officeDocument/2006/relationships/customXml" Target="../ink/ink708.xml"/><Relationship Id="rId128" Type="http://schemas.openxmlformats.org/officeDocument/2006/relationships/customXml" Target="../ink/ink736.xml"/><Relationship Id="rId335" Type="http://schemas.openxmlformats.org/officeDocument/2006/relationships/customXml" Target="../ink/ink843.xml"/><Relationship Id="rId377" Type="http://schemas.openxmlformats.org/officeDocument/2006/relationships/customXml" Target="../ink/ink865.xml"/><Relationship Id="rId5" Type="http://schemas.openxmlformats.org/officeDocument/2006/relationships/image" Target="../media/image675.png"/><Relationship Id="rId181" Type="http://schemas.openxmlformats.org/officeDocument/2006/relationships/image" Target="../media/image760.png"/><Relationship Id="rId237" Type="http://schemas.openxmlformats.org/officeDocument/2006/relationships/image" Target="../media/image788.png"/><Relationship Id="rId402" Type="http://schemas.openxmlformats.org/officeDocument/2006/relationships/image" Target="../media/image866.png"/><Relationship Id="rId279" Type="http://schemas.openxmlformats.org/officeDocument/2006/relationships/customXml" Target="../ink/ink814.xml"/><Relationship Id="rId444" Type="http://schemas.openxmlformats.org/officeDocument/2006/relationships/customXml" Target="../ink/ink900.xml"/><Relationship Id="rId43" Type="http://schemas.openxmlformats.org/officeDocument/2006/relationships/image" Target="../media/image694.png"/><Relationship Id="rId139" Type="http://schemas.openxmlformats.org/officeDocument/2006/relationships/image" Target="../media/image740.png"/><Relationship Id="rId290" Type="http://schemas.openxmlformats.org/officeDocument/2006/relationships/image" Target="../media/image813.png"/><Relationship Id="rId304" Type="http://schemas.openxmlformats.org/officeDocument/2006/relationships/image" Target="../media/image820.png"/><Relationship Id="rId346" Type="http://schemas.openxmlformats.org/officeDocument/2006/relationships/image" Target="../media/image840.png"/><Relationship Id="rId388" Type="http://schemas.openxmlformats.org/officeDocument/2006/relationships/image" Target="../media/image859.png"/><Relationship Id="rId85" Type="http://schemas.openxmlformats.org/officeDocument/2006/relationships/image" Target="../media/image713.png"/><Relationship Id="rId150" Type="http://schemas.openxmlformats.org/officeDocument/2006/relationships/customXml" Target="../ink/ink747.xml"/><Relationship Id="rId192" Type="http://schemas.openxmlformats.org/officeDocument/2006/relationships/customXml" Target="../ink/ink769.xml"/><Relationship Id="rId206" Type="http://schemas.openxmlformats.org/officeDocument/2006/relationships/customXml" Target="../ink/ink776.xml"/><Relationship Id="rId413" Type="http://schemas.openxmlformats.org/officeDocument/2006/relationships/customXml" Target="../ink/ink884.xml"/><Relationship Id="rId248" Type="http://schemas.openxmlformats.org/officeDocument/2006/relationships/image" Target="../media/image792.png"/><Relationship Id="rId455" Type="http://schemas.openxmlformats.org/officeDocument/2006/relationships/image" Target="../media/image892.png"/><Relationship Id="rId12" Type="http://schemas.openxmlformats.org/officeDocument/2006/relationships/customXml" Target="../ink/ink677.xml"/><Relationship Id="rId108" Type="http://schemas.openxmlformats.org/officeDocument/2006/relationships/customXml" Target="../ink/ink726.xml"/><Relationship Id="rId315" Type="http://schemas.openxmlformats.org/officeDocument/2006/relationships/customXml" Target="../ink/ink832.xml"/><Relationship Id="rId357" Type="http://schemas.openxmlformats.org/officeDocument/2006/relationships/customXml" Target="../ink/ink855.xml"/><Relationship Id="rId54" Type="http://schemas.openxmlformats.org/officeDocument/2006/relationships/customXml" Target="../ink/ink698.xml"/><Relationship Id="rId96" Type="http://schemas.openxmlformats.org/officeDocument/2006/relationships/customXml" Target="../ink/ink720.xml"/><Relationship Id="rId161" Type="http://schemas.openxmlformats.org/officeDocument/2006/relationships/image" Target="../media/image750.png"/><Relationship Id="rId217" Type="http://schemas.openxmlformats.org/officeDocument/2006/relationships/image" Target="../media/image778.png"/><Relationship Id="rId399" Type="http://schemas.openxmlformats.org/officeDocument/2006/relationships/customXml" Target="../ink/ink877.xml"/><Relationship Id="rId259" Type="http://schemas.openxmlformats.org/officeDocument/2006/relationships/customXml" Target="../ink/ink804.xml"/><Relationship Id="rId424" Type="http://schemas.openxmlformats.org/officeDocument/2006/relationships/customXml" Target="../ink/ink890.xml"/><Relationship Id="rId466" Type="http://schemas.openxmlformats.org/officeDocument/2006/relationships/customXml" Target="../ink/ink911.xml"/><Relationship Id="rId23" Type="http://schemas.openxmlformats.org/officeDocument/2006/relationships/image" Target="../media/image684.png"/><Relationship Id="rId119" Type="http://schemas.openxmlformats.org/officeDocument/2006/relationships/image" Target="../media/image730.png"/><Relationship Id="rId270" Type="http://schemas.openxmlformats.org/officeDocument/2006/relationships/image" Target="../media/image803.png"/><Relationship Id="rId326" Type="http://schemas.openxmlformats.org/officeDocument/2006/relationships/image" Target="../media/image831.png"/><Relationship Id="rId65" Type="http://schemas.openxmlformats.org/officeDocument/2006/relationships/image" Target="../media/image705.png"/><Relationship Id="rId130" Type="http://schemas.openxmlformats.org/officeDocument/2006/relationships/customXml" Target="../ink/ink737.xml"/><Relationship Id="rId368" Type="http://schemas.openxmlformats.org/officeDocument/2006/relationships/image" Target="../media/image850.png"/><Relationship Id="rId172" Type="http://schemas.openxmlformats.org/officeDocument/2006/relationships/customXml" Target="../ink/ink759.xml"/><Relationship Id="rId228" Type="http://schemas.openxmlformats.org/officeDocument/2006/relationships/customXml" Target="../ink/ink787.xml"/><Relationship Id="rId435" Type="http://schemas.openxmlformats.org/officeDocument/2006/relationships/image" Target="../media/image882.png"/><Relationship Id="rId281" Type="http://schemas.openxmlformats.org/officeDocument/2006/relationships/customXml" Target="../ink/ink815.xml"/><Relationship Id="rId337" Type="http://schemas.openxmlformats.org/officeDocument/2006/relationships/customXml" Target="../ink/ink844.xml"/><Relationship Id="rId34" Type="http://schemas.openxmlformats.org/officeDocument/2006/relationships/customXml" Target="../ink/ink688.xml"/><Relationship Id="rId76" Type="http://schemas.openxmlformats.org/officeDocument/2006/relationships/customXml" Target="../ink/ink709.xml"/><Relationship Id="rId141" Type="http://schemas.openxmlformats.org/officeDocument/2006/relationships/image" Target="../media/image741.png"/><Relationship Id="rId379" Type="http://schemas.openxmlformats.org/officeDocument/2006/relationships/customXml" Target="../ink/ink867.xml"/><Relationship Id="rId7" Type="http://schemas.openxmlformats.org/officeDocument/2006/relationships/image" Target="../media/image676.png"/><Relationship Id="rId183" Type="http://schemas.openxmlformats.org/officeDocument/2006/relationships/image" Target="../media/image761.png"/><Relationship Id="rId239" Type="http://schemas.openxmlformats.org/officeDocument/2006/relationships/image" Target="../media/image789.png"/><Relationship Id="rId390" Type="http://schemas.openxmlformats.org/officeDocument/2006/relationships/image" Target="../media/image860.png"/><Relationship Id="rId404" Type="http://schemas.openxmlformats.org/officeDocument/2006/relationships/image" Target="../media/image867.png"/><Relationship Id="rId446" Type="http://schemas.openxmlformats.org/officeDocument/2006/relationships/customXml" Target="../ink/ink901.xml"/><Relationship Id="rId250" Type="http://schemas.openxmlformats.org/officeDocument/2006/relationships/image" Target="../media/image793.png"/><Relationship Id="rId292" Type="http://schemas.openxmlformats.org/officeDocument/2006/relationships/image" Target="../media/image814.png"/><Relationship Id="rId306" Type="http://schemas.openxmlformats.org/officeDocument/2006/relationships/image" Target="../media/image821.png"/><Relationship Id="rId45" Type="http://schemas.openxmlformats.org/officeDocument/2006/relationships/image" Target="../media/image695.png"/><Relationship Id="rId87" Type="http://schemas.openxmlformats.org/officeDocument/2006/relationships/image" Target="../media/image714.png"/><Relationship Id="rId110" Type="http://schemas.openxmlformats.org/officeDocument/2006/relationships/customXml" Target="../ink/ink727.xml"/><Relationship Id="rId348" Type="http://schemas.openxmlformats.org/officeDocument/2006/relationships/image" Target="../media/image841.png"/><Relationship Id="rId152" Type="http://schemas.openxmlformats.org/officeDocument/2006/relationships/customXml" Target="../ink/ink748.xml"/><Relationship Id="rId194" Type="http://schemas.openxmlformats.org/officeDocument/2006/relationships/customXml" Target="../ink/ink770.xml"/><Relationship Id="rId208" Type="http://schemas.openxmlformats.org/officeDocument/2006/relationships/customXml" Target="../ink/ink777.xml"/><Relationship Id="rId415" Type="http://schemas.openxmlformats.org/officeDocument/2006/relationships/customXml" Target="../ink/ink885.xml"/><Relationship Id="rId457" Type="http://schemas.openxmlformats.org/officeDocument/2006/relationships/image" Target="../media/image893.png"/><Relationship Id="rId261" Type="http://schemas.openxmlformats.org/officeDocument/2006/relationships/customXml" Target="../ink/ink805.xml"/><Relationship Id="rId14" Type="http://schemas.openxmlformats.org/officeDocument/2006/relationships/customXml" Target="../ink/ink678.xml"/><Relationship Id="rId56" Type="http://schemas.openxmlformats.org/officeDocument/2006/relationships/customXml" Target="../ink/ink699.xml"/><Relationship Id="rId317" Type="http://schemas.openxmlformats.org/officeDocument/2006/relationships/customXml" Target="../ink/ink833.xml"/><Relationship Id="rId359" Type="http://schemas.openxmlformats.org/officeDocument/2006/relationships/customXml" Target="../ink/ink856.xml"/><Relationship Id="rId98" Type="http://schemas.openxmlformats.org/officeDocument/2006/relationships/customXml" Target="../ink/ink721.xml"/><Relationship Id="rId121" Type="http://schemas.openxmlformats.org/officeDocument/2006/relationships/image" Target="../media/image731.png"/><Relationship Id="rId163" Type="http://schemas.openxmlformats.org/officeDocument/2006/relationships/image" Target="../media/image751.png"/><Relationship Id="rId219" Type="http://schemas.openxmlformats.org/officeDocument/2006/relationships/image" Target="../media/image779.png"/><Relationship Id="rId370" Type="http://schemas.openxmlformats.org/officeDocument/2006/relationships/image" Target="../media/image851.png"/><Relationship Id="rId426" Type="http://schemas.openxmlformats.org/officeDocument/2006/relationships/customXml" Target="../ink/ink891.xml"/><Relationship Id="rId230" Type="http://schemas.openxmlformats.org/officeDocument/2006/relationships/customXml" Target="../ink/ink788.xml"/><Relationship Id="rId468" Type="http://schemas.openxmlformats.org/officeDocument/2006/relationships/customXml" Target="../ink/ink912.xml"/><Relationship Id="rId25" Type="http://schemas.openxmlformats.org/officeDocument/2006/relationships/image" Target="../media/image685.png"/><Relationship Id="rId67" Type="http://schemas.openxmlformats.org/officeDocument/2006/relationships/image" Target="../media/image706.png"/><Relationship Id="rId272" Type="http://schemas.openxmlformats.org/officeDocument/2006/relationships/image" Target="../media/image804.png"/><Relationship Id="rId328" Type="http://schemas.openxmlformats.org/officeDocument/2006/relationships/customXml" Target="../ink/ink839.xml"/><Relationship Id="rId132" Type="http://schemas.openxmlformats.org/officeDocument/2006/relationships/customXml" Target="../ink/ink738.xml"/><Relationship Id="rId174" Type="http://schemas.openxmlformats.org/officeDocument/2006/relationships/customXml" Target="../ink/ink760.xml"/><Relationship Id="rId381" Type="http://schemas.openxmlformats.org/officeDocument/2006/relationships/customXml" Target="../ink/ink868.xml"/><Relationship Id="rId241" Type="http://schemas.openxmlformats.org/officeDocument/2006/relationships/customXml" Target="../ink/ink794.xml"/><Relationship Id="rId437" Type="http://schemas.openxmlformats.org/officeDocument/2006/relationships/image" Target="../media/image883.png"/><Relationship Id="rId36" Type="http://schemas.openxmlformats.org/officeDocument/2006/relationships/customXml" Target="../ink/ink689.xml"/><Relationship Id="rId283" Type="http://schemas.openxmlformats.org/officeDocument/2006/relationships/customXml" Target="../ink/ink816.xml"/><Relationship Id="rId339" Type="http://schemas.openxmlformats.org/officeDocument/2006/relationships/customXml" Target="../ink/ink845.xml"/><Relationship Id="rId78" Type="http://schemas.openxmlformats.org/officeDocument/2006/relationships/customXml" Target="../ink/ink710.xml"/><Relationship Id="rId101" Type="http://schemas.openxmlformats.org/officeDocument/2006/relationships/image" Target="../media/image721.png"/><Relationship Id="rId143" Type="http://schemas.openxmlformats.org/officeDocument/2006/relationships/image" Target="../media/image742.png"/><Relationship Id="rId185" Type="http://schemas.openxmlformats.org/officeDocument/2006/relationships/image" Target="../media/image762.png"/><Relationship Id="rId350" Type="http://schemas.openxmlformats.org/officeDocument/2006/relationships/customXml" Target="../ink/ink851.xml"/><Relationship Id="rId406" Type="http://schemas.openxmlformats.org/officeDocument/2006/relationships/image" Target="../media/image868.png"/><Relationship Id="rId9" Type="http://schemas.openxmlformats.org/officeDocument/2006/relationships/image" Target="../media/image677.png"/><Relationship Id="rId210" Type="http://schemas.openxmlformats.org/officeDocument/2006/relationships/customXml" Target="../ink/ink778.xml"/><Relationship Id="rId392" Type="http://schemas.openxmlformats.org/officeDocument/2006/relationships/image" Target="../media/image861.png"/><Relationship Id="rId448" Type="http://schemas.openxmlformats.org/officeDocument/2006/relationships/customXml" Target="../ink/ink902.xml"/><Relationship Id="rId252" Type="http://schemas.openxmlformats.org/officeDocument/2006/relationships/image" Target="../media/image794.png"/><Relationship Id="rId294" Type="http://schemas.openxmlformats.org/officeDocument/2006/relationships/image" Target="../media/image815.png"/><Relationship Id="rId308" Type="http://schemas.openxmlformats.org/officeDocument/2006/relationships/image" Target="../media/image822.png"/><Relationship Id="rId47" Type="http://schemas.openxmlformats.org/officeDocument/2006/relationships/image" Target="../media/image696.png"/><Relationship Id="rId89" Type="http://schemas.openxmlformats.org/officeDocument/2006/relationships/image" Target="../media/image715.png"/><Relationship Id="rId112" Type="http://schemas.openxmlformats.org/officeDocument/2006/relationships/customXml" Target="../ink/ink728.xml"/><Relationship Id="rId154" Type="http://schemas.openxmlformats.org/officeDocument/2006/relationships/customXml" Target="../ink/ink749.xml"/><Relationship Id="rId361" Type="http://schemas.openxmlformats.org/officeDocument/2006/relationships/customXml" Target="../ink/ink857.xml"/><Relationship Id="rId196" Type="http://schemas.openxmlformats.org/officeDocument/2006/relationships/customXml" Target="../ink/ink771.xml"/><Relationship Id="rId417" Type="http://schemas.openxmlformats.org/officeDocument/2006/relationships/customXml" Target="../ink/ink886.xml"/><Relationship Id="rId459" Type="http://schemas.openxmlformats.org/officeDocument/2006/relationships/image" Target="../media/image894.png"/><Relationship Id="rId16" Type="http://schemas.openxmlformats.org/officeDocument/2006/relationships/customXml" Target="../ink/ink679.xml"/><Relationship Id="rId221" Type="http://schemas.openxmlformats.org/officeDocument/2006/relationships/image" Target="../media/image780.png"/><Relationship Id="rId263" Type="http://schemas.openxmlformats.org/officeDocument/2006/relationships/customXml" Target="../ink/ink806.xml"/><Relationship Id="rId319" Type="http://schemas.openxmlformats.org/officeDocument/2006/relationships/customXml" Target="../ink/ink834.xml"/><Relationship Id="rId470" Type="http://schemas.openxmlformats.org/officeDocument/2006/relationships/customXml" Target="../ink/ink913.xml"/><Relationship Id="rId58" Type="http://schemas.openxmlformats.org/officeDocument/2006/relationships/customXml" Target="../ink/ink700.xml"/><Relationship Id="rId123" Type="http://schemas.openxmlformats.org/officeDocument/2006/relationships/image" Target="../media/image732.png"/><Relationship Id="rId330" Type="http://schemas.openxmlformats.org/officeDocument/2006/relationships/customXml" Target="../ink/ink840.xml"/><Relationship Id="rId165" Type="http://schemas.openxmlformats.org/officeDocument/2006/relationships/image" Target="../media/image752.png"/><Relationship Id="rId372" Type="http://schemas.openxmlformats.org/officeDocument/2006/relationships/image" Target="../media/image852.png"/><Relationship Id="rId428" Type="http://schemas.openxmlformats.org/officeDocument/2006/relationships/customXml" Target="../ink/ink892.xml"/><Relationship Id="rId232" Type="http://schemas.openxmlformats.org/officeDocument/2006/relationships/customXml" Target="../ink/ink789.xml"/><Relationship Id="rId274" Type="http://schemas.openxmlformats.org/officeDocument/2006/relationships/image" Target="../media/image805.png"/><Relationship Id="rId27" Type="http://schemas.openxmlformats.org/officeDocument/2006/relationships/image" Target="../media/image686.png"/><Relationship Id="rId69" Type="http://schemas.openxmlformats.org/officeDocument/2006/relationships/image" Target="../media/image707.png"/><Relationship Id="rId134" Type="http://schemas.openxmlformats.org/officeDocument/2006/relationships/customXml" Target="../ink/ink739.xml"/><Relationship Id="rId80" Type="http://schemas.openxmlformats.org/officeDocument/2006/relationships/customXml" Target="../ink/ink712.xml"/><Relationship Id="rId176" Type="http://schemas.openxmlformats.org/officeDocument/2006/relationships/customXml" Target="../ink/ink761.xml"/><Relationship Id="rId341" Type="http://schemas.openxmlformats.org/officeDocument/2006/relationships/customXml" Target="../ink/ink846.xml"/><Relationship Id="rId383" Type="http://schemas.openxmlformats.org/officeDocument/2006/relationships/customXml" Target="../ink/ink869.xml"/><Relationship Id="rId439" Type="http://schemas.openxmlformats.org/officeDocument/2006/relationships/image" Target="../media/image884.png"/><Relationship Id="rId201" Type="http://schemas.openxmlformats.org/officeDocument/2006/relationships/image" Target="../media/image770.png"/><Relationship Id="rId243" Type="http://schemas.openxmlformats.org/officeDocument/2006/relationships/customXml" Target="../ink/ink795.xml"/><Relationship Id="rId285" Type="http://schemas.openxmlformats.org/officeDocument/2006/relationships/customXml" Target="../ink/ink817.xml"/><Relationship Id="rId450" Type="http://schemas.openxmlformats.org/officeDocument/2006/relationships/customXml" Target="../ink/ink903.xml"/><Relationship Id="rId38" Type="http://schemas.openxmlformats.org/officeDocument/2006/relationships/customXml" Target="../ink/ink690.xml"/><Relationship Id="rId103" Type="http://schemas.openxmlformats.org/officeDocument/2006/relationships/image" Target="../media/image722.png"/><Relationship Id="rId310" Type="http://schemas.openxmlformats.org/officeDocument/2006/relationships/image" Target="../media/image823.png"/><Relationship Id="rId91" Type="http://schemas.openxmlformats.org/officeDocument/2006/relationships/image" Target="../media/image716.png"/><Relationship Id="rId145" Type="http://schemas.openxmlformats.org/officeDocument/2006/relationships/image" Target="../media/image743.png"/><Relationship Id="rId187" Type="http://schemas.openxmlformats.org/officeDocument/2006/relationships/image" Target="../media/image763.png"/><Relationship Id="rId352" Type="http://schemas.openxmlformats.org/officeDocument/2006/relationships/customXml" Target="../ink/ink852.xml"/><Relationship Id="rId394" Type="http://schemas.openxmlformats.org/officeDocument/2006/relationships/image" Target="../media/image862.png"/><Relationship Id="rId408" Type="http://schemas.openxmlformats.org/officeDocument/2006/relationships/image" Target="../media/image869.png"/><Relationship Id="rId212" Type="http://schemas.openxmlformats.org/officeDocument/2006/relationships/customXml" Target="../ink/ink779.xml"/><Relationship Id="rId254" Type="http://schemas.openxmlformats.org/officeDocument/2006/relationships/image" Target="../media/image795.png"/><Relationship Id="rId49" Type="http://schemas.openxmlformats.org/officeDocument/2006/relationships/image" Target="../media/image697.png"/><Relationship Id="rId114" Type="http://schemas.openxmlformats.org/officeDocument/2006/relationships/customXml" Target="../ink/ink729.xml"/><Relationship Id="rId296" Type="http://schemas.openxmlformats.org/officeDocument/2006/relationships/image" Target="../media/image816.png"/><Relationship Id="rId461" Type="http://schemas.openxmlformats.org/officeDocument/2006/relationships/image" Target="../media/image895.png"/><Relationship Id="rId60" Type="http://schemas.openxmlformats.org/officeDocument/2006/relationships/customXml" Target="../ink/ink701.xml"/><Relationship Id="rId156" Type="http://schemas.openxmlformats.org/officeDocument/2006/relationships/customXml" Target="../ink/ink751.xml"/><Relationship Id="rId198" Type="http://schemas.openxmlformats.org/officeDocument/2006/relationships/customXml" Target="../ink/ink772.xml"/><Relationship Id="rId321" Type="http://schemas.openxmlformats.org/officeDocument/2006/relationships/customXml" Target="../ink/ink835.xml"/><Relationship Id="rId363" Type="http://schemas.openxmlformats.org/officeDocument/2006/relationships/customXml" Target="../ink/ink858.xml"/><Relationship Id="rId419" Type="http://schemas.openxmlformats.org/officeDocument/2006/relationships/customXml" Target="../ink/ink887.xml"/><Relationship Id="rId223" Type="http://schemas.openxmlformats.org/officeDocument/2006/relationships/image" Target="../media/image781.png"/><Relationship Id="rId430" Type="http://schemas.openxmlformats.org/officeDocument/2006/relationships/customXml" Target="../ink/ink893.xml"/><Relationship Id="rId18" Type="http://schemas.openxmlformats.org/officeDocument/2006/relationships/customXml" Target="../ink/ink680.xml"/><Relationship Id="rId265" Type="http://schemas.openxmlformats.org/officeDocument/2006/relationships/customXml" Target="../ink/ink807.xml"/><Relationship Id="rId472" Type="http://schemas.openxmlformats.org/officeDocument/2006/relationships/customXml" Target="../ink/ink914.xml"/><Relationship Id="rId125" Type="http://schemas.openxmlformats.org/officeDocument/2006/relationships/image" Target="../media/image733.png"/><Relationship Id="rId167" Type="http://schemas.openxmlformats.org/officeDocument/2006/relationships/image" Target="../media/image753.png"/><Relationship Id="rId332" Type="http://schemas.openxmlformats.org/officeDocument/2006/relationships/customXml" Target="../ink/ink841.xml"/><Relationship Id="rId374" Type="http://schemas.openxmlformats.org/officeDocument/2006/relationships/image" Target="../media/image853.png"/><Relationship Id="rId71" Type="http://schemas.openxmlformats.org/officeDocument/2006/relationships/image" Target="../media/image708.png"/><Relationship Id="rId234" Type="http://schemas.openxmlformats.org/officeDocument/2006/relationships/customXml" Target="../ink/ink790.xml"/><Relationship Id="rId2" Type="http://schemas.openxmlformats.org/officeDocument/2006/relationships/tags" Target="../tags/tag43.xml"/><Relationship Id="rId29" Type="http://schemas.openxmlformats.org/officeDocument/2006/relationships/image" Target="../media/image687.png"/><Relationship Id="rId276" Type="http://schemas.openxmlformats.org/officeDocument/2006/relationships/image" Target="../media/image806.png"/><Relationship Id="rId441" Type="http://schemas.openxmlformats.org/officeDocument/2006/relationships/image" Target="../media/image885.png"/><Relationship Id="rId40" Type="http://schemas.openxmlformats.org/officeDocument/2006/relationships/customXml" Target="../ink/ink691.xml"/><Relationship Id="rId136" Type="http://schemas.openxmlformats.org/officeDocument/2006/relationships/customXml" Target="../ink/ink740.xml"/><Relationship Id="rId178" Type="http://schemas.openxmlformats.org/officeDocument/2006/relationships/customXml" Target="../ink/ink762.xml"/><Relationship Id="rId301" Type="http://schemas.openxmlformats.org/officeDocument/2006/relationships/customXml" Target="../ink/ink825.xml"/><Relationship Id="rId343" Type="http://schemas.openxmlformats.org/officeDocument/2006/relationships/customXml" Target="../ink/ink847.xml"/><Relationship Id="rId82" Type="http://schemas.openxmlformats.org/officeDocument/2006/relationships/customXml" Target="../ink/ink713.xml"/><Relationship Id="rId203" Type="http://schemas.openxmlformats.org/officeDocument/2006/relationships/image" Target="../media/image771.png"/><Relationship Id="rId385" Type="http://schemas.openxmlformats.org/officeDocument/2006/relationships/customXml" Target="../ink/ink870.xml"/><Relationship Id="rId245" Type="http://schemas.openxmlformats.org/officeDocument/2006/relationships/customXml" Target="../ink/ink796.xml"/><Relationship Id="rId287" Type="http://schemas.openxmlformats.org/officeDocument/2006/relationships/customXml" Target="../ink/ink818.xml"/><Relationship Id="rId410" Type="http://schemas.openxmlformats.org/officeDocument/2006/relationships/image" Target="../media/image870.png"/><Relationship Id="rId452" Type="http://schemas.openxmlformats.org/officeDocument/2006/relationships/customXml" Target="../ink/ink904.xml"/><Relationship Id="rId30" Type="http://schemas.openxmlformats.org/officeDocument/2006/relationships/customXml" Target="../ink/ink686.xml"/><Relationship Id="rId105" Type="http://schemas.openxmlformats.org/officeDocument/2006/relationships/image" Target="../media/image723.png"/><Relationship Id="rId126" Type="http://schemas.openxmlformats.org/officeDocument/2006/relationships/customXml" Target="../ink/ink735.xml"/><Relationship Id="rId147" Type="http://schemas.openxmlformats.org/officeDocument/2006/relationships/image" Target="../media/image744.png"/><Relationship Id="rId168" Type="http://schemas.openxmlformats.org/officeDocument/2006/relationships/customXml" Target="../ink/ink757.xml"/><Relationship Id="rId312" Type="http://schemas.openxmlformats.org/officeDocument/2006/relationships/image" Target="../media/image824.png"/><Relationship Id="rId333" Type="http://schemas.openxmlformats.org/officeDocument/2006/relationships/image" Target="../media/image834.png"/><Relationship Id="rId354" Type="http://schemas.openxmlformats.org/officeDocument/2006/relationships/image" Target="../media/image843.png"/><Relationship Id="rId51" Type="http://schemas.openxmlformats.org/officeDocument/2006/relationships/image" Target="../media/image698.png"/><Relationship Id="rId72" Type="http://schemas.openxmlformats.org/officeDocument/2006/relationships/customXml" Target="../ink/ink707.xml"/><Relationship Id="rId93" Type="http://schemas.openxmlformats.org/officeDocument/2006/relationships/image" Target="../media/image717.png"/><Relationship Id="rId189" Type="http://schemas.openxmlformats.org/officeDocument/2006/relationships/image" Target="../media/image764.png"/><Relationship Id="rId375" Type="http://schemas.openxmlformats.org/officeDocument/2006/relationships/customXml" Target="../ink/ink864.xml"/><Relationship Id="rId396" Type="http://schemas.openxmlformats.org/officeDocument/2006/relationships/image" Target="../media/image863.png"/><Relationship Id="rId3" Type="http://schemas.openxmlformats.org/officeDocument/2006/relationships/tags" Target="../tags/tag44.xml"/><Relationship Id="rId214" Type="http://schemas.openxmlformats.org/officeDocument/2006/relationships/customXml" Target="../ink/ink780.xml"/><Relationship Id="rId235" Type="http://schemas.openxmlformats.org/officeDocument/2006/relationships/image" Target="../media/image787.png"/><Relationship Id="rId256" Type="http://schemas.openxmlformats.org/officeDocument/2006/relationships/image" Target="../media/image796.png"/><Relationship Id="rId277" Type="http://schemas.openxmlformats.org/officeDocument/2006/relationships/customXml" Target="../ink/ink813.xml"/><Relationship Id="rId298" Type="http://schemas.openxmlformats.org/officeDocument/2006/relationships/image" Target="../media/image817.png"/><Relationship Id="rId400" Type="http://schemas.openxmlformats.org/officeDocument/2006/relationships/image" Target="../media/image865.png"/><Relationship Id="rId421" Type="http://schemas.openxmlformats.org/officeDocument/2006/relationships/image" Target="../media/image875.png"/><Relationship Id="rId442" Type="http://schemas.openxmlformats.org/officeDocument/2006/relationships/customXml" Target="../ink/ink899.xml"/><Relationship Id="rId463" Type="http://schemas.openxmlformats.org/officeDocument/2006/relationships/image" Target="../media/image896.png"/><Relationship Id="rId116" Type="http://schemas.openxmlformats.org/officeDocument/2006/relationships/customXml" Target="../ink/ink730.xml"/><Relationship Id="rId137" Type="http://schemas.openxmlformats.org/officeDocument/2006/relationships/image" Target="../media/image739.png"/><Relationship Id="rId158" Type="http://schemas.openxmlformats.org/officeDocument/2006/relationships/customXml" Target="../ink/ink752.xml"/><Relationship Id="rId302" Type="http://schemas.openxmlformats.org/officeDocument/2006/relationships/image" Target="../media/image819.png"/><Relationship Id="rId323" Type="http://schemas.openxmlformats.org/officeDocument/2006/relationships/customXml" Target="../ink/ink836.xml"/><Relationship Id="rId344" Type="http://schemas.openxmlformats.org/officeDocument/2006/relationships/image" Target="../media/image839.png"/><Relationship Id="rId20" Type="http://schemas.openxmlformats.org/officeDocument/2006/relationships/customXml" Target="../ink/ink681.xml"/><Relationship Id="rId41" Type="http://schemas.openxmlformats.org/officeDocument/2006/relationships/image" Target="../media/image693.png"/><Relationship Id="rId62" Type="http://schemas.openxmlformats.org/officeDocument/2006/relationships/customXml" Target="../ink/ink702.xml"/><Relationship Id="rId83" Type="http://schemas.openxmlformats.org/officeDocument/2006/relationships/image" Target="../media/image712.png"/><Relationship Id="rId179" Type="http://schemas.openxmlformats.org/officeDocument/2006/relationships/image" Target="../media/image759.png"/><Relationship Id="rId365" Type="http://schemas.openxmlformats.org/officeDocument/2006/relationships/customXml" Target="../ink/ink859.xml"/><Relationship Id="rId386" Type="http://schemas.openxmlformats.org/officeDocument/2006/relationships/image" Target="../media/image858.png"/><Relationship Id="rId190" Type="http://schemas.openxmlformats.org/officeDocument/2006/relationships/customXml" Target="../ink/ink768.xml"/><Relationship Id="rId204" Type="http://schemas.openxmlformats.org/officeDocument/2006/relationships/customXml" Target="../ink/ink775.xml"/><Relationship Id="rId225" Type="http://schemas.openxmlformats.org/officeDocument/2006/relationships/image" Target="../media/image782.png"/><Relationship Id="rId246" Type="http://schemas.openxmlformats.org/officeDocument/2006/relationships/customXml" Target="../ink/ink797.xml"/><Relationship Id="rId267" Type="http://schemas.openxmlformats.org/officeDocument/2006/relationships/customXml" Target="../ink/ink808.xml"/><Relationship Id="rId288" Type="http://schemas.openxmlformats.org/officeDocument/2006/relationships/image" Target="../media/image812.png"/><Relationship Id="rId411" Type="http://schemas.openxmlformats.org/officeDocument/2006/relationships/customXml" Target="../ink/ink883.xml"/><Relationship Id="rId432" Type="http://schemas.openxmlformats.org/officeDocument/2006/relationships/customXml" Target="../ink/ink894.xml"/><Relationship Id="rId453" Type="http://schemas.openxmlformats.org/officeDocument/2006/relationships/image" Target="../media/image891.png"/><Relationship Id="rId474" Type="http://schemas.openxmlformats.org/officeDocument/2006/relationships/customXml" Target="../ink/ink915.xml"/><Relationship Id="rId106" Type="http://schemas.openxmlformats.org/officeDocument/2006/relationships/customXml" Target="../ink/ink725.xml"/><Relationship Id="rId127" Type="http://schemas.openxmlformats.org/officeDocument/2006/relationships/image" Target="../media/image734.png"/><Relationship Id="rId313" Type="http://schemas.openxmlformats.org/officeDocument/2006/relationships/customXml" Target="../ink/ink831.xml"/><Relationship Id="rId10" Type="http://schemas.openxmlformats.org/officeDocument/2006/relationships/customXml" Target="../ink/ink676.xml"/><Relationship Id="rId31" Type="http://schemas.openxmlformats.org/officeDocument/2006/relationships/image" Target="../media/image688.png"/><Relationship Id="rId52" Type="http://schemas.openxmlformats.org/officeDocument/2006/relationships/customXml" Target="../ink/ink697.xml"/><Relationship Id="rId73" Type="http://schemas.openxmlformats.org/officeDocument/2006/relationships/image" Target="../media/image709.png"/><Relationship Id="rId94" Type="http://schemas.openxmlformats.org/officeDocument/2006/relationships/customXml" Target="../ink/ink719.xml"/><Relationship Id="rId148" Type="http://schemas.openxmlformats.org/officeDocument/2006/relationships/customXml" Target="../ink/ink746.xml"/><Relationship Id="rId169" Type="http://schemas.openxmlformats.org/officeDocument/2006/relationships/image" Target="../media/image754.png"/><Relationship Id="rId334" Type="http://schemas.openxmlformats.org/officeDocument/2006/relationships/customXml" Target="../ink/ink842.xml"/><Relationship Id="rId355" Type="http://schemas.openxmlformats.org/officeDocument/2006/relationships/customXml" Target="../ink/ink854.xml"/><Relationship Id="rId376" Type="http://schemas.openxmlformats.org/officeDocument/2006/relationships/image" Target="../media/image854.png"/><Relationship Id="rId397" Type="http://schemas.openxmlformats.org/officeDocument/2006/relationships/customXml" Target="../ink/ink876.xml"/><Relationship Id="rId4" Type="http://schemas.openxmlformats.org/officeDocument/2006/relationships/slideLayout" Target="../slideLayouts/slideLayout47.xml"/><Relationship Id="rId180" Type="http://schemas.openxmlformats.org/officeDocument/2006/relationships/customXml" Target="../ink/ink763.xml"/><Relationship Id="rId215" Type="http://schemas.openxmlformats.org/officeDocument/2006/relationships/image" Target="../media/image777.png"/><Relationship Id="rId236" Type="http://schemas.openxmlformats.org/officeDocument/2006/relationships/customXml" Target="../ink/ink791.xml"/><Relationship Id="rId257" Type="http://schemas.openxmlformats.org/officeDocument/2006/relationships/customXml" Target="../ink/ink803.xml"/><Relationship Id="rId278" Type="http://schemas.openxmlformats.org/officeDocument/2006/relationships/image" Target="../media/image807.png"/><Relationship Id="rId401" Type="http://schemas.openxmlformats.org/officeDocument/2006/relationships/customXml" Target="../ink/ink878.xml"/><Relationship Id="rId422" Type="http://schemas.openxmlformats.org/officeDocument/2006/relationships/customXml" Target="../ink/ink889.xml"/><Relationship Id="rId443" Type="http://schemas.openxmlformats.org/officeDocument/2006/relationships/image" Target="../media/image886.png"/><Relationship Id="rId464" Type="http://schemas.openxmlformats.org/officeDocument/2006/relationships/customXml" Target="../ink/ink910.xml"/><Relationship Id="rId303" Type="http://schemas.openxmlformats.org/officeDocument/2006/relationships/customXml" Target="../ink/ink826.xml"/><Relationship Id="rId42" Type="http://schemas.openxmlformats.org/officeDocument/2006/relationships/customXml" Target="../ink/ink692.xml"/><Relationship Id="rId84" Type="http://schemas.openxmlformats.org/officeDocument/2006/relationships/customXml" Target="../ink/ink714.xml"/><Relationship Id="rId138" Type="http://schemas.openxmlformats.org/officeDocument/2006/relationships/customXml" Target="../ink/ink741.xml"/><Relationship Id="rId345" Type="http://schemas.openxmlformats.org/officeDocument/2006/relationships/customXml" Target="../ink/ink848.xml"/><Relationship Id="rId387" Type="http://schemas.openxmlformats.org/officeDocument/2006/relationships/customXml" Target="../ink/ink871.xml"/><Relationship Id="rId191" Type="http://schemas.openxmlformats.org/officeDocument/2006/relationships/image" Target="../media/image765.png"/><Relationship Id="rId205" Type="http://schemas.openxmlformats.org/officeDocument/2006/relationships/image" Target="../media/image772.png"/><Relationship Id="rId247" Type="http://schemas.openxmlformats.org/officeDocument/2006/relationships/customXml" Target="../ink/ink798.xml"/><Relationship Id="rId412" Type="http://schemas.openxmlformats.org/officeDocument/2006/relationships/image" Target="../media/image871.png"/><Relationship Id="rId107" Type="http://schemas.openxmlformats.org/officeDocument/2006/relationships/image" Target="../media/image724.png"/><Relationship Id="rId289" Type="http://schemas.openxmlformats.org/officeDocument/2006/relationships/customXml" Target="../ink/ink819.xml"/><Relationship Id="rId454" Type="http://schemas.openxmlformats.org/officeDocument/2006/relationships/customXml" Target="../ink/ink905.xml"/><Relationship Id="rId11" Type="http://schemas.openxmlformats.org/officeDocument/2006/relationships/image" Target="../media/image678.png"/><Relationship Id="rId53" Type="http://schemas.openxmlformats.org/officeDocument/2006/relationships/image" Target="../media/image699.png"/><Relationship Id="rId149" Type="http://schemas.openxmlformats.org/officeDocument/2006/relationships/image" Target="../media/image745.png"/><Relationship Id="rId314" Type="http://schemas.openxmlformats.org/officeDocument/2006/relationships/image" Target="../media/image825.png"/><Relationship Id="rId356" Type="http://schemas.openxmlformats.org/officeDocument/2006/relationships/image" Target="../media/image844.png"/><Relationship Id="rId398" Type="http://schemas.openxmlformats.org/officeDocument/2006/relationships/image" Target="../media/image864.png"/><Relationship Id="rId95" Type="http://schemas.openxmlformats.org/officeDocument/2006/relationships/image" Target="../media/image718.png"/><Relationship Id="rId160" Type="http://schemas.openxmlformats.org/officeDocument/2006/relationships/customXml" Target="../ink/ink753.xml"/><Relationship Id="rId216" Type="http://schemas.openxmlformats.org/officeDocument/2006/relationships/customXml" Target="../ink/ink781.xml"/><Relationship Id="rId423" Type="http://schemas.openxmlformats.org/officeDocument/2006/relationships/image" Target="../media/image876.png"/><Relationship Id="rId258" Type="http://schemas.openxmlformats.org/officeDocument/2006/relationships/image" Target="../media/image797.png"/><Relationship Id="rId465" Type="http://schemas.openxmlformats.org/officeDocument/2006/relationships/image" Target="../media/image897.png"/><Relationship Id="rId22" Type="http://schemas.openxmlformats.org/officeDocument/2006/relationships/customXml" Target="../ink/ink682.xml"/><Relationship Id="rId64" Type="http://schemas.openxmlformats.org/officeDocument/2006/relationships/customXml" Target="../ink/ink703.xml"/><Relationship Id="rId118" Type="http://schemas.openxmlformats.org/officeDocument/2006/relationships/customXml" Target="../ink/ink731.xml"/><Relationship Id="rId325" Type="http://schemas.openxmlformats.org/officeDocument/2006/relationships/customXml" Target="../ink/ink837.xml"/><Relationship Id="rId367" Type="http://schemas.openxmlformats.org/officeDocument/2006/relationships/customXml" Target="../ink/ink860.xml"/><Relationship Id="rId171" Type="http://schemas.openxmlformats.org/officeDocument/2006/relationships/image" Target="../media/image755.png"/><Relationship Id="rId227" Type="http://schemas.openxmlformats.org/officeDocument/2006/relationships/image" Target="../media/image783.png"/><Relationship Id="rId269" Type="http://schemas.openxmlformats.org/officeDocument/2006/relationships/customXml" Target="../ink/ink809.xml"/><Relationship Id="rId434" Type="http://schemas.openxmlformats.org/officeDocument/2006/relationships/customXml" Target="../ink/ink895.xml"/><Relationship Id="rId33" Type="http://schemas.openxmlformats.org/officeDocument/2006/relationships/image" Target="../media/image689.png"/><Relationship Id="rId129" Type="http://schemas.openxmlformats.org/officeDocument/2006/relationships/image" Target="../media/image735.png"/><Relationship Id="rId280" Type="http://schemas.openxmlformats.org/officeDocument/2006/relationships/image" Target="../media/image808.png"/><Relationship Id="rId336" Type="http://schemas.openxmlformats.org/officeDocument/2006/relationships/image" Target="../media/image835.png"/><Relationship Id="rId75" Type="http://schemas.openxmlformats.org/officeDocument/2006/relationships/image" Target="../media/image710.png"/><Relationship Id="rId140" Type="http://schemas.openxmlformats.org/officeDocument/2006/relationships/customXml" Target="../ink/ink742.xml"/><Relationship Id="rId182" Type="http://schemas.openxmlformats.org/officeDocument/2006/relationships/customXml" Target="../ink/ink764.xml"/><Relationship Id="rId378" Type="http://schemas.openxmlformats.org/officeDocument/2006/relationships/customXml" Target="../ink/ink866.xml"/><Relationship Id="rId403" Type="http://schemas.openxmlformats.org/officeDocument/2006/relationships/customXml" Target="../ink/ink879.xml"/><Relationship Id="rId6" Type="http://schemas.openxmlformats.org/officeDocument/2006/relationships/image" Target="../media/image106.png"/><Relationship Id="rId238" Type="http://schemas.openxmlformats.org/officeDocument/2006/relationships/customXml" Target="../ink/ink792.xml"/><Relationship Id="rId445" Type="http://schemas.openxmlformats.org/officeDocument/2006/relationships/image" Target="../media/image887.png"/><Relationship Id="rId291" Type="http://schemas.openxmlformats.org/officeDocument/2006/relationships/customXml" Target="../ink/ink820.xml"/><Relationship Id="rId305" Type="http://schemas.openxmlformats.org/officeDocument/2006/relationships/customXml" Target="../ink/ink827.xml"/><Relationship Id="rId347" Type="http://schemas.openxmlformats.org/officeDocument/2006/relationships/customXml" Target="../ink/ink849.xml"/><Relationship Id="rId44" Type="http://schemas.openxmlformats.org/officeDocument/2006/relationships/customXml" Target="../ink/ink693.xml"/><Relationship Id="rId86" Type="http://schemas.openxmlformats.org/officeDocument/2006/relationships/customXml" Target="../ink/ink715.xml"/><Relationship Id="rId151" Type="http://schemas.openxmlformats.org/officeDocument/2006/relationships/image" Target="../media/image746.png"/><Relationship Id="rId389" Type="http://schemas.openxmlformats.org/officeDocument/2006/relationships/customXml" Target="../ink/ink872.xml"/><Relationship Id="rId193" Type="http://schemas.openxmlformats.org/officeDocument/2006/relationships/image" Target="../media/image766.png"/><Relationship Id="rId207" Type="http://schemas.openxmlformats.org/officeDocument/2006/relationships/image" Target="../media/image773.png"/><Relationship Id="rId249" Type="http://schemas.openxmlformats.org/officeDocument/2006/relationships/customXml" Target="../ink/ink799.xml"/><Relationship Id="rId414" Type="http://schemas.openxmlformats.org/officeDocument/2006/relationships/image" Target="../media/image872.png"/><Relationship Id="rId456" Type="http://schemas.openxmlformats.org/officeDocument/2006/relationships/customXml" Target="../ink/ink906.xml"/><Relationship Id="rId13" Type="http://schemas.openxmlformats.org/officeDocument/2006/relationships/image" Target="../media/image679.png"/><Relationship Id="rId109" Type="http://schemas.openxmlformats.org/officeDocument/2006/relationships/image" Target="../media/image725.png"/><Relationship Id="rId260" Type="http://schemas.openxmlformats.org/officeDocument/2006/relationships/image" Target="../media/image798.png"/><Relationship Id="rId316" Type="http://schemas.openxmlformats.org/officeDocument/2006/relationships/image" Target="../media/image826.png"/><Relationship Id="rId55" Type="http://schemas.openxmlformats.org/officeDocument/2006/relationships/image" Target="../media/image700.png"/><Relationship Id="rId97" Type="http://schemas.openxmlformats.org/officeDocument/2006/relationships/image" Target="../media/image719.png"/><Relationship Id="rId120" Type="http://schemas.openxmlformats.org/officeDocument/2006/relationships/customXml" Target="../ink/ink732.xml"/><Relationship Id="rId358" Type="http://schemas.openxmlformats.org/officeDocument/2006/relationships/image" Target="../media/image845.png"/><Relationship Id="rId162" Type="http://schemas.openxmlformats.org/officeDocument/2006/relationships/customXml" Target="../ink/ink754.xml"/><Relationship Id="rId218" Type="http://schemas.openxmlformats.org/officeDocument/2006/relationships/customXml" Target="../ink/ink782.xml"/><Relationship Id="rId425" Type="http://schemas.openxmlformats.org/officeDocument/2006/relationships/image" Target="../media/image877.png"/><Relationship Id="rId467" Type="http://schemas.openxmlformats.org/officeDocument/2006/relationships/image" Target="../media/image898.png"/><Relationship Id="rId271" Type="http://schemas.openxmlformats.org/officeDocument/2006/relationships/customXml" Target="../ink/ink810.xml"/><Relationship Id="rId24" Type="http://schemas.openxmlformats.org/officeDocument/2006/relationships/customXml" Target="../ink/ink683.xml"/><Relationship Id="rId66" Type="http://schemas.openxmlformats.org/officeDocument/2006/relationships/customXml" Target="../ink/ink704.xml"/><Relationship Id="rId131" Type="http://schemas.openxmlformats.org/officeDocument/2006/relationships/image" Target="../media/image736.png"/><Relationship Id="rId327" Type="http://schemas.openxmlformats.org/officeDocument/2006/relationships/customXml" Target="../ink/ink838.xml"/><Relationship Id="rId369" Type="http://schemas.openxmlformats.org/officeDocument/2006/relationships/customXml" Target="../ink/ink861.xml"/><Relationship Id="rId173" Type="http://schemas.openxmlformats.org/officeDocument/2006/relationships/image" Target="../media/image756.png"/><Relationship Id="rId229" Type="http://schemas.openxmlformats.org/officeDocument/2006/relationships/image" Target="../media/image784.png"/><Relationship Id="rId380" Type="http://schemas.openxmlformats.org/officeDocument/2006/relationships/image" Target="../media/image855.png"/><Relationship Id="rId436" Type="http://schemas.openxmlformats.org/officeDocument/2006/relationships/customXml" Target="../ink/ink896.xml"/><Relationship Id="rId240" Type="http://schemas.openxmlformats.org/officeDocument/2006/relationships/customXml" Target="../ink/ink793.xml"/><Relationship Id="rId35" Type="http://schemas.openxmlformats.org/officeDocument/2006/relationships/image" Target="../media/image690.png"/><Relationship Id="rId77" Type="http://schemas.openxmlformats.org/officeDocument/2006/relationships/image" Target="../media/image26.png"/><Relationship Id="rId100" Type="http://schemas.openxmlformats.org/officeDocument/2006/relationships/customXml" Target="../ink/ink722.xml"/><Relationship Id="rId282" Type="http://schemas.openxmlformats.org/officeDocument/2006/relationships/image" Target="../media/image809.png"/><Relationship Id="rId338" Type="http://schemas.openxmlformats.org/officeDocument/2006/relationships/image" Target="../media/image836.png"/><Relationship Id="rId8" Type="http://schemas.openxmlformats.org/officeDocument/2006/relationships/customXml" Target="../ink/ink675.xml"/><Relationship Id="rId142" Type="http://schemas.openxmlformats.org/officeDocument/2006/relationships/customXml" Target="../ink/ink743.xml"/><Relationship Id="rId184" Type="http://schemas.openxmlformats.org/officeDocument/2006/relationships/customXml" Target="../ink/ink765.xml"/><Relationship Id="rId391" Type="http://schemas.openxmlformats.org/officeDocument/2006/relationships/customXml" Target="../ink/ink873.xml"/><Relationship Id="rId405" Type="http://schemas.openxmlformats.org/officeDocument/2006/relationships/customXml" Target="../ink/ink880.xml"/><Relationship Id="rId447" Type="http://schemas.openxmlformats.org/officeDocument/2006/relationships/image" Target="../media/image888.png"/><Relationship Id="rId251" Type="http://schemas.openxmlformats.org/officeDocument/2006/relationships/customXml" Target="../ink/ink800.xml"/><Relationship Id="rId46" Type="http://schemas.openxmlformats.org/officeDocument/2006/relationships/customXml" Target="../ink/ink694.xml"/><Relationship Id="rId293" Type="http://schemas.openxmlformats.org/officeDocument/2006/relationships/customXml" Target="../ink/ink821.xml"/><Relationship Id="rId307" Type="http://schemas.openxmlformats.org/officeDocument/2006/relationships/customXml" Target="../ink/ink828.xml"/><Relationship Id="rId349" Type="http://schemas.openxmlformats.org/officeDocument/2006/relationships/customXml" Target="../ink/ink850.xml"/><Relationship Id="rId88" Type="http://schemas.openxmlformats.org/officeDocument/2006/relationships/customXml" Target="../ink/ink716.xml"/><Relationship Id="rId111" Type="http://schemas.openxmlformats.org/officeDocument/2006/relationships/image" Target="../media/image726.png"/><Relationship Id="rId153" Type="http://schemas.openxmlformats.org/officeDocument/2006/relationships/image" Target="../media/image747.png"/><Relationship Id="rId195" Type="http://schemas.openxmlformats.org/officeDocument/2006/relationships/image" Target="../media/image767.png"/><Relationship Id="rId209" Type="http://schemas.openxmlformats.org/officeDocument/2006/relationships/image" Target="../media/image774.png"/><Relationship Id="rId360" Type="http://schemas.openxmlformats.org/officeDocument/2006/relationships/image" Target="../media/image846.png"/><Relationship Id="rId416" Type="http://schemas.openxmlformats.org/officeDocument/2006/relationships/image" Target="../media/image873.png"/><Relationship Id="rId220" Type="http://schemas.openxmlformats.org/officeDocument/2006/relationships/customXml" Target="../ink/ink783.xml"/><Relationship Id="rId458" Type="http://schemas.openxmlformats.org/officeDocument/2006/relationships/customXml" Target="../ink/ink907.xml"/><Relationship Id="rId15" Type="http://schemas.openxmlformats.org/officeDocument/2006/relationships/image" Target="../media/image680.png"/><Relationship Id="rId57" Type="http://schemas.openxmlformats.org/officeDocument/2006/relationships/image" Target="../media/image701.png"/><Relationship Id="rId262" Type="http://schemas.openxmlformats.org/officeDocument/2006/relationships/image" Target="../media/image799.png"/><Relationship Id="rId318" Type="http://schemas.openxmlformats.org/officeDocument/2006/relationships/image" Target="../media/image827.png"/><Relationship Id="rId99" Type="http://schemas.openxmlformats.org/officeDocument/2006/relationships/image" Target="../media/image720.png"/><Relationship Id="rId122" Type="http://schemas.openxmlformats.org/officeDocument/2006/relationships/customXml" Target="../ink/ink733.xml"/><Relationship Id="rId164" Type="http://schemas.openxmlformats.org/officeDocument/2006/relationships/customXml" Target="../ink/ink755.xml"/><Relationship Id="rId371" Type="http://schemas.openxmlformats.org/officeDocument/2006/relationships/customXml" Target="../ink/ink862.xml"/><Relationship Id="rId427" Type="http://schemas.openxmlformats.org/officeDocument/2006/relationships/image" Target="../media/image878.png"/><Relationship Id="rId469" Type="http://schemas.openxmlformats.org/officeDocument/2006/relationships/image" Target="../media/image899.png"/><Relationship Id="rId26" Type="http://schemas.openxmlformats.org/officeDocument/2006/relationships/customXml" Target="../ink/ink684.xml"/><Relationship Id="rId231" Type="http://schemas.openxmlformats.org/officeDocument/2006/relationships/image" Target="../media/image785.png"/><Relationship Id="rId273" Type="http://schemas.openxmlformats.org/officeDocument/2006/relationships/customXml" Target="../ink/ink811.xml"/><Relationship Id="rId329" Type="http://schemas.openxmlformats.org/officeDocument/2006/relationships/image" Target="../media/image832.png"/><Relationship Id="rId68" Type="http://schemas.openxmlformats.org/officeDocument/2006/relationships/customXml" Target="../ink/ink705.xml"/><Relationship Id="rId133" Type="http://schemas.openxmlformats.org/officeDocument/2006/relationships/image" Target="../media/image737.png"/><Relationship Id="rId175" Type="http://schemas.openxmlformats.org/officeDocument/2006/relationships/image" Target="../media/image757.png"/><Relationship Id="rId340" Type="http://schemas.openxmlformats.org/officeDocument/2006/relationships/image" Target="../media/image837.png"/><Relationship Id="rId200" Type="http://schemas.openxmlformats.org/officeDocument/2006/relationships/customXml" Target="../ink/ink773.xml"/><Relationship Id="rId382" Type="http://schemas.openxmlformats.org/officeDocument/2006/relationships/image" Target="../media/image856.png"/><Relationship Id="rId438" Type="http://schemas.openxmlformats.org/officeDocument/2006/relationships/customXml" Target="../ink/ink897.xml"/><Relationship Id="rId242" Type="http://schemas.openxmlformats.org/officeDocument/2006/relationships/image" Target="../media/image790.png"/><Relationship Id="rId284" Type="http://schemas.openxmlformats.org/officeDocument/2006/relationships/image" Target="../media/image810.png"/><Relationship Id="rId37" Type="http://schemas.openxmlformats.org/officeDocument/2006/relationships/image" Target="../media/image691.png"/><Relationship Id="rId79" Type="http://schemas.openxmlformats.org/officeDocument/2006/relationships/customXml" Target="../ink/ink711.xml"/><Relationship Id="rId102" Type="http://schemas.openxmlformats.org/officeDocument/2006/relationships/customXml" Target="../ink/ink723.xml"/><Relationship Id="rId144" Type="http://schemas.openxmlformats.org/officeDocument/2006/relationships/customXml" Target="../ink/ink744.xml"/><Relationship Id="rId90" Type="http://schemas.openxmlformats.org/officeDocument/2006/relationships/customXml" Target="../ink/ink717.xml"/><Relationship Id="rId186" Type="http://schemas.openxmlformats.org/officeDocument/2006/relationships/customXml" Target="../ink/ink766.xml"/><Relationship Id="rId351" Type="http://schemas.openxmlformats.org/officeDocument/2006/relationships/image" Target="../media/image842.png"/><Relationship Id="rId393" Type="http://schemas.openxmlformats.org/officeDocument/2006/relationships/customXml" Target="../ink/ink874.xml"/><Relationship Id="rId407" Type="http://schemas.openxmlformats.org/officeDocument/2006/relationships/customXml" Target="../ink/ink881.xml"/><Relationship Id="rId449" Type="http://schemas.openxmlformats.org/officeDocument/2006/relationships/image" Target="../media/image889.png"/><Relationship Id="rId211" Type="http://schemas.openxmlformats.org/officeDocument/2006/relationships/image" Target="../media/image775.png"/><Relationship Id="rId253" Type="http://schemas.openxmlformats.org/officeDocument/2006/relationships/customXml" Target="../ink/ink801.xml"/><Relationship Id="rId295" Type="http://schemas.openxmlformats.org/officeDocument/2006/relationships/customXml" Target="../ink/ink822.xml"/><Relationship Id="rId309" Type="http://schemas.openxmlformats.org/officeDocument/2006/relationships/customXml" Target="../ink/ink829.xml"/><Relationship Id="rId460" Type="http://schemas.openxmlformats.org/officeDocument/2006/relationships/customXml" Target="../ink/ink908.xml"/><Relationship Id="rId48" Type="http://schemas.openxmlformats.org/officeDocument/2006/relationships/customXml" Target="../ink/ink695.xml"/><Relationship Id="rId113" Type="http://schemas.openxmlformats.org/officeDocument/2006/relationships/image" Target="../media/image727.png"/><Relationship Id="rId320" Type="http://schemas.openxmlformats.org/officeDocument/2006/relationships/image" Target="../media/image828.png"/><Relationship Id="rId155" Type="http://schemas.openxmlformats.org/officeDocument/2006/relationships/customXml" Target="../ink/ink750.xml"/><Relationship Id="rId197" Type="http://schemas.openxmlformats.org/officeDocument/2006/relationships/image" Target="../media/image768.png"/><Relationship Id="rId362" Type="http://schemas.openxmlformats.org/officeDocument/2006/relationships/image" Target="../media/image847.png"/><Relationship Id="rId418" Type="http://schemas.openxmlformats.org/officeDocument/2006/relationships/image" Target="../media/image874.png"/><Relationship Id="rId222" Type="http://schemas.openxmlformats.org/officeDocument/2006/relationships/customXml" Target="../ink/ink784.xml"/><Relationship Id="rId264" Type="http://schemas.openxmlformats.org/officeDocument/2006/relationships/image" Target="../media/image800.png"/><Relationship Id="rId471" Type="http://schemas.openxmlformats.org/officeDocument/2006/relationships/image" Target="../media/image900.png"/><Relationship Id="rId17" Type="http://schemas.openxmlformats.org/officeDocument/2006/relationships/image" Target="../media/image681.png"/><Relationship Id="rId59" Type="http://schemas.openxmlformats.org/officeDocument/2006/relationships/image" Target="../media/image702.png"/><Relationship Id="rId124" Type="http://schemas.openxmlformats.org/officeDocument/2006/relationships/customXml" Target="../ink/ink734.xml"/><Relationship Id="rId70" Type="http://schemas.openxmlformats.org/officeDocument/2006/relationships/customXml" Target="../ink/ink706.xml"/><Relationship Id="rId166" Type="http://schemas.openxmlformats.org/officeDocument/2006/relationships/customXml" Target="../ink/ink756.xml"/><Relationship Id="rId331" Type="http://schemas.openxmlformats.org/officeDocument/2006/relationships/image" Target="../media/image833.png"/><Relationship Id="rId373" Type="http://schemas.openxmlformats.org/officeDocument/2006/relationships/customXml" Target="../ink/ink863.xml"/><Relationship Id="rId429" Type="http://schemas.openxmlformats.org/officeDocument/2006/relationships/image" Target="../media/image879.png"/><Relationship Id="rId1" Type="http://schemas.openxmlformats.org/officeDocument/2006/relationships/tags" Target="../tags/tag42.xml"/><Relationship Id="rId233" Type="http://schemas.openxmlformats.org/officeDocument/2006/relationships/image" Target="../media/image786.png"/><Relationship Id="rId440" Type="http://schemas.openxmlformats.org/officeDocument/2006/relationships/customXml" Target="../ink/ink898.xml"/><Relationship Id="rId28" Type="http://schemas.openxmlformats.org/officeDocument/2006/relationships/customXml" Target="../ink/ink685.xml"/><Relationship Id="rId275" Type="http://schemas.openxmlformats.org/officeDocument/2006/relationships/customXml" Target="../ink/ink812.xml"/><Relationship Id="rId300" Type="http://schemas.openxmlformats.org/officeDocument/2006/relationships/image" Target="../media/image818.png"/><Relationship Id="rId81" Type="http://schemas.openxmlformats.org/officeDocument/2006/relationships/image" Target="../media/image711.png"/><Relationship Id="rId135" Type="http://schemas.openxmlformats.org/officeDocument/2006/relationships/image" Target="../media/image738.png"/><Relationship Id="rId177" Type="http://schemas.openxmlformats.org/officeDocument/2006/relationships/image" Target="../media/image758.png"/><Relationship Id="rId342" Type="http://schemas.openxmlformats.org/officeDocument/2006/relationships/image" Target="../media/image838.png"/><Relationship Id="rId384" Type="http://schemas.openxmlformats.org/officeDocument/2006/relationships/image" Target="../media/image857.png"/><Relationship Id="rId202" Type="http://schemas.openxmlformats.org/officeDocument/2006/relationships/customXml" Target="../ink/ink774.xml"/><Relationship Id="rId244" Type="http://schemas.openxmlformats.org/officeDocument/2006/relationships/image" Target="../media/image791.png"/><Relationship Id="rId39" Type="http://schemas.openxmlformats.org/officeDocument/2006/relationships/image" Target="../media/image692.png"/><Relationship Id="rId286" Type="http://schemas.openxmlformats.org/officeDocument/2006/relationships/image" Target="../media/image811.png"/><Relationship Id="rId451" Type="http://schemas.openxmlformats.org/officeDocument/2006/relationships/image" Target="../media/image890.png"/><Relationship Id="rId50" Type="http://schemas.openxmlformats.org/officeDocument/2006/relationships/customXml" Target="../ink/ink696.xml"/><Relationship Id="rId104" Type="http://schemas.openxmlformats.org/officeDocument/2006/relationships/customXml" Target="../ink/ink724.xml"/><Relationship Id="rId146" Type="http://schemas.openxmlformats.org/officeDocument/2006/relationships/customXml" Target="../ink/ink745.xml"/><Relationship Id="rId188" Type="http://schemas.openxmlformats.org/officeDocument/2006/relationships/customXml" Target="../ink/ink767.xml"/><Relationship Id="rId311" Type="http://schemas.openxmlformats.org/officeDocument/2006/relationships/customXml" Target="../ink/ink830.xml"/><Relationship Id="rId353" Type="http://schemas.openxmlformats.org/officeDocument/2006/relationships/customXml" Target="../ink/ink853.xml"/><Relationship Id="rId395" Type="http://schemas.openxmlformats.org/officeDocument/2006/relationships/customXml" Target="../ink/ink875.xml"/><Relationship Id="rId409" Type="http://schemas.openxmlformats.org/officeDocument/2006/relationships/customXml" Target="../ink/ink882.xml"/><Relationship Id="rId92" Type="http://schemas.openxmlformats.org/officeDocument/2006/relationships/customXml" Target="../ink/ink718.xml"/><Relationship Id="rId213" Type="http://schemas.openxmlformats.org/officeDocument/2006/relationships/image" Target="../media/image776.png"/><Relationship Id="rId420" Type="http://schemas.openxmlformats.org/officeDocument/2006/relationships/customXml" Target="../ink/ink888.xml"/><Relationship Id="rId255" Type="http://schemas.openxmlformats.org/officeDocument/2006/relationships/customXml" Target="../ink/ink802.xml"/><Relationship Id="rId297" Type="http://schemas.openxmlformats.org/officeDocument/2006/relationships/customXml" Target="../ink/ink823.xml"/><Relationship Id="rId462" Type="http://schemas.openxmlformats.org/officeDocument/2006/relationships/customXml" Target="../ink/ink909.xml"/><Relationship Id="rId115" Type="http://schemas.openxmlformats.org/officeDocument/2006/relationships/image" Target="../media/image728.png"/><Relationship Id="rId157" Type="http://schemas.openxmlformats.org/officeDocument/2006/relationships/image" Target="../media/image748.png"/><Relationship Id="rId322" Type="http://schemas.openxmlformats.org/officeDocument/2006/relationships/image" Target="../media/image829.png"/><Relationship Id="rId364" Type="http://schemas.openxmlformats.org/officeDocument/2006/relationships/image" Target="../media/image848.png"/><Relationship Id="rId61" Type="http://schemas.openxmlformats.org/officeDocument/2006/relationships/image" Target="../media/image703.png"/><Relationship Id="rId199" Type="http://schemas.openxmlformats.org/officeDocument/2006/relationships/image" Target="../media/image769.png"/><Relationship Id="rId19" Type="http://schemas.openxmlformats.org/officeDocument/2006/relationships/image" Target="../media/image682.png"/><Relationship Id="rId224" Type="http://schemas.openxmlformats.org/officeDocument/2006/relationships/customXml" Target="../ink/ink785.xml"/><Relationship Id="rId266" Type="http://schemas.openxmlformats.org/officeDocument/2006/relationships/image" Target="../media/image801.png"/><Relationship Id="rId431" Type="http://schemas.openxmlformats.org/officeDocument/2006/relationships/image" Target="../media/image880.png"/><Relationship Id="rId473" Type="http://schemas.openxmlformats.org/officeDocument/2006/relationships/image" Target="../media/image901.png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55.png"/><Relationship Id="rId21" Type="http://schemas.openxmlformats.org/officeDocument/2006/relationships/image" Target="../media/image910.png"/><Relationship Id="rId42" Type="http://schemas.openxmlformats.org/officeDocument/2006/relationships/image" Target="../media/image918.png"/><Relationship Id="rId63" Type="http://schemas.openxmlformats.org/officeDocument/2006/relationships/customXml" Target="../ink/ink945.xml"/><Relationship Id="rId84" Type="http://schemas.openxmlformats.org/officeDocument/2006/relationships/customXml" Target="../ink/ink956.xml"/><Relationship Id="rId138" Type="http://schemas.openxmlformats.org/officeDocument/2006/relationships/customXml" Target="../ink/ink983.xml"/><Relationship Id="rId159" Type="http://schemas.openxmlformats.org/officeDocument/2006/relationships/customXml" Target="../ink/ink994.xml"/><Relationship Id="rId170" Type="http://schemas.openxmlformats.org/officeDocument/2006/relationships/image" Target="../media/image981.png"/><Relationship Id="rId191" Type="http://schemas.openxmlformats.org/officeDocument/2006/relationships/image" Target="../media/image990.png"/><Relationship Id="rId205" Type="http://schemas.openxmlformats.org/officeDocument/2006/relationships/image" Target="../media/image997.png"/><Relationship Id="rId226" Type="http://schemas.openxmlformats.org/officeDocument/2006/relationships/customXml" Target="../ink/ink1028.xml"/><Relationship Id="rId247" Type="http://schemas.openxmlformats.org/officeDocument/2006/relationships/image" Target="../media/image1018.png"/><Relationship Id="rId107" Type="http://schemas.openxmlformats.org/officeDocument/2006/relationships/image" Target="../media/image950.png"/><Relationship Id="rId11" Type="http://schemas.openxmlformats.org/officeDocument/2006/relationships/image" Target="../media/image905.png"/><Relationship Id="rId32" Type="http://schemas.openxmlformats.org/officeDocument/2006/relationships/customXml" Target="../ink/ink929.xml"/><Relationship Id="rId53" Type="http://schemas.openxmlformats.org/officeDocument/2006/relationships/customXml" Target="../ink/ink940.xml"/><Relationship Id="rId74" Type="http://schemas.openxmlformats.org/officeDocument/2006/relationships/customXml" Target="../ink/ink951.xml"/><Relationship Id="rId128" Type="http://schemas.openxmlformats.org/officeDocument/2006/relationships/customXml" Target="../ink/ink978.xml"/><Relationship Id="rId149" Type="http://schemas.openxmlformats.org/officeDocument/2006/relationships/customXml" Target="../ink/ink989.xml"/><Relationship Id="rId5" Type="http://schemas.openxmlformats.org/officeDocument/2006/relationships/image" Target="../media/image675.png"/><Relationship Id="rId95" Type="http://schemas.openxmlformats.org/officeDocument/2006/relationships/image" Target="../media/image944.png"/><Relationship Id="rId160" Type="http://schemas.openxmlformats.org/officeDocument/2006/relationships/image" Target="../media/image976.png"/><Relationship Id="rId181" Type="http://schemas.openxmlformats.org/officeDocument/2006/relationships/image" Target="../media/image985.png"/><Relationship Id="rId216" Type="http://schemas.openxmlformats.org/officeDocument/2006/relationships/customXml" Target="../ink/ink1023.xml"/><Relationship Id="rId237" Type="http://schemas.openxmlformats.org/officeDocument/2006/relationships/image" Target="../media/image1013.png"/><Relationship Id="rId22" Type="http://schemas.openxmlformats.org/officeDocument/2006/relationships/customXml" Target="../ink/ink924.xml"/><Relationship Id="rId43" Type="http://schemas.openxmlformats.org/officeDocument/2006/relationships/customXml" Target="../ink/ink935.xml"/><Relationship Id="rId64" Type="http://schemas.openxmlformats.org/officeDocument/2006/relationships/image" Target="../media/image929.png"/><Relationship Id="rId118" Type="http://schemas.openxmlformats.org/officeDocument/2006/relationships/customXml" Target="../ink/ink973.xml"/><Relationship Id="rId139" Type="http://schemas.openxmlformats.org/officeDocument/2006/relationships/image" Target="../media/image966.png"/><Relationship Id="rId85" Type="http://schemas.openxmlformats.org/officeDocument/2006/relationships/image" Target="../media/image939.png"/><Relationship Id="rId150" Type="http://schemas.openxmlformats.org/officeDocument/2006/relationships/image" Target="../media/image971.png"/><Relationship Id="rId171" Type="http://schemas.openxmlformats.org/officeDocument/2006/relationships/customXml" Target="../ink/ink1000.xml"/><Relationship Id="rId192" Type="http://schemas.openxmlformats.org/officeDocument/2006/relationships/customXml" Target="../ink/ink1011.xml"/><Relationship Id="rId206" Type="http://schemas.openxmlformats.org/officeDocument/2006/relationships/customXml" Target="../ink/ink1018.xml"/><Relationship Id="rId227" Type="http://schemas.openxmlformats.org/officeDocument/2006/relationships/image" Target="../media/image1008.png"/><Relationship Id="rId248" Type="http://schemas.openxmlformats.org/officeDocument/2006/relationships/customXml" Target="../ink/ink1039.xml"/><Relationship Id="rId12" Type="http://schemas.openxmlformats.org/officeDocument/2006/relationships/customXml" Target="../ink/ink919.xml"/><Relationship Id="rId33" Type="http://schemas.openxmlformats.org/officeDocument/2006/relationships/image" Target="../media/image32.png"/><Relationship Id="rId108" Type="http://schemas.openxmlformats.org/officeDocument/2006/relationships/customXml" Target="../ink/ink968.xml"/><Relationship Id="rId129" Type="http://schemas.openxmlformats.org/officeDocument/2006/relationships/image" Target="../media/image961.png"/><Relationship Id="rId54" Type="http://schemas.openxmlformats.org/officeDocument/2006/relationships/image" Target="../media/image924.png"/><Relationship Id="rId75" Type="http://schemas.openxmlformats.org/officeDocument/2006/relationships/image" Target="../media/image934.png"/><Relationship Id="rId96" Type="http://schemas.openxmlformats.org/officeDocument/2006/relationships/customXml" Target="../ink/ink962.xml"/><Relationship Id="rId140" Type="http://schemas.openxmlformats.org/officeDocument/2006/relationships/customXml" Target="../ink/ink984.xml"/><Relationship Id="rId161" Type="http://schemas.openxmlformats.org/officeDocument/2006/relationships/customXml" Target="../ink/ink995.xml"/><Relationship Id="rId182" Type="http://schemas.openxmlformats.org/officeDocument/2006/relationships/customXml" Target="../ink/ink1006.xml"/><Relationship Id="rId217" Type="http://schemas.openxmlformats.org/officeDocument/2006/relationships/image" Target="../media/image1003.png"/><Relationship Id="rId6" Type="http://schemas.openxmlformats.org/officeDocument/2006/relationships/customXml" Target="../ink/ink916.xml"/><Relationship Id="rId238" Type="http://schemas.openxmlformats.org/officeDocument/2006/relationships/customXml" Target="../ink/ink1034.xml"/><Relationship Id="rId23" Type="http://schemas.openxmlformats.org/officeDocument/2006/relationships/image" Target="../media/image911.png"/><Relationship Id="rId119" Type="http://schemas.openxmlformats.org/officeDocument/2006/relationships/image" Target="../media/image956.png"/><Relationship Id="rId44" Type="http://schemas.openxmlformats.org/officeDocument/2006/relationships/image" Target="../media/image919.png"/><Relationship Id="rId65" Type="http://schemas.openxmlformats.org/officeDocument/2006/relationships/customXml" Target="../ink/ink946.xml"/><Relationship Id="rId86" Type="http://schemas.openxmlformats.org/officeDocument/2006/relationships/customXml" Target="../ink/ink957.xml"/><Relationship Id="rId130" Type="http://schemas.openxmlformats.org/officeDocument/2006/relationships/customXml" Target="../ink/ink979.xml"/><Relationship Id="rId151" Type="http://schemas.openxmlformats.org/officeDocument/2006/relationships/customXml" Target="../ink/ink990.xml"/><Relationship Id="rId172" Type="http://schemas.openxmlformats.org/officeDocument/2006/relationships/image" Target="../media/image982.png"/><Relationship Id="rId193" Type="http://schemas.openxmlformats.org/officeDocument/2006/relationships/image" Target="../media/image991.png"/><Relationship Id="rId207" Type="http://schemas.openxmlformats.org/officeDocument/2006/relationships/image" Target="../media/image998.png"/><Relationship Id="rId228" Type="http://schemas.openxmlformats.org/officeDocument/2006/relationships/customXml" Target="../ink/ink1029.xml"/><Relationship Id="rId249" Type="http://schemas.openxmlformats.org/officeDocument/2006/relationships/image" Target="../media/image1019.png"/><Relationship Id="rId13" Type="http://schemas.openxmlformats.org/officeDocument/2006/relationships/image" Target="../media/image906.png"/><Relationship Id="rId109" Type="http://schemas.openxmlformats.org/officeDocument/2006/relationships/image" Target="../media/image951.png"/><Relationship Id="rId34" Type="http://schemas.openxmlformats.org/officeDocument/2006/relationships/customXml" Target="../ink/ink930.xml"/><Relationship Id="rId55" Type="http://schemas.openxmlformats.org/officeDocument/2006/relationships/customXml" Target="../ink/ink941.xml"/><Relationship Id="rId76" Type="http://schemas.openxmlformats.org/officeDocument/2006/relationships/customXml" Target="../ink/ink952.xml"/><Relationship Id="rId97" Type="http://schemas.openxmlformats.org/officeDocument/2006/relationships/image" Target="../media/image945.png"/><Relationship Id="rId120" Type="http://schemas.openxmlformats.org/officeDocument/2006/relationships/customXml" Target="../ink/ink974.xml"/><Relationship Id="rId141" Type="http://schemas.openxmlformats.org/officeDocument/2006/relationships/image" Target="../media/image967.png"/><Relationship Id="rId7" Type="http://schemas.openxmlformats.org/officeDocument/2006/relationships/image" Target="../media/image903.png"/><Relationship Id="rId162" Type="http://schemas.openxmlformats.org/officeDocument/2006/relationships/image" Target="../media/image977.png"/><Relationship Id="rId183" Type="http://schemas.openxmlformats.org/officeDocument/2006/relationships/image" Target="../media/image986.png"/><Relationship Id="rId218" Type="http://schemas.openxmlformats.org/officeDocument/2006/relationships/customXml" Target="../ink/ink1024.xml"/><Relationship Id="rId239" Type="http://schemas.openxmlformats.org/officeDocument/2006/relationships/image" Target="../media/image1014.png"/><Relationship Id="rId24" Type="http://schemas.openxmlformats.org/officeDocument/2006/relationships/customXml" Target="../ink/ink925.xml"/><Relationship Id="rId45" Type="http://schemas.openxmlformats.org/officeDocument/2006/relationships/customXml" Target="../ink/ink936.xml"/><Relationship Id="rId66" Type="http://schemas.openxmlformats.org/officeDocument/2006/relationships/image" Target="../media/image930.png"/><Relationship Id="rId87" Type="http://schemas.openxmlformats.org/officeDocument/2006/relationships/image" Target="../media/image940.png"/><Relationship Id="rId110" Type="http://schemas.openxmlformats.org/officeDocument/2006/relationships/customXml" Target="../ink/ink969.xml"/><Relationship Id="rId131" Type="http://schemas.openxmlformats.org/officeDocument/2006/relationships/image" Target="../media/image962.png"/><Relationship Id="rId152" Type="http://schemas.openxmlformats.org/officeDocument/2006/relationships/image" Target="../media/image972.png"/><Relationship Id="rId173" Type="http://schemas.openxmlformats.org/officeDocument/2006/relationships/customXml" Target="../ink/ink1001.xml"/><Relationship Id="rId194" Type="http://schemas.openxmlformats.org/officeDocument/2006/relationships/customXml" Target="../ink/ink1012.xml"/><Relationship Id="rId208" Type="http://schemas.openxmlformats.org/officeDocument/2006/relationships/customXml" Target="../ink/ink1019.xml"/><Relationship Id="rId229" Type="http://schemas.openxmlformats.org/officeDocument/2006/relationships/image" Target="../media/image1009.png"/><Relationship Id="rId240" Type="http://schemas.openxmlformats.org/officeDocument/2006/relationships/customXml" Target="../ink/ink1035.xml"/><Relationship Id="rId14" Type="http://schemas.openxmlformats.org/officeDocument/2006/relationships/customXml" Target="../ink/ink920.xml"/><Relationship Id="rId35" Type="http://schemas.openxmlformats.org/officeDocument/2006/relationships/image" Target="../media/image915.png"/><Relationship Id="rId56" Type="http://schemas.openxmlformats.org/officeDocument/2006/relationships/image" Target="../media/image925.png"/><Relationship Id="rId77" Type="http://schemas.openxmlformats.org/officeDocument/2006/relationships/image" Target="../media/image935.png"/><Relationship Id="rId100" Type="http://schemas.openxmlformats.org/officeDocument/2006/relationships/customXml" Target="../ink/ink964.xml"/><Relationship Id="rId8" Type="http://schemas.openxmlformats.org/officeDocument/2006/relationships/customXml" Target="../ink/ink917.xml"/><Relationship Id="rId98" Type="http://schemas.openxmlformats.org/officeDocument/2006/relationships/customXml" Target="../ink/ink963.xml"/><Relationship Id="rId121" Type="http://schemas.openxmlformats.org/officeDocument/2006/relationships/image" Target="../media/image957.png"/><Relationship Id="rId142" Type="http://schemas.openxmlformats.org/officeDocument/2006/relationships/customXml" Target="../ink/ink985.xml"/><Relationship Id="rId163" Type="http://schemas.openxmlformats.org/officeDocument/2006/relationships/customXml" Target="../ink/ink996.xml"/><Relationship Id="rId184" Type="http://schemas.openxmlformats.org/officeDocument/2006/relationships/customXml" Target="../ink/ink1007.xml"/><Relationship Id="rId219" Type="http://schemas.openxmlformats.org/officeDocument/2006/relationships/image" Target="../media/image1004.png"/><Relationship Id="rId230" Type="http://schemas.openxmlformats.org/officeDocument/2006/relationships/customXml" Target="../ink/ink1030.xml"/><Relationship Id="rId25" Type="http://schemas.openxmlformats.org/officeDocument/2006/relationships/image" Target="../media/image912.png"/><Relationship Id="rId46" Type="http://schemas.openxmlformats.org/officeDocument/2006/relationships/image" Target="../media/image920.png"/><Relationship Id="rId67" Type="http://schemas.openxmlformats.org/officeDocument/2006/relationships/customXml" Target="../ink/ink947.xml"/><Relationship Id="rId88" Type="http://schemas.openxmlformats.org/officeDocument/2006/relationships/customXml" Target="../ink/ink958.xml"/><Relationship Id="rId111" Type="http://schemas.openxmlformats.org/officeDocument/2006/relationships/image" Target="../media/image952.png"/><Relationship Id="rId132" Type="http://schemas.openxmlformats.org/officeDocument/2006/relationships/customXml" Target="../ink/ink980.xml"/><Relationship Id="rId153" Type="http://schemas.openxmlformats.org/officeDocument/2006/relationships/customXml" Target="../ink/ink991.xml"/><Relationship Id="rId174" Type="http://schemas.openxmlformats.org/officeDocument/2006/relationships/customXml" Target="../ink/ink1002.xml"/><Relationship Id="rId195" Type="http://schemas.openxmlformats.org/officeDocument/2006/relationships/image" Target="../media/image992.png"/><Relationship Id="rId209" Type="http://schemas.openxmlformats.org/officeDocument/2006/relationships/image" Target="../media/image999.png"/><Relationship Id="rId220" Type="http://schemas.openxmlformats.org/officeDocument/2006/relationships/customXml" Target="../ink/ink1025.xml"/><Relationship Id="rId241" Type="http://schemas.openxmlformats.org/officeDocument/2006/relationships/image" Target="../media/image1015.png"/><Relationship Id="rId15" Type="http://schemas.openxmlformats.org/officeDocument/2006/relationships/image" Target="../media/image907.png"/><Relationship Id="rId36" Type="http://schemas.openxmlformats.org/officeDocument/2006/relationships/customXml" Target="../ink/ink931.xml"/><Relationship Id="rId57" Type="http://schemas.openxmlformats.org/officeDocument/2006/relationships/customXml" Target="../ink/ink942.xml"/><Relationship Id="rId78" Type="http://schemas.openxmlformats.org/officeDocument/2006/relationships/customXml" Target="../ink/ink953.xml"/><Relationship Id="rId99" Type="http://schemas.openxmlformats.org/officeDocument/2006/relationships/image" Target="../media/image946.png"/><Relationship Id="rId101" Type="http://schemas.openxmlformats.org/officeDocument/2006/relationships/image" Target="../media/image947.png"/><Relationship Id="rId122" Type="http://schemas.openxmlformats.org/officeDocument/2006/relationships/customXml" Target="../ink/ink975.xml"/><Relationship Id="rId143" Type="http://schemas.openxmlformats.org/officeDocument/2006/relationships/image" Target="../media/image968.png"/><Relationship Id="rId164" Type="http://schemas.openxmlformats.org/officeDocument/2006/relationships/image" Target="../media/image978.png"/><Relationship Id="rId185" Type="http://schemas.openxmlformats.org/officeDocument/2006/relationships/image" Target="../media/image987.png"/><Relationship Id="rId4" Type="http://schemas.openxmlformats.org/officeDocument/2006/relationships/image" Target="../media/image106.png"/><Relationship Id="rId9" Type="http://schemas.openxmlformats.org/officeDocument/2006/relationships/image" Target="../media/image904.png"/><Relationship Id="rId180" Type="http://schemas.openxmlformats.org/officeDocument/2006/relationships/customXml" Target="../ink/ink1005.xml"/><Relationship Id="rId210" Type="http://schemas.openxmlformats.org/officeDocument/2006/relationships/customXml" Target="../ink/ink1020.xml"/><Relationship Id="rId215" Type="http://schemas.openxmlformats.org/officeDocument/2006/relationships/image" Target="../media/image1002.png"/><Relationship Id="rId236" Type="http://schemas.openxmlformats.org/officeDocument/2006/relationships/customXml" Target="../ink/ink1033.xml"/><Relationship Id="rId26" Type="http://schemas.openxmlformats.org/officeDocument/2006/relationships/customXml" Target="../ink/ink926.xml"/><Relationship Id="rId231" Type="http://schemas.openxmlformats.org/officeDocument/2006/relationships/image" Target="../media/image1010.png"/><Relationship Id="rId47" Type="http://schemas.openxmlformats.org/officeDocument/2006/relationships/customXml" Target="../ink/ink937.xml"/><Relationship Id="rId68" Type="http://schemas.openxmlformats.org/officeDocument/2006/relationships/image" Target="../media/image931.png"/><Relationship Id="rId89" Type="http://schemas.openxmlformats.org/officeDocument/2006/relationships/image" Target="../media/image941.png"/><Relationship Id="rId112" Type="http://schemas.openxmlformats.org/officeDocument/2006/relationships/customXml" Target="../ink/ink970.xml"/><Relationship Id="rId133" Type="http://schemas.openxmlformats.org/officeDocument/2006/relationships/image" Target="../media/image963.png"/><Relationship Id="rId154" Type="http://schemas.openxmlformats.org/officeDocument/2006/relationships/image" Target="../media/image973.png"/><Relationship Id="rId175" Type="http://schemas.openxmlformats.org/officeDocument/2006/relationships/image" Target="../media/image765.png"/><Relationship Id="rId196" Type="http://schemas.openxmlformats.org/officeDocument/2006/relationships/customXml" Target="../ink/ink1013.xml"/><Relationship Id="rId200" Type="http://schemas.openxmlformats.org/officeDocument/2006/relationships/customXml" Target="../ink/ink1015.xml"/><Relationship Id="rId16" Type="http://schemas.openxmlformats.org/officeDocument/2006/relationships/customXml" Target="../ink/ink921.xml"/><Relationship Id="rId221" Type="http://schemas.openxmlformats.org/officeDocument/2006/relationships/image" Target="../media/image1005.png"/><Relationship Id="rId242" Type="http://schemas.openxmlformats.org/officeDocument/2006/relationships/customXml" Target="../ink/ink1036.xml"/><Relationship Id="rId37" Type="http://schemas.openxmlformats.org/officeDocument/2006/relationships/image" Target="../media/image916.png"/><Relationship Id="rId58" Type="http://schemas.openxmlformats.org/officeDocument/2006/relationships/image" Target="../media/image926.png"/><Relationship Id="rId79" Type="http://schemas.openxmlformats.org/officeDocument/2006/relationships/image" Target="../media/image936.png"/><Relationship Id="rId102" Type="http://schemas.openxmlformats.org/officeDocument/2006/relationships/customXml" Target="../ink/ink965.xml"/><Relationship Id="rId123" Type="http://schemas.openxmlformats.org/officeDocument/2006/relationships/image" Target="../media/image958.png"/><Relationship Id="rId144" Type="http://schemas.openxmlformats.org/officeDocument/2006/relationships/customXml" Target="../ink/ink986.xml"/><Relationship Id="rId90" Type="http://schemas.openxmlformats.org/officeDocument/2006/relationships/customXml" Target="../ink/ink959.xml"/><Relationship Id="rId165" Type="http://schemas.openxmlformats.org/officeDocument/2006/relationships/customXml" Target="../ink/ink997.xml"/><Relationship Id="rId186" Type="http://schemas.openxmlformats.org/officeDocument/2006/relationships/customXml" Target="../ink/ink1008.xml"/><Relationship Id="rId211" Type="http://schemas.openxmlformats.org/officeDocument/2006/relationships/image" Target="../media/image1000.png"/><Relationship Id="rId232" Type="http://schemas.openxmlformats.org/officeDocument/2006/relationships/customXml" Target="../ink/ink1031.xml"/><Relationship Id="rId27" Type="http://schemas.openxmlformats.org/officeDocument/2006/relationships/image" Target="../media/image913.png"/><Relationship Id="rId48" Type="http://schemas.openxmlformats.org/officeDocument/2006/relationships/image" Target="../media/image921.png"/><Relationship Id="rId69" Type="http://schemas.openxmlformats.org/officeDocument/2006/relationships/customXml" Target="../ink/ink948.xml"/><Relationship Id="rId113" Type="http://schemas.openxmlformats.org/officeDocument/2006/relationships/image" Target="../media/image953.png"/><Relationship Id="rId134" Type="http://schemas.openxmlformats.org/officeDocument/2006/relationships/customXml" Target="../ink/ink981.xml"/><Relationship Id="rId80" Type="http://schemas.openxmlformats.org/officeDocument/2006/relationships/customXml" Target="../ink/ink954.xml"/><Relationship Id="rId155" Type="http://schemas.openxmlformats.org/officeDocument/2006/relationships/customXml" Target="../ink/ink992.xml"/><Relationship Id="rId176" Type="http://schemas.openxmlformats.org/officeDocument/2006/relationships/customXml" Target="../ink/ink1003.xml"/><Relationship Id="rId197" Type="http://schemas.openxmlformats.org/officeDocument/2006/relationships/image" Target="../media/image993.png"/><Relationship Id="rId201" Type="http://schemas.openxmlformats.org/officeDocument/2006/relationships/image" Target="../media/image995.png"/><Relationship Id="rId222" Type="http://schemas.openxmlformats.org/officeDocument/2006/relationships/customXml" Target="../ink/ink1026.xml"/><Relationship Id="rId243" Type="http://schemas.openxmlformats.org/officeDocument/2006/relationships/image" Target="../media/image1016.png"/><Relationship Id="rId17" Type="http://schemas.openxmlformats.org/officeDocument/2006/relationships/image" Target="../media/image908.png"/><Relationship Id="rId38" Type="http://schemas.openxmlformats.org/officeDocument/2006/relationships/customXml" Target="../ink/ink932.xml"/><Relationship Id="rId59" Type="http://schemas.openxmlformats.org/officeDocument/2006/relationships/customXml" Target="../ink/ink943.xml"/><Relationship Id="rId103" Type="http://schemas.openxmlformats.org/officeDocument/2006/relationships/image" Target="../media/image948.png"/><Relationship Id="rId124" Type="http://schemas.openxmlformats.org/officeDocument/2006/relationships/customXml" Target="../ink/ink976.xml"/><Relationship Id="rId70" Type="http://schemas.openxmlformats.org/officeDocument/2006/relationships/image" Target="../media/image932.png"/><Relationship Id="rId91" Type="http://schemas.openxmlformats.org/officeDocument/2006/relationships/image" Target="../media/image942.png"/><Relationship Id="rId145" Type="http://schemas.openxmlformats.org/officeDocument/2006/relationships/customXml" Target="../ink/ink987.xml"/><Relationship Id="rId166" Type="http://schemas.openxmlformats.org/officeDocument/2006/relationships/image" Target="../media/image979.png"/><Relationship Id="rId187" Type="http://schemas.openxmlformats.org/officeDocument/2006/relationships/image" Target="../media/image988.png"/><Relationship Id="rId1" Type="http://schemas.openxmlformats.org/officeDocument/2006/relationships/tags" Target="../tags/tag45.xml"/><Relationship Id="rId212" Type="http://schemas.openxmlformats.org/officeDocument/2006/relationships/customXml" Target="../ink/ink1021.xml"/><Relationship Id="rId233" Type="http://schemas.openxmlformats.org/officeDocument/2006/relationships/image" Target="../media/image1011.png"/><Relationship Id="rId28" Type="http://schemas.openxmlformats.org/officeDocument/2006/relationships/customXml" Target="../ink/ink927.xml"/><Relationship Id="rId49" Type="http://schemas.openxmlformats.org/officeDocument/2006/relationships/customXml" Target="../ink/ink938.xml"/><Relationship Id="rId114" Type="http://schemas.openxmlformats.org/officeDocument/2006/relationships/customXml" Target="../ink/ink971.xml"/><Relationship Id="rId60" Type="http://schemas.openxmlformats.org/officeDocument/2006/relationships/image" Target="../media/image927.png"/><Relationship Id="rId81" Type="http://schemas.openxmlformats.org/officeDocument/2006/relationships/image" Target="../media/image937.png"/><Relationship Id="rId135" Type="http://schemas.openxmlformats.org/officeDocument/2006/relationships/image" Target="../media/image964.png"/><Relationship Id="rId156" Type="http://schemas.openxmlformats.org/officeDocument/2006/relationships/image" Target="../media/image974.png"/><Relationship Id="rId177" Type="http://schemas.openxmlformats.org/officeDocument/2006/relationships/image" Target="../media/image983.png"/><Relationship Id="rId198" Type="http://schemas.openxmlformats.org/officeDocument/2006/relationships/customXml" Target="../ink/ink1014.xml"/><Relationship Id="rId202" Type="http://schemas.openxmlformats.org/officeDocument/2006/relationships/customXml" Target="../ink/ink1016.xml"/><Relationship Id="rId223" Type="http://schemas.openxmlformats.org/officeDocument/2006/relationships/image" Target="../media/image1006.png"/><Relationship Id="rId244" Type="http://schemas.openxmlformats.org/officeDocument/2006/relationships/customXml" Target="../ink/ink1037.xml"/><Relationship Id="rId18" Type="http://schemas.openxmlformats.org/officeDocument/2006/relationships/customXml" Target="../ink/ink922.xml"/><Relationship Id="rId39" Type="http://schemas.openxmlformats.org/officeDocument/2006/relationships/customXml" Target="../ink/ink933.xml"/><Relationship Id="rId50" Type="http://schemas.openxmlformats.org/officeDocument/2006/relationships/image" Target="../media/image922.png"/><Relationship Id="rId104" Type="http://schemas.openxmlformats.org/officeDocument/2006/relationships/customXml" Target="../ink/ink966.xml"/><Relationship Id="rId125" Type="http://schemas.openxmlformats.org/officeDocument/2006/relationships/image" Target="../media/image959.png"/><Relationship Id="rId146" Type="http://schemas.openxmlformats.org/officeDocument/2006/relationships/image" Target="../media/image969.png"/><Relationship Id="rId167" Type="http://schemas.openxmlformats.org/officeDocument/2006/relationships/customXml" Target="../ink/ink998.xml"/><Relationship Id="rId188" Type="http://schemas.openxmlformats.org/officeDocument/2006/relationships/customXml" Target="../ink/ink1009.xml"/><Relationship Id="rId71" Type="http://schemas.openxmlformats.org/officeDocument/2006/relationships/customXml" Target="../ink/ink949.xml"/><Relationship Id="rId92" Type="http://schemas.openxmlformats.org/officeDocument/2006/relationships/customXml" Target="../ink/ink960.xml"/><Relationship Id="rId213" Type="http://schemas.openxmlformats.org/officeDocument/2006/relationships/image" Target="../media/image1001.png"/><Relationship Id="rId234" Type="http://schemas.openxmlformats.org/officeDocument/2006/relationships/customXml" Target="../ink/ink1032.xml"/><Relationship Id="rId2" Type="http://schemas.openxmlformats.org/officeDocument/2006/relationships/tags" Target="../tags/tag46.xml"/><Relationship Id="rId29" Type="http://schemas.openxmlformats.org/officeDocument/2006/relationships/image" Target="../media/image914.png"/><Relationship Id="rId40" Type="http://schemas.openxmlformats.org/officeDocument/2006/relationships/image" Target="../media/image917.png"/><Relationship Id="rId115" Type="http://schemas.openxmlformats.org/officeDocument/2006/relationships/image" Target="../media/image954.png"/><Relationship Id="rId136" Type="http://schemas.openxmlformats.org/officeDocument/2006/relationships/customXml" Target="../ink/ink982.xml"/><Relationship Id="rId157" Type="http://schemas.openxmlformats.org/officeDocument/2006/relationships/customXml" Target="../ink/ink993.xml"/><Relationship Id="rId178" Type="http://schemas.openxmlformats.org/officeDocument/2006/relationships/customXml" Target="../ink/ink1004.xml"/><Relationship Id="rId61" Type="http://schemas.openxmlformats.org/officeDocument/2006/relationships/customXml" Target="../ink/ink944.xml"/><Relationship Id="rId82" Type="http://schemas.openxmlformats.org/officeDocument/2006/relationships/customXml" Target="../ink/ink955.xml"/><Relationship Id="rId199" Type="http://schemas.openxmlformats.org/officeDocument/2006/relationships/image" Target="../media/image994.png"/><Relationship Id="rId203" Type="http://schemas.openxmlformats.org/officeDocument/2006/relationships/image" Target="../media/image996.png"/><Relationship Id="rId19" Type="http://schemas.openxmlformats.org/officeDocument/2006/relationships/image" Target="../media/image909.png"/><Relationship Id="rId224" Type="http://schemas.openxmlformats.org/officeDocument/2006/relationships/customXml" Target="../ink/ink1027.xml"/><Relationship Id="rId245" Type="http://schemas.openxmlformats.org/officeDocument/2006/relationships/image" Target="../media/image1017.png"/><Relationship Id="rId30" Type="http://schemas.openxmlformats.org/officeDocument/2006/relationships/customXml" Target="../ink/ink928.xml"/><Relationship Id="rId105" Type="http://schemas.openxmlformats.org/officeDocument/2006/relationships/image" Target="../media/image949.png"/><Relationship Id="rId126" Type="http://schemas.openxmlformats.org/officeDocument/2006/relationships/customXml" Target="../ink/ink977.xml"/><Relationship Id="rId147" Type="http://schemas.openxmlformats.org/officeDocument/2006/relationships/customXml" Target="../ink/ink988.xml"/><Relationship Id="rId168" Type="http://schemas.openxmlformats.org/officeDocument/2006/relationships/image" Target="../media/image980.png"/><Relationship Id="rId51" Type="http://schemas.openxmlformats.org/officeDocument/2006/relationships/customXml" Target="../ink/ink939.xml"/><Relationship Id="rId72" Type="http://schemas.openxmlformats.org/officeDocument/2006/relationships/customXml" Target="../ink/ink950.xml"/><Relationship Id="rId93" Type="http://schemas.openxmlformats.org/officeDocument/2006/relationships/image" Target="../media/image943.png"/><Relationship Id="rId189" Type="http://schemas.openxmlformats.org/officeDocument/2006/relationships/image" Target="../media/image989.png"/><Relationship Id="rId3" Type="http://schemas.openxmlformats.org/officeDocument/2006/relationships/slideLayout" Target="../slideLayouts/slideLayout47.xml"/><Relationship Id="rId214" Type="http://schemas.openxmlformats.org/officeDocument/2006/relationships/customXml" Target="../ink/ink1022.xml"/><Relationship Id="rId235" Type="http://schemas.openxmlformats.org/officeDocument/2006/relationships/image" Target="../media/image1012.png"/><Relationship Id="rId116" Type="http://schemas.openxmlformats.org/officeDocument/2006/relationships/customXml" Target="../ink/ink972.xml"/><Relationship Id="rId137" Type="http://schemas.openxmlformats.org/officeDocument/2006/relationships/image" Target="../media/image965.png"/><Relationship Id="rId158" Type="http://schemas.openxmlformats.org/officeDocument/2006/relationships/image" Target="../media/image975.png"/><Relationship Id="rId20" Type="http://schemas.openxmlformats.org/officeDocument/2006/relationships/customXml" Target="../ink/ink923.xml"/><Relationship Id="rId41" Type="http://schemas.openxmlformats.org/officeDocument/2006/relationships/customXml" Target="../ink/ink934.xml"/><Relationship Id="rId62" Type="http://schemas.openxmlformats.org/officeDocument/2006/relationships/image" Target="../media/image928.png"/><Relationship Id="rId83" Type="http://schemas.openxmlformats.org/officeDocument/2006/relationships/image" Target="../media/image938.png"/><Relationship Id="rId179" Type="http://schemas.openxmlformats.org/officeDocument/2006/relationships/image" Target="../media/image984.png"/><Relationship Id="rId190" Type="http://schemas.openxmlformats.org/officeDocument/2006/relationships/customXml" Target="../ink/ink1010.xml"/><Relationship Id="rId204" Type="http://schemas.openxmlformats.org/officeDocument/2006/relationships/customXml" Target="../ink/ink1017.xml"/><Relationship Id="rId225" Type="http://schemas.openxmlformats.org/officeDocument/2006/relationships/image" Target="../media/image1007.png"/><Relationship Id="rId246" Type="http://schemas.openxmlformats.org/officeDocument/2006/relationships/customXml" Target="../ink/ink1038.xml"/><Relationship Id="rId106" Type="http://schemas.openxmlformats.org/officeDocument/2006/relationships/customXml" Target="../ink/ink967.xml"/><Relationship Id="rId127" Type="http://schemas.openxmlformats.org/officeDocument/2006/relationships/image" Target="../media/image960.png"/><Relationship Id="rId10" Type="http://schemas.openxmlformats.org/officeDocument/2006/relationships/customXml" Target="../ink/ink918.xml"/><Relationship Id="rId31" Type="http://schemas.openxmlformats.org/officeDocument/2006/relationships/image" Target="../media/image26.png"/><Relationship Id="rId52" Type="http://schemas.openxmlformats.org/officeDocument/2006/relationships/image" Target="../media/image923.png"/><Relationship Id="rId73" Type="http://schemas.openxmlformats.org/officeDocument/2006/relationships/image" Target="../media/image933.png"/><Relationship Id="rId94" Type="http://schemas.openxmlformats.org/officeDocument/2006/relationships/customXml" Target="../ink/ink961.xml"/><Relationship Id="rId148" Type="http://schemas.openxmlformats.org/officeDocument/2006/relationships/image" Target="../media/image970.png"/><Relationship Id="rId169" Type="http://schemas.openxmlformats.org/officeDocument/2006/relationships/customXml" Target="../ink/ink999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45.xml"/><Relationship Id="rId18" Type="http://schemas.openxmlformats.org/officeDocument/2006/relationships/image" Target="../media/image1028.png"/><Relationship Id="rId26" Type="http://schemas.openxmlformats.org/officeDocument/2006/relationships/image" Target="../media/image1032.png"/><Relationship Id="rId39" Type="http://schemas.openxmlformats.org/officeDocument/2006/relationships/customXml" Target="../ink/ink1058.xml"/><Relationship Id="rId21" Type="http://schemas.openxmlformats.org/officeDocument/2006/relationships/customXml" Target="../ink/ink1049.xml"/><Relationship Id="rId34" Type="http://schemas.openxmlformats.org/officeDocument/2006/relationships/image" Target="../media/image1036.png"/><Relationship Id="rId42" Type="http://schemas.openxmlformats.org/officeDocument/2006/relationships/image" Target="../media/image1039.png"/><Relationship Id="rId47" Type="http://schemas.openxmlformats.org/officeDocument/2006/relationships/customXml" Target="../ink/ink1062.xml"/><Relationship Id="rId50" Type="http://schemas.openxmlformats.org/officeDocument/2006/relationships/image" Target="../media/image1043.png"/><Relationship Id="rId7" Type="http://schemas.openxmlformats.org/officeDocument/2006/relationships/customXml" Target="../ink/ink1042.xml"/><Relationship Id="rId2" Type="http://schemas.openxmlformats.org/officeDocument/2006/relationships/image" Target="../media/image1020.png"/><Relationship Id="rId16" Type="http://schemas.openxmlformats.org/officeDocument/2006/relationships/image" Target="../media/image1027.png"/><Relationship Id="rId29" Type="http://schemas.openxmlformats.org/officeDocument/2006/relationships/customXml" Target="../ink/ink1053.xml"/><Relationship Id="rId11" Type="http://schemas.openxmlformats.org/officeDocument/2006/relationships/customXml" Target="../ink/ink1044.xml"/><Relationship Id="rId24" Type="http://schemas.openxmlformats.org/officeDocument/2006/relationships/image" Target="../media/image1031.png"/><Relationship Id="rId32" Type="http://schemas.openxmlformats.org/officeDocument/2006/relationships/image" Target="../media/image1035.png"/><Relationship Id="rId37" Type="http://schemas.openxmlformats.org/officeDocument/2006/relationships/customXml" Target="../ink/ink1057.xml"/><Relationship Id="rId40" Type="http://schemas.openxmlformats.org/officeDocument/2006/relationships/image" Target="../media/image701.png"/><Relationship Id="rId45" Type="http://schemas.openxmlformats.org/officeDocument/2006/relationships/customXml" Target="../ink/ink1061.xml"/><Relationship Id="rId5" Type="http://schemas.openxmlformats.org/officeDocument/2006/relationships/customXml" Target="../ink/ink1041.xml"/><Relationship Id="rId15" Type="http://schemas.openxmlformats.org/officeDocument/2006/relationships/customXml" Target="../ink/ink1046.xml"/><Relationship Id="rId23" Type="http://schemas.openxmlformats.org/officeDocument/2006/relationships/customXml" Target="../ink/ink1050.xml"/><Relationship Id="rId28" Type="http://schemas.openxmlformats.org/officeDocument/2006/relationships/image" Target="../media/image1033.png"/><Relationship Id="rId36" Type="http://schemas.openxmlformats.org/officeDocument/2006/relationships/image" Target="../media/image1037.png"/><Relationship Id="rId49" Type="http://schemas.openxmlformats.org/officeDocument/2006/relationships/customXml" Target="../ink/ink1063.xml"/><Relationship Id="rId10" Type="http://schemas.openxmlformats.org/officeDocument/2006/relationships/image" Target="../media/image1024.png"/><Relationship Id="rId19" Type="http://schemas.openxmlformats.org/officeDocument/2006/relationships/customXml" Target="../ink/ink1048.xml"/><Relationship Id="rId31" Type="http://schemas.openxmlformats.org/officeDocument/2006/relationships/customXml" Target="../ink/ink1054.xml"/><Relationship Id="rId44" Type="http://schemas.openxmlformats.org/officeDocument/2006/relationships/image" Target="../media/image1040.png"/><Relationship Id="rId4" Type="http://schemas.openxmlformats.org/officeDocument/2006/relationships/image" Target="../media/image1021.png"/><Relationship Id="rId9" Type="http://schemas.openxmlformats.org/officeDocument/2006/relationships/customXml" Target="../ink/ink1043.xml"/><Relationship Id="rId14" Type="http://schemas.openxmlformats.org/officeDocument/2006/relationships/image" Target="../media/image1026.png"/><Relationship Id="rId22" Type="http://schemas.openxmlformats.org/officeDocument/2006/relationships/image" Target="../media/image1030.png"/><Relationship Id="rId27" Type="http://schemas.openxmlformats.org/officeDocument/2006/relationships/customXml" Target="../ink/ink1052.xml"/><Relationship Id="rId30" Type="http://schemas.openxmlformats.org/officeDocument/2006/relationships/image" Target="../media/image1034.png"/><Relationship Id="rId35" Type="http://schemas.openxmlformats.org/officeDocument/2006/relationships/customXml" Target="../ink/ink1056.xml"/><Relationship Id="rId43" Type="http://schemas.openxmlformats.org/officeDocument/2006/relationships/customXml" Target="../ink/ink1060.xml"/><Relationship Id="rId48" Type="http://schemas.openxmlformats.org/officeDocument/2006/relationships/image" Target="../media/image1042.png"/><Relationship Id="rId8" Type="http://schemas.openxmlformats.org/officeDocument/2006/relationships/image" Target="../media/image1023.png"/><Relationship Id="rId3" Type="http://schemas.openxmlformats.org/officeDocument/2006/relationships/customXml" Target="../ink/ink1040.xml"/><Relationship Id="rId12" Type="http://schemas.openxmlformats.org/officeDocument/2006/relationships/image" Target="../media/image1025.png"/><Relationship Id="rId17" Type="http://schemas.openxmlformats.org/officeDocument/2006/relationships/customXml" Target="../ink/ink1047.xml"/><Relationship Id="rId25" Type="http://schemas.openxmlformats.org/officeDocument/2006/relationships/customXml" Target="../ink/ink1051.xml"/><Relationship Id="rId33" Type="http://schemas.openxmlformats.org/officeDocument/2006/relationships/customXml" Target="../ink/ink1055.xml"/><Relationship Id="rId38" Type="http://schemas.openxmlformats.org/officeDocument/2006/relationships/image" Target="../media/image1038.png"/><Relationship Id="rId46" Type="http://schemas.openxmlformats.org/officeDocument/2006/relationships/image" Target="../media/image1041.png"/><Relationship Id="rId20" Type="http://schemas.openxmlformats.org/officeDocument/2006/relationships/image" Target="../media/image1029.png"/><Relationship Id="rId41" Type="http://schemas.openxmlformats.org/officeDocument/2006/relationships/customXml" Target="../ink/ink1059.xml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10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6.png"/><Relationship Id="rId3" Type="http://schemas.openxmlformats.org/officeDocument/2006/relationships/customXml" Target="../ink/ink1064.xml"/><Relationship Id="rId7" Type="http://schemas.openxmlformats.org/officeDocument/2006/relationships/customXml" Target="../ink/ink106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45.png"/><Relationship Id="rId5" Type="http://schemas.openxmlformats.org/officeDocument/2006/relationships/customXml" Target="../ink/ink1065.xml"/><Relationship Id="rId4" Type="http://schemas.openxmlformats.org/officeDocument/2006/relationships/image" Target="../media/image1044.png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76.xml"/><Relationship Id="rId21" Type="http://schemas.openxmlformats.org/officeDocument/2006/relationships/image" Target="../media/image1055.png"/><Relationship Id="rId42" Type="http://schemas.openxmlformats.org/officeDocument/2006/relationships/customXml" Target="../ink/ink1084.xml"/><Relationship Id="rId47" Type="http://schemas.openxmlformats.org/officeDocument/2006/relationships/image" Target="../media/image1068.png"/><Relationship Id="rId63" Type="http://schemas.openxmlformats.org/officeDocument/2006/relationships/image" Target="../media/image1076.png"/><Relationship Id="rId68" Type="http://schemas.openxmlformats.org/officeDocument/2006/relationships/customXml" Target="../ink/ink1097.xml"/><Relationship Id="rId84" Type="http://schemas.openxmlformats.org/officeDocument/2006/relationships/customXml" Target="../ink/ink1105.xml"/><Relationship Id="rId89" Type="http://schemas.openxmlformats.org/officeDocument/2006/relationships/image" Target="../media/image1089.png"/><Relationship Id="rId112" Type="http://schemas.openxmlformats.org/officeDocument/2006/relationships/customXml" Target="../ink/ink1119.xml"/><Relationship Id="rId16" Type="http://schemas.openxmlformats.org/officeDocument/2006/relationships/customXml" Target="../ink/ink1071.xml"/><Relationship Id="rId107" Type="http://schemas.openxmlformats.org/officeDocument/2006/relationships/image" Target="../media/image1098.png"/><Relationship Id="rId11" Type="http://schemas.openxmlformats.org/officeDocument/2006/relationships/image" Target="../media/image1050.png"/><Relationship Id="rId32" Type="http://schemas.openxmlformats.org/officeDocument/2006/relationships/customXml" Target="../ink/ink1079.xml"/><Relationship Id="rId37" Type="http://schemas.openxmlformats.org/officeDocument/2006/relationships/image" Target="../media/image1063.png"/><Relationship Id="rId53" Type="http://schemas.openxmlformats.org/officeDocument/2006/relationships/image" Target="../media/image1071.png"/><Relationship Id="rId58" Type="http://schemas.openxmlformats.org/officeDocument/2006/relationships/customXml" Target="../ink/ink1092.xml"/><Relationship Id="rId74" Type="http://schemas.openxmlformats.org/officeDocument/2006/relationships/customXml" Target="../ink/ink1100.xml"/><Relationship Id="rId79" Type="http://schemas.openxmlformats.org/officeDocument/2006/relationships/image" Target="../media/image1084.png"/><Relationship Id="rId102" Type="http://schemas.openxmlformats.org/officeDocument/2006/relationships/customXml" Target="../ink/ink1114.xml"/><Relationship Id="rId5" Type="http://schemas.openxmlformats.org/officeDocument/2006/relationships/image" Target="../media/image675.png"/><Relationship Id="rId90" Type="http://schemas.openxmlformats.org/officeDocument/2006/relationships/customXml" Target="../ink/ink1108.xml"/><Relationship Id="rId95" Type="http://schemas.openxmlformats.org/officeDocument/2006/relationships/image" Target="../media/image1092.png"/><Relationship Id="rId22" Type="http://schemas.openxmlformats.org/officeDocument/2006/relationships/customXml" Target="../ink/ink1074.xml"/><Relationship Id="rId27" Type="http://schemas.openxmlformats.org/officeDocument/2006/relationships/image" Target="../media/image1058.png"/><Relationship Id="rId43" Type="http://schemas.openxmlformats.org/officeDocument/2006/relationships/image" Target="../media/image1066.png"/><Relationship Id="rId48" Type="http://schemas.openxmlformats.org/officeDocument/2006/relationships/customXml" Target="../ink/ink1087.xml"/><Relationship Id="rId64" Type="http://schemas.openxmlformats.org/officeDocument/2006/relationships/customXml" Target="../ink/ink1095.xml"/><Relationship Id="rId69" Type="http://schemas.openxmlformats.org/officeDocument/2006/relationships/image" Target="../media/image1079.png"/><Relationship Id="rId113" Type="http://schemas.openxmlformats.org/officeDocument/2006/relationships/image" Target="../media/image1101.png"/><Relationship Id="rId80" Type="http://schemas.openxmlformats.org/officeDocument/2006/relationships/customXml" Target="../ink/ink1103.xml"/><Relationship Id="rId85" Type="http://schemas.openxmlformats.org/officeDocument/2006/relationships/image" Target="../media/image1087.png"/><Relationship Id="rId12" Type="http://schemas.openxmlformats.org/officeDocument/2006/relationships/customXml" Target="../ink/ink1069.xml"/><Relationship Id="rId17" Type="http://schemas.openxmlformats.org/officeDocument/2006/relationships/image" Target="../media/image1053.png"/><Relationship Id="rId33" Type="http://schemas.openxmlformats.org/officeDocument/2006/relationships/image" Target="../media/image1061.png"/><Relationship Id="rId38" Type="http://schemas.openxmlformats.org/officeDocument/2006/relationships/customXml" Target="../ink/ink1082.xml"/><Relationship Id="rId59" Type="http://schemas.openxmlformats.org/officeDocument/2006/relationships/image" Target="../media/image1074.png"/><Relationship Id="rId103" Type="http://schemas.openxmlformats.org/officeDocument/2006/relationships/image" Target="../media/image1096.png"/><Relationship Id="rId108" Type="http://schemas.openxmlformats.org/officeDocument/2006/relationships/customXml" Target="../ink/ink1117.xml"/><Relationship Id="rId54" Type="http://schemas.openxmlformats.org/officeDocument/2006/relationships/customXml" Target="../ink/ink1090.xml"/><Relationship Id="rId70" Type="http://schemas.openxmlformats.org/officeDocument/2006/relationships/customXml" Target="../ink/ink1098.xml"/><Relationship Id="rId75" Type="http://schemas.openxmlformats.org/officeDocument/2006/relationships/image" Target="../media/image1082.png"/><Relationship Id="rId91" Type="http://schemas.openxmlformats.org/officeDocument/2006/relationships/image" Target="../media/image1090.png"/><Relationship Id="rId96" Type="http://schemas.openxmlformats.org/officeDocument/2006/relationships/customXml" Target="../ink/ink1111.xml"/><Relationship Id="rId1" Type="http://schemas.openxmlformats.org/officeDocument/2006/relationships/tags" Target="../tags/tag47.xml"/><Relationship Id="rId6" Type="http://schemas.openxmlformats.org/officeDocument/2006/relationships/image" Target="../media/image1047.png"/><Relationship Id="rId15" Type="http://schemas.openxmlformats.org/officeDocument/2006/relationships/image" Target="../media/image1052.png"/><Relationship Id="rId23" Type="http://schemas.openxmlformats.org/officeDocument/2006/relationships/image" Target="../media/image1056.png"/><Relationship Id="rId28" Type="http://schemas.openxmlformats.org/officeDocument/2006/relationships/customXml" Target="../ink/ink1077.xml"/><Relationship Id="rId36" Type="http://schemas.openxmlformats.org/officeDocument/2006/relationships/customXml" Target="../ink/ink1081.xml"/><Relationship Id="rId49" Type="http://schemas.openxmlformats.org/officeDocument/2006/relationships/image" Target="../media/image1069.png"/><Relationship Id="rId57" Type="http://schemas.openxmlformats.org/officeDocument/2006/relationships/image" Target="../media/image1073.png"/><Relationship Id="rId106" Type="http://schemas.openxmlformats.org/officeDocument/2006/relationships/customXml" Target="../ink/ink1116.xml"/><Relationship Id="rId114" Type="http://schemas.openxmlformats.org/officeDocument/2006/relationships/customXml" Target="../ink/ink1120.xml"/><Relationship Id="rId10" Type="http://schemas.openxmlformats.org/officeDocument/2006/relationships/customXml" Target="../ink/ink1068.xml"/><Relationship Id="rId31" Type="http://schemas.openxmlformats.org/officeDocument/2006/relationships/image" Target="../media/image1060.png"/><Relationship Id="rId44" Type="http://schemas.openxmlformats.org/officeDocument/2006/relationships/customXml" Target="../ink/ink1085.xml"/><Relationship Id="rId52" Type="http://schemas.openxmlformats.org/officeDocument/2006/relationships/customXml" Target="../ink/ink1089.xml"/><Relationship Id="rId60" Type="http://schemas.openxmlformats.org/officeDocument/2006/relationships/customXml" Target="../ink/ink1093.xml"/><Relationship Id="rId65" Type="http://schemas.openxmlformats.org/officeDocument/2006/relationships/image" Target="../media/image1077.png"/><Relationship Id="rId73" Type="http://schemas.openxmlformats.org/officeDocument/2006/relationships/image" Target="../media/image1081.png"/><Relationship Id="rId78" Type="http://schemas.openxmlformats.org/officeDocument/2006/relationships/customXml" Target="../ink/ink1102.xml"/><Relationship Id="rId81" Type="http://schemas.openxmlformats.org/officeDocument/2006/relationships/image" Target="../media/image1085.png"/><Relationship Id="rId86" Type="http://schemas.openxmlformats.org/officeDocument/2006/relationships/customXml" Target="../ink/ink1106.xml"/><Relationship Id="rId94" Type="http://schemas.openxmlformats.org/officeDocument/2006/relationships/customXml" Target="../ink/ink1110.xml"/><Relationship Id="rId99" Type="http://schemas.openxmlformats.org/officeDocument/2006/relationships/image" Target="../media/image1094.png"/><Relationship Id="rId101" Type="http://schemas.openxmlformats.org/officeDocument/2006/relationships/image" Target="../media/image1095.png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1049.png"/><Relationship Id="rId13" Type="http://schemas.openxmlformats.org/officeDocument/2006/relationships/image" Target="../media/image1051.png"/><Relationship Id="rId18" Type="http://schemas.openxmlformats.org/officeDocument/2006/relationships/customXml" Target="../ink/ink1072.xml"/><Relationship Id="rId39" Type="http://schemas.openxmlformats.org/officeDocument/2006/relationships/image" Target="../media/image1064.png"/><Relationship Id="rId109" Type="http://schemas.openxmlformats.org/officeDocument/2006/relationships/image" Target="../media/image1099.png"/><Relationship Id="rId34" Type="http://schemas.openxmlformats.org/officeDocument/2006/relationships/customXml" Target="../ink/ink1080.xml"/><Relationship Id="rId50" Type="http://schemas.openxmlformats.org/officeDocument/2006/relationships/customXml" Target="../ink/ink1088.xml"/><Relationship Id="rId55" Type="http://schemas.openxmlformats.org/officeDocument/2006/relationships/image" Target="../media/image1072.png"/><Relationship Id="rId76" Type="http://schemas.openxmlformats.org/officeDocument/2006/relationships/customXml" Target="../ink/ink1101.xml"/><Relationship Id="rId97" Type="http://schemas.openxmlformats.org/officeDocument/2006/relationships/image" Target="../media/image1093.png"/><Relationship Id="rId104" Type="http://schemas.openxmlformats.org/officeDocument/2006/relationships/customXml" Target="../ink/ink1115.xml"/><Relationship Id="rId7" Type="http://schemas.openxmlformats.org/officeDocument/2006/relationships/image" Target="../media/image1048.png"/><Relationship Id="rId71" Type="http://schemas.openxmlformats.org/officeDocument/2006/relationships/image" Target="../media/image1080.png"/><Relationship Id="rId92" Type="http://schemas.openxmlformats.org/officeDocument/2006/relationships/customXml" Target="../ink/ink1109.xml"/><Relationship Id="rId2" Type="http://schemas.openxmlformats.org/officeDocument/2006/relationships/tags" Target="../tags/tag48.xml"/><Relationship Id="rId29" Type="http://schemas.openxmlformats.org/officeDocument/2006/relationships/image" Target="../media/image1059.png"/><Relationship Id="rId24" Type="http://schemas.openxmlformats.org/officeDocument/2006/relationships/customXml" Target="../ink/ink1075.xml"/><Relationship Id="rId40" Type="http://schemas.openxmlformats.org/officeDocument/2006/relationships/customXml" Target="../ink/ink1083.xml"/><Relationship Id="rId45" Type="http://schemas.openxmlformats.org/officeDocument/2006/relationships/image" Target="../media/image1067.png"/><Relationship Id="rId66" Type="http://schemas.openxmlformats.org/officeDocument/2006/relationships/customXml" Target="../ink/ink1096.xml"/><Relationship Id="rId87" Type="http://schemas.openxmlformats.org/officeDocument/2006/relationships/image" Target="../media/image1088.png"/><Relationship Id="rId110" Type="http://schemas.openxmlformats.org/officeDocument/2006/relationships/customXml" Target="../ink/ink1118.xml"/><Relationship Id="rId115" Type="http://schemas.openxmlformats.org/officeDocument/2006/relationships/image" Target="../media/image1102.png"/><Relationship Id="rId61" Type="http://schemas.openxmlformats.org/officeDocument/2006/relationships/image" Target="../media/image1075.png"/><Relationship Id="rId82" Type="http://schemas.openxmlformats.org/officeDocument/2006/relationships/customXml" Target="../ink/ink1104.xml"/><Relationship Id="rId19" Type="http://schemas.openxmlformats.org/officeDocument/2006/relationships/image" Target="../media/image1054.png"/><Relationship Id="rId14" Type="http://schemas.openxmlformats.org/officeDocument/2006/relationships/customXml" Target="../ink/ink1070.xml"/><Relationship Id="rId30" Type="http://schemas.openxmlformats.org/officeDocument/2006/relationships/customXml" Target="../ink/ink1078.xml"/><Relationship Id="rId35" Type="http://schemas.openxmlformats.org/officeDocument/2006/relationships/image" Target="../media/image1062.png"/><Relationship Id="rId56" Type="http://schemas.openxmlformats.org/officeDocument/2006/relationships/customXml" Target="../ink/ink1091.xml"/><Relationship Id="rId77" Type="http://schemas.openxmlformats.org/officeDocument/2006/relationships/image" Target="../media/image1083.png"/><Relationship Id="rId100" Type="http://schemas.openxmlformats.org/officeDocument/2006/relationships/customXml" Target="../ink/ink1113.xml"/><Relationship Id="rId105" Type="http://schemas.openxmlformats.org/officeDocument/2006/relationships/image" Target="../media/image1097.png"/><Relationship Id="rId8" Type="http://schemas.openxmlformats.org/officeDocument/2006/relationships/customXml" Target="../ink/ink1067.xml"/><Relationship Id="rId51" Type="http://schemas.openxmlformats.org/officeDocument/2006/relationships/image" Target="../media/image1070.png"/><Relationship Id="rId72" Type="http://schemas.openxmlformats.org/officeDocument/2006/relationships/customXml" Target="../ink/ink1099.xml"/><Relationship Id="rId93" Type="http://schemas.openxmlformats.org/officeDocument/2006/relationships/image" Target="../media/image1091.png"/><Relationship Id="rId98" Type="http://schemas.openxmlformats.org/officeDocument/2006/relationships/customXml" Target="../ink/ink1112.xml"/><Relationship Id="rId3" Type="http://schemas.openxmlformats.org/officeDocument/2006/relationships/tags" Target="../tags/tag49.xml"/><Relationship Id="rId25" Type="http://schemas.openxmlformats.org/officeDocument/2006/relationships/image" Target="../media/image1057.png"/><Relationship Id="rId46" Type="http://schemas.openxmlformats.org/officeDocument/2006/relationships/customXml" Target="../ink/ink1086.xml"/><Relationship Id="rId67" Type="http://schemas.openxmlformats.org/officeDocument/2006/relationships/image" Target="../media/image1078.png"/><Relationship Id="rId20" Type="http://schemas.openxmlformats.org/officeDocument/2006/relationships/customXml" Target="../ink/ink1073.xml"/><Relationship Id="rId41" Type="http://schemas.openxmlformats.org/officeDocument/2006/relationships/image" Target="../media/image1065.png"/><Relationship Id="rId62" Type="http://schemas.openxmlformats.org/officeDocument/2006/relationships/customXml" Target="../ink/ink1094.xml"/><Relationship Id="rId83" Type="http://schemas.openxmlformats.org/officeDocument/2006/relationships/image" Target="../media/image1086.png"/><Relationship Id="rId88" Type="http://schemas.openxmlformats.org/officeDocument/2006/relationships/customXml" Target="../ink/ink1107.xml"/><Relationship Id="rId111" Type="http://schemas.openxmlformats.org/officeDocument/2006/relationships/image" Target="../media/image110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7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26.xml"/><Relationship Id="rId21" Type="http://schemas.openxmlformats.org/officeDocument/2006/relationships/image" Target="../media/image1112.png"/><Relationship Id="rId42" Type="http://schemas.openxmlformats.org/officeDocument/2006/relationships/customXml" Target="../ink/ink1134.xml"/><Relationship Id="rId47" Type="http://schemas.openxmlformats.org/officeDocument/2006/relationships/image" Target="../media/image765.png"/><Relationship Id="rId63" Type="http://schemas.openxmlformats.org/officeDocument/2006/relationships/image" Target="../media/image1131.png"/><Relationship Id="rId68" Type="http://schemas.openxmlformats.org/officeDocument/2006/relationships/customXml" Target="../ink/ink1147.xml"/><Relationship Id="rId84" Type="http://schemas.openxmlformats.org/officeDocument/2006/relationships/image" Target="../media/image1141.png"/><Relationship Id="rId89" Type="http://schemas.openxmlformats.org/officeDocument/2006/relationships/customXml" Target="../ink/ink1158.xml"/><Relationship Id="rId112" Type="http://schemas.openxmlformats.org/officeDocument/2006/relationships/image" Target="../media/image1153.png"/><Relationship Id="rId16" Type="http://schemas.openxmlformats.org/officeDocument/2006/relationships/customXml" Target="../ink/ink1121.xml"/><Relationship Id="rId107" Type="http://schemas.openxmlformats.org/officeDocument/2006/relationships/customXml" Target="../ink/ink1168.xml"/><Relationship Id="rId11" Type="http://schemas.openxmlformats.org/officeDocument/2006/relationships/image" Target="../media/image1105.png"/><Relationship Id="rId32" Type="http://schemas.openxmlformats.org/officeDocument/2006/relationships/customXml" Target="../ink/ink1129.xml"/><Relationship Id="rId37" Type="http://schemas.openxmlformats.org/officeDocument/2006/relationships/image" Target="../media/image1120.png"/><Relationship Id="rId53" Type="http://schemas.openxmlformats.org/officeDocument/2006/relationships/image" Target="../media/image1126.png"/><Relationship Id="rId58" Type="http://schemas.openxmlformats.org/officeDocument/2006/relationships/customXml" Target="../ink/ink1142.xml"/><Relationship Id="rId74" Type="http://schemas.openxmlformats.org/officeDocument/2006/relationships/customXml" Target="../ink/ink1150.xml"/><Relationship Id="rId79" Type="http://schemas.openxmlformats.org/officeDocument/2006/relationships/image" Target="../media/image1139.png"/><Relationship Id="rId102" Type="http://schemas.openxmlformats.org/officeDocument/2006/relationships/customXml" Target="../ink/ink1165.xml"/><Relationship Id="rId5" Type="http://schemas.openxmlformats.org/officeDocument/2006/relationships/tags" Target="../tags/tag54.xml"/><Relationship Id="rId90" Type="http://schemas.openxmlformats.org/officeDocument/2006/relationships/image" Target="../media/image1144.png"/><Relationship Id="rId95" Type="http://schemas.openxmlformats.org/officeDocument/2006/relationships/customXml" Target="../ink/ink1161.xml"/><Relationship Id="rId22" Type="http://schemas.openxmlformats.org/officeDocument/2006/relationships/customXml" Target="../ink/ink1124.xml"/><Relationship Id="rId27" Type="http://schemas.openxmlformats.org/officeDocument/2006/relationships/image" Target="../media/image1115.png"/><Relationship Id="rId43" Type="http://schemas.openxmlformats.org/officeDocument/2006/relationships/image" Target="../media/image1123.png"/><Relationship Id="rId48" Type="http://schemas.openxmlformats.org/officeDocument/2006/relationships/customXml" Target="../ink/ink1137.xml"/><Relationship Id="rId64" Type="http://schemas.openxmlformats.org/officeDocument/2006/relationships/customXml" Target="../ink/ink1145.xml"/><Relationship Id="rId69" Type="http://schemas.openxmlformats.org/officeDocument/2006/relationships/image" Target="../media/image1134.png"/><Relationship Id="rId113" Type="http://schemas.openxmlformats.org/officeDocument/2006/relationships/customXml" Target="../ink/ink1171.xml"/><Relationship Id="rId80" Type="http://schemas.openxmlformats.org/officeDocument/2006/relationships/customXml" Target="../ink/ink1153.xml"/><Relationship Id="rId85" Type="http://schemas.openxmlformats.org/officeDocument/2006/relationships/customXml" Target="../ink/ink1156.xml"/><Relationship Id="rId12" Type="http://schemas.openxmlformats.org/officeDocument/2006/relationships/image" Target="../media/image1106.png"/><Relationship Id="rId17" Type="http://schemas.openxmlformats.org/officeDocument/2006/relationships/image" Target="../media/image1110.png"/><Relationship Id="rId33" Type="http://schemas.openxmlformats.org/officeDocument/2006/relationships/image" Target="../media/image1118.png"/><Relationship Id="rId38" Type="http://schemas.openxmlformats.org/officeDocument/2006/relationships/customXml" Target="../ink/ink1132.xml"/><Relationship Id="rId59" Type="http://schemas.openxmlformats.org/officeDocument/2006/relationships/image" Target="../media/image1129.png"/><Relationship Id="rId103" Type="http://schemas.openxmlformats.org/officeDocument/2006/relationships/image" Target="../media/image1150.png"/><Relationship Id="rId108" Type="http://schemas.openxmlformats.org/officeDocument/2006/relationships/image" Target="../media/image1151.png"/><Relationship Id="rId54" Type="http://schemas.openxmlformats.org/officeDocument/2006/relationships/customXml" Target="../ink/ink1140.xml"/><Relationship Id="rId70" Type="http://schemas.openxmlformats.org/officeDocument/2006/relationships/customXml" Target="../ink/ink1148.xml"/><Relationship Id="rId75" Type="http://schemas.openxmlformats.org/officeDocument/2006/relationships/image" Target="../media/image1137.png"/><Relationship Id="rId91" Type="http://schemas.openxmlformats.org/officeDocument/2006/relationships/customXml" Target="../ink/ink1159.xml"/><Relationship Id="rId96" Type="http://schemas.openxmlformats.org/officeDocument/2006/relationships/image" Target="../media/image1147.png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5" Type="http://schemas.openxmlformats.org/officeDocument/2006/relationships/image" Target="../media/image1109.png"/><Relationship Id="rId23" Type="http://schemas.openxmlformats.org/officeDocument/2006/relationships/image" Target="../media/image1113.png"/><Relationship Id="rId28" Type="http://schemas.openxmlformats.org/officeDocument/2006/relationships/customXml" Target="../ink/ink1127.xml"/><Relationship Id="rId36" Type="http://schemas.openxmlformats.org/officeDocument/2006/relationships/customXml" Target="../ink/ink1131.xml"/><Relationship Id="rId49" Type="http://schemas.openxmlformats.org/officeDocument/2006/relationships/image" Target="../media/image26.png"/><Relationship Id="rId57" Type="http://schemas.openxmlformats.org/officeDocument/2006/relationships/image" Target="../media/image1128.png"/><Relationship Id="rId106" Type="http://schemas.openxmlformats.org/officeDocument/2006/relationships/image" Target="../media/image701.png"/><Relationship Id="rId114" Type="http://schemas.openxmlformats.org/officeDocument/2006/relationships/image" Target="../media/image1154.png"/><Relationship Id="rId10" Type="http://schemas.openxmlformats.org/officeDocument/2006/relationships/image" Target="../media/image1104.png"/><Relationship Id="rId31" Type="http://schemas.openxmlformats.org/officeDocument/2006/relationships/image" Target="../media/image1117.png"/><Relationship Id="rId44" Type="http://schemas.openxmlformats.org/officeDocument/2006/relationships/customXml" Target="../ink/ink1135.xml"/><Relationship Id="rId52" Type="http://schemas.openxmlformats.org/officeDocument/2006/relationships/customXml" Target="../ink/ink1139.xml"/><Relationship Id="rId60" Type="http://schemas.openxmlformats.org/officeDocument/2006/relationships/customXml" Target="../ink/ink1143.xml"/><Relationship Id="rId65" Type="http://schemas.openxmlformats.org/officeDocument/2006/relationships/image" Target="../media/image1132.png"/><Relationship Id="rId73" Type="http://schemas.openxmlformats.org/officeDocument/2006/relationships/image" Target="../media/image1136.png"/><Relationship Id="rId78" Type="http://schemas.openxmlformats.org/officeDocument/2006/relationships/customXml" Target="../ink/ink1152.xml"/><Relationship Id="rId81" Type="http://schemas.openxmlformats.org/officeDocument/2006/relationships/image" Target="../media/image1140.png"/><Relationship Id="rId86" Type="http://schemas.openxmlformats.org/officeDocument/2006/relationships/image" Target="../media/image1142.png"/><Relationship Id="rId94" Type="http://schemas.openxmlformats.org/officeDocument/2006/relationships/image" Target="../media/image1146.png"/><Relationship Id="rId99" Type="http://schemas.openxmlformats.org/officeDocument/2006/relationships/image" Target="../media/image1148.png"/><Relationship Id="rId101" Type="http://schemas.openxmlformats.org/officeDocument/2006/relationships/image" Target="../media/image1149.png"/><Relationship Id="rId4" Type="http://schemas.openxmlformats.org/officeDocument/2006/relationships/tags" Target="../tags/tag53.xml"/><Relationship Id="rId9" Type="http://schemas.openxmlformats.org/officeDocument/2006/relationships/image" Target="../media/image1047.png"/><Relationship Id="rId13" Type="http://schemas.openxmlformats.org/officeDocument/2006/relationships/image" Target="../media/image1107.png"/><Relationship Id="rId18" Type="http://schemas.openxmlformats.org/officeDocument/2006/relationships/customXml" Target="../ink/ink1122.xml"/><Relationship Id="rId39" Type="http://schemas.openxmlformats.org/officeDocument/2006/relationships/image" Target="../media/image1121.png"/><Relationship Id="rId109" Type="http://schemas.openxmlformats.org/officeDocument/2006/relationships/customXml" Target="../ink/ink1169.xml"/><Relationship Id="rId34" Type="http://schemas.openxmlformats.org/officeDocument/2006/relationships/customXml" Target="../ink/ink1130.xml"/><Relationship Id="rId50" Type="http://schemas.openxmlformats.org/officeDocument/2006/relationships/customXml" Target="../ink/ink1138.xml"/><Relationship Id="rId55" Type="http://schemas.openxmlformats.org/officeDocument/2006/relationships/image" Target="../media/image1127.png"/><Relationship Id="rId76" Type="http://schemas.openxmlformats.org/officeDocument/2006/relationships/customXml" Target="../ink/ink1151.xml"/><Relationship Id="rId97" Type="http://schemas.openxmlformats.org/officeDocument/2006/relationships/customXml" Target="../ink/ink1162.xml"/><Relationship Id="rId104" Type="http://schemas.openxmlformats.org/officeDocument/2006/relationships/customXml" Target="../ink/ink1166.xml"/><Relationship Id="rId7" Type="http://schemas.openxmlformats.org/officeDocument/2006/relationships/slideLayout" Target="../slideLayouts/slideLayout47.xml"/><Relationship Id="rId71" Type="http://schemas.openxmlformats.org/officeDocument/2006/relationships/image" Target="../media/image1135.png"/><Relationship Id="rId92" Type="http://schemas.openxmlformats.org/officeDocument/2006/relationships/image" Target="../media/image1145.png"/><Relationship Id="rId2" Type="http://schemas.openxmlformats.org/officeDocument/2006/relationships/tags" Target="../tags/tag51.xml"/><Relationship Id="rId29" Type="http://schemas.openxmlformats.org/officeDocument/2006/relationships/image" Target="../media/image1116.png"/><Relationship Id="rId24" Type="http://schemas.openxmlformats.org/officeDocument/2006/relationships/customXml" Target="../ink/ink1125.xml"/><Relationship Id="rId40" Type="http://schemas.openxmlformats.org/officeDocument/2006/relationships/customXml" Target="../ink/ink1133.xml"/><Relationship Id="rId45" Type="http://schemas.openxmlformats.org/officeDocument/2006/relationships/image" Target="../media/image1124.png"/><Relationship Id="rId66" Type="http://schemas.openxmlformats.org/officeDocument/2006/relationships/customXml" Target="../ink/ink1146.xml"/><Relationship Id="rId87" Type="http://schemas.openxmlformats.org/officeDocument/2006/relationships/customXml" Target="../ink/ink1157.xml"/><Relationship Id="rId110" Type="http://schemas.openxmlformats.org/officeDocument/2006/relationships/image" Target="../media/image1152.png"/><Relationship Id="rId61" Type="http://schemas.openxmlformats.org/officeDocument/2006/relationships/image" Target="../media/image1130.png"/><Relationship Id="rId82" Type="http://schemas.openxmlformats.org/officeDocument/2006/relationships/customXml" Target="../ink/ink1154.xml"/><Relationship Id="rId19" Type="http://schemas.openxmlformats.org/officeDocument/2006/relationships/image" Target="../media/image1111.png"/><Relationship Id="rId14" Type="http://schemas.openxmlformats.org/officeDocument/2006/relationships/image" Target="../media/image1108.png"/><Relationship Id="rId30" Type="http://schemas.openxmlformats.org/officeDocument/2006/relationships/customXml" Target="../ink/ink1128.xml"/><Relationship Id="rId35" Type="http://schemas.openxmlformats.org/officeDocument/2006/relationships/image" Target="../media/image1119.png"/><Relationship Id="rId56" Type="http://schemas.openxmlformats.org/officeDocument/2006/relationships/customXml" Target="../ink/ink1141.xml"/><Relationship Id="rId77" Type="http://schemas.openxmlformats.org/officeDocument/2006/relationships/image" Target="../media/image1138.png"/><Relationship Id="rId100" Type="http://schemas.openxmlformats.org/officeDocument/2006/relationships/customXml" Target="../ink/ink1164.xml"/><Relationship Id="rId105" Type="http://schemas.openxmlformats.org/officeDocument/2006/relationships/customXml" Target="../ink/ink1167.xml"/><Relationship Id="rId8" Type="http://schemas.openxmlformats.org/officeDocument/2006/relationships/image" Target="../media/image1103.png"/><Relationship Id="rId51" Type="http://schemas.openxmlformats.org/officeDocument/2006/relationships/image" Target="../media/image1125.png"/><Relationship Id="rId72" Type="http://schemas.openxmlformats.org/officeDocument/2006/relationships/customXml" Target="../ink/ink1149.xml"/><Relationship Id="rId93" Type="http://schemas.openxmlformats.org/officeDocument/2006/relationships/customXml" Target="../ink/ink1160.xml"/><Relationship Id="rId98" Type="http://schemas.openxmlformats.org/officeDocument/2006/relationships/customXml" Target="../ink/ink1163.xml"/><Relationship Id="rId3" Type="http://schemas.openxmlformats.org/officeDocument/2006/relationships/tags" Target="../tags/tag52.xml"/><Relationship Id="rId25" Type="http://schemas.openxmlformats.org/officeDocument/2006/relationships/image" Target="../media/image1114.png"/><Relationship Id="rId46" Type="http://schemas.openxmlformats.org/officeDocument/2006/relationships/customXml" Target="../ink/ink1136.xml"/><Relationship Id="rId67" Type="http://schemas.openxmlformats.org/officeDocument/2006/relationships/image" Target="../media/image1133.png"/><Relationship Id="rId20" Type="http://schemas.openxmlformats.org/officeDocument/2006/relationships/customXml" Target="../ink/ink1123.xml"/><Relationship Id="rId41" Type="http://schemas.openxmlformats.org/officeDocument/2006/relationships/image" Target="../media/image1122.png"/><Relationship Id="rId62" Type="http://schemas.openxmlformats.org/officeDocument/2006/relationships/customXml" Target="../ink/ink1144.xml"/><Relationship Id="rId83" Type="http://schemas.openxmlformats.org/officeDocument/2006/relationships/customXml" Target="../ink/ink1155.xml"/><Relationship Id="rId88" Type="http://schemas.openxmlformats.org/officeDocument/2006/relationships/image" Target="../media/image1143.png"/><Relationship Id="rId111" Type="http://schemas.openxmlformats.org/officeDocument/2006/relationships/customXml" Target="../ink/ink1170.xml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11.png"/><Relationship Id="rId21" Type="http://schemas.openxmlformats.org/officeDocument/2006/relationships/image" Target="../media/image1164.png"/><Relationship Id="rId42" Type="http://schemas.openxmlformats.org/officeDocument/2006/relationships/customXml" Target="../ink/ink1186.xml"/><Relationship Id="rId63" Type="http://schemas.openxmlformats.org/officeDocument/2006/relationships/image" Target="../media/image1184.png"/><Relationship Id="rId84" Type="http://schemas.openxmlformats.org/officeDocument/2006/relationships/customXml" Target="../ink/ink1207.xml"/><Relationship Id="rId138" Type="http://schemas.openxmlformats.org/officeDocument/2006/relationships/customXml" Target="../ink/ink1234.xml"/><Relationship Id="rId159" Type="http://schemas.openxmlformats.org/officeDocument/2006/relationships/image" Target="../media/image1232.png"/><Relationship Id="rId170" Type="http://schemas.openxmlformats.org/officeDocument/2006/relationships/customXml" Target="../ink/ink1250.xml"/><Relationship Id="rId191" Type="http://schemas.openxmlformats.org/officeDocument/2006/relationships/image" Target="../media/image1247.png"/><Relationship Id="rId107" Type="http://schemas.openxmlformats.org/officeDocument/2006/relationships/image" Target="../media/image1206.png"/><Relationship Id="rId11" Type="http://schemas.openxmlformats.org/officeDocument/2006/relationships/image" Target="../media/image1158.png"/><Relationship Id="rId32" Type="http://schemas.openxmlformats.org/officeDocument/2006/relationships/customXml" Target="../ink/ink1181.xml"/><Relationship Id="rId53" Type="http://schemas.openxmlformats.org/officeDocument/2006/relationships/image" Target="../media/image1179.png"/><Relationship Id="rId74" Type="http://schemas.openxmlformats.org/officeDocument/2006/relationships/customXml" Target="../ink/ink1202.xml"/><Relationship Id="rId128" Type="http://schemas.openxmlformats.org/officeDocument/2006/relationships/customXml" Target="../ink/ink1229.xml"/><Relationship Id="rId149" Type="http://schemas.openxmlformats.org/officeDocument/2006/relationships/image" Target="../media/image1227.png"/><Relationship Id="rId5" Type="http://schemas.openxmlformats.org/officeDocument/2006/relationships/tags" Target="../tags/tag60.xml"/><Relationship Id="rId95" Type="http://schemas.openxmlformats.org/officeDocument/2006/relationships/image" Target="../media/image1200.png"/><Relationship Id="rId160" Type="http://schemas.openxmlformats.org/officeDocument/2006/relationships/customXml" Target="../ink/ink1245.xml"/><Relationship Id="rId181" Type="http://schemas.openxmlformats.org/officeDocument/2006/relationships/image" Target="../media/image1242.png"/><Relationship Id="rId22" Type="http://schemas.openxmlformats.org/officeDocument/2006/relationships/customXml" Target="../ink/ink1176.xml"/><Relationship Id="rId43" Type="http://schemas.openxmlformats.org/officeDocument/2006/relationships/image" Target="../media/image1174.png"/><Relationship Id="rId64" Type="http://schemas.openxmlformats.org/officeDocument/2006/relationships/customXml" Target="../ink/ink1197.xml"/><Relationship Id="rId118" Type="http://schemas.openxmlformats.org/officeDocument/2006/relationships/customXml" Target="../ink/ink1224.xml"/><Relationship Id="rId139" Type="http://schemas.openxmlformats.org/officeDocument/2006/relationships/image" Target="../media/image1222.png"/><Relationship Id="rId85" Type="http://schemas.openxmlformats.org/officeDocument/2006/relationships/image" Target="../media/image1195.png"/><Relationship Id="rId150" Type="http://schemas.openxmlformats.org/officeDocument/2006/relationships/customXml" Target="../ink/ink1240.xml"/><Relationship Id="rId171" Type="http://schemas.openxmlformats.org/officeDocument/2006/relationships/image" Target="../media/image1238.png"/><Relationship Id="rId12" Type="http://schemas.openxmlformats.org/officeDocument/2006/relationships/image" Target="../media/image1159.png"/><Relationship Id="rId33" Type="http://schemas.openxmlformats.org/officeDocument/2006/relationships/image" Target="../media/image1169.png"/><Relationship Id="rId108" Type="http://schemas.openxmlformats.org/officeDocument/2006/relationships/customXml" Target="../ink/ink1219.xml"/><Relationship Id="rId129" Type="http://schemas.openxmlformats.org/officeDocument/2006/relationships/image" Target="../media/image1217.png"/><Relationship Id="rId54" Type="http://schemas.openxmlformats.org/officeDocument/2006/relationships/customXml" Target="../ink/ink1192.xml"/><Relationship Id="rId75" Type="http://schemas.openxmlformats.org/officeDocument/2006/relationships/image" Target="../media/image1190.png"/><Relationship Id="rId96" Type="http://schemas.openxmlformats.org/officeDocument/2006/relationships/customXml" Target="../ink/ink1213.xml"/><Relationship Id="rId140" Type="http://schemas.openxmlformats.org/officeDocument/2006/relationships/customXml" Target="../ink/ink1235.xml"/><Relationship Id="rId161" Type="http://schemas.openxmlformats.org/officeDocument/2006/relationships/image" Target="../media/image1233.png"/><Relationship Id="rId182" Type="http://schemas.openxmlformats.org/officeDocument/2006/relationships/customXml" Target="../ink/ink1256.xml"/><Relationship Id="rId6" Type="http://schemas.openxmlformats.org/officeDocument/2006/relationships/tags" Target="../tags/tag61.xml"/><Relationship Id="rId23" Type="http://schemas.openxmlformats.org/officeDocument/2006/relationships/image" Target="../media/image1165.png"/><Relationship Id="rId119" Type="http://schemas.openxmlformats.org/officeDocument/2006/relationships/image" Target="../media/image1212.png"/><Relationship Id="rId44" Type="http://schemas.openxmlformats.org/officeDocument/2006/relationships/customXml" Target="../ink/ink1187.xml"/><Relationship Id="rId65" Type="http://schemas.openxmlformats.org/officeDocument/2006/relationships/image" Target="../media/image1185.png"/><Relationship Id="rId86" Type="http://schemas.openxmlformats.org/officeDocument/2006/relationships/customXml" Target="../ink/ink1208.xml"/><Relationship Id="rId130" Type="http://schemas.openxmlformats.org/officeDocument/2006/relationships/customXml" Target="../ink/ink1230.xml"/><Relationship Id="rId151" Type="http://schemas.openxmlformats.org/officeDocument/2006/relationships/image" Target="../media/image1228.png"/><Relationship Id="rId172" Type="http://schemas.openxmlformats.org/officeDocument/2006/relationships/customXml" Target="../ink/ink1251.xml"/><Relationship Id="rId13" Type="http://schemas.openxmlformats.org/officeDocument/2006/relationships/image" Target="../media/image1160.png"/><Relationship Id="rId18" Type="http://schemas.openxmlformats.org/officeDocument/2006/relationships/customXml" Target="../ink/ink1174.xml"/><Relationship Id="rId39" Type="http://schemas.openxmlformats.org/officeDocument/2006/relationships/image" Target="../media/image1172.png"/><Relationship Id="rId109" Type="http://schemas.openxmlformats.org/officeDocument/2006/relationships/image" Target="../media/image1207.png"/><Relationship Id="rId34" Type="http://schemas.openxmlformats.org/officeDocument/2006/relationships/customXml" Target="../ink/ink1182.xml"/><Relationship Id="rId50" Type="http://schemas.openxmlformats.org/officeDocument/2006/relationships/customXml" Target="../ink/ink1190.xml"/><Relationship Id="rId55" Type="http://schemas.openxmlformats.org/officeDocument/2006/relationships/image" Target="../media/image1180.png"/><Relationship Id="rId76" Type="http://schemas.openxmlformats.org/officeDocument/2006/relationships/customXml" Target="../ink/ink1203.xml"/><Relationship Id="rId97" Type="http://schemas.openxmlformats.org/officeDocument/2006/relationships/image" Target="../media/image1201.png"/><Relationship Id="rId104" Type="http://schemas.openxmlformats.org/officeDocument/2006/relationships/customXml" Target="../ink/ink1217.xml"/><Relationship Id="rId120" Type="http://schemas.openxmlformats.org/officeDocument/2006/relationships/customXml" Target="../ink/ink1225.xml"/><Relationship Id="rId125" Type="http://schemas.openxmlformats.org/officeDocument/2006/relationships/image" Target="../media/image1215.png"/><Relationship Id="rId141" Type="http://schemas.openxmlformats.org/officeDocument/2006/relationships/image" Target="../media/image1223.png"/><Relationship Id="rId146" Type="http://schemas.openxmlformats.org/officeDocument/2006/relationships/customXml" Target="../ink/ink1238.xml"/><Relationship Id="rId167" Type="http://schemas.openxmlformats.org/officeDocument/2006/relationships/image" Target="../media/image1236.png"/><Relationship Id="rId188" Type="http://schemas.openxmlformats.org/officeDocument/2006/relationships/customXml" Target="../ink/ink1259.xml"/><Relationship Id="rId7" Type="http://schemas.openxmlformats.org/officeDocument/2006/relationships/slideLayout" Target="../slideLayouts/slideLayout47.xml"/><Relationship Id="rId71" Type="http://schemas.openxmlformats.org/officeDocument/2006/relationships/image" Target="../media/image1188.png"/><Relationship Id="rId92" Type="http://schemas.openxmlformats.org/officeDocument/2006/relationships/customXml" Target="../ink/ink1211.xml"/><Relationship Id="rId162" Type="http://schemas.openxmlformats.org/officeDocument/2006/relationships/customXml" Target="../ink/ink1246.xml"/><Relationship Id="rId183" Type="http://schemas.openxmlformats.org/officeDocument/2006/relationships/image" Target="../media/image1243.png"/><Relationship Id="rId2" Type="http://schemas.openxmlformats.org/officeDocument/2006/relationships/tags" Target="../tags/tag57.xml"/><Relationship Id="rId29" Type="http://schemas.openxmlformats.org/officeDocument/2006/relationships/image" Target="../media/image1167.png"/><Relationship Id="rId24" Type="http://schemas.openxmlformats.org/officeDocument/2006/relationships/customXml" Target="../ink/ink1177.xml"/><Relationship Id="rId40" Type="http://schemas.openxmlformats.org/officeDocument/2006/relationships/customXml" Target="../ink/ink1185.xml"/><Relationship Id="rId45" Type="http://schemas.openxmlformats.org/officeDocument/2006/relationships/image" Target="../media/image1175.png"/><Relationship Id="rId66" Type="http://schemas.openxmlformats.org/officeDocument/2006/relationships/customXml" Target="../ink/ink1198.xml"/><Relationship Id="rId87" Type="http://schemas.openxmlformats.org/officeDocument/2006/relationships/image" Target="../media/image1196.png"/><Relationship Id="rId110" Type="http://schemas.openxmlformats.org/officeDocument/2006/relationships/customXml" Target="../ink/ink1220.xml"/><Relationship Id="rId115" Type="http://schemas.openxmlformats.org/officeDocument/2006/relationships/image" Target="../media/image1210.png"/><Relationship Id="rId131" Type="http://schemas.openxmlformats.org/officeDocument/2006/relationships/image" Target="../media/image1218.png"/><Relationship Id="rId136" Type="http://schemas.openxmlformats.org/officeDocument/2006/relationships/customXml" Target="../ink/ink1233.xml"/><Relationship Id="rId157" Type="http://schemas.openxmlformats.org/officeDocument/2006/relationships/image" Target="../media/image1231.png"/><Relationship Id="rId178" Type="http://schemas.openxmlformats.org/officeDocument/2006/relationships/customXml" Target="../ink/ink1254.xml"/><Relationship Id="rId61" Type="http://schemas.openxmlformats.org/officeDocument/2006/relationships/image" Target="../media/image1183.png"/><Relationship Id="rId82" Type="http://schemas.openxmlformats.org/officeDocument/2006/relationships/customXml" Target="../ink/ink1206.xml"/><Relationship Id="rId152" Type="http://schemas.openxmlformats.org/officeDocument/2006/relationships/customXml" Target="../ink/ink1241.xml"/><Relationship Id="rId173" Type="http://schemas.openxmlformats.org/officeDocument/2006/relationships/image" Target="../media/image1239.png"/><Relationship Id="rId19" Type="http://schemas.openxmlformats.org/officeDocument/2006/relationships/image" Target="../media/image1163.png"/><Relationship Id="rId14" Type="http://schemas.openxmlformats.org/officeDocument/2006/relationships/customXml" Target="../ink/ink1172.xml"/><Relationship Id="rId30" Type="http://schemas.openxmlformats.org/officeDocument/2006/relationships/customXml" Target="../ink/ink1180.xml"/><Relationship Id="rId35" Type="http://schemas.openxmlformats.org/officeDocument/2006/relationships/image" Target="../media/image1170.png"/><Relationship Id="rId56" Type="http://schemas.openxmlformats.org/officeDocument/2006/relationships/customXml" Target="../ink/ink1193.xml"/><Relationship Id="rId77" Type="http://schemas.openxmlformats.org/officeDocument/2006/relationships/image" Target="../media/image1191.png"/><Relationship Id="rId100" Type="http://schemas.openxmlformats.org/officeDocument/2006/relationships/customXml" Target="../ink/ink1215.xml"/><Relationship Id="rId105" Type="http://schemas.openxmlformats.org/officeDocument/2006/relationships/image" Target="../media/image1205.png"/><Relationship Id="rId126" Type="http://schemas.openxmlformats.org/officeDocument/2006/relationships/customXml" Target="../ink/ink1228.xml"/><Relationship Id="rId147" Type="http://schemas.openxmlformats.org/officeDocument/2006/relationships/image" Target="../media/image1226.png"/><Relationship Id="rId168" Type="http://schemas.openxmlformats.org/officeDocument/2006/relationships/customXml" Target="../ink/ink1249.xml"/><Relationship Id="rId8" Type="http://schemas.openxmlformats.org/officeDocument/2006/relationships/image" Target="../media/image1155.png"/><Relationship Id="rId51" Type="http://schemas.openxmlformats.org/officeDocument/2006/relationships/image" Target="../media/image1178.png"/><Relationship Id="rId72" Type="http://schemas.openxmlformats.org/officeDocument/2006/relationships/customXml" Target="../ink/ink1201.xml"/><Relationship Id="rId93" Type="http://schemas.openxmlformats.org/officeDocument/2006/relationships/image" Target="../media/image1199.png"/><Relationship Id="rId98" Type="http://schemas.openxmlformats.org/officeDocument/2006/relationships/customXml" Target="../ink/ink1214.xml"/><Relationship Id="rId121" Type="http://schemas.openxmlformats.org/officeDocument/2006/relationships/image" Target="../media/image1213.png"/><Relationship Id="rId142" Type="http://schemas.openxmlformats.org/officeDocument/2006/relationships/customXml" Target="../ink/ink1236.xml"/><Relationship Id="rId163" Type="http://schemas.openxmlformats.org/officeDocument/2006/relationships/image" Target="../media/image1234.png"/><Relationship Id="rId184" Type="http://schemas.openxmlformats.org/officeDocument/2006/relationships/customXml" Target="../ink/ink1257.xml"/><Relationship Id="rId189" Type="http://schemas.openxmlformats.org/officeDocument/2006/relationships/image" Target="../media/image1246.png"/><Relationship Id="rId3" Type="http://schemas.openxmlformats.org/officeDocument/2006/relationships/tags" Target="../tags/tag58.xml"/><Relationship Id="rId25" Type="http://schemas.openxmlformats.org/officeDocument/2006/relationships/image" Target="../media/image1166.png"/><Relationship Id="rId46" Type="http://schemas.openxmlformats.org/officeDocument/2006/relationships/customXml" Target="../ink/ink1188.xml"/><Relationship Id="rId67" Type="http://schemas.openxmlformats.org/officeDocument/2006/relationships/image" Target="../media/image1186.png"/><Relationship Id="rId116" Type="http://schemas.openxmlformats.org/officeDocument/2006/relationships/customXml" Target="../ink/ink1223.xml"/><Relationship Id="rId137" Type="http://schemas.openxmlformats.org/officeDocument/2006/relationships/image" Target="../media/image1221.png"/><Relationship Id="rId158" Type="http://schemas.openxmlformats.org/officeDocument/2006/relationships/customXml" Target="../ink/ink1244.xml"/><Relationship Id="rId20" Type="http://schemas.openxmlformats.org/officeDocument/2006/relationships/customXml" Target="../ink/ink1175.xml"/><Relationship Id="rId41" Type="http://schemas.openxmlformats.org/officeDocument/2006/relationships/image" Target="../media/image1173.png"/><Relationship Id="rId62" Type="http://schemas.openxmlformats.org/officeDocument/2006/relationships/customXml" Target="../ink/ink1196.xml"/><Relationship Id="rId83" Type="http://schemas.openxmlformats.org/officeDocument/2006/relationships/image" Target="../media/image1194.png"/><Relationship Id="rId88" Type="http://schemas.openxmlformats.org/officeDocument/2006/relationships/customXml" Target="../ink/ink1209.xml"/><Relationship Id="rId111" Type="http://schemas.openxmlformats.org/officeDocument/2006/relationships/image" Target="../media/image1208.png"/><Relationship Id="rId132" Type="http://schemas.openxmlformats.org/officeDocument/2006/relationships/customXml" Target="../ink/ink1231.xml"/><Relationship Id="rId153" Type="http://schemas.openxmlformats.org/officeDocument/2006/relationships/image" Target="../media/image1229.png"/><Relationship Id="rId174" Type="http://schemas.openxmlformats.org/officeDocument/2006/relationships/customXml" Target="../ink/ink1252.xml"/><Relationship Id="rId179" Type="http://schemas.openxmlformats.org/officeDocument/2006/relationships/image" Target="../media/image701.png"/><Relationship Id="rId190" Type="http://schemas.openxmlformats.org/officeDocument/2006/relationships/customXml" Target="../ink/ink1260.xml"/><Relationship Id="rId15" Type="http://schemas.openxmlformats.org/officeDocument/2006/relationships/image" Target="../media/image1161.png"/><Relationship Id="rId36" Type="http://schemas.openxmlformats.org/officeDocument/2006/relationships/customXml" Target="../ink/ink1183.xml"/><Relationship Id="rId57" Type="http://schemas.openxmlformats.org/officeDocument/2006/relationships/image" Target="../media/image1181.png"/><Relationship Id="rId106" Type="http://schemas.openxmlformats.org/officeDocument/2006/relationships/customXml" Target="../ink/ink1218.xml"/><Relationship Id="rId127" Type="http://schemas.openxmlformats.org/officeDocument/2006/relationships/image" Target="../media/image1216.png"/><Relationship Id="rId10" Type="http://schemas.openxmlformats.org/officeDocument/2006/relationships/image" Target="../media/image1157.png"/><Relationship Id="rId31" Type="http://schemas.openxmlformats.org/officeDocument/2006/relationships/image" Target="../media/image1168.png"/><Relationship Id="rId52" Type="http://schemas.openxmlformats.org/officeDocument/2006/relationships/customXml" Target="../ink/ink1191.xml"/><Relationship Id="rId73" Type="http://schemas.openxmlformats.org/officeDocument/2006/relationships/image" Target="../media/image1189.png"/><Relationship Id="rId78" Type="http://schemas.openxmlformats.org/officeDocument/2006/relationships/customXml" Target="../ink/ink1204.xml"/><Relationship Id="rId94" Type="http://schemas.openxmlformats.org/officeDocument/2006/relationships/customXml" Target="../ink/ink1212.xml"/><Relationship Id="rId99" Type="http://schemas.openxmlformats.org/officeDocument/2006/relationships/image" Target="../media/image1202.png"/><Relationship Id="rId101" Type="http://schemas.openxmlformats.org/officeDocument/2006/relationships/image" Target="../media/image1203.png"/><Relationship Id="rId122" Type="http://schemas.openxmlformats.org/officeDocument/2006/relationships/customXml" Target="../ink/ink1226.xml"/><Relationship Id="rId143" Type="http://schemas.openxmlformats.org/officeDocument/2006/relationships/image" Target="../media/image1224.png"/><Relationship Id="rId148" Type="http://schemas.openxmlformats.org/officeDocument/2006/relationships/customXml" Target="../ink/ink1239.xml"/><Relationship Id="rId164" Type="http://schemas.openxmlformats.org/officeDocument/2006/relationships/customXml" Target="../ink/ink1247.xml"/><Relationship Id="rId169" Type="http://schemas.openxmlformats.org/officeDocument/2006/relationships/image" Target="../media/image1237.png"/><Relationship Id="rId185" Type="http://schemas.openxmlformats.org/officeDocument/2006/relationships/image" Target="../media/image1244.png"/><Relationship Id="rId4" Type="http://schemas.openxmlformats.org/officeDocument/2006/relationships/tags" Target="../tags/tag59.xml"/><Relationship Id="rId9" Type="http://schemas.openxmlformats.org/officeDocument/2006/relationships/image" Target="../media/image1156.png"/><Relationship Id="rId180" Type="http://schemas.openxmlformats.org/officeDocument/2006/relationships/customXml" Target="../ink/ink1255.xml"/><Relationship Id="rId26" Type="http://schemas.openxmlformats.org/officeDocument/2006/relationships/customXml" Target="../ink/ink1178.xml"/><Relationship Id="rId47" Type="http://schemas.openxmlformats.org/officeDocument/2006/relationships/image" Target="../media/image1176.png"/><Relationship Id="rId68" Type="http://schemas.openxmlformats.org/officeDocument/2006/relationships/customXml" Target="../ink/ink1199.xml"/><Relationship Id="rId89" Type="http://schemas.openxmlformats.org/officeDocument/2006/relationships/image" Target="../media/image1197.png"/><Relationship Id="rId112" Type="http://schemas.openxmlformats.org/officeDocument/2006/relationships/customXml" Target="../ink/ink1221.xml"/><Relationship Id="rId133" Type="http://schemas.openxmlformats.org/officeDocument/2006/relationships/image" Target="../media/image1219.png"/><Relationship Id="rId154" Type="http://schemas.openxmlformats.org/officeDocument/2006/relationships/customXml" Target="../ink/ink1242.xml"/><Relationship Id="rId175" Type="http://schemas.openxmlformats.org/officeDocument/2006/relationships/image" Target="../media/image1240.png"/><Relationship Id="rId16" Type="http://schemas.openxmlformats.org/officeDocument/2006/relationships/customXml" Target="../ink/ink1173.xml"/><Relationship Id="rId37" Type="http://schemas.openxmlformats.org/officeDocument/2006/relationships/image" Target="../media/image1171.png"/><Relationship Id="rId58" Type="http://schemas.openxmlformats.org/officeDocument/2006/relationships/customXml" Target="../ink/ink1194.xml"/><Relationship Id="rId79" Type="http://schemas.openxmlformats.org/officeDocument/2006/relationships/image" Target="../media/image1192.png"/><Relationship Id="rId102" Type="http://schemas.openxmlformats.org/officeDocument/2006/relationships/customXml" Target="../ink/ink1216.xml"/><Relationship Id="rId123" Type="http://schemas.openxmlformats.org/officeDocument/2006/relationships/image" Target="../media/image1214.png"/><Relationship Id="rId144" Type="http://schemas.openxmlformats.org/officeDocument/2006/relationships/customXml" Target="../ink/ink1237.xml"/><Relationship Id="rId90" Type="http://schemas.openxmlformats.org/officeDocument/2006/relationships/customXml" Target="../ink/ink1210.xml"/><Relationship Id="rId165" Type="http://schemas.openxmlformats.org/officeDocument/2006/relationships/image" Target="../media/image1235.png"/><Relationship Id="rId186" Type="http://schemas.openxmlformats.org/officeDocument/2006/relationships/customXml" Target="../ink/ink1258.xml"/><Relationship Id="rId27" Type="http://schemas.openxmlformats.org/officeDocument/2006/relationships/image" Target="../media/image917.png"/><Relationship Id="rId48" Type="http://schemas.openxmlformats.org/officeDocument/2006/relationships/customXml" Target="../ink/ink1189.xml"/><Relationship Id="rId69" Type="http://schemas.openxmlformats.org/officeDocument/2006/relationships/image" Target="../media/image1187.png"/><Relationship Id="rId113" Type="http://schemas.openxmlformats.org/officeDocument/2006/relationships/image" Target="../media/image1209.png"/><Relationship Id="rId134" Type="http://schemas.openxmlformats.org/officeDocument/2006/relationships/customXml" Target="../ink/ink1232.xml"/><Relationship Id="rId80" Type="http://schemas.openxmlformats.org/officeDocument/2006/relationships/customXml" Target="../ink/ink1205.xml"/><Relationship Id="rId155" Type="http://schemas.openxmlformats.org/officeDocument/2006/relationships/image" Target="../media/image1230.png"/><Relationship Id="rId176" Type="http://schemas.openxmlformats.org/officeDocument/2006/relationships/customXml" Target="../ink/ink1253.xml"/><Relationship Id="rId17" Type="http://schemas.openxmlformats.org/officeDocument/2006/relationships/image" Target="../media/image1162.png"/><Relationship Id="rId38" Type="http://schemas.openxmlformats.org/officeDocument/2006/relationships/customXml" Target="../ink/ink1184.xml"/><Relationship Id="rId59" Type="http://schemas.openxmlformats.org/officeDocument/2006/relationships/image" Target="../media/image1182.png"/><Relationship Id="rId103" Type="http://schemas.openxmlformats.org/officeDocument/2006/relationships/image" Target="../media/image1204.png"/><Relationship Id="rId124" Type="http://schemas.openxmlformats.org/officeDocument/2006/relationships/customXml" Target="../ink/ink1227.xml"/><Relationship Id="rId70" Type="http://schemas.openxmlformats.org/officeDocument/2006/relationships/customXml" Target="../ink/ink1200.xml"/><Relationship Id="rId91" Type="http://schemas.openxmlformats.org/officeDocument/2006/relationships/image" Target="../media/image1198.png"/><Relationship Id="rId145" Type="http://schemas.openxmlformats.org/officeDocument/2006/relationships/image" Target="../media/image1225.png"/><Relationship Id="rId166" Type="http://schemas.openxmlformats.org/officeDocument/2006/relationships/customXml" Target="../ink/ink1248.xml"/><Relationship Id="rId187" Type="http://schemas.openxmlformats.org/officeDocument/2006/relationships/image" Target="../media/image1245.png"/><Relationship Id="rId1" Type="http://schemas.openxmlformats.org/officeDocument/2006/relationships/tags" Target="../tags/tag56.xml"/><Relationship Id="rId28" Type="http://schemas.openxmlformats.org/officeDocument/2006/relationships/customXml" Target="../ink/ink1179.xml"/><Relationship Id="rId49" Type="http://schemas.openxmlformats.org/officeDocument/2006/relationships/image" Target="../media/image1177.png"/><Relationship Id="rId114" Type="http://schemas.openxmlformats.org/officeDocument/2006/relationships/customXml" Target="../ink/ink1222.xml"/><Relationship Id="rId60" Type="http://schemas.openxmlformats.org/officeDocument/2006/relationships/customXml" Target="../ink/ink1195.xml"/><Relationship Id="rId81" Type="http://schemas.openxmlformats.org/officeDocument/2006/relationships/image" Target="../media/image1193.png"/><Relationship Id="rId135" Type="http://schemas.openxmlformats.org/officeDocument/2006/relationships/image" Target="../media/image1220.png"/><Relationship Id="rId156" Type="http://schemas.openxmlformats.org/officeDocument/2006/relationships/customXml" Target="../ink/ink1243.xml"/><Relationship Id="rId177" Type="http://schemas.openxmlformats.org/officeDocument/2006/relationships/image" Target="../media/image124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8.png"/><Relationship Id="rId13" Type="http://schemas.openxmlformats.org/officeDocument/2006/relationships/image" Target="../media/image1158.png"/><Relationship Id="rId18" Type="http://schemas.openxmlformats.org/officeDocument/2006/relationships/customXml" Target="../ink/ink1263.xml"/><Relationship Id="rId3" Type="http://schemas.openxmlformats.org/officeDocument/2006/relationships/tags" Target="../tags/tag64.xml"/><Relationship Id="rId21" Type="http://schemas.openxmlformats.org/officeDocument/2006/relationships/image" Target="../media/image1252.png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1157.png"/><Relationship Id="rId17" Type="http://schemas.openxmlformats.org/officeDocument/2006/relationships/image" Target="../media/image1250.png"/><Relationship Id="rId2" Type="http://schemas.openxmlformats.org/officeDocument/2006/relationships/tags" Target="../tags/tag63.xml"/><Relationship Id="rId16" Type="http://schemas.openxmlformats.org/officeDocument/2006/relationships/customXml" Target="../ink/ink1262.xml"/><Relationship Id="rId20" Type="http://schemas.openxmlformats.org/officeDocument/2006/relationships/customXml" Target="../ink/ink1264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image" Target="../media/image1160.png"/><Relationship Id="rId5" Type="http://schemas.openxmlformats.org/officeDocument/2006/relationships/tags" Target="../tags/tag66.xml"/><Relationship Id="rId15" Type="http://schemas.openxmlformats.org/officeDocument/2006/relationships/image" Target="../media/image1249.png"/><Relationship Id="rId23" Type="http://schemas.openxmlformats.org/officeDocument/2006/relationships/image" Target="../media/image1253.png"/><Relationship Id="rId10" Type="http://schemas.openxmlformats.org/officeDocument/2006/relationships/image" Target="../media/image1156.png"/><Relationship Id="rId19" Type="http://schemas.openxmlformats.org/officeDocument/2006/relationships/image" Target="../media/image1251.png"/><Relationship Id="rId4" Type="http://schemas.openxmlformats.org/officeDocument/2006/relationships/tags" Target="../tags/tag65.xml"/><Relationship Id="rId9" Type="http://schemas.openxmlformats.org/officeDocument/2006/relationships/image" Target="../media/image1155.png"/><Relationship Id="rId14" Type="http://schemas.openxmlformats.org/officeDocument/2006/relationships/customXml" Target="../ink/ink1261.xml"/><Relationship Id="rId22" Type="http://schemas.openxmlformats.org/officeDocument/2006/relationships/customXml" Target="../ink/ink126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image" Target="../media/image1104.png"/><Relationship Id="rId18" Type="http://schemas.openxmlformats.org/officeDocument/2006/relationships/image" Target="../media/image1159.png"/><Relationship Id="rId26" Type="http://schemas.openxmlformats.org/officeDocument/2006/relationships/image" Target="../media/image1260.png"/><Relationship Id="rId3" Type="http://schemas.openxmlformats.org/officeDocument/2006/relationships/tags" Target="../tags/tag70.xml"/><Relationship Id="rId21" Type="http://schemas.openxmlformats.org/officeDocument/2006/relationships/customXml" Target="../ink/ink1267.xml"/><Relationship Id="rId7" Type="http://schemas.openxmlformats.org/officeDocument/2006/relationships/tags" Target="../tags/tag74.xml"/><Relationship Id="rId12" Type="http://schemas.openxmlformats.org/officeDocument/2006/relationships/image" Target="../media/image1155.png"/><Relationship Id="rId17" Type="http://schemas.openxmlformats.org/officeDocument/2006/relationships/image" Target="../media/image1158.png"/><Relationship Id="rId25" Type="http://schemas.openxmlformats.org/officeDocument/2006/relationships/customXml" Target="../ink/ink1269.xml"/><Relationship Id="rId2" Type="http://schemas.openxmlformats.org/officeDocument/2006/relationships/tags" Target="../tags/tag69.xml"/><Relationship Id="rId16" Type="http://schemas.openxmlformats.org/officeDocument/2006/relationships/image" Target="../media/image1157.png"/><Relationship Id="rId20" Type="http://schemas.openxmlformats.org/officeDocument/2006/relationships/image" Target="../media/image1257.png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image" Target="../media/image1254.png"/><Relationship Id="rId24" Type="http://schemas.openxmlformats.org/officeDocument/2006/relationships/image" Target="../media/image1259.png"/><Relationship Id="rId5" Type="http://schemas.openxmlformats.org/officeDocument/2006/relationships/tags" Target="../tags/tag72.xml"/><Relationship Id="rId15" Type="http://schemas.openxmlformats.org/officeDocument/2006/relationships/image" Target="../media/image1256.png"/><Relationship Id="rId23" Type="http://schemas.openxmlformats.org/officeDocument/2006/relationships/customXml" Target="../ink/ink1268.xml"/><Relationship Id="rId28" Type="http://schemas.openxmlformats.org/officeDocument/2006/relationships/image" Target="../media/image1261.png"/><Relationship Id="rId10" Type="http://schemas.openxmlformats.org/officeDocument/2006/relationships/slideLayout" Target="../slideLayouts/slideLayout47.xml"/><Relationship Id="rId19" Type="http://schemas.openxmlformats.org/officeDocument/2006/relationships/customXml" Target="../ink/ink1266.xml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image" Target="../media/image1255.png"/><Relationship Id="rId22" Type="http://schemas.openxmlformats.org/officeDocument/2006/relationships/image" Target="../media/image1258.png"/><Relationship Id="rId27" Type="http://schemas.openxmlformats.org/officeDocument/2006/relationships/customXml" Target="../ink/ink1270.xml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78.xml"/><Relationship Id="rId21" Type="http://schemas.openxmlformats.org/officeDocument/2006/relationships/image" Target="../media/image1266.png"/><Relationship Id="rId42" Type="http://schemas.openxmlformats.org/officeDocument/2006/relationships/customXml" Target="../ink/ink1286.xml"/><Relationship Id="rId47" Type="http://schemas.openxmlformats.org/officeDocument/2006/relationships/image" Target="../media/image1279.png"/><Relationship Id="rId63" Type="http://schemas.openxmlformats.org/officeDocument/2006/relationships/image" Target="../media/image1287.png"/><Relationship Id="rId68" Type="http://schemas.openxmlformats.org/officeDocument/2006/relationships/customXml" Target="../ink/ink1299.xml"/><Relationship Id="rId84" Type="http://schemas.openxmlformats.org/officeDocument/2006/relationships/customXml" Target="../ink/ink1307.xml"/><Relationship Id="rId89" Type="http://schemas.openxmlformats.org/officeDocument/2006/relationships/customXml" Target="../ink/ink1310.xml"/><Relationship Id="rId16" Type="http://schemas.openxmlformats.org/officeDocument/2006/relationships/customXml" Target="../ink/ink1273.xml"/><Relationship Id="rId11" Type="http://schemas.openxmlformats.org/officeDocument/2006/relationships/image" Target="../media/image1262.png"/><Relationship Id="rId32" Type="http://schemas.openxmlformats.org/officeDocument/2006/relationships/customXml" Target="../ink/ink1281.xml"/><Relationship Id="rId37" Type="http://schemas.openxmlformats.org/officeDocument/2006/relationships/image" Target="../media/image1274.png"/><Relationship Id="rId53" Type="http://schemas.openxmlformats.org/officeDocument/2006/relationships/image" Target="../media/image1282.png"/><Relationship Id="rId58" Type="http://schemas.openxmlformats.org/officeDocument/2006/relationships/customXml" Target="../ink/ink1294.xml"/><Relationship Id="rId74" Type="http://schemas.openxmlformats.org/officeDocument/2006/relationships/customXml" Target="../ink/ink1302.xml"/><Relationship Id="rId79" Type="http://schemas.openxmlformats.org/officeDocument/2006/relationships/image" Target="../media/image1295.png"/><Relationship Id="rId102" Type="http://schemas.openxmlformats.org/officeDocument/2006/relationships/image" Target="../media/image1306.png"/><Relationship Id="rId5" Type="http://schemas.openxmlformats.org/officeDocument/2006/relationships/tags" Target="../tags/tag81.xml"/><Relationship Id="rId90" Type="http://schemas.openxmlformats.org/officeDocument/2006/relationships/image" Target="../media/image1300.png"/><Relationship Id="rId95" Type="http://schemas.openxmlformats.org/officeDocument/2006/relationships/customXml" Target="../ink/ink1313.xml"/><Relationship Id="rId22" Type="http://schemas.openxmlformats.org/officeDocument/2006/relationships/customXml" Target="../ink/ink1276.xml"/><Relationship Id="rId27" Type="http://schemas.openxmlformats.org/officeDocument/2006/relationships/image" Target="../media/image1269.png"/><Relationship Id="rId43" Type="http://schemas.openxmlformats.org/officeDocument/2006/relationships/image" Target="../media/image1277.png"/><Relationship Id="rId48" Type="http://schemas.openxmlformats.org/officeDocument/2006/relationships/customXml" Target="../ink/ink1289.xml"/><Relationship Id="rId64" Type="http://schemas.openxmlformats.org/officeDocument/2006/relationships/customXml" Target="../ink/ink1297.xml"/><Relationship Id="rId69" Type="http://schemas.openxmlformats.org/officeDocument/2006/relationships/image" Target="../media/image1290.png"/><Relationship Id="rId80" Type="http://schemas.openxmlformats.org/officeDocument/2006/relationships/customXml" Target="../ink/ink1305.xml"/><Relationship Id="rId85" Type="http://schemas.openxmlformats.org/officeDocument/2006/relationships/image" Target="../media/image1298.png"/><Relationship Id="rId12" Type="http://schemas.openxmlformats.org/officeDocument/2006/relationships/customXml" Target="../ink/ink1271.xml"/><Relationship Id="rId17" Type="http://schemas.openxmlformats.org/officeDocument/2006/relationships/image" Target="../media/image1264.png"/><Relationship Id="rId25" Type="http://schemas.openxmlformats.org/officeDocument/2006/relationships/image" Target="../media/image1268.png"/><Relationship Id="rId33" Type="http://schemas.openxmlformats.org/officeDocument/2006/relationships/image" Target="../media/image1272.png"/><Relationship Id="rId38" Type="http://schemas.openxmlformats.org/officeDocument/2006/relationships/customXml" Target="../ink/ink1284.xml"/><Relationship Id="rId46" Type="http://schemas.openxmlformats.org/officeDocument/2006/relationships/customXml" Target="../ink/ink1288.xml"/><Relationship Id="rId59" Type="http://schemas.openxmlformats.org/officeDocument/2006/relationships/image" Target="../media/image1285.png"/><Relationship Id="rId67" Type="http://schemas.openxmlformats.org/officeDocument/2006/relationships/image" Target="../media/image1289.png"/><Relationship Id="rId103" Type="http://schemas.openxmlformats.org/officeDocument/2006/relationships/customXml" Target="../ink/ink1317.xml"/><Relationship Id="rId20" Type="http://schemas.openxmlformats.org/officeDocument/2006/relationships/customXml" Target="../ink/ink1275.xml"/><Relationship Id="rId41" Type="http://schemas.openxmlformats.org/officeDocument/2006/relationships/image" Target="../media/image1276.png"/><Relationship Id="rId54" Type="http://schemas.openxmlformats.org/officeDocument/2006/relationships/customXml" Target="../ink/ink1292.xml"/><Relationship Id="rId62" Type="http://schemas.openxmlformats.org/officeDocument/2006/relationships/customXml" Target="../ink/ink1296.xml"/><Relationship Id="rId70" Type="http://schemas.openxmlformats.org/officeDocument/2006/relationships/customXml" Target="../ink/ink1300.xml"/><Relationship Id="rId75" Type="http://schemas.openxmlformats.org/officeDocument/2006/relationships/image" Target="../media/image1293.png"/><Relationship Id="rId83" Type="http://schemas.openxmlformats.org/officeDocument/2006/relationships/image" Target="../media/image1297.png"/><Relationship Id="rId88" Type="http://schemas.openxmlformats.org/officeDocument/2006/relationships/image" Target="../media/image1299.png"/><Relationship Id="rId91" Type="http://schemas.openxmlformats.org/officeDocument/2006/relationships/customXml" Target="../ink/ink1311.xml"/><Relationship Id="rId96" Type="http://schemas.openxmlformats.org/officeDocument/2006/relationships/image" Target="../media/image1303.png"/><Relationship Id="rId1" Type="http://schemas.openxmlformats.org/officeDocument/2006/relationships/tags" Target="../tags/tag77.xml"/><Relationship Id="rId6" Type="http://schemas.openxmlformats.org/officeDocument/2006/relationships/slideLayout" Target="../slideLayouts/slideLayout47.xml"/><Relationship Id="rId15" Type="http://schemas.openxmlformats.org/officeDocument/2006/relationships/image" Target="../media/image1263.png"/><Relationship Id="rId23" Type="http://schemas.openxmlformats.org/officeDocument/2006/relationships/image" Target="../media/image1267.png"/><Relationship Id="rId28" Type="http://schemas.openxmlformats.org/officeDocument/2006/relationships/customXml" Target="../ink/ink1279.xml"/><Relationship Id="rId36" Type="http://schemas.openxmlformats.org/officeDocument/2006/relationships/customXml" Target="../ink/ink1283.xml"/><Relationship Id="rId49" Type="http://schemas.openxmlformats.org/officeDocument/2006/relationships/image" Target="../media/image1280.png"/><Relationship Id="rId57" Type="http://schemas.openxmlformats.org/officeDocument/2006/relationships/image" Target="../media/image1284.png"/><Relationship Id="rId10" Type="http://schemas.openxmlformats.org/officeDocument/2006/relationships/image" Target="../media/image1256.png"/><Relationship Id="rId31" Type="http://schemas.openxmlformats.org/officeDocument/2006/relationships/image" Target="../media/image1271.png"/><Relationship Id="rId44" Type="http://schemas.openxmlformats.org/officeDocument/2006/relationships/customXml" Target="../ink/ink1287.xml"/><Relationship Id="rId52" Type="http://schemas.openxmlformats.org/officeDocument/2006/relationships/customXml" Target="../ink/ink1291.xml"/><Relationship Id="rId60" Type="http://schemas.openxmlformats.org/officeDocument/2006/relationships/customXml" Target="../ink/ink1295.xml"/><Relationship Id="rId65" Type="http://schemas.openxmlformats.org/officeDocument/2006/relationships/image" Target="../media/image1288.png"/><Relationship Id="rId73" Type="http://schemas.openxmlformats.org/officeDocument/2006/relationships/image" Target="../media/image1292.png"/><Relationship Id="rId78" Type="http://schemas.openxmlformats.org/officeDocument/2006/relationships/customXml" Target="../ink/ink1304.xml"/><Relationship Id="rId81" Type="http://schemas.openxmlformats.org/officeDocument/2006/relationships/image" Target="../media/image1296.png"/><Relationship Id="rId86" Type="http://schemas.openxmlformats.org/officeDocument/2006/relationships/customXml" Target="../ink/ink1308.xml"/><Relationship Id="rId94" Type="http://schemas.openxmlformats.org/officeDocument/2006/relationships/image" Target="../media/image1302.png"/><Relationship Id="rId99" Type="http://schemas.openxmlformats.org/officeDocument/2006/relationships/customXml" Target="../ink/ink1315.xml"/><Relationship Id="rId101" Type="http://schemas.openxmlformats.org/officeDocument/2006/relationships/customXml" Target="../ink/ink1316.xml"/><Relationship Id="rId4" Type="http://schemas.openxmlformats.org/officeDocument/2006/relationships/tags" Target="../tags/tag80.xml"/><Relationship Id="rId9" Type="http://schemas.openxmlformats.org/officeDocument/2006/relationships/image" Target="../media/image1255.png"/><Relationship Id="rId13" Type="http://schemas.openxmlformats.org/officeDocument/2006/relationships/image" Target="../media/image26.png"/><Relationship Id="rId18" Type="http://schemas.openxmlformats.org/officeDocument/2006/relationships/customXml" Target="../ink/ink1274.xml"/><Relationship Id="rId39" Type="http://schemas.openxmlformats.org/officeDocument/2006/relationships/image" Target="../media/image1275.png"/><Relationship Id="rId34" Type="http://schemas.openxmlformats.org/officeDocument/2006/relationships/customXml" Target="../ink/ink1282.xml"/><Relationship Id="rId50" Type="http://schemas.openxmlformats.org/officeDocument/2006/relationships/customXml" Target="../ink/ink1290.xml"/><Relationship Id="rId55" Type="http://schemas.openxmlformats.org/officeDocument/2006/relationships/image" Target="../media/image1283.png"/><Relationship Id="rId76" Type="http://schemas.openxmlformats.org/officeDocument/2006/relationships/customXml" Target="../ink/ink1303.xml"/><Relationship Id="rId97" Type="http://schemas.openxmlformats.org/officeDocument/2006/relationships/customXml" Target="../ink/ink1314.xml"/><Relationship Id="rId104" Type="http://schemas.openxmlformats.org/officeDocument/2006/relationships/image" Target="../media/image1307.png"/><Relationship Id="rId7" Type="http://schemas.openxmlformats.org/officeDocument/2006/relationships/image" Target="../media/image1104.png"/><Relationship Id="rId71" Type="http://schemas.openxmlformats.org/officeDocument/2006/relationships/image" Target="../media/image1291.png"/><Relationship Id="rId92" Type="http://schemas.openxmlformats.org/officeDocument/2006/relationships/image" Target="../media/image1301.png"/><Relationship Id="rId2" Type="http://schemas.openxmlformats.org/officeDocument/2006/relationships/tags" Target="../tags/tag78.xml"/><Relationship Id="rId29" Type="http://schemas.openxmlformats.org/officeDocument/2006/relationships/image" Target="../media/image1270.png"/><Relationship Id="rId24" Type="http://schemas.openxmlformats.org/officeDocument/2006/relationships/customXml" Target="../ink/ink1277.xml"/><Relationship Id="rId40" Type="http://schemas.openxmlformats.org/officeDocument/2006/relationships/customXml" Target="../ink/ink1285.xml"/><Relationship Id="rId45" Type="http://schemas.openxmlformats.org/officeDocument/2006/relationships/image" Target="../media/image1278.png"/><Relationship Id="rId66" Type="http://schemas.openxmlformats.org/officeDocument/2006/relationships/customXml" Target="../ink/ink1298.xml"/><Relationship Id="rId87" Type="http://schemas.openxmlformats.org/officeDocument/2006/relationships/customXml" Target="../ink/ink1309.xml"/><Relationship Id="rId61" Type="http://schemas.openxmlformats.org/officeDocument/2006/relationships/image" Target="../media/image1286.png"/><Relationship Id="rId82" Type="http://schemas.openxmlformats.org/officeDocument/2006/relationships/customXml" Target="../ink/ink1306.xml"/><Relationship Id="rId19" Type="http://schemas.openxmlformats.org/officeDocument/2006/relationships/image" Target="../media/image1265.png"/><Relationship Id="rId14" Type="http://schemas.openxmlformats.org/officeDocument/2006/relationships/customXml" Target="../ink/ink1272.xml"/><Relationship Id="rId30" Type="http://schemas.openxmlformats.org/officeDocument/2006/relationships/customXml" Target="../ink/ink1280.xml"/><Relationship Id="rId35" Type="http://schemas.openxmlformats.org/officeDocument/2006/relationships/image" Target="../media/image1273.png"/><Relationship Id="rId56" Type="http://schemas.openxmlformats.org/officeDocument/2006/relationships/customXml" Target="../ink/ink1293.xml"/><Relationship Id="rId77" Type="http://schemas.openxmlformats.org/officeDocument/2006/relationships/image" Target="../media/image1294.png"/><Relationship Id="rId100" Type="http://schemas.openxmlformats.org/officeDocument/2006/relationships/image" Target="../media/image1305.png"/><Relationship Id="rId8" Type="http://schemas.openxmlformats.org/officeDocument/2006/relationships/image" Target="../media/image1254.png"/><Relationship Id="rId51" Type="http://schemas.openxmlformats.org/officeDocument/2006/relationships/image" Target="../media/image1281.png"/><Relationship Id="rId72" Type="http://schemas.openxmlformats.org/officeDocument/2006/relationships/customXml" Target="../ink/ink1301.xml"/><Relationship Id="rId93" Type="http://schemas.openxmlformats.org/officeDocument/2006/relationships/customXml" Target="../ink/ink1312.xml"/><Relationship Id="rId98" Type="http://schemas.openxmlformats.org/officeDocument/2006/relationships/image" Target="../media/image1304.png"/><Relationship Id="rId3" Type="http://schemas.openxmlformats.org/officeDocument/2006/relationships/tags" Target="../tags/tag7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0.png"/><Relationship Id="rId13" Type="http://schemas.openxmlformats.org/officeDocument/2006/relationships/image" Target="../media/image26.png"/><Relationship Id="rId3" Type="http://schemas.openxmlformats.org/officeDocument/2006/relationships/tags" Target="../tags/tag84.xml"/><Relationship Id="rId7" Type="http://schemas.openxmlformats.org/officeDocument/2006/relationships/image" Target="../media/image1309.png"/><Relationship Id="rId12" Type="http://schemas.openxmlformats.org/officeDocument/2006/relationships/customXml" Target="../ink/ink1319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1308.png"/><Relationship Id="rId11" Type="http://schemas.openxmlformats.org/officeDocument/2006/relationships/image" Target="../media/image1312.png"/><Relationship Id="rId5" Type="http://schemas.openxmlformats.org/officeDocument/2006/relationships/slideLayout" Target="../slideLayouts/slideLayout47.xml"/><Relationship Id="rId10" Type="http://schemas.openxmlformats.org/officeDocument/2006/relationships/customXml" Target="../ink/ink1318.xml"/><Relationship Id="rId4" Type="http://schemas.openxmlformats.org/officeDocument/2006/relationships/tags" Target="../tags/tag85.xml"/><Relationship Id="rId9" Type="http://schemas.openxmlformats.org/officeDocument/2006/relationships/image" Target="../media/image1311.png"/><Relationship Id="rId14" Type="http://schemas.openxmlformats.org/officeDocument/2006/relationships/customXml" Target="../ink/ink132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3.png"/><Relationship Id="rId13" Type="http://schemas.openxmlformats.org/officeDocument/2006/relationships/image" Target="../media/image1317.png"/><Relationship Id="rId3" Type="http://schemas.openxmlformats.org/officeDocument/2006/relationships/tags" Target="../tags/tag88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1254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image" Target="../media/image1316.png"/><Relationship Id="rId5" Type="http://schemas.openxmlformats.org/officeDocument/2006/relationships/tags" Target="../tags/tag90.xml"/><Relationship Id="rId10" Type="http://schemas.openxmlformats.org/officeDocument/2006/relationships/image" Target="../media/image1315.png"/><Relationship Id="rId4" Type="http://schemas.openxmlformats.org/officeDocument/2006/relationships/tags" Target="../tags/tag89.xml"/><Relationship Id="rId9" Type="http://schemas.openxmlformats.org/officeDocument/2006/relationships/image" Target="../media/image131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0.png"/><Relationship Id="rId13" Type="http://schemas.openxmlformats.org/officeDocument/2006/relationships/customXml" Target="../ink/ink1326.xml"/><Relationship Id="rId3" Type="http://schemas.openxmlformats.org/officeDocument/2006/relationships/customXml" Target="../ink/ink1321.xml"/><Relationship Id="rId7" Type="http://schemas.openxmlformats.org/officeDocument/2006/relationships/customXml" Target="../ink/ink1323.xml"/><Relationship Id="rId12" Type="http://schemas.openxmlformats.org/officeDocument/2006/relationships/image" Target="../media/image132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3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19.png"/><Relationship Id="rId11" Type="http://schemas.openxmlformats.org/officeDocument/2006/relationships/customXml" Target="../ink/ink1325.xml"/><Relationship Id="rId5" Type="http://schemas.openxmlformats.org/officeDocument/2006/relationships/customXml" Target="../ink/ink1322.xml"/><Relationship Id="rId15" Type="http://schemas.openxmlformats.org/officeDocument/2006/relationships/customXml" Target="../ink/ink1327.xml"/><Relationship Id="rId10" Type="http://schemas.openxmlformats.org/officeDocument/2006/relationships/image" Target="../media/image26.png"/><Relationship Id="rId4" Type="http://schemas.openxmlformats.org/officeDocument/2006/relationships/image" Target="../media/image1318.png"/><Relationship Id="rId9" Type="http://schemas.openxmlformats.org/officeDocument/2006/relationships/customXml" Target="../ink/ink1324.xml"/><Relationship Id="rId14" Type="http://schemas.openxmlformats.org/officeDocument/2006/relationships/image" Target="../media/image1322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29.png"/><Relationship Id="rId18" Type="http://schemas.openxmlformats.org/officeDocument/2006/relationships/customXml" Target="../ink/ink1336.xml"/><Relationship Id="rId26" Type="http://schemas.openxmlformats.org/officeDocument/2006/relationships/customXml" Target="../ink/ink1340.xml"/><Relationship Id="rId39" Type="http://schemas.openxmlformats.org/officeDocument/2006/relationships/image" Target="../media/image1342.png"/><Relationship Id="rId21" Type="http://schemas.openxmlformats.org/officeDocument/2006/relationships/image" Target="../media/image1333.png"/><Relationship Id="rId34" Type="http://schemas.openxmlformats.org/officeDocument/2006/relationships/customXml" Target="../ink/ink1344.xml"/><Relationship Id="rId42" Type="http://schemas.openxmlformats.org/officeDocument/2006/relationships/customXml" Target="../ink/ink1348.xml"/><Relationship Id="rId47" Type="http://schemas.openxmlformats.org/officeDocument/2006/relationships/image" Target="../media/image1346.png"/><Relationship Id="rId50" Type="http://schemas.openxmlformats.org/officeDocument/2006/relationships/customXml" Target="../ink/ink1352.xml"/><Relationship Id="rId7" Type="http://schemas.openxmlformats.org/officeDocument/2006/relationships/image" Target="../media/image1326.png"/><Relationship Id="rId2" Type="http://schemas.openxmlformats.org/officeDocument/2006/relationships/customXml" Target="../ink/ink1328.xml"/><Relationship Id="rId16" Type="http://schemas.openxmlformats.org/officeDocument/2006/relationships/customXml" Target="../ink/ink1335.xml"/><Relationship Id="rId29" Type="http://schemas.openxmlformats.org/officeDocument/2006/relationships/image" Target="../media/image1337.png"/><Relationship Id="rId11" Type="http://schemas.openxmlformats.org/officeDocument/2006/relationships/image" Target="../media/image1328.png"/><Relationship Id="rId24" Type="http://schemas.openxmlformats.org/officeDocument/2006/relationships/customXml" Target="../ink/ink1339.xml"/><Relationship Id="rId32" Type="http://schemas.openxmlformats.org/officeDocument/2006/relationships/customXml" Target="../ink/ink1343.xml"/><Relationship Id="rId37" Type="http://schemas.openxmlformats.org/officeDocument/2006/relationships/image" Target="../media/image1341.png"/><Relationship Id="rId40" Type="http://schemas.openxmlformats.org/officeDocument/2006/relationships/customXml" Target="../ink/ink1347.xml"/><Relationship Id="rId45" Type="http://schemas.openxmlformats.org/officeDocument/2006/relationships/image" Target="../media/image1345.png"/><Relationship Id="rId5" Type="http://schemas.openxmlformats.org/officeDocument/2006/relationships/image" Target="../media/image1325.png"/><Relationship Id="rId15" Type="http://schemas.openxmlformats.org/officeDocument/2006/relationships/image" Target="../media/image1330.png"/><Relationship Id="rId23" Type="http://schemas.openxmlformats.org/officeDocument/2006/relationships/image" Target="../media/image1334.png"/><Relationship Id="rId28" Type="http://schemas.openxmlformats.org/officeDocument/2006/relationships/customXml" Target="../ink/ink1341.xml"/><Relationship Id="rId36" Type="http://schemas.openxmlformats.org/officeDocument/2006/relationships/customXml" Target="../ink/ink1345.xml"/><Relationship Id="rId49" Type="http://schemas.openxmlformats.org/officeDocument/2006/relationships/image" Target="../media/image1347.png"/><Relationship Id="rId10" Type="http://schemas.openxmlformats.org/officeDocument/2006/relationships/customXml" Target="../ink/ink1332.xml"/><Relationship Id="rId19" Type="http://schemas.openxmlformats.org/officeDocument/2006/relationships/image" Target="../media/image1332.png"/><Relationship Id="rId31" Type="http://schemas.openxmlformats.org/officeDocument/2006/relationships/image" Target="../media/image1338.png"/><Relationship Id="rId44" Type="http://schemas.openxmlformats.org/officeDocument/2006/relationships/customXml" Target="../ink/ink1349.xml"/><Relationship Id="rId4" Type="http://schemas.openxmlformats.org/officeDocument/2006/relationships/customXml" Target="../ink/ink1329.xml"/><Relationship Id="rId9" Type="http://schemas.openxmlformats.org/officeDocument/2006/relationships/image" Target="../media/image1327.png"/><Relationship Id="rId14" Type="http://schemas.openxmlformats.org/officeDocument/2006/relationships/customXml" Target="../ink/ink1334.xml"/><Relationship Id="rId22" Type="http://schemas.openxmlformats.org/officeDocument/2006/relationships/customXml" Target="../ink/ink1338.xml"/><Relationship Id="rId27" Type="http://schemas.openxmlformats.org/officeDocument/2006/relationships/image" Target="../media/image1336.png"/><Relationship Id="rId30" Type="http://schemas.openxmlformats.org/officeDocument/2006/relationships/customXml" Target="../ink/ink1342.xml"/><Relationship Id="rId35" Type="http://schemas.openxmlformats.org/officeDocument/2006/relationships/image" Target="../media/image1340.png"/><Relationship Id="rId43" Type="http://schemas.openxmlformats.org/officeDocument/2006/relationships/image" Target="../media/image1344.png"/><Relationship Id="rId48" Type="http://schemas.openxmlformats.org/officeDocument/2006/relationships/customXml" Target="../ink/ink1351.xml"/><Relationship Id="rId8" Type="http://schemas.openxmlformats.org/officeDocument/2006/relationships/customXml" Target="../ink/ink1331.xml"/><Relationship Id="rId51" Type="http://schemas.openxmlformats.org/officeDocument/2006/relationships/image" Target="../media/image1348.png"/><Relationship Id="rId3" Type="http://schemas.openxmlformats.org/officeDocument/2006/relationships/image" Target="../media/image1324.png"/><Relationship Id="rId12" Type="http://schemas.openxmlformats.org/officeDocument/2006/relationships/customXml" Target="../ink/ink1333.xml"/><Relationship Id="rId17" Type="http://schemas.openxmlformats.org/officeDocument/2006/relationships/image" Target="../media/image1331.png"/><Relationship Id="rId25" Type="http://schemas.openxmlformats.org/officeDocument/2006/relationships/image" Target="../media/image1335.png"/><Relationship Id="rId33" Type="http://schemas.openxmlformats.org/officeDocument/2006/relationships/image" Target="../media/image1339.png"/><Relationship Id="rId38" Type="http://schemas.openxmlformats.org/officeDocument/2006/relationships/customXml" Target="../ink/ink1346.xml"/><Relationship Id="rId46" Type="http://schemas.openxmlformats.org/officeDocument/2006/relationships/customXml" Target="../ink/ink1350.xml"/><Relationship Id="rId20" Type="http://schemas.openxmlformats.org/officeDocument/2006/relationships/customXml" Target="../ink/ink1337.xml"/><Relationship Id="rId41" Type="http://schemas.openxmlformats.org/officeDocument/2006/relationships/image" Target="../media/image1343.png"/><Relationship Id="rId1" Type="http://schemas.openxmlformats.org/officeDocument/2006/relationships/slideLayout" Target="../slideLayouts/slideLayout47.xml"/><Relationship Id="rId6" Type="http://schemas.openxmlformats.org/officeDocument/2006/relationships/customXml" Target="../ink/ink1330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0.png"/><Relationship Id="rId21" Type="http://schemas.openxmlformats.org/officeDocument/2006/relationships/image" Target="../media/image14.png"/><Relationship Id="rId42" Type="http://schemas.openxmlformats.org/officeDocument/2006/relationships/customXml" Target="../ink/ink20.xml"/><Relationship Id="rId63" Type="http://schemas.openxmlformats.org/officeDocument/2006/relationships/customXml" Target="../ink/ink31.xml"/><Relationship Id="rId84" Type="http://schemas.openxmlformats.org/officeDocument/2006/relationships/customXml" Target="../ink/ink42.xml"/><Relationship Id="rId138" Type="http://schemas.openxmlformats.org/officeDocument/2006/relationships/customXml" Target="../ink/ink70.xml"/><Relationship Id="rId159" Type="http://schemas.openxmlformats.org/officeDocument/2006/relationships/image" Target="../media/image81.png"/><Relationship Id="rId170" Type="http://schemas.openxmlformats.org/officeDocument/2006/relationships/customXml" Target="../ink/ink86.xml"/><Relationship Id="rId191" Type="http://schemas.openxmlformats.org/officeDocument/2006/relationships/image" Target="../media/image96.png"/><Relationship Id="rId205" Type="http://schemas.openxmlformats.org/officeDocument/2006/relationships/image" Target="../media/image103.png"/><Relationship Id="rId107" Type="http://schemas.openxmlformats.org/officeDocument/2006/relationships/image" Target="../media/image55.png"/><Relationship Id="rId11" Type="http://schemas.openxmlformats.org/officeDocument/2006/relationships/image" Target="../media/image9.png"/><Relationship Id="rId32" Type="http://schemas.openxmlformats.org/officeDocument/2006/relationships/customXml" Target="../ink/ink15.xml"/><Relationship Id="rId53" Type="http://schemas.openxmlformats.org/officeDocument/2006/relationships/customXml" Target="../ink/ink26.xml"/><Relationship Id="rId74" Type="http://schemas.openxmlformats.org/officeDocument/2006/relationships/image" Target="../media/image40.png"/><Relationship Id="rId128" Type="http://schemas.openxmlformats.org/officeDocument/2006/relationships/customXml" Target="../ink/ink65.xml"/><Relationship Id="rId149" Type="http://schemas.openxmlformats.org/officeDocument/2006/relationships/image" Target="../media/image76.png"/><Relationship Id="rId5" Type="http://schemas.openxmlformats.org/officeDocument/2006/relationships/image" Target="../media/image5.png"/><Relationship Id="rId95" Type="http://schemas.openxmlformats.org/officeDocument/2006/relationships/customXml" Target="../ink/ink48.xml"/><Relationship Id="rId160" Type="http://schemas.openxmlformats.org/officeDocument/2006/relationships/customXml" Target="../ink/ink81.xml"/><Relationship Id="rId181" Type="http://schemas.openxmlformats.org/officeDocument/2006/relationships/image" Target="../media/image91.png"/><Relationship Id="rId22" Type="http://schemas.openxmlformats.org/officeDocument/2006/relationships/customXml" Target="../ink/ink10.xml"/><Relationship Id="rId43" Type="http://schemas.openxmlformats.org/officeDocument/2006/relationships/image" Target="../media/image25.png"/><Relationship Id="rId64" Type="http://schemas.openxmlformats.org/officeDocument/2006/relationships/image" Target="../media/image35.png"/><Relationship Id="rId118" Type="http://schemas.openxmlformats.org/officeDocument/2006/relationships/customXml" Target="../ink/ink60.xml"/><Relationship Id="rId139" Type="http://schemas.openxmlformats.org/officeDocument/2006/relationships/image" Target="../media/image71.png"/><Relationship Id="rId85" Type="http://schemas.openxmlformats.org/officeDocument/2006/relationships/customXml" Target="../ink/ink43.xml"/><Relationship Id="rId150" Type="http://schemas.openxmlformats.org/officeDocument/2006/relationships/customXml" Target="../ink/ink76.xml"/><Relationship Id="rId171" Type="http://schemas.openxmlformats.org/officeDocument/2006/relationships/image" Target="../media/image87.png"/><Relationship Id="rId192" Type="http://schemas.openxmlformats.org/officeDocument/2006/relationships/customXml" Target="../ink/ink97.xml"/><Relationship Id="rId206" Type="http://schemas.openxmlformats.org/officeDocument/2006/relationships/customXml" Target="../ink/ink104.xml"/><Relationship Id="rId12" Type="http://schemas.openxmlformats.org/officeDocument/2006/relationships/customXml" Target="../ink/ink5.xml"/><Relationship Id="rId33" Type="http://schemas.openxmlformats.org/officeDocument/2006/relationships/image" Target="../media/image20.png"/><Relationship Id="rId108" Type="http://schemas.openxmlformats.org/officeDocument/2006/relationships/customXml" Target="../ink/ink55.xml"/><Relationship Id="rId129" Type="http://schemas.openxmlformats.org/officeDocument/2006/relationships/image" Target="../media/image66.png"/><Relationship Id="rId54" Type="http://schemas.openxmlformats.org/officeDocument/2006/relationships/image" Target="../media/image30.png"/><Relationship Id="rId75" Type="http://schemas.openxmlformats.org/officeDocument/2006/relationships/customXml" Target="../ink/ink37.xml"/><Relationship Id="rId96" Type="http://schemas.openxmlformats.org/officeDocument/2006/relationships/image" Target="../media/image50.png"/><Relationship Id="rId140" Type="http://schemas.openxmlformats.org/officeDocument/2006/relationships/customXml" Target="../ink/ink71.xml"/><Relationship Id="rId161" Type="http://schemas.openxmlformats.org/officeDocument/2006/relationships/image" Target="../media/image82.png"/><Relationship Id="rId182" Type="http://schemas.openxmlformats.org/officeDocument/2006/relationships/customXml" Target="../ink/ink92.xml"/><Relationship Id="rId6" Type="http://schemas.openxmlformats.org/officeDocument/2006/relationships/image" Target="../media/image6.png"/><Relationship Id="rId23" Type="http://schemas.openxmlformats.org/officeDocument/2006/relationships/image" Target="../media/image15.png"/><Relationship Id="rId119" Type="http://schemas.openxmlformats.org/officeDocument/2006/relationships/image" Target="../media/image61.png"/><Relationship Id="rId44" Type="http://schemas.openxmlformats.org/officeDocument/2006/relationships/customXml" Target="../ink/ink21.xml"/><Relationship Id="rId65" Type="http://schemas.openxmlformats.org/officeDocument/2006/relationships/customXml" Target="../ink/ink32.xml"/><Relationship Id="rId86" Type="http://schemas.openxmlformats.org/officeDocument/2006/relationships/image" Target="../media/image45.png"/><Relationship Id="rId130" Type="http://schemas.openxmlformats.org/officeDocument/2006/relationships/customXml" Target="../ink/ink66.xml"/><Relationship Id="rId151" Type="http://schemas.openxmlformats.org/officeDocument/2006/relationships/image" Target="../media/image77.png"/><Relationship Id="rId172" Type="http://schemas.openxmlformats.org/officeDocument/2006/relationships/customXml" Target="../ink/ink87.xml"/><Relationship Id="rId193" Type="http://schemas.openxmlformats.org/officeDocument/2006/relationships/image" Target="../media/image97.png"/><Relationship Id="rId207" Type="http://schemas.openxmlformats.org/officeDocument/2006/relationships/customXml" Target="../ink/ink105.xml"/><Relationship Id="rId13" Type="http://schemas.openxmlformats.org/officeDocument/2006/relationships/image" Target="../media/image10.png"/><Relationship Id="rId109" Type="http://schemas.openxmlformats.org/officeDocument/2006/relationships/image" Target="../media/image56.png"/><Relationship Id="rId34" Type="http://schemas.openxmlformats.org/officeDocument/2006/relationships/customXml" Target="../ink/ink16.xml"/><Relationship Id="rId55" Type="http://schemas.openxmlformats.org/officeDocument/2006/relationships/customXml" Target="../ink/ink27.xml"/><Relationship Id="rId76" Type="http://schemas.openxmlformats.org/officeDocument/2006/relationships/image" Target="../media/image41.png"/><Relationship Id="rId97" Type="http://schemas.openxmlformats.org/officeDocument/2006/relationships/customXml" Target="../ink/ink49.xml"/><Relationship Id="rId120" Type="http://schemas.openxmlformats.org/officeDocument/2006/relationships/customXml" Target="../ink/ink61.xml"/><Relationship Id="rId141" Type="http://schemas.openxmlformats.org/officeDocument/2006/relationships/image" Target="../media/image72.png"/><Relationship Id="rId7" Type="http://schemas.openxmlformats.org/officeDocument/2006/relationships/image" Target="../media/image7.png"/><Relationship Id="rId162" Type="http://schemas.openxmlformats.org/officeDocument/2006/relationships/customXml" Target="../ink/ink82.xml"/><Relationship Id="rId183" Type="http://schemas.openxmlformats.org/officeDocument/2006/relationships/image" Target="../media/image92.png"/><Relationship Id="rId24" Type="http://schemas.openxmlformats.org/officeDocument/2006/relationships/customXml" Target="../ink/ink11.xml"/><Relationship Id="rId45" Type="http://schemas.openxmlformats.org/officeDocument/2006/relationships/image" Target="../media/image26.png"/><Relationship Id="rId66" Type="http://schemas.openxmlformats.org/officeDocument/2006/relationships/image" Target="../media/image36.png"/><Relationship Id="rId87" Type="http://schemas.openxmlformats.org/officeDocument/2006/relationships/customXml" Target="../ink/ink44.xml"/><Relationship Id="rId110" Type="http://schemas.openxmlformats.org/officeDocument/2006/relationships/customXml" Target="../ink/ink56.xml"/><Relationship Id="rId131" Type="http://schemas.openxmlformats.org/officeDocument/2006/relationships/image" Target="../media/image67.png"/><Relationship Id="rId61" Type="http://schemas.openxmlformats.org/officeDocument/2006/relationships/customXml" Target="../ink/ink30.xml"/><Relationship Id="rId82" Type="http://schemas.openxmlformats.org/officeDocument/2006/relationships/image" Target="../media/image44.png"/><Relationship Id="rId152" Type="http://schemas.openxmlformats.org/officeDocument/2006/relationships/customXml" Target="../ink/ink77.xml"/><Relationship Id="rId173" Type="http://schemas.openxmlformats.org/officeDocument/2006/relationships/image" Target="../media/image3.png"/><Relationship Id="rId194" Type="http://schemas.openxmlformats.org/officeDocument/2006/relationships/customXml" Target="../ink/ink98.xml"/><Relationship Id="rId199" Type="http://schemas.openxmlformats.org/officeDocument/2006/relationships/image" Target="../media/image100.png"/><Relationship Id="rId203" Type="http://schemas.openxmlformats.org/officeDocument/2006/relationships/image" Target="../media/image102.png"/><Relationship Id="rId208" Type="http://schemas.openxmlformats.org/officeDocument/2006/relationships/image" Target="../media/image104.png"/><Relationship Id="rId19" Type="http://schemas.openxmlformats.org/officeDocument/2006/relationships/image" Target="../media/image13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21.png"/><Relationship Id="rId56" Type="http://schemas.openxmlformats.org/officeDocument/2006/relationships/image" Target="../media/image31.png"/><Relationship Id="rId77" Type="http://schemas.openxmlformats.org/officeDocument/2006/relationships/customXml" Target="../ink/ink38.xml"/><Relationship Id="rId100" Type="http://schemas.openxmlformats.org/officeDocument/2006/relationships/customXml" Target="../ink/ink51.xml"/><Relationship Id="rId105" Type="http://schemas.openxmlformats.org/officeDocument/2006/relationships/image" Target="../media/image54.png"/><Relationship Id="rId126" Type="http://schemas.openxmlformats.org/officeDocument/2006/relationships/customXml" Target="../ink/ink64.xml"/><Relationship Id="rId147" Type="http://schemas.openxmlformats.org/officeDocument/2006/relationships/image" Target="../media/image75.png"/><Relationship Id="rId168" Type="http://schemas.openxmlformats.org/officeDocument/2006/relationships/customXml" Target="../ink/ink85.xml"/><Relationship Id="rId8" Type="http://schemas.openxmlformats.org/officeDocument/2006/relationships/customXml" Target="../ink/ink3.xml"/><Relationship Id="rId51" Type="http://schemas.openxmlformats.org/officeDocument/2006/relationships/image" Target="../media/image29.png"/><Relationship Id="rId72" Type="http://schemas.openxmlformats.org/officeDocument/2006/relationships/image" Target="../media/image39.png"/><Relationship Id="rId93" Type="http://schemas.openxmlformats.org/officeDocument/2006/relationships/customXml" Target="../ink/ink47.xml"/><Relationship Id="rId98" Type="http://schemas.openxmlformats.org/officeDocument/2006/relationships/image" Target="../media/image51.png"/><Relationship Id="rId121" Type="http://schemas.openxmlformats.org/officeDocument/2006/relationships/image" Target="../media/image62.png"/><Relationship Id="rId142" Type="http://schemas.openxmlformats.org/officeDocument/2006/relationships/customXml" Target="../ink/ink72.xml"/><Relationship Id="rId163" Type="http://schemas.openxmlformats.org/officeDocument/2006/relationships/image" Target="../media/image83.png"/><Relationship Id="rId184" Type="http://schemas.openxmlformats.org/officeDocument/2006/relationships/customXml" Target="../ink/ink93.xml"/><Relationship Id="rId189" Type="http://schemas.openxmlformats.org/officeDocument/2006/relationships/image" Target="../media/image95.png"/><Relationship Id="rId3" Type="http://schemas.openxmlformats.org/officeDocument/2006/relationships/tags" Target="../tags/tag5.xml"/><Relationship Id="rId25" Type="http://schemas.openxmlformats.org/officeDocument/2006/relationships/image" Target="../media/image16.png"/><Relationship Id="rId46" Type="http://schemas.openxmlformats.org/officeDocument/2006/relationships/customXml" Target="../ink/ink22.xml"/><Relationship Id="rId67" Type="http://schemas.openxmlformats.org/officeDocument/2006/relationships/customXml" Target="../ink/ink33.xml"/><Relationship Id="rId116" Type="http://schemas.openxmlformats.org/officeDocument/2006/relationships/customXml" Target="../ink/ink59.xml"/><Relationship Id="rId137" Type="http://schemas.openxmlformats.org/officeDocument/2006/relationships/image" Target="../media/image70.png"/><Relationship Id="rId158" Type="http://schemas.openxmlformats.org/officeDocument/2006/relationships/customXml" Target="../ink/ink80.xml"/><Relationship Id="rId20" Type="http://schemas.openxmlformats.org/officeDocument/2006/relationships/customXml" Target="../ink/ink9.xml"/><Relationship Id="rId41" Type="http://schemas.openxmlformats.org/officeDocument/2006/relationships/image" Target="../media/image24.png"/><Relationship Id="rId62" Type="http://schemas.openxmlformats.org/officeDocument/2006/relationships/image" Target="../media/image34.png"/><Relationship Id="rId83" Type="http://schemas.openxmlformats.org/officeDocument/2006/relationships/customXml" Target="../ink/ink41.xml"/><Relationship Id="rId88" Type="http://schemas.openxmlformats.org/officeDocument/2006/relationships/image" Target="../media/image46.png"/><Relationship Id="rId111" Type="http://schemas.openxmlformats.org/officeDocument/2006/relationships/image" Target="../media/image57.png"/><Relationship Id="rId132" Type="http://schemas.openxmlformats.org/officeDocument/2006/relationships/customXml" Target="../ink/ink67.xml"/><Relationship Id="rId153" Type="http://schemas.openxmlformats.org/officeDocument/2006/relationships/image" Target="../media/image78.png"/><Relationship Id="rId174" Type="http://schemas.openxmlformats.org/officeDocument/2006/relationships/customXml" Target="../ink/ink88.xml"/><Relationship Id="rId179" Type="http://schemas.openxmlformats.org/officeDocument/2006/relationships/image" Target="../media/image90.png"/><Relationship Id="rId195" Type="http://schemas.openxmlformats.org/officeDocument/2006/relationships/image" Target="../media/image98.png"/><Relationship Id="rId209" Type="http://schemas.openxmlformats.org/officeDocument/2006/relationships/customXml" Target="../ink/ink106.xml"/><Relationship Id="rId190" Type="http://schemas.openxmlformats.org/officeDocument/2006/relationships/customXml" Target="../ink/ink96.xml"/><Relationship Id="rId204" Type="http://schemas.openxmlformats.org/officeDocument/2006/relationships/customXml" Target="../ink/ink103.xml"/><Relationship Id="rId15" Type="http://schemas.openxmlformats.org/officeDocument/2006/relationships/image" Target="../media/image11.png"/><Relationship Id="rId36" Type="http://schemas.openxmlformats.org/officeDocument/2006/relationships/customXml" Target="../ink/ink17.xml"/><Relationship Id="rId57" Type="http://schemas.openxmlformats.org/officeDocument/2006/relationships/customXml" Target="../ink/ink28.xml"/><Relationship Id="rId106" Type="http://schemas.openxmlformats.org/officeDocument/2006/relationships/customXml" Target="../ink/ink54.xml"/><Relationship Id="rId127" Type="http://schemas.openxmlformats.org/officeDocument/2006/relationships/image" Target="../media/image65.png"/><Relationship Id="rId10" Type="http://schemas.openxmlformats.org/officeDocument/2006/relationships/customXml" Target="../ink/ink4.xml"/><Relationship Id="rId31" Type="http://schemas.openxmlformats.org/officeDocument/2006/relationships/image" Target="../media/image19.png"/><Relationship Id="rId52" Type="http://schemas.openxmlformats.org/officeDocument/2006/relationships/customXml" Target="../ink/ink25.xml"/><Relationship Id="rId73" Type="http://schemas.openxmlformats.org/officeDocument/2006/relationships/customXml" Target="../ink/ink36.xml"/><Relationship Id="rId78" Type="http://schemas.openxmlformats.org/officeDocument/2006/relationships/image" Target="../media/image42.png"/><Relationship Id="rId94" Type="http://schemas.openxmlformats.org/officeDocument/2006/relationships/image" Target="../media/image49.png"/><Relationship Id="rId99" Type="http://schemas.openxmlformats.org/officeDocument/2006/relationships/customXml" Target="../ink/ink50.xml"/><Relationship Id="rId101" Type="http://schemas.openxmlformats.org/officeDocument/2006/relationships/image" Target="../media/image52.png"/><Relationship Id="rId122" Type="http://schemas.openxmlformats.org/officeDocument/2006/relationships/customXml" Target="../ink/ink62.xml"/><Relationship Id="rId143" Type="http://schemas.openxmlformats.org/officeDocument/2006/relationships/image" Target="../media/image73.png"/><Relationship Id="rId148" Type="http://schemas.openxmlformats.org/officeDocument/2006/relationships/customXml" Target="../ink/ink75.xml"/><Relationship Id="rId164" Type="http://schemas.openxmlformats.org/officeDocument/2006/relationships/customXml" Target="../ink/ink83.xml"/><Relationship Id="rId169" Type="http://schemas.openxmlformats.org/officeDocument/2006/relationships/image" Target="../media/image86.png"/><Relationship Id="rId185" Type="http://schemas.openxmlformats.org/officeDocument/2006/relationships/image" Target="../media/image93.png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8.png"/><Relationship Id="rId180" Type="http://schemas.openxmlformats.org/officeDocument/2006/relationships/customXml" Target="../ink/ink91.xml"/><Relationship Id="rId210" Type="http://schemas.openxmlformats.org/officeDocument/2006/relationships/customXml" Target="../ink/ink107.xml"/><Relationship Id="rId26" Type="http://schemas.openxmlformats.org/officeDocument/2006/relationships/customXml" Target="../ink/ink12.xml"/><Relationship Id="rId47" Type="http://schemas.openxmlformats.org/officeDocument/2006/relationships/image" Target="../media/image27.png"/><Relationship Id="rId68" Type="http://schemas.openxmlformats.org/officeDocument/2006/relationships/image" Target="../media/image37.png"/><Relationship Id="rId89" Type="http://schemas.openxmlformats.org/officeDocument/2006/relationships/customXml" Target="../ink/ink45.xml"/><Relationship Id="rId112" Type="http://schemas.openxmlformats.org/officeDocument/2006/relationships/customXml" Target="../ink/ink57.xml"/><Relationship Id="rId133" Type="http://schemas.openxmlformats.org/officeDocument/2006/relationships/image" Target="../media/image68.png"/><Relationship Id="rId154" Type="http://schemas.openxmlformats.org/officeDocument/2006/relationships/customXml" Target="../ink/ink78.xml"/><Relationship Id="rId175" Type="http://schemas.openxmlformats.org/officeDocument/2006/relationships/image" Target="../media/image88.png"/><Relationship Id="rId196" Type="http://schemas.openxmlformats.org/officeDocument/2006/relationships/customXml" Target="../ink/ink99.xml"/><Relationship Id="rId200" Type="http://schemas.openxmlformats.org/officeDocument/2006/relationships/customXml" Target="../ink/ink101.xml"/><Relationship Id="rId16" Type="http://schemas.openxmlformats.org/officeDocument/2006/relationships/customXml" Target="../ink/ink7.xml"/><Relationship Id="rId37" Type="http://schemas.openxmlformats.org/officeDocument/2006/relationships/image" Target="../media/image22.png"/><Relationship Id="rId58" Type="http://schemas.openxmlformats.org/officeDocument/2006/relationships/image" Target="../media/image32.png"/><Relationship Id="rId79" Type="http://schemas.openxmlformats.org/officeDocument/2006/relationships/customXml" Target="../ink/ink39.xml"/><Relationship Id="rId102" Type="http://schemas.openxmlformats.org/officeDocument/2006/relationships/customXml" Target="../ink/ink52.xml"/><Relationship Id="rId123" Type="http://schemas.openxmlformats.org/officeDocument/2006/relationships/image" Target="../media/image63.png"/><Relationship Id="rId144" Type="http://schemas.openxmlformats.org/officeDocument/2006/relationships/customXml" Target="../ink/ink73.xml"/><Relationship Id="rId90" Type="http://schemas.openxmlformats.org/officeDocument/2006/relationships/image" Target="../media/image47.png"/><Relationship Id="rId165" Type="http://schemas.openxmlformats.org/officeDocument/2006/relationships/image" Target="../media/image84.png"/><Relationship Id="rId186" Type="http://schemas.openxmlformats.org/officeDocument/2006/relationships/customXml" Target="../ink/ink94.xml"/><Relationship Id="rId211" Type="http://schemas.openxmlformats.org/officeDocument/2006/relationships/image" Target="../media/image105.png"/><Relationship Id="rId27" Type="http://schemas.openxmlformats.org/officeDocument/2006/relationships/image" Target="../media/image17.png"/><Relationship Id="rId48" Type="http://schemas.openxmlformats.org/officeDocument/2006/relationships/customXml" Target="../ink/ink23.xml"/><Relationship Id="rId69" Type="http://schemas.openxmlformats.org/officeDocument/2006/relationships/customXml" Target="../ink/ink34.xml"/><Relationship Id="rId113" Type="http://schemas.openxmlformats.org/officeDocument/2006/relationships/image" Target="../media/image58.png"/><Relationship Id="rId134" Type="http://schemas.openxmlformats.org/officeDocument/2006/relationships/customXml" Target="../ink/ink68.xml"/><Relationship Id="rId80" Type="http://schemas.openxmlformats.org/officeDocument/2006/relationships/image" Target="../media/image43.png"/><Relationship Id="rId155" Type="http://schemas.openxmlformats.org/officeDocument/2006/relationships/image" Target="../media/image79.png"/><Relationship Id="rId176" Type="http://schemas.openxmlformats.org/officeDocument/2006/relationships/customXml" Target="../ink/ink89.xml"/><Relationship Id="rId197" Type="http://schemas.openxmlformats.org/officeDocument/2006/relationships/image" Target="../media/image99.png"/><Relationship Id="rId201" Type="http://schemas.openxmlformats.org/officeDocument/2006/relationships/image" Target="../media/image101.png"/><Relationship Id="rId17" Type="http://schemas.openxmlformats.org/officeDocument/2006/relationships/image" Target="../media/image12.png"/><Relationship Id="rId38" Type="http://schemas.openxmlformats.org/officeDocument/2006/relationships/customXml" Target="../ink/ink18.xml"/><Relationship Id="rId59" Type="http://schemas.openxmlformats.org/officeDocument/2006/relationships/customXml" Target="../ink/ink29.xml"/><Relationship Id="rId103" Type="http://schemas.openxmlformats.org/officeDocument/2006/relationships/image" Target="../media/image53.png"/><Relationship Id="rId124" Type="http://schemas.openxmlformats.org/officeDocument/2006/relationships/customXml" Target="../ink/ink63.xml"/><Relationship Id="rId70" Type="http://schemas.openxmlformats.org/officeDocument/2006/relationships/image" Target="../media/image38.png"/><Relationship Id="rId91" Type="http://schemas.openxmlformats.org/officeDocument/2006/relationships/customXml" Target="../ink/ink46.xml"/><Relationship Id="rId145" Type="http://schemas.openxmlformats.org/officeDocument/2006/relationships/image" Target="../media/image74.png"/><Relationship Id="rId166" Type="http://schemas.openxmlformats.org/officeDocument/2006/relationships/customXml" Target="../ink/ink84.xml"/><Relationship Id="rId187" Type="http://schemas.openxmlformats.org/officeDocument/2006/relationships/image" Target="../media/image94.png"/><Relationship Id="rId1" Type="http://schemas.openxmlformats.org/officeDocument/2006/relationships/tags" Target="../tags/tag3.xml"/><Relationship Id="rId28" Type="http://schemas.openxmlformats.org/officeDocument/2006/relationships/customXml" Target="../ink/ink13.xml"/><Relationship Id="rId49" Type="http://schemas.openxmlformats.org/officeDocument/2006/relationships/image" Target="../media/image28.png"/><Relationship Id="rId114" Type="http://schemas.openxmlformats.org/officeDocument/2006/relationships/customXml" Target="../ink/ink58.xml"/><Relationship Id="rId60" Type="http://schemas.openxmlformats.org/officeDocument/2006/relationships/image" Target="../media/image33.png"/><Relationship Id="rId81" Type="http://schemas.openxmlformats.org/officeDocument/2006/relationships/customXml" Target="../ink/ink40.xml"/><Relationship Id="rId135" Type="http://schemas.openxmlformats.org/officeDocument/2006/relationships/image" Target="../media/image69.png"/><Relationship Id="rId156" Type="http://schemas.openxmlformats.org/officeDocument/2006/relationships/customXml" Target="../ink/ink79.xml"/><Relationship Id="rId177" Type="http://schemas.openxmlformats.org/officeDocument/2006/relationships/image" Target="../media/image89.png"/><Relationship Id="rId198" Type="http://schemas.openxmlformats.org/officeDocument/2006/relationships/customXml" Target="../ink/ink100.xml"/><Relationship Id="rId202" Type="http://schemas.openxmlformats.org/officeDocument/2006/relationships/customXml" Target="../ink/ink102.xml"/><Relationship Id="rId18" Type="http://schemas.openxmlformats.org/officeDocument/2006/relationships/customXml" Target="../ink/ink8.xml"/><Relationship Id="rId39" Type="http://schemas.openxmlformats.org/officeDocument/2006/relationships/image" Target="../media/image23.png"/><Relationship Id="rId50" Type="http://schemas.openxmlformats.org/officeDocument/2006/relationships/customXml" Target="../ink/ink24.xml"/><Relationship Id="rId104" Type="http://schemas.openxmlformats.org/officeDocument/2006/relationships/customXml" Target="../ink/ink53.xml"/><Relationship Id="rId125" Type="http://schemas.openxmlformats.org/officeDocument/2006/relationships/image" Target="../media/image64.png"/><Relationship Id="rId146" Type="http://schemas.openxmlformats.org/officeDocument/2006/relationships/customXml" Target="../ink/ink74.xml"/><Relationship Id="rId167" Type="http://schemas.openxmlformats.org/officeDocument/2006/relationships/image" Target="../media/image85.png"/><Relationship Id="rId188" Type="http://schemas.openxmlformats.org/officeDocument/2006/relationships/customXml" Target="../ink/ink95.xml"/><Relationship Id="rId71" Type="http://schemas.openxmlformats.org/officeDocument/2006/relationships/customXml" Target="../ink/ink35.xml"/><Relationship Id="rId92" Type="http://schemas.openxmlformats.org/officeDocument/2006/relationships/image" Target="../media/image48.png"/><Relationship Id="rId2" Type="http://schemas.openxmlformats.org/officeDocument/2006/relationships/tags" Target="../tags/tag4.xml"/><Relationship Id="rId29" Type="http://schemas.openxmlformats.org/officeDocument/2006/relationships/image" Target="../media/image18.png"/><Relationship Id="rId40" Type="http://schemas.openxmlformats.org/officeDocument/2006/relationships/customXml" Target="../ink/ink19.xml"/><Relationship Id="rId115" Type="http://schemas.openxmlformats.org/officeDocument/2006/relationships/image" Target="../media/image59.png"/><Relationship Id="rId136" Type="http://schemas.openxmlformats.org/officeDocument/2006/relationships/customXml" Target="../ink/ink69.xml"/><Relationship Id="rId157" Type="http://schemas.openxmlformats.org/officeDocument/2006/relationships/image" Target="../media/image80.png"/><Relationship Id="rId178" Type="http://schemas.openxmlformats.org/officeDocument/2006/relationships/customXml" Target="../ink/ink9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9.png"/><Relationship Id="rId7" Type="http://schemas.openxmlformats.org/officeDocument/2006/relationships/image" Target="../media/image1351.png"/><Relationship Id="rId2" Type="http://schemas.openxmlformats.org/officeDocument/2006/relationships/customXml" Target="../ink/ink1353.xml"/><Relationship Id="rId1" Type="http://schemas.openxmlformats.org/officeDocument/2006/relationships/slideLayout" Target="../slideLayouts/slideLayout47.xml"/><Relationship Id="rId6" Type="http://schemas.openxmlformats.org/officeDocument/2006/relationships/customXml" Target="../ink/ink1355.xml"/><Relationship Id="rId5" Type="http://schemas.openxmlformats.org/officeDocument/2006/relationships/image" Target="../media/image1350.png"/><Relationship Id="rId4" Type="http://schemas.openxmlformats.org/officeDocument/2006/relationships/customXml" Target="../ink/ink1354.xml"/></Relationships>
</file>

<file path=ppt/slides/_rels/slide3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09.png"/><Relationship Id="rId299" Type="http://schemas.openxmlformats.org/officeDocument/2006/relationships/customXml" Target="../ink/ink1509.xml"/><Relationship Id="rId21" Type="http://schemas.openxmlformats.org/officeDocument/2006/relationships/image" Target="../media/image1361.png"/><Relationship Id="rId63" Type="http://schemas.openxmlformats.org/officeDocument/2006/relationships/image" Target="../media/image1382.png"/><Relationship Id="rId159" Type="http://schemas.openxmlformats.org/officeDocument/2006/relationships/image" Target="../media/image1429.png"/><Relationship Id="rId170" Type="http://schemas.openxmlformats.org/officeDocument/2006/relationships/customXml" Target="../ink/ink1438.xml"/><Relationship Id="rId226" Type="http://schemas.openxmlformats.org/officeDocument/2006/relationships/image" Target="../media/image1460.png"/><Relationship Id="rId268" Type="http://schemas.openxmlformats.org/officeDocument/2006/relationships/customXml" Target="../ink/ink1493.xml"/><Relationship Id="rId32" Type="http://schemas.openxmlformats.org/officeDocument/2006/relationships/customXml" Target="../ink/ink1369.xml"/><Relationship Id="rId74" Type="http://schemas.openxmlformats.org/officeDocument/2006/relationships/customXml" Target="../ink/ink1390.xml"/><Relationship Id="rId128" Type="http://schemas.openxmlformats.org/officeDocument/2006/relationships/customXml" Target="../ink/ink1417.xml"/><Relationship Id="rId5" Type="http://schemas.openxmlformats.org/officeDocument/2006/relationships/image" Target="../media/image1353.png"/><Relationship Id="rId181" Type="http://schemas.openxmlformats.org/officeDocument/2006/relationships/image" Target="../media/image1440.png"/><Relationship Id="rId237" Type="http://schemas.openxmlformats.org/officeDocument/2006/relationships/customXml" Target="../ink/ink1473.xml"/><Relationship Id="rId279" Type="http://schemas.openxmlformats.org/officeDocument/2006/relationships/image" Target="../media/image1481.png"/><Relationship Id="rId43" Type="http://schemas.openxmlformats.org/officeDocument/2006/relationships/image" Target="../media/image1372.png"/><Relationship Id="rId139" Type="http://schemas.openxmlformats.org/officeDocument/2006/relationships/image" Target="../media/image1419.png"/><Relationship Id="rId290" Type="http://schemas.openxmlformats.org/officeDocument/2006/relationships/image" Target="../media/image1486.png"/><Relationship Id="rId304" Type="http://schemas.openxmlformats.org/officeDocument/2006/relationships/image" Target="../media/image1493.png"/><Relationship Id="rId85" Type="http://schemas.openxmlformats.org/officeDocument/2006/relationships/image" Target="../media/image1393.png"/><Relationship Id="rId150" Type="http://schemas.openxmlformats.org/officeDocument/2006/relationships/customXml" Target="../ink/ink1428.xml"/><Relationship Id="rId192" Type="http://schemas.openxmlformats.org/officeDocument/2006/relationships/customXml" Target="../ink/ink1449.xml"/><Relationship Id="rId206" Type="http://schemas.openxmlformats.org/officeDocument/2006/relationships/image" Target="../media/image1451.png"/><Relationship Id="rId248" Type="http://schemas.openxmlformats.org/officeDocument/2006/relationships/image" Target="../media/image87.png"/><Relationship Id="rId12" Type="http://schemas.openxmlformats.org/officeDocument/2006/relationships/customXml" Target="../ink/ink1359.xml"/><Relationship Id="rId108" Type="http://schemas.openxmlformats.org/officeDocument/2006/relationships/customXml" Target="../ink/ink1407.xml"/><Relationship Id="rId315" Type="http://schemas.openxmlformats.org/officeDocument/2006/relationships/customXml" Target="../ink/ink1517.xml"/><Relationship Id="rId54" Type="http://schemas.openxmlformats.org/officeDocument/2006/relationships/customXml" Target="../ink/ink1380.xml"/><Relationship Id="rId96" Type="http://schemas.openxmlformats.org/officeDocument/2006/relationships/customXml" Target="../ink/ink1401.xml"/><Relationship Id="rId161" Type="http://schemas.openxmlformats.org/officeDocument/2006/relationships/image" Target="../media/image1430.png"/><Relationship Id="rId217" Type="http://schemas.openxmlformats.org/officeDocument/2006/relationships/image" Target="../media/image1456.png"/><Relationship Id="rId259" Type="http://schemas.openxmlformats.org/officeDocument/2006/relationships/customXml" Target="../ink/ink1488.xml"/><Relationship Id="rId23" Type="http://schemas.openxmlformats.org/officeDocument/2006/relationships/image" Target="../media/image1362.png"/><Relationship Id="rId119" Type="http://schemas.openxmlformats.org/officeDocument/2006/relationships/image" Target="../media/image1410.png"/><Relationship Id="rId270" Type="http://schemas.openxmlformats.org/officeDocument/2006/relationships/customXml" Target="../ink/ink1494.xml"/><Relationship Id="rId65" Type="http://schemas.openxmlformats.org/officeDocument/2006/relationships/image" Target="../media/image1383.png"/><Relationship Id="rId130" Type="http://schemas.openxmlformats.org/officeDocument/2006/relationships/customXml" Target="../ink/ink1418.xml"/><Relationship Id="rId172" Type="http://schemas.openxmlformats.org/officeDocument/2006/relationships/customXml" Target="../ink/ink1439.xml"/><Relationship Id="rId228" Type="http://schemas.openxmlformats.org/officeDocument/2006/relationships/image" Target="../media/image1461.png"/><Relationship Id="rId13" Type="http://schemas.openxmlformats.org/officeDocument/2006/relationships/image" Target="../media/image1357.png"/><Relationship Id="rId109" Type="http://schemas.openxmlformats.org/officeDocument/2006/relationships/image" Target="../media/image1405.png"/><Relationship Id="rId260" Type="http://schemas.openxmlformats.org/officeDocument/2006/relationships/image" Target="../media/image1472.png"/><Relationship Id="rId281" Type="http://schemas.openxmlformats.org/officeDocument/2006/relationships/image" Target="../media/image1482.png"/><Relationship Id="rId316" Type="http://schemas.openxmlformats.org/officeDocument/2006/relationships/image" Target="../media/image1499.png"/><Relationship Id="rId34" Type="http://schemas.openxmlformats.org/officeDocument/2006/relationships/customXml" Target="../ink/ink1370.xml"/><Relationship Id="rId55" Type="http://schemas.openxmlformats.org/officeDocument/2006/relationships/image" Target="../media/image1378.png"/><Relationship Id="rId76" Type="http://schemas.openxmlformats.org/officeDocument/2006/relationships/customXml" Target="../ink/ink1391.xml"/><Relationship Id="rId97" Type="http://schemas.openxmlformats.org/officeDocument/2006/relationships/image" Target="../media/image1399.png"/><Relationship Id="rId120" Type="http://schemas.openxmlformats.org/officeDocument/2006/relationships/customXml" Target="../ink/ink1413.xml"/><Relationship Id="rId141" Type="http://schemas.openxmlformats.org/officeDocument/2006/relationships/image" Target="../media/image1420.png"/><Relationship Id="rId7" Type="http://schemas.openxmlformats.org/officeDocument/2006/relationships/image" Target="../media/image1354.png"/><Relationship Id="rId162" Type="http://schemas.openxmlformats.org/officeDocument/2006/relationships/customXml" Target="../ink/ink1434.xml"/><Relationship Id="rId183" Type="http://schemas.openxmlformats.org/officeDocument/2006/relationships/image" Target="../media/image1441.png"/><Relationship Id="rId218" Type="http://schemas.openxmlformats.org/officeDocument/2006/relationships/customXml" Target="../ink/ink1463.xml"/><Relationship Id="rId239" Type="http://schemas.openxmlformats.org/officeDocument/2006/relationships/customXml" Target="../ink/ink1474.xml"/><Relationship Id="rId250" Type="http://schemas.openxmlformats.org/officeDocument/2006/relationships/customXml" Target="../ink/ink1481.xml"/><Relationship Id="rId271" Type="http://schemas.openxmlformats.org/officeDocument/2006/relationships/image" Target="../media/image1477.png"/><Relationship Id="rId292" Type="http://schemas.openxmlformats.org/officeDocument/2006/relationships/image" Target="../media/image1487.png"/><Relationship Id="rId306" Type="http://schemas.openxmlformats.org/officeDocument/2006/relationships/image" Target="../media/image1494.png"/><Relationship Id="rId24" Type="http://schemas.openxmlformats.org/officeDocument/2006/relationships/customXml" Target="../ink/ink1365.xml"/><Relationship Id="rId45" Type="http://schemas.openxmlformats.org/officeDocument/2006/relationships/image" Target="../media/image1373.png"/><Relationship Id="rId66" Type="http://schemas.openxmlformats.org/officeDocument/2006/relationships/customXml" Target="../ink/ink1386.xml"/><Relationship Id="rId87" Type="http://schemas.openxmlformats.org/officeDocument/2006/relationships/image" Target="../media/image1394.png"/><Relationship Id="rId110" Type="http://schemas.openxmlformats.org/officeDocument/2006/relationships/customXml" Target="../ink/ink1408.xml"/><Relationship Id="rId131" Type="http://schemas.openxmlformats.org/officeDocument/2006/relationships/image" Target="../media/image1415.png"/><Relationship Id="rId152" Type="http://schemas.openxmlformats.org/officeDocument/2006/relationships/customXml" Target="../ink/ink1429.xml"/><Relationship Id="rId173" Type="http://schemas.openxmlformats.org/officeDocument/2006/relationships/image" Target="../media/image1436.png"/><Relationship Id="rId194" Type="http://schemas.openxmlformats.org/officeDocument/2006/relationships/customXml" Target="../ink/ink1450.xml"/><Relationship Id="rId208" Type="http://schemas.openxmlformats.org/officeDocument/2006/relationships/customXml" Target="../ink/ink1458.xml"/><Relationship Id="rId229" Type="http://schemas.openxmlformats.org/officeDocument/2006/relationships/customXml" Target="../ink/ink1469.xml"/><Relationship Id="rId240" Type="http://schemas.openxmlformats.org/officeDocument/2006/relationships/image" Target="../media/image1467.png"/><Relationship Id="rId261" Type="http://schemas.openxmlformats.org/officeDocument/2006/relationships/customXml" Target="../ink/ink1489.xml"/><Relationship Id="rId14" Type="http://schemas.openxmlformats.org/officeDocument/2006/relationships/customXml" Target="../ink/ink1360.xml"/><Relationship Id="rId35" Type="http://schemas.openxmlformats.org/officeDocument/2006/relationships/image" Target="../media/image1368.png"/><Relationship Id="rId56" Type="http://schemas.openxmlformats.org/officeDocument/2006/relationships/customXml" Target="../ink/ink1381.xml"/><Relationship Id="rId77" Type="http://schemas.openxmlformats.org/officeDocument/2006/relationships/image" Target="../media/image1389.png"/><Relationship Id="rId100" Type="http://schemas.openxmlformats.org/officeDocument/2006/relationships/customXml" Target="../ink/ink1403.xml"/><Relationship Id="rId282" Type="http://schemas.openxmlformats.org/officeDocument/2006/relationships/customXml" Target="../ink/ink1500.xml"/><Relationship Id="rId317" Type="http://schemas.openxmlformats.org/officeDocument/2006/relationships/customXml" Target="../ink/ink1518.xml"/><Relationship Id="rId8" Type="http://schemas.openxmlformats.org/officeDocument/2006/relationships/customXml" Target="../ink/ink1357.xml"/><Relationship Id="rId98" Type="http://schemas.openxmlformats.org/officeDocument/2006/relationships/customXml" Target="../ink/ink1402.xml"/><Relationship Id="rId121" Type="http://schemas.openxmlformats.org/officeDocument/2006/relationships/image" Target="../media/image1411.png"/><Relationship Id="rId142" Type="http://schemas.openxmlformats.org/officeDocument/2006/relationships/customXml" Target="../ink/ink1424.xml"/><Relationship Id="rId163" Type="http://schemas.openxmlformats.org/officeDocument/2006/relationships/image" Target="../media/image1431.png"/><Relationship Id="rId184" Type="http://schemas.openxmlformats.org/officeDocument/2006/relationships/customXml" Target="../ink/ink1445.xml"/><Relationship Id="rId219" Type="http://schemas.openxmlformats.org/officeDocument/2006/relationships/customXml" Target="../ink/ink1464.xml"/><Relationship Id="rId230" Type="http://schemas.openxmlformats.org/officeDocument/2006/relationships/image" Target="../media/image1462.png"/><Relationship Id="rId251" Type="http://schemas.openxmlformats.org/officeDocument/2006/relationships/customXml" Target="../ink/ink1482.xml"/><Relationship Id="rId25" Type="http://schemas.openxmlformats.org/officeDocument/2006/relationships/image" Target="../media/image1363.png"/><Relationship Id="rId46" Type="http://schemas.openxmlformats.org/officeDocument/2006/relationships/customXml" Target="../ink/ink1376.xml"/><Relationship Id="rId67" Type="http://schemas.openxmlformats.org/officeDocument/2006/relationships/image" Target="../media/image1384.png"/><Relationship Id="rId272" Type="http://schemas.openxmlformats.org/officeDocument/2006/relationships/customXml" Target="../ink/ink1495.xml"/><Relationship Id="rId293" Type="http://schemas.openxmlformats.org/officeDocument/2006/relationships/customXml" Target="../ink/ink1506.xml"/><Relationship Id="rId307" Type="http://schemas.openxmlformats.org/officeDocument/2006/relationships/customXml" Target="../ink/ink1513.xml"/><Relationship Id="rId88" Type="http://schemas.openxmlformats.org/officeDocument/2006/relationships/customXml" Target="../ink/ink1397.xml"/><Relationship Id="rId111" Type="http://schemas.openxmlformats.org/officeDocument/2006/relationships/image" Target="../media/image1406.png"/><Relationship Id="rId132" Type="http://schemas.openxmlformats.org/officeDocument/2006/relationships/customXml" Target="../ink/ink1419.xml"/><Relationship Id="rId153" Type="http://schemas.openxmlformats.org/officeDocument/2006/relationships/image" Target="../media/image1426.png"/><Relationship Id="rId174" Type="http://schemas.openxmlformats.org/officeDocument/2006/relationships/customXml" Target="../ink/ink1440.xml"/><Relationship Id="rId195" Type="http://schemas.openxmlformats.org/officeDocument/2006/relationships/image" Target="../media/image1446.png"/><Relationship Id="rId209" Type="http://schemas.openxmlformats.org/officeDocument/2006/relationships/image" Target="../media/image1452.png"/><Relationship Id="rId220" Type="http://schemas.openxmlformats.org/officeDocument/2006/relationships/image" Target="../media/image1457.png"/><Relationship Id="rId241" Type="http://schemas.openxmlformats.org/officeDocument/2006/relationships/customXml" Target="../ink/ink1475.xml"/><Relationship Id="rId15" Type="http://schemas.openxmlformats.org/officeDocument/2006/relationships/image" Target="../media/image1358.png"/><Relationship Id="rId36" Type="http://schemas.openxmlformats.org/officeDocument/2006/relationships/customXml" Target="../ink/ink1371.xml"/><Relationship Id="rId57" Type="http://schemas.openxmlformats.org/officeDocument/2006/relationships/image" Target="../media/image1379.png"/><Relationship Id="rId262" Type="http://schemas.openxmlformats.org/officeDocument/2006/relationships/image" Target="../media/image1473.png"/><Relationship Id="rId283" Type="http://schemas.openxmlformats.org/officeDocument/2006/relationships/image" Target="../media/image1483.png"/><Relationship Id="rId318" Type="http://schemas.openxmlformats.org/officeDocument/2006/relationships/image" Target="../media/image1500.png"/><Relationship Id="rId78" Type="http://schemas.openxmlformats.org/officeDocument/2006/relationships/customXml" Target="../ink/ink1392.xml"/><Relationship Id="rId99" Type="http://schemas.openxmlformats.org/officeDocument/2006/relationships/image" Target="../media/image1400.png"/><Relationship Id="rId101" Type="http://schemas.openxmlformats.org/officeDocument/2006/relationships/image" Target="../media/image1401.png"/><Relationship Id="rId122" Type="http://schemas.openxmlformats.org/officeDocument/2006/relationships/customXml" Target="../ink/ink1414.xml"/><Relationship Id="rId143" Type="http://schemas.openxmlformats.org/officeDocument/2006/relationships/image" Target="../media/image1421.png"/><Relationship Id="rId164" Type="http://schemas.openxmlformats.org/officeDocument/2006/relationships/customXml" Target="../ink/ink1435.xml"/><Relationship Id="rId185" Type="http://schemas.openxmlformats.org/officeDocument/2006/relationships/image" Target="../media/image1442.png"/><Relationship Id="rId9" Type="http://schemas.openxmlformats.org/officeDocument/2006/relationships/image" Target="../media/image1355.png"/><Relationship Id="rId210" Type="http://schemas.openxmlformats.org/officeDocument/2006/relationships/customXml" Target="../ink/ink1459.xml"/><Relationship Id="rId26" Type="http://schemas.openxmlformats.org/officeDocument/2006/relationships/customXml" Target="../ink/ink1366.xml"/><Relationship Id="rId231" Type="http://schemas.openxmlformats.org/officeDocument/2006/relationships/customXml" Target="../ink/ink1470.xml"/><Relationship Id="rId252" Type="http://schemas.openxmlformats.org/officeDocument/2006/relationships/customXml" Target="../ink/ink1483.xml"/><Relationship Id="rId273" Type="http://schemas.openxmlformats.org/officeDocument/2006/relationships/image" Target="../media/image1478.png"/><Relationship Id="rId294" Type="http://schemas.openxmlformats.org/officeDocument/2006/relationships/image" Target="../media/image1488.png"/><Relationship Id="rId308" Type="http://schemas.openxmlformats.org/officeDocument/2006/relationships/image" Target="../media/image1495.png"/><Relationship Id="rId47" Type="http://schemas.openxmlformats.org/officeDocument/2006/relationships/image" Target="../media/image1374.png"/><Relationship Id="rId68" Type="http://schemas.openxmlformats.org/officeDocument/2006/relationships/customXml" Target="../ink/ink1387.xml"/><Relationship Id="rId89" Type="http://schemas.openxmlformats.org/officeDocument/2006/relationships/image" Target="../media/image1395.png"/><Relationship Id="rId112" Type="http://schemas.openxmlformats.org/officeDocument/2006/relationships/customXml" Target="../ink/ink1409.xml"/><Relationship Id="rId133" Type="http://schemas.openxmlformats.org/officeDocument/2006/relationships/image" Target="../media/image1416.png"/><Relationship Id="rId154" Type="http://schemas.openxmlformats.org/officeDocument/2006/relationships/customXml" Target="../ink/ink1430.xml"/><Relationship Id="rId175" Type="http://schemas.openxmlformats.org/officeDocument/2006/relationships/image" Target="../media/image1437.png"/><Relationship Id="rId196" Type="http://schemas.openxmlformats.org/officeDocument/2006/relationships/customXml" Target="../ink/ink1451.xml"/><Relationship Id="rId200" Type="http://schemas.openxmlformats.org/officeDocument/2006/relationships/image" Target="../media/image1448.png"/><Relationship Id="rId16" Type="http://schemas.openxmlformats.org/officeDocument/2006/relationships/customXml" Target="../ink/ink1361.xml"/><Relationship Id="rId221" Type="http://schemas.openxmlformats.org/officeDocument/2006/relationships/customXml" Target="../ink/ink1465.xml"/><Relationship Id="rId242" Type="http://schemas.openxmlformats.org/officeDocument/2006/relationships/image" Target="../media/image1468.png"/><Relationship Id="rId263" Type="http://schemas.openxmlformats.org/officeDocument/2006/relationships/customXml" Target="../ink/ink1490.xml"/><Relationship Id="rId284" Type="http://schemas.openxmlformats.org/officeDocument/2006/relationships/customXml" Target="../ink/ink1501.xml"/><Relationship Id="rId37" Type="http://schemas.openxmlformats.org/officeDocument/2006/relationships/image" Target="../media/image1369.png"/><Relationship Id="rId58" Type="http://schemas.openxmlformats.org/officeDocument/2006/relationships/customXml" Target="../ink/ink1382.xml"/><Relationship Id="rId79" Type="http://schemas.openxmlformats.org/officeDocument/2006/relationships/image" Target="../media/image1390.png"/><Relationship Id="rId102" Type="http://schemas.openxmlformats.org/officeDocument/2006/relationships/customXml" Target="../ink/ink1404.xml"/><Relationship Id="rId123" Type="http://schemas.openxmlformats.org/officeDocument/2006/relationships/image" Target="../media/image1412.png"/><Relationship Id="rId144" Type="http://schemas.openxmlformats.org/officeDocument/2006/relationships/customXml" Target="../ink/ink1425.xml"/><Relationship Id="rId90" Type="http://schemas.openxmlformats.org/officeDocument/2006/relationships/customXml" Target="../ink/ink1398.xml"/><Relationship Id="rId165" Type="http://schemas.openxmlformats.org/officeDocument/2006/relationships/image" Target="../media/image1432.png"/><Relationship Id="rId186" Type="http://schemas.openxmlformats.org/officeDocument/2006/relationships/customXml" Target="../ink/ink1446.xml"/><Relationship Id="rId211" Type="http://schemas.openxmlformats.org/officeDocument/2006/relationships/image" Target="../media/image1453.png"/><Relationship Id="rId232" Type="http://schemas.openxmlformats.org/officeDocument/2006/relationships/image" Target="../media/image1463.png"/><Relationship Id="rId253" Type="http://schemas.openxmlformats.org/officeDocument/2006/relationships/customXml" Target="../ink/ink1484.xml"/><Relationship Id="rId274" Type="http://schemas.openxmlformats.org/officeDocument/2006/relationships/customXml" Target="../ink/ink1496.xml"/><Relationship Id="rId295" Type="http://schemas.openxmlformats.org/officeDocument/2006/relationships/customXml" Target="../ink/ink1507.xml"/><Relationship Id="rId309" Type="http://schemas.openxmlformats.org/officeDocument/2006/relationships/customXml" Target="../ink/ink1514.xml"/><Relationship Id="rId27" Type="http://schemas.openxmlformats.org/officeDocument/2006/relationships/image" Target="../media/image1364.png"/><Relationship Id="rId48" Type="http://schemas.openxmlformats.org/officeDocument/2006/relationships/customXml" Target="../ink/ink1377.xml"/><Relationship Id="rId69" Type="http://schemas.openxmlformats.org/officeDocument/2006/relationships/image" Target="../media/image1385.png"/><Relationship Id="rId113" Type="http://schemas.openxmlformats.org/officeDocument/2006/relationships/image" Target="../media/image1407.png"/><Relationship Id="rId134" Type="http://schemas.openxmlformats.org/officeDocument/2006/relationships/customXml" Target="../ink/ink1420.xml"/><Relationship Id="rId80" Type="http://schemas.openxmlformats.org/officeDocument/2006/relationships/customXml" Target="../ink/ink1393.xml"/><Relationship Id="rId155" Type="http://schemas.openxmlformats.org/officeDocument/2006/relationships/image" Target="../media/image1427.png"/><Relationship Id="rId176" Type="http://schemas.openxmlformats.org/officeDocument/2006/relationships/customXml" Target="../ink/ink1441.xml"/><Relationship Id="rId197" Type="http://schemas.openxmlformats.org/officeDocument/2006/relationships/customXml" Target="../ink/ink1452.xml"/><Relationship Id="rId201" Type="http://schemas.openxmlformats.org/officeDocument/2006/relationships/customXml" Target="../ink/ink1454.xml"/><Relationship Id="rId222" Type="http://schemas.openxmlformats.org/officeDocument/2006/relationships/image" Target="../media/image1458.png"/><Relationship Id="rId243" Type="http://schemas.openxmlformats.org/officeDocument/2006/relationships/customXml" Target="../ink/ink1476.xml"/><Relationship Id="rId264" Type="http://schemas.openxmlformats.org/officeDocument/2006/relationships/customXml" Target="../ink/ink1491.xml"/><Relationship Id="rId285" Type="http://schemas.openxmlformats.org/officeDocument/2006/relationships/customXml" Target="../ink/ink1502.xml"/><Relationship Id="rId17" Type="http://schemas.openxmlformats.org/officeDocument/2006/relationships/image" Target="../media/image1359.png"/><Relationship Id="rId38" Type="http://schemas.openxmlformats.org/officeDocument/2006/relationships/customXml" Target="../ink/ink1372.xml"/><Relationship Id="rId59" Type="http://schemas.openxmlformats.org/officeDocument/2006/relationships/image" Target="../media/image1380.png"/><Relationship Id="rId103" Type="http://schemas.openxmlformats.org/officeDocument/2006/relationships/image" Target="../media/image1402.png"/><Relationship Id="rId124" Type="http://schemas.openxmlformats.org/officeDocument/2006/relationships/customXml" Target="../ink/ink1415.xml"/><Relationship Id="rId310" Type="http://schemas.openxmlformats.org/officeDocument/2006/relationships/image" Target="../media/image1496.png"/><Relationship Id="rId70" Type="http://schemas.openxmlformats.org/officeDocument/2006/relationships/customXml" Target="../ink/ink1388.xml"/><Relationship Id="rId91" Type="http://schemas.openxmlformats.org/officeDocument/2006/relationships/image" Target="../media/image1396.png"/><Relationship Id="rId145" Type="http://schemas.openxmlformats.org/officeDocument/2006/relationships/image" Target="../media/image1422.png"/><Relationship Id="rId166" Type="http://schemas.openxmlformats.org/officeDocument/2006/relationships/customXml" Target="../ink/ink1436.xml"/><Relationship Id="rId187" Type="http://schemas.openxmlformats.org/officeDocument/2006/relationships/image" Target="../media/image1443.png"/><Relationship Id="rId1" Type="http://schemas.openxmlformats.org/officeDocument/2006/relationships/tags" Target="../tags/tag92.xml"/><Relationship Id="rId212" Type="http://schemas.openxmlformats.org/officeDocument/2006/relationships/customXml" Target="../ink/ink1460.xml"/><Relationship Id="rId233" Type="http://schemas.openxmlformats.org/officeDocument/2006/relationships/customXml" Target="../ink/ink1471.xml"/><Relationship Id="rId254" Type="http://schemas.openxmlformats.org/officeDocument/2006/relationships/customXml" Target="../ink/ink1485.xml"/><Relationship Id="rId28" Type="http://schemas.openxmlformats.org/officeDocument/2006/relationships/customXml" Target="../ink/ink1367.xml"/><Relationship Id="rId49" Type="http://schemas.openxmlformats.org/officeDocument/2006/relationships/image" Target="../media/image1375.png"/><Relationship Id="rId114" Type="http://schemas.openxmlformats.org/officeDocument/2006/relationships/customXml" Target="../ink/ink1410.xml"/><Relationship Id="rId275" Type="http://schemas.openxmlformats.org/officeDocument/2006/relationships/image" Target="../media/image1479.png"/><Relationship Id="rId296" Type="http://schemas.openxmlformats.org/officeDocument/2006/relationships/image" Target="../media/image1489.png"/><Relationship Id="rId300" Type="http://schemas.openxmlformats.org/officeDocument/2006/relationships/image" Target="../media/image1491.png"/><Relationship Id="rId60" Type="http://schemas.openxmlformats.org/officeDocument/2006/relationships/customXml" Target="../ink/ink1383.xml"/><Relationship Id="rId81" Type="http://schemas.openxmlformats.org/officeDocument/2006/relationships/image" Target="../media/image1391.png"/><Relationship Id="rId135" Type="http://schemas.openxmlformats.org/officeDocument/2006/relationships/image" Target="../media/image1417.png"/><Relationship Id="rId156" Type="http://schemas.openxmlformats.org/officeDocument/2006/relationships/customXml" Target="../ink/ink1431.xml"/><Relationship Id="rId177" Type="http://schemas.openxmlformats.org/officeDocument/2006/relationships/image" Target="../media/image1438.png"/><Relationship Id="rId198" Type="http://schemas.openxmlformats.org/officeDocument/2006/relationships/image" Target="../media/image1447.png"/><Relationship Id="rId202" Type="http://schemas.openxmlformats.org/officeDocument/2006/relationships/image" Target="../media/image1449.png"/><Relationship Id="rId223" Type="http://schemas.openxmlformats.org/officeDocument/2006/relationships/customXml" Target="../ink/ink1466.xml"/><Relationship Id="rId244" Type="http://schemas.openxmlformats.org/officeDocument/2006/relationships/image" Target="../media/image1469.png"/><Relationship Id="rId18" Type="http://schemas.openxmlformats.org/officeDocument/2006/relationships/customXml" Target="../ink/ink1362.xml"/><Relationship Id="rId39" Type="http://schemas.openxmlformats.org/officeDocument/2006/relationships/image" Target="../media/image1370.png"/><Relationship Id="rId265" Type="http://schemas.openxmlformats.org/officeDocument/2006/relationships/image" Target="../media/image1474.png"/><Relationship Id="rId286" Type="http://schemas.openxmlformats.org/officeDocument/2006/relationships/image" Target="../media/image1484.png"/><Relationship Id="rId50" Type="http://schemas.openxmlformats.org/officeDocument/2006/relationships/customXml" Target="../ink/ink1378.xml"/><Relationship Id="rId104" Type="http://schemas.openxmlformats.org/officeDocument/2006/relationships/customXml" Target="../ink/ink1405.xml"/><Relationship Id="rId125" Type="http://schemas.openxmlformats.org/officeDocument/2006/relationships/image" Target="../media/image3.png"/><Relationship Id="rId146" Type="http://schemas.openxmlformats.org/officeDocument/2006/relationships/customXml" Target="../ink/ink1426.xml"/><Relationship Id="rId167" Type="http://schemas.openxmlformats.org/officeDocument/2006/relationships/image" Target="../media/image1433.png"/><Relationship Id="rId188" Type="http://schemas.openxmlformats.org/officeDocument/2006/relationships/customXml" Target="../ink/ink1447.xml"/><Relationship Id="rId311" Type="http://schemas.openxmlformats.org/officeDocument/2006/relationships/customXml" Target="../ink/ink1515.xml"/><Relationship Id="rId71" Type="http://schemas.openxmlformats.org/officeDocument/2006/relationships/image" Target="../media/image1386.png"/><Relationship Id="rId92" Type="http://schemas.openxmlformats.org/officeDocument/2006/relationships/customXml" Target="../ink/ink1399.xml"/><Relationship Id="rId213" Type="http://schemas.openxmlformats.org/officeDocument/2006/relationships/image" Target="../media/image1454.png"/><Relationship Id="rId234" Type="http://schemas.openxmlformats.org/officeDocument/2006/relationships/image" Target="../media/image1464.png"/><Relationship Id="rId2" Type="http://schemas.openxmlformats.org/officeDocument/2006/relationships/tags" Target="../tags/tag93.xml"/><Relationship Id="rId29" Type="http://schemas.openxmlformats.org/officeDocument/2006/relationships/image" Target="../media/image1365.png"/><Relationship Id="rId255" Type="http://schemas.openxmlformats.org/officeDocument/2006/relationships/customXml" Target="../ink/ink1486.xml"/><Relationship Id="rId276" Type="http://schemas.openxmlformats.org/officeDocument/2006/relationships/customXml" Target="../ink/ink1497.xml"/><Relationship Id="rId297" Type="http://schemas.openxmlformats.org/officeDocument/2006/relationships/customXml" Target="../ink/ink1508.xml"/><Relationship Id="rId40" Type="http://schemas.openxmlformats.org/officeDocument/2006/relationships/customXml" Target="../ink/ink1373.xml"/><Relationship Id="rId115" Type="http://schemas.openxmlformats.org/officeDocument/2006/relationships/image" Target="../media/image1408.png"/><Relationship Id="rId136" Type="http://schemas.openxmlformats.org/officeDocument/2006/relationships/customXml" Target="../ink/ink1421.xml"/><Relationship Id="rId157" Type="http://schemas.openxmlformats.org/officeDocument/2006/relationships/image" Target="../media/image1428.png"/><Relationship Id="rId178" Type="http://schemas.openxmlformats.org/officeDocument/2006/relationships/customXml" Target="../ink/ink1442.xml"/><Relationship Id="rId301" Type="http://schemas.openxmlformats.org/officeDocument/2006/relationships/customXml" Target="../ink/ink1510.xml"/><Relationship Id="rId61" Type="http://schemas.openxmlformats.org/officeDocument/2006/relationships/image" Target="../media/image1381.png"/><Relationship Id="rId82" Type="http://schemas.openxmlformats.org/officeDocument/2006/relationships/customXml" Target="../ink/ink1394.xml"/><Relationship Id="rId199" Type="http://schemas.openxmlformats.org/officeDocument/2006/relationships/customXml" Target="../ink/ink1453.xml"/><Relationship Id="rId203" Type="http://schemas.openxmlformats.org/officeDocument/2006/relationships/customXml" Target="../ink/ink1455.xml"/><Relationship Id="rId19" Type="http://schemas.openxmlformats.org/officeDocument/2006/relationships/image" Target="../media/image1360.png"/><Relationship Id="rId224" Type="http://schemas.openxmlformats.org/officeDocument/2006/relationships/image" Target="../media/image1459.png"/><Relationship Id="rId245" Type="http://schemas.openxmlformats.org/officeDocument/2006/relationships/customXml" Target="../ink/ink1477.xml"/><Relationship Id="rId266" Type="http://schemas.openxmlformats.org/officeDocument/2006/relationships/customXml" Target="../ink/ink1492.xml"/><Relationship Id="rId287" Type="http://schemas.openxmlformats.org/officeDocument/2006/relationships/customXml" Target="../ink/ink1503.xml"/><Relationship Id="rId30" Type="http://schemas.openxmlformats.org/officeDocument/2006/relationships/customXml" Target="../ink/ink1368.xml"/><Relationship Id="rId105" Type="http://schemas.openxmlformats.org/officeDocument/2006/relationships/image" Target="../media/image1403.png"/><Relationship Id="rId126" Type="http://schemas.openxmlformats.org/officeDocument/2006/relationships/customXml" Target="../ink/ink1416.xml"/><Relationship Id="rId147" Type="http://schemas.openxmlformats.org/officeDocument/2006/relationships/image" Target="../media/image1423.png"/><Relationship Id="rId168" Type="http://schemas.openxmlformats.org/officeDocument/2006/relationships/customXml" Target="../ink/ink1437.xml"/><Relationship Id="rId312" Type="http://schemas.openxmlformats.org/officeDocument/2006/relationships/image" Target="../media/image1497.png"/><Relationship Id="rId51" Type="http://schemas.openxmlformats.org/officeDocument/2006/relationships/image" Target="../media/image1376.png"/><Relationship Id="rId72" Type="http://schemas.openxmlformats.org/officeDocument/2006/relationships/customXml" Target="../ink/ink1389.xml"/><Relationship Id="rId93" Type="http://schemas.openxmlformats.org/officeDocument/2006/relationships/image" Target="../media/image1397.png"/><Relationship Id="rId189" Type="http://schemas.openxmlformats.org/officeDocument/2006/relationships/image" Target="../media/image1444.png"/><Relationship Id="rId3" Type="http://schemas.openxmlformats.org/officeDocument/2006/relationships/slideLayout" Target="../slideLayouts/slideLayout47.xml"/><Relationship Id="rId214" Type="http://schemas.openxmlformats.org/officeDocument/2006/relationships/customXml" Target="../ink/ink1461.xml"/><Relationship Id="rId235" Type="http://schemas.openxmlformats.org/officeDocument/2006/relationships/customXml" Target="../ink/ink1472.xml"/><Relationship Id="rId256" Type="http://schemas.openxmlformats.org/officeDocument/2006/relationships/image" Target="../media/image1470.png"/><Relationship Id="rId277" Type="http://schemas.openxmlformats.org/officeDocument/2006/relationships/image" Target="../media/image1480.png"/><Relationship Id="rId298" Type="http://schemas.openxmlformats.org/officeDocument/2006/relationships/image" Target="../media/image1490.png"/><Relationship Id="rId116" Type="http://schemas.openxmlformats.org/officeDocument/2006/relationships/customXml" Target="../ink/ink1411.xml"/><Relationship Id="rId137" Type="http://schemas.openxmlformats.org/officeDocument/2006/relationships/image" Target="../media/image1418.png"/><Relationship Id="rId158" Type="http://schemas.openxmlformats.org/officeDocument/2006/relationships/customXml" Target="../ink/ink1432.xml"/><Relationship Id="rId302" Type="http://schemas.openxmlformats.org/officeDocument/2006/relationships/image" Target="../media/image1492.png"/><Relationship Id="rId20" Type="http://schemas.openxmlformats.org/officeDocument/2006/relationships/customXml" Target="../ink/ink1363.xml"/><Relationship Id="rId41" Type="http://schemas.openxmlformats.org/officeDocument/2006/relationships/image" Target="../media/image1371.png"/><Relationship Id="rId62" Type="http://schemas.openxmlformats.org/officeDocument/2006/relationships/customXml" Target="../ink/ink1384.xml"/><Relationship Id="rId83" Type="http://schemas.openxmlformats.org/officeDocument/2006/relationships/image" Target="../media/image1392.png"/><Relationship Id="rId179" Type="http://schemas.openxmlformats.org/officeDocument/2006/relationships/image" Target="../media/image1439.png"/><Relationship Id="rId190" Type="http://schemas.openxmlformats.org/officeDocument/2006/relationships/customXml" Target="../ink/ink1448.xml"/><Relationship Id="rId204" Type="http://schemas.openxmlformats.org/officeDocument/2006/relationships/image" Target="../media/image1450.png"/><Relationship Id="rId225" Type="http://schemas.openxmlformats.org/officeDocument/2006/relationships/customXml" Target="../ink/ink1467.xml"/><Relationship Id="rId246" Type="http://schemas.openxmlformats.org/officeDocument/2006/relationships/customXml" Target="../ink/ink1478.xml"/><Relationship Id="rId267" Type="http://schemas.openxmlformats.org/officeDocument/2006/relationships/image" Target="../media/image1475.png"/><Relationship Id="rId288" Type="http://schemas.openxmlformats.org/officeDocument/2006/relationships/image" Target="../media/image1485.png"/><Relationship Id="rId106" Type="http://schemas.openxmlformats.org/officeDocument/2006/relationships/customXml" Target="../ink/ink1406.xml"/><Relationship Id="rId127" Type="http://schemas.openxmlformats.org/officeDocument/2006/relationships/image" Target="../media/image1413.png"/><Relationship Id="rId313" Type="http://schemas.openxmlformats.org/officeDocument/2006/relationships/customXml" Target="../ink/ink1516.xml"/><Relationship Id="rId10" Type="http://schemas.openxmlformats.org/officeDocument/2006/relationships/customXml" Target="../ink/ink1358.xml"/><Relationship Id="rId31" Type="http://schemas.openxmlformats.org/officeDocument/2006/relationships/image" Target="../media/image1366.png"/><Relationship Id="rId52" Type="http://schemas.openxmlformats.org/officeDocument/2006/relationships/customXml" Target="../ink/ink1379.xml"/><Relationship Id="rId73" Type="http://schemas.openxmlformats.org/officeDocument/2006/relationships/image" Target="../media/image1387.png"/><Relationship Id="rId94" Type="http://schemas.openxmlformats.org/officeDocument/2006/relationships/customXml" Target="../ink/ink1400.xml"/><Relationship Id="rId148" Type="http://schemas.openxmlformats.org/officeDocument/2006/relationships/customXml" Target="../ink/ink1427.xml"/><Relationship Id="rId169" Type="http://schemas.openxmlformats.org/officeDocument/2006/relationships/image" Target="../media/image1434.png"/><Relationship Id="rId4" Type="http://schemas.openxmlformats.org/officeDocument/2006/relationships/image" Target="../media/image1352.png"/><Relationship Id="rId180" Type="http://schemas.openxmlformats.org/officeDocument/2006/relationships/customXml" Target="../ink/ink1443.xml"/><Relationship Id="rId215" Type="http://schemas.openxmlformats.org/officeDocument/2006/relationships/image" Target="../media/image1455.png"/><Relationship Id="rId236" Type="http://schemas.openxmlformats.org/officeDocument/2006/relationships/image" Target="../media/image1465.png"/><Relationship Id="rId257" Type="http://schemas.openxmlformats.org/officeDocument/2006/relationships/customXml" Target="../ink/ink1487.xml"/><Relationship Id="rId278" Type="http://schemas.openxmlformats.org/officeDocument/2006/relationships/customXml" Target="../ink/ink1498.xml"/><Relationship Id="rId303" Type="http://schemas.openxmlformats.org/officeDocument/2006/relationships/customXml" Target="../ink/ink1511.xml"/><Relationship Id="rId42" Type="http://schemas.openxmlformats.org/officeDocument/2006/relationships/customXml" Target="../ink/ink1374.xml"/><Relationship Id="rId84" Type="http://schemas.openxmlformats.org/officeDocument/2006/relationships/customXml" Target="../ink/ink1395.xml"/><Relationship Id="rId138" Type="http://schemas.openxmlformats.org/officeDocument/2006/relationships/customXml" Target="../ink/ink1422.xml"/><Relationship Id="rId191" Type="http://schemas.openxmlformats.org/officeDocument/2006/relationships/image" Target="../media/image1445.png"/><Relationship Id="rId205" Type="http://schemas.openxmlformats.org/officeDocument/2006/relationships/customXml" Target="../ink/ink1456.xml"/><Relationship Id="rId247" Type="http://schemas.openxmlformats.org/officeDocument/2006/relationships/customXml" Target="../ink/ink1479.xml"/><Relationship Id="rId107" Type="http://schemas.openxmlformats.org/officeDocument/2006/relationships/image" Target="../media/image1404.png"/><Relationship Id="rId289" Type="http://schemas.openxmlformats.org/officeDocument/2006/relationships/customXml" Target="../ink/ink1504.xml"/><Relationship Id="rId11" Type="http://schemas.openxmlformats.org/officeDocument/2006/relationships/image" Target="../media/image1356.png"/><Relationship Id="rId53" Type="http://schemas.openxmlformats.org/officeDocument/2006/relationships/image" Target="../media/image1377.png"/><Relationship Id="rId149" Type="http://schemas.openxmlformats.org/officeDocument/2006/relationships/image" Target="../media/image1424.png"/><Relationship Id="rId314" Type="http://schemas.openxmlformats.org/officeDocument/2006/relationships/image" Target="../media/image1498.png"/><Relationship Id="rId95" Type="http://schemas.openxmlformats.org/officeDocument/2006/relationships/image" Target="../media/image1398.png"/><Relationship Id="rId160" Type="http://schemas.openxmlformats.org/officeDocument/2006/relationships/customXml" Target="../ink/ink1433.xml"/><Relationship Id="rId216" Type="http://schemas.openxmlformats.org/officeDocument/2006/relationships/customXml" Target="../ink/ink1462.xml"/><Relationship Id="rId258" Type="http://schemas.openxmlformats.org/officeDocument/2006/relationships/image" Target="../media/image1471.png"/><Relationship Id="rId22" Type="http://schemas.openxmlformats.org/officeDocument/2006/relationships/customXml" Target="../ink/ink1364.xml"/><Relationship Id="rId64" Type="http://schemas.openxmlformats.org/officeDocument/2006/relationships/customXml" Target="../ink/ink1385.xml"/><Relationship Id="rId118" Type="http://schemas.openxmlformats.org/officeDocument/2006/relationships/customXml" Target="../ink/ink1412.xml"/><Relationship Id="rId171" Type="http://schemas.openxmlformats.org/officeDocument/2006/relationships/image" Target="../media/image1435.png"/><Relationship Id="rId227" Type="http://schemas.openxmlformats.org/officeDocument/2006/relationships/customXml" Target="../ink/ink1468.xml"/><Relationship Id="rId269" Type="http://schemas.openxmlformats.org/officeDocument/2006/relationships/image" Target="../media/image1476.png"/><Relationship Id="rId33" Type="http://schemas.openxmlformats.org/officeDocument/2006/relationships/image" Target="../media/image1367.png"/><Relationship Id="rId129" Type="http://schemas.openxmlformats.org/officeDocument/2006/relationships/image" Target="../media/image1414.png"/><Relationship Id="rId280" Type="http://schemas.openxmlformats.org/officeDocument/2006/relationships/customXml" Target="../ink/ink1499.xml"/><Relationship Id="rId75" Type="http://schemas.openxmlformats.org/officeDocument/2006/relationships/image" Target="../media/image1388.png"/><Relationship Id="rId140" Type="http://schemas.openxmlformats.org/officeDocument/2006/relationships/customXml" Target="../ink/ink1423.xml"/><Relationship Id="rId182" Type="http://schemas.openxmlformats.org/officeDocument/2006/relationships/customXml" Target="../ink/ink1444.xml"/><Relationship Id="rId6" Type="http://schemas.openxmlformats.org/officeDocument/2006/relationships/customXml" Target="../ink/ink1356.xml"/><Relationship Id="rId238" Type="http://schemas.openxmlformats.org/officeDocument/2006/relationships/image" Target="../media/image1466.png"/><Relationship Id="rId291" Type="http://schemas.openxmlformats.org/officeDocument/2006/relationships/customXml" Target="../ink/ink1505.xml"/><Relationship Id="rId305" Type="http://schemas.openxmlformats.org/officeDocument/2006/relationships/customXml" Target="../ink/ink1512.xml"/><Relationship Id="rId44" Type="http://schemas.openxmlformats.org/officeDocument/2006/relationships/customXml" Target="../ink/ink1375.xml"/><Relationship Id="rId86" Type="http://schemas.openxmlformats.org/officeDocument/2006/relationships/customXml" Target="../ink/ink1396.xml"/><Relationship Id="rId151" Type="http://schemas.openxmlformats.org/officeDocument/2006/relationships/image" Target="../media/image1425.png"/><Relationship Id="rId193" Type="http://schemas.openxmlformats.org/officeDocument/2006/relationships/image" Target="../media/image2.png"/><Relationship Id="rId207" Type="http://schemas.openxmlformats.org/officeDocument/2006/relationships/customXml" Target="../ink/ink1457.xml"/><Relationship Id="rId249" Type="http://schemas.openxmlformats.org/officeDocument/2006/relationships/customXml" Target="../ink/ink1480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519.xml"/><Relationship Id="rId18" Type="http://schemas.openxmlformats.org/officeDocument/2006/relationships/image" Target="../media/image1507.png"/><Relationship Id="rId26" Type="http://schemas.openxmlformats.org/officeDocument/2006/relationships/image" Target="../media/image1510.png"/><Relationship Id="rId3" Type="http://schemas.openxmlformats.org/officeDocument/2006/relationships/tags" Target="../tags/tag96.xml"/><Relationship Id="rId21" Type="http://schemas.openxmlformats.org/officeDocument/2006/relationships/customXml" Target="../ink/ink1523.xml"/><Relationship Id="rId34" Type="http://schemas.openxmlformats.org/officeDocument/2006/relationships/image" Target="../media/image1514.png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1504.png"/><Relationship Id="rId17" Type="http://schemas.openxmlformats.org/officeDocument/2006/relationships/customXml" Target="../ink/ink1521.xml"/><Relationship Id="rId25" Type="http://schemas.openxmlformats.org/officeDocument/2006/relationships/customXml" Target="../ink/ink1525.xml"/><Relationship Id="rId33" Type="http://schemas.openxmlformats.org/officeDocument/2006/relationships/customXml" Target="../ink/ink1529.xml"/><Relationship Id="rId2" Type="http://schemas.openxmlformats.org/officeDocument/2006/relationships/tags" Target="../tags/tag95.xml"/><Relationship Id="rId16" Type="http://schemas.openxmlformats.org/officeDocument/2006/relationships/image" Target="../media/image1506.png"/><Relationship Id="rId20" Type="http://schemas.openxmlformats.org/officeDocument/2006/relationships/image" Target="../media/image1508.png"/><Relationship Id="rId29" Type="http://schemas.openxmlformats.org/officeDocument/2006/relationships/customXml" Target="../ink/ink1527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image" Target="../media/image1106.png"/><Relationship Id="rId24" Type="http://schemas.openxmlformats.org/officeDocument/2006/relationships/image" Target="../media/image1509.png"/><Relationship Id="rId32" Type="http://schemas.openxmlformats.org/officeDocument/2006/relationships/image" Target="../media/image1513.png"/><Relationship Id="rId5" Type="http://schemas.openxmlformats.org/officeDocument/2006/relationships/tags" Target="../tags/tag98.xml"/><Relationship Id="rId15" Type="http://schemas.openxmlformats.org/officeDocument/2006/relationships/customXml" Target="../ink/ink1520.xml"/><Relationship Id="rId23" Type="http://schemas.openxmlformats.org/officeDocument/2006/relationships/customXml" Target="../ink/ink1524.xml"/><Relationship Id="rId28" Type="http://schemas.openxmlformats.org/officeDocument/2006/relationships/image" Target="../media/image1511.png"/><Relationship Id="rId36" Type="http://schemas.openxmlformats.org/officeDocument/2006/relationships/image" Target="../media/image1515.png"/><Relationship Id="rId10" Type="http://schemas.openxmlformats.org/officeDocument/2006/relationships/image" Target="../media/image1503.png"/><Relationship Id="rId19" Type="http://schemas.openxmlformats.org/officeDocument/2006/relationships/customXml" Target="../ink/ink1522.xml"/><Relationship Id="rId31" Type="http://schemas.openxmlformats.org/officeDocument/2006/relationships/customXml" Target="../ink/ink1528.xml"/><Relationship Id="rId4" Type="http://schemas.openxmlformats.org/officeDocument/2006/relationships/tags" Target="../tags/tag97.xml"/><Relationship Id="rId9" Type="http://schemas.openxmlformats.org/officeDocument/2006/relationships/image" Target="../media/image1502.png"/><Relationship Id="rId14" Type="http://schemas.openxmlformats.org/officeDocument/2006/relationships/image" Target="../media/image1505.png"/><Relationship Id="rId22" Type="http://schemas.openxmlformats.org/officeDocument/2006/relationships/image" Target="../media/image3.png"/><Relationship Id="rId27" Type="http://schemas.openxmlformats.org/officeDocument/2006/relationships/customXml" Target="../ink/ink1526.xml"/><Relationship Id="rId30" Type="http://schemas.openxmlformats.org/officeDocument/2006/relationships/image" Target="../media/image1512.png"/><Relationship Id="rId35" Type="http://schemas.openxmlformats.org/officeDocument/2006/relationships/customXml" Target="../ink/ink1530.xml"/><Relationship Id="rId8" Type="http://schemas.openxmlformats.org/officeDocument/2006/relationships/image" Target="../media/image1501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64.xml"/><Relationship Id="rId21" Type="http://schemas.openxmlformats.org/officeDocument/2006/relationships/image" Target="../media/image115.png"/><Relationship Id="rId42" Type="http://schemas.openxmlformats.org/officeDocument/2006/relationships/customXml" Target="../ink/ink126.xml"/><Relationship Id="rId63" Type="http://schemas.openxmlformats.org/officeDocument/2006/relationships/image" Target="../media/image135.png"/><Relationship Id="rId84" Type="http://schemas.openxmlformats.org/officeDocument/2006/relationships/image" Target="../media/image145.png"/><Relationship Id="rId138" Type="http://schemas.openxmlformats.org/officeDocument/2006/relationships/image" Target="../media/image171.png"/><Relationship Id="rId107" Type="http://schemas.openxmlformats.org/officeDocument/2006/relationships/customXml" Target="../ink/ink159.xml"/><Relationship Id="rId11" Type="http://schemas.openxmlformats.org/officeDocument/2006/relationships/image" Target="../media/image110.png"/><Relationship Id="rId32" Type="http://schemas.openxmlformats.org/officeDocument/2006/relationships/customXml" Target="../ink/ink121.xml"/><Relationship Id="rId53" Type="http://schemas.openxmlformats.org/officeDocument/2006/relationships/image" Target="../media/image130.png"/><Relationship Id="rId74" Type="http://schemas.openxmlformats.org/officeDocument/2006/relationships/customXml" Target="../ink/ink142.xml"/><Relationship Id="rId128" Type="http://schemas.openxmlformats.org/officeDocument/2006/relationships/customXml" Target="../ink/ink170.xml"/><Relationship Id="rId149" Type="http://schemas.openxmlformats.org/officeDocument/2006/relationships/image" Target="../media/image176.png"/><Relationship Id="rId5" Type="http://schemas.openxmlformats.org/officeDocument/2006/relationships/image" Target="../media/image107.png"/><Relationship Id="rId95" Type="http://schemas.openxmlformats.org/officeDocument/2006/relationships/customXml" Target="../ink/ink153.xml"/><Relationship Id="rId22" Type="http://schemas.openxmlformats.org/officeDocument/2006/relationships/customXml" Target="../ink/ink116.xml"/><Relationship Id="rId27" Type="http://schemas.openxmlformats.org/officeDocument/2006/relationships/image" Target="../media/image117.png"/><Relationship Id="rId43" Type="http://schemas.openxmlformats.org/officeDocument/2006/relationships/image" Target="../media/image125.png"/><Relationship Id="rId48" Type="http://schemas.openxmlformats.org/officeDocument/2006/relationships/customXml" Target="../ink/ink129.xml"/><Relationship Id="rId64" Type="http://schemas.openxmlformats.org/officeDocument/2006/relationships/customXml" Target="../ink/ink137.xml"/><Relationship Id="rId69" Type="http://schemas.openxmlformats.org/officeDocument/2006/relationships/image" Target="../media/image138.png"/><Relationship Id="rId113" Type="http://schemas.openxmlformats.org/officeDocument/2006/relationships/customXml" Target="../ink/ink162.xml"/><Relationship Id="rId118" Type="http://schemas.openxmlformats.org/officeDocument/2006/relationships/image" Target="../media/image162.png"/><Relationship Id="rId134" Type="http://schemas.openxmlformats.org/officeDocument/2006/relationships/image" Target="../media/image169.png"/><Relationship Id="rId139" Type="http://schemas.openxmlformats.org/officeDocument/2006/relationships/customXml" Target="../ink/ink176.xml"/><Relationship Id="rId80" Type="http://schemas.openxmlformats.org/officeDocument/2006/relationships/image" Target="../media/image143.png"/><Relationship Id="rId85" Type="http://schemas.openxmlformats.org/officeDocument/2006/relationships/customXml" Target="../ink/ink148.xml"/><Relationship Id="rId12" Type="http://schemas.openxmlformats.org/officeDocument/2006/relationships/customXml" Target="../ink/ink111.xml"/><Relationship Id="rId17" Type="http://schemas.openxmlformats.org/officeDocument/2006/relationships/image" Target="../media/image113.png"/><Relationship Id="rId33" Type="http://schemas.openxmlformats.org/officeDocument/2006/relationships/image" Target="../media/image120.png"/><Relationship Id="rId38" Type="http://schemas.openxmlformats.org/officeDocument/2006/relationships/customXml" Target="../ink/ink124.xml"/><Relationship Id="rId59" Type="http://schemas.openxmlformats.org/officeDocument/2006/relationships/image" Target="../media/image133.png"/><Relationship Id="rId103" Type="http://schemas.openxmlformats.org/officeDocument/2006/relationships/customXml" Target="../ink/ink157.xml"/><Relationship Id="rId108" Type="http://schemas.openxmlformats.org/officeDocument/2006/relationships/image" Target="../media/image157.png"/><Relationship Id="rId124" Type="http://schemas.openxmlformats.org/officeDocument/2006/relationships/image" Target="../media/image165.png"/><Relationship Id="rId129" Type="http://schemas.openxmlformats.org/officeDocument/2006/relationships/image" Target="../media/image167.png"/><Relationship Id="rId54" Type="http://schemas.openxmlformats.org/officeDocument/2006/relationships/customXml" Target="../ink/ink132.xml"/><Relationship Id="rId70" Type="http://schemas.openxmlformats.org/officeDocument/2006/relationships/customXml" Target="../ink/ink140.xml"/><Relationship Id="rId75" Type="http://schemas.openxmlformats.org/officeDocument/2006/relationships/image" Target="../media/image141.png"/><Relationship Id="rId91" Type="http://schemas.openxmlformats.org/officeDocument/2006/relationships/customXml" Target="../ink/ink151.xml"/><Relationship Id="rId96" Type="http://schemas.openxmlformats.org/officeDocument/2006/relationships/image" Target="../media/image151.png"/><Relationship Id="rId140" Type="http://schemas.openxmlformats.org/officeDocument/2006/relationships/image" Target="../media/image172.png"/><Relationship Id="rId145" Type="http://schemas.openxmlformats.org/officeDocument/2006/relationships/image" Target="../media/image174.png"/><Relationship Id="rId1" Type="http://schemas.openxmlformats.org/officeDocument/2006/relationships/tags" Target="../tags/tag6.xml"/><Relationship Id="rId6" Type="http://schemas.openxmlformats.org/officeDocument/2006/relationships/customXml" Target="../ink/ink108.xml"/><Relationship Id="rId23" Type="http://schemas.openxmlformats.org/officeDocument/2006/relationships/image" Target="../media/image116.png"/><Relationship Id="rId28" Type="http://schemas.openxmlformats.org/officeDocument/2006/relationships/customXml" Target="../ink/ink119.xml"/><Relationship Id="rId49" Type="http://schemas.openxmlformats.org/officeDocument/2006/relationships/image" Target="../media/image128.png"/><Relationship Id="rId114" Type="http://schemas.openxmlformats.org/officeDocument/2006/relationships/image" Target="../media/image160.png"/><Relationship Id="rId119" Type="http://schemas.openxmlformats.org/officeDocument/2006/relationships/customXml" Target="../ink/ink165.xml"/><Relationship Id="rId44" Type="http://schemas.openxmlformats.org/officeDocument/2006/relationships/customXml" Target="../ink/ink127.xml"/><Relationship Id="rId60" Type="http://schemas.openxmlformats.org/officeDocument/2006/relationships/customXml" Target="../ink/ink135.xml"/><Relationship Id="rId65" Type="http://schemas.openxmlformats.org/officeDocument/2006/relationships/image" Target="../media/image136.png"/><Relationship Id="rId81" Type="http://schemas.openxmlformats.org/officeDocument/2006/relationships/customXml" Target="../ink/ink146.xml"/><Relationship Id="rId86" Type="http://schemas.openxmlformats.org/officeDocument/2006/relationships/image" Target="../media/image146.png"/><Relationship Id="rId130" Type="http://schemas.openxmlformats.org/officeDocument/2006/relationships/customXml" Target="../ink/ink171.xml"/><Relationship Id="rId135" Type="http://schemas.openxmlformats.org/officeDocument/2006/relationships/customXml" Target="../ink/ink174.xml"/><Relationship Id="rId13" Type="http://schemas.openxmlformats.org/officeDocument/2006/relationships/image" Target="../media/image111.png"/><Relationship Id="rId18" Type="http://schemas.openxmlformats.org/officeDocument/2006/relationships/customXml" Target="../ink/ink114.xml"/><Relationship Id="rId39" Type="http://schemas.openxmlformats.org/officeDocument/2006/relationships/image" Target="../media/image123.png"/><Relationship Id="rId109" Type="http://schemas.openxmlformats.org/officeDocument/2006/relationships/customXml" Target="../ink/ink160.xml"/><Relationship Id="rId34" Type="http://schemas.openxmlformats.org/officeDocument/2006/relationships/customXml" Target="../ink/ink122.xml"/><Relationship Id="rId50" Type="http://schemas.openxmlformats.org/officeDocument/2006/relationships/customXml" Target="../ink/ink130.xml"/><Relationship Id="rId55" Type="http://schemas.openxmlformats.org/officeDocument/2006/relationships/image" Target="../media/image131.png"/><Relationship Id="rId76" Type="http://schemas.openxmlformats.org/officeDocument/2006/relationships/customXml" Target="../ink/ink143.xml"/><Relationship Id="rId97" Type="http://schemas.openxmlformats.org/officeDocument/2006/relationships/customXml" Target="../ink/ink154.xml"/><Relationship Id="rId104" Type="http://schemas.openxmlformats.org/officeDocument/2006/relationships/image" Target="../media/image155.png"/><Relationship Id="rId120" Type="http://schemas.openxmlformats.org/officeDocument/2006/relationships/image" Target="../media/image163.png"/><Relationship Id="rId125" Type="http://schemas.openxmlformats.org/officeDocument/2006/relationships/customXml" Target="../ink/ink168.xml"/><Relationship Id="rId141" Type="http://schemas.openxmlformats.org/officeDocument/2006/relationships/customXml" Target="../ink/ink177.xml"/><Relationship Id="rId146" Type="http://schemas.openxmlformats.org/officeDocument/2006/relationships/customXml" Target="../ink/ink180.xml"/><Relationship Id="rId7" Type="http://schemas.openxmlformats.org/officeDocument/2006/relationships/image" Target="../media/image108.png"/><Relationship Id="rId71" Type="http://schemas.openxmlformats.org/officeDocument/2006/relationships/image" Target="../media/image139.png"/><Relationship Id="rId92" Type="http://schemas.openxmlformats.org/officeDocument/2006/relationships/image" Target="../media/image149.png"/><Relationship Id="rId2" Type="http://schemas.openxmlformats.org/officeDocument/2006/relationships/tags" Target="../tags/tag7.xml"/><Relationship Id="rId29" Type="http://schemas.openxmlformats.org/officeDocument/2006/relationships/image" Target="../media/image118.png"/><Relationship Id="rId24" Type="http://schemas.openxmlformats.org/officeDocument/2006/relationships/customXml" Target="../ink/ink117.xml"/><Relationship Id="rId40" Type="http://schemas.openxmlformats.org/officeDocument/2006/relationships/customXml" Target="../ink/ink125.xml"/><Relationship Id="rId45" Type="http://schemas.openxmlformats.org/officeDocument/2006/relationships/image" Target="../media/image126.png"/><Relationship Id="rId66" Type="http://schemas.openxmlformats.org/officeDocument/2006/relationships/customXml" Target="../ink/ink138.xml"/><Relationship Id="rId87" Type="http://schemas.openxmlformats.org/officeDocument/2006/relationships/customXml" Target="../ink/ink149.xml"/><Relationship Id="rId110" Type="http://schemas.openxmlformats.org/officeDocument/2006/relationships/image" Target="../media/image158.png"/><Relationship Id="rId115" Type="http://schemas.openxmlformats.org/officeDocument/2006/relationships/customXml" Target="../ink/ink163.xml"/><Relationship Id="rId131" Type="http://schemas.openxmlformats.org/officeDocument/2006/relationships/customXml" Target="../ink/ink172.xml"/><Relationship Id="rId136" Type="http://schemas.openxmlformats.org/officeDocument/2006/relationships/image" Target="../media/image170.png"/><Relationship Id="rId61" Type="http://schemas.openxmlformats.org/officeDocument/2006/relationships/image" Target="../media/image134.png"/><Relationship Id="rId82" Type="http://schemas.openxmlformats.org/officeDocument/2006/relationships/image" Target="../media/image144.png"/><Relationship Id="rId19" Type="http://schemas.openxmlformats.org/officeDocument/2006/relationships/image" Target="../media/image114.png"/><Relationship Id="rId14" Type="http://schemas.openxmlformats.org/officeDocument/2006/relationships/customXml" Target="../ink/ink112.xml"/><Relationship Id="rId30" Type="http://schemas.openxmlformats.org/officeDocument/2006/relationships/customXml" Target="../ink/ink120.xml"/><Relationship Id="rId35" Type="http://schemas.openxmlformats.org/officeDocument/2006/relationships/image" Target="../media/image121.png"/><Relationship Id="rId56" Type="http://schemas.openxmlformats.org/officeDocument/2006/relationships/customXml" Target="../ink/ink133.xml"/><Relationship Id="rId77" Type="http://schemas.openxmlformats.org/officeDocument/2006/relationships/image" Target="../media/image142.png"/><Relationship Id="rId100" Type="http://schemas.openxmlformats.org/officeDocument/2006/relationships/image" Target="../media/image153.png"/><Relationship Id="rId105" Type="http://schemas.openxmlformats.org/officeDocument/2006/relationships/customXml" Target="../ink/ink158.xml"/><Relationship Id="rId126" Type="http://schemas.openxmlformats.org/officeDocument/2006/relationships/customXml" Target="../ink/ink169.xml"/><Relationship Id="rId147" Type="http://schemas.openxmlformats.org/officeDocument/2006/relationships/image" Target="../media/image175.png"/><Relationship Id="rId8" Type="http://schemas.openxmlformats.org/officeDocument/2006/relationships/customXml" Target="../ink/ink109.xml"/><Relationship Id="rId51" Type="http://schemas.openxmlformats.org/officeDocument/2006/relationships/image" Target="../media/image129.png"/><Relationship Id="rId72" Type="http://schemas.openxmlformats.org/officeDocument/2006/relationships/customXml" Target="../ink/ink141.xml"/><Relationship Id="rId93" Type="http://schemas.openxmlformats.org/officeDocument/2006/relationships/customXml" Target="../ink/ink152.xml"/><Relationship Id="rId98" Type="http://schemas.openxmlformats.org/officeDocument/2006/relationships/image" Target="../media/image152.png"/><Relationship Id="rId121" Type="http://schemas.openxmlformats.org/officeDocument/2006/relationships/customXml" Target="../ink/ink166.xml"/><Relationship Id="rId142" Type="http://schemas.openxmlformats.org/officeDocument/2006/relationships/image" Target="../media/image173.png"/><Relationship Id="rId3" Type="http://schemas.openxmlformats.org/officeDocument/2006/relationships/slideLayout" Target="../slideLayouts/slideLayout47.xml"/><Relationship Id="rId25" Type="http://schemas.openxmlformats.org/officeDocument/2006/relationships/image" Target="../media/image3.png"/><Relationship Id="rId46" Type="http://schemas.openxmlformats.org/officeDocument/2006/relationships/customXml" Target="../ink/ink128.xml"/><Relationship Id="rId67" Type="http://schemas.openxmlformats.org/officeDocument/2006/relationships/image" Target="../media/image137.png"/><Relationship Id="rId116" Type="http://schemas.openxmlformats.org/officeDocument/2006/relationships/image" Target="../media/image161.png"/><Relationship Id="rId137" Type="http://schemas.openxmlformats.org/officeDocument/2006/relationships/customXml" Target="../ink/ink175.xml"/><Relationship Id="rId20" Type="http://schemas.openxmlformats.org/officeDocument/2006/relationships/customXml" Target="../ink/ink115.xml"/><Relationship Id="rId41" Type="http://schemas.openxmlformats.org/officeDocument/2006/relationships/image" Target="../media/image124.png"/><Relationship Id="rId62" Type="http://schemas.openxmlformats.org/officeDocument/2006/relationships/customXml" Target="../ink/ink136.xml"/><Relationship Id="rId83" Type="http://schemas.openxmlformats.org/officeDocument/2006/relationships/customXml" Target="../ink/ink147.xml"/><Relationship Id="rId88" Type="http://schemas.openxmlformats.org/officeDocument/2006/relationships/image" Target="../media/image147.png"/><Relationship Id="rId111" Type="http://schemas.openxmlformats.org/officeDocument/2006/relationships/customXml" Target="../ink/ink161.xml"/><Relationship Id="rId132" Type="http://schemas.openxmlformats.org/officeDocument/2006/relationships/image" Target="../media/image168.png"/><Relationship Id="rId15" Type="http://schemas.openxmlformats.org/officeDocument/2006/relationships/image" Target="../media/image112.png"/><Relationship Id="rId36" Type="http://schemas.openxmlformats.org/officeDocument/2006/relationships/customXml" Target="../ink/ink123.xml"/><Relationship Id="rId57" Type="http://schemas.openxmlformats.org/officeDocument/2006/relationships/image" Target="../media/image132.png"/><Relationship Id="rId106" Type="http://schemas.openxmlformats.org/officeDocument/2006/relationships/image" Target="../media/image156.png"/><Relationship Id="rId127" Type="http://schemas.openxmlformats.org/officeDocument/2006/relationships/image" Target="../media/image166.png"/><Relationship Id="rId10" Type="http://schemas.openxmlformats.org/officeDocument/2006/relationships/customXml" Target="../ink/ink110.xml"/><Relationship Id="rId31" Type="http://schemas.openxmlformats.org/officeDocument/2006/relationships/image" Target="../media/image119.png"/><Relationship Id="rId52" Type="http://schemas.openxmlformats.org/officeDocument/2006/relationships/customXml" Target="../ink/ink131.xml"/><Relationship Id="rId73" Type="http://schemas.openxmlformats.org/officeDocument/2006/relationships/image" Target="../media/image140.png"/><Relationship Id="rId78" Type="http://schemas.openxmlformats.org/officeDocument/2006/relationships/customXml" Target="../ink/ink144.xml"/><Relationship Id="rId94" Type="http://schemas.openxmlformats.org/officeDocument/2006/relationships/image" Target="../media/image150.png"/><Relationship Id="rId99" Type="http://schemas.openxmlformats.org/officeDocument/2006/relationships/customXml" Target="../ink/ink155.xml"/><Relationship Id="rId101" Type="http://schemas.openxmlformats.org/officeDocument/2006/relationships/customXml" Target="../ink/ink156.xml"/><Relationship Id="rId122" Type="http://schemas.openxmlformats.org/officeDocument/2006/relationships/image" Target="../media/image164.png"/><Relationship Id="rId143" Type="http://schemas.openxmlformats.org/officeDocument/2006/relationships/customXml" Target="../ink/ink178.xml"/><Relationship Id="rId148" Type="http://schemas.openxmlformats.org/officeDocument/2006/relationships/customXml" Target="../ink/ink181.xml"/><Relationship Id="rId4" Type="http://schemas.openxmlformats.org/officeDocument/2006/relationships/image" Target="../media/image106.png"/><Relationship Id="rId9" Type="http://schemas.openxmlformats.org/officeDocument/2006/relationships/image" Target="../media/image109.png"/><Relationship Id="rId26" Type="http://schemas.openxmlformats.org/officeDocument/2006/relationships/customXml" Target="../ink/ink118.xml"/><Relationship Id="rId47" Type="http://schemas.openxmlformats.org/officeDocument/2006/relationships/image" Target="../media/image127.png"/><Relationship Id="rId68" Type="http://schemas.openxmlformats.org/officeDocument/2006/relationships/customXml" Target="../ink/ink139.xml"/><Relationship Id="rId89" Type="http://schemas.openxmlformats.org/officeDocument/2006/relationships/customXml" Target="../ink/ink150.xml"/><Relationship Id="rId112" Type="http://schemas.openxmlformats.org/officeDocument/2006/relationships/image" Target="../media/image159.png"/><Relationship Id="rId133" Type="http://schemas.openxmlformats.org/officeDocument/2006/relationships/customXml" Target="../ink/ink173.xml"/><Relationship Id="rId16" Type="http://schemas.openxmlformats.org/officeDocument/2006/relationships/customXml" Target="../ink/ink113.xml"/><Relationship Id="rId37" Type="http://schemas.openxmlformats.org/officeDocument/2006/relationships/image" Target="../media/image122.png"/><Relationship Id="rId58" Type="http://schemas.openxmlformats.org/officeDocument/2006/relationships/customXml" Target="../ink/ink134.xml"/><Relationship Id="rId79" Type="http://schemas.openxmlformats.org/officeDocument/2006/relationships/customXml" Target="../ink/ink145.xml"/><Relationship Id="rId102" Type="http://schemas.openxmlformats.org/officeDocument/2006/relationships/image" Target="../media/image154.png"/><Relationship Id="rId123" Type="http://schemas.openxmlformats.org/officeDocument/2006/relationships/customXml" Target="../ink/ink167.xml"/><Relationship Id="rId144" Type="http://schemas.openxmlformats.org/officeDocument/2006/relationships/customXml" Target="../ink/ink179.xml"/><Relationship Id="rId90" Type="http://schemas.openxmlformats.org/officeDocument/2006/relationships/image" Target="../media/image1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7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34.png"/><Relationship Id="rId21" Type="http://schemas.openxmlformats.org/officeDocument/2006/relationships/image" Target="../media/image186.png"/><Relationship Id="rId42" Type="http://schemas.openxmlformats.org/officeDocument/2006/relationships/customXml" Target="../ink/ink201.xml"/><Relationship Id="rId63" Type="http://schemas.openxmlformats.org/officeDocument/2006/relationships/image" Target="../media/image207.png"/><Relationship Id="rId84" Type="http://schemas.openxmlformats.org/officeDocument/2006/relationships/customXml" Target="../ink/ink222.xml"/><Relationship Id="rId138" Type="http://schemas.openxmlformats.org/officeDocument/2006/relationships/customXml" Target="../ink/ink249.xml"/><Relationship Id="rId159" Type="http://schemas.openxmlformats.org/officeDocument/2006/relationships/image" Target="../media/image254.png"/><Relationship Id="rId170" Type="http://schemas.openxmlformats.org/officeDocument/2006/relationships/customXml" Target="../ink/ink265.xml"/><Relationship Id="rId191" Type="http://schemas.openxmlformats.org/officeDocument/2006/relationships/image" Target="../media/image268.png"/><Relationship Id="rId205" Type="http://schemas.openxmlformats.org/officeDocument/2006/relationships/customXml" Target="../ink/ink283.xml"/><Relationship Id="rId226" Type="http://schemas.openxmlformats.org/officeDocument/2006/relationships/customXml" Target="../ink/ink294.xml"/><Relationship Id="rId247" Type="http://schemas.openxmlformats.org/officeDocument/2006/relationships/customXml" Target="../ink/ink305.xml"/><Relationship Id="rId107" Type="http://schemas.openxmlformats.org/officeDocument/2006/relationships/image" Target="../media/image229.png"/><Relationship Id="rId11" Type="http://schemas.openxmlformats.org/officeDocument/2006/relationships/image" Target="../media/image181.png"/><Relationship Id="rId32" Type="http://schemas.openxmlformats.org/officeDocument/2006/relationships/customXml" Target="../ink/ink196.xml"/><Relationship Id="rId53" Type="http://schemas.openxmlformats.org/officeDocument/2006/relationships/image" Target="../media/image202.png"/><Relationship Id="rId74" Type="http://schemas.openxmlformats.org/officeDocument/2006/relationships/customXml" Target="../ink/ink217.xml"/><Relationship Id="rId128" Type="http://schemas.openxmlformats.org/officeDocument/2006/relationships/customXml" Target="../ink/ink244.xml"/><Relationship Id="rId149" Type="http://schemas.openxmlformats.org/officeDocument/2006/relationships/image" Target="../media/image249.png"/><Relationship Id="rId5" Type="http://schemas.openxmlformats.org/officeDocument/2006/relationships/image" Target="../media/image107.png"/><Relationship Id="rId95" Type="http://schemas.openxmlformats.org/officeDocument/2006/relationships/image" Target="../media/image223.png"/><Relationship Id="rId160" Type="http://schemas.openxmlformats.org/officeDocument/2006/relationships/customXml" Target="../ink/ink260.xml"/><Relationship Id="rId181" Type="http://schemas.openxmlformats.org/officeDocument/2006/relationships/image" Target="../media/image264.png"/><Relationship Id="rId216" Type="http://schemas.openxmlformats.org/officeDocument/2006/relationships/customXml" Target="../ink/ink289.xml"/><Relationship Id="rId237" Type="http://schemas.openxmlformats.org/officeDocument/2006/relationships/customXml" Target="../ink/ink300.xml"/><Relationship Id="rId22" Type="http://schemas.openxmlformats.org/officeDocument/2006/relationships/customXml" Target="../ink/ink191.xml"/><Relationship Id="rId43" Type="http://schemas.openxmlformats.org/officeDocument/2006/relationships/image" Target="../media/image197.png"/><Relationship Id="rId64" Type="http://schemas.openxmlformats.org/officeDocument/2006/relationships/customXml" Target="../ink/ink212.xml"/><Relationship Id="rId118" Type="http://schemas.openxmlformats.org/officeDocument/2006/relationships/customXml" Target="../ink/ink239.xml"/><Relationship Id="rId139" Type="http://schemas.openxmlformats.org/officeDocument/2006/relationships/image" Target="../media/image245.png"/><Relationship Id="rId85" Type="http://schemas.openxmlformats.org/officeDocument/2006/relationships/image" Target="../media/image218.png"/><Relationship Id="rId150" Type="http://schemas.openxmlformats.org/officeDocument/2006/relationships/customXml" Target="../ink/ink255.xml"/><Relationship Id="rId171" Type="http://schemas.openxmlformats.org/officeDocument/2006/relationships/image" Target="../media/image260.png"/><Relationship Id="rId192" Type="http://schemas.openxmlformats.org/officeDocument/2006/relationships/customXml" Target="../ink/ink276.xml"/><Relationship Id="rId206" Type="http://schemas.openxmlformats.org/officeDocument/2006/relationships/customXml" Target="../ink/ink284.xml"/><Relationship Id="rId227" Type="http://schemas.openxmlformats.org/officeDocument/2006/relationships/image" Target="../media/image285.png"/><Relationship Id="rId248" Type="http://schemas.openxmlformats.org/officeDocument/2006/relationships/image" Target="../media/image295.png"/><Relationship Id="rId12" Type="http://schemas.openxmlformats.org/officeDocument/2006/relationships/customXml" Target="../ink/ink186.xml"/><Relationship Id="rId33" Type="http://schemas.openxmlformats.org/officeDocument/2006/relationships/image" Target="../media/image192.png"/><Relationship Id="rId108" Type="http://schemas.openxmlformats.org/officeDocument/2006/relationships/customXml" Target="../ink/ink234.xml"/><Relationship Id="rId129" Type="http://schemas.openxmlformats.org/officeDocument/2006/relationships/image" Target="../media/image240.png"/><Relationship Id="rId54" Type="http://schemas.openxmlformats.org/officeDocument/2006/relationships/customXml" Target="../ink/ink207.xml"/><Relationship Id="rId75" Type="http://schemas.openxmlformats.org/officeDocument/2006/relationships/image" Target="../media/image213.png"/><Relationship Id="rId96" Type="http://schemas.openxmlformats.org/officeDocument/2006/relationships/customXml" Target="../ink/ink228.xml"/><Relationship Id="rId140" Type="http://schemas.openxmlformats.org/officeDocument/2006/relationships/customXml" Target="../ink/ink250.xml"/><Relationship Id="rId161" Type="http://schemas.openxmlformats.org/officeDocument/2006/relationships/image" Target="../media/image255.png"/><Relationship Id="rId182" Type="http://schemas.openxmlformats.org/officeDocument/2006/relationships/customXml" Target="../ink/ink271.xml"/><Relationship Id="rId217" Type="http://schemas.openxmlformats.org/officeDocument/2006/relationships/image" Target="../media/image280.png"/><Relationship Id="rId6" Type="http://schemas.openxmlformats.org/officeDocument/2006/relationships/customXml" Target="../ink/ink183.xml"/><Relationship Id="rId238" Type="http://schemas.openxmlformats.org/officeDocument/2006/relationships/image" Target="../media/image290.png"/><Relationship Id="rId23" Type="http://schemas.openxmlformats.org/officeDocument/2006/relationships/image" Target="../media/image187.png"/><Relationship Id="rId119" Type="http://schemas.openxmlformats.org/officeDocument/2006/relationships/image" Target="../media/image235.png"/><Relationship Id="rId44" Type="http://schemas.openxmlformats.org/officeDocument/2006/relationships/customXml" Target="../ink/ink202.xml"/><Relationship Id="rId65" Type="http://schemas.openxmlformats.org/officeDocument/2006/relationships/image" Target="../media/image208.png"/><Relationship Id="rId86" Type="http://schemas.openxmlformats.org/officeDocument/2006/relationships/customXml" Target="../ink/ink223.xml"/><Relationship Id="rId130" Type="http://schemas.openxmlformats.org/officeDocument/2006/relationships/customXml" Target="../ink/ink245.xml"/><Relationship Id="rId151" Type="http://schemas.openxmlformats.org/officeDocument/2006/relationships/image" Target="../media/image250.png"/><Relationship Id="rId172" Type="http://schemas.openxmlformats.org/officeDocument/2006/relationships/customXml" Target="../ink/ink266.xml"/><Relationship Id="rId193" Type="http://schemas.openxmlformats.org/officeDocument/2006/relationships/customXml" Target="../ink/ink277.xml"/><Relationship Id="rId207" Type="http://schemas.openxmlformats.org/officeDocument/2006/relationships/image" Target="../media/image275.png"/><Relationship Id="rId228" Type="http://schemas.openxmlformats.org/officeDocument/2006/relationships/customXml" Target="../ink/ink295.xml"/><Relationship Id="rId13" Type="http://schemas.openxmlformats.org/officeDocument/2006/relationships/image" Target="../media/image182.png"/><Relationship Id="rId109" Type="http://schemas.openxmlformats.org/officeDocument/2006/relationships/image" Target="../media/image230.png"/><Relationship Id="rId34" Type="http://schemas.openxmlformats.org/officeDocument/2006/relationships/customXml" Target="../ink/ink197.xml"/><Relationship Id="rId55" Type="http://schemas.openxmlformats.org/officeDocument/2006/relationships/image" Target="../media/image203.png"/><Relationship Id="rId76" Type="http://schemas.openxmlformats.org/officeDocument/2006/relationships/customXml" Target="../ink/ink218.xml"/><Relationship Id="rId97" Type="http://schemas.openxmlformats.org/officeDocument/2006/relationships/image" Target="../media/image224.png"/><Relationship Id="rId120" Type="http://schemas.openxmlformats.org/officeDocument/2006/relationships/customXml" Target="../ink/ink240.xml"/><Relationship Id="rId141" Type="http://schemas.openxmlformats.org/officeDocument/2006/relationships/image" Target="../media/image246.png"/><Relationship Id="rId7" Type="http://schemas.openxmlformats.org/officeDocument/2006/relationships/image" Target="../media/image179.png"/><Relationship Id="rId162" Type="http://schemas.openxmlformats.org/officeDocument/2006/relationships/customXml" Target="../ink/ink261.xml"/><Relationship Id="rId183" Type="http://schemas.openxmlformats.org/officeDocument/2006/relationships/image" Target="../media/image3.png"/><Relationship Id="rId218" Type="http://schemas.openxmlformats.org/officeDocument/2006/relationships/customXml" Target="../ink/ink290.xml"/><Relationship Id="rId239" Type="http://schemas.openxmlformats.org/officeDocument/2006/relationships/customXml" Target="../ink/ink301.xml"/><Relationship Id="rId24" Type="http://schemas.openxmlformats.org/officeDocument/2006/relationships/customXml" Target="../ink/ink192.xml"/><Relationship Id="rId45" Type="http://schemas.openxmlformats.org/officeDocument/2006/relationships/image" Target="../media/image198.png"/><Relationship Id="rId66" Type="http://schemas.openxmlformats.org/officeDocument/2006/relationships/customXml" Target="../ink/ink213.xml"/><Relationship Id="rId87" Type="http://schemas.openxmlformats.org/officeDocument/2006/relationships/image" Target="../media/image219.png"/><Relationship Id="rId110" Type="http://schemas.openxmlformats.org/officeDocument/2006/relationships/customXml" Target="../ink/ink235.xml"/><Relationship Id="rId131" Type="http://schemas.openxmlformats.org/officeDocument/2006/relationships/image" Target="../media/image241.png"/><Relationship Id="rId152" Type="http://schemas.openxmlformats.org/officeDocument/2006/relationships/customXml" Target="../ink/ink256.xml"/><Relationship Id="rId173" Type="http://schemas.openxmlformats.org/officeDocument/2006/relationships/image" Target="../media/image2.png"/><Relationship Id="rId194" Type="http://schemas.openxmlformats.org/officeDocument/2006/relationships/image" Target="../media/image269.png"/><Relationship Id="rId208" Type="http://schemas.openxmlformats.org/officeDocument/2006/relationships/customXml" Target="../ink/ink285.xml"/><Relationship Id="rId229" Type="http://schemas.openxmlformats.org/officeDocument/2006/relationships/image" Target="../media/image286.png"/><Relationship Id="rId240" Type="http://schemas.openxmlformats.org/officeDocument/2006/relationships/image" Target="../media/image291.png"/><Relationship Id="rId14" Type="http://schemas.openxmlformats.org/officeDocument/2006/relationships/customXml" Target="../ink/ink187.xml"/><Relationship Id="rId35" Type="http://schemas.openxmlformats.org/officeDocument/2006/relationships/image" Target="../media/image193.png"/><Relationship Id="rId56" Type="http://schemas.openxmlformats.org/officeDocument/2006/relationships/customXml" Target="../ink/ink208.xml"/><Relationship Id="rId77" Type="http://schemas.openxmlformats.org/officeDocument/2006/relationships/image" Target="../media/image214.png"/><Relationship Id="rId100" Type="http://schemas.openxmlformats.org/officeDocument/2006/relationships/customXml" Target="../ink/ink230.xml"/><Relationship Id="rId8" Type="http://schemas.openxmlformats.org/officeDocument/2006/relationships/customXml" Target="../ink/ink184.xml"/><Relationship Id="rId98" Type="http://schemas.openxmlformats.org/officeDocument/2006/relationships/customXml" Target="../ink/ink229.xml"/><Relationship Id="rId121" Type="http://schemas.openxmlformats.org/officeDocument/2006/relationships/image" Target="../media/image236.png"/><Relationship Id="rId142" Type="http://schemas.openxmlformats.org/officeDocument/2006/relationships/customXml" Target="../ink/ink251.xml"/><Relationship Id="rId163" Type="http://schemas.openxmlformats.org/officeDocument/2006/relationships/image" Target="../media/image256.png"/><Relationship Id="rId184" Type="http://schemas.openxmlformats.org/officeDocument/2006/relationships/customXml" Target="../ink/ink272.xml"/><Relationship Id="rId219" Type="http://schemas.openxmlformats.org/officeDocument/2006/relationships/image" Target="../media/image281.png"/><Relationship Id="rId230" Type="http://schemas.openxmlformats.org/officeDocument/2006/relationships/customXml" Target="../ink/ink296.xml"/><Relationship Id="rId25" Type="http://schemas.openxmlformats.org/officeDocument/2006/relationships/image" Target="../media/image188.png"/><Relationship Id="rId46" Type="http://schemas.openxmlformats.org/officeDocument/2006/relationships/customXml" Target="../ink/ink203.xml"/><Relationship Id="rId67" Type="http://schemas.openxmlformats.org/officeDocument/2006/relationships/image" Target="../media/image209.png"/><Relationship Id="rId88" Type="http://schemas.openxmlformats.org/officeDocument/2006/relationships/customXml" Target="../ink/ink224.xml"/><Relationship Id="rId111" Type="http://schemas.openxmlformats.org/officeDocument/2006/relationships/image" Target="../media/image231.png"/><Relationship Id="rId132" Type="http://schemas.openxmlformats.org/officeDocument/2006/relationships/customXml" Target="../ink/ink246.xml"/><Relationship Id="rId153" Type="http://schemas.openxmlformats.org/officeDocument/2006/relationships/image" Target="../media/image251.png"/><Relationship Id="rId174" Type="http://schemas.openxmlformats.org/officeDocument/2006/relationships/customXml" Target="../ink/ink267.xml"/><Relationship Id="rId195" Type="http://schemas.openxmlformats.org/officeDocument/2006/relationships/customXml" Target="../ink/ink278.xml"/><Relationship Id="rId209" Type="http://schemas.openxmlformats.org/officeDocument/2006/relationships/image" Target="../media/image276.png"/><Relationship Id="rId220" Type="http://schemas.openxmlformats.org/officeDocument/2006/relationships/customXml" Target="../ink/ink291.xml"/><Relationship Id="rId241" Type="http://schemas.openxmlformats.org/officeDocument/2006/relationships/customXml" Target="../ink/ink302.xml"/><Relationship Id="rId15" Type="http://schemas.openxmlformats.org/officeDocument/2006/relationships/image" Target="../media/image183.png"/><Relationship Id="rId36" Type="http://schemas.openxmlformats.org/officeDocument/2006/relationships/customXml" Target="../ink/ink198.xml"/><Relationship Id="rId57" Type="http://schemas.openxmlformats.org/officeDocument/2006/relationships/image" Target="../media/image204.png"/><Relationship Id="rId10" Type="http://schemas.openxmlformats.org/officeDocument/2006/relationships/customXml" Target="../ink/ink185.xml"/><Relationship Id="rId31" Type="http://schemas.openxmlformats.org/officeDocument/2006/relationships/image" Target="../media/image191.png"/><Relationship Id="rId52" Type="http://schemas.openxmlformats.org/officeDocument/2006/relationships/customXml" Target="../ink/ink206.xml"/><Relationship Id="rId73" Type="http://schemas.openxmlformats.org/officeDocument/2006/relationships/image" Target="../media/image212.png"/><Relationship Id="rId78" Type="http://schemas.openxmlformats.org/officeDocument/2006/relationships/customXml" Target="../ink/ink219.xml"/><Relationship Id="rId94" Type="http://schemas.openxmlformats.org/officeDocument/2006/relationships/customXml" Target="../ink/ink227.xml"/><Relationship Id="rId99" Type="http://schemas.openxmlformats.org/officeDocument/2006/relationships/image" Target="../media/image225.png"/><Relationship Id="rId101" Type="http://schemas.openxmlformats.org/officeDocument/2006/relationships/image" Target="../media/image226.png"/><Relationship Id="rId122" Type="http://schemas.openxmlformats.org/officeDocument/2006/relationships/customXml" Target="../ink/ink241.xml"/><Relationship Id="rId143" Type="http://schemas.openxmlformats.org/officeDocument/2006/relationships/image" Target="../media/image247.png"/><Relationship Id="rId148" Type="http://schemas.openxmlformats.org/officeDocument/2006/relationships/customXml" Target="../ink/ink254.xml"/><Relationship Id="rId164" Type="http://schemas.openxmlformats.org/officeDocument/2006/relationships/customXml" Target="../ink/ink262.xml"/><Relationship Id="rId169" Type="http://schemas.openxmlformats.org/officeDocument/2006/relationships/image" Target="../media/image259.png"/><Relationship Id="rId185" Type="http://schemas.openxmlformats.org/officeDocument/2006/relationships/image" Target="../media/image265.png"/><Relationship Id="rId4" Type="http://schemas.openxmlformats.org/officeDocument/2006/relationships/image" Target="../media/image178.png"/><Relationship Id="rId9" Type="http://schemas.openxmlformats.org/officeDocument/2006/relationships/image" Target="../media/image180.png"/><Relationship Id="rId180" Type="http://schemas.openxmlformats.org/officeDocument/2006/relationships/customXml" Target="../ink/ink270.xml"/><Relationship Id="rId210" Type="http://schemas.openxmlformats.org/officeDocument/2006/relationships/customXml" Target="../ink/ink286.xml"/><Relationship Id="rId215" Type="http://schemas.openxmlformats.org/officeDocument/2006/relationships/image" Target="../media/image279.png"/><Relationship Id="rId236" Type="http://schemas.openxmlformats.org/officeDocument/2006/relationships/image" Target="../media/image289.png"/><Relationship Id="rId26" Type="http://schemas.openxmlformats.org/officeDocument/2006/relationships/customXml" Target="../ink/ink193.xml"/><Relationship Id="rId231" Type="http://schemas.openxmlformats.org/officeDocument/2006/relationships/customXml" Target="../ink/ink297.xml"/><Relationship Id="rId47" Type="http://schemas.openxmlformats.org/officeDocument/2006/relationships/image" Target="../media/image199.png"/><Relationship Id="rId68" Type="http://schemas.openxmlformats.org/officeDocument/2006/relationships/customXml" Target="../ink/ink214.xml"/><Relationship Id="rId89" Type="http://schemas.openxmlformats.org/officeDocument/2006/relationships/image" Target="../media/image220.png"/><Relationship Id="rId112" Type="http://schemas.openxmlformats.org/officeDocument/2006/relationships/customXml" Target="../ink/ink236.xml"/><Relationship Id="rId133" Type="http://schemas.openxmlformats.org/officeDocument/2006/relationships/image" Target="../media/image242.png"/><Relationship Id="rId154" Type="http://schemas.openxmlformats.org/officeDocument/2006/relationships/customXml" Target="../ink/ink257.xml"/><Relationship Id="rId175" Type="http://schemas.openxmlformats.org/officeDocument/2006/relationships/image" Target="../media/image261.png"/><Relationship Id="rId196" Type="http://schemas.openxmlformats.org/officeDocument/2006/relationships/image" Target="../media/image270.png"/><Relationship Id="rId200" Type="http://schemas.openxmlformats.org/officeDocument/2006/relationships/image" Target="../media/image272.png"/><Relationship Id="rId16" Type="http://schemas.openxmlformats.org/officeDocument/2006/relationships/customXml" Target="../ink/ink188.xml"/><Relationship Id="rId221" Type="http://schemas.openxmlformats.org/officeDocument/2006/relationships/image" Target="../media/image282.png"/><Relationship Id="rId242" Type="http://schemas.openxmlformats.org/officeDocument/2006/relationships/image" Target="../media/image292.png"/><Relationship Id="rId37" Type="http://schemas.openxmlformats.org/officeDocument/2006/relationships/image" Target="../media/image194.png"/><Relationship Id="rId58" Type="http://schemas.openxmlformats.org/officeDocument/2006/relationships/customXml" Target="../ink/ink209.xml"/><Relationship Id="rId79" Type="http://schemas.openxmlformats.org/officeDocument/2006/relationships/image" Target="../media/image215.png"/><Relationship Id="rId102" Type="http://schemas.openxmlformats.org/officeDocument/2006/relationships/customXml" Target="../ink/ink231.xml"/><Relationship Id="rId123" Type="http://schemas.openxmlformats.org/officeDocument/2006/relationships/image" Target="../media/image237.png"/><Relationship Id="rId144" Type="http://schemas.openxmlformats.org/officeDocument/2006/relationships/customXml" Target="../ink/ink252.xml"/><Relationship Id="rId90" Type="http://schemas.openxmlformats.org/officeDocument/2006/relationships/customXml" Target="../ink/ink225.xml"/><Relationship Id="rId165" Type="http://schemas.openxmlformats.org/officeDocument/2006/relationships/image" Target="../media/image257.png"/><Relationship Id="rId186" Type="http://schemas.openxmlformats.org/officeDocument/2006/relationships/customXml" Target="../ink/ink273.xml"/><Relationship Id="rId211" Type="http://schemas.openxmlformats.org/officeDocument/2006/relationships/image" Target="../media/image277.png"/><Relationship Id="rId232" Type="http://schemas.openxmlformats.org/officeDocument/2006/relationships/image" Target="../media/image287.png"/><Relationship Id="rId27" Type="http://schemas.openxmlformats.org/officeDocument/2006/relationships/image" Target="../media/image189.png"/><Relationship Id="rId48" Type="http://schemas.openxmlformats.org/officeDocument/2006/relationships/customXml" Target="../ink/ink204.xml"/><Relationship Id="rId69" Type="http://schemas.openxmlformats.org/officeDocument/2006/relationships/image" Target="../media/image210.png"/><Relationship Id="rId113" Type="http://schemas.openxmlformats.org/officeDocument/2006/relationships/image" Target="../media/image232.png"/><Relationship Id="rId134" Type="http://schemas.openxmlformats.org/officeDocument/2006/relationships/customXml" Target="../ink/ink247.xml"/><Relationship Id="rId80" Type="http://schemas.openxmlformats.org/officeDocument/2006/relationships/customXml" Target="../ink/ink220.xml"/><Relationship Id="rId155" Type="http://schemas.openxmlformats.org/officeDocument/2006/relationships/image" Target="../media/image252.png"/><Relationship Id="rId176" Type="http://schemas.openxmlformats.org/officeDocument/2006/relationships/customXml" Target="../ink/ink268.xml"/><Relationship Id="rId197" Type="http://schemas.openxmlformats.org/officeDocument/2006/relationships/customXml" Target="../ink/ink279.xml"/><Relationship Id="rId201" Type="http://schemas.openxmlformats.org/officeDocument/2006/relationships/customXml" Target="../ink/ink281.xml"/><Relationship Id="rId222" Type="http://schemas.openxmlformats.org/officeDocument/2006/relationships/customXml" Target="../ink/ink292.xml"/><Relationship Id="rId243" Type="http://schemas.openxmlformats.org/officeDocument/2006/relationships/customXml" Target="../ink/ink303.xml"/><Relationship Id="rId17" Type="http://schemas.openxmlformats.org/officeDocument/2006/relationships/image" Target="../media/image184.png"/><Relationship Id="rId38" Type="http://schemas.openxmlformats.org/officeDocument/2006/relationships/customXml" Target="../ink/ink199.xml"/><Relationship Id="rId59" Type="http://schemas.openxmlformats.org/officeDocument/2006/relationships/image" Target="../media/image205.png"/><Relationship Id="rId103" Type="http://schemas.openxmlformats.org/officeDocument/2006/relationships/image" Target="../media/image227.png"/><Relationship Id="rId124" Type="http://schemas.openxmlformats.org/officeDocument/2006/relationships/customXml" Target="../ink/ink242.xml"/><Relationship Id="rId70" Type="http://schemas.openxmlformats.org/officeDocument/2006/relationships/customXml" Target="../ink/ink215.xml"/><Relationship Id="rId91" Type="http://schemas.openxmlformats.org/officeDocument/2006/relationships/image" Target="../media/image221.png"/><Relationship Id="rId145" Type="http://schemas.openxmlformats.org/officeDocument/2006/relationships/image" Target="../media/image248.png"/><Relationship Id="rId166" Type="http://schemas.openxmlformats.org/officeDocument/2006/relationships/customXml" Target="../ink/ink263.xml"/><Relationship Id="rId187" Type="http://schemas.openxmlformats.org/officeDocument/2006/relationships/image" Target="../media/image266.png"/><Relationship Id="rId1" Type="http://schemas.openxmlformats.org/officeDocument/2006/relationships/tags" Target="../tags/tag8.xml"/><Relationship Id="rId212" Type="http://schemas.openxmlformats.org/officeDocument/2006/relationships/customXml" Target="../ink/ink287.xml"/><Relationship Id="rId233" Type="http://schemas.openxmlformats.org/officeDocument/2006/relationships/customXml" Target="../ink/ink298.xml"/><Relationship Id="rId28" Type="http://schemas.openxmlformats.org/officeDocument/2006/relationships/customXml" Target="../ink/ink194.xml"/><Relationship Id="rId49" Type="http://schemas.openxmlformats.org/officeDocument/2006/relationships/image" Target="../media/image200.png"/><Relationship Id="rId114" Type="http://schemas.openxmlformats.org/officeDocument/2006/relationships/customXml" Target="../ink/ink237.xml"/><Relationship Id="rId60" Type="http://schemas.openxmlformats.org/officeDocument/2006/relationships/customXml" Target="../ink/ink210.xml"/><Relationship Id="rId81" Type="http://schemas.openxmlformats.org/officeDocument/2006/relationships/image" Target="../media/image216.png"/><Relationship Id="rId135" Type="http://schemas.openxmlformats.org/officeDocument/2006/relationships/image" Target="../media/image243.png"/><Relationship Id="rId156" Type="http://schemas.openxmlformats.org/officeDocument/2006/relationships/customXml" Target="../ink/ink258.xml"/><Relationship Id="rId177" Type="http://schemas.openxmlformats.org/officeDocument/2006/relationships/image" Target="../media/image262.png"/><Relationship Id="rId198" Type="http://schemas.openxmlformats.org/officeDocument/2006/relationships/image" Target="../media/image271.png"/><Relationship Id="rId202" Type="http://schemas.openxmlformats.org/officeDocument/2006/relationships/image" Target="../media/image273.png"/><Relationship Id="rId223" Type="http://schemas.openxmlformats.org/officeDocument/2006/relationships/image" Target="../media/image283.png"/><Relationship Id="rId244" Type="http://schemas.openxmlformats.org/officeDocument/2006/relationships/image" Target="../media/image293.png"/><Relationship Id="rId18" Type="http://schemas.openxmlformats.org/officeDocument/2006/relationships/customXml" Target="../ink/ink189.xml"/><Relationship Id="rId39" Type="http://schemas.openxmlformats.org/officeDocument/2006/relationships/image" Target="../media/image195.png"/><Relationship Id="rId50" Type="http://schemas.openxmlformats.org/officeDocument/2006/relationships/customXml" Target="../ink/ink205.xml"/><Relationship Id="rId104" Type="http://schemas.openxmlformats.org/officeDocument/2006/relationships/customXml" Target="../ink/ink232.xml"/><Relationship Id="rId125" Type="http://schemas.openxmlformats.org/officeDocument/2006/relationships/image" Target="../media/image238.png"/><Relationship Id="rId146" Type="http://schemas.openxmlformats.org/officeDocument/2006/relationships/customXml" Target="../ink/ink253.xml"/><Relationship Id="rId167" Type="http://schemas.openxmlformats.org/officeDocument/2006/relationships/image" Target="../media/image258.png"/><Relationship Id="rId188" Type="http://schemas.openxmlformats.org/officeDocument/2006/relationships/customXml" Target="../ink/ink274.xml"/><Relationship Id="rId71" Type="http://schemas.openxmlformats.org/officeDocument/2006/relationships/image" Target="../media/image211.png"/><Relationship Id="rId92" Type="http://schemas.openxmlformats.org/officeDocument/2006/relationships/customXml" Target="../ink/ink226.xml"/><Relationship Id="rId213" Type="http://schemas.openxmlformats.org/officeDocument/2006/relationships/image" Target="../media/image278.png"/><Relationship Id="rId234" Type="http://schemas.openxmlformats.org/officeDocument/2006/relationships/image" Target="../media/image288.png"/><Relationship Id="rId2" Type="http://schemas.openxmlformats.org/officeDocument/2006/relationships/tags" Target="../tags/tag9.xml"/><Relationship Id="rId29" Type="http://schemas.openxmlformats.org/officeDocument/2006/relationships/image" Target="../media/image190.png"/><Relationship Id="rId40" Type="http://schemas.openxmlformats.org/officeDocument/2006/relationships/customXml" Target="../ink/ink200.xml"/><Relationship Id="rId115" Type="http://schemas.openxmlformats.org/officeDocument/2006/relationships/image" Target="../media/image233.png"/><Relationship Id="rId136" Type="http://schemas.openxmlformats.org/officeDocument/2006/relationships/customXml" Target="../ink/ink248.xml"/><Relationship Id="rId157" Type="http://schemas.openxmlformats.org/officeDocument/2006/relationships/image" Target="../media/image253.png"/><Relationship Id="rId178" Type="http://schemas.openxmlformats.org/officeDocument/2006/relationships/customXml" Target="../ink/ink269.xml"/><Relationship Id="rId61" Type="http://schemas.openxmlformats.org/officeDocument/2006/relationships/image" Target="../media/image206.png"/><Relationship Id="rId82" Type="http://schemas.openxmlformats.org/officeDocument/2006/relationships/customXml" Target="../ink/ink221.xml"/><Relationship Id="rId199" Type="http://schemas.openxmlformats.org/officeDocument/2006/relationships/customXml" Target="../ink/ink280.xml"/><Relationship Id="rId203" Type="http://schemas.openxmlformats.org/officeDocument/2006/relationships/customXml" Target="../ink/ink282.xml"/><Relationship Id="rId19" Type="http://schemas.openxmlformats.org/officeDocument/2006/relationships/image" Target="../media/image185.png"/><Relationship Id="rId224" Type="http://schemas.openxmlformats.org/officeDocument/2006/relationships/customXml" Target="../ink/ink293.xml"/><Relationship Id="rId245" Type="http://schemas.openxmlformats.org/officeDocument/2006/relationships/customXml" Target="../ink/ink304.xml"/><Relationship Id="rId30" Type="http://schemas.openxmlformats.org/officeDocument/2006/relationships/customXml" Target="../ink/ink195.xml"/><Relationship Id="rId105" Type="http://schemas.openxmlformats.org/officeDocument/2006/relationships/image" Target="../media/image228.png"/><Relationship Id="rId126" Type="http://schemas.openxmlformats.org/officeDocument/2006/relationships/customXml" Target="../ink/ink243.xml"/><Relationship Id="rId147" Type="http://schemas.openxmlformats.org/officeDocument/2006/relationships/image" Target="../media/image87.png"/><Relationship Id="rId168" Type="http://schemas.openxmlformats.org/officeDocument/2006/relationships/customXml" Target="../ink/ink264.xml"/><Relationship Id="rId51" Type="http://schemas.openxmlformats.org/officeDocument/2006/relationships/image" Target="../media/image201.png"/><Relationship Id="rId72" Type="http://schemas.openxmlformats.org/officeDocument/2006/relationships/customXml" Target="../ink/ink216.xml"/><Relationship Id="rId93" Type="http://schemas.openxmlformats.org/officeDocument/2006/relationships/image" Target="../media/image222.png"/><Relationship Id="rId189" Type="http://schemas.openxmlformats.org/officeDocument/2006/relationships/image" Target="../media/image267.png"/><Relationship Id="rId3" Type="http://schemas.openxmlformats.org/officeDocument/2006/relationships/slideLayout" Target="../slideLayouts/slideLayout47.xml"/><Relationship Id="rId214" Type="http://schemas.openxmlformats.org/officeDocument/2006/relationships/customXml" Target="../ink/ink288.xml"/><Relationship Id="rId235" Type="http://schemas.openxmlformats.org/officeDocument/2006/relationships/customXml" Target="../ink/ink299.xml"/><Relationship Id="rId116" Type="http://schemas.openxmlformats.org/officeDocument/2006/relationships/customXml" Target="../ink/ink238.xml"/><Relationship Id="rId137" Type="http://schemas.openxmlformats.org/officeDocument/2006/relationships/image" Target="../media/image244.png"/><Relationship Id="rId158" Type="http://schemas.openxmlformats.org/officeDocument/2006/relationships/customXml" Target="../ink/ink259.xml"/><Relationship Id="rId20" Type="http://schemas.openxmlformats.org/officeDocument/2006/relationships/customXml" Target="../ink/ink190.xml"/><Relationship Id="rId41" Type="http://schemas.openxmlformats.org/officeDocument/2006/relationships/image" Target="../media/image196.png"/><Relationship Id="rId62" Type="http://schemas.openxmlformats.org/officeDocument/2006/relationships/customXml" Target="../ink/ink211.xml"/><Relationship Id="rId83" Type="http://schemas.openxmlformats.org/officeDocument/2006/relationships/image" Target="../media/image217.png"/><Relationship Id="rId179" Type="http://schemas.openxmlformats.org/officeDocument/2006/relationships/image" Target="../media/image263.png"/><Relationship Id="rId190" Type="http://schemas.openxmlformats.org/officeDocument/2006/relationships/customXml" Target="../ink/ink275.xml"/><Relationship Id="rId204" Type="http://schemas.openxmlformats.org/officeDocument/2006/relationships/image" Target="../media/image274.png"/><Relationship Id="rId225" Type="http://schemas.openxmlformats.org/officeDocument/2006/relationships/image" Target="../media/image284.png"/><Relationship Id="rId246" Type="http://schemas.openxmlformats.org/officeDocument/2006/relationships/image" Target="../media/image294.png"/><Relationship Id="rId106" Type="http://schemas.openxmlformats.org/officeDocument/2006/relationships/customXml" Target="../ink/ink233.xml"/><Relationship Id="rId127" Type="http://schemas.openxmlformats.org/officeDocument/2006/relationships/image" Target="../media/image239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13.xml"/><Relationship Id="rId21" Type="http://schemas.openxmlformats.org/officeDocument/2006/relationships/image" Target="../media/image304.png"/><Relationship Id="rId42" Type="http://schemas.openxmlformats.org/officeDocument/2006/relationships/customXml" Target="../ink/ink321.xml"/><Relationship Id="rId47" Type="http://schemas.openxmlformats.org/officeDocument/2006/relationships/image" Target="../media/image317.png"/><Relationship Id="rId63" Type="http://schemas.openxmlformats.org/officeDocument/2006/relationships/image" Target="../media/image325.png"/><Relationship Id="rId68" Type="http://schemas.openxmlformats.org/officeDocument/2006/relationships/customXml" Target="../ink/ink334.xml"/><Relationship Id="rId16" Type="http://schemas.openxmlformats.org/officeDocument/2006/relationships/customXml" Target="../ink/ink308.xml"/><Relationship Id="rId11" Type="http://schemas.openxmlformats.org/officeDocument/2006/relationships/image" Target="../media/image299.png"/><Relationship Id="rId32" Type="http://schemas.openxmlformats.org/officeDocument/2006/relationships/customXml" Target="../ink/ink316.xml"/><Relationship Id="rId37" Type="http://schemas.openxmlformats.org/officeDocument/2006/relationships/image" Target="../media/image312.png"/><Relationship Id="rId53" Type="http://schemas.openxmlformats.org/officeDocument/2006/relationships/image" Target="../media/image320.png"/><Relationship Id="rId58" Type="http://schemas.openxmlformats.org/officeDocument/2006/relationships/customXml" Target="../ink/ink329.xml"/><Relationship Id="rId74" Type="http://schemas.openxmlformats.org/officeDocument/2006/relationships/customXml" Target="../ink/ink337.xml"/><Relationship Id="rId79" Type="http://schemas.openxmlformats.org/officeDocument/2006/relationships/image" Target="../media/image333.png"/><Relationship Id="rId5" Type="http://schemas.openxmlformats.org/officeDocument/2006/relationships/tags" Target="../tags/tag14.xml"/><Relationship Id="rId61" Type="http://schemas.openxmlformats.org/officeDocument/2006/relationships/image" Target="../media/image324.png"/><Relationship Id="rId19" Type="http://schemas.openxmlformats.org/officeDocument/2006/relationships/image" Target="../media/image303.png"/><Relationship Id="rId14" Type="http://schemas.openxmlformats.org/officeDocument/2006/relationships/customXml" Target="../ink/ink307.xml"/><Relationship Id="rId22" Type="http://schemas.openxmlformats.org/officeDocument/2006/relationships/customXml" Target="../ink/ink311.xml"/><Relationship Id="rId27" Type="http://schemas.openxmlformats.org/officeDocument/2006/relationships/image" Target="../media/image307.png"/><Relationship Id="rId30" Type="http://schemas.openxmlformats.org/officeDocument/2006/relationships/customXml" Target="../ink/ink315.xml"/><Relationship Id="rId35" Type="http://schemas.openxmlformats.org/officeDocument/2006/relationships/image" Target="../media/image311.png"/><Relationship Id="rId43" Type="http://schemas.openxmlformats.org/officeDocument/2006/relationships/image" Target="../media/image315.png"/><Relationship Id="rId48" Type="http://schemas.openxmlformats.org/officeDocument/2006/relationships/customXml" Target="../ink/ink324.xml"/><Relationship Id="rId56" Type="http://schemas.openxmlformats.org/officeDocument/2006/relationships/customXml" Target="../ink/ink328.xml"/><Relationship Id="rId64" Type="http://schemas.openxmlformats.org/officeDocument/2006/relationships/customXml" Target="../ink/ink332.xml"/><Relationship Id="rId69" Type="http://schemas.openxmlformats.org/officeDocument/2006/relationships/image" Target="../media/image328.png"/><Relationship Id="rId77" Type="http://schemas.openxmlformats.org/officeDocument/2006/relationships/image" Target="../media/image332.png"/><Relationship Id="rId8" Type="http://schemas.openxmlformats.org/officeDocument/2006/relationships/image" Target="../media/image296.png"/><Relationship Id="rId51" Type="http://schemas.openxmlformats.org/officeDocument/2006/relationships/image" Target="../media/image319.png"/><Relationship Id="rId72" Type="http://schemas.openxmlformats.org/officeDocument/2006/relationships/customXml" Target="../ink/ink336.xml"/><Relationship Id="rId80" Type="http://schemas.openxmlformats.org/officeDocument/2006/relationships/customXml" Target="../ink/ink340.xml"/><Relationship Id="rId3" Type="http://schemas.openxmlformats.org/officeDocument/2006/relationships/tags" Target="../tags/tag12.xml"/><Relationship Id="rId12" Type="http://schemas.openxmlformats.org/officeDocument/2006/relationships/customXml" Target="../ink/ink306.xml"/><Relationship Id="rId17" Type="http://schemas.openxmlformats.org/officeDocument/2006/relationships/image" Target="../media/image302.png"/><Relationship Id="rId25" Type="http://schemas.openxmlformats.org/officeDocument/2006/relationships/image" Target="../media/image306.png"/><Relationship Id="rId33" Type="http://schemas.openxmlformats.org/officeDocument/2006/relationships/image" Target="../media/image310.png"/><Relationship Id="rId38" Type="http://schemas.openxmlformats.org/officeDocument/2006/relationships/customXml" Target="../ink/ink319.xml"/><Relationship Id="rId46" Type="http://schemas.openxmlformats.org/officeDocument/2006/relationships/customXml" Target="../ink/ink323.xml"/><Relationship Id="rId59" Type="http://schemas.openxmlformats.org/officeDocument/2006/relationships/image" Target="../media/image323.png"/><Relationship Id="rId67" Type="http://schemas.openxmlformats.org/officeDocument/2006/relationships/image" Target="../media/image327.png"/><Relationship Id="rId20" Type="http://schemas.openxmlformats.org/officeDocument/2006/relationships/customXml" Target="../ink/ink310.xml"/><Relationship Id="rId41" Type="http://schemas.openxmlformats.org/officeDocument/2006/relationships/image" Target="../media/image314.png"/><Relationship Id="rId54" Type="http://schemas.openxmlformats.org/officeDocument/2006/relationships/customXml" Target="../ink/ink327.xml"/><Relationship Id="rId62" Type="http://schemas.openxmlformats.org/officeDocument/2006/relationships/customXml" Target="../ink/ink331.xml"/><Relationship Id="rId70" Type="http://schemas.openxmlformats.org/officeDocument/2006/relationships/customXml" Target="../ink/ink335.xml"/><Relationship Id="rId75" Type="http://schemas.openxmlformats.org/officeDocument/2006/relationships/image" Target="../media/image331.png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47.xml"/><Relationship Id="rId15" Type="http://schemas.openxmlformats.org/officeDocument/2006/relationships/image" Target="../media/image301.png"/><Relationship Id="rId23" Type="http://schemas.openxmlformats.org/officeDocument/2006/relationships/image" Target="../media/image305.png"/><Relationship Id="rId28" Type="http://schemas.openxmlformats.org/officeDocument/2006/relationships/customXml" Target="../ink/ink314.xml"/><Relationship Id="rId36" Type="http://schemas.openxmlformats.org/officeDocument/2006/relationships/customXml" Target="../ink/ink318.xml"/><Relationship Id="rId49" Type="http://schemas.openxmlformats.org/officeDocument/2006/relationships/image" Target="../media/image318.png"/><Relationship Id="rId57" Type="http://schemas.openxmlformats.org/officeDocument/2006/relationships/image" Target="../media/image322.png"/><Relationship Id="rId10" Type="http://schemas.openxmlformats.org/officeDocument/2006/relationships/image" Target="../media/image298.png"/><Relationship Id="rId31" Type="http://schemas.openxmlformats.org/officeDocument/2006/relationships/image" Target="../media/image309.png"/><Relationship Id="rId44" Type="http://schemas.openxmlformats.org/officeDocument/2006/relationships/customXml" Target="../ink/ink322.xml"/><Relationship Id="rId52" Type="http://schemas.openxmlformats.org/officeDocument/2006/relationships/customXml" Target="../ink/ink326.xml"/><Relationship Id="rId60" Type="http://schemas.openxmlformats.org/officeDocument/2006/relationships/customXml" Target="../ink/ink330.xml"/><Relationship Id="rId65" Type="http://schemas.openxmlformats.org/officeDocument/2006/relationships/image" Target="../media/image326.png"/><Relationship Id="rId73" Type="http://schemas.openxmlformats.org/officeDocument/2006/relationships/image" Target="../media/image330.png"/><Relationship Id="rId78" Type="http://schemas.openxmlformats.org/officeDocument/2006/relationships/customXml" Target="../ink/ink339.xml"/><Relationship Id="rId81" Type="http://schemas.openxmlformats.org/officeDocument/2006/relationships/image" Target="../media/image334.png"/><Relationship Id="rId4" Type="http://schemas.openxmlformats.org/officeDocument/2006/relationships/tags" Target="../tags/tag13.xml"/><Relationship Id="rId9" Type="http://schemas.openxmlformats.org/officeDocument/2006/relationships/image" Target="../media/image297.png"/><Relationship Id="rId13" Type="http://schemas.openxmlformats.org/officeDocument/2006/relationships/image" Target="../media/image300.png"/><Relationship Id="rId18" Type="http://schemas.openxmlformats.org/officeDocument/2006/relationships/customXml" Target="../ink/ink309.xml"/><Relationship Id="rId39" Type="http://schemas.openxmlformats.org/officeDocument/2006/relationships/image" Target="../media/image313.png"/><Relationship Id="rId34" Type="http://schemas.openxmlformats.org/officeDocument/2006/relationships/customXml" Target="../ink/ink317.xml"/><Relationship Id="rId50" Type="http://schemas.openxmlformats.org/officeDocument/2006/relationships/customXml" Target="../ink/ink325.xml"/><Relationship Id="rId55" Type="http://schemas.openxmlformats.org/officeDocument/2006/relationships/image" Target="../media/image321.png"/><Relationship Id="rId76" Type="http://schemas.openxmlformats.org/officeDocument/2006/relationships/customXml" Target="../ink/ink338.xml"/><Relationship Id="rId7" Type="http://schemas.openxmlformats.org/officeDocument/2006/relationships/image" Target="../media/image5.png"/><Relationship Id="rId71" Type="http://schemas.openxmlformats.org/officeDocument/2006/relationships/image" Target="../media/image329.png"/><Relationship Id="rId2" Type="http://schemas.openxmlformats.org/officeDocument/2006/relationships/tags" Target="../tags/tag11.xml"/><Relationship Id="rId29" Type="http://schemas.openxmlformats.org/officeDocument/2006/relationships/image" Target="../media/image308.png"/><Relationship Id="rId24" Type="http://schemas.openxmlformats.org/officeDocument/2006/relationships/customXml" Target="../ink/ink312.xml"/><Relationship Id="rId40" Type="http://schemas.openxmlformats.org/officeDocument/2006/relationships/customXml" Target="../ink/ink320.xml"/><Relationship Id="rId45" Type="http://schemas.openxmlformats.org/officeDocument/2006/relationships/image" Target="../media/image316.png"/><Relationship Id="rId66" Type="http://schemas.openxmlformats.org/officeDocument/2006/relationships/customXml" Target="../ink/ink33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9.xml"/><Relationship Id="rId4" Type="http://schemas.openxmlformats.org/officeDocument/2006/relationships/image" Target="../media/image335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0.png"/><Relationship Id="rId18" Type="http://schemas.openxmlformats.org/officeDocument/2006/relationships/customXml" Target="../ink/ink343.xml"/><Relationship Id="rId26" Type="http://schemas.openxmlformats.org/officeDocument/2006/relationships/customXml" Target="../ink/ink347.xml"/><Relationship Id="rId39" Type="http://schemas.openxmlformats.org/officeDocument/2006/relationships/image" Target="../media/image353.png"/><Relationship Id="rId21" Type="http://schemas.openxmlformats.org/officeDocument/2006/relationships/image" Target="../media/image345.png"/><Relationship Id="rId34" Type="http://schemas.openxmlformats.org/officeDocument/2006/relationships/customXml" Target="../ink/ink351.xml"/><Relationship Id="rId42" Type="http://schemas.openxmlformats.org/officeDocument/2006/relationships/customXml" Target="../ink/ink355.xml"/><Relationship Id="rId47" Type="http://schemas.openxmlformats.org/officeDocument/2006/relationships/image" Target="../media/image356.png"/><Relationship Id="rId50" Type="http://schemas.openxmlformats.org/officeDocument/2006/relationships/customXml" Target="../ink/ink359.xml"/><Relationship Id="rId55" Type="http://schemas.openxmlformats.org/officeDocument/2006/relationships/image" Target="../media/image360.png"/><Relationship Id="rId7" Type="http://schemas.openxmlformats.org/officeDocument/2006/relationships/tags" Target="../tags/tag21.xml"/><Relationship Id="rId2" Type="http://schemas.openxmlformats.org/officeDocument/2006/relationships/tags" Target="../tags/tag16.xml"/><Relationship Id="rId16" Type="http://schemas.openxmlformats.org/officeDocument/2006/relationships/customXml" Target="../ink/ink342.xml"/><Relationship Id="rId29" Type="http://schemas.openxmlformats.org/officeDocument/2006/relationships/image" Target="../media/image349.png"/><Relationship Id="rId11" Type="http://schemas.openxmlformats.org/officeDocument/2006/relationships/image" Target="../media/image338.png"/><Relationship Id="rId24" Type="http://schemas.openxmlformats.org/officeDocument/2006/relationships/customXml" Target="../ink/ink346.xml"/><Relationship Id="rId32" Type="http://schemas.openxmlformats.org/officeDocument/2006/relationships/customXml" Target="../ink/ink350.xml"/><Relationship Id="rId37" Type="http://schemas.openxmlformats.org/officeDocument/2006/relationships/image" Target="../media/image352.png"/><Relationship Id="rId40" Type="http://schemas.openxmlformats.org/officeDocument/2006/relationships/customXml" Target="../ink/ink354.xml"/><Relationship Id="rId45" Type="http://schemas.openxmlformats.org/officeDocument/2006/relationships/image" Target="../media/image355.png"/><Relationship Id="rId53" Type="http://schemas.openxmlformats.org/officeDocument/2006/relationships/image" Target="../media/image359.png"/><Relationship Id="rId58" Type="http://schemas.openxmlformats.org/officeDocument/2006/relationships/customXml" Target="../ink/ink363.xml"/><Relationship Id="rId5" Type="http://schemas.openxmlformats.org/officeDocument/2006/relationships/tags" Target="../tags/tag19.xml"/><Relationship Id="rId61" Type="http://schemas.openxmlformats.org/officeDocument/2006/relationships/image" Target="../media/image363.png"/><Relationship Id="rId19" Type="http://schemas.openxmlformats.org/officeDocument/2006/relationships/image" Target="../media/image344.png"/><Relationship Id="rId14" Type="http://schemas.openxmlformats.org/officeDocument/2006/relationships/image" Target="../media/image341.png"/><Relationship Id="rId22" Type="http://schemas.openxmlformats.org/officeDocument/2006/relationships/customXml" Target="../ink/ink345.xml"/><Relationship Id="rId27" Type="http://schemas.openxmlformats.org/officeDocument/2006/relationships/image" Target="../media/image348.png"/><Relationship Id="rId30" Type="http://schemas.openxmlformats.org/officeDocument/2006/relationships/customXml" Target="../ink/ink349.xml"/><Relationship Id="rId35" Type="http://schemas.openxmlformats.org/officeDocument/2006/relationships/image" Target="../media/image351.png"/><Relationship Id="rId43" Type="http://schemas.openxmlformats.org/officeDocument/2006/relationships/image" Target="../media/image87.png"/><Relationship Id="rId48" Type="http://schemas.openxmlformats.org/officeDocument/2006/relationships/customXml" Target="../ink/ink358.xml"/><Relationship Id="rId56" Type="http://schemas.openxmlformats.org/officeDocument/2006/relationships/customXml" Target="../ink/ink362.xml"/><Relationship Id="rId8" Type="http://schemas.openxmlformats.org/officeDocument/2006/relationships/slideLayout" Target="../slideLayouts/slideLayout71.xml"/><Relationship Id="rId51" Type="http://schemas.openxmlformats.org/officeDocument/2006/relationships/image" Target="../media/image358.png"/><Relationship Id="rId3" Type="http://schemas.openxmlformats.org/officeDocument/2006/relationships/tags" Target="../tags/tag17.xml"/><Relationship Id="rId12" Type="http://schemas.openxmlformats.org/officeDocument/2006/relationships/image" Target="../media/image339.png"/><Relationship Id="rId17" Type="http://schemas.openxmlformats.org/officeDocument/2006/relationships/image" Target="../media/image343.png"/><Relationship Id="rId25" Type="http://schemas.openxmlformats.org/officeDocument/2006/relationships/image" Target="../media/image347.png"/><Relationship Id="rId33" Type="http://schemas.openxmlformats.org/officeDocument/2006/relationships/image" Target="../media/image3.png"/><Relationship Id="rId38" Type="http://schemas.openxmlformats.org/officeDocument/2006/relationships/customXml" Target="../ink/ink353.xml"/><Relationship Id="rId46" Type="http://schemas.openxmlformats.org/officeDocument/2006/relationships/customXml" Target="../ink/ink357.xml"/><Relationship Id="rId59" Type="http://schemas.openxmlformats.org/officeDocument/2006/relationships/image" Target="../media/image362.png"/><Relationship Id="rId20" Type="http://schemas.openxmlformats.org/officeDocument/2006/relationships/customXml" Target="../ink/ink344.xml"/><Relationship Id="rId41" Type="http://schemas.openxmlformats.org/officeDocument/2006/relationships/image" Target="../media/image354.png"/><Relationship Id="rId54" Type="http://schemas.openxmlformats.org/officeDocument/2006/relationships/customXml" Target="../ink/ink361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5" Type="http://schemas.openxmlformats.org/officeDocument/2006/relationships/image" Target="../media/image342.png"/><Relationship Id="rId23" Type="http://schemas.openxmlformats.org/officeDocument/2006/relationships/image" Target="../media/image346.png"/><Relationship Id="rId28" Type="http://schemas.openxmlformats.org/officeDocument/2006/relationships/customXml" Target="../ink/ink348.xml"/><Relationship Id="rId36" Type="http://schemas.openxmlformats.org/officeDocument/2006/relationships/customXml" Target="../ink/ink352.xml"/><Relationship Id="rId49" Type="http://schemas.openxmlformats.org/officeDocument/2006/relationships/image" Target="../media/image357.png"/><Relationship Id="rId57" Type="http://schemas.openxmlformats.org/officeDocument/2006/relationships/image" Target="../media/image361.png"/><Relationship Id="rId10" Type="http://schemas.openxmlformats.org/officeDocument/2006/relationships/image" Target="../media/image337.png"/><Relationship Id="rId31" Type="http://schemas.openxmlformats.org/officeDocument/2006/relationships/image" Target="../media/image350.png"/><Relationship Id="rId44" Type="http://schemas.openxmlformats.org/officeDocument/2006/relationships/customXml" Target="../ink/ink356.xml"/><Relationship Id="rId52" Type="http://schemas.openxmlformats.org/officeDocument/2006/relationships/customXml" Target="../ink/ink360.xml"/><Relationship Id="rId60" Type="http://schemas.openxmlformats.org/officeDocument/2006/relationships/customXml" Target="../ink/ink364.xml"/><Relationship Id="rId4" Type="http://schemas.openxmlformats.org/officeDocument/2006/relationships/tags" Target="../tags/tag18.xml"/><Relationship Id="rId9" Type="http://schemas.openxmlformats.org/officeDocument/2006/relationships/image" Target="../media/image3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86000" y="1047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319865" y="26077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2305050" y="2419350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2B2C775-F520-64B9-A3C9-0A5D36ADB740}"/>
                  </a:ext>
                </a:extLst>
              </p14:cNvPr>
              <p14:cNvContentPartPr/>
              <p14:nvPr/>
            </p14:nvContentPartPr>
            <p14:xfrm>
              <a:off x="-266870" y="685290"/>
              <a:ext cx="360" cy="1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2B2C775-F520-64B9-A3C9-0A5D36ADB7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75510" y="676650"/>
                <a:ext cx="1800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289FC56-78D3-06D5-2BA0-342EDB87B157}"/>
                  </a:ext>
                </a:extLst>
              </p14:cNvPr>
              <p14:cNvContentPartPr/>
              <p14:nvPr/>
            </p14:nvContentPartPr>
            <p14:xfrm>
              <a:off x="9239010" y="112377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289FC56-78D3-06D5-2BA0-342EDB87B1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30010" y="111477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740184" y="2540924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3738" y="747415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041541" y="895350"/>
            <a:ext cx="0" cy="169512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19398" y="2485033"/>
            <a:ext cx="174760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Decision Boundary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986752" y="2098106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91975" y="2487639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93402" y="1711865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98625" y="2101398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93861" y="1322552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99084" y="1712085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 rot="16200000">
            <a:off x="1574083" y="1910673"/>
            <a:ext cx="105224" cy="1165087"/>
            <a:chOff x="1144375" y="1474952"/>
            <a:chExt cx="105224" cy="1165087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1144375" y="2640039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151025" y="2253798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46261" y="1474952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151484" y="1864485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1122116" y="1015119"/>
            <a:ext cx="1413976" cy="1425485"/>
            <a:chOff x="1122116" y="1015119"/>
            <a:chExt cx="1413976" cy="1425485"/>
          </a:xfrm>
        </p:grpSpPr>
        <p:sp>
          <p:nvSpPr>
            <p:cNvPr id="2" name="Oval 1"/>
            <p:cNvSpPr/>
            <p:nvPr/>
          </p:nvSpPr>
          <p:spPr>
            <a:xfrm>
              <a:off x="1122116" y="179522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1204609" y="202138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1127889" y="154276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384434" y="18888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348695" y="221637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537873" y="211444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123402" y="223185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Cross 8"/>
            <p:cNvSpPr/>
            <p:nvPr/>
          </p:nvSpPr>
          <p:spPr>
            <a:xfrm rot="2734294">
              <a:off x="1839342" y="151042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Cross 9"/>
            <p:cNvSpPr/>
            <p:nvPr/>
          </p:nvSpPr>
          <p:spPr>
            <a:xfrm rot="2734294">
              <a:off x="1496419" y="1147713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Cross 10"/>
            <p:cNvSpPr/>
            <p:nvPr/>
          </p:nvSpPr>
          <p:spPr>
            <a:xfrm rot="2734294">
              <a:off x="1790032" y="128027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Cross 11"/>
            <p:cNvSpPr/>
            <p:nvPr/>
          </p:nvSpPr>
          <p:spPr>
            <a:xfrm rot="2734294">
              <a:off x="1718996" y="1030771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Cross 16"/>
            <p:cNvSpPr/>
            <p:nvPr/>
          </p:nvSpPr>
          <p:spPr>
            <a:xfrm rot="2734294">
              <a:off x="2099755" y="1232768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681443" y="228716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9" name="Cross 38"/>
            <p:cNvSpPr/>
            <p:nvPr/>
          </p:nvSpPr>
          <p:spPr>
            <a:xfrm rot="2734294">
              <a:off x="2184711" y="149792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" name="Cross 39"/>
            <p:cNvSpPr/>
            <p:nvPr/>
          </p:nvSpPr>
          <p:spPr>
            <a:xfrm rot="2734294">
              <a:off x="2066327" y="171826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1" name="Cross 40"/>
            <p:cNvSpPr/>
            <p:nvPr/>
          </p:nvSpPr>
          <p:spPr>
            <a:xfrm rot="2734294">
              <a:off x="2184616" y="196531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2" name="Cross 41"/>
            <p:cNvSpPr/>
            <p:nvPr/>
          </p:nvSpPr>
          <p:spPr>
            <a:xfrm rot="2734294">
              <a:off x="2382183" y="1703053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Cross 42"/>
            <p:cNvSpPr/>
            <p:nvPr/>
          </p:nvSpPr>
          <p:spPr>
            <a:xfrm rot="2734294">
              <a:off x="1948167" y="1015119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304966" y="2545829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1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91312" y="2545915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2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99653" y="2545915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3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2479" y="1945171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1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3096" y="1514430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2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7721" y="1149927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3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1" name="Picture 5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396192"/>
            <a:ext cx="4285869" cy="357378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618934" y="311533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Predict “          “ if </a:t>
            </a:r>
          </a:p>
        </p:txBody>
      </p:sp>
      <p:pic>
        <p:nvPicPr>
          <p:cNvPr id="59" name="Picture 5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3245767"/>
            <a:ext cx="800100" cy="30937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002" y="3233555"/>
            <a:ext cx="2650998" cy="29070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897158" y="141730"/>
            <a:ext cx="31422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rgbClr val="00CC00"/>
                </a:solidFill>
              </a:rPr>
              <a:t>How to fit (find) Parameter </a:t>
            </a:r>
            <a:r>
              <a:rPr lang="el-GR" sz="1000" dirty="0">
                <a:solidFill>
                  <a:srgbClr val="00CC00"/>
                </a:solidFill>
                <a:hlinkClick r:id="rId8"/>
              </a:rPr>
              <a:t>θ</a:t>
            </a:r>
            <a:r>
              <a:rPr lang="en-US" sz="1000" u="sng" dirty="0">
                <a:solidFill>
                  <a:srgbClr val="00CC00"/>
                </a:solidFill>
              </a:rPr>
              <a:t> </a:t>
            </a:r>
            <a:br>
              <a:rPr lang="en-US" sz="1000" u="sng" dirty="0">
                <a:solidFill>
                  <a:srgbClr val="00CC00"/>
                </a:solidFill>
              </a:rPr>
            </a:br>
            <a:br>
              <a:rPr lang="en-US" sz="1000" u="sng" dirty="0">
                <a:solidFill>
                  <a:srgbClr val="00CC00"/>
                </a:solidFill>
              </a:rPr>
            </a:br>
            <a:r>
              <a:rPr lang="en-US" sz="1000" dirty="0">
                <a:solidFill>
                  <a:srgbClr val="00CC00"/>
                </a:solidFill>
              </a:rPr>
              <a:t>Parameter </a:t>
            </a:r>
            <a:r>
              <a:rPr lang="el-GR" sz="1000" dirty="0">
                <a:solidFill>
                  <a:srgbClr val="00CC00"/>
                </a:solidFill>
                <a:hlinkClick r:id="rId8"/>
              </a:rPr>
              <a:t>θ</a:t>
            </a:r>
            <a:r>
              <a:rPr lang="en-US" sz="1000" dirty="0">
                <a:solidFill>
                  <a:srgbClr val="00CC00"/>
                </a:solidFill>
              </a:rPr>
              <a:t> (</a:t>
            </a:r>
            <a:r>
              <a:rPr lang="el-GR" sz="1000" dirty="0">
                <a:solidFill>
                  <a:srgbClr val="00CC00"/>
                </a:solidFill>
                <a:hlinkClick r:id="rId8"/>
              </a:rPr>
              <a:t>θ</a:t>
            </a:r>
            <a:r>
              <a:rPr lang="en-US" sz="700" dirty="0">
                <a:solidFill>
                  <a:srgbClr val="00CC00"/>
                </a:solidFill>
              </a:rPr>
              <a:t>0</a:t>
            </a:r>
            <a:r>
              <a:rPr lang="en-US" sz="1000" dirty="0">
                <a:solidFill>
                  <a:srgbClr val="00CC00"/>
                </a:solidFill>
              </a:rPr>
              <a:t>, </a:t>
            </a:r>
            <a:r>
              <a:rPr lang="el-GR" sz="1000" dirty="0">
                <a:solidFill>
                  <a:srgbClr val="00CC00"/>
                </a:solidFill>
                <a:hlinkClick r:id="rId8"/>
              </a:rPr>
              <a:t>θ</a:t>
            </a:r>
            <a:r>
              <a:rPr lang="en-US" sz="700" dirty="0">
                <a:solidFill>
                  <a:srgbClr val="00CC00"/>
                </a:solidFill>
              </a:rPr>
              <a:t>1</a:t>
            </a:r>
            <a:r>
              <a:rPr lang="en-US" sz="1000" dirty="0">
                <a:solidFill>
                  <a:srgbClr val="00CC00"/>
                </a:solidFill>
              </a:rPr>
              <a:t>, </a:t>
            </a:r>
            <a:r>
              <a:rPr lang="el-GR" sz="1000" dirty="0">
                <a:solidFill>
                  <a:srgbClr val="00CC00"/>
                </a:solidFill>
                <a:hlinkClick r:id="rId8"/>
              </a:rPr>
              <a:t>θ</a:t>
            </a:r>
            <a:r>
              <a:rPr lang="en-US" sz="700" dirty="0">
                <a:solidFill>
                  <a:srgbClr val="00CC00"/>
                </a:solidFill>
              </a:rPr>
              <a:t>2</a:t>
            </a:r>
            <a:r>
              <a:rPr lang="en-US" sz="1000" dirty="0">
                <a:solidFill>
                  <a:srgbClr val="00CC00"/>
                </a:solidFill>
              </a:rPr>
              <a:t>) defines the decision boundary </a:t>
            </a:r>
            <a:br>
              <a:rPr lang="en-US" sz="1000" dirty="0">
                <a:solidFill>
                  <a:srgbClr val="00CC00"/>
                </a:solidFill>
              </a:rPr>
            </a:br>
            <a:r>
              <a:rPr lang="en-US" sz="1000" dirty="0">
                <a:solidFill>
                  <a:srgbClr val="00CC00"/>
                </a:solidFill>
              </a:rPr>
              <a:t>not the training set. Training set may be used to find the </a:t>
            </a:r>
            <a:br>
              <a:rPr lang="en-US" sz="1000" dirty="0">
                <a:solidFill>
                  <a:srgbClr val="00CC00"/>
                </a:solidFill>
              </a:rPr>
            </a:br>
            <a:r>
              <a:rPr lang="en-US" sz="1000" dirty="0">
                <a:solidFill>
                  <a:srgbClr val="00CC00"/>
                </a:solidFill>
              </a:rPr>
              <a:t>Parameter </a:t>
            </a:r>
            <a:r>
              <a:rPr lang="el-GR" sz="1000" dirty="0">
                <a:solidFill>
                  <a:srgbClr val="00CC00"/>
                </a:solidFill>
                <a:hlinkClick r:id="rId8"/>
              </a:rPr>
              <a:t>θ</a:t>
            </a:r>
            <a:endParaRPr lang="el-GR" sz="1000" dirty="0">
              <a:solidFill>
                <a:srgbClr val="00CC00"/>
              </a:solidFill>
            </a:endParaRPr>
          </a:p>
          <a:p>
            <a:endParaRPr lang="en-US" sz="1000" i="1" dirty="0">
              <a:solidFill>
                <a:srgbClr val="00CC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3623C26-E90D-AF40-7D2E-2424AD342480}"/>
                  </a:ext>
                </a:extLst>
              </p14:cNvPr>
              <p14:cNvContentPartPr/>
              <p14:nvPr/>
            </p14:nvContentPartPr>
            <p14:xfrm>
              <a:off x="583810" y="653940"/>
              <a:ext cx="2026080" cy="1155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3623C26-E90D-AF40-7D2E-2424AD34248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5170" y="644940"/>
                <a:ext cx="204372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19DE002-9D09-A0F6-1CBD-06B26C0AAA7E}"/>
                  </a:ext>
                </a:extLst>
              </p14:cNvPr>
              <p14:cNvContentPartPr/>
              <p14:nvPr/>
            </p14:nvContentPartPr>
            <p14:xfrm>
              <a:off x="4311250" y="144900"/>
              <a:ext cx="242280" cy="2430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19DE002-9D09-A0F6-1CBD-06B26C0AAA7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02250" y="136260"/>
                <a:ext cx="25992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44B7613-47EB-4FC7-7104-503F079FDD2E}"/>
                  </a:ext>
                </a:extLst>
              </p14:cNvPr>
              <p14:cNvContentPartPr/>
              <p14:nvPr/>
            </p14:nvContentPartPr>
            <p14:xfrm>
              <a:off x="7162090" y="2055780"/>
              <a:ext cx="63360" cy="1857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44B7613-47EB-4FC7-7104-503F079FDD2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153450" y="2046780"/>
                <a:ext cx="81000" cy="20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68B9ECD4-420A-77FA-8778-4B3828BF89CB}"/>
              </a:ext>
            </a:extLst>
          </p:cNvPr>
          <p:cNvGrpSpPr/>
          <p:nvPr/>
        </p:nvGrpSpPr>
        <p:grpSpPr>
          <a:xfrm>
            <a:off x="7060570" y="1771380"/>
            <a:ext cx="100080" cy="183960"/>
            <a:chOff x="7060570" y="1771380"/>
            <a:chExt cx="100080" cy="18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F131E86-325E-9F6E-342C-80C44B8762B2}"/>
                    </a:ext>
                  </a:extLst>
                </p14:cNvPr>
                <p14:cNvContentPartPr/>
                <p14:nvPr/>
              </p14:nvContentPartPr>
              <p14:xfrm>
                <a:off x="7060570" y="1777860"/>
                <a:ext cx="13320" cy="1774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F131E86-325E-9F6E-342C-80C44B8762B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051930" y="1768860"/>
                  <a:ext cx="309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606A23D-D5EC-E53D-5246-D2A6B1EEEF8A}"/>
                    </a:ext>
                  </a:extLst>
                </p14:cNvPr>
                <p14:cNvContentPartPr/>
                <p14:nvPr/>
              </p14:nvContentPartPr>
              <p14:xfrm>
                <a:off x="7111690" y="1771380"/>
                <a:ext cx="48960" cy="1670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606A23D-D5EC-E53D-5246-D2A6B1EEEF8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03050" y="1762380"/>
                  <a:ext cx="6660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AB4D697-C2B0-BB9F-9A93-6042204AAC5B}"/>
              </a:ext>
            </a:extLst>
          </p:cNvPr>
          <p:cNvGrpSpPr/>
          <p:nvPr/>
        </p:nvGrpSpPr>
        <p:grpSpPr>
          <a:xfrm>
            <a:off x="5962210" y="1720620"/>
            <a:ext cx="159840" cy="584640"/>
            <a:chOff x="5962210" y="1720620"/>
            <a:chExt cx="159840" cy="58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FEE7A16-F56E-EABC-9AEE-0EECC911A6D8}"/>
                    </a:ext>
                  </a:extLst>
                </p14:cNvPr>
                <p14:cNvContentPartPr/>
                <p14:nvPr/>
              </p14:nvContentPartPr>
              <p14:xfrm>
                <a:off x="5962210" y="2017260"/>
                <a:ext cx="116640" cy="2880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FEE7A16-F56E-EABC-9AEE-0EECC911A6D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953570" y="2008620"/>
                  <a:ext cx="1342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FB0D353-FB07-FBFE-F431-01B6B0FEB915}"/>
                    </a:ext>
                  </a:extLst>
                </p14:cNvPr>
                <p14:cNvContentPartPr/>
                <p14:nvPr/>
              </p14:nvContentPartPr>
              <p14:xfrm>
                <a:off x="6008290" y="1752300"/>
                <a:ext cx="19080" cy="1458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FB0D353-FB07-FBFE-F431-01B6B0FEB91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999290" y="1743300"/>
                  <a:ext cx="367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BA0D3D7-EC61-DF62-45CE-D5009D492C23}"/>
                    </a:ext>
                  </a:extLst>
                </p14:cNvPr>
                <p14:cNvContentPartPr/>
                <p14:nvPr/>
              </p14:nvContentPartPr>
              <p14:xfrm>
                <a:off x="6103330" y="1720620"/>
                <a:ext cx="18720" cy="2347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BA0D3D7-EC61-DF62-45CE-D5009D492C2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094330" y="1711620"/>
                  <a:ext cx="36360" cy="25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2F08DA3-D9F4-8B51-D1FF-D868533F75D6}"/>
                  </a:ext>
                </a:extLst>
              </p14:cNvPr>
              <p14:cNvContentPartPr/>
              <p14:nvPr/>
            </p14:nvContentPartPr>
            <p14:xfrm>
              <a:off x="3504850" y="1847340"/>
              <a:ext cx="1092240" cy="259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2F08DA3-D9F4-8B51-D1FF-D868533F75D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496210" y="1838340"/>
                <a:ext cx="1109880" cy="4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2C77BF66-DAD2-06BC-B6E0-21031E01CFDD}"/>
              </a:ext>
            </a:extLst>
          </p:cNvPr>
          <p:cNvGrpSpPr/>
          <p:nvPr/>
        </p:nvGrpSpPr>
        <p:grpSpPr>
          <a:xfrm>
            <a:off x="4965370" y="1847700"/>
            <a:ext cx="362520" cy="470520"/>
            <a:chOff x="4965370" y="1847700"/>
            <a:chExt cx="362520" cy="47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6FCFDAB-37D8-91B1-749E-2943265450B3}"/>
                    </a:ext>
                  </a:extLst>
                </p14:cNvPr>
                <p14:cNvContentPartPr/>
                <p14:nvPr/>
              </p14:nvContentPartPr>
              <p14:xfrm>
                <a:off x="5151130" y="1847700"/>
                <a:ext cx="87840" cy="1612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6FCFDAB-37D8-91B1-749E-2943265450B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142130" y="1838700"/>
                  <a:ext cx="1054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369ECE4-A7E5-0A14-7B73-0D5436C72F2B}"/>
                    </a:ext>
                  </a:extLst>
                </p14:cNvPr>
                <p14:cNvContentPartPr/>
                <p14:nvPr/>
              </p14:nvContentPartPr>
              <p14:xfrm>
                <a:off x="5264890" y="1872900"/>
                <a:ext cx="63000" cy="147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369ECE4-A7E5-0A14-7B73-0D5436C72F2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255890" y="1864260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3891D02-7A53-BDE8-1C3C-11776DE3DBEB}"/>
                    </a:ext>
                  </a:extLst>
                </p14:cNvPr>
                <p14:cNvContentPartPr/>
                <p14:nvPr/>
              </p14:nvContentPartPr>
              <p14:xfrm>
                <a:off x="4971850" y="2139660"/>
                <a:ext cx="92880" cy="331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3891D02-7A53-BDE8-1C3C-11776DE3DBE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963210" y="2130660"/>
                  <a:ext cx="1105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FA4FF8A-FED7-EB77-C0C2-4D3BBAC00F0E}"/>
                    </a:ext>
                  </a:extLst>
                </p14:cNvPr>
                <p14:cNvContentPartPr/>
                <p14:nvPr/>
              </p14:nvContentPartPr>
              <p14:xfrm>
                <a:off x="5162290" y="2093220"/>
                <a:ext cx="88920" cy="196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FA4FF8A-FED7-EB77-C0C2-4D3BBAC00F0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153290" y="2084580"/>
                  <a:ext cx="1065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E89CED1-EB28-86C0-10FC-877A1A9D28EB}"/>
                    </a:ext>
                  </a:extLst>
                </p14:cNvPr>
                <p14:cNvContentPartPr/>
                <p14:nvPr/>
              </p14:nvContentPartPr>
              <p14:xfrm>
                <a:off x="4965370" y="2152260"/>
                <a:ext cx="88920" cy="133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E89CED1-EB28-86C0-10FC-877A1A9D28E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956730" y="2143620"/>
                  <a:ext cx="1065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6622D53-1E81-DB96-4A71-96D7DABC3256}"/>
                    </a:ext>
                  </a:extLst>
                </p14:cNvPr>
                <p14:cNvContentPartPr/>
                <p14:nvPr/>
              </p14:nvContentPartPr>
              <p14:xfrm>
                <a:off x="5105770" y="2081700"/>
                <a:ext cx="159840" cy="2365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6622D53-1E81-DB96-4A71-96D7DABC325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097130" y="2072700"/>
                  <a:ext cx="177480" cy="25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A74DAFA-33D3-CE21-6AFC-0E532027B421}"/>
              </a:ext>
            </a:extLst>
          </p:cNvPr>
          <p:cNvGrpSpPr/>
          <p:nvPr/>
        </p:nvGrpSpPr>
        <p:grpSpPr>
          <a:xfrm>
            <a:off x="1796650" y="3092220"/>
            <a:ext cx="4477320" cy="582480"/>
            <a:chOff x="1796650" y="3092220"/>
            <a:chExt cx="4477320" cy="58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93F758E-6049-79B1-CBDB-34DEF43AC52F}"/>
                    </a:ext>
                  </a:extLst>
                </p14:cNvPr>
                <p14:cNvContentPartPr/>
                <p14:nvPr/>
              </p14:nvContentPartPr>
              <p14:xfrm>
                <a:off x="1796650" y="3650940"/>
                <a:ext cx="864720" cy="23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93F758E-6049-79B1-CBDB-34DEF43AC52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788010" y="3641940"/>
                  <a:ext cx="8823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72A13C7-F520-4804-FEAD-7A5EBDFBA3B4}"/>
                    </a:ext>
                  </a:extLst>
                </p14:cNvPr>
                <p14:cNvContentPartPr/>
                <p14:nvPr/>
              </p14:nvContentPartPr>
              <p14:xfrm>
                <a:off x="2140090" y="3573900"/>
                <a:ext cx="704880" cy="518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72A13C7-F520-4804-FEAD-7A5EBDFBA3B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131090" y="3565260"/>
                  <a:ext cx="7225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26CBAE4-3B80-B12A-9AB9-DA3EC82972DF}"/>
                    </a:ext>
                  </a:extLst>
                </p14:cNvPr>
                <p14:cNvContentPartPr/>
                <p14:nvPr/>
              </p14:nvContentPartPr>
              <p14:xfrm>
                <a:off x="3009490" y="3580740"/>
                <a:ext cx="2515320" cy="45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26CBAE4-3B80-B12A-9AB9-DA3EC82972D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000850" y="3572100"/>
                  <a:ext cx="25329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87C51AA-3BD5-BF37-07FC-EDB064A27CF0}"/>
                    </a:ext>
                  </a:extLst>
                </p14:cNvPr>
                <p14:cNvContentPartPr/>
                <p14:nvPr/>
              </p14:nvContentPartPr>
              <p14:xfrm>
                <a:off x="5865730" y="3092220"/>
                <a:ext cx="408240" cy="5284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87C51AA-3BD5-BF37-07FC-EDB064A27CF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856730" y="3083220"/>
                  <a:ext cx="425880" cy="54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22DA9E2-29A0-B0B8-5056-80A80A90AB0D}"/>
              </a:ext>
            </a:extLst>
          </p:cNvPr>
          <p:cNvGrpSpPr/>
          <p:nvPr/>
        </p:nvGrpSpPr>
        <p:grpSpPr>
          <a:xfrm>
            <a:off x="768130" y="3917700"/>
            <a:ext cx="3061080" cy="595800"/>
            <a:chOff x="768130" y="3917700"/>
            <a:chExt cx="3061080" cy="59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477CDDD-2295-E6C4-A035-466A8A6AA89F}"/>
                    </a:ext>
                  </a:extLst>
                </p14:cNvPr>
                <p14:cNvContentPartPr/>
                <p14:nvPr/>
              </p14:nvContentPartPr>
              <p14:xfrm>
                <a:off x="768130" y="4127940"/>
                <a:ext cx="205200" cy="3106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477CDDD-2295-E6C4-A035-466A8A6AA89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59130" y="4118940"/>
                  <a:ext cx="2228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4E52004-4800-3DBF-4928-880E2B0F3083}"/>
                    </a:ext>
                  </a:extLst>
                </p14:cNvPr>
                <p14:cNvContentPartPr/>
                <p14:nvPr/>
              </p14:nvContentPartPr>
              <p14:xfrm>
                <a:off x="1047490" y="4317660"/>
                <a:ext cx="65160" cy="1188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4E52004-4800-3DBF-4928-880E2B0F308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38490" y="4308660"/>
                  <a:ext cx="828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02362F9-F7D2-5444-CC84-28F9B8083F1C}"/>
                    </a:ext>
                  </a:extLst>
                </p14:cNvPr>
                <p14:cNvContentPartPr/>
                <p14:nvPr/>
              </p14:nvContentPartPr>
              <p14:xfrm>
                <a:off x="1128850" y="4311540"/>
                <a:ext cx="83160" cy="1152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02362F9-F7D2-5444-CC84-28F9B8083F1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20210" y="4302540"/>
                  <a:ext cx="1008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E31A3A4-B075-B499-AEC0-F736302F345C}"/>
                    </a:ext>
                  </a:extLst>
                </p14:cNvPr>
                <p14:cNvContentPartPr/>
                <p14:nvPr/>
              </p14:nvContentPartPr>
              <p14:xfrm>
                <a:off x="1028050" y="4273020"/>
                <a:ext cx="89280" cy="1458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E31A3A4-B075-B499-AEC0-F736302F345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19410" y="4264380"/>
                  <a:ext cx="1069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5E8B843-8E78-ED5B-3DDE-3383301EA059}"/>
                    </a:ext>
                  </a:extLst>
                </p14:cNvPr>
                <p14:cNvContentPartPr/>
                <p14:nvPr/>
              </p14:nvContentPartPr>
              <p14:xfrm>
                <a:off x="1237930" y="4279500"/>
                <a:ext cx="63720" cy="2340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5E8B843-8E78-ED5B-3DDE-3383301EA05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229290" y="4270500"/>
                  <a:ext cx="813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0F13853-D3F6-D97D-F564-5E56DF77EB6E}"/>
                    </a:ext>
                  </a:extLst>
                </p14:cNvPr>
                <p14:cNvContentPartPr/>
                <p14:nvPr/>
              </p14:nvContentPartPr>
              <p14:xfrm>
                <a:off x="1448890" y="4057380"/>
                <a:ext cx="227520" cy="2970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0F13853-D3F6-D97D-F564-5E56DF77EB6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439890" y="4048380"/>
                  <a:ext cx="2451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9BE9FEB-E56F-4226-4E80-524CF4A2DA2E}"/>
                    </a:ext>
                  </a:extLst>
                </p14:cNvPr>
                <p14:cNvContentPartPr/>
                <p14:nvPr/>
              </p14:nvContentPartPr>
              <p14:xfrm>
                <a:off x="1623130" y="4209660"/>
                <a:ext cx="161640" cy="1508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9BE9FEB-E56F-4226-4E80-524CF4A2DA2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614130" y="4200660"/>
                  <a:ext cx="1792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9035D01-E189-9D4E-893B-393A7931123E}"/>
                    </a:ext>
                  </a:extLst>
                </p14:cNvPr>
                <p14:cNvContentPartPr/>
                <p14:nvPr/>
              </p14:nvContentPartPr>
              <p14:xfrm>
                <a:off x="1917250" y="4049100"/>
                <a:ext cx="197280" cy="2451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9035D01-E189-9D4E-893B-393A7931123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908610" y="4040460"/>
                  <a:ext cx="2149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4055F0D-82D2-F075-F5FB-B29842585610}"/>
                    </a:ext>
                  </a:extLst>
                </p14:cNvPr>
                <p14:cNvContentPartPr/>
                <p14:nvPr/>
              </p14:nvContentPartPr>
              <p14:xfrm>
                <a:off x="2146210" y="4324140"/>
                <a:ext cx="360" cy="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4055F0D-82D2-F075-F5FB-B2984258561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137210" y="43151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10B5F6F-7CD5-AF3C-0E2C-12C36C7C3799}"/>
                    </a:ext>
                  </a:extLst>
                </p14:cNvPr>
                <p14:cNvContentPartPr/>
                <p14:nvPr/>
              </p14:nvContentPartPr>
              <p14:xfrm>
                <a:off x="2297770" y="4089060"/>
                <a:ext cx="136440" cy="2628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10B5F6F-7CD5-AF3C-0E2C-12C36C7C379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288770" y="4080420"/>
                  <a:ext cx="1540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AADBC59-D84D-DA3A-298D-920774B1EAC7}"/>
                    </a:ext>
                  </a:extLst>
                </p14:cNvPr>
                <p14:cNvContentPartPr/>
                <p14:nvPr/>
              </p14:nvContentPartPr>
              <p14:xfrm>
                <a:off x="2342770" y="4006620"/>
                <a:ext cx="332280" cy="198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AADBC59-D84D-DA3A-298D-920774B1EAC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334130" y="3997620"/>
                  <a:ext cx="3499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945BCBD-6D01-A0DF-6B9E-36B37CB77EDF}"/>
                    </a:ext>
                  </a:extLst>
                </p14:cNvPr>
                <p14:cNvContentPartPr/>
                <p14:nvPr/>
              </p14:nvContentPartPr>
              <p14:xfrm>
                <a:off x="2806450" y="4196700"/>
                <a:ext cx="273960" cy="262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945BCBD-6D01-A0DF-6B9E-36B37CB77ED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797450" y="4187700"/>
                  <a:ext cx="2916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A5BAAC0-A130-A319-EA23-96046582E51A}"/>
                    </a:ext>
                  </a:extLst>
                </p14:cNvPr>
                <p14:cNvContentPartPr/>
                <p14:nvPr/>
              </p14:nvContentPartPr>
              <p14:xfrm>
                <a:off x="2946130" y="4209660"/>
                <a:ext cx="217080" cy="82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A5BAAC0-A130-A319-EA23-96046582E51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937130" y="4200660"/>
                  <a:ext cx="2347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3FFABD5-017C-DE61-07BD-BFC70CB5703E}"/>
                    </a:ext>
                  </a:extLst>
                </p14:cNvPr>
                <p14:cNvContentPartPr/>
                <p14:nvPr/>
              </p14:nvContentPartPr>
              <p14:xfrm>
                <a:off x="3104890" y="4089060"/>
                <a:ext cx="112680" cy="1663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3FFABD5-017C-DE61-07BD-BFC70CB5703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096250" y="4080420"/>
                  <a:ext cx="1303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748577B-ED53-7616-F19E-1998B8DE24A1}"/>
                    </a:ext>
                  </a:extLst>
                </p14:cNvPr>
                <p14:cNvContentPartPr/>
                <p14:nvPr/>
              </p14:nvContentPartPr>
              <p14:xfrm>
                <a:off x="3441490" y="4069980"/>
                <a:ext cx="89280" cy="1414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748577B-ED53-7616-F19E-1998B8DE24A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432490" y="4060980"/>
                  <a:ext cx="1069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AB23911-30B7-65C4-45FB-57B3F053C9F2}"/>
                    </a:ext>
                  </a:extLst>
                </p14:cNvPr>
                <p14:cNvContentPartPr/>
                <p14:nvPr/>
              </p14:nvContentPartPr>
              <p14:xfrm>
                <a:off x="3440050" y="4057380"/>
                <a:ext cx="230400" cy="2728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AB23911-30B7-65C4-45FB-57B3F053C9F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431410" y="4048380"/>
                  <a:ext cx="2480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5CC837B-0402-6524-BD02-8E7C1C6141D3}"/>
                    </a:ext>
                  </a:extLst>
                </p14:cNvPr>
                <p14:cNvContentPartPr/>
                <p14:nvPr/>
              </p14:nvContentPartPr>
              <p14:xfrm>
                <a:off x="3815890" y="3917700"/>
                <a:ext cx="13320" cy="1195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5CC837B-0402-6524-BD02-8E7C1C6141D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807250" y="3908700"/>
                  <a:ext cx="309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9F0D2E7-448A-1E38-71B0-9C6AAE9DD49B}"/>
                    </a:ext>
                  </a:extLst>
                </p14:cNvPr>
                <p14:cNvContentPartPr/>
                <p14:nvPr/>
              </p14:nvContentPartPr>
              <p14:xfrm>
                <a:off x="2906530" y="4171860"/>
                <a:ext cx="326160" cy="2023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9F0D2E7-448A-1E38-71B0-9C6AAE9DD49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897890" y="4162860"/>
                  <a:ext cx="343800" cy="21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62A1E06-B96E-77CD-83EC-0B10264D822D}"/>
              </a:ext>
            </a:extLst>
          </p:cNvPr>
          <p:cNvGrpSpPr/>
          <p:nvPr/>
        </p:nvGrpSpPr>
        <p:grpSpPr>
          <a:xfrm>
            <a:off x="3892210" y="4174380"/>
            <a:ext cx="502200" cy="256680"/>
            <a:chOff x="3892210" y="4174380"/>
            <a:chExt cx="502200" cy="25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CEAA8BB-6D1B-E5B9-276B-3D5731CC3595}"/>
                    </a:ext>
                  </a:extLst>
                </p14:cNvPr>
                <p14:cNvContentPartPr/>
                <p14:nvPr/>
              </p14:nvContentPartPr>
              <p14:xfrm>
                <a:off x="3892210" y="4222260"/>
                <a:ext cx="229680" cy="3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CEAA8BB-6D1B-E5B9-276B-3D5731CC359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883570" y="4213620"/>
                  <a:ext cx="247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EA79217-A4C9-3929-C921-ED4E787C2FBD}"/>
                    </a:ext>
                  </a:extLst>
                </p14:cNvPr>
                <p14:cNvContentPartPr/>
                <p14:nvPr/>
              </p14:nvContentPartPr>
              <p14:xfrm>
                <a:off x="3942970" y="4324140"/>
                <a:ext cx="195840" cy="136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EA79217-A4C9-3929-C921-ED4E787C2FB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934330" y="4315140"/>
                  <a:ext cx="2134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ACCA4B7-4DCF-7667-2FCA-FDDB408C8EA5}"/>
                    </a:ext>
                  </a:extLst>
                </p14:cNvPr>
                <p14:cNvContentPartPr/>
                <p14:nvPr/>
              </p14:nvContentPartPr>
              <p14:xfrm>
                <a:off x="4273090" y="4174380"/>
                <a:ext cx="121320" cy="2566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ACCA4B7-4DCF-7667-2FCA-FDDB408C8EA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264450" y="4165740"/>
                  <a:ext cx="138960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0C7C79E-442A-B124-92A5-924B1F3D20B1}"/>
              </a:ext>
            </a:extLst>
          </p:cNvPr>
          <p:cNvGrpSpPr/>
          <p:nvPr/>
        </p:nvGrpSpPr>
        <p:grpSpPr>
          <a:xfrm>
            <a:off x="4241770" y="4589820"/>
            <a:ext cx="228600" cy="237960"/>
            <a:chOff x="4241770" y="4589820"/>
            <a:chExt cx="228600" cy="23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CB6306E-5B5E-A7FC-3937-5145C87738A1}"/>
                    </a:ext>
                  </a:extLst>
                </p14:cNvPr>
                <p14:cNvContentPartPr/>
                <p14:nvPr/>
              </p14:nvContentPartPr>
              <p14:xfrm>
                <a:off x="4271650" y="4647780"/>
                <a:ext cx="135360" cy="1796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CB6306E-5B5E-A7FC-3937-5145C87738A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263010" y="4639140"/>
                  <a:ext cx="1530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AAF7C98-107F-7E0A-2E74-08A4F7B57D6A}"/>
                    </a:ext>
                  </a:extLst>
                </p14:cNvPr>
                <p14:cNvContentPartPr/>
                <p14:nvPr/>
              </p14:nvContentPartPr>
              <p14:xfrm>
                <a:off x="4241770" y="4589820"/>
                <a:ext cx="228600" cy="2379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AAF7C98-107F-7E0A-2E74-08A4F7B57D6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232770" y="4581180"/>
                  <a:ext cx="246240" cy="25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C7E7C6C-6BEA-63C5-98F2-68D94EF2C378}"/>
              </a:ext>
            </a:extLst>
          </p:cNvPr>
          <p:cNvGrpSpPr/>
          <p:nvPr/>
        </p:nvGrpSpPr>
        <p:grpSpPr>
          <a:xfrm>
            <a:off x="1651930" y="4577940"/>
            <a:ext cx="1134360" cy="303120"/>
            <a:chOff x="1651930" y="4577940"/>
            <a:chExt cx="1134360" cy="30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AF43AC8-2F26-0A4F-B482-D627038376C2}"/>
                    </a:ext>
                  </a:extLst>
                </p14:cNvPr>
                <p14:cNvContentPartPr/>
                <p14:nvPr/>
              </p14:nvContentPartPr>
              <p14:xfrm>
                <a:off x="1651930" y="4628700"/>
                <a:ext cx="211680" cy="2523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AF43AC8-2F26-0A4F-B482-D627038376C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643290" y="4620060"/>
                  <a:ext cx="2293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46094D1-DAD1-E89D-0444-1675E5C482A6}"/>
                    </a:ext>
                  </a:extLst>
                </p14:cNvPr>
                <p14:cNvContentPartPr/>
                <p14:nvPr/>
              </p14:nvContentPartPr>
              <p14:xfrm>
                <a:off x="1955410" y="4621140"/>
                <a:ext cx="171000" cy="1497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46094D1-DAD1-E89D-0444-1675E5C482A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946770" y="4612140"/>
                  <a:ext cx="1886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986E0FC-49FD-BC66-3542-722B6FA95A01}"/>
                    </a:ext>
                  </a:extLst>
                </p14:cNvPr>
                <p14:cNvContentPartPr/>
                <p14:nvPr/>
              </p14:nvContentPartPr>
              <p14:xfrm>
                <a:off x="2164930" y="4774860"/>
                <a:ext cx="360" cy="3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986E0FC-49FD-BC66-3542-722B6FA95A0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156290" y="47658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53F4330-559E-FFA8-E9C7-098F6310C9B2}"/>
                    </a:ext>
                  </a:extLst>
                </p14:cNvPr>
                <p14:cNvContentPartPr/>
                <p14:nvPr/>
              </p14:nvContentPartPr>
              <p14:xfrm>
                <a:off x="2297770" y="4577940"/>
                <a:ext cx="196920" cy="2498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53F4330-559E-FFA8-E9C7-098F6310C9B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289130" y="4569300"/>
                  <a:ext cx="2145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D954F57-DE83-0912-31E0-07DC3F71228D}"/>
                    </a:ext>
                  </a:extLst>
                </p14:cNvPr>
                <p14:cNvContentPartPr/>
                <p14:nvPr/>
              </p14:nvContentPartPr>
              <p14:xfrm>
                <a:off x="2336290" y="4590180"/>
                <a:ext cx="450000" cy="327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D954F57-DE83-0912-31E0-07DC3F71228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327650" y="4581540"/>
                  <a:ext cx="467640" cy="5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0AC26370-B5DC-6A06-17CB-9F4793B4516C}"/>
                  </a:ext>
                </a:extLst>
              </p14:cNvPr>
              <p14:cNvContentPartPr/>
              <p14:nvPr/>
            </p14:nvContentPartPr>
            <p14:xfrm>
              <a:off x="787570" y="1072980"/>
              <a:ext cx="1785960" cy="164340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AC26370-B5DC-6A06-17CB-9F4793B4516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78570" y="1063980"/>
                <a:ext cx="1803600" cy="166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7788CBF-3E41-E69B-7192-337D77528C74}"/>
              </a:ext>
            </a:extLst>
          </p:cNvPr>
          <p:cNvGrpSpPr/>
          <p:nvPr/>
        </p:nvGrpSpPr>
        <p:grpSpPr>
          <a:xfrm>
            <a:off x="3835330" y="2831220"/>
            <a:ext cx="2736360" cy="529200"/>
            <a:chOff x="3835330" y="2831220"/>
            <a:chExt cx="2736360" cy="52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736B1B5-A826-D0A2-34FA-054FF654CB71}"/>
                    </a:ext>
                  </a:extLst>
                </p14:cNvPr>
                <p14:cNvContentPartPr/>
                <p14:nvPr/>
              </p14:nvContentPartPr>
              <p14:xfrm>
                <a:off x="3835330" y="2831220"/>
                <a:ext cx="2625480" cy="4392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736B1B5-A826-D0A2-34FA-054FF654CB7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826330" y="2822220"/>
                  <a:ext cx="264312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CB9AED3-2CBC-13A3-0600-20520DD4E3EF}"/>
                    </a:ext>
                  </a:extLst>
                </p14:cNvPr>
                <p14:cNvContentPartPr/>
                <p14:nvPr/>
              </p14:nvContentPartPr>
              <p14:xfrm>
                <a:off x="6413290" y="3092220"/>
                <a:ext cx="158400" cy="2682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CB9AED3-2CBC-13A3-0600-20520DD4E3E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404650" y="3083220"/>
                  <a:ext cx="176040" cy="28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22B3C7B-A76A-C727-1037-0455EF19CBF5}"/>
              </a:ext>
            </a:extLst>
          </p:cNvPr>
          <p:cNvGrpSpPr/>
          <p:nvPr/>
        </p:nvGrpSpPr>
        <p:grpSpPr>
          <a:xfrm>
            <a:off x="7339210" y="3714660"/>
            <a:ext cx="562680" cy="362520"/>
            <a:chOff x="7339210" y="3714660"/>
            <a:chExt cx="562680" cy="36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E8EEA52-76E9-69DA-446B-DE5E08072BEE}"/>
                    </a:ext>
                  </a:extLst>
                </p14:cNvPr>
                <p14:cNvContentPartPr/>
                <p14:nvPr/>
              </p14:nvContentPartPr>
              <p14:xfrm>
                <a:off x="7339210" y="3739860"/>
                <a:ext cx="156960" cy="2822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E8EEA52-76E9-69DA-446B-DE5E08072BE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330210" y="3731220"/>
                  <a:ext cx="1746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BB52A1C-E1C1-F378-81AB-86D25DD36AAA}"/>
                    </a:ext>
                  </a:extLst>
                </p14:cNvPr>
                <p14:cNvContentPartPr/>
                <p14:nvPr/>
              </p14:nvContentPartPr>
              <p14:xfrm>
                <a:off x="7444330" y="3968460"/>
                <a:ext cx="156600" cy="1087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BB52A1C-E1C1-F378-81AB-86D25DD36AA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435330" y="3959460"/>
                  <a:ext cx="1742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A5EE4EA-EE5C-8F4C-5D0D-0F04B46D0D9C}"/>
                    </a:ext>
                  </a:extLst>
                </p14:cNvPr>
                <p14:cNvContentPartPr/>
                <p14:nvPr/>
              </p14:nvContentPartPr>
              <p14:xfrm>
                <a:off x="7721170" y="3714660"/>
                <a:ext cx="180720" cy="3117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A5EE4EA-EE5C-8F4C-5D0D-0F04B46D0D9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712530" y="3705660"/>
                  <a:ext cx="198360" cy="32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50C432FC-8661-75E5-9DFE-8BDA5632C4D7}"/>
                  </a:ext>
                </a:extLst>
              </p14:cNvPr>
              <p14:cNvContentPartPr/>
              <p14:nvPr/>
            </p14:nvContentPartPr>
            <p14:xfrm>
              <a:off x="1138210" y="1308420"/>
              <a:ext cx="1071360" cy="115308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50C432FC-8661-75E5-9DFE-8BDA5632C4D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129570" y="1299420"/>
                <a:ext cx="1089000" cy="117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9FAF44F-BD41-D036-6132-F73B7ACC3893}"/>
              </a:ext>
            </a:extLst>
          </p:cNvPr>
          <p:cNvGrpSpPr/>
          <p:nvPr/>
        </p:nvGrpSpPr>
        <p:grpSpPr>
          <a:xfrm>
            <a:off x="5549650" y="3886020"/>
            <a:ext cx="1444320" cy="465120"/>
            <a:chOff x="5549650" y="3886020"/>
            <a:chExt cx="1444320" cy="46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EBE37AA-123C-8DD1-6FEA-17C77547A9F1}"/>
                    </a:ext>
                  </a:extLst>
                </p14:cNvPr>
                <p14:cNvContentPartPr/>
                <p14:nvPr/>
              </p14:nvContentPartPr>
              <p14:xfrm>
                <a:off x="5549650" y="3929940"/>
                <a:ext cx="244080" cy="1753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EBE37AA-123C-8DD1-6FEA-17C77547A9F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540650" y="3920940"/>
                  <a:ext cx="2617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466B463-8C4D-754D-FA11-695D12ADB799}"/>
                    </a:ext>
                  </a:extLst>
                </p14:cNvPr>
                <p14:cNvContentPartPr/>
                <p14:nvPr/>
              </p14:nvContentPartPr>
              <p14:xfrm>
                <a:off x="5750890" y="3949380"/>
                <a:ext cx="110520" cy="1893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466B463-8C4D-754D-FA11-695D12ADB79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741890" y="3940740"/>
                  <a:ext cx="1281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664744F-A83B-C81A-15FF-0CB509D79481}"/>
                    </a:ext>
                  </a:extLst>
                </p14:cNvPr>
                <p14:cNvContentPartPr/>
                <p14:nvPr/>
              </p14:nvContentPartPr>
              <p14:xfrm>
                <a:off x="5873650" y="4122900"/>
                <a:ext cx="100440" cy="1119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664744F-A83B-C81A-15FF-0CB509D7948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864650" y="4114260"/>
                  <a:ext cx="1180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C74EC54-BE28-47A1-578E-1A1253EB3F8E}"/>
                    </a:ext>
                  </a:extLst>
                </p14:cNvPr>
                <p14:cNvContentPartPr/>
                <p14:nvPr/>
              </p14:nvContentPartPr>
              <p14:xfrm>
                <a:off x="6121330" y="3949380"/>
                <a:ext cx="347760" cy="396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C74EC54-BE28-47A1-578E-1A1253EB3F8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112330" y="3940740"/>
                  <a:ext cx="3654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CD966BB-A44E-5150-A77B-00ACD90020B8}"/>
                    </a:ext>
                  </a:extLst>
                </p14:cNvPr>
                <p14:cNvContentPartPr/>
                <p14:nvPr/>
              </p14:nvContentPartPr>
              <p14:xfrm>
                <a:off x="6209890" y="3886020"/>
                <a:ext cx="25920" cy="2217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CD966BB-A44E-5150-A77B-00ACD90020B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201250" y="3877020"/>
                  <a:ext cx="435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2A18FC1-0F5B-21A4-1355-772BAD5F5F67}"/>
                    </a:ext>
                  </a:extLst>
                </p14:cNvPr>
                <p14:cNvContentPartPr/>
                <p14:nvPr/>
              </p14:nvContentPartPr>
              <p14:xfrm>
                <a:off x="6520930" y="3903660"/>
                <a:ext cx="215280" cy="1677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2A18FC1-0F5B-21A4-1355-772BAD5F5F6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512290" y="3894660"/>
                  <a:ext cx="2329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6BC523B-5A14-1D64-A9A4-AC7CD31781F6}"/>
                    </a:ext>
                  </a:extLst>
                </p14:cNvPr>
                <p14:cNvContentPartPr/>
                <p14:nvPr/>
              </p14:nvContentPartPr>
              <p14:xfrm>
                <a:off x="6774010" y="3887820"/>
                <a:ext cx="122400" cy="2080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6BC523B-5A14-1D64-A9A4-AC7CD31781F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765010" y="3878820"/>
                  <a:ext cx="1400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87B6460-30F0-39BD-9167-DF01126280BB}"/>
                    </a:ext>
                  </a:extLst>
                </p14:cNvPr>
                <p14:cNvContentPartPr/>
                <p14:nvPr/>
              </p14:nvContentPartPr>
              <p14:xfrm>
                <a:off x="6878410" y="4132620"/>
                <a:ext cx="115560" cy="968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87B6460-30F0-39BD-9167-DF01126280B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869770" y="4123980"/>
                  <a:ext cx="133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9886E6E-3F15-E309-0070-7AE60B864558}"/>
                    </a:ext>
                  </a:extLst>
                </p14:cNvPr>
                <p14:cNvContentPartPr/>
                <p14:nvPr/>
              </p14:nvContentPartPr>
              <p14:xfrm>
                <a:off x="5606530" y="4291740"/>
                <a:ext cx="1320480" cy="594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9886E6E-3F15-E309-0070-7AE60B86455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597890" y="4282740"/>
                  <a:ext cx="13381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A28E950D-BF8E-21CB-1D91-D8121515561E}"/>
              </a:ext>
            </a:extLst>
          </p:cNvPr>
          <p:cNvGrpSpPr/>
          <p:nvPr/>
        </p:nvGrpSpPr>
        <p:grpSpPr>
          <a:xfrm>
            <a:off x="749050" y="1057140"/>
            <a:ext cx="1942920" cy="1775160"/>
            <a:chOff x="749050" y="1057140"/>
            <a:chExt cx="1942920" cy="177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DF8899A-82CD-A09B-885A-B711491228B1}"/>
                    </a:ext>
                  </a:extLst>
                </p14:cNvPr>
                <p14:cNvContentPartPr/>
                <p14:nvPr/>
              </p14:nvContentPartPr>
              <p14:xfrm>
                <a:off x="1060090" y="1320300"/>
                <a:ext cx="1631880" cy="15120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DF8899A-82CD-A09B-885A-B711491228B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51450" y="1311660"/>
                  <a:ext cx="1649520" cy="152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85343B4-5A48-D8FF-1375-CD8A20F132CD}"/>
                    </a:ext>
                  </a:extLst>
                </p14:cNvPr>
                <p14:cNvContentPartPr/>
                <p14:nvPr/>
              </p14:nvContentPartPr>
              <p14:xfrm>
                <a:off x="749050" y="1057140"/>
                <a:ext cx="298440" cy="2638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85343B4-5A48-D8FF-1375-CD8A20F132C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40410" y="1048140"/>
                  <a:ext cx="3160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995DC48-E5E2-2A16-1EDC-BCA729313751}"/>
                    </a:ext>
                  </a:extLst>
                </p14:cNvPr>
                <p14:cNvContentPartPr/>
                <p14:nvPr/>
              </p14:nvContentPartPr>
              <p14:xfrm>
                <a:off x="2163130" y="2361420"/>
                <a:ext cx="516960" cy="4035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995DC48-E5E2-2A16-1EDC-BCA72931375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154490" y="2352420"/>
                  <a:ext cx="53460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65B784E-0FE0-71C9-A07A-AE69EE75B888}"/>
                    </a:ext>
                  </a:extLst>
                </p14:cNvPr>
                <p14:cNvContentPartPr/>
                <p14:nvPr/>
              </p14:nvContentPartPr>
              <p14:xfrm>
                <a:off x="2157010" y="2395620"/>
                <a:ext cx="135360" cy="680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65B784E-0FE0-71C9-A07A-AE69EE75B88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148370" y="2386980"/>
                  <a:ext cx="1530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1B8E468-F1DC-7538-B41F-FC4BF33EFD48}"/>
                    </a:ext>
                  </a:extLst>
                </p14:cNvPr>
                <p14:cNvContentPartPr/>
                <p14:nvPr/>
              </p14:nvContentPartPr>
              <p14:xfrm>
                <a:off x="2247730" y="2507940"/>
                <a:ext cx="387720" cy="2174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1B8E468-F1DC-7538-B41F-FC4BF33EFD4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38730" y="2499300"/>
                  <a:ext cx="4053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8AAB89F-602D-EE89-4F95-485E7C8CDC3B}"/>
                    </a:ext>
                  </a:extLst>
                </p14:cNvPr>
                <p14:cNvContentPartPr/>
                <p14:nvPr/>
              </p14:nvContentPartPr>
              <p14:xfrm>
                <a:off x="2222170" y="2476260"/>
                <a:ext cx="246240" cy="2685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8AAB89F-602D-EE89-4F95-485E7C8CDC3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213530" y="2467260"/>
                  <a:ext cx="2638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2562D1-34A8-F197-5BFF-266E490C800A}"/>
                    </a:ext>
                  </a:extLst>
                </p14:cNvPr>
                <p14:cNvContentPartPr/>
                <p14:nvPr/>
              </p14:nvContentPartPr>
              <p14:xfrm>
                <a:off x="2457250" y="2463300"/>
                <a:ext cx="360" cy="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2562D1-34A8-F197-5BFF-266E490C800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448250" y="24546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6F5C1BE-9604-71A0-3E70-6A3F7ABB3195}"/>
                    </a:ext>
                  </a:extLst>
                </p14:cNvPr>
                <p14:cNvContentPartPr/>
                <p14:nvPr/>
              </p14:nvContentPartPr>
              <p14:xfrm>
                <a:off x="2444290" y="2472660"/>
                <a:ext cx="6840" cy="39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6F5C1BE-9604-71A0-3E70-6A3F7ABB319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435650" y="2463660"/>
                  <a:ext cx="244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4C2F37A-0927-8BE8-75A0-4BC4C0C8257B}"/>
                    </a:ext>
                  </a:extLst>
                </p14:cNvPr>
                <p14:cNvContentPartPr/>
                <p14:nvPr/>
              </p14:nvContentPartPr>
              <p14:xfrm>
                <a:off x="2298490" y="2457180"/>
                <a:ext cx="360" cy="3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4C2F37A-0927-8BE8-75A0-4BC4C0C8257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289850" y="24481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C25F11A-2C2F-0A2B-4588-33968AB34749}"/>
                    </a:ext>
                  </a:extLst>
                </p14:cNvPr>
                <p14:cNvContentPartPr/>
                <p14:nvPr/>
              </p14:nvContentPartPr>
              <p14:xfrm>
                <a:off x="1941730" y="2068740"/>
                <a:ext cx="1440" cy="14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C25F11A-2C2F-0A2B-4588-33968AB3474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33090" y="2060100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78FE694-1D8A-61C0-A077-62B21AED2900}"/>
                    </a:ext>
                  </a:extLst>
                </p14:cNvPr>
                <p14:cNvContentPartPr/>
                <p14:nvPr/>
              </p14:nvContentPartPr>
              <p14:xfrm>
                <a:off x="1034530" y="1244340"/>
                <a:ext cx="596520" cy="5562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78FE694-1D8A-61C0-A077-62B21AED290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25890" y="1235340"/>
                  <a:ext cx="61416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392FC2E-7E17-3435-7D1B-949F858C918F}"/>
                    </a:ext>
                  </a:extLst>
                </p14:cNvPr>
                <p14:cNvContentPartPr/>
                <p14:nvPr/>
              </p14:nvContentPartPr>
              <p14:xfrm>
                <a:off x="1453930" y="1663380"/>
                <a:ext cx="360" cy="3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392FC2E-7E17-3435-7D1B-949F858C918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45290" y="16547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625EF9B-0B8C-8084-2FEE-2063C835DD5E}"/>
                    </a:ext>
                  </a:extLst>
                </p14:cNvPr>
                <p14:cNvContentPartPr/>
                <p14:nvPr/>
              </p14:nvContentPartPr>
              <p14:xfrm>
                <a:off x="2015530" y="2376540"/>
                <a:ext cx="10440" cy="237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625EF9B-0B8C-8084-2FEE-2063C835DD5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006530" y="2367900"/>
                  <a:ext cx="280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888F589-0645-C747-06C4-ABD416E8C3A0}"/>
                    </a:ext>
                  </a:extLst>
                </p14:cNvPr>
                <p14:cNvContentPartPr/>
                <p14:nvPr/>
              </p14:nvContentPartPr>
              <p14:xfrm>
                <a:off x="1835890" y="2168100"/>
                <a:ext cx="50400" cy="1558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888F589-0645-C747-06C4-ABD416E8C3A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26890" y="2159460"/>
                  <a:ext cx="680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F13AAA3-6D9E-698C-DB24-5CBFB174D88F}"/>
                    </a:ext>
                  </a:extLst>
                </p14:cNvPr>
                <p14:cNvContentPartPr/>
                <p14:nvPr/>
              </p14:nvContentPartPr>
              <p14:xfrm>
                <a:off x="1750930" y="2041740"/>
                <a:ext cx="46080" cy="536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5F13AAA3-6D9E-698C-DB24-5CBFB174D88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742290" y="2033100"/>
                  <a:ext cx="637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4540658-303B-0681-A112-18915A7AC55F}"/>
                    </a:ext>
                  </a:extLst>
                </p14:cNvPr>
                <p14:cNvContentPartPr/>
                <p14:nvPr/>
              </p14:nvContentPartPr>
              <p14:xfrm>
                <a:off x="1494970" y="1816740"/>
                <a:ext cx="213480" cy="1962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4540658-303B-0681-A112-18915A7AC55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485970" y="1808100"/>
                  <a:ext cx="2311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ADA613A6-EE5D-BEC1-1BA7-0142E31C6602}"/>
                    </a:ext>
                  </a:extLst>
                </p14:cNvPr>
                <p14:cNvContentPartPr/>
                <p14:nvPr/>
              </p14:nvContentPartPr>
              <p14:xfrm>
                <a:off x="1119130" y="1479060"/>
                <a:ext cx="290880" cy="2736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ADA613A6-EE5D-BEC1-1BA7-0142E31C660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110490" y="1470420"/>
                  <a:ext cx="3085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4EF8F51-5D82-42DE-EDA8-68C3B34845B5}"/>
                    </a:ext>
                  </a:extLst>
                </p14:cNvPr>
                <p14:cNvContentPartPr/>
                <p14:nvPr/>
              </p14:nvContentPartPr>
              <p14:xfrm>
                <a:off x="1739770" y="2057220"/>
                <a:ext cx="12600" cy="824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4EF8F51-5D82-42DE-EDA8-68C3B34845B5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731130" y="2048220"/>
                  <a:ext cx="302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1833C50-B0DF-9F72-BFE7-9C255940F809}"/>
                    </a:ext>
                  </a:extLst>
                </p14:cNvPr>
                <p14:cNvContentPartPr/>
                <p14:nvPr/>
              </p14:nvContentPartPr>
              <p14:xfrm>
                <a:off x="1582810" y="2235060"/>
                <a:ext cx="144360" cy="957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1833C50-B0DF-9F72-BFE7-9C255940F80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574170" y="2226060"/>
                  <a:ext cx="1620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A67563C-5C73-9EE0-12CC-68D0A205099D}"/>
                    </a:ext>
                  </a:extLst>
                </p14:cNvPr>
                <p14:cNvContentPartPr/>
                <p14:nvPr/>
              </p14:nvContentPartPr>
              <p14:xfrm>
                <a:off x="970810" y="1490580"/>
                <a:ext cx="897120" cy="9802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A67563C-5C73-9EE0-12CC-68D0A205099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61810" y="1481940"/>
                  <a:ext cx="914760" cy="99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6BBA7F33-63F9-8271-4155-B3E0AE111D02}"/>
              </a:ext>
            </a:extLst>
          </p:cNvPr>
          <p:cNvGrpSpPr/>
          <p:nvPr/>
        </p:nvGrpSpPr>
        <p:grpSpPr>
          <a:xfrm>
            <a:off x="5673850" y="4596660"/>
            <a:ext cx="1078560" cy="235800"/>
            <a:chOff x="5673850" y="4596660"/>
            <a:chExt cx="1078560" cy="23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6C9B995-D110-154E-FF9E-02EE97FCAD0B}"/>
                    </a:ext>
                  </a:extLst>
                </p14:cNvPr>
                <p14:cNvContentPartPr/>
                <p14:nvPr/>
              </p14:nvContentPartPr>
              <p14:xfrm>
                <a:off x="5673850" y="4641660"/>
                <a:ext cx="66600" cy="972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6C9B995-D110-154E-FF9E-02EE97FCAD0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664850" y="4632660"/>
                  <a:ext cx="842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BDFE995-BE80-020B-E704-A7C8ACC4377C}"/>
                    </a:ext>
                  </a:extLst>
                </p14:cNvPr>
                <p14:cNvContentPartPr/>
                <p14:nvPr/>
              </p14:nvContentPartPr>
              <p14:xfrm>
                <a:off x="5731810" y="4645620"/>
                <a:ext cx="199800" cy="1353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BDFE995-BE80-020B-E704-A7C8ACC4377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722810" y="4636980"/>
                  <a:ext cx="2174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4FC9082-6BE2-6EF2-EBD3-D5D56356D83E}"/>
                    </a:ext>
                  </a:extLst>
                </p14:cNvPr>
                <p14:cNvContentPartPr/>
                <p14:nvPr/>
              </p14:nvContentPartPr>
              <p14:xfrm>
                <a:off x="5943490" y="4677300"/>
                <a:ext cx="141840" cy="1551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4FC9082-6BE2-6EF2-EBD3-D5D56356D83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934490" y="4668660"/>
                  <a:ext cx="159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4C46F71-39B7-CC08-1DC0-9AFD8C5C8965}"/>
                    </a:ext>
                  </a:extLst>
                </p14:cNvPr>
                <p14:cNvContentPartPr/>
                <p14:nvPr/>
              </p14:nvContentPartPr>
              <p14:xfrm>
                <a:off x="6349570" y="4654260"/>
                <a:ext cx="86400" cy="320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4C46F71-39B7-CC08-1DC0-9AFD8C5C896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340930" y="4645260"/>
                  <a:ext cx="1040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D2B3D41-92FB-EB24-88F9-70ABE97C4ADE}"/>
                    </a:ext>
                  </a:extLst>
                </p14:cNvPr>
                <p14:cNvContentPartPr/>
                <p14:nvPr/>
              </p14:nvContentPartPr>
              <p14:xfrm>
                <a:off x="6400690" y="4603500"/>
                <a:ext cx="360" cy="1522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D2B3D41-92FB-EB24-88F9-70ABE97C4AD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391690" y="4594500"/>
                  <a:ext cx="180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B25BC01-EEA0-7ECD-05D8-E48B3AC0590B}"/>
                    </a:ext>
                  </a:extLst>
                </p14:cNvPr>
                <p14:cNvContentPartPr/>
                <p14:nvPr/>
              </p14:nvContentPartPr>
              <p14:xfrm>
                <a:off x="6457570" y="4627620"/>
                <a:ext cx="82800" cy="1195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B25BC01-EEA0-7ECD-05D8-E48B3AC0590B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448930" y="4618620"/>
                  <a:ext cx="1004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018DAF4-F572-4EB6-0B1D-5297D4683CAB}"/>
                    </a:ext>
                  </a:extLst>
                </p14:cNvPr>
                <p14:cNvContentPartPr/>
                <p14:nvPr/>
              </p14:nvContentPartPr>
              <p14:xfrm>
                <a:off x="6594730" y="4596660"/>
                <a:ext cx="91800" cy="1728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018DAF4-F572-4EB6-0B1D-5297D4683CA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586090" y="4588020"/>
                  <a:ext cx="109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4948FDA-6287-ED82-91A6-937F0801A810}"/>
                    </a:ext>
                  </a:extLst>
                </p14:cNvPr>
                <p14:cNvContentPartPr/>
                <p14:nvPr/>
              </p14:nvContentPartPr>
              <p14:xfrm>
                <a:off x="6648370" y="4742460"/>
                <a:ext cx="104040" cy="651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4948FDA-6287-ED82-91A6-937F0801A81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639370" y="4733460"/>
                  <a:ext cx="12168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4A396E6-018E-8C91-BE04-940952DF85B9}"/>
              </a:ext>
            </a:extLst>
          </p:cNvPr>
          <p:cNvGrpSpPr/>
          <p:nvPr/>
        </p:nvGrpSpPr>
        <p:grpSpPr>
          <a:xfrm>
            <a:off x="7063450" y="4527180"/>
            <a:ext cx="479160" cy="299160"/>
            <a:chOff x="7063450" y="4527180"/>
            <a:chExt cx="479160" cy="29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89381DE-DC06-558C-7CFE-1F7C27FE810D}"/>
                    </a:ext>
                  </a:extLst>
                </p14:cNvPr>
                <p14:cNvContentPartPr/>
                <p14:nvPr/>
              </p14:nvContentPartPr>
              <p14:xfrm>
                <a:off x="7063450" y="4544460"/>
                <a:ext cx="162720" cy="2818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89381DE-DC06-558C-7CFE-1F7C27FE810D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054810" y="4535820"/>
                  <a:ext cx="1803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AA14F191-A7A6-A417-FC83-7B7BF35FCAF6}"/>
                    </a:ext>
                  </a:extLst>
                </p14:cNvPr>
                <p14:cNvContentPartPr/>
                <p14:nvPr/>
              </p14:nvContentPartPr>
              <p14:xfrm>
                <a:off x="7416610" y="4527180"/>
                <a:ext cx="126000" cy="2250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AA14F191-A7A6-A417-FC83-7B7BF35FCAF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407610" y="4518180"/>
                  <a:ext cx="143640" cy="24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AA16C402-1B14-B038-C931-4AFF3067DB8B}"/>
              </a:ext>
            </a:extLst>
          </p:cNvPr>
          <p:cNvGrpSpPr/>
          <p:nvPr/>
        </p:nvGrpSpPr>
        <p:grpSpPr>
          <a:xfrm>
            <a:off x="7816570" y="4489380"/>
            <a:ext cx="1087560" cy="351000"/>
            <a:chOff x="7816570" y="4489380"/>
            <a:chExt cx="1087560" cy="35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3938C42-2E97-E459-5387-51E3EFE6A08F}"/>
                    </a:ext>
                  </a:extLst>
                </p14:cNvPr>
                <p14:cNvContentPartPr/>
                <p14:nvPr/>
              </p14:nvContentPartPr>
              <p14:xfrm>
                <a:off x="7829170" y="4559220"/>
                <a:ext cx="107640" cy="331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3938C42-2E97-E459-5387-51E3EFE6A08F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820530" y="4550220"/>
                  <a:ext cx="1252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DB99A1F-8C02-D699-0E88-C58DC3D2B604}"/>
                    </a:ext>
                  </a:extLst>
                </p14:cNvPr>
                <p14:cNvContentPartPr/>
                <p14:nvPr/>
              </p14:nvContentPartPr>
              <p14:xfrm>
                <a:off x="7816570" y="4655340"/>
                <a:ext cx="223560" cy="183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DB99A1F-8C02-D699-0E88-C58DC3D2B60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807930" y="4646700"/>
                  <a:ext cx="2412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2043D411-75B2-D350-CC80-77EC23577C91}"/>
                    </a:ext>
                  </a:extLst>
                </p14:cNvPr>
                <p14:cNvContentPartPr/>
                <p14:nvPr/>
              </p14:nvContentPartPr>
              <p14:xfrm>
                <a:off x="8051650" y="4489380"/>
                <a:ext cx="69120" cy="1202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2043D411-75B2-D350-CC80-77EC23577C9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042650" y="4480380"/>
                  <a:ext cx="86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D6E92886-AC49-B135-8DDD-C8245371E7C6}"/>
                    </a:ext>
                  </a:extLst>
                </p14:cNvPr>
                <p14:cNvContentPartPr/>
                <p14:nvPr/>
              </p14:nvContentPartPr>
              <p14:xfrm>
                <a:off x="8067850" y="4533660"/>
                <a:ext cx="48600" cy="17100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D6E92886-AC49-B135-8DDD-C8245371E7C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058850" y="4524660"/>
                  <a:ext cx="662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F198558-56BC-F8A4-A9DC-800156875358}"/>
                    </a:ext>
                  </a:extLst>
                </p14:cNvPr>
                <p14:cNvContentPartPr/>
                <p14:nvPr/>
              </p14:nvContentPartPr>
              <p14:xfrm>
                <a:off x="8260810" y="4559220"/>
                <a:ext cx="122040" cy="2811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F198558-56BC-F8A4-A9DC-80015687535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252170" y="4550220"/>
                  <a:ext cx="1396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A2563A5F-8995-D97D-D43B-BC4E84B9EE19}"/>
                    </a:ext>
                  </a:extLst>
                </p14:cNvPr>
                <p14:cNvContentPartPr/>
                <p14:nvPr/>
              </p14:nvContentPartPr>
              <p14:xfrm>
                <a:off x="8508850" y="4539780"/>
                <a:ext cx="360" cy="435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A2563A5F-8995-D97D-D43B-BC4E84B9EE1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499850" y="4531140"/>
                  <a:ext cx="180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7E6E4AD-E354-4EBA-ECC5-BC47CCACB62A}"/>
                    </a:ext>
                  </a:extLst>
                </p14:cNvPr>
                <p14:cNvContentPartPr/>
                <p14:nvPr/>
              </p14:nvContentPartPr>
              <p14:xfrm>
                <a:off x="8584810" y="4603500"/>
                <a:ext cx="89280" cy="3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7E6E4AD-E354-4EBA-ECC5-BC47CCACB62A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576170" y="4594500"/>
                  <a:ext cx="106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24319B83-2646-0D82-83DF-59A52984C13A}"/>
                    </a:ext>
                  </a:extLst>
                </p14:cNvPr>
                <p14:cNvContentPartPr/>
                <p14:nvPr/>
              </p14:nvContentPartPr>
              <p14:xfrm>
                <a:off x="8514970" y="4685940"/>
                <a:ext cx="134640" cy="136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24319B83-2646-0D82-83DF-59A52984C13A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506330" y="4677300"/>
                  <a:ext cx="1522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5333C2BB-0E37-2064-D130-04A38562BC53}"/>
                    </a:ext>
                  </a:extLst>
                </p14:cNvPr>
                <p14:cNvContentPartPr/>
                <p14:nvPr/>
              </p14:nvContentPartPr>
              <p14:xfrm>
                <a:off x="8805130" y="4518180"/>
                <a:ext cx="99000" cy="1774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5333C2BB-0E37-2064-D130-04A38562BC53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796490" y="4509540"/>
                  <a:ext cx="116640" cy="19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D0007414-7976-CD90-8A41-4215DDAE3F5B}"/>
                  </a:ext>
                </a:extLst>
              </p14:cNvPr>
              <p14:cNvContentPartPr/>
              <p14:nvPr/>
            </p14:nvContentPartPr>
            <p14:xfrm>
              <a:off x="4330330" y="3568500"/>
              <a:ext cx="268920" cy="720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D0007414-7976-CD90-8A41-4215DDAE3F5B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4321690" y="3559500"/>
                <a:ext cx="2865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1CB6895C-EDD2-495A-4E6B-95EBEA1FBAF7}"/>
                  </a:ext>
                </a:extLst>
              </p14:cNvPr>
              <p14:cNvContentPartPr/>
              <p14:nvPr/>
            </p14:nvContentPartPr>
            <p14:xfrm>
              <a:off x="5111530" y="3536820"/>
              <a:ext cx="170640" cy="36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1CB6895C-EDD2-495A-4E6B-95EBEA1FBAF7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5102890" y="3527820"/>
                <a:ext cx="18828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920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Non-linear decision boundaries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44432" y="2014645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1915" y="752356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775241" y="1062216"/>
            <a:ext cx="0" cy="211913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41446" y="2158573"/>
            <a:ext cx="201863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098" y="1133475"/>
            <a:ext cx="4147185" cy="35737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215" y="1620185"/>
            <a:ext cx="2168271" cy="384048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2871520" y="25717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Predict “          “ if </a:t>
            </a:r>
          </a:p>
        </p:txBody>
      </p:sp>
      <p:pic>
        <p:nvPicPr>
          <p:cNvPr id="53" name="Picture 5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836" y="2702187"/>
            <a:ext cx="800100" cy="30937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588" y="2680450"/>
            <a:ext cx="2650998" cy="38404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311" y="3922376"/>
            <a:ext cx="5267325" cy="384048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2212806" y="4071116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22576" y="3029341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1356470" y="3339201"/>
            <a:ext cx="9432" cy="168694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11429" y="4236489"/>
            <a:ext cx="172865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397502"/>
            <a:ext cx="5277993" cy="384048"/>
          </a:xfrm>
          <a:prstGeom prst="rect">
            <a:avLst/>
          </a:prstGeom>
        </p:spPr>
      </p:pic>
      <p:grpSp>
        <p:nvGrpSpPr>
          <p:cNvPr id="101" name="Group 100"/>
          <p:cNvGrpSpPr/>
          <p:nvPr/>
        </p:nvGrpSpPr>
        <p:grpSpPr>
          <a:xfrm>
            <a:off x="812855" y="1212320"/>
            <a:ext cx="1814029" cy="1829875"/>
            <a:chOff x="812855" y="1212320"/>
            <a:chExt cx="1814029" cy="1829875"/>
          </a:xfrm>
        </p:grpSpPr>
        <p:sp>
          <p:nvSpPr>
            <p:cNvPr id="77" name="Oval 76"/>
            <p:cNvSpPr/>
            <p:nvPr/>
          </p:nvSpPr>
          <p:spPr>
            <a:xfrm>
              <a:off x="1366477" y="231930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1597322" y="237620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1538039" y="214762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1387791" y="182393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1704237" y="179114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1531490" y="192751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1295400" y="206462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1580767" y="168385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5" name="Cross 84"/>
            <p:cNvSpPr/>
            <p:nvPr/>
          </p:nvSpPr>
          <p:spPr>
            <a:xfrm rot="2734294">
              <a:off x="2472981" y="22371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6" name="Cross 85"/>
            <p:cNvSpPr/>
            <p:nvPr/>
          </p:nvSpPr>
          <p:spPr>
            <a:xfrm rot="2734294">
              <a:off x="1120341" y="264673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Cross 86"/>
            <p:cNvSpPr/>
            <p:nvPr/>
          </p:nvSpPr>
          <p:spPr>
            <a:xfrm rot="2734294">
              <a:off x="1452062" y="284100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8" name="Cross 87"/>
            <p:cNvSpPr/>
            <p:nvPr/>
          </p:nvSpPr>
          <p:spPr>
            <a:xfrm rot="2734294">
              <a:off x="2271958" y="267063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9" name="Cross 88"/>
            <p:cNvSpPr/>
            <p:nvPr/>
          </p:nvSpPr>
          <p:spPr>
            <a:xfrm rot="2734294">
              <a:off x="1853770" y="288828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0" name="Cross 89"/>
            <p:cNvSpPr/>
            <p:nvPr/>
          </p:nvSpPr>
          <p:spPr>
            <a:xfrm rot="2734294">
              <a:off x="812855" y="2319072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1848800" y="207090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045415" y="222434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2026623" y="188211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1848801" y="24281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5" name="Cross 94"/>
            <p:cNvSpPr/>
            <p:nvPr/>
          </p:nvSpPr>
          <p:spPr>
            <a:xfrm rot="2734294">
              <a:off x="2472982" y="1734874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6" name="Cross 95"/>
            <p:cNvSpPr/>
            <p:nvPr/>
          </p:nvSpPr>
          <p:spPr>
            <a:xfrm rot="2734294">
              <a:off x="2292182" y="14108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7" name="Cross 96"/>
            <p:cNvSpPr/>
            <p:nvPr/>
          </p:nvSpPr>
          <p:spPr>
            <a:xfrm rot="2734294">
              <a:off x="1902299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8" name="Cross 97"/>
            <p:cNvSpPr/>
            <p:nvPr/>
          </p:nvSpPr>
          <p:spPr>
            <a:xfrm rot="2734294">
              <a:off x="1433225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9" name="Cross 98"/>
            <p:cNvSpPr/>
            <p:nvPr/>
          </p:nvSpPr>
          <p:spPr>
            <a:xfrm rot="2734294">
              <a:off x="1019788" y="1354717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0" name="Cross 99"/>
            <p:cNvSpPr/>
            <p:nvPr/>
          </p:nvSpPr>
          <p:spPr>
            <a:xfrm rot="2734294">
              <a:off x="816315" y="1790525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198854" y="2142301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6200000">
            <a:off x="2284584" y="2150440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6200000">
            <a:off x="1148877" y="2152325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49610" y="2158851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96177" y="2582383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731334" y="2691593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731334" y="1591783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522231" y="1462418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C0B7F73-ADA5-B2C5-4D42-71D876FC0DD6}"/>
                  </a:ext>
                </a:extLst>
              </p14:cNvPr>
              <p14:cNvContentPartPr/>
              <p14:nvPr/>
            </p14:nvContentPartPr>
            <p14:xfrm>
              <a:off x="520450" y="717300"/>
              <a:ext cx="3999600" cy="114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C0B7F73-ADA5-B2C5-4D42-71D876FC0DD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1450" y="708300"/>
                <a:ext cx="4017240" cy="13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5F04670B-8119-0EAB-8410-C7518E8E6A05}"/>
              </a:ext>
            </a:extLst>
          </p:cNvPr>
          <p:cNvGrpSpPr/>
          <p:nvPr/>
        </p:nvGrpSpPr>
        <p:grpSpPr>
          <a:xfrm>
            <a:off x="2393530" y="1026540"/>
            <a:ext cx="208080" cy="174600"/>
            <a:chOff x="2393530" y="1026540"/>
            <a:chExt cx="208080" cy="17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1843F89-79C1-1EBC-AE3D-0E06DF0499F9}"/>
                    </a:ext>
                  </a:extLst>
                </p14:cNvPr>
                <p14:cNvContentPartPr/>
                <p14:nvPr/>
              </p14:nvContentPartPr>
              <p14:xfrm>
                <a:off x="2393530" y="1026540"/>
                <a:ext cx="110160" cy="138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1843F89-79C1-1EBC-AE3D-0E06DF0499F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84530" y="1017540"/>
                  <a:ext cx="1278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38C7625-B1C8-43CA-C556-3D236837ECFD}"/>
                    </a:ext>
                  </a:extLst>
                </p14:cNvPr>
                <p14:cNvContentPartPr/>
                <p14:nvPr/>
              </p14:nvContentPartPr>
              <p14:xfrm>
                <a:off x="2457250" y="1174500"/>
                <a:ext cx="144360" cy="26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38C7625-B1C8-43CA-C556-3D236837ECF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48250" y="1165500"/>
                  <a:ext cx="162000" cy="4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2485490-366D-77AD-FD46-27FDFEC0F423}"/>
                  </a:ext>
                </a:extLst>
              </p14:cNvPr>
              <p14:cNvContentPartPr/>
              <p14:nvPr/>
            </p14:nvContentPartPr>
            <p14:xfrm>
              <a:off x="1972690" y="1721700"/>
              <a:ext cx="59400" cy="889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2485490-366D-77AD-FD46-27FDFEC0F42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63690" y="1713060"/>
                <a:ext cx="7704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8FF2FB2-1CCF-3C41-EB65-97F88EF8B73B}"/>
                  </a:ext>
                </a:extLst>
              </p14:cNvPr>
              <p14:cNvContentPartPr/>
              <p14:nvPr/>
            </p14:nvContentPartPr>
            <p14:xfrm>
              <a:off x="5981650" y="1447380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8FF2FB2-1CCF-3C41-EB65-97F88EF8B73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72650" y="14387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71EBE65-23F9-446C-8A90-F44F2AA25080}"/>
                  </a:ext>
                </a:extLst>
              </p14:cNvPr>
              <p14:cNvContentPartPr/>
              <p14:nvPr/>
            </p14:nvContentPartPr>
            <p14:xfrm>
              <a:off x="1141810" y="1917540"/>
              <a:ext cx="77400" cy="579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71EBE65-23F9-446C-8A90-F44F2AA2508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33170" y="1908540"/>
                <a:ext cx="95040" cy="5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3343212-52A2-6E63-C27B-F25D1036DDF1}"/>
                  </a:ext>
                </a:extLst>
              </p14:cNvPr>
              <p14:cNvContentPartPr/>
              <p14:nvPr/>
            </p14:nvContentPartPr>
            <p14:xfrm>
              <a:off x="5954290" y="994860"/>
              <a:ext cx="147960" cy="78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3343212-52A2-6E63-C27B-F25D1036DDF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45650" y="985860"/>
                <a:ext cx="16560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CF5449C-53ED-3FD9-2010-06F49FFE4498}"/>
                  </a:ext>
                </a:extLst>
              </p14:cNvPr>
              <p14:cNvContentPartPr/>
              <p14:nvPr/>
            </p14:nvContentPartPr>
            <p14:xfrm>
              <a:off x="7505530" y="1141740"/>
              <a:ext cx="360" cy="14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CF5449C-53ED-3FD9-2010-06F49FFE449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496890" y="1132740"/>
                <a:ext cx="18000" cy="1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2849384D-4861-A953-950F-2F04927143B2}"/>
              </a:ext>
            </a:extLst>
          </p:cNvPr>
          <p:cNvGrpSpPr/>
          <p:nvPr/>
        </p:nvGrpSpPr>
        <p:grpSpPr>
          <a:xfrm>
            <a:off x="5937010" y="773100"/>
            <a:ext cx="395280" cy="224280"/>
            <a:chOff x="5937010" y="773100"/>
            <a:chExt cx="395280" cy="22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FF488F6-04B3-7056-1AED-31842AE043AE}"/>
                    </a:ext>
                  </a:extLst>
                </p14:cNvPr>
                <p14:cNvContentPartPr/>
                <p14:nvPr/>
              </p14:nvContentPartPr>
              <p14:xfrm>
                <a:off x="5956090" y="923940"/>
                <a:ext cx="65160" cy="66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FF488F6-04B3-7056-1AED-31842AE043A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947450" y="914940"/>
                  <a:ext cx="828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9A70E6C-8F02-52D8-B168-F4ECEF8418B8}"/>
                    </a:ext>
                  </a:extLst>
                </p14:cNvPr>
                <p14:cNvContentPartPr/>
                <p14:nvPr/>
              </p14:nvContentPartPr>
              <p14:xfrm>
                <a:off x="5937010" y="920340"/>
                <a:ext cx="127080" cy="77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9A70E6C-8F02-52D8-B168-F4ECEF8418B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28010" y="911700"/>
                  <a:ext cx="1447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72B2C68-6C91-58D5-3C00-340AD3975E1B}"/>
                    </a:ext>
                  </a:extLst>
                </p14:cNvPr>
                <p14:cNvContentPartPr/>
                <p14:nvPr/>
              </p14:nvContentPartPr>
              <p14:xfrm>
                <a:off x="6223570" y="773100"/>
                <a:ext cx="108720" cy="184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72B2C68-6C91-58D5-3C00-340AD3975E1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14930" y="764460"/>
                  <a:ext cx="126360" cy="20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24F4FFD-B2BD-F6FC-60F6-0101686CC7F3}"/>
              </a:ext>
            </a:extLst>
          </p:cNvPr>
          <p:cNvGrpSpPr/>
          <p:nvPr/>
        </p:nvGrpSpPr>
        <p:grpSpPr>
          <a:xfrm>
            <a:off x="7094410" y="946980"/>
            <a:ext cx="131400" cy="88920"/>
            <a:chOff x="7094410" y="946980"/>
            <a:chExt cx="131400" cy="8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389FD33-6A13-DAEF-41F1-4BFBEBAC23DB}"/>
                    </a:ext>
                  </a:extLst>
                </p14:cNvPr>
                <p14:cNvContentPartPr/>
                <p14:nvPr/>
              </p14:nvContentPartPr>
              <p14:xfrm>
                <a:off x="7094410" y="946980"/>
                <a:ext cx="106560" cy="83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389FD33-6A13-DAEF-41F1-4BFBEBAC23D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85770" y="938340"/>
                  <a:ext cx="1242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5E4EE80-8EA1-9012-E617-9043A259A937}"/>
                    </a:ext>
                  </a:extLst>
                </p14:cNvPr>
                <p14:cNvContentPartPr/>
                <p14:nvPr/>
              </p14:nvContentPartPr>
              <p14:xfrm>
                <a:off x="7204210" y="971460"/>
                <a:ext cx="21600" cy="64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5E4EE80-8EA1-9012-E617-9043A259A93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95210" y="962460"/>
                  <a:ext cx="39240" cy="8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054991B-0BC4-600C-E548-FF67A4CD5B83}"/>
                  </a:ext>
                </a:extLst>
              </p14:cNvPr>
              <p14:cNvContentPartPr/>
              <p14:nvPr/>
            </p14:nvContentPartPr>
            <p14:xfrm>
              <a:off x="7389610" y="836820"/>
              <a:ext cx="97920" cy="1749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054991B-0BC4-600C-E548-FF67A4CD5B8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380610" y="827820"/>
                <a:ext cx="1155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6BD6E48-CD6E-B972-1D00-1DF86174E289}"/>
                  </a:ext>
                </a:extLst>
              </p14:cNvPr>
              <p14:cNvContentPartPr/>
              <p14:nvPr/>
            </p14:nvContentPartPr>
            <p14:xfrm>
              <a:off x="5205850" y="201780"/>
              <a:ext cx="142200" cy="838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6BD6E48-CD6E-B972-1D00-1DF86174E28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196850" y="193140"/>
                <a:ext cx="159840" cy="10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B55094DB-1AD4-8D84-48FA-E3DB322A7689}"/>
              </a:ext>
            </a:extLst>
          </p:cNvPr>
          <p:cNvGrpSpPr/>
          <p:nvPr/>
        </p:nvGrpSpPr>
        <p:grpSpPr>
          <a:xfrm>
            <a:off x="5022610" y="882180"/>
            <a:ext cx="245520" cy="108000"/>
            <a:chOff x="5022610" y="882180"/>
            <a:chExt cx="245520" cy="10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3980932-8E64-58B5-1610-F4CB21372E0D}"/>
                    </a:ext>
                  </a:extLst>
                </p14:cNvPr>
                <p14:cNvContentPartPr/>
                <p14:nvPr/>
              </p14:nvContentPartPr>
              <p14:xfrm>
                <a:off x="5022610" y="971460"/>
                <a:ext cx="72000" cy="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3980932-8E64-58B5-1610-F4CB21372E0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13610" y="962460"/>
                  <a:ext cx="89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4338F73-4F8D-0B5C-CCDA-E21F984766E7}"/>
                    </a:ext>
                  </a:extLst>
                </p14:cNvPr>
                <p14:cNvContentPartPr/>
                <p14:nvPr/>
              </p14:nvContentPartPr>
              <p14:xfrm>
                <a:off x="5174890" y="882180"/>
                <a:ext cx="93240" cy="108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4338F73-4F8D-0B5C-CCDA-E21F984766E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166250" y="873540"/>
                  <a:ext cx="11088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A9204735-0662-E058-F6E9-DCA7F58C882B}"/>
              </a:ext>
            </a:extLst>
          </p:cNvPr>
          <p:cNvGrpSpPr/>
          <p:nvPr/>
        </p:nvGrpSpPr>
        <p:grpSpPr>
          <a:xfrm>
            <a:off x="1859290" y="1707300"/>
            <a:ext cx="447480" cy="434880"/>
            <a:chOff x="1859290" y="1707300"/>
            <a:chExt cx="447480" cy="43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D3F3675-CA56-BF6B-CA12-0E19307EAF8E}"/>
                    </a:ext>
                  </a:extLst>
                </p14:cNvPr>
                <p14:cNvContentPartPr/>
                <p14:nvPr/>
              </p14:nvContentPartPr>
              <p14:xfrm>
                <a:off x="2131810" y="1998180"/>
                <a:ext cx="174960" cy="1440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D3F3675-CA56-BF6B-CA12-0E19307EAF8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23170" y="1989180"/>
                  <a:ext cx="1926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99D0957-DD83-1655-1392-0AD408D4CE63}"/>
                    </a:ext>
                  </a:extLst>
                </p14:cNvPr>
                <p14:cNvContentPartPr/>
                <p14:nvPr/>
              </p14:nvContentPartPr>
              <p14:xfrm>
                <a:off x="1935250" y="1707300"/>
                <a:ext cx="135360" cy="1094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99D0957-DD83-1655-1392-0AD408D4CE6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926610" y="1698660"/>
                  <a:ext cx="1530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673A5A7-EE13-8178-512E-C3C1F99AE8DE}"/>
                    </a:ext>
                  </a:extLst>
                </p14:cNvPr>
                <p14:cNvContentPartPr/>
                <p14:nvPr/>
              </p14:nvContentPartPr>
              <p14:xfrm>
                <a:off x="1859290" y="1911060"/>
                <a:ext cx="164520" cy="903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673A5A7-EE13-8178-512E-C3C1F99AE8D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850290" y="1902060"/>
                  <a:ext cx="182160" cy="10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ED530143-C85B-D8FF-5DEA-F726874AAFA9}"/>
                  </a:ext>
                </a:extLst>
              </p14:cNvPr>
              <p14:cNvContentPartPr/>
              <p14:nvPr/>
            </p14:nvContentPartPr>
            <p14:xfrm>
              <a:off x="1725730" y="1561860"/>
              <a:ext cx="72720" cy="3240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ED530143-C85B-D8FF-5DEA-F726874AAFA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716730" y="1552860"/>
                <a:ext cx="9036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5E60D7CD-0D15-26F6-DF73-AE78165B3488}"/>
                  </a:ext>
                </a:extLst>
              </p14:cNvPr>
              <p14:cNvContentPartPr/>
              <p14:nvPr/>
            </p14:nvContentPartPr>
            <p14:xfrm>
              <a:off x="3625450" y="4715820"/>
              <a:ext cx="471240" cy="4680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5E60D7CD-0D15-26F6-DF73-AE78165B348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616810" y="4706820"/>
                <a:ext cx="48888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F01292F6-7F0B-C035-8E73-BC69EB6D0217}"/>
                  </a:ext>
                </a:extLst>
              </p14:cNvPr>
              <p14:cNvContentPartPr/>
              <p14:nvPr/>
            </p14:nvContentPartPr>
            <p14:xfrm>
              <a:off x="5035210" y="4758300"/>
              <a:ext cx="582120" cy="432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F01292F6-7F0B-C035-8E73-BC69EB6D021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26570" y="4749660"/>
                <a:ext cx="59976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6361790D-E779-5534-70E5-9872F5275077}"/>
                  </a:ext>
                </a:extLst>
              </p14:cNvPr>
              <p14:cNvContentPartPr/>
              <p14:nvPr/>
            </p14:nvContentPartPr>
            <p14:xfrm>
              <a:off x="6533890" y="4749300"/>
              <a:ext cx="178560" cy="3132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6361790D-E779-5534-70E5-9872F527507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524890" y="4740660"/>
                <a:ext cx="19620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1E5D6BC6-F6B4-898D-5B37-D37FFEBF7E9F}"/>
                  </a:ext>
                </a:extLst>
              </p14:cNvPr>
              <p14:cNvContentPartPr/>
              <p14:nvPr/>
            </p14:nvContentPartPr>
            <p14:xfrm>
              <a:off x="1167730" y="1530180"/>
              <a:ext cx="1196640" cy="120708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1E5D6BC6-F6B4-898D-5B37-D37FFEBF7E9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58730" y="1521180"/>
                <a:ext cx="1214280" cy="122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5" name="Group 184">
            <a:extLst>
              <a:ext uri="{FF2B5EF4-FFF2-40B4-BE49-F238E27FC236}">
                <a16:creationId xmlns:a16="http://schemas.microsoft.com/office/drawing/2014/main" id="{42B2F8DF-5D74-BA42-F044-D51056233153}"/>
              </a:ext>
            </a:extLst>
          </p:cNvPr>
          <p:cNvGrpSpPr/>
          <p:nvPr/>
        </p:nvGrpSpPr>
        <p:grpSpPr>
          <a:xfrm>
            <a:off x="3394330" y="4743540"/>
            <a:ext cx="237960" cy="86400"/>
            <a:chOff x="3394330" y="4743540"/>
            <a:chExt cx="237960" cy="8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B47C8A9-38AA-00A1-3E91-E853374C8F7E}"/>
                    </a:ext>
                  </a:extLst>
                </p14:cNvPr>
                <p14:cNvContentPartPr/>
                <p14:nvPr/>
              </p14:nvContentPartPr>
              <p14:xfrm>
                <a:off x="3453730" y="4743540"/>
                <a:ext cx="110160" cy="864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B47C8A9-38AA-00A1-3E91-E853374C8F7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444730" y="4734540"/>
                  <a:ext cx="1278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BA4B69E-5900-27B9-C867-B8422E56A3CA}"/>
                    </a:ext>
                  </a:extLst>
                </p14:cNvPr>
                <p14:cNvContentPartPr/>
                <p14:nvPr/>
              </p14:nvContentPartPr>
              <p14:xfrm>
                <a:off x="3394330" y="4762260"/>
                <a:ext cx="237960" cy="590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BA4B69E-5900-27B9-C867-B8422E56A3C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85330" y="4753260"/>
                  <a:ext cx="25560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AA5E3B00-7DA3-8919-55FC-06D082CF44FB}"/>
              </a:ext>
            </a:extLst>
          </p:cNvPr>
          <p:cNvGrpSpPr/>
          <p:nvPr/>
        </p:nvGrpSpPr>
        <p:grpSpPr>
          <a:xfrm>
            <a:off x="1199770" y="1434780"/>
            <a:ext cx="8062200" cy="3002400"/>
            <a:chOff x="1199770" y="1434780"/>
            <a:chExt cx="8062200" cy="300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568ECB1-1844-F8EB-BD4F-36809FFBCBFE}"/>
                    </a:ext>
                  </a:extLst>
                </p14:cNvPr>
                <p14:cNvContentPartPr/>
                <p14:nvPr/>
              </p14:nvContentPartPr>
              <p14:xfrm>
                <a:off x="1204450" y="1561860"/>
                <a:ext cx="1126800" cy="1150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568ECB1-1844-F8EB-BD4F-36809FFBCBF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95810" y="1552860"/>
                  <a:ext cx="1144440" cy="11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86E3407-F032-2E54-58E9-16CF96D89467}"/>
                    </a:ext>
                  </a:extLst>
                </p14:cNvPr>
                <p14:cNvContentPartPr/>
                <p14:nvPr/>
              </p14:nvContentPartPr>
              <p14:xfrm>
                <a:off x="3543010" y="1440900"/>
                <a:ext cx="946080" cy="6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86E3407-F032-2E54-58E9-16CF96D8946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34370" y="1432260"/>
                  <a:ext cx="9637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C56E28C-4987-5ADD-7D4C-08C7BFFD794B}"/>
                    </a:ext>
                  </a:extLst>
                </p14:cNvPr>
                <p14:cNvContentPartPr/>
                <p14:nvPr/>
              </p14:nvContentPartPr>
              <p14:xfrm>
                <a:off x="2596930" y="1453860"/>
                <a:ext cx="96480" cy="1213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C56E28C-4987-5ADD-7D4C-08C7BFFD794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87930" y="1445220"/>
                  <a:ext cx="1141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11882F8-F772-4728-DF83-4696297F69D4}"/>
                    </a:ext>
                  </a:extLst>
                </p14:cNvPr>
                <p14:cNvContentPartPr/>
                <p14:nvPr/>
              </p14:nvContentPartPr>
              <p14:xfrm>
                <a:off x="2579650" y="1434780"/>
                <a:ext cx="112680" cy="1360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11882F8-F772-4728-DF83-4696297F69D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570650" y="1425780"/>
                  <a:ext cx="1303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A48F497-47BF-A8AE-87DF-C164AFC668D9}"/>
                    </a:ext>
                  </a:extLst>
                </p14:cNvPr>
                <p14:cNvContentPartPr/>
                <p14:nvPr/>
              </p14:nvContentPartPr>
              <p14:xfrm>
                <a:off x="6075970" y="2310300"/>
                <a:ext cx="2280600" cy="2743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A48F497-47BF-A8AE-87DF-C164AFC668D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066970" y="2301300"/>
                  <a:ext cx="22982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3FF315F-06A1-455D-3E74-B1004CE36C04}"/>
                    </a:ext>
                  </a:extLst>
                </p14:cNvPr>
                <p14:cNvContentPartPr/>
                <p14:nvPr/>
              </p14:nvContentPartPr>
              <p14:xfrm>
                <a:off x="8387890" y="2406420"/>
                <a:ext cx="280080" cy="4158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3FF315F-06A1-455D-3E74-B1004CE36C0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379250" y="2397420"/>
                  <a:ext cx="29772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A2B2D87-1BAB-5739-898C-7CBEBB910AB7}"/>
                    </a:ext>
                  </a:extLst>
                </p14:cNvPr>
                <p14:cNvContentPartPr/>
                <p14:nvPr/>
              </p14:nvContentPartPr>
              <p14:xfrm>
                <a:off x="3143050" y="4400100"/>
                <a:ext cx="360" cy="3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A2B2D87-1BAB-5739-898C-7CBEBB910AB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34410" y="43914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64AD1DC-065A-3EEF-AED3-268A27D99658}"/>
                    </a:ext>
                  </a:extLst>
                </p14:cNvPr>
                <p14:cNvContentPartPr/>
                <p14:nvPr/>
              </p14:nvContentPartPr>
              <p14:xfrm>
                <a:off x="3067450" y="4266900"/>
                <a:ext cx="924840" cy="702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64AD1DC-065A-3EEF-AED3-268A27D9965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058450" y="4257900"/>
                  <a:ext cx="9424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4857775-7BC8-58EF-2279-83F8480F4445}"/>
                    </a:ext>
                  </a:extLst>
                </p14:cNvPr>
                <p14:cNvContentPartPr/>
                <p14:nvPr/>
              </p14:nvContentPartPr>
              <p14:xfrm>
                <a:off x="4482610" y="4285980"/>
                <a:ext cx="66960" cy="136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4857775-7BC8-58EF-2279-83F8480F444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473970" y="4276980"/>
                  <a:ext cx="846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FC6995A-5F70-B4D6-65B3-DA788AC72EEF}"/>
                    </a:ext>
                  </a:extLst>
                </p14:cNvPr>
                <p14:cNvContentPartPr/>
                <p14:nvPr/>
              </p14:nvContentPartPr>
              <p14:xfrm>
                <a:off x="4755850" y="4298580"/>
                <a:ext cx="360" cy="3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FC6995A-5F70-B4D6-65B3-DA788AC72EE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47210" y="42899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2F63164-DEB1-0358-DD81-282AB16D05DF}"/>
                    </a:ext>
                  </a:extLst>
                </p14:cNvPr>
                <p14:cNvContentPartPr/>
                <p14:nvPr/>
              </p14:nvContentPartPr>
              <p14:xfrm>
                <a:off x="5956090" y="4292100"/>
                <a:ext cx="360" cy="3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2F63164-DEB1-0358-DD81-282AB16D05D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47450" y="42834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A08B881-C9DD-1186-5960-6F8F32AF2762}"/>
                    </a:ext>
                  </a:extLst>
                </p14:cNvPr>
                <p14:cNvContentPartPr/>
                <p14:nvPr/>
              </p14:nvContentPartPr>
              <p14:xfrm>
                <a:off x="6908290" y="4279500"/>
                <a:ext cx="360" cy="3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A08B881-C9DD-1186-5960-6F8F32AF276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99650" y="42705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D06BF4A-2556-9FC6-6080-43EB8792BF9A}"/>
                    </a:ext>
                  </a:extLst>
                </p14:cNvPr>
                <p14:cNvContentPartPr/>
                <p14:nvPr/>
              </p14:nvContentPartPr>
              <p14:xfrm>
                <a:off x="8022130" y="4260420"/>
                <a:ext cx="404280" cy="75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D06BF4A-2556-9FC6-6080-43EB8792BF9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013490" y="4251780"/>
                  <a:ext cx="4219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82D912F-CD6C-0404-CC58-386C1E932AF3}"/>
                    </a:ext>
                  </a:extLst>
                </p14:cNvPr>
                <p14:cNvContentPartPr/>
                <p14:nvPr/>
              </p14:nvContentPartPr>
              <p14:xfrm>
                <a:off x="2793490" y="1701540"/>
                <a:ext cx="103680" cy="1792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82D912F-CD6C-0404-CC58-386C1E932AF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784850" y="1692540"/>
                  <a:ext cx="1213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BD44D51-817A-ED30-2113-9B201573B035}"/>
                    </a:ext>
                  </a:extLst>
                </p14:cNvPr>
                <p14:cNvContentPartPr/>
                <p14:nvPr/>
              </p14:nvContentPartPr>
              <p14:xfrm>
                <a:off x="2748130" y="1746180"/>
                <a:ext cx="153720" cy="1706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BD44D51-817A-ED30-2113-9B201573B03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739490" y="1737180"/>
                  <a:ext cx="1713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4A23891-1749-4032-A89D-4D70D5587473}"/>
                    </a:ext>
                  </a:extLst>
                </p14:cNvPr>
                <p14:cNvContentPartPr/>
                <p14:nvPr/>
              </p14:nvContentPartPr>
              <p14:xfrm>
                <a:off x="2622130" y="1936260"/>
                <a:ext cx="95760" cy="1335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4A23891-1749-4032-A89D-4D70D558747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613490" y="1927620"/>
                  <a:ext cx="1134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C991C49-10CD-514C-77F3-8E7507B1C218}"/>
                    </a:ext>
                  </a:extLst>
                </p14:cNvPr>
                <p14:cNvContentPartPr/>
                <p14:nvPr/>
              </p14:nvContentPartPr>
              <p14:xfrm>
                <a:off x="2584690" y="1980900"/>
                <a:ext cx="101520" cy="885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C991C49-10CD-514C-77F3-8E7507B1C21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575690" y="1972260"/>
                  <a:ext cx="1191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B6DE170-A34C-3265-98C0-524CF5F6D459}"/>
                    </a:ext>
                  </a:extLst>
                </p14:cNvPr>
                <p14:cNvContentPartPr/>
                <p14:nvPr/>
              </p14:nvContentPartPr>
              <p14:xfrm>
                <a:off x="2418730" y="1942740"/>
                <a:ext cx="28440" cy="1119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B6DE170-A34C-3265-98C0-524CF5F6D45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410090" y="1934100"/>
                  <a:ext cx="460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2D407F1-E00B-8324-1A6D-91ECA3D09AAC}"/>
                    </a:ext>
                  </a:extLst>
                </p14:cNvPr>
                <p14:cNvContentPartPr/>
                <p14:nvPr/>
              </p14:nvContentPartPr>
              <p14:xfrm>
                <a:off x="2332690" y="1965060"/>
                <a:ext cx="137520" cy="824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2D407F1-E00B-8324-1A6D-91ECA3D09AA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324050" y="1956420"/>
                  <a:ext cx="1551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88CA435-F9B7-FDB7-247A-BE0B67E608C7}"/>
                    </a:ext>
                  </a:extLst>
                </p14:cNvPr>
                <p14:cNvContentPartPr/>
                <p14:nvPr/>
              </p14:nvContentPartPr>
              <p14:xfrm>
                <a:off x="5697970" y="3136500"/>
                <a:ext cx="2046960" cy="147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88CA435-F9B7-FDB7-247A-BE0B67E608C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688970" y="3127860"/>
                  <a:ext cx="20646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3EBFCC9-FD38-7485-A5B3-FE9A3C5E7516}"/>
                    </a:ext>
                  </a:extLst>
                </p14:cNvPr>
                <p14:cNvContentPartPr/>
                <p14:nvPr/>
              </p14:nvContentPartPr>
              <p14:xfrm>
                <a:off x="6608050" y="3193740"/>
                <a:ext cx="1266120" cy="586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3EBFCC9-FD38-7485-A5B3-FE9A3C5E751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599050" y="3184740"/>
                  <a:ext cx="12837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455156C-3495-0159-8142-BF26B3FE019E}"/>
                    </a:ext>
                  </a:extLst>
                </p14:cNvPr>
                <p14:cNvContentPartPr/>
                <p14:nvPr/>
              </p14:nvContentPartPr>
              <p14:xfrm>
                <a:off x="5149330" y="3408300"/>
                <a:ext cx="77760" cy="1141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455156C-3495-0159-8142-BF26B3FE019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140690" y="3399660"/>
                  <a:ext cx="954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23EFE42-83D3-1B21-4490-451DEA669AE4}"/>
                    </a:ext>
                  </a:extLst>
                </p14:cNvPr>
                <p14:cNvContentPartPr/>
                <p14:nvPr/>
              </p14:nvContentPartPr>
              <p14:xfrm>
                <a:off x="5280370" y="3358980"/>
                <a:ext cx="72720" cy="1954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23EFE42-83D3-1B21-4490-451DEA669AE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271730" y="3349980"/>
                  <a:ext cx="903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9D1B482-1157-3BE9-56EA-E0B975EB6E76}"/>
                    </a:ext>
                  </a:extLst>
                </p14:cNvPr>
                <p14:cNvContentPartPr/>
                <p14:nvPr/>
              </p14:nvContentPartPr>
              <p14:xfrm>
                <a:off x="5365330" y="3533220"/>
                <a:ext cx="79200" cy="1544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9D1B482-1157-3BE9-56EA-E0B975EB6E7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356690" y="3524220"/>
                  <a:ext cx="968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910D66E-31AB-F32D-9647-75BC7C264F35}"/>
                    </a:ext>
                  </a:extLst>
                </p14:cNvPr>
                <p14:cNvContentPartPr/>
                <p14:nvPr/>
              </p14:nvContentPartPr>
              <p14:xfrm>
                <a:off x="5473330" y="3227940"/>
                <a:ext cx="165600" cy="1490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910D66E-31AB-F32D-9647-75BC7C264F3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464690" y="3219300"/>
                  <a:ext cx="1832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411F5F8-025C-1AD5-016E-9552229D7830}"/>
                    </a:ext>
                  </a:extLst>
                </p14:cNvPr>
                <p14:cNvContentPartPr/>
                <p14:nvPr/>
              </p14:nvContentPartPr>
              <p14:xfrm>
                <a:off x="5701930" y="3479580"/>
                <a:ext cx="185040" cy="133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411F5F8-025C-1AD5-016E-9552229D783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693290" y="3470580"/>
                  <a:ext cx="202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C3246B4-32B1-967F-095C-47D7FA1657CE}"/>
                    </a:ext>
                  </a:extLst>
                </p14:cNvPr>
                <p14:cNvContentPartPr/>
                <p14:nvPr/>
              </p14:nvContentPartPr>
              <p14:xfrm>
                <a:off x="5854210" y="3365100"/>
                <a:ext cx="6840" cy="1904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C3246B4-32B1-967F-095C-47D7FA1657C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845570" y="3356100"/>
                  <a:ext cx="244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8254D8C-01BB-E0B9-FDB0-4B00627476E9}"/>
                    </a:ext>
                  </a:extLst>
                </p14:cNvPr>
                <p14:cNvContentPartPr/>
                <p14:nvPr/>
              </p14:nvContentPartPr>
              <p14:xfrm>
                <a:off x="5962210" y="3401460"/>
                <a:ext cx="205560" cy="2080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8254D8C-01BB-E0B9-FDB0-4B00627476E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953570" y="3392460"/>
                  <a:ext cx="2232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812A589-8167-0B6E-96FC-20088CF18127}"/>
                    </a:ext>
                  </a:extLst>
                </p14:cNvPr>
                <p14:cNvContentPartPr/>
                <p14:nvPr/>
              </p14:nvContentPartPr>
              <p14:xfrm>
                <a:off x="6208810" y="3390660"/>
                <a:ext cx="115920" cy="2293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812A589-8167-0B6E-96FC-20088CF1812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00170" y="3381660"/>
                  <a:ext cx="1335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2328DFD-E458-CAC3-2050-A9143AD64AF0}"/>
                    </a:ext>
                  </a:extLst>
                </p14:cNvPr>
                <p14:cNvContentPartPr/>
                <p14:nvPr/>
              </p14:nvContentPartPr>
              <p14:xfrm>
                <a:off x="6334810" y="3637620"/>
                <a:ext cx="75240" cy="820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2328DFD-E458-CAC3-2050-A9143AD64AF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325810" y="3628620"/>
                  <a:ext cx="928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6CB0D6F-BDBD-AEFF-38C0-754A049FB6CA}"/>
                    </a:ext>
                  </a:extLst>
                </p14:cNvPr>
                <p14:cNvContentPartPr/>
                <p14:nvPr/>
              </p14:nvContentPartPr>
              <p14:xfrm>
                <a:off x="6476650" y="3289140"/>
                <a:ext cx="123120" cy="1530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6CB0D6F-BDBD-AEFF-38C0-754A049FB6C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468010" y="3280140"/>
                  <a:ext cx="1407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5C61E8E-DC92-DD60-142C-E72EB82D9740}"/>
                    </a:ext>
                  </a:extLst>
                </p14:cNvPr>
                <p14:cNvContentPartPr/>
                <p14:nvPr/>
              </p14:nvContentPartPr>
              <p14:xfrm>
                <a:off x="6756010" y="3517380"/>
                <a:ext cx="178200" cy="237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5C61E8E-DC92-DD60-142C-E72EB82D974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747370" y="3508740"/>
                  <a:ext cx="1958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EED1DA6-36BF-7DC5-6917-D7092CBD1015}"/>
                    </a:ext>
                  </a:extLst>
                </p14:cNvPr>
                <p14:cNvContentPartPr/>
                <p14:nvPr/>
              </p14:nvContentPartPr>
              <p14:xfrm>
                <a:off x="6686170" y="3701700"/>
                <a:ext cx="244440" cy="68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EED1DA6-36BF-7DC5-6917-D7092CBD101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677530" y="3693060"/>
                  <a:ext cx="2620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809F5FA-2C69-A5FA-A66A-3588EC28AAF6}"/>
                    </a:ext>
                  </a:extLst>
                </p14:cNvPr>
                <p14:cNvContentPartPr/>
                <p14:nvPr/>
              </p14:nvContentPartPr>
              <p14:xfrm>
                <a:off x="7186210" y="3371940"/>
                <a:ext cx="78840" cy="2736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809F5FA-2C69-A5FA-A66A-3588EC28AAF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177570" y="3363300"/>
                  <a:ext cx="964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862EF1B-1190-394E-AFAE-806493CC3F8A}"/>
                    </a:ext>
                  </a:extLst>
                </p14:cNvPr>
                <p14:cNvContentPartPr/>
                <p14:nvPr/>
              </p14:nvContentPartPr>
              <p14:xfrm>
                <a:off x="7111690" y="3623580"/>
                <a:ext cx="482400" cy="910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862EF1B-1190-394E-AFAE-806493CC3F8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103050" y="3614940"/>
                  <a:ext cx="5000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C4BBAA0-22CF-FE96-8707-B72436C8261F}"/>
                    </a:ext>
                  </a:extLst>
                </p14:cNvPr>
                <p14:cNvContentPartPr/>
                <p14:nvPr/>
              </p14:nvContentPartPr>
              <p14:xfrm>
                <a:off x="2328010" y="2428740"/>
                <a:ext cx="2580840" cy="10954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C4BBAA0-22CF-FE96-8707-B72436C8261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319010" y="2419740"/>
                  <a:ext cx="2598480" cy="11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58B6170-FD49-2D59-5D1A-1F6D952EFAC4}"/>
                    </a:ext>
                  </a:extLst>
                </p14:cNvPr>
                <p14:cNvContentPartPr/>
                <p14:nvPr/>
              </p14:nvContentPartPr>
              <p14:xfrm>
                <a:off x="2321530" y="2399940"/>
                <a:ext cx="277200" cy="2048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58B6170-FD49-2D59-5D1A-1F6D952EFAC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312890" y="2391300"/>
                  <a:ext cx="2948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28CE3ED-8056-DABD-6B97-2857D3916326}"/>
                    </a:ext>
                  </a:extLst>
                </p14:cNvPr>
                <p14:cNvContentPartPr/>
                <p14:nvPr/>
              </p14:nvContentPartPr>
              <p14:xfrm>
                <a:off x="5251210" y="3699180"/>
                <a:ext cx="331560" cy="345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28CE3ED-8056-DABD-6B97-2857D391632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242570" y="3690540"/>
                  <a:ext cx="3492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F583003-79DB-C9C1-5617-F5BB65545CF9}"/>
                    </a:ext>
                  </a:extLst>
                </p14:cNvPr>
                <p14:cNvContentPartPr/>
                <p14:nvPr/>
              </p14:nvContentPartPr>
              <p14:xfrm>
                <a:off x="6045010" y="3687300"/>
                <a:ext cx="770040" cy="784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F583003-79DB-C9C1-5617-F5BB65545CF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036010" y="3678300"/>
                  <a:ext cx="7876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328EC2F-7204-2BCF-7785-4273F329FAC1}"/>
                    </a:ext>
                  </a:extLst>
                </p14:cNvPr>
                <p14:cNvContentPartPr/>
                <p14:nvPr/>
              </p14:nvContentPartPr>
              <p14:xfrm>
                <a:off x="6775090" y="3307860"/>
                <a:ext cx="218160" cy="3114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328EC2F-7204-2BCF-7785-4273F329FAC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766450" y="3299220"/>
                  <a:ext cx="23580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4EE5E5D-1A8A-3ADA-47D5-D7A02154A027}"/>
                    </a:ext>
                  </a:extLst>
                </p14:cNvPr>
                <p14:cNvContentPartPr/>
                <p14:nvPr/>
              </p14:nvContentPartPr>
              <p14:xfrm>
                <a:off x="6840970" y="3511260"/>
                <a:ext cx="175680" cy="2458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4EE5E5D-1A8A-3ADA-47D5-D7A02154A02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832330" y="3502260"/>
                  <a:ext cx="1933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CB77126-3E32-4081-D1FE-90373CAFECF3}"/>
                    </a:ext>
                  </a:extLst>
                </p14:cNvPr>
                <p14:cNvContentPartPr/>
                <p14:nvPr/>
              </p14:nvContentPartPr>
              <p14:xfrm>
                <a:off x="6857890" y="3765060"/>
                <a:ext cx="190800" cy="1454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CB77126-3E32-4081-D1FE-90373CAFECF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849250" y="3756420"/>
                  <a:ext cx="2084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F90C98A-DBCC-C3E6-2D63-B3D652263646}"/>
                    </a:ext>
                  </a:extLst>
                </p14:cNvPr>
                <p14:cNvContentPartPr/>
                <p14:nvPr/>
              </p14:nvContentPartPr>
              <p14:xfrm>
                <a:off x="7207090" y="3788100"/>
                <a:ext cx="69480" cy="2059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F90C98A-DBCC-C3E6-2D63-B3D65226364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198090" y="3779460"/>
                  <a:ext cx="871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B7B5B66-F1E7-8508-C656-A77CF17D53AD}"/>
                    </a:ext>
                  </a:extLst>
                </p14:cNvPr>
                <p14:cNvContentPartPr/>
                <p14:nvPr/>
              </p14:nvContentPartPr>
              <p14:xfrm>
                <a:off x="7200610" y="3950460"/>
                <a:ext cx="329040" cy="244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B7B5B66-F1E7-8508-C656-A77CF17D53A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191970" y="3941820"/>
                  <a:ext cx="346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9C7FF48-1328-83E7-711B-99B5B2CC5CA2}"/>
                    </a:ext>
                  </a:extLst>
                </p14:cNvPr>
                <p14:cNvContentPartPr/>
                <p14:nvPr/>
              </p14:nvContentPartPr>
              <p14:xfrm>
                <a:off x="5518690" y="4016700"/>
                <a:ext cx="577440" cy="2379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9C7FF48-1328-83E7-711B-99B5B2CC5CA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509690" y="4007700"/>
                  <a:ext cx="5950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F66AFF8-C288-45E4-35BD-0121E0030A0A}"/>
                    </a:ext>
                  </a:extLst>
                </p14:cNvPr>
                <p14:cNvContentPartPr/>
                <p14:nvPr/>
              </p14:nvContentPartPr>
              <p14:xfrm>
                <a:off x="5535250" y="3689100"/>
                <a:ext cx="91080" cy="1908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F66AFF8-C288-45E4-35BD-0121E0030A0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526610" y="3680100"/>
                  <a:ext cx="108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16EC91D-19FA-86EA-1E73-106AF49B23D7}"/>
                    </a:ext>
                  </a:extLst>
                </p14:cNvPr>
                <p14:cNvContentPartPr/>
                <p14:nvPr/>
              </p14:nvContentPartPr>
              <p14:xfrm>
                <a:off x="5422570" y="3694140"/>
                <a:ext cx="313560" cy="1224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16EC91D-19FA-86EA-1E73-106AF49B23D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413930" y="3685500"/>
                  <a:ext cx="3312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953BAA2-D61C-8871-0BFA-C52225B4CE90}"/>
                    </a:ext>
                  </a:extLst>
                </p14:cNvPr>
                <p14:cNvContentPartPr/>
                <p14:nvPr/>
              </p14:nvContentPartPr>
              <p14:xfrm>
                <a:off x="5643970" y="3841380"/>
                <a:ext cx="7560" cy="813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953BAA2-D61C-8871-0BFA-C52225B4CE9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635330" y="3832380"/>
                  <a:ext cx="252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594E8C8-1334-3B11-FD70-F0FD45B21EF7}"/>
                    </a:ext>
                  </a:extLst>
                </p14:cNvPr>
                <p14:cNvContentPartPr/>
                <p14:nvPr/>
              </p14:nvContentPartPr>
              <p14:xfrm>
                <a:off x="5739010" y="3770820"/>
                <a:ext cx="78120" cy="1411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594E8C8-1334-3B11-FD70-F0FD45B21EF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730010" y="3761820"/>
                  <a:ext cx="957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0F42524-63FF-2F84-076C-B022FA04D61E}"/>
                    </a:ext>
                  </a:extLst>
                </p14:cNvPr>
                <p14:cNvContentPartPr/>
                <p14:nvPr/>
              </p14:nvContentPartPr>
              <p14:xfrm>
                <a:off x="6635410" y="4102020"/>
                <a:ext cx="343440" cy="331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0F42524-63FF-2F84-076C-B022FA04D61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626770" y="4093020"/>
                  <a:ext cx="3610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F8C6A08-5A4B-A208-113E-0ACC3F35BAD2}"/>
                    </a:ext>
                  </a:extLst>
                </p14:cNvPr>
                <p14:cNvContentPartPr/>
                <p14:nvPr/>
              </p14:nvContentPartPr>
              <p14:xfrm>
                <a:off x="6506170" y="4240620"/>
                <a:ext cx="142560" cy="1677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F8C6A08-5A4B-A208-113E-0ACC3F35BAD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497530" y="4231980"/>
                  <a:ext cx="1602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F9CC555-A1EE-2411-FF21-F77DFFDAE371}"/>
                    </a:ext>
                  </a:extLst>
                </p14:cNvPr>
                <p14:cNvContentPartPr/>
                <p14:nvPr/>
              </p14:nvContentPartPr>
              <p14:xfrm>
                <a:off x="6425890" y="4331340"/>
                <a:ext cx="181440" cy="187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F9CC555-A1EE-2411-FF21-F77DFFDAE37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417250" y="4322700"/>
                  <a:ext cx="1990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06CAE83-74DB-FB3F-CDC0-CD9484000ADA}"/>
                    </a:ext>
                  </a:extLst>
                </p14:cNvPr>
                <p14:cNvContentPartPr/>
                <p14:nvPr/>
              </p14:nvContentPartPr>
              <p14:xfrm>
                <a:off x="6692650" y="4349700"/>
                <a:ext cx="38880" cy="507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06CAE83-74DB-FB3F-CDC0-CD9484000AD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684010" y="4340700"/>
                  <a:ext cx="565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27F3232-F353-E48B-75B2-5218CDFA2C93}"/>
                    </a:ext>
                  </a:extLst>
                </p14:cNvPr>
                <p14:cNvContentPartPr/>
                <p14:nvPr/>
              </p14:nvContentPartPr>
              <p14:xfrm>
                <a:off x="6794170" y="4349700"/>
                <a:ext cx="1440" cy="3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27F3232-F353-E48B-75B2-5218CDFA2C9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785530" y="4340700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A7E486C-E321-3474-3044-68D213D32FF6}"/>
                    </a:ext>
                  </a:extLst>
                </p14:cNvPr>
                <p14:cNvContentPartPr/>
                <p14:nvPr/>
              </p14:nvContentPartPr>
              <p14:xfrm>
                <a:off x="6749890" y="4400100"/>
                <a:ext cx="101880" cy="3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A7E486C-E321-3474-3044-68D213D32FF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740890" y="4391460"/>
                  <a:ext cx="119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4BD42D6-841B-EFFF-F0CC-7AD8F06CD7DC}"/>
                    </a:ext>
                  </a:extLst>
                </p14:cNvPr>
                <p14:cNvContentPartPr/>
                <p14:nvPr/>
              </p14:nvContentPartPr>
              <p14:xfrm>
                <a:off x="6893890" y="4277340"/>
                <a:ext cx="124200" cy="1598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4BD42D6-841B-EFFF-F0CC-7AD8F06CD7D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884890" y="4268700"/>
                  <a:ext cx="1418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8851B9EA-EAC4-4C22-87D7-21F5D4CEE57E}"/>
                    </a:ext>
                  </a:extLst>
                </p14:cNvPr>
                <p14:cNvContentPartPr/>
                <p14:nvPr/>
              </p14:nvContentPartPr>
              <p14:xfrm>
                <a:off x="7892170" y="3739860"/>
                <a:ext cx="83520" cy="1105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8851B9EA-EAC4-4C22-87D7-21F5D4CEE57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883170" y="3731220"/>
                  <a:ext cx="1011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2D4A3D6-B43B-5A0B-2B7D-D19E1057E663}"/>
                    </a:ext>
                  </a:extLst>
                </p14:cNvPr>
                <p14:cNvContentPartPr/>
                <p14:nvPr/>
              </p14:nvContentPartPr>
              <p14:xfrm>
                <a:off x="7964170" y="3758940"/>
                <a:ext cx="41760" cy="1108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2D4A3D6-B43B-5A0B-2B7D-D19E1057E66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955530" y="3749940"/>
                  <a:ext cx="594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E28634A-4317-4602-B522-221E8EA43EB4}"/>
                    </a:ext>
                  </a:extLst>
                </p14:cNvPr>
                <p14:cNvContentPartPr/>
                <p14:nvPr/>
              </p14:nvContentPartPr>
              <p14:xfrm>
                <a:off x="8057770" y="3633300"/>
                <a:ext cx="39240" cy="1065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E28634A-4317-4602-B522-221E8EA43EB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049130" y="3624660"/>
                  <a:ext cx="568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688B378-2B1D-850B-CC23-800D43EB85C5}"/>
                    </a:ext>
                  </a:extLst>
                </p14:cNvPr>
                <p14:cNvContentPartPr/>
                <p14:nvPr/>
              </p14:nvContentPartPr>
              <p14:xfrm>
                <a:off x="8032570" y="3771180"/>
                <a:ext cx="260640" cy="324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688B378-2B1D-850B-CC23-800D43EB85C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023930" y="3762180"/>
                  <a:ext cx="2782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B750838-9B82-2E4F-B40F-9E5F636A531C}"/>
                    </a:ext>
                  </a:extLst>
                </p14:cNvPr>
                <p14:cNvContentPartPr/>
                <p14:nvPr/>
              </p14:nvContentPartPr>
              <p14:xfrm>
                <a:off x="6165250" y="2025540"/>
                <a:ext cx="250560" cy="72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B750838-9B82-2E4F-B40F-9E5F636A531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156610" y="2016540"/>
                  <a:ext cx="2682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8D83C04-EC4B-0804-65AE-B8957BF0C244}"/>
                    </a:ext>
                  </a:extLst>
                </p14:cNvPr>
                <p14:cNvContentPartPr/>
                <p14:nvPr/>
              </p14:nvContentPartPr>
              <p14:xfrm>
                <a:off x="7330210" y="2057220"/>
                <a:ext cx="218160" cy="51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8D83C04-EC4B-0804-65AE-B8957BF0C24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321210" y="2048220"/>
                  <a:ext cx="2358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33591E8-D104-BF76-5741-F696C259D9A3}"/>
                    </a:ext>
                  </a:extLst>
                </p14:cNvPr>
                <p14:cNvContentPartPr/>
                <p14:nvPr/>
              </p14:nvContentPartPr>
              <p14:xfrm>
                <a:off x="6933850" y="2083140"/>
                <a:ext cx="96840" cy="165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33591E8-D104-BF76-5741-F696C259D9A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925210" y="2074500"/>
                  <a:ext cx="1144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5F69BBB-075F-38AB-7311-627574B42332}"/>
                    </a:ext>
                  </a:extLst>
                </p14:cNvPr>
                <p14:cNvContentPartPr/>
                <p14:nvPr/>
              </p14:nvContentPartPr>
              <p14:xfrm>
                <a:off x="5797330" y="2119860"/>
                <a:ext cx="84960" cy="127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5F69BBB-075F-38AB-7311-627574B4233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788330" y="2111220"/>
                  <a:ext cx="1026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C4D3528-DB94-2267-4C4D-84605F196B6D}"/>
                    </a:ext>
                  </a:extLst>
                </p14:cNvPr>
                <p14:cNvContentPartPr/>
                <p14:nvPr/>
              </p14:nvContentPartPr>
              <p14:xfrm>
                <a:off x="5771770" y="2235060"/>
                <a:ext cx="86760" cy="68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C4D3528-DB94-2267-4C4D-84605F196B6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763130" y="2226060"/>
                  <a:ext cx="1044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46C4F41-55E1-7D35-45A7-19FF6EB6C925}"/>
                    </a:ext>
                  </a:extLst>
                </p14:cNvPr>
                <p14:cNvContentPartPr/>
                <p14:nvPr/>
              </p14:nvContentPartPr>
              <p14:xfrm>
                <a:off x="5803450" y="1904580"/>
                <a:ext cx="13320" cy="114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46C4F41-55E1-7D35-45A7-19FF6EB6C92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794450" y="1895940"/>
                  <a:ext cx="309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664F16B-E9EB-412F-BF1A-683601D01913}"/>
                    </a:ext>
                  </a:extLst>
                </p14:cNvPr>
                <p14:cNvContentPartPr/>
                <p14:nvPr/>
              </p14:nvContentPartPr>
              <p14:xfrm>
                <a:off x="5905330" y="1968300"/>
                <a:ext cx="360" cy="43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664F16B-E9EB-412F-BF1A-683601D0191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896330" y="1959300"/>
                  <a:ext cx="180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DBF548A-DFA9-F682-006E-59780A48B732}"/>
                    </a:ext>
                  </a:extLst>
                </p14:cNvPr>
                <p14:cNvContentPartPr/>
                <p14:nvPr/>
              </p14:nvContentPartPr>
              <p14:xfrm>
                <a:off x="6952930" y="1923660"/>
                <a:ext cx="10800" cy="117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DBF548A-DFA9-F682-006E-59780A48B73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944290" y="1914660"/>
                  <a:ext cx="284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48F4CA2-CDE0-5CB0-80F9-29072D9BA8D8}"/>
                    </a:ext>
                  </a:extLst>
                </p14:cNvPr>
                <p14:cNvContentPartPr/>
                <p14:nvPr/>
              </p14:nvContentPartPr>
              <p14:xfrm>
                <a:off x="7016290" y="1930140"/>
                <a:ext cx="6840" cy="69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48F4CA2-CDE0-5CB0-80F9-29072D9BA8D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007650" y="1921140"/>
                  <a:ext cx="244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6373654-2BDF-FE8A-F59D-ED6AB8B8B2AF}"/>
                    </a:ext>
                  </a:extLst>
                </p14:cNvPr>
                <p14:cNvContentPartPr/>
                <p14:nvPr/>
              </p14:nvContentPartPr>
              <p14:xfrm>
                <a:off x="5441650" y="1677060"/>
                <a:ext cx="2692800" cy="6037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6373654-2BDF-FE8A-F59D-ED6AB8B8B2A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32650" y="1668420"/>
                  <a:ext cx="271044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1D5F23D-84C9-E04C-9674-E16C06537E7A}"/>
                    </a:ext>
                  </a:extLst>
                </p14:cNvPr>
                <p14:cNvContentPartPr/>
                <p14:nvPr/>
              </p14:nvContentPartPr>
              <p14:xfrm>
                <a:off x="5523010" y="2538540"/>
                <a:ext cx="2427480" cy="6818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1D5F23D-84C9-E04C-9674-E16C06537E7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514370" y="2529900"/>
                  <a:ext cx="2445120" cy="6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6DD861C-BE12-AE8B-110C-A4B981DCCFE1}"/>
                    </a:ext>
                  </a:extLst>
                </p14:cNvPr>
                <p14:cNvContentPartPr/>
                <p14:nvPr/>
              </p14:nvContentPartPr>
              <p14:xfrm>
                <a:off x="4565050" y="3816180"/>
                <a:ext cx="102240" cy="327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6DD861C-BE12-AE8B-110C-A4B981DCCFE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556410" y="3807180"/>
                  <a:ext cx="1198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31D4A90-57C6-0B32-5B67-23C37BD1C79E}"/>
                    </a:ext>
                  </a:extLst>
                </p14:cNvPr>
                <p14:cNvContentPartPr/>
                <p14:nvPr/>
              </p14:nvContentPartPr>
              <p14:xfrm>
                <a:off x="4755850" y="3700980"/>
                <a:ext cx="64800" cy="1850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31D4A90-57C6-0B32-5B67-23C37BD1C79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747210" y="3691980"/>
                  <a:ext cx="824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072996C-6804-E272-DCAC-E22C91F38041}"/>
                    </a:ext>
                  </a:extLst>
                </p14:cNvPr>
                <p14:cNvContentPartPr/>
                <p14:nvPr/>
              </p14:nvContentPartPr>
              <p14:xfrm>
                <a:off x="4749730" y="3877020"/>
                <a:ext cx="298080" cy="284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072996C-6804-E272-DCAC-E22C91F3804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740730" y="3868020"/>
                  <a:ext cx="3157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3AE20EC-0AFA-58A4-4A41-BEAFA7A38118}"/>
                    </a:ext>
                  </a:extLst>
                </p14:cNvPr>
                <p14:cNvContentPartPr/>
                <p14:nvPr/>
              </p14:nvContentPartPr>
              <p14:xfrm>
                <a:off x="8620810" y="3864780"/>
                <a:ext cx="232200" cy="1616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3AE20EC-0AFA-58A4-4A41-BEAFA7A3811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611810" y="3856140"/>
                  <a:ext cx="2498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102BB37-17FA-3310-2BF7-CEB651E8EAAE}"/>
                    </a:ext>
                  </a:extLst>
                </p14:cNvPr>
                <p14:cNvContentPartPr/>
                <p14:nvPr/>
              </p14:nvContentPartPr>
              <p14:xfrm>
                <a:off x="8559610" y="3949380"/>
                <a:ext cx="216720" cy="766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102BB37-17FA-3310-2BF7-CEB651E8EAA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550970" y="3940380"/>
                  <a:ext cx="2343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DB08FEF8-3CD2-D513-711B-E6BABD1AA92A}"/>
                    </a:ext>
                  </a:extLst>
                </p14:cNvPr>
                <p14:cNvContentPartPr/>
                <p14:nvPr/>
              </p14:nvContentPartPr>
              <p14:xfrm>
                <a:off x="8845090" y="4024980"/>
                <a:ext cx="147960" cy="655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DB08FEF8-3CD2-D513-711B-E6BABD1AA92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836450" y="4015980"/>
                  <a:ext cx="1656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51689DF-4CDC-D4E8-7CC3-6247FB2F1867}"/>
                    </a:ext>
                  </a:extLst>
                </p14:cNvPr>
                <p14:cNvContentPartPr/>
                <p14:nvPr/>
              </p14:nvContentPartPr>
              <p14:xfrm>
                <a:off x="9022930" y="3904740"/>
                <a:ext cx="57240" cy="986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51689DF-4CDC-D4E8-7CC3-6247FB2F186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014290" y="3895740"/>
                  <a:ext cx="748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B1D5802-39FA-A973-264E-44BE5D573286}"/>
                    </a:ext>
                  </a:extLst>
                </p14:cNvPr>
                <p14:cNvContentPartPr/>
                <p14:nvPr/>
              </p14:nvContentPartPr>
              <p14:xfrm>
                <a:off x="9026890" y="3886020"/>
                <a:ext cx="129960" cy="1404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B1D5802-39FA-A973-264E-44BE5D57328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018250" y="3877020"/>
                  <a:ext cx="1476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D6630E8-2647-A4A7-D0F3-5E66694E6AD9}"/>
                    </a:ext>
                  </a:extLst>
                </p14:cNvPr>
                <p14:cNvContentPartPr/>
                <p14:nvPr/>
              </p14:nvContentPartPr>
              <p14:xfrm>
                <a:off x="9137410" y="4063860"/>
                <a:ext cx="360" cy="3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D6630E8-2647-A4A7-D0F3-5E66694E6AD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28410" y="40548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D98E288-C46F-59F2-2D49-1707BA3D11D4}"/>
                    </a:ext>
                  </a:extLst>
                </p14:cNvPr>
                <p14:cNvContentPartPr/>
                <p14:nvPr/>
              </p14:nvContentPartPr>
              <p14:xfrm>
                <a:off x="9205450" y="3753540"/>
                <a:ext cx="56520" cy="921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D98E288-C46F-59F2-2D49-1707BA3D11D4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196810" y="3744540"/>
                  <a:ext cx="741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FDF0D822-CCC9-44BD-C252-39DB70FA65AF}"/>
                    </a:ext>
                  </a:extLst>
                </p14:cNvPr>
                <p14:cNvContentPartPr/>
                <p14:nvPr/>
              </p14:nvContentPartPr>
              <p14:xfrm>
                <a:off x="2751730" y="2647620"/>
                <a:ext cx="2805840" cy="15688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FDF0D822-CCC9-44BD-C252-39DB70FA65AF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743090" y="2638620"/>
                  <a:ext cx="2823480" cy="15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A585AD4C-2424-F959-94CD-F39397CE2C84}"/>
                    </a:ext>
                  </a:extLst>
                </p14:cNvPr>
                <p14:cNvContentPartPr/>
                <p14:nvPr/>
              </p14:nvContentPartPr>
              <p14:xfrm>
                <a:off x="5478730" y="2498220"/>
                <a:ext cx="47520" cy="2203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A585AD4C-2424-F959-94CD-F39397CE2C84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469730" y="2489220"/>
                  <a:ext cx="651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257746F2-98E7-5B80-0483-54B589AFB60B}"/>
                    </a:ext>
                  </a:extLst>
                </p14:cNvPr>
                <p14:cNvContentPartPr/>
                <p14:nvPr/>
              </p14:nvContentPartPr>
              <p14:xfrm>
                <a:off x="5283610" y="2704860"/>
                <a:ext cx="285480" cy="1692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257746F2-98E7-5B80-0483-54B589AFB60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274970" y="2695860"/>
                  <a:ext cx="3031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D5805C0-FE79-5E1D-F9E5-372D70A6CC49}"/>
                    </a:ext>
                  </a:extLst>
                </p14:cNvPr>
                <p14:cNvContentPartPr/>
                <p14:nvPr/>
              </p14:nvContentPartPr>
              <p14:xfrm>
                <a:off x="5416450" y="2456460"/>
                <a:ext cx="101880" cy="1767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FD5805C0-FE79-5E1D-F9E5-372D70A6CC49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407450" y="2447820"/>
                  <a:ext cx="1195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3E3DFD61-A7F3-6738-3BF4-E55354612C34}"/>
                    </a:ext>
                  </a:extLst>
                </p14:cNvPr>
                <p14:cNvContentPartPr/>
                <p14:nvPr/>
              </p14:nvContentPartPr>
              <p14:xfrm>
                <a:off x="1199770" y="1617660"/>
                <a:ext cx="1092240" cy="11656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3E3DFD61-A7F3-6738-3BF4-E55354612C34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190770" y="1609020"/>
                  <a:ext cx="1109880" cy="1183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8883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7" grpId="0"/>
      <p:bldP spid="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90800" y="11430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624665" y="270297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2628900" y="2971800"/>
            <a:ext cx="4876800" cy="685800"/>
          </a:xfrm>
        </p:spPr>
        <p:txBody>
          <a:bodyPr>
            <a:no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 function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FD2A289-007B-9043-A1D3-965E93240C63}"/>
                  </a:ext>
                </a:extLst>
              </p14:cNvPr>
              <p14:cNvContentPartPr/>
              <p14:nvPr/>
            </p14:nvContentPartPr>
            <p14:xfrm>
              <a:off x="2730130" y="3732690"/>
              <a:ext cx="4092480" cy="27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FD2A289-007B-9043-A1D3-965E93240C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1490" y="3723690"/>
                <a:ext cx="411012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DD9F2A-CE3C-AF09-CA0F-FFA1C23E2AA1}"/>
                  </a:ext>
                </a:extLst>
              </p14:cNvPr>
              <p14:cNvContentPartPr/>
              <p14:nvPr/>
            </p14:nvContentPartPr>
            <p14:xfrm>
              <a:off x="2285530" y="1936650"/>
              <a:ext cx="3980160" cy="744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DD9F2A-CE3C-AF09-CA0F-FFA1C23E2AA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76530" y="1927650"/>
                <a:ext cx="3997800" cy="76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0777D1CE-585A-11CE-149C-80157FFF461D}"/>
              </a:ext>
            </a:extLst>
          </p:cNvPr>
          <p:cNvGrpSpPr/>
          <p:nvPr/>
        </p:nvGrpSpPr>
        <p:grpSpPr>
          <a:xfrm>
            <a:off x="672730" y="125850"/>
            <a:ext cx="383760" cy="431280"/>
            <a:chOff x="672730" y="125850"/>
            <a:chExt cx="383760" cy="43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2A756C3-CC9E-2591-E305-92BFA01522B5}"/>
                    </a:ext>
                  </a:extLst>
                </p14:cNvPr>
                <p14:cNvContentPartPr/>
                <p14:nvPr/>
              </p14:nvContentPartPr>
              <p14:xfrm>
                <a:off x="672730" y="195690"/>
                <a:ext cx="338760" cy="361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2A756C3-CC9E-2591-E305-92BFA01522B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4090" y="187050"/>
                  <a:ext cx="3564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0A48244-9AD4-7D8C-68F9-808905E5CF74}"/>
                    </a:ext>
                  </a:extLst>
                </p14:cNvPr>
                <p14:cNvContentPartPr/>
                <p14:nvPr/>
              </p14:nvContentPartPr>
              <p14:xfrm>
                <a:off x="799810" y="125850"/>
                <a:ext cx="256680" cy="423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0A48244-9AD4-7D8C-68F9-808905E5CF7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91170" y="117210"/>
                  <a:ext cx="274320" cy="44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0405C84-7D0A-BDCD-6F02-C7015B0C76C8}"/>
              </a:ext>
            </a:extLst>
          </p:cNvPr>
          <p:cNvGrpSpPr/>
          <p:nvPr/>
        </p:nvGrpSpPr>
        <p:grpSpPr>
          <a:xfrm>
            <a:off x="551050" y="798330"/>
            <a:ext cx="1073520" cy="446040"/>
            <a:chOff x="551050" y="798330"/>
            <a:chExt cx="1073520" cy="44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4B578DC-0AA3-4F00-F335-BB005964C17F}"/>
                    </a:ext>
                  </a:extLst>
                </p14:cNvPr>
                <p14:cNvContentPartPr/>
                <p14:nvPr/>
              </p14:nvContentPartPr>
              <p14:xfrm>
                <a:off x="551050" y="798330"/>
                <a:ext cx="187200" cy="350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4B578DC-0AA3-4F00-F335-BB005964C17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2410" y="789690"/>
                  <a:ext cx="20484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5CE8927-5046-10DC-9A43-EDC6A88CA77C}"/>
                    </a:ext>
                  </a:extLst>
                </p14:cNvPr>
                <p14:cNvContentPartPr/>
                <p14:nvPr/>
              </p14:nvContentPartPr>
              <p14:xfrm>
                <a:off x="710170" y="943770"/>
                <a:ext cx="254160" cy="239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5CE8927-5046-10DC-9A43-EDC6A88CA77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1530" y="935130"/>
                  <a:ext cx="2718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2EF9753-38AA-68BD-0B38-140C5F3F4B1D}"/>
                    </a:ext>
                  </a:extLst>
                </p14:cNvPr>
                <p14:cNvContentPartPr/>
                <p14:nvPr/>
              </p14:nvContentPartPr>
              <p14:xfrm>
                <a:off x="917170" y="964650"/>
                <a:ext cx="138600" cy="253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2EF9753-38AA-68BD-0B38-140C5F3F4B1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08170" y="955650"/>
                  <a:ext cx="1562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2305AB0-CF32-32AC-116D-C481890551D3}"/>
                    </a:ext>
                  </a:extLst>
                </p14:cNvPr>
                <p14:cNvContentPartPr/>
                <p14:nvPr/>
              </p14:nvContentPartPr>
              <p14:xfrm>
                <a:off x="1290130" y="869610"/>
                <a:ext cx="81360" cy="374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2305AB0-CF32-32AC-116D-C481890551D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281490" y="860970"/>
                  <a:ext cx="9900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1BDBD1F-6AC1-2B49-FDF8-78AD7CB2E9FE}"/>
                    </a:ext>
                  </a:extLst>
                </p14:cNvPr>
                <p14:cNvContentPartPr/>
                <p14:nvPr/>
              </p14:nvContentPartPr>
              <p14:xfrm>
                <a:off x="1180690" y="945570"/>
                <a:ext cx="443880" cy="42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1BDBD1F-6AC1-2B49-FDF8-78AD7CB2E9F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72050" y="936570"/>
                  <a:ext cx="461520" cy="5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E7E1A5A-2DCE-C63D-3F4A-8D2B521B6418}"/>
              </a:ext>
            </a:extLst>
          </p:cNvPr>
          <p:cNvGrpSpPr/>
          <p:nvPr/>
        </p:nvGrpSpPr>
        <p:grpSpPr>
          <a:xfrm>
            <a:off x="462130" y="1422210"/>
            <a:ext cx="1640160" cy="1093680"/>
            <a:chOff x="462130" y="1422210"/>
            <a:chExt cx="1640160" cy="109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AB4E390-7B45-AC9F-8BEE-D325A44F7D59}"/>
                    </a:ext>
                  </a:extLst>
                </p14:cNvPr>
                <p14:cNvContentPartPr/>
                <p14:nvPr/>
              </p14:nvContentPartPr>
              <p14:xfrm>
                <a:off x="520090" y="1452810"/>
                <a:ext cx="230760" cy="384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AB4E390-7B45-AC9F-8BEE-D325A44F7D5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11090" y="1444170"/>
                  <a:ext cx="24840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EBFC009-DCA2-4E55-785B-D570D2A56D06}"/>
                    </a:ext>
                  </a:extLst>
                </p14:cNvPr>
                <p14:cNvContentPartPr/>
                <p14:nvPr/>
              </p14:nvContentPartPr>
              <p14:xfrm>
                <a:off x="634930" y="1561890"/>
                <a:ext cx="319320" cy="248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EBFC009-DCA2-4E55-785B-D570D2A56D0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25930" y="1553250"/>
                  <a:ext cx="3369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C3723F9-06F0-DC36-6875-F5BC28D7D399}"/>
                    </a:ext>
                  </a:extLst>
                </p14:cNvPr>
                <p14:cNvContentPartPr/>
                <p14:nvPr/>
              </p14:nvContentPartPr>
              <p14:xfrm>
                <a:off x="901330" y="1688970"/>
                <a:ext cx="29880" cy="193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C3723F9-06F0-DC36-6875-F5BC28D7D39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92330" y="1679970"/>
                  <a:ext cx="475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BBFCEA5-2FF0-0492-9D23-A7EC4AAE577A}"/>
                    </a:ext>
                  </a:extLst>
                </p14:cNvPr>
                <p14:cNvContentPartPr/>
                <p14:nvPr/>
              </p14:nvContentPartPr>
              <p14:xfrm>
                <a:off x="911410" y="1660530"/>
                <a:ext cx="187200" cy="221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BBFCEA5-2FF0-0492-9D23-A7EC4AAE577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02410" y="1651530"/>
                  <a:ext cx="2048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29A8B91-4E91-B757-57C0-615B47185455}"/>
                    </a:ext>
                  </a:extLst>
                </p14:cNvPr>
                <p14:cNvContentPartPr/>
                <p14:nvPr/>
              </p14:nvContentPartPr>
              <p14:xfrm>
                <a:off x="837970" y="1866810"/>
                <a:ext cx="43560" cy="13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29A8B91-4E91-B757-57C0-615B4718545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28970" y="1857810"/>
                  <a:ext cx="612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7F14AB7-8EB0-48B4-1F67-6C1AEE693090}"/>
                    </a:ext>
                  </a:extLst>
                </p14:cNvPr>
                <p14:cNvContentPartPr/>
                <p14:nvPr/>
              </p14:nvContentPartPr>
              <p14:xfrm>
                <a:off x="1237930" y="1533810"/>
                <a:ext cx="237960" cy="362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7F14AB7-8EB0-48B4-1F67-6C1AEE6930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229290" y="1525170"/>
                  <a:ext cx="25560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9C5ECA7-5006-F353-B158-E869F7EE32D8}"/>
                    </a:ext>
                  </a:extLst>
                </p14:cNvPr>
                <p14:cNvContentPartPr/>
                <p14:nvPr/>
              </p14:nvContentPartPr>
              <p14:xfrm>
                <a:off x="1586770" y="1701570"/>
                <a:ext cx="421200" cy="195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9C5ECA7-5006-F353-B158-E869F7EE32D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577770" y="1692930"/>
                  <a:ext cx="4388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AAE527E-5E13-60C5-14D3-8F1D718CE2CF}"/>
                    </a:ext>
                  </a:extLst>
                </p14:cNvPr>
                <p14:cNvContentPartPr/>
                <p14:nvPr/>
              </p14:nvContentPartPr>
              <p14:xfrm>
                <a:off x="1771450" y="1498170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AAE527E-5E13-60C5-14D3-8F1D718CE2C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762810" y="14895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A3867BC-CA38-649B-F878-3DF87F50DCFF}"/>
                    </a:ext>
                  </a:extLst>
                </p14:cNvPr>
                <p14:cNvContentPartPr/>
                <p14:nvPr/>
              </p14:nvContentPartPr>
              <p14:xfrm>
                <a:off x="1745170" y="1422210"/>
                <a:ext cx="147600" cy="198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A3867BC-CA38-649B-F878-3DF87F50DCF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736530" y="1413210"/>
                  <a:ext cx="1652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8084E76-76CB-1382-AF0D-EB0214EEBF4A}"/>
                    </a:ext>
                  </a:extLst>
                </p14:cNvPr>
                <p14:cNvContentPartPr/>
                <p14:nvPr/>
              </p14:nvContentPartPr>
              <p14:xfrm>
                <a:off x="1968370" y="1769970"/>
                <a:ext cx="133920" cy="178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8084E76-76CB-1382-AF0D-EB0214EEBF4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959370" y="1761330"/>
                  <a:ext cx="1515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820926D-FD37-2F8C-6372-9FBD1F7D7F4F}"/>
                    </a:ext>
                  </a:extLst>
                </p14:cNvPr>
                <p14:cNvContentPartPr/>
                <p14:nvPr/>
              </p14:nvContentPartPr>
              <p14:xfrm>
                <a:off x="462130" y="2215290"/>
                <a:ext cx="103320" cy="300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820926D-FD37-2F8C-6372-9FBD1F7D7F4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53130" y="2206290"/>
                  <a:ext cx="1209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B321346-2203-5514-49FB-569CEB03A142}"/>
                    </a:ext>
                  </a:extLst>
                </p14:cNvPr>
                <p14:cNvContentPartPr/>
                <p14:nvPr/>
              </p14:nvContentPartPr>
              <p14:xfrm>
                <a:off x="620170" y="2220330"/>
                <a:ext cx="415800" cy="205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B321346-2203-5514-49FB-569CEB03A14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11170" y="2211690"/>
                  <a:ext cx="4334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21718C0-9709-7E83-73E1-C96FBBC03D2C}"/>
                    </a:ext>
                  </a:extLst>
                </p14:cNvPr>
                <p14:cNvContentPartPr/>
                <p14:nvPr/>
              </p14:nvContentPartPr>
              <p14:xfrm>
                <a:off x="882250" y="2016210"/>
                <a:ext cx="277200" cy="60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21718C0-9709-7E83-73E1-C96FBBC03D2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73610" y="2007210"/>
                  <a:ext cx="2948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E2D2C46-389F-6E0B-7D2D-524E5F182B00}"/>
                    </a:ext>
                  </a:extLst>
                </p14:cNvPr>
                <p14:cNvContentPartPr/>
                <p14:nvPr/>
              </p14:nvContentPartPr>
              <p14:xfrm>
                <a:off x="1232170" y="2190450"/>
                <a:ext cx="75960" cy="223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E2D2C46-389F-6E0B-7D2D-524E5F182B0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223530" y="2181450"/>
                  <a:ext cx="936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129484A-BE03-850A-E73C-0BF7F0E33207}"/>
                    </a:ext>
                  </a:extLst>
                </p14:cNvPr>
                <p14:cNvContentPartPr/>
                <p14:nvPr/>
              </p14:nvContentPartPr>
              <p14:xfrm>
                <a:off x="1187170" y="2279370"/>
                <a:ext cx="126360" cy="13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129484A-BE03-850A-E73C-0BF7F0E3320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78170" y="2270370"/>
                  <a:ext cx="1440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BE82C94-4BBC-FFBC-3514-F8306CEBFCFF}"/>
                    </a:ext>
                  </a:extLst>
                </p14:cNvPr>
                <p14:cNvContentPartPr/>
                <p14:nvPr/>
              </p14:nvContentPartPr>
              <p14:xfrm>
                <a:off x="1393450" y="2133210"/>
                <a:ext cx="43560" cy="236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BE82C94-4BBC-FFBC-3514-F8306CEBFCF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384450" y="2124570"/>
                  <a:ext cx="612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3908C56-C06C-8572-E01D-99C4EE7394CB}"/>
                    </a:ext>
                  </a:extLst>
                </p14:cNvPr>
                <p14:cNvContentPartPr/>
                <p14:nvPr/>
              </p14:nvContentPartPr>
              <p14:xfrm>
                <a:off x="1390210" y="2323650"/>
                <a:ext cx="191520" cy="123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3908C56-C06C-8572-E01D-99C4EE7394C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81570" y="2315010"/>
                  <a:ext cx="2091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38063BD-E462-A7A8-CDBC-B12E7846D0B0}"/>
                    </a:ext>
                  </a:extLst>
                </p14:cNvPr>
                <p14:cNvContentPartPr/>
                <p14:nvPr/>
              </p14:nvContentPartPr>
              <p14:xfrm>
                <a:off x="1710250" y="2203050"/>
                <a:ext cx="16920" cy="218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38063BD-E462-A7A8-CDBC-B12E7846D0B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701250" y="2194410"/>
                  <a:ext cx="345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9729BA9-0F8D-AD8A-C80B-5AC07FC2A376}"/>
                    </a:ext>
                  </a:extLst>
                </p14:cNvPr>
                <p14:cNvContentPartPr/>
                <p14:nvPr/>
              </p14:nvContentPartPr>
              <p14:xfrm>
                <a:off x="1689010" y="2313210"/>
                <a:ext cx="102240" cy="25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9729BA9-0F8D-AD8A-C80B-5AC07FC2A37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680010" y="2304570"/>
                  <a:ext cx="1198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EB12408-CD81-E2EE-F468-3552C361C1B9}"/>
                    </a:ext>
                  </a:extLst>
                </p14:cNvPr>
                <p14:cNvContentPartPr/>
                <p14:nvPr/>
              </p14:nvContentPartPr>
              <p14:xfrm>
                <a:off x="1763530" y="2335890"/>
                <a:ext cx="99360" cy="157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EB12408-CD81-E2EE-F468-3552C361C1B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754890" y="2326890"/>
                  <a:ext cx="117000" cy="174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13681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413414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Training set: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57200" y="3968175"/>
            <a:ext cx="5638800" cy="584775"/>
            <a:chOff x="457200" y="3182757"/>
            <a:chExt cx="5638800" cy="584775"/>
          </a:xfrm>
        </p:grpSpPr>
        <p:sp>
          <p:nvSpPr>
            <p:cNvPr id="21" name="TextBox 20"/>
            <p:cNvSpPr txBox="1"/>
            <p:nvPr/>
          </p:nvSpPr>
          <p:spPr>
            <a:xfrm>
              <a:off x="457200" y="3182757"/>
              <a:ext cx="5638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How to choose parameters    ?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035" y="3357500"/>
              <a:ext cx="153619" cy="260604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995" y="502475"/>
            <a:ext cx="5383530" cy="36347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8868" y="1616775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 examples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84" y="1230630"/>
            <a:ext cx="1499616" cy="14561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805559"/>
            <a:ext cx="2244852" cy="3063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2780538"/>
            <a:ext cx="2935224" cy="78181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0F051E1-9355-9579-FD7A-8E2A1DA21E3E}"/>
              </a:ext>
            </a:extLst>
          </p:cNvPr>
          <p:cNvGrpSpPr/>
          <p:nvPr/>
        </p:nvGrpSpPr>
        <p:grpSpPr>
          <a:xfrm>
            <a:off x="602530" y="926820"/>
            <a:ext cx="1861200" cy="76680"/>
            <a:chOff x="602530" y="926820"/>
            <a:chExt cx="1861200" cy="7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4D71ACA-D589-7165-9C2E-C17EB8DEFF46}"/>
                    </a:ext>
                  </a:extLst>
                </p14:cNvPr>
                <p14:cNvContentPartPr/>
                <p14:nvPr/>
              </p14:nvContentPartPr>
              <p14:xfrm>
                <a:off x="799810" y="996660"/>
                <a:ext cx="416520" cy="68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4D71ACA-D589-7165-9C2E-C17EB8DEFF4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1170" y="988020"/>
                  <a:ext cx="4341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40BAD21-B201-E4BD-AF1A-B2C3CCEDD5BA}"/>
                    </a:ext>
                  </a:extLst>
                </p14:cNvPr>
                <p14:cNvContentPartPr/>
                <p14:nvPr/>
              </p14:nvContentPartPr>
              <p14:xfrm>
                <a:off x="602530" y="926820"/>
                <a:ext cx="1861200" cy="57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40BAD21-B201-E4BD-AF1A-B2C3CCEDD5B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3890" y="917820"/>
                  <a:ext cx="1878840" cy="7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F025536-4552-96EB-89C9-6FA9B8DEDD80}"/>
                  </a:ext>
                </a:extLst>
              </p14:cNvPr>
              <p14:cNvContentPartPr/>
              <p14:nvPr/>
            </p14:nvContentPartPr>
            <p14:xfrm>
              <a:off x="3295330" y="2169900"/>
              <a:ext cx="199440" cy="135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F025536-4552-96EB-89C9-6FA9B8DEDD8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86690" y="2161260"/>
                <a:ext cx="217080" cy="15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FCA55252-808F-073A-BB58-CA7DB06A9360}"/>
              </a:ext>
            </a:extLst>
          </p:cNvPr>
          <p:cNvGrpSpPr/>
          <p:nvPr/>
        </p:nvGrpSpPr>
        <p:grpSpPr>
          <a:xfrm>
            <a:off x="3166090" y="2057220"/>
            <a:ext cx="891720" cy="335160"/>
            <a:chOff x="3166090" y="2057220"/>
            <a:chExt cx="891720" cy="33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332FA8F-0005-1D9B-990F-F3C513EF03F3}"/>
                    </a:ext>
                  </a:extLst>
                </p14:cNvPr>
                <p14:cNvContentPartPr/>
                <p14:nvPr/>
              </p14:nvContentPartPr>
              <p14:xfrm>
                <a:off x="3583690" y="2273220"/>
                <a:ext cx="4320" cy="50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332FA8F-0005-1D9B-990F-F3C513EF03F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74690" y="2264220"/>
                  <a:ext cx="219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48114AD-2103-C238-2EF2-283DA56614B5}"/>
                    </a:ext>
                  </a:extLst>
                </p14:cNvPr>
                <p14:cNvContentPartPr/>
                <p14:nvPr/>
              </p14:nvContentPartPr>
              <p14:xfrm>
                <a:off x="3663610" y="2185380"/>
                <a:ext cx="330480" cy="100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48114AD-2103-C238-2EF2-283DA56614B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54970" y="2176380"/>
                  <a:ext cx="3481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FB4583B-E242-E3C8-2325-6B37226D89BC}"/>
                    </a:ext>
                  </a:extLst>
                </p14:cNvPr>
                <p14:cNvContentPartPr/>
                <p14:nvPr/>
              </p14:nvContentPartPr>
              <p14:xfrm>
                <a:off x="3989770" y="2057220"/>
                <a:ext cx="68040" cy="324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FB4583B-E242-E3C8-2325-6B37226D89B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81130" y="2048220"/>
                  <a:ext cx="8568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08B1934-2487-87F5-D9FF-60331249FCFB}"/>
                    </a:ext>
                  </a:extLst>
                </p14:cNvPr>
                <p14:cNvContentPartPr/>
                <p14:nvPr/>
              </p14:nvContentPartPr>
              <p14:xfrm>
                <a:off x="3166090" y="2057220"/>
                <a:ext cx="84960" cy="335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08B1934-2487-87F5-D9FF-60331249FCF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57450" y="2048220"/>
                  <a:ext cx="10260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7F03C9E-CAF8-7889-3B5B-1C700227C346}"/>
                    </a:ext>
                  </a:extLst>
                </p14:cNvPr>
                <p14:cNvContentPartPr/>
                <p14:nvPr/>
              </p14:nvContentPartPr>
              <p14:xfrm>
                <a:off x="3553810" y="2279340"/>
                <a:ext cx="35640" cy="106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7F03C9E-CAF8-7889-3B5B-1C700227C34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45170" y="2270340"/>
                  <a:ext cx="5328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20ADF38-53F7-650A-6BD2-A0BF8F7C70D4}"/>
              </a:ext>
            </a:extLst>
          </p:cNvPr>
          <p:cNvGrpSpPr/>
          <p:nvPr/>
        </p:nvGrpSpPr>
        <p:grpSpPr>
          <a:xfrm>
            <a:off x="5886250" y="2048580"/>
            <a:ext cx="2374920" cy="154800"/>
            <a:chOff x="5886250" y="2048580"/>
            <a:chExt cx="2374920" cy="15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1330F75-B765-26A6-DD29-39D152080603}"/>
                    </a:ext>
                  </a:extLst>
                </p14:cNvPr>
                <p14:cNvContentPartPr/>
                <p14:nvPr/>
              </p14:nvContentPartPr>
              <p14:xfrm>
                <a:off x="6097570" y="2063700"/>
                <a:ext cx="646560" cy="107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1330F75-B765-26A6-DD29-39D15208060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088570" y="2054700"/>
                  <a:ext cx="6642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28F85CF-1D97-B933-2701-64F190926323}"/>
                    </a:ext>
                  </a:extLst>
                </p14:cNvPr>
                <p14:cNvContentPartPr/>
                <p14:nvPr/>
              </p14:nvContentPartPr>
              <p14:xfrm>
                <a:off x="5886250" y="2114100"/>
                <a:ext cx="322200" cy="19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28F85CF-1D97-B933-2701-64F19092632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77610" y="2105460"/>
                  <a:ext cx="3398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17F77A0-2C87-C582-B363-0D44ED7E3D9C}"/>
                    </a:ext>
                  </a:extLst>
                </p14:cNvPr>
                <p14:cNvContentPartPr/>
                <p14:nvPr/>
              </p14:nvContentPartPr>
              <p14:xfrm>
                <a:off x="7213210" y="2120580"/>
                <a:ext cx="1047960" cy="82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17F77A0-2C87-C582-B363-0D44ED7E3D9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04570" y="2111940"/>
                  <a:ext cx="10656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03D39B1-CE3D-4FB7-A11D-95CDB1AEB2F1}"/>
                    </a:ext>
                  </a:extLst>
                </p14:cNvPr>
                <p14:cNvContentPartPr/>
                <p14:nvPr/>
              </p14:nvContentPartPr>
              <p14:xfrm>
                <a:off x="7556290" y="2048580"/>
                <a:ext cx="178200" cy="59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03D39B1-CE3D-4FB7-A11D-95CDB1AEB2F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47290" y="2039580"/>
                  <a:ext cx="195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6428481-C584-85F3-E9C8-9A63EFD8A7FE}"/>
                    </a:ext>
                  </a:extLst>
                </p14:cNvPr>
                <p14:cNvContentPartPr/>
                <p14:nvPr/>
              </p14:nvContentPartPr>
              <p14:xfrm>
                <a:off x="7870930" y="2095020"/>
                <a:ext cx="87120" cy="6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6428481-C584-85F3-E9C8-9A63EFD8A7F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62290" y="2086020"/>
                  <a:ext cx="10476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6A25F21-EF01-9D53-15E8-BB15DE09ECF8}"/>
              </a:ext>
            </a:extLst>
          </p:cNvPr>
          <p:cNvGrpSpPr/>
          <p:nvPr/>
        </p:nvGrpSpPr>
        <p:grpSpPr>
          <a:xfrm>
            <a:off x="5808850" y="2469420"/>
            <a:ext cx="1007280" cy="477720"/>
            <a:chOff x="5808850" y="2469420"/>
            <a:chExt cx="1007280" cy="47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D55EF93-CDE9-9C70-C105-3B41E1750621}"/>
                    </a:ext>
                  </a:extLst>
                </p14:cNvPr>
                <p14:cNvContentPartPr/>
                <p14:nvPr/>
              </p14:nvContentPartPr>
              <p14:xfrm>
                <a:off x="5962210" y="2557980"/>
                <a:ext cx="319320" cy="106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D55EF93-CDE9-9C70-C105-3B41E175062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53570" y="2549340"/>
                  <a:ext cx="3369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B155956-3977-BCD7-C330-66970FA54ABF}"/>
                    </a:ext>
                  </a:extLst>
                </p14:cNvPr>
                <p14:cNvContentPartPr/>
                <p14:nvPr/>
              </p14:nvContentPartPr>
              <p14:xfrm>
                <a:off x="6357850" y="2647620"/>
                <a:ext cx="30600" cy="120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B155956-3977-BCD7-C330-66970FA54AB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349210" y="2638980"/>
                  <a:ext cx="482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1D74364-3815-8D16-8A40-539C5176885A}"/>
                    </a:ext>
                  </a:extLst>
                </p14:cNvPr>
                <p14:cNvContentPartPr/>
                <p14:nvPr/>
              </p14:nvContentPartPr>
              <p14:xfrm>
                <a:off x="6464050" y="2573820"/>
                <a:ext cx="91800" cy="248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1D74364-3815-8D16-8A40-539C5176885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55050" y="2564820"/>
                  <a:ext cx="1094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8F59AE9-0194-8A01-A0EA-C215A73A5B7B}"/>
                    </a:ext>
                  </a:extLst>
                </p14:cNvPr>
                <p14:cNvContentPartPr/>
                <p14:nvPr/>
              </p14:nvContentPartPr>
              <p14:xfrm>
                <a:off x="6620650" y="2469420"/>
                <a:ext cx="195480" cy="477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8F59AE9-0194-8A01-A0EA-C215A73A5B7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12010" y="2460780"/>
                  <a:ext cx="21312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30DE7ED-3222-E4F0-C5DE-E9AB05CEEC17}"/>
                    </a:ext>
                  </a:extLst>
                </p14:cNvPr>
                <p14:cNvContentPartPr/>
                <p14:nvPr/>
              </p14:nvContentPartPr>
              <p14:xfrm>
                <a:off x="5808850" y="2469780"/>
                <a:ext cx="179280" cy="395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30DE7ED-3222-E4F0-C5DE-E9AB05CEEC1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799850" y="2461140"/>
                  <a:ext cx="196920" cy="41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E74C55E-A619-A680-13D8-1D9EFD9F8BF6}"/>
                  </a:ext>
                </a:extLst>
              </p14:cNvPr>
              <p14:cNvContentPartPr/>
              <p14:nvPr/>
            </p14:nvContentPartPr>
            <p14:xfrm>
              <a:off x="571210" y="3400380"/>
              <a:ext cx="249480" cy="327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E74C55E-A619-A680-13D8-1D9EFD9F8BF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62570" y="3391380"/>
                <a:ext cx="2671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5C89039-58D1-4D1C-A437-6F64B7AE5A91}"/>
                  </a:ext>
                </a:extLst>
              </p14:cNvPr>
              <p14:cNvContentPartPr/>
              <p14:nvPr/>
            </p14:nvContentPartPr>
            <p14:xfrm>
              <a:off x="641050" y="3415860"/>
              <a:ext cx="604800" cy="500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5C89039-58D1-4D1C-A437-6F64B7AE5A9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32410" y="3407220"/>
                <a:ext cx="62244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6E1641D-476A-A8A2-7E02-40B48D1499C3}"/>
                  </a:ext>
                </a:extLst>
              </p14:cNvPr>
              <p14:cNvContentPartPr/>
              <p14:nvPr/>
            </p14:nvContentPartPr>
            <p14:xfrm>
              <a:off x="533050" y="4514580"/>
              <a:ext cx="5177160" cy="496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6E1641D-476A-A8A2-7E02-40B48D1499C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24410" y="4505580"/>
                <a:ext cx="5194800" cy="6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67CBB205-996B-8F63-5358-B463247EA417}"/>
              </a:ext>
            </a:extLst>
          </p:cNvPr>
          <p:cNvGrpSpPr/>
          <p:nvPr/>
        </p:nvGrpSpPr>
        <p:grpSpPr>
          <a:xfrm>
            <a:off x="5226010" y="3598740"/>
            <a:ext cx="572040" cy="351360"/>
            <a:chOff x="5226010" y="3598740"/>
            <a:chExt cx="572040" cy="35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44B21AB-404E-9410-56BE-C1CBC50A83DD}"/>
                    </a:ext>
                  </a:extLst>
                </p14:cNvPr>
                <p14:cNvContentPartPr/>
                <p14:nvPr/>
              </p14:nvContentPartPr>
              <p14:xfrm>
                <a:off x="5251210" y="3840660"/>
                <a:ext cx="222480" cy="69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44B21AB-404E-9410-56BE-C1CBC50A83D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242570" y="3832020"/>
                  <a:ext cx="2401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BAE31DA-3C80-6601-E1C9-53C2ABDE8A77}"/>
                    </a:ext>
                  </a:extLst>
                </p14:cNvPr>
                <p14:cNvContentPartPr/>
                <p14:nvPr/>
              </p14:nvContentPartPr>
              <p14:xfrm>
                <a:off x="5238970" y="3828780"/>
                <a:ext cx="272880" cy="121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BAE31DA-3C80-6601-E1C9-53C2ABDE8A7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29970" y="3819780"/>
                  <a:ext cx="2905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BE7114C-7066-B972-0A30-9CEA058A73EE}"/>
                    </a:ext>
                  </a:extLst>
                </p14:cNvPr>
                <p14:cNvContentPartPr/>
                <p14:nvPr/>
              </p14:nvContentPartPr>
              <p14:xfrm>
                <a:off x="5226010" y="3745980"/>
                <a:ext cx="165240" cy="69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BE7114C-7066-B972-0A30-9CEA058A73E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217370" y="3737340"/>
                  <a:ext cx="1828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104B0A2-921C-7B00-65D4-3B5C8AFAE84C}"/>
                    </a:ext>
                  </a:extLst>
                </p14:cNvPr>
                <p14:cNvContentPartPr/>
                <p14:nvPr/>
              </p14:nvContentPartPr>
              <p14:xfrm>
                <a:off x="5631010" y="3598740"/>
                <a:ext cx="161280" cy="188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104B0A2-921C-7B00-65D4-3B5C8AFAE84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22010" y="3589740"/>
                  <a:ext cx="1789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0F6E4D3-D7D3-D175-2E3B-CD2889A8EAA2}"/>
                    </a:ext>
                  </a:extLst>
                </p14:cNvPr>
                <p14:cNvContentPartPr/>
                <p14:nvPr/>
              </p14:nvContentPartPr>
              <p14:xfrm>
                <a:off x="5627410" y="3626100"/>
                <a:ext cx="170640" cy="145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0F6E4D3-D7D3-D175-2E3B-CD2889A8EAA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18770" y="3617460"/>
                  <a:ext cx="188280" cy="163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71297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Cost function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3578" y="762360"/>
            <a:ext cx="353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Linear regression: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050" y="714375"/>
            <a:ext cx="4219956" cy="651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4352"/>
            <a:ext cx="5298948" cy="44577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V="1">
            <a:off x="1066800" y="2724150"/>
            <a:ext cx="0" cy="2168626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38200" y="465239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749546"/>
            <a:ext cx="153619" cy="2606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660" y="2952752"/>
            <a:ext cx="427939" cy="24505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752600" y="2647950"/>
            <a:ext cx="211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“non-convex”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5410200" y="2724150"/>
            <a:ext cx="0" cy="2168626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181600" y="465239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749546"/>
            <a:ext cx="153619" cy="26060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060" y="2952752"/>
            <a:ext cx="427939" cy="245059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6248400" y="2647950"/>
            <a:ext cx="130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“convex”</a:t>
            </a:r>
          </a:p>
        </p:txBody>
      </p:sp>
      <p:cxnSp>
        <p:nvCxnSpPr>
          <p:cNvPr id="3" name="Straight Arrow Connector 2"/>
          <p:cNvCxnSpPr>
            <a:endCxn id="31" idx="2"/>
          </p:cNvCxnSpPr>
          <p:nvPr/>
        </p:nvCxnSpPr>
        <p:spPr>
          <a:xfrm flipV="1">
            <a:off x="8382000" y="1180763"/>
            <a:ext cx="252660" cy="649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371600" y="2483766"/>
            <a:ext cx="1026215" cy="132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38599" y="3409925"/>
            <a:ext cx="1234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We want J(</a:t>
            </a:r>
            <a:r>
              <a:rPr lang="el-GR" sz="1200" dirty="0">
                <a:hlinkClick r:id="rId12"/>
              </a:rPr>
              <a:t>θ</a:t>
            </a:r>
            <a:r>
              <a:rPr lang="en-US" sz="1200" i="1" dirty="0">
                <a:solidFill>
                  <a:srgbClr val="FF0000"/>
                </a:solidFill>
              </a:rPr>
              <a:t>)  to </a:t>
            </a:r>
          </a:p>
          <a:p>
            <a:r>
              <a:rPr lang="en-US" sz="1200" i="1" dirty="0">
                <a:solidFill>
                  <a:srgbClr val="FF0000"/>
                </a:solidFill>
              </a:rPr>
              <a:t>behave like this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6609" y="43336"/>
            <a:ext cx="2639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J(</a:t>
            </a:r>
            <a:r>
              <a:rPr lang="el-GR" sz="1200" dirty="0">
                <a:solidFill>
                  <a:srgbClr val="FF0000"/>
                </a:solidFill>
                <a:hlinkClick r:id="rId12"/>
              </a:rPr>
              <a:t>θ</a:t>
            </a:r>
            <a:r>
              <a:rPr lang="en-US" sz="1200" i="1" dirty="0">
                <a:solidFill>
                  <a:srgbClr val="FF0000"/>
                </a:solidFill>
              </a:rPr>
              <a:t>) is non-linear </a:t>
            </a:r>
            <a:r>
              <a:rPr lang="en-US" sz="1200" i="1" dirty="0" err="1">
                <a:solidFill>
                  <a:srgbClr val="FF0000"/>
                </a:solidFill>
              </a:rPr>
              <a:t>beacause</a:t>
            </a:r>
            <a:r>
              <a:rPr lang="en-US" sz="1200" i="1" dirty="0">
                <a:solidFill>
                  <a:srgbClr val="FF0000"/>
                </a:solidFill>
              </a:rPr>
              <a:t> of the </a:t>
            </a:r>
          </a:p>
          <a:p>
            <a:r>
              <a:rPr lang="en-US" sz="1200" i="1" dirty="0">
                <a:solidFill>
                  <a:srgbClr val="FF0000"/>
                </a:solidFill>
              </a:rPr>
              <a:t>presence of non-linear sigmoid function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181651" y="719098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Non-Linear </a:t>
            </a:r>
          </a:p>
          <a:p>
            <a:r>
              <a:rPr lang="en-US" sz="1200" i="1" dirty="0">
                <a:solidFill>
                  <a:srgbClr val="FF0000"/>
                </a:solidFill>
              </a:rPr>
              <a:t>Function</a:t>
            </a:r>
          </a:p>
        </p:txBody>
      </p:sp>
      <p:cxnSp>
        <p:nvCxnSpPr>
          <p:cNvPr id="35" name="Straight Arrow Connector 34"/>
          <p:cNvCxnSpPr>
            <a:stCxn id="14" idx="3"/>
          </p:cNvCxnSpPr>
          <p:nvPr/>
        </p:nvCxnSpPr>
        <p:spPr>
          <a:xfrm>
            <a:off x="5273361" y="3640758"/>
            <a:ext cx="1402359" cy="16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2"/>
          </p:cNvCxnSpPr>
          <p:nvPr/>
        </p:nvCxnSpPr>
        <p:spPr>
          <a:xfrm flipH="1">
            <a:off x="2979454" y="505001"/>
            <a:ext cx="626908" cy="281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F6AB1E3-54FC-A863-3BB0-7D91D78533E4}"/>
                  </a:ext>
                </a:extLst>
              </p14:cNvPr>
              <p14:cNvContentPartPr/>
              <p14:nvPr/>
            </p14:nvContentPartPr>
            <p14:xfrm>
              <a:off x="5022610" y="1355220"/>
              <a:ext cx="2963880" cy="864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F6AB1E3-54FC-A863-3BB0-7D91D78533E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13610" y="1346580"/>
                <a:ext cx="298152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B842E38-DE30-E853-F49D-B39A43655112}"/>
                  </a:ext>
                </a:extLst>
              </p14:cNvPr>
              <p14:cNvContentPartPr/>
              <p14:nvPr/>
            </p14:nvContentPartPr>
            <p14:xfrm>
              <a:off x="3145210" y="1180980"/>
              <a:ext cx="1007640" cy="1152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B842E38-DE30-E853-F49D-B39A4365511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136210" y="1171980"/>
                <a:ext cx="1025280" cy="13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6BD82AE6-E150-0754-4719-58EE753B75A5}"/>
              </a:ext>
            </a:extLst>
          </p:cNvPr>
          <p:cNvGrpSpPr/>
          <p:nvPr/>
        </p:nvGrpSpPr>
        <p:grpSpPr>
          <a:xfrm>
            <a:off x="5757730" y="-3420"/>
            <a:ext cx="1451160" cy="714960"/>
            <a:chOff x="5757730" y="-3420"/>
            <a:chExt cx="1451160" cy="71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612638A-FBA0-5D28-5516-60B7CEE560B1}"/>
                    </a:ext>
                  </a:extLst>
                </p14:cNvPr>
                <p14:cNvContentPartPr/>
                <p14:nvPr/>
              </p14:nvContentPartPr>
              <p14:xfrm>
                <a:off x="6019450" y="253620"/>
                <a:ext cx="7200" cy="3106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612638A-FBA0-5D28-5516-60B7CEE560B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010810" y="244980"/>
                  <a:ext cx="248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6A336DD-9258-060A-8BD3-F22124F9F335}"/>
                    </a:ext>
                  </a:extLst>
                </p14:cNvPr>
                <p14:cNvContentPartPr/>
                <p14:nvPr/>
              </p14:nvContentPartPr>
              <p14:xfrm>
                <a:off x="6019450" y="292500"/>
                <a:ext cx="261000" cy="227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6A336DD-9258-060A-8BD3-F22124F9F33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10810" y="283860"/>
                  <a:ext cx="2786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83E3E82-1C11-D873-7B31-E8EFBB0E9EE6}"/>
                    </a:ext>
                  </a:extLst>
                </p14:cNvPr>
                <p14:cNvContentPartPr/>
                <p14:nvPr/>
              </p14:nvContentPartPr>
              <p14:xfrm>
                <a:off x="6391690" y="285660"/>
                <a:ext cx="120240" cy="256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83E3E82-1C11-D873-7B31-E8EFBB0E9EE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383050" y="277020"/>
                  <a:ext cx="1378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BBA5A98-6EF6-9E30-5C28-C398FA904D05}"/>
                    </a:ext>
                  </a:extLst>
                </p14:cNvPr>
                <p14:cNvContentPartPr/>
                <p14:nvPr/>
              </p14:nvContentPartPr>
              <p14:xfrm>
                <a:off x="6621010" y="349020"/>
                <a:ext cx="20880" cy="213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BBA5A98-6EF6-9E30-5C28-C398FA904D0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612370" y="340020"/>
                  <a:ext cx="385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057AF52-F620-A00A-D9E1-844AEB113909}"/>
                    </a:ext>
                  </a:extLst>
                </p14:cNvPr>
                <p14:cNvContentPartPr/>
                <p14:nvPr/>
              </p14:nvContentPartPr>
              <p14:xfrm>
                <a:off x="6654490" y="298260"/>
                <a:ext cx="145440" cy="51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057AF52-F620-A00A-D9E1-844AEB11390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645490" y="289260"/>
                  <a:ext cx="1630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9595827-877A-3E7D-AACB-223606578675}"/>
                    </a:ext>
                  </a:extLst>
                </p14:cNvPr>
                <p14:cNvContentPartPr/>
                <p14:nvPr/>
              </p14:nvContentPartPr>
              <p14:xfrm>
                <a:off x="6622810" y="476100"/>
                <a:ext cx="16848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9595827-877A-3E7D-AACB-22360657867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614170" y="467100"/>
                  <a:ext cx="186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4199377-AD1F-A5AF-DED0-118EE55A74F9}"/>
                    </a:ext>
                  </a:extLst>
                </p14:cNvPr>
                <p14:cNvContentPartPr/>
                <p14:nvPr/>
              </p14:nvContentPartPr>
              <p14:xfrm>
                <a:off x="6588250" y="577260"/>
                <a:ext cx="202320" cy="38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4199377-AD1F-A5AF-DED0-118EE55A74F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579250" y="568620"/>
                  <a:ext cx="219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E8045FB-7DF2-1BF1-71F5-E807EC9A6A6F}"/>
                    </a:ext>
                  </a:extLst>
                </p14:cNvPr>
                <p14:cNvContentPartPr/>
                <p14:nvPr/>
              </p14:nvContentPartPr>
              <p14:xfrm>
                <a:off x="5757730" y="-3420"/>
                <a:ext cx="1451160" cy="714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E8045FB-7DF2-1BF1-71F5-E807EC9A6A6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749090" y="-12060"/>
                  <a:ext cx="1468800" cy="73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52BF512-9743-1C5D-EF00-F0E659892C84}"/>
              </a:ext>
            </a:extLst>
          </p:cNvPr>
          <p:cNvGrpSpPr/>
          <p:nvPr/>
        </p:nvGrpSpPr>
        <p:grpSpPr>
          <a:xfrm>
            <a:off x="-149150" y="1402020"/>
            <a:ext cx="4816800" cy="2898720"/>
            <a:chOff x="-149150" y="1402020"/>
            <a:chExt cx="4816800" cy="289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0E3CDE4-2232-A48C-7B43-59BA81DA6605}"/>
                    </a:ext>
                  </a:extLst>
                </p14:cNvPr>
                <p14:cNvContentPartPr/>
                <p14:nvPr/>
              </p14:nvContentPartPr>
              <p14:xfrm>
                <a:off x="-149150" y="1402020"/>
                <a:ext cx="4816800" cy="1501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0E3CDE4-2232-A48C-7B43-59BA81DA660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-158150" y="1393380"/>
                  <a:ext cx="4834440" cy="151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7DB940C-0D93-454D-57F5-A33F36767640}"/>
                    </a:ext>
                  </a:extLst>
                </p14:cNvPr>
                <p14:cNvContentPartPr/>
                <p14:nvPr/>
              </p14:nvContentPartPr>
              <p14:xfrm>
                <a:off x="510370" y="2647620"/>
                <a:ext cx="303480" cy="434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7DB940C-0D93-454D-57F5-A33F3676764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01370" y="2638980"/>
                  <a:ext cx="32112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D39673D-3B60-7AD5-D70B-71EF75030A41}"/>
                    </a:ext>
                  </a:extLst>
                </p14:cNvPr>
                <p14:cNvContentPartPr/>
                <p14:nvPr/>
              </p14:nvContentPartPr>
              <p14:xfrm>
                <a:off x="1269250" y="3259260"/>
                <a:ext cx="2295720" cy="1008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D39673D-3B60-7AD5-D70B-71EF75030A4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260250" y="3250620"/>
                  <a:ext cx="2313360" cy="10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3220865-2635-E96E-FC06-ACB77AC7FCA6}"/>
                    </a:ext>
                  </a:extLst>
                </p14:cNvPr>
                <p14:cNvContentPartPr/>
                <p14:nvPr/>
              </p14:nvContentPartPr>
              <p14:xfrm>
                <a:off x="1961890" y="2953980"/>
                <a:ext cx="990360" cy="24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3220865-2635-E96E-FC06-ACB77AC7FCA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952890" y="2944980"/>
                  <a:ext cx="10080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C9D29A7-2DBD-173F-F54A-EBC031BA4919}"/>
                    </a:ext>
                  </a:extLst>
                </p14:cNvPr>
                <p14:cNvContentPartPr/>
                <p14:nvPr/>
              </p14:nvContentPartPr>
              <p14:xfrm>
                <a:off x="1599730" y="3619620"/>
                <a:ext cx="17280" cy="82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C9D29A7-2DBD-173F-F54A-EBC031BA491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591090" y="3610980"/>
                  <a:ext cx="349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A3BD5FE-CBEA-C23A-FB90-52637F04FF98}"/>
                    </a:ext>
                  </a:extLst>
                </p14:cNvPr>
                <p14:cNvContentPartPr/>
                <p14:nvPr/>
              </p14:nvContentPartPr>
              <p14:xfrm>
                <a:off x="1244410" y="3653100"/>
                <a:ext cx="889560" cy="36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A3BD5FE-CBEA-C23A-FB90-52637F04FF9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235770" y="3644460"/>
                  <a:ext cx="9072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CE6D431-ED89-BAF3-8CD3-F44D7E713AB2}"/>
                    </a:ext>
                  </a:extLst>
                </p14:cNvPr>
                <p14:cNvContentPartPr/>
                <p14:nvPr/>
              </p14:nvContentPartPr>
              <p14:xfrm>
                <a:off x="1569490" y="3663540"/>
                <a:ext cx="74880" cy="52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CE6D431-ED89-BAF3-8CD3-F44D7E713AB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560850" y="3654900"/>
                  <a:ext cx="925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24B900D-4E6A-5BC0-84DE-59B4D0DAEF36}"/>
                    </a:ext>
                  </a:extLst>
                </p14:cNvPr>
                <p14:cNvContentPartPr/>
                <p14:nvPr/>
              </p14:nvContentPartPr>
              <p14:xfrm>
                <a:off x="2971330" y="4129380"/>
                <a:ext cx="36360" cy="171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24B900D-4E6A-5BC0-84DE-59B4D0DAEF3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962690" y="4120380"/>
                  <a:ext cx="540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2CA0303-53A5-C4E4-C691-9D482EEEA206}"/>
                    </a:ext>
                  </a:extLst>
                </p14:cNvPr>
                <p14:cNvContentPartPr/>
                <p14:nvPr/>
              </p14:nvContentPartPr>
              <p14:xfrm>
                <a:off x="2425570" y="4224780"/>
                <a:ext cx="1195560" cy="74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2CA0303-53A5-C4E4-C691-9D482EEEA20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416570" y="4215780"/>
                  <a:ext cx="12132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94C730C-D743-8792-4D74-403D51A8F5B2}"/>
                    </a:ext>
                  </a:extLst>
                </p14:cNvPr>
                <p14:cNvContentPartPr/>
                <p14:nvPr/>
              </p14:nvContentPartPr>
              <p14:xfrm>
                <a:off x="3401530" y="2799180"/>
                <a:ext cx="716400" cy="497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94C730C-D743-8792-4D74-403D51A8F5B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392890" y="2790180"/>
                  <a:ext cx="73404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3B50435-E8FF-066D-8B5C-CC8FED658DCE}"/>
                    </a:ext>
                  </a:extLst>
                </p14:cNvPr>
                <p14:cNvContentPartPr/>
                <p14:nvPr/>
              </p14:nvContentPartPr>
              <p14:xfrm>
                <a:off x="1263130" y="3149460"/>
                <a:ext cx="51120" cy="293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3B50435-E8FF-066D-8B5C-CC8FED658DC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254490" y="3140460"/>
                  <a:ext cx="68760" cy="31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91805C9-8786-086C-BE70-E059893A6477}"/>
                  </a:ext>
                </a:extLst>
              </p14:cNvPr>
              <p14:cNvContentPartPr/>
              <p14:nvPr/>
            </p14:nvContentPartPr>
            <p14:xfrm>
              <a:off x="5625970" y="2939940"/>
              <a:ext cx="2077200" cy="13788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91805C9-8786-086C-BE70-E059893A6477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616970" y="2930940"/>
                <a:ext cx="2094840" cy="13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9E3F8F8-B713-44F3-E4F8-4726FAA85D77}"/>
                  </a:ext>
                </a:extLst>
              </p14:cNvPr>
              <p14:cNvContentPartPr/>
              <p14:nvPr/>
            </p14:nvContentPartPr>
            <p14:xfrm>
              <a:off x="5713810" y="3302100"/>
              <a:ext cx="108360" cy="561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9E3F8F8-B713-44F3-E4F8-4726FAA85D7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705170" y="3293460"/>
                <a:ext cx="12600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20F5E05-41EC-3595-D2AF-DED0E04DF8AC}"/>
                  </a:ext>
                </a:extLst>
              </p14:cNvPr>
              <p14:cNvContentPartPr/>
              <p14:nvPr/>
            </p14:nvContentPartPr>
            <p14:xfrm>
              <a:off x="5778250" y="3314340"/>
              <a:ext cx="15840" cy="1144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20F5E05-41EC-3595-D2AF-DED0E04DF8AC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769610" y="3305700"/>
                <a:ext cx="3348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6D1D0FB-6981-5CF2-0465-6DF23CDDEE9C}"/>
                  </a:ext>
                </a:extLst>
              </p14:cNvPr>
              <p14:cNvContentPartPr/>
              <p14:nvPr/>
            </p14:nvContentPartPr>
            <p14:xfrm>
              <a:off x="6413290" y="3014820"/>
              <a:ext cx="547560" cy="460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6D1D0FB-6981-5CF2-0465-6DF23CDDEE9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404650" y="3006180"/>
                <a:ext cx="565200" cy="6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102A90E4-36AC-A5BC-CD17-F61BB455CC3B}"/>
              </a:ext>
            </a:extLst>
          </p:cNvPr>
          <p:cNvGrpSpPr/>
          <p:nvPr/>
        </p:nvGrpSpPr>
        <p:grpSpPr>
          <a:xfrm>
            <a:off x="5746570" y="3320820"/>
            <a:ext cx="1023480" cy="1067040"/>
            <a:chOff x="5746570" y="3320820"/>
            <a:chExt cx="1023480" cy="106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0B1EA14-FE5D-5260-8EAD-700FFCDDE563}"/>
                    </a:ext>
                  </a:extLst>
                </p14:cNvPr>
                <p14:cNvContentPartPr/>
                <p14:nvPr/>
              </p14:nvContentPartPr>
              <p14:xfrm>
                <a:off x="5746570" y="3320820"/>
                <a:ext cx="163440" cy="369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0B1EA14-FE5D-5260-8EAD-700FFCDDE56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37930" y="3311820"/>
                  <a:ext cx="18108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CA7E24F-029E-A99D-E296-DAED76AEAC05}"/>
                    </a:ext>
                  </a:extLst>
                </p14:cNvPr>
                <p14:cNvContentPartPr/>
                <p14:nvPr/>
              </p14:nvContentPartPr>
              <p14:xfrm>
                <a:off x="5848090" y="3657060"/>
                <a:ext cx="69480" cy="126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CA7E24F-029E-A99D-E296-DAED76AEAC0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39450" y="3648420"/>
                  <a:ext cx="871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4855CD8-C0E4-1C2B-C141-2BEB45569E8E}"/>
                    </a:ext>
                  </a:extLst>
                </p14:cNvPr>
                <p14:cNvContentPartPr/>
                <p14:nvPr/>
              </p14:nvContentPartPr>
              <p14:xfrm>
                <a:off x="5892370" y="3670020"/>
                <a:ext cx="377280" cy="392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4855CD8-C0E4-1C2B-C141-2BEB45569E8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83730" y="3661020"/>
                  <a:ext cx="39492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5D78E84-99B3-CB9B-7136-DA62D7B2EDDA}"/>
                    </a:ext>
                  </a:extLst>
                </p14:cNvPr>
                <p14:cNvContentPartPr/>
                <p14:nvPr/>
              </p14:nvContentPartPr>
              <p14:xfrm>
                <a:off x="5924050" y="3689100"/>
                <a:ext cx="277200" cy="3578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5D78E84-99B3-CB9B-7136-DA62D7B2EDD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915410" y="3680100"/>
                  <a:ext cx="29484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8160097-7763-6E3E-1FF6-0351F9D30561}"/>
                    </a:ext>
                  </a:extLst>
                </p14:cNvPr>
                <p14:cNvContentPartPr/>
                <p14:nvPr/>
              </p14:nvContentPartPr>
              <p14:xfrm>
                <a:off x="6164530" y="3997980"/>
                <a:ext cx="114840" cy="110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8160097-7763-6E3E-1FF6-0351F9D3056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55890" y="3988980"/>
                  <a:ext cx="1324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B4FAC65-4270-81DB-E98B-6CB18C34D930}"/>
                    </a:ext>
                  </a:extLst>
                </p14:cNvPr>
                <p14:cNvContentPartPr/>
                <p14:nvPr/>
              </p14:nvContentPartPr>
              <p14:xfrm>
                <a:off x="6228970" y="4019220"/>
                <a:ext cx="375480" cy="219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B4FAC65-4270-81DB-E98B-6CB18C34D93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220330" y="4010580"/>
                  <a:ext cx="3931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B2C6F9F-795E-1ABF-5C5F-A62A0C74B941}"/>
                    </a:ext>
                  </a:extLst>
                </p14:cNvPr>
                <p14:cNvContentPartPr/>
                <p14:nvPr/>
              </p14:nvContentPartPr>
              <p14:xfrm>
                <a:off x="6501490" y="4215060"/>
                <a:ext cx="25200" cy="828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B2C6F9F-795E-1ABF-5C5F-A62A0C74B94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492490" y="4206060"/>
                  <a:ext cx="428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523CABB-C5B7-EA1E-B412-4BA558D81D44}"/>
                    </a:ext>
                  </a:extLst>
                </p14:cNvPr>
                <p14:cNvContentPartPr/>
                <p14:nvPr/>
              </p14:nvContentPartPr>
              <p14:xfrm>
                <a:off x="6703810" y="4264380"/>
                <a:ext cx="66240" cy="123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523CABB-C5B7-EA1E-B412-4BA558D81D4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695170" y="4255380"/>
                  <a:ext cx="83880" cy="14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A5301EE-D2A8-F99D-AAB8-A379E4895BEA}"/>
                  </a:ext>
                </a:extLst>
              </p14:cNvPr>
              <p14:cNvContentPartPr/>
              <p14:nvPr/>
            </p14:nvContentPartPr>
            <p14:xfrm>
              <a:off x="6408970" y="2961540"/>
              <a:ext cx="714600" cy="1458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A5301EE-D2A8-F99D-AAB8-A379E4895BEA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399970" y="2952540"/>
                <a:ext cx="732240" cy="16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67B5ECFA-BD74-1DF2-5162-5C5DDDE45A5C}"/>
              </a:ext>
            </a:extLst>
          </p:cNvPr>
          <p:cNvGrpSpPr/>
          <p:nvPr/>
        </p:nvGrpSpPr>
        <p:grpSpPr>
          <a:xfrm>
            <a:off x="6394210" y="2958660"/>
            <a:ext cx="609840" cy="182160"/>
            <a:chOff x="6394210" y="2958660"/>
            <a:chExt cx="609840" cy="18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30DC29C-06B5-239A-186A-0CAD1EC58E4B}"/>
                    </a:ext>
                  </a:extLst>
                </p14:cNvPr>
                <p14:cNvContentPartPr/>
                <p14:nvPr/>
              </p14:nvContentPartPr>
              <p14:xfrm>
                <a:off x="6694090" y="3022380"/>
                <a:ext cx="309960" cy="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30DC29C-06B5-239A-186A-0CAD1EC58E4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685450" y="3013380"/>
                  <a:ext cx="327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7086C00-0199-63C5-F54D-CF40316EAEA1}"/>
                    </a:ext>
                  </a:extLst>
                </p14:cNvPr>
                <p14:cNvContentPartPr/>
                <p14:nvPr/>
              </p14:nvContentPartPr>
              <p14:xfrm>
                <a:off x="6394210" y="2958660"/>
                <a:ext cx="384840" cy="266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7086C00-0199-63C5-F54D-CF40316EAEA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385210" y="2950020"/>
                  <a:ext cx="4024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02DDAC5-1C3E-BA6D-5F48-3F5F2A74A4AC}"/>
                    </a:ext>
                  </a:extLst>
                </p14:cNvPr>
                <p14:cNvContentPartPr/>
                <p14:nvPr/>
              </p14:nvContentPartPr>
              <p14:xfrm>
                <a:off x="6547210" y="3028500"/>
                <a:ext cx="374400" cy="176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02DDAC5-1C3E-BA6D-5F48-3F5F2A74A4A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538210" y="3019860"/>
                  <a:ext cx="3920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BA5C4FC-F95B-4E1D-16D7-6000FA9B367A}"/>
                    </a:ext>
                  </a:extLst>
                </p14:cNvPr>
                <p14:cNvContentPartPr/>
                <p14:nvPr/>
              </p14:nvContentPartPr>
              <p14:xfrm>
                <a:off x="6741250" y="3098340"/>
                <a:ext cx="244080" cy="42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BA5C4FC-F95B-4E1D-16D7-6000FA9B367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732250" y="3089700"/>
                  <a:ext cx="261720" cy="60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433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4114800" y="1905000"/>
            <a:ext cx="5029200" cy="3238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Logistic regression cost function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3950"/>
            <a:ext cx="6030468" cy="73152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H="1" flipV="1">
            <a:off x="1066800" y="2724151"/>
            <a:ext cx="1979" cy="202597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38200" y="465239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718761"/>
            <a:ext cx="814730" cy="36758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714537" y="2414885"/>
            <a:ext cx="137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 = 1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657600" y="4552950"/>
            <a:ext cx="0" cy="22860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05200" y="47291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4400" y="4693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30" y="2360295"/>
            <a:ext cx="4712970" cy="2221230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15" idx="2"/>
          </p:cNvCxnSpPr>
          <p:nvPr/>
        </p:nvCxnSpPr>
        <p:spPr>
          <a:xfrm flipV="1">
            <a:off x="7058263" y="755078"/>
            <a:ext cx="1042869" cy="58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90703" y="293413"/>
            <a:ext cx="1020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Different </a:t>
            </a:r>
          </a:p>
          <a:p>
            <a:r>
              <a:rPr lang="en-US" sz="1200" i="1" dirty="0">
                <a:solidFill>
                  <a:srgbClr val="FF0000"/>
                </a:solidFill>
              </a:rPr>
              <a:t>Cost Function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9FE561-877C-FE5C-4A85-C3C95101F65A}"/>
                  </a:ext>
                </a:extLst>
              </p14:cNvPr>
              <p14:cNvContentPartPr/>
              <p14:nvPr/>
            </p14:nvContentPartPr>
            <p14:xfrm>
              <a:off x="513970" y="668700"/>
              <a:ext cx="4064040" cy="93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9FE561-877C-FE5C-4A85-C3C95101F65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5330" y="659700"/>
                <a:ext cx="408168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B07D83A-2DAE-E0EE-F83E-450403676AE3}"/>
                  </a:ext>
                </a:extLst>
              </p14:cNvPr>
              <p14:cNvContentPartPr/>
              <p14:nvPr/>
            </p14:nvContentPartPr>
            <p14:xfrm>
              <a:off x="1193650" y="2584260"/>
              <a:ext cx="13320" cy="1789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B07D83A-2DAE-E0EE-F83E-450403676AE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84650" y="2575260"/>
                <a:ext cx="309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3EE7A13-A7A6-8C4A-CA14-DB5AD6698B6D}"/>
                  </a:ext>
                </a:extLst>
              </p14:cNvPr>
              <p14:cNvContentPartPr/>
              <p14:nvPr/>
            </p14:nvContentPartPr>
            <p14:xfrm>
              <a:off x="3650650" y="4584420"/>
              <a:ext cx="26280" cy="1432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3EE7A13-A7A6-8C4A-CA14-DB5AD6698B6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42010" y="4575420"/>
                <a:ext cx="439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7AEEEC9-B36E-A7EB-56B2-589BC44F3A8E}"/>
                  </a:ext>
                </a:extLst>
              </p14:cNvPr>
              <p14:cNvContentPartPr/>
              <p14:nvPr/>
            </p14:nvContentPartPr>
            <p14:xfrm>
              <a:off x="1086730" y="2494260"/>
              <a:ext cx="2577240" cy="20840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7AEEEC9-B36E-A7EB-56B2-589BC44F3A8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78090" y="2485620"/>
                <a:ext cx="2594880" cy="21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240B16AD-8555-5805-400C-C8E0C4F1E2CF}"/>
                  </a:ext>
                </a:extLst>
              </p14:cNvPr>
              <p14:cNvContentPartPr/>
              <p14:nvPr/>
            </p14:nvContentPartPr>
            <p14:xfrm>
              <a:off x="-198470" y="1318860"/>
              <a:ext cx="190080" cy="20628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240B16AD-8555-5805-400C-C8E0C4F1E2C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-207110" y="1310220"/>
                <a:ext cx="20772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4F44841D-1771-51F7-7CEE-630D0B3EE81C}"/>
                  </a:ext>
                </a:extLst>
              </p14:cNvPr>
              <p14:cNvContentPartPr/>
              <p14:nvPr/>
            </p14:nvContentPartPr>
            <p14:xfrm>
              <a:off x="-247790" y="1650780"/>
              <a:ext cx="745920" cy="1440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4F44841D-1771-51F7-7CEE-630D0B3EE81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-256790" y="1641780"/>
                <a:ext cx="76356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C8C0CB8-8264-8AB9-A6DF-CEEECE48F334}"/>
                  </a:ext>
                </a:extLst>
              </p14:cNvPr>
              <p14:cNvContentPartPr/>
              <p14:nvPr/>
            </p14:nvContentPartPr>
            <p14:xfrm>
              <a:off x="4450930" y="2957580"/>
              <a:ext cx="487080" cy="216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C8C0CB8-8264-8AB9-A6DF-CEEECE48F33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42290" y="2948580"/>
                <a:ext cx="5047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28DD7A8-E099-7418-5E5C-FA8B922DE5FA}"/>
                  </a:ext>
                </a:extLst>
              </p14:cNvPr>
              <p14:cNvContentPartPr/>
              <p14:nvPr/>
            </p14:nvContentPartPr>
            <p14:xfrm>
              <a:off x="6419410" y="2548620"/>
              <a:ext cx="1091880" cy="360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28DD7A8-E099-7418-5E5C-FA8B922DE5F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410770" y="2539620"/>
                <a:ext cx="110952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7FCBCDDA-86D8-ADF3-0337-DA3C1C84B4F4}"/>
                  </a:ext>
                </a:extLst>
              </p14:cNvPr>
              <p14:cNvContentPartPr/>
              <p14:nvPr/>
            </p14:nvContentPartPr>
            <p14:xfrm>
              <a:off x="2481730" y="4463820"/>
              <a:ext cx="39240" cy="30240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7FCBCDDA-86D8-ADF3-0337-DA3C1C84B4F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73090" y="4454820"/>
                <a:ext cx="5688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A17387F0-C670-18F4-2FD6-21EC0C3DE257}"/>
                  </a:ext>
                </a:extLst>
              </p14:cNvPr>
              <p14:cNvContentPartPr/>
              <p14:nvPr/>
            </p14:nvContentPartPr>
            <p14:xfrm>
              <a:off x="1116250" y="2110140"/>
              <a:ext cx="2262240" cy="249444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A17387F0-C670-18F4-2FD6-21EC0C3DE25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07610" y="2101500"/>
                <a:ext cx="2279880" cy="251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4662DC78-E5E8-8199-A27D-0E826E5BCF74}"/>
                  </a:ext>
                </a:extLst>
              </p14:cNvPr>
              <p14:cNvContentPartPr/>
              <p14:nvPr/>
            </p14:nvContentPartPr>
            <p14:xfrm>
              <a:off x="2469850" y="4577880"/>
              <a:ext cx="19440" cy="12024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4662DC78-E5E8-8199-A27D-0E826E5BCF7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61210" y="4569240"/>
                <a:ext cx="3708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C1CE365D-AE3D-CB55-C741-A1121F2B7901}"/>
                  </a:ext>
                </a:extLst>
              </p14:cNvPr>
              <p14:cNvContentPartPr/>
              <p14:nvPr/>
            </p14:nvContentPartPr>
            <p14:xfrm>
              <a:off x="7249570" y="819480"/>
              <a:ext cx="97920" cy="18540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C1CE365D-AE3D-CB55-C741-A1121F2B790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40570" y="810480"/>
                <a:ext cx="11556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CDF1B5D6-9CEC-5E8B-33A3-7555D166E4D1}"/>
                  </a:ext>
                </a:extLst>
              </p14:cNvPr>
              <p14:cNvContentPartPr/>
              <p14:nvPr/>
            </p14:nvContentPartPr>
            <p14:xfrm>
              <a:off x="3503050" y="4800360"/>
              <a:ext cx="246240" cy="21852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CDF1B5D6-9CEC-5E8B-33A3-7555D166E4D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94050" y="4791360"/>
                <a:ext cx="26388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158CA2F9-18BC-2FEF-5A77-43FD7EE031BC}"/>
                  </a:ext>
                </a:extLst>
              </p14:cNvPr>
              <p14:cNvContentPartPr/>
              <p14:nvPr/>
            </p14:nvContentPartPr>
            <p14:xfrm>
              <a:off x="6991450" y="1822080"/>
              <a:ext cx="109440" cy="228240"/>
            </p14:xfrm>
          </p:contentPart>
        </mc:Choice>
        <mc:Fallback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158CA2F9-18BC-2FEF-5A77-43FD7EE031B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982450" y="1813080"/>
                <a:ext cx="12708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AC6442E3-6DE7-4382-B000-63CE5C6E24F1}"/>
                  </a:ext>
                </a:extLst>
              </p14:cNvPr>
              <p14:cNvContentPartPr/>
              <p14:nvPr/>
            </p14:nvContentPartPr>
            <p14:xfrm>
              <a:off x="2407930" y="3047880"/>
              <a:ext cx="38160" cy="96480"/>
            </p14:xfrm>
          </p:contentPart>
        </mc:Choice>
        <mc:Fallback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AC6442E3-6DE7-4382-B000-63CE5C6E24F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398930" y="3038880"/>
                <a:ext cx="5580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32" name="Ink 431">
                <a:extLst>
                  <a:ext uri="{FF2B5EF4-FFF2-40B4-BE49-F238E27FC236}">
                    <a16:creationId xmlns:a16="http://schemas.microsoft.com/office/drawing/2014/main" id="{BAFCE731-76F2-5171-1923-5F142E61D8A9}"/>
                  </a:ext>
                </a:extLst>
              </p14:cNvPr>
              <p14:cNvContentPartPr/>
              <p14:nvPr/>
            </p14:nvContentPartPr>
            <p14:xfrm>
              <a:off x="2343850" y="2378640"/>
              <a:ext cx="164520" cy="2880"/>
            </p14:xfrm>
          </p:contentPart>
        </mc:Choice>
        <mc:Fallback>
          <p:pic>
            <p:nvPicPr>
              <p:cNvPr id="432" name="Ink 431">
                <a:extLst>
                  <a:ext uri="{FF2B5EF4-FFF2-40B4-BE49-F238E27FC236}">
                    <a16:creationId xmlns:a16="http://schemas.microsoft.com/office/drawing/2014/main" id="{BAFCE731-76F2-5171-1923-5F142E61D8A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334850" y="2369640"/>
                <a:ext cx="18216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174CC2C-8A30-6EE8-BA18-32602F6EA75B}"/>
                  </a:ext>
                </a:extLst>
              </p14:cNvPr>
              <p14:cNvContentPartPr/>
              <p14:nvPr/>
            </p14:nvContentPartPr>
            <p14:xfrm>
              <a:off x="374290" y="924300"/>
              <a:ext cx="180000" cy="211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174CC2C-8A30-6EE8-BA18-32602F6EA75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65650" y="915300"/>
                <a:ext cx="19764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09A510D-1B7A-9928-4572-8D4BBC4FE587}"/>
                  </a:ext>
                </a:extLst>
              </p14:cNvPr>
              <p14:cNvContentPartPr/>
              <p14:nvPr/>
            </p14:nvContentPartPr>
            <p14:xfrm>
              <a:off x="621970" y="1053900"/>
              <a:ext cx="57600" cy="122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09A510D-1B7A-9928-4572-8D4BBC4FE58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13330" y="1044900"/>
                <a:ext cx="7524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3576C39-F221-63BA-F947-46A3310129E7}"/>
                  </a:ext>
                </a:extLst>
              </p14:cNvPr>
              <p14:cNvContentPartPr/>
              <p14:nvPr/>
            </p14:nvContentPartPr>
            <p14:xfrm>
              <a:off x="665890" y="1036620"/>
              <a:ext cx="70920" cy="131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3576C39-F221-63BA-F947-46A3310129E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56890" y="1027620"/>
                <a:ext cx="8856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42C5EB9-44D1-7D4B-684E-EAEDE1853356}"/>
                  </a:ext>
                </a:extLst>
              </p14:cNvPr>
              <p14:cNvContentPartPr/>
              <p14:nvPr/>
            </p14:nvContentPartPr>
            <p14:xfrm>
              <a:off x="576610" y="990180"/>
              <a:ext cx="33120" cy="132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42C5EB9-44D1-7D4B-684E-EAEDE185335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67970" y="981540"/>
                <a:ext cx="507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09047ED-3D80-4B93-0C66-400A5EF78D0C}"/>
                  </a:ext>
                </a:extLst>
              </p14:cNvPr>
              <p14:cNvContentPartPr/>
              <p14:nvPr/>
            </p14:nvContentPartPr>
            <p14:xfrm>
              <a:off x="774610" y="964980"/>
              <a:ext cx="51120" cy="196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09047ED-3D80-4B93-0C66-400A5EF78D0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65610" y="955980"/>
                <a:ext cx="6876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7DA550D-BB92-3F1D-DBA3-2313E1513B7D}"/>
                  </a:ext>
                </a:extLst>
              </p14:cNvPr>
              <p14:cNvContentPartPr/>
              <p14:nvPr/>
            </p14:nvContentPartPr>
            <p14:xfrm>
              <a:off x="984130" y="990180"/>
              <a:ext cx="1764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7DA550D-BB92-3F1D-DBA3-2313E1513B7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75130" y="981540"/>
                <a:ext cx="35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E223021-686E-DC31-99D2-6E6F2EF2CCBB}"/>
                  </a:ext>
                </a:extLst>
              </p14:cNvPr>
              <p14:cNvContentPartPr/>
              <p14:nvPr/>
            </p14:nvContentPartPr>
            <p14:xfrm>
              <a:off x="977650" y="1085580"/>
              <a:ext cx="10692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E223021-686E-DC31-99D2-6E6F2EF2CCB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68650" y="1076580"/>
                <a:ext cx="124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E3E35BD-55C0-3FE6-E15C-B9F7195F418F}"/>
                  </a:ext>
                </a:extLst>
              </p14:cNvPr>
              <p14:cNvContentPartPr/>
              <p14:nvPr/>
            </p14:nvContentPartPr>
            <p14:xfrm>
              <a:off x="1141450" y="913860"/>
              <a:ext cx="200520" cy="1990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E3E35BD-55C0-3FE6-E15C-B9F7195F418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32450" y="904860"/>
                <a:ext cx="21816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8B3D9BA-03F4-CE66-89AB-81A8DAEEB11B}"/>
                  </a:ext>
                </a:extLst>
              </p14:cNvPr>
              <p14:cNvContentPartPr/>
              <p14:nvPr/>
            </p14:nvContentPartPr>
            <p14:xfrm>
              <a:off x="1358530" y="1129860"/>
              <a:ext cx="360" cy="14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8B3D9BA-03F4-CE66-89AB-81A8DAEEB11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349890" y="1121220"/>
                <a:ext cx="1800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ED3ADA0-C450-87B6-6D54-2C9D7411BE85}"/>
                  </a:ext>
                </a:extLst>
              </p14:cNvPr>
              <p14:cNvContentPartPr/>
              <p14:nvPr/>
            </p14:nvContentPartPr>
            <p14:xfrm>
              <a:off x="1529890" y="966780"/>
              <a:ext cx="141480" cy="1234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ED3ADA0-C450-87B6-6D54-2C9D7411BE8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521250" y="958140"/>
                <a:ext cx="15912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23EE618-9CB1-3707-C835-3EA2B0D15739}"/>
                  </a:ext>
                </a:extLst>
              </p14:cNvPr>
              <p14:cNvContentPartPr/>
              <p14:nvPr/>
            </p14:nvContentPartPr>
            <p14:xfrm>
              <a:off x="1774690" y="907740"/>
              <a:ext cx="92880" cy="402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23EE618-9CB1-3707-C835-3EA2B0D1573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765690" y="898740"/>
                <a:ext cx="11052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E618256-13F2-C18C-4A14-5F5CA44D7E37}"/>
                  </a:ext>
                </a:extLst>
              </p14:cNvPr>
              <p14:cNvContentPartPr/>
              <p14:nvPr/>
            </p14:nvContentPartPr>
            <p14:xfrm>
              <a:off x="996370" y="856980"/>
              <a:ext cx="102240" cy="249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E618256-13F2-C18C-4A14-5F5CA44D7E3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87370" y="847980"/>
                <a:ext cx="11988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090825E-7042-F78E-2484-C7B172B2C37A}"/>
                  </a:ext>
                </a:extLst>
              </p14:cNvPr>
              <p14:cNvContentPartPr/>
              <p14:nvPr/>
            </p14:nvContentPartPr>
            <p14:xfrm>
              <a:off x="1199770" y="2628540"/>
              <a:ext cx="2469600" cy="19818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090825E-7042-F78E-2484-C7B172B2C37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91130" y="2619540"/>
                <a:ext cx="2487240" cy="19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A3FDD33-32E9-E234-2220-DD719C532AE4}"/>
                  </a:ext>
                </a:extLst>
              </p14:cNvPr>
              <p14:cNvContentPartPr/>
              <p14:nvPr/>
            </p14:nvContentPartPr>
            <p14:xfrm>
              <a:off x="3644530" y="4552740"/>
              <a:ext cx="8640" cy="817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A3FDD33-32E9-E234-2220-DD719C532AE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635530" y="4543740"/>
                <a:ext cx="2628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E359A16-2D3E-205C-D591-8FC2E6F587ED}"/>
                  </a:ext>
                </a:extLst>
              </p14:cNvPr>
              <p14:cNvContentPartPr/>
              <p14:nvPr/>
            </p14:nvContentPartPr>
            <p14:xfrm>
              <a:off x="1046770" y="4559220"/>
              <a:ext cx="24120" cy="1864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E359A16-2D3E-205C-D591-8FC2E6F587E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37770" y="4550220"/>
                <a:ext cx="4176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3F3CCAC-E2B3-43E5-2B7F-7166414C84A3}"/>
                  </a:ext>
                </a:extLst>
              </p14:cNvPr>
              <p14:cNvContentPartPr/>
              <p14:nvPr/>
            </p14:nvContentPartPr>
            <p14:xfrm>
              <a:off x="3651010" y="4438620"/>
              <a:ext cx="38520" cy="3070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3F3CCAC-E2B3-43E5-2B7F-7166414C84A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642370" y="4429980"/>
                <a:ext cx="5616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18C49F5-EC59-266B-EE34-0DBEBB32C072}"/>
                  </a:ext>
                </a:extLst>
              </p14:cNvPr>
              <p14:cNvContentPartPr/>
              <p14:nvPr/>
            </p14:nvContentPartPr>
            <p14:xfrm>
              <a:off x="3581170" y="4513500"/>
              <a:ext cx="104040" cy="2239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18C49F5-EC59-266B-EE34-0DBEBB32C07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572170" y="4504860"/>
                <a:ext cx="12168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ABCBE41-26DA-9AD2-D298-EDDDDD2A994C}"/>
                  </a:ext>
                </a:extLst>
              </p14:cNvPr>
              <p14:cNvContentPartPr/>
              <p14:nvPr/>
            </p14:nvContentPartPr>
            <p14:xfrm>
              <a:off x="3485770" y="4559220"/>
              <a:ext cx="178200" cy="777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ABCBE41-26DA-9AD2-D298-EDDDDD2A994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477130" y="4550220"/>
                <a:ext cx="19584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1F70367-C89B-155A-81F7-1212D3EEC68A}"/>
                  </a:ext>
                </a:extLst>
              </p14:cNvPr>
              <p14:cNvContentPartPr/>
              <p14:nvPr/>
            </p14:nvContentPartPr>
            <p14:xfrm>
              <a:off x="3625450" y="4603500"/>
              <a:ext cx="360" cy="3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1F70367-C89B-155A-81F7-1212D3EEC68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616810" y="45945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5EF7155-0029-0A3B-65C4-501943829685}"/>
                  </a:ext>
                </a:extLst>
              </p14:cNvPr>
              <p14:cNvContentPartPr/>
              <p14:nvPr/>
            </p14:nvContentPartPr>
            <p14:xfrm>
              <a:off x="3625450" y="4603500"/>
              <a:ext cx="360" cy="3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5EF7155-0029-0A3B-65C4-50194382968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616810" y="45945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B8EFAC4-FBB5-012B-7719-28957F8D5277}"/>
                  </a:ext>
                </a:extLst>
              </p14:cNvPr>
              <p14:cNvContentPartPr/>
              <p14:nvPr/>
            </p14:nvContentPartPr>
            <p14:xfrm>
              <a:off x="3631930" y="4641660"/>
              <a:ext cx="360" cy="3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B8EFAC4-FBB5-012B-7719-28957F8D527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623290" y="46326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198191FD-B660-909B-00D9-A01B8F295C11}"/>
                  </a:ext>
                </a:extLst>
              </p14:cNvPr>
              <p14:cNvContentPartPr/>
              <p14:nvPr/>
            </p14:nvContentPartPr>
            <p14:xfrm>
              <a:off x="2096170" y="4102380"/>
              <a:ext cx="1608120" cy="5382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198191FD-B660-909B-00D9-A01B8F295C1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087170" y="4093740"/>
                <a:ext cx="1625760" cy="5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DCF18E7-DFAB-BBBF-29A1-AF8EC33FA3EE}"/>
                  </a:ext>
                </a:extLst>
              </p14:cNvPr>
              <p14:cNvContentPartPr/>
              <p14:nvPr/>
            </p14:nvContentPartPr>
            <p14:xfrm>
              <a:off x="3561730" y="4609620"/>
              <a:ext cx="108720" cy="622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DCF18E7-DFAB-BBBF-29A1-AF8EC33FA3E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553090" y="4600980"/>
                <a:ext cx="12636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9A0ACC1B-6E07-EC9F-7B71-0552D5F28399}"/>
                  </a:ext>
                </a:extLst>
              </p14:cNvPr>
              <p14:cNvContentPartPr/>
              <p14:nvPr/>
            </p14:nvContentPartPr>
            <p14:xfrm>
              <a:off x="3590890" y="4611060"/>
              <a:ext cx="102960" cy="543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9A0ACC1B-6E07-EC9F-7B71-0552D5F2839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581890" y="4602060"/>
                <a:ext cx="120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0056AE55-E122-B3A6-C341-CF9E273648BF}"/>
                  </a:ext>
                </a:extLst>
              </p14:cNvPr>
              <p14:cNvContentPartPr/>
              <p14:nvPr/>
            </p14:nvContentPartPr>
            <p14:xfrm>
              <a:off x="912130" y="4730580"/>
              <a:ext cx="486720" cy="2926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0056AE55-E122-B3A6-C341-CF9E273648B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03490" y="4721580"/>
                <a:ext cx="50436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E71FB94B-F82B-A5DC-BB36-F9E19C67B4D0}"/>
                  </a:ext>
                </a:extLst>
              </p14:cNvPr>
              <p14:cNvContentPartPr/>
              <p14:nvPr/>
            </p14:nvContentPartPr>
            <p14:xfrm>
              <a:off x="1116970" y="2145780"/>
              <a:ext cx="7200" cy="3999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E71FB94B-F82B-A5DC-BB36-F9E19C67B4D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07970" y="2137140"/>
                <a:ext cx="2484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5403AC0E-FF44-8FF5-B434-43DBEB88C681}"/>
                  </a:ext>
                </a:extLst>
              </p14:cNvPr>
              <p14:cNvContentPartPr/>
              <p14:nvPr/>
            </p14:nvContentPartPr>
            <p14:xfrm>
              <a:off x="6183610" y="2888100"/>
              <a:ext cx="788760" cy="4546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5403AC0E-FF44-8FF5-B434-43DBEB88C68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174970" y="2879460"/>
                <a:ext cx="80640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9C96A4B2-1125-9893-7D79-4CB8FA32F00D}"/>
                  </a:ext>
                </a:extLst>
              </p14:cNvPr>
              <p14:cNvContentPartPr/>
              <p14:nvPr/>
            </p14:nvContentPartPr>
            <p14:xfrm>
              <a:off x="2444290" y="4597020"/>
              <a:ext cx="23400" cy="15228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9C96A4B2-1125-9893-7D79-4CB8FA32F00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435650" y="4588020"/>
                <a:ext cx="4104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B920D4A5-5520-3786-9A38-33DFC8F15B9A}"/>
                  </a:ext>
                </a:extLst>
              </p14:cNvPr>
              <p14:cNvContentPartPr/>
              <p14:nvPr/>
            </p14:nvContentPartPr>
            <p14:xfrm>
              <a:off x="3671530" y="4584420"/>
              <a:ext cx="5400" cy="1224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B920D4A5-5520-3786-9A38-33DFC8F15B9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662530" y="4575420"/>
                <a:ext cx="23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C08EE4D1-3ABF-F524-9E2E-240D6795022A}"/>
                  </a:ext>
                </a:extLst>
              </p14:cNvPr>
              <p14:cNvContentPartPr/>
              <p14:nvPr/>
            </p14:nvContentPartPr>
            <p14:xfrm>
              <a:off x="3517810" y="4578660"/>
              <a:ext cx="25920" cy="9504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C08EE4D1-3ABF-F524-9E2E-240D6795022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508810" y="4570020"/>
                <a:ext cx="4356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E02566EA-8166-93E7-9F9A-8EB58E79C4CE}"/>
                  </a:ext>
                </a:extLst>
              </p14:cNvPr>
              <p14:cNvContentPartPr/>
              <p14:nvPr/>
            </p14:nvContentPartPr>
            <p14:xfrm>
              <a:off x="3466690" y="4565700"/>
              <a:ext cx="32760" cy="1141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E02566EA-8166-93E7-9F9A-8EB58E79C4C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458050" y="4557060"/>
                <a:ext cx="5040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A3F6C66C-136C-ADF4-C878-F8BE5F3829D5}"/>
                  </a:ext>
                </a:extLst>
              </p14:cNvPr>
              <p14:cNvContentPartPr/>
              <p14:nvPr/>
            </p14:nvContentPartPr>
            <p14:xfrm>
              <a:off x="3530410" y="4543740"/>
              <a:ext cx="11880" cy="14292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A3F6C66C-136C-ADF4-C878-F8BE5F3829D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521770" y="4534740"/>
                <a:ext cx="2952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ABC4C913-5A3B-7818-643B-45DE46AE7E04}"/>
                  </a:ext>
                </a:extLst>
              </p14:cNvPr>
              <p14:cNvContentPartPr/>
              <p14:nvPr/>
            </p14:nvContentPartPr>
            <p14:xfrm>
              <a:off x="3543010" y="4668660"/>
              <a:ext cx="6840" cy="3024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ABC4C913-5A3B-7818-643B-45DE46AE7E0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534010" y="4660020"/>
                <a:ext cx="2448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9D51FFA-501A-A3D8-BEE9-D2CA1A969C96}"/>
                  </a:ext>
                </a:extLst>
              </p14:cNvPr>
              <p14:cNvContentPartPr/>
              <p14:nvPr/>
            </p14:nvContentPartPr>
            <p14:xfrm>
              <a:off x="3523930" y="4585140"/>
              <a:ext cx="360" cy="12672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9D51FFA-501A-A3D8-BEE9-D2CA1A969C9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515290" y="4576140"/>
                <a:ext cx="18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FB814AF2-0119-2C45-A83D-272EB2A9FCDB}"/>
                  </a:ext>
                </a:extLst>
              </p14:cNvPr>
              <p14:cNvContentPartPr/>
              <p14:nvPr/>
            </p14:nvContentPartPr>
            <p14:xfrm>
              <a:off x="3219730" y="4627980"/>
              <a:ext cx="380880" cy="201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FB814AF2-0119-2C45-A83D-272EB2A9FCD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211090" y="4619340"/>
                <a:ext cx="3985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A20BD9B4-5728-6C50-7E38-D69B9E7ADECD}"/>
                  </a:ext>
                </a:extLst>
              </p14:cNvPr>
              <p14:cNvContentPartPr/>
              <p14:nvPr/>
            </p14:nvContentPartPr>
            <p14:xfrm>
              <a:off x="3133690" y="4552740"/>
              <a:ext cx="390600" cy="2592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A20BD9B4-5728-6C50-7E38-D69B9E7ADEC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124690" y="4543740"/>
                <a:ext cx="4082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9EB7D2C1-2BE6-A7A2-8979-129A935ED59E}"/>
                  </a:ext>
                </a:extLst>
              </p14:cNvPr>
              <p14:cNvContentPartPr/>
              <p14:nvPr/>
            </p14:nvContentPartPr>
            <p14:xfrm>
              <a:off x="3695650" y="4616100"/>
              <a:ext cx="13320" cy="19116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9EB7D2C1-2BE6-A7A2-8979-129A935ED59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686650" y="4607460"/>
                <a:ext cx="3096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EC294E92-42BF-7576-28D0-FFE2FE14FB0E}"/>
                  </a:ext>
                </a:extLst>
              </p14:cNvPr>
              <p14:cNvContentPartPr/>
              <p14:nvPr/>
            </p14:nvContentPartPr>
            <p14:xfrm>
              <a:off x="3657130" y="4565340"/>
              <a:ext cx="20520" cy="14688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EC294E92-42BF-7576-28D0-FFE2FE14FB0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648130" y="4556340"/>
                <a:ext cx="3816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4F309F7-E1E0-F720-D19B-E0E51A585DA3}"/>
                  </a:ext>
                </a:extLst>
              </p14:cNvPr>
              <p14:cNvContentPartPr/>
              <p14:nvPr/>
            </p14:nvContentPartPr>
            <p14:xfrm>
              <a:off x="939490" y="4641660"/>
              <a:ext cx="273960" cy="68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4F309F7-E1E0-F720-D19B-E0E51A585DA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30850" y="4632660"/>
                <a:ext cx="2916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697D2973-30BD-23B0-87D7-C9889BAA148C}"/>
                  </a:ext>
                </a:extLst>
              </p14:cNvPr>
              <p14:cNvContentPartPr/>
              <p14:nvPr/>
            </p14:nvContentPartPr>
            <p14:xfrm>
              <a:off x="1050010" y="4634460"/>
              <a:ext cx="32760" cy="136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697D2973-30BD-23B0-87D7-C9889BAA148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41010" y="4625820"/>
                <a:ext cx="5040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EB9CA9B4-053F-6459-6D60-C615921393B1}"/>
                  </a:ext>
                </a:extLst>
              </p14:cNvPr>
              <p14:cNvContentPartPr/>
              <p14:nvPr/>
            </p14:nvContentPartPr>
            <p14:xfrm>
              <a:off x="1012930" y="4622580"/>
              <a:ext cx="13320" cy="3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EB9CA9B4-053F-6459-6D60-C615921393B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04290" y="4613580"/>
                <a:ext cx="309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E9FB9DF0-4733-AE9F-1AFE-7BA741E9B018}"/>
                  </a:ext>
                </a:extLst>
              </p14:cNvPr>
              <p14:cNvContentPartPr/>
              <p14:nvPr/>
            </p14:nvContentPartPr>
            <p14:xfrm>
              <a:off x="1095730" y="4253220"/>
              <a:ext cx="1361880" cy="5940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E9FB9DF0-4733-AE9F-1AFE-7BA741E9B01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87090" y="4244580"/>
                <a:ext cx="137952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2DC5BA2E-CE18-D029-D806-9D75495B7A98}"/>
                  </a:ext>
                </a:extLst>
              </p14:cNvPr>
              <p14:cNvContentPartPr/>
              <p14:nvPr/>
            </p14:nvContentPartPr>
            <p14:xfrm>
              <a:off x="971170" y="4254300"/>
              <a:ext cx="165600" cy="1944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2DC5BA2E-CE18-D029-D806-9D75495B7A9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62530" y="4245300"/>
                <a:ext cx="18324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62F85379-9908-464B-362B-C4C4022B1550}"/>
                  </a:ext>
                </a:extLst>
              </p14:cNvPr>
              <p14:cNvContentPartPr/>
              <p14:nvPr/>
            </p14:nvContentPartPr>
            <p14:xfrm>
              <a:off x="846610" y="4260420"/>
              <a:ext cx="87120" cy="30204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62F85379-9908-464B-362B-C4C4022B155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37970" y="4251780"/>
                <a:ext cx="10476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4AF34C4A-38C4-3DB3-A4A8-63AF958AE50B}"/>
                  </a:ext>
                </a:extLst>
              </p14:cNvPr>
              <p14:cNvContentPartPr/>
              <p14:nvPr/>
            </p14:nvContentPartPr>
            <p14:xfrm>
              <a:off x="3669730" y="4698900"/>
              <a:ext cx="17640" cy="17136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4AF34C4A-38C4-3DB3-A4A8-63AF958AE50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660730" y="4689900"/>
                <a:ext cx="3528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E08F8C08-F1BD-03F6-D8E1-55C2687BC81D}"/>
                  </a:ext>
                </a:extLst>
              </p14:cNvPr>
              <p14:cNvContentPartPr/>
              <p14:nvPr/>
            </p14:nvContentPartPr>
            <p14:xfrm>
              <a:off x="1041010" y="4641660"/>
              <a:ext cx="11520" cy="36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E08F8C08-F1BD-03F6-D8E1-55C2687BC81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32370" y="4632660"/>
                <a:ext cx="291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71971BA0-AEC2-A38A-414C-B58BCC663E7C}"/>
                  </a:ext>
                </a:extLst>
              </p14:cNvPr>
              <p14:cNvContentPartPr/>
              <p14:nvPr/>
            </p14:nvContentPartPr>
            <p14:xfrm>
              <a:off x="216250" y="-82620"/>
              <a:ext cx="768240" cy="469296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71971BA0-AEC2-A38A-414C-B58BCC663E7C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07250" y="-91620"/>
                <a:ext cx="785880" cy="47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A1FAADF8-ACB0-96F7-61EF-A2EA9F35DAE8}"/>
                  </a:ext>
                </a:extLst>
              </p14:cNvPr>
              <p14:cNvContentPartPr/>
              <p14:nvPr/>
            </p14:nvContentPartPr>
            <p14:xfrm>
              <a:off x="822130" y="-32220"/>
              <a:ext cx="73080" cy="84024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A1FAADF8-ACB0-96F7-61EF-A2EA9F35DAE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13490" y="-40860"/>
                <a:ext cx="90720" cy="85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B453767F-DA7E-EA9A-DDC3-36FBE5786218}"/>
                  </a:ext>
                </a:extLst>
              </p14:cNvPr>
              <p14:cNvContentPartPr/>
              <p14:nvPr/>
            </p14:nvContentPartPr>
            <p14:xfrm>
              <a:off x="10690" y="1415340"/>
              <a:ext cx="124200" cy="10008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B453767F-DA7E-EA9A-DDC3-36FBE5786218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050" y="1406700"/>
                <a:ext cx="14184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5584BAAD-80C0-1260-F7A6-F173C1BF49F5}"/>
                  </a:ext>
                </a:extLst>
              </p14:cNvPr>
              <p14:cNvContentPartPr/>
              <p14:nvPr/>
            </p14:nvContentPartPr>
            <p14:xfrm>
              <a:off x="176290" y="1390500"/>
              <a:ext cx="65160" cy="15480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5584BAAD-80C0-1260-F7A6-F173C1BF49F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67290" y="1381500"/>
                <a:ext cx="828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AB63390B-2879-9EC1-B5EB-1A31F16ACCB6}"/>
                  </a:ext>
                </a:extLst>
              </p14:cNvPr>
              <p14:cNvContentPartPr/>
              <p14:nvPr/>
            </p14:nvContentPartPr>
            <p14:xfrm>
              <a:off x="285010" y="1447380"/>
              <a:ext cx="45720" cy="14544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AB63390B-2879-9EC1-B5EB-1A31F16ACCB6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76370" y="1438740"/>
                <a:ext cx="6336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84F586D7-DA75-E566-F489-DAEF90919E4B}"/>
                  </a:ext>
                </a:extLst>
              </p14:cNvPr>
              <p14:cNvContentPartPr/>
              <p14:nvPr/>
            </p14:nvContentPartPr>
            <p14:xfrm>
              <a:off x="283570" y="1396620"/>
              <a:ext cx="46800" cy="22644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84F586D7-DA75-E566-F489-DAEF90919E4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74570" y="1387620"/>
                <a:ext cx="6444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0C6F5D23-6CEA-7F23-EA21-FFE34B2DACF7}"/>
                  </a:ext>
                </a:extLst>
              </p14:cNvPr>
              <p14:cNvContentPartPr/>
              <p14:nvPr/>
            </p14:nvContentPartPr>
            <p14:xfrm>
              <a:off x="241090" y="1491660"/>
              <a:ext cx="139680" cy="720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0C6F5D23-6CEA-7F23-EA21-FFE34B2DACF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32090" y="1482660"/>
                <a:ext cx="15732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2E618635-9941-FBB4-F5E4-7349BEFC212C}"/>
                  </a:ext>
                </a:extLst>
              </p14:cNvPr>
              <p14:cNvContentPartPr/>
              <p14:nvPr/>
            </p14:nvContentPartPr>
            <p14:xfrm>
              <a:off x="3592690" y="4613520"/>
              <a:ext cx="1440" cy="288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2E618635-9941-FBB4-F5E4-7349BEFC212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584050" y="4604880"/>
                <a:ext cx="1908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05D4A474-D854-3938-A724-4298D5B4C4F0}"/>
                  </a:ext>
                </a:extLst>
              </p14:cNvPr>
              <p14:cNvContentPartPr/>
              <p14:nvPr/>
            </p14:nvContentPartPr>
            <p14:xfrm>
              <a:off x="3453730" y="4792440"/>
              <a:ext cx="294120" cy="23040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05D4A474-D854-3938-A724-4298D5B4C4F0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445090" y="4783440"/>
                <a:ext cx="31176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77D261C2-29E7-8EC1-6EC4-04E4E0686CB0}"/>
                  </a:ext>
                </a:extLst>
              </p14:cNvPr>
              <p14:cNvContentPartPr/>
              <p14:nvPr/>
            </p14:nvContentPartPr>
            <p14:xfrm>
              <a:off x="1898530" y="4965240"/>
              <a:ext cx="153000" cy="36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77D261C2-29E7-8EC1-6EC4-04E4E0686CB0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889530" y="4956600"/>
                <a:ext cx="170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16E107B6-C1B3-71DE-9F01-2F9EC9D5BFB0}"/>
                  </a:ext>
                </a:extLst>
              </p14:cNvPr>
              <p14:cNvContentPartPr/>
              <p14:nvPr/>
            </p14:nvContentPartPr>
            <p14:xfrm>
              <a:off x="3092290" y="4861920"/>
              <a:ext cx="292680" cy="3456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16E107B6-C1B3-71DE-9F01-2F9EC9D5BFB0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083290" y="4852920"/>
                <a:ext cx="31032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7037DFDE-DC6F-6361-C5AA-2CCAA70C8C71}"/>
                  </a:ext>
                </a:extLst>
              </p14:cNvPr>
              <p14:cNvContentPartPr/>
              <p14:nvPr/>
            </p14:nvContentPartPr>
            <p14:xfrm>
              <a:off x="3333490" y="4768680"/>
              <a:ext cx="72360" cy="12348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7037DFDE-DC6F-6361-C5AA-2CCAA70C8C71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324490" y="4759680"/>
                <a:ext cx="9000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6715D07C-F92E-B174-470A-38B19CE70508}"/>
                  </a:ext>
                </a:extLst>
              </p14:cNvPr>
              <p14:cNvContentPartPr/>
              <p14:nvPr/>
            </p14:nvContentPartPr>
            <p14:xfrm>
              <a:off x="3663610" y="4552680"/>
              <a:ext cx="360" cy="36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6715D07C-F92E-B174-470A-38B19CE7050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654970" y="45436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BD1051AC-0085-8A5D-EFE6-20F159C9FC76}"/>
                  </a:ext>
                </a:extLst>
              </p14:cNvPr>
              <p14:cNvContentPartPr/>
              <p14:nvPr/>
            </p14:nvContentPartPr>
            <p14:xfrm>
              <a:off x="3670090" y="4597320"/>
              <a:ext cx="360" cy="36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BD1051AC-0085-8A5D-EFE6-20F159C9FC7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661450" y="45883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8473172-BEDB-A614-6754-9E56C085FCFB}"/>
                  </a:ext>
                </a:extLst>
              </p14:cNvPr>
              <p14:cNvContentPartPr/>
              <p14:nvPr/>
            </p14:nvContentPartPr>
            <p14:xfrm>
              <a:off x="857050" y="2222100"/>
              <a:ext cx="6480" cy="176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8473172-BEDB-A614-6754-9E56C085FCFB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48410" y="2213460"/>
                <a:ext cx="2412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16E303B-B562-C6C4-DE9A-1806C6A2BA5E}"/>
                  </a:ext>
                </a:extLst>
              </p14:cNvPr>
              <p14:cNvContentPartPr/>
              <p14:nvPr/>
            </p14:nvContentPartPr>
            <p14:xfrm>
              <a:off x="690730" y="2793780"/>
              <a:ext cx="128520" cy="2800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16E303B-B562-C6C4-DE9A-1806C6A2BA5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82090" y="2784780"/>
                <a:ext cx="14616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8C1C18DE-5F69-C8DF-C08F-E75221CCF04E}"/>
                  </a:ext>
                </a:extLst>
              </p14:cNvPr>
              <p14:cNvContentPartPr/>
              <p14:nvPr/>
            </p14:nvContentPartPr>
            <p14:xfrm>
              <a:off x="660130" y="2749140"/>
              <a:ext cx="191520" cy="3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8C1C18DE-5F69-C8DF-C08F-E75221CCF04E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51130" y="2740500"/>
                <a:ext cx="2091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2D1803B-55BF-D3B2-38C1-6FE791C5D8AE}"/>
                  </a:ext>
                </a:extLst>
              </p14:cNvPr>
              <p14:cNvContentPartPr/>
              <p14:nvPr/>
            </p14:nvContentPartPr>
            <p14:xfrm>
              <a:off x="1053970" y="2743020"/>
              <a:ext cx="13320" cy="2080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2D1803B-55BF-D3B2-38C1-6FE791C5D8AE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44970" y="2734020"/>
                <a:ext cx="309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EB0985FE-51F6-94A4-BC81-FBB27E6F3DA3}"/>
                  </a:ext>
                </a:extLst>
              </p14:cNvPr>
              <p14:cNvContentPartPr/>
              <p14:nvPr/>
            </p14:nvContentPartPr>
            <p14:xfrm>
              <a:off x="612610" y="2730420"/>
              <a:ext cx="266400" cy="3250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EB0985FE-51F6-94A4-BC81-FBB27E6F3DA3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03610" y="2721420"/>
                <a:ext cx="2840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C6FD5383-6A54-BF0E-7359-42FE96CD2B0A}"/>
                  </a:ext>
                </a:extLst>
              </p14:cNvPr>
              <p14:cNvContentPartPr/>
              <p14:nvPr/>
            </p14:nvContentPartPr>
            <p14:xfrm>
              <a:off x="717370" y="2702340"/>
              <a:ext cx="267480" cy="158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C6FD5383-6A54-BF0E-7359-42FE96CD2B0A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08730" y="2693340"/>
                <a:ext cx="28512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1A9844B-AC6F-70D8-4832-BD5F061356BC}"/>
                  </a:ext>
                </a:extLst>
              </p14:cNvPr>
              <p14:cNvContentPartPr/>
              <p14:nvPr/>
            </p14:nvContentPartPr>
            <p14:xfrm>
              <a:off x="675970" y="2692260"/>
              <a:ext cx="219600" cy="3650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1A9844B-AC6F-70D8-4832-BD5F061356BC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66970" y="2683260"/>
                <a:ext cx="23724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5B3B648B-9D12-FFB6-13D6-D3133079CE5F}"/>
                  </a:ext>
                </a:extLst>
              </p14:cNvPr>
              <p14:cNvContentPartPr/>
              <p14:nvPr/>
            </p14:nvContentPartPr>
            <p14:xfrm>
              <a:off x="1109770" y="2093580"/>
              <a:ext cx="145800" cy="103536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5B3B648B-9D12-FFB6-13D6-D3133079CE5F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101130" y="2084580"/>
                <a:ext cx="163440" cy="10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5DF7FD30-6129-90F3-2FA5-1100B74E915B}"/>
                  </a:ext>
                </a:extLst>
              </p14:cNvPr>
              <p14:cNvContentPartPr/>
              <p14:nvPr/>
            </p14:nvContentPartPr>
            <p14:xfrm>
              <a:off x="1155850" y="2426220"/>
              <a:ext cx="108000" cy="53316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5DF7FD30-6129-90F3-2FA5-1100B74E915B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46850" y="2417220"/>
                <a:ext cx="125640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930998F1-FE47-0D52-7EDF-5F850418E540}"/>
                  </a:ext>
                </a:extLst>
              </p14:cNvPr>
              <p14:cNvContentPartPr/>
              <p14:nvPr/>
            </p14:nvContentPartPr>
            <p14:xfrm>
              <a:off x="784690" y="2335800"/>
              <a:ext cx="167760" cy="11664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930998F1-FE47-0D52-7EDF-5F850418E540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76050" y="2326800"/>
                <a:ext cx="18540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126EB42C-5D7C-8EFA-4A92-E2486C0E378F}"/>
                  </a:ext>
                </a:extLst>
              </p14:cNvPr>
              <p14:cNvContentPartPr/>
              <p14:nvPr/>
            </p14:nvContentPartPr>
            <p14:xfrm>
              <a:off x="873970" y="2404560"/>
              <a:ext cx="89280" cy="10404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126EB42C-5D7C-8EFA-4A92-E2486C0E378F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64970" y="2395920"/>
                <a:ext cx="10692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DAD45FE8-4356-5947-0EAA-3DAD932ED8C9}"/>
                  </a:ext>
                </a:extLst>
              </p14:cNvPr>
              <p14:cNvContentPartPr/>
              <p14:nvPr/>
            </p14:nvContentPartPr>
            <p14:xfrm>
              <a:off x="977650" y="2418600"/>
              <a:ext cx="38520" cy="9648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DAD45FE8-4356-5947-0EAA-3DAD932ED8C9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968650" y="2409960"/>
                <a:ext cx="5616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12756AFF-91F2-76E9-AD02-9A1ED38C9287}"/>
                  </a:ext>
                </a:extLst>
              </p14:cNvPr>
              <p14:cNvContentPartPr/>
              <p14:nvPr/>
            </p14:nvContentPartPr>
            <p14:xfrm>
              <a:off x="1063690" y="2355600"/>
              <a:ext cx="28800" cy="15876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12756AFF-91F2-76E9-AD02-9A1ED38C9287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054690" y="2346600"/>
                <a:ext cx="4644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9C5BB2AB-6840-AB08-E1F6-FBB4F5907094}"/>
                  </a:ext>
                </a:extLst>
              </p14:cNvPr>
              <p14:cNvContentPartPr/>
              <p14:nvPr/>
            </p14:nvContentPartPr>
            <p14:xfrm>
              <a:off x="1047490" y="2393400"/>
              <a:ext cx="146520" cy="4536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9C5BB2AB-6840-AB08-E1F6-FBB4F5907094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038490" y="2384400"/>
                <a:ext cx="16416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FD1ED23E-6834-2CA2-5B1A-1D5FDBABFC06}"/>
                  </a:ext>
                </a:extLst>
              </p14:cNvPr>
              <p14:cNvContentPartPr/>
              <p14:nvPr/>
            </p14:nvContentPartPr>
            <p14:xfrm>
              <a:off x="3727690" y="4806840"/>
              <a:ext cx="12960" cy="15336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FD1ED23E-6834-2CA2-5B1A-1D5FDBABFC06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718690" y="4797840"/>
                <a:ext cx="306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DC62905D-09B2-EE8D-FB43-7E07BE29A36F}"/>
                  </a:ext>
                </a:extLst>
              </p14:cNvPr>
              <p14:cNvContentPartPr/>
              <p14:nvPr/>
            </p14:nvContentPartPr>
            <p14:xfrm>
              <a:off x="2063410" y="5098800"/>
              <a:ext cx="679680" cy="1440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DC62905D-09B2-EE8D-FB43-7E07BE29A36F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054770" y="5089800"/>
                <a:ext cx="69732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FD392A57-0A7F-581E-8B57-34D6DD14EF65}"/>
                  </a:ext>
                </a:extLst>
              </p14:cNvPr>
              <p14:cNvContentPartPr/>
              <p14:nvPr/>
            </p14:nvContentPartPr>
            <p14:xfrm>
              <a:off x="3611410" y="4554120"/>
              <a:ext cx="66240" cy="11880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FD392A57-0A7F-581E-8B57-34D6DD14EF65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602770" y="4545120"/>
                <a:ext cx="8388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7CEB4C4C-DBB9-79B5-BADD-941FF9A637B2}"/>
                  </a:ext>
                </a:extLst>
              </p14:cNvPr>
              <p14:cNvContentPartPr/>
              <p14:nvPr/>
            </p14:nvContentPartPr>
            <p14:xfrm>
              <a:off x="3663610" y="4647720"/>
              <a:ext cx="1440" cy="36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7CEB4C4C-DBB9-79B5-BADD-941FF9A637B2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3654970" y="4639080"/>
                <a:ext cx="19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132ECBA1-D2A2-82C5-8FA4-33C881E1B544}"/>
                  </a:ext>
                </a:extLst>
              </p14:cNvPr>
              <p14:cNvContentPartPr/>
              <p14:nvPr/>
            </p14:nvContentPartPr>
            <p14:xfrm>
              <a:off x="3543010" y="4781640"/>
              <a:ext cx="153000" cy="1260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132ECBA1-D2A2-82C5-8FA4-33C881E1B544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534370" y="4772640"/>
                <a:ext cx="17064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A2F35C54-AB02-6396-2E0B-E9855CBD7BEA}"/>
                  </a:ext>
                </a:extLst>
              </p14:cNvPr>
              <p14:cNvContentPartPr/>
              <p14:nvPr/>
            </p14:nvContentPartPr>
            <p14:xfrm>
              <a:off x="3677290" y="4783440"/>
              <a:ext cx="47160" cy="5976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A2F35C54-AB02-6396-2E0B-E9855CBD7BEA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668650" y="4774800"/>
                <a:ext cx="6480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CD0572EA-A47D-B36F-FC87-173A6F65C64C}"/>
                  </a:ext>
                </a:extLst>
              </p14:cNvPr>
              <p14:cNvContentPartPr/>
              <p14:nvPr/>
            </p14:nvContentPartPr>
            <p14:xfrm>
              <a:off x="7060930" y="640920"/>
              <a:ext cx="149040" cy="2592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CD0572EA-A47D-B36F-FC87-173A6F65C64C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7051930" y="632280"/>
                <a:ext cx="1666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FDD84458-BDEA-A19A-07FC-F4BD0ED0440B}"/>
                  </a:ext>
                </a:extLst>
              </p14:cNvPr>
              <p14:cNvContentPartPr/>
              <p14:nvPr/>
            </p14:nvContentPartPr>
            <p14:xfrm>
              <a:off x="5556130" y="2913660"/>
              <a:ext cx="665280" cy="205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FDD84458-BDEA-A19A-07FC-F4BD0ED0440B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5547130" y="2905020"/>
                <a:ext cx="68292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EED40F4-5E68-648C-40F5-139A3A3A1567}"/>
                  </a:ext>
                </a:extLst>
              </p14:cNvPr>
              <p14:cNvContentPartPr/>
              <p14:nvPr/>
            </p14:nvContentPartPr>
            <p14:xfrm>
              <a:off x="5594290" y="3172500"/>
              <a:ext cx="596160" cy="219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EED40F4-5E68-648C-40F5-139A3A3A1567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5585290" y="3163860"/>
                <a:ext cx="6138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EE41D390-8695-33DD-F4BC-A55D0E031D21}"/>
                  </a:ext>
                </a:extLst>
              </p14:cNvPr>
              <p14:cNvContentPartPr/>
              <p14:nvPr/>
            </p14:nvContentPartPr>
            <p14:xfrm>
              <a:off x="6264610" y="2884080"/>
              <a:ext cx="669600" cy="39312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EE41D390-8695-33DD-F4BC-A55D0E031D21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6255970" y="2875080"/>
                <a:ext cx="68724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C602B536-07DC-C833-34F4-4EC53E1DA025}"/>
                  </a:ext>
                </a:extLst>
              </p14:cNvPr>
              <p14:cNvContentPartPr/>
              <p14:nvPr/>
            </p14:nvContentPartPr>
            <p14:xfrm>
              <a:off x="5129170" y="258240"/>
              <a:ext cx="257040" cy="21744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C602B536-07DC-C833-34F4-4EC53E1DA025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120170" y="249600"/>
                <a:ext cx="27468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5BDD42F3-71AA-F0CA-E07D-3A0AF47461AB}"/>
                  </a:ext>
                </a:extLst>
              </p14:cNvPr>
              <p14:cNvContentPartPr/>
              <p14:nvPr/>
            </p14:nvContentPartPr>
            <p14:xfrm>
              <a:off x="5098930" y="313680"/>
              <a:ext cx="273600" cy="10440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5BDD42F3-71AA-F0CA-E07D-3A0AF47461AB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5089930" y="304680"/>
                <a:ext cx="29124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8D5984E5-3E33-7901-2D07-32E856F5B9D9}"/>
                  </a:ext>
                </a:extLst>
              </p14:cNvPr>
              <p14:cNvContentPartPr/>
              <p14:nvPr/>
            </p14:nvContentPartPr>
            <p14:xfrm>
              <a:off x="5606530" y="380640"/>
              <a:ext cx="134280" cy="36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8D5984E5-3E33-7901-2D07-32E856F5B9D9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5597890" y="371640"/>
                <a:ext cx="1519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B2AA5BFC-E71B-08B3-97F0-7968BF4524E3}"/>
                  </a:ext>
                </a:extLst>
              </p14:cNvPr>
              <p14:cNvContentPartPr/>
              <p14:nvPr/>
            </p14:nvContentPartPr>
            <p14:xfrm>
              <a:off x="5466850" y="501240"/>
              <a:ext cx="285480" cy="2700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B2AA5BFC-E71B-08B3-97F0-7968BF4524E3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5458210" y="492600"/>
                <a:ext cx="30312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7F4305D7-D2BD-BBE5-4C00-019D5099FCCF}"/>
                  </a:ext>
                </a:extLst>
              </p14:cNvPr>
              <p14:cNvContentPartPr/>
              <p14:nvPr/>
            </p14:nvContentPartPr>
            <p14:xfrm>
              <a:off x="5923690" y="194160"/>
              <a:ext cx="191520" cy="37260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7F4305D7-D2BD-BBE5-4C00-019D5099FCCF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5915050" y="185520"/>
                <a:ext cx="20916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6E01A6F1-E4E8-395E-764C-B1E96A1CE05C}"/>
                  </a:ext>
                </a:extLst>
              </p14:cNvPr>
              <p14:cNvContentPartPr/>
              <p14:nvPr/>
            </p14:nvContentPartPr>
            <p14:xfrm>
              <a:off x="5841610" y="363360"/>
              <a:ext cx="368280" cy="4320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6E01A6F1-E4E8-395E-764C-B1E96A1CE05C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5832970" y="354720"/>
                <a:ext cx="38592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1A0A5CD7-F811-4634-6D4F-86696CCAA43B}"/>
                  </a:ext>
                </a:extLst>
              </p14:cNvPr>
              <p14:cNvContentPartPr/>
              <p14:nvPr/>
            </p14:nvContentPartPr>
            <p14:xfrm>
              <a:off x="6356050" y="408000"/>
              <a:ext cx="213840" cy="1116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1A0A5CD7-F811-4634-6D4F-86696CCAA43B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347410" y="399360"/>
                <a:ext cx="2314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50803903-65A8-DB02-3226-6991CDD3B725}"/>
                  </a:ext>
                </a:extLst>
              </p14:cNvPr>
              <p14:cNvContentPartPr/>
              <p14:nvPr/>
            </p14:nvContentPartPr>
            <p14:xfrm>
              <a:off x="6621730" y="310800"/>
              <a:ext cx="234000" cy="34560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50803903-65A8-DB02-3226-6991CDD3B725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6612730" y="301800"/>
                <a:ext cx="25164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6D22F0C2-52C5-3090-A6F5-AF673B1586D2}"/>
                  </a:ext>
                </a:extLst>
              </p14:cNvPr>
              <p14:cNvContentPartPr/>
              <p14:nvPr/>
            </p14:nvContentPartPr>
            <p14:xfrm>
              <a:off x="6914770" y="528960"/>
              <a:ext cx="8640" cy="3132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6D22F0C2-52C5-3090-A6F5-AF673B1586D2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6906130" y="519960"/>
                <a:ext cx="2628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2612ACA6-D9D1-DAE7-FD26-E6C5168AEE45}"/>
                  </a:ext>
                </a:extLst>
              </p14:cNvPr>
              <p14:cNvContentPartPr/>
              <p14:nvPr/>
            </p14:nvContentPartPr>
            <p14:xfrm>
              <a:off x="6978130" y="260040"/>
              <a:ext cx="76320" cy="42588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2612ACA6-D9D1-DAE7-FD26-E6C5168AEE45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6969490" y="251400"/>
                <a:ext cx="9396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2B89B935-E619-73C5-A85A-A86895D56224}"/>
                  </a:ext>
                </a:extLst>
              </p14:cNvPr>
              <p14:cNvContentPartPr/>
              <p14:nvPr/>
            </p14:nvContentPartPr>
            <p14:xfrm>
              <a:off x="7092610" y="354720"/>
              <a:ext cx="110520" cy="24192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2B89B935-E619-73C5-A85A-A86895D56224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7083970" y="345720"/>
                <a:ext cx="12816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F880DC13-1CF8-0F60-4B84-465FABF67F28}"/>
                  </a:ext>
                </a:extLst>
              </p14:cNvPr>
              <p14:cNvContentPartPr/>
              <p14:nvPr/>
            </p14:nvContentPartPr>
            <p14:xfrm>
              <a:off x="7207090" y="532920"/>
              <a:ext cx="27720" cy="8928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F880DC13-1CF8-0F60-4B84-465FABF67F28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7198090" y="524280"/>
                <a:ext cx="453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2B7985FE-72CA-37D0-A3F2-6B6C62FB658C}"/>
                  </a:ext>
                </a:extLst>
              </p14:cNvPr>
              <p14:cNvContentPartPr/>
              <p14:nvPr/>
            </p14:nvContentPartPr>
            <p14:xfrm>
              <a:off x="7223650" y="540480"/>
              <a:ext cx="79560" cy="13356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2B7985FE-72CA-37D0-A3F2-6B6C62FB658C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214650" y="531480"/>
                <a:ext cx="9720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271B9B08-07C1-4593-3520-6B3C219F8444}"/>
                  </a:ext>
                </a:extLst>
              </p14:cNvPr>
              <p14:cNvContentPartPr/>
              <p14:nvPr/>
            </p14:nvContentPartPr>
            <p14:xfrm>
              <a:off x="7321210" y="558480"/>
              <a:ext cx="50040" cy="36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271B9B08-07C1-4593-3520-6B3C219F8444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7312570" y="549480"/>
                <a:ext cx="67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18C00032-6BA5-0211-0E56-1C5B5FFAD9B2}"/>
                  </a:ext>
                </a:extLst>
              </p14:cNvPr>
              <p14:cNvContentPartPr/>
              <p14:nvPr/>
            </p14:nvContentPartPr>
            <p14:xfrm>
              <a:off x="7428490" y="450480"/>
              <a:ext cx="88200" cy="31032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18C00032-6BA5-0211-0E56-1C5B5FFAD9B2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419850" y="441480"/>
                <a:ext cx="10584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E52C17A8-601A-22F7-2DB5-E8B1C13A5F62}"/>
                  </a:ext>
                </a:extLst>
              </p14:cNvPr>
              <p14:cNvContentPartPr/>
              <p14:nvPr/>
            </p14:nvContentPartPr>
            <p14:xfrm>
              <a:off x="7499050" y="291720"/>
              <a:ext cx="115560" cy="46224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E52C17A8-601A-22F7-2DB5-E8B1C13A5F62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490410" y="283080"/>
                <a:ext cx="13320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8A336E8A-5D7A-C438-F306-89E404C99853}"/>
                  </a:ext>
                </a:extLst>
              </p14:cNvPr>
              <p14:cNvContentPartPr/>
              <p14:nvPr/>
            </p14:nvContentPartPr>
            <p14:xfrm>
              <a:off x="7638730" y="470640"/>
              <a:ext cx="41040" cy="13356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8A336E8A-5D7A-C438-F306-89E404C99853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7630090" y="461640"/>
                <a:ext cx="58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DBD56D35-4917-A6D9-7D2F-94A38C14A28C}"/>
                  </a:ext>
                </a:extLst>
              </p14:cNvPr>
              <p14:cNvContentPartPr/>
              <p14:nvPr/>
            </p14:nvContentPartPr>
            <p14:xfrm>
              <a:off x="7694170" y="463080"/>
              <a:ext cx="8640" cy="14364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DBD56D35-4917-A6D9-7D2F-94A38C14A28C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685170" y="454440"/>
                <a:ext cx="262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941ECE85-6D84-3BB7-8E52-F28D1CEED99C}"/>
                  </a:ext>
                </a:extLst>
              </p14:cNvPr>
              <p14:cNvContentPartPr/>
              <p14:nvPr/>
            </p14:nvContentPartPr>
            <p14:xfrm>
              <a:off x="7759330" y="431400"/>
              <a:ext cx="360" cy="36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941ECE85-6D84-3BB7-8E52-F28D1CEED99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750690" y="4227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A0AED689-307C-692F-76B9-07D8546832F2}"/>
                  </a:ext>
                </a:extLst>
              </p14:cNvPr>
              <p14:cNvContentPartPr/>
              <p14:nvPr/>
            </p14:nvContentPartPr>
            <p14:xfrm>
              <a:off x="7758970" y="399720"/>
              <a:ext cx="8280" cy="12420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A0AED689-307C-692F-76B9-07D8546832F2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7749970" y="391080"/>
                <a:ext cx="2592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9529542D-FC4A-8258-1BFE-C0CCBC0C7C2C}"/>
                  </a:ext>
                </a:extLst>
              </p14:cNvPr>
              <p14:cNvContentPartPr/>
              <p14:nvPr/>
            </p14:nvContentPartPr>
            <p14:xfrm>
              <a:off x="5943130" y="717240"/>
              <a:ext cx="1799640" cy="9468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9529542D-FC4A-8258-1BFE-C0CCBC0C7C2C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5934130" y="708600"/>
                <a:ext cx="181728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4F2583CA-6C56-9602-23AA-5C58262AD15F}"/>
                  </a:ext>
                </a:extLst>
              </p14:cNvPr>
              <p14:cNvContentPartPr/>
              <p14:nvPr/>
            </p14:nvContentPartPr>
            <p14:xfrm>
              <a:off x="5517970" y="329880"/>
              <a:ext cx="360" cy="36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4F2583CA-6C56-9602-23AA-5C58262AD15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508970" y="3212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5DA3F34B-11DA-A962-0944-74017110B534}"/>
                  </a:ext>
                </a:extLst>
              </p14:cNvPr>
              <p14:cNvContentPartPr/>
              <p14:nvPr/>
            </p14:nvContentPartPr>
            <p14:xfrm>
              <a:off x="5447050" y="482520"/>
              <a:ext cx="1440" cy="36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5DA3F34B-11DA-A962-0944-74017110B534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5438050" y="473520"/>
                <a:ext cx="19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64C07B2F-6860-BAB3-1A96-7E6672D2EA24}"/>
                  </a:ext>
                </a:extLst>
              </p14:cNvPr>
              <p14:cNvContentPartPr/>
              <p14:nvPr/>
            </p14:nvContentPartPr>
            <p14:xfrm>
              <a:off x="5493130" y="327000"/>
              <a:ext cx="38160" cy="1188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64C07B2F-6860-BAB3-1A96-7E6672D2EA24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5484130" y="318360"/>
                <a:ext cx="5580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AB5347DE-C8BE-4898-EF66-352C8C0697ED}"/>
                  </a:ext>
                </a:extLst>
              </p14:cNvPr>
              <p14:cNvContentPartPr/>
              <p14:nvPr/>
            </p14:nvContentPartPr>
            <p14:xfrm>
              <a:off x="5421850" y="461640"/>
              <a:ext cx="33840" cy="4572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AB5347DE-C8BE-4898-EF66-352C8C0697ED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5413210" y="452640"/>
                <a:ext cx="5148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1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E2184A69-4C11-430D-70BB-C4A9FF2AC255}"/>
                  </a:ext>
                </a:extLst>
              </p14:cNvPr>
              <p14:cNvContentPartPr/>
              <p14:nvPr/>
            </p14:nvContentPartPr>
            <p14:xfrm>
              <a:off x="5064730" y="695640"/>
              <a:ext cx="179640" cy="19620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E2184A69-4C11-430D-70BB-C4A9FF2AC255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5056090" y="686640"/>
                <a:ext cx="19728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6BD80A9E-5B66-716C-A76A-04A8B48F82E2}"/>
                  </a:ext>
                </a:extLst>
              </p14:cNvPr>
              <p14:cNvContentPartPr/>
              <p14:nvPr/>
            </p14:nvContentPartPr>
            <p14:xfrm>
              <a:off x="5850610" y="779520"/>
              <a:ext cx="178920" cy="15372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6BD80A9E-5B66-716C-A76A-04A8B48F82E2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5841970" y="770880"/>
                <a:ext cx="19656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5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5DA26781-2D9B-9073-9F68-F2ACAE2609A6}"/>
                  </a:ext>
                </a:extLst>
              </p14:cNvPr>
              <p14:cNvContentPartPr/>
              <p14:nvPr/>
            </p14:nvContentPartPr>
            <p14:xfrm>
              <a:off x="4965370" y="793560"/>
              <a:ext cx="387000" cy="1368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5DA26781-2D9B-9073-9F68-F2ACAE2609A6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4956730" y="784560"/>
                <a:ext cx="40464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7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BE7FD373-9A65-B777-C563-551BA1F4ED4B}"/>
                  </a:ext>
                </a:extLst>
              </p14:cNvPr>
              <p14:cNvContentPartPr/>
              <p14:nvPr/>
            </p14:nvContentPartPr>
            <p14:xfrm>
              <a:off x="5886250" y="747120"/>
              <a:ext cx="817920" cy="10404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BE7FD373-9A65-B777-C563-551BA1F4ED4B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5877610" y="738120"/>
                <a:ext cx="83556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54523EF9-0FDC-6CDD-455F-9AC28014E8A1}"/>
                  </a:ext>
                </a:extLst>
              </p14:cNvPr>
              <p14:cNvContentPartPr/>
              <p14:nvPr/>
            </p14:nvContentPartPr>
            <p14:xfrm>
              <a:off x="5632090" y="786720"/>
              <a:ext cx="127080" cy="972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54523EF9-0FDC-6CDD-455F-9AC28014E8A1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5623450" y="777720"/>
                <a:ext cx="14472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DA6B8C63-42AE-F149-4FFD-2DE72E81A0F0}"/>
                  </a:ext>
                </a:extLst>
              </p14:cNvPr>
              <p14:cNvContentPartPr/>
              <p14:nvPr/>
            </p14:nvContentPartPr>
            <p14:xfrm>
              <a:off x="5581330" y="895080"/>
              <a:ext cx="118800" cy="1332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DA6B8C63-42AE-F149-4FFD-2DE72E81A0F0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5572690" y="886080"/>
                <a:ext cx="1364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DF263243-D9F3-8BE0-39B7-AB6F13BEF50A}"/>
                  </a:ext>
                </a:extLst>
              </p14:cNvPr>
              <p14:cNvContentPartPr/>
              <p14:nvPr/>
            </p14:nvContentPartPr>
            <p14:xfrm>
              <a:off x="5759170" y="838920"/>
              <a:ext cx="283320" cy="6336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DF263243-D9F3-8BE0-39B7-AB6F13BEF50A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5750170" y="829920"/>
                <a:ext cx="30096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5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E6F99357-178B-698A-61A9-8649C13A4682}"/>
                  </a:ext>
                </a:extLst>
              </p14:cNvPr>
              <p14:cNvContentPartPr/>
              <p14:nvPr/>
            </p14:nvContentPartPr>
            <p14:xfrm>
              <a:off x="7472050" y="257160"/>
              <a:ext cx="124200" cy="41760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E6F99357-178B-698A-61A9-8649C13A4682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7463050" y="248520"/>
                <a:ext cx="14184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7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7E5496F6-86B7-7B89-291C-6DFC615729F1}"/>
                  </a:ext>
                </a:extLst>
              </p14:cNvPr>
              <p14:cNvContentPartPr/>
              <p14:nvPr/>
            </p14:nvContentPartPr>
            <p14:xfrm>
              <a:off x="7499050" y="310800"/>
              <a:ext cx="72360" cy="38088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7E5496F6-86B7-7B89-291C-6DFC615729F1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7490410" y="301800"/>
                <a:ext cx="9000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9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EB50166E-DE99-4C83-84AA-BBC10CB76669}"/>
                  </a:ext>
                </a:extLst>
              </p14:cNvPr>
              <p14:cNvContentPartPr/>
              <p14:nvPr/>
            </p14:nvContentPartPr>
            <p14:xfrm>
              <a:off x="7128970" y="482160"/>
              <a:ext cx="84600" cy="17496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EB50166E-DE99-4C83-84AA-BBC10CB76669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7119970" y="473520"/>
                <a:ext cx="10224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1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EA95DA17-3107-C94E-F5E9-36BC915E8C94}"/>
                  </a:ext>
                </a:extLst>
              </p14:cNvPr>
              <p14:cNvContentPartPr/>
              <p14:nvPr/>
            </p14:nvContentPartPr>
            <p14:xfrm>
              <a:off x="7232290" y="476040"/>
              <a:ext cx="72000" cy="21240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EA95DA17-3107-C94E-F5E9-36BC915E8C94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7223650" y="467040"/>
                <a:ext cx="8964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3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DE7496F5-9EED-C03E-B589-306BF5C54309}"/>
                  </a:ext>
                </a:extLst>
              </p14:cNvPr>
              <p14:cNvContentPartPr/>
              <p14:nvPr/>
            </p14:nvContentPartPr>
            <p14:xfrm>
              <a:off x="7054450" y="672600"/>
              <a:ext cx="583920" cy="5868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DE7496F5-9EED-C03E-B589-306BF5C54309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7045810" y="663960"/>
                <a:ext cx="60156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5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3672DF99-B327-2468-E340-D2A814066943}"/>
                  </a:ext>
                </a:extLst>
              </p14:cNvPr>
              <p14:cNvContentPartPr/>
              <p14:nvPr/>
            </p14:nvContentPartPr>
            <p14:xfrm>
              <a:off x="7143010" y="54120"/>
              <a:ext cx="122400" cy="150480"/>
            </p14:xfrm>
          </p:contentPart>
        </mc:Choice>
        <mc:Fallback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3672DF99-B327-2468-E340-D2A814066943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7134010" y="45120"/>
                <a:ext cx="14004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7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610496DF-52A0-7113-898F-7A89948BBD9F}"/>
                  </a:ext>
                </a:extLst>
              </p14:cNvPr>
              <p14:cNvContentPartPr/>
              <p14:nvPr/>
            </p14:nvContentPartPr>
            <p14:xfrm>
              <a:off x="7281250" y="85800"/>
              <a:ext cx="99360" cy="10044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610496DF-52A0-7113-898F-7A89948BBD9F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7272250" y="77160"/>
                <a:ext cx="11700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9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5401EC0B-02E3-DF45-6720-747B4FCE4188}"/>
                  </a:ext>
                </a:extLst>
              </p14:cNvPr>
              <p14:cNvContentPartPr/>
              <p14:nvPr/>
            </p14:nvContentPartPr>
            <p14:xfrm>
              <a:off x="7476010" y="57000"/>
              <a:ext cx="23400" cy="11016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5401EC0B-02E3-DF45-6720-747B4FCE4188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7467370" y="48000"/>
                <a:ext cx="410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1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08C12813-506F-C53F-A1E5-88D8BE0E22B5}"/>
                  </a:ext>
                </a:extLst>
              </p14:cNvPr>
              <p14:cNvContentPartPr/>
              <p14:nvPr/>
            </p14:nvContentPartPr>
            <p14:xfrm>
              <a:off x="7560970" y="44040"/>
              <a:ext cx="72000" cy="11484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08C12813-506F-C53F-A1E5-88D8BE0E22B5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7551970" y="35400"/>
                <a:ext cx="896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3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F045C359-1445-8CF0-AA62-3C3C96401030}"/>
                  </a:ext>
                </a:extLst>
              </p14:cNvPr>
              <p14:cNvContentPartPr/>
              <p14:nvPr/>
            </p14:nvContentPartPr>
            <p14:xfrm>
              <a:off x="7518130" y="69600"/>
              <a:ext cx="281520" cy="2628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F045C359-1445-8CF0-AA62-3C3C96401030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7509130" y="60600"/>
                <a:ext cx="29916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5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F16753BE-6EAF-3697-4399-3D3F5BC90B96}"/>
                  </a:ext>
                </a:extLst>
              </p14:cNvPr>
              <p14:cNvContentPartPr/>
              <p14:nvPr/>
            </p14:nvContentPartPr>
            <p14:xfrm>
              <a:off x="2025250" y="4063800"/>
              <a:ext cx="25200" cy="164880"/>
            </p14:xfrm>
          </p:contentPart>
        </mc:Choice>
        <mc:Fallback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F16753BE-6EAF-3697-4399-3D3F5BC90B96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2016610" y="4054800"/>
                <a:ext cx="4284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7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EC416F01-200E-71DF-BFCD-4876068DAC1A}"/>
                  </a:ext>
                </a:extLst>
              </p14:cNvPr>
              <p14:cNvContentPartPr/>
              <p14:nvPr/>
            </p14:nvContentPartPr>
            <p14:xfrm>
              <a:off x="1086010" y="4139400"/>
              <a:ext cx="958680" cy="26280"/>
            </p14:xfrm>
          </p:contentPart>
        </mc:Choice>
        <mc:Fallback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EC416F01-200E-71DF-BFCD-4876068DAC1A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1077370" y="4130400"/>
                <a:ext cx="97632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9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9D48F219-2848-0D79-8FD3-1305480A1AFF}"/>
                  </a:ext>
                </a:extLst>
              </p14:cNvPr>
              <p14:cNvContentPartPr/>
              <p14:nvPr/>
            </p14:nvContentPartPr>
            <p14:xfrm>
              <a:off x="1878010" y="4474920"/>
              <a:ext cx="120240" cy="353160"/>
            </p14:xfrm>
          </p:contentPart>
        </mc:Choice>
        <mc:Fallback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9D48F219-2848-0D79-8FD3-1305480A1AFF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1869370" y="4465920"/>
                <a:ext cx="13788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1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A1304191-3E99-A906-34E2-8622454FE646}"/>
                  </a:ext>
                </a:extLst>
              </p14:cNvPr>
              <p14:cNvContentPartPr/>
              <p14:nvPr/>
            </p14:nvContentPartPr>
            <p14:xfrm>
              <a:off x="1653730" y="4622520"/>
              <a:ext cx="10440" cy="193320"/>
            </p14:xfrm>
          </p:contentPart>
        </mc:Choice>
        <mc:Fallback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A1304191-3E99-A906-34E2-8622454FE646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1645090" y="4613520"/>
                <a:ext cx="2808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3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689DBDBB-3519-5113-3B9E-26CED4C80DEB}"/>
                  </a:ext>
                </a:extLst>
              </p14:cNvPr>
              <p14:cNvContentPartPr/>
              <p14:nvPr/>
            </p14:nvContentPartPr>
            <p14:xfrm>
              <a:off x="1642210" y="3745560"/>
              <a:ext cx="97920" cy="238320"/>
            </p14:xfrm>
          </p:contentPart>
        </mc:Choice>
        <mc:Fallback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689DBDBB-3519-5113-3B9E-26CED4C80DEB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1633210" y="3736920"/>
                <a:ext cx="11556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5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76E88A98-3AD5-A83C-3FDF-8AE950E3465B}"/>
                  </a:ext>
                </a:extLst>
              </p14:cNvPr>
              <p14:cNvContentPartPr/>
              <p14:nvPr/>
            </p14:nvContentPartPr>
            <p14:xfrm>
              <a:off x="1662370" y="3639000"/>
              <a:ext cx="33120" cy="159480"/>
            </p14:xfrm>
          </p:contentPart>
        </mc:Choice>
        <mc:Fallback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76E88A98-3AD5-A83C-3FDF-8AE950E3465B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1653370" y="3630000"/>
                <a:ext cx="507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7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FCDFAD9F-DDC2-CAAE-9061-F9E12051CBF2}"/>
                  </a:ext>
                </a:extLst>
              </p14:cNvPr>
              <p14:cNvContentPartPr/>
              <p14:nvPr/>
            </p14:nvContentPartPr>
            <p14:xfrm>
              <a:off x="1203010" y="3725760"/>
              <a:ext cx="454320" cy="14760"/>
            </p14:xfrm>
          </p:contentPart>
        </mc:Choice>
        <mc:Fallback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FCDFAD9F-DDC2-CAAE-9061-F9E12051CBF2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1194010" y="3716760"/>
                <a:ext cx="47196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9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89A78C69-55FE-C231-F719-64E0A1FD8AE9}"/>
                  </a:ext>
                </a:extLst>
              </p14:cNvPr>
              <p14:cNvContentPartPr/>
              <p14:nvPr/>
            </p14:nvContentPartPr>
            <p14:xfrm>
              <a:off x="1085650" y="3682920"/>
              <a:ext cx="123120" cy="360"/>
            </p14:xfrm>
          </p:contentPart>
        </mc:Choice>
        <mc:Fallback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89A78C69-55FE-C231-F719-64E0A1FD8AE9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1076650" y="3673920"/>
                <a:ext cx="140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1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0E53FDB7-CA0F-B44D-62F9-30B3CF539083}"/>
                  </a:ext>
                </a:extLst>
              </p14:cNvPr>
              <p14:cNvContentPartPr/>
              <p14:nvPr/>
            </p14:nvContentPartPr>
            <p14:xfrm>
              <a:off x="1155850" y="4521000"/>
              <a:ext cx="19800" cy="108360"/>
            </p14:xfrm>
          </p:contentPart>
        </mc:Choice>
        <mc:Fallback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0E53FDB7-CA0F-B44D-62F9-30B3CF539083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1146850" y="4512000"/>
                <a:ext cx="374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9527113-8EC1-E864-2B1A-F32C0D8A056B}"/>
                  </a:ext>
                </a:extLst>
              </p14:cNvPr>
              <p14:cNvContentPartPr/>
              <p14:nvPr/>
            </p14:nvContentPartPr>
            <p14:xfrm>
              <a:off x="4254370" y="1428660"/>
              <a:ext cx="1344600" cy="115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9527113-8EC1-E864-2B1A-F32C0D8A056B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4245370" y="1419660"/>
                <a:ext cx="136224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09B2509-DA69-785C-2D90-70CB3692480D}"/>
                  </a:ext>
                </a:extLst>
              </p14:cNvPr>
              <p14:cNvContentPartPr/>
              <p14:nvPr/>
            </p14:nvContentPartPr>
            <p14:xfrm>
              <a:off x="3707890" y="1851300"/>
              <a:ext cx="2080440" cy="36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09B2509-DA69-785C-2D90-70CB3692480D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3699250" y="1842660"/>
                <a:ext cx="209808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DC4418B-63C7-B9FC-C30D-B4445BBC0078}"/>
                  </a:ext>
                </a:extLst>
              </p14:cNvPr>
              <p14:cNvContentPartPr/>
              <p14:nvPr/>
            </p14:nvContentPartPr>
            <p14:xfrm>
              <a:off x="4497010" y="2584260"/>
              <a:ext cx="887760" cy="154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DC4418B-63C7-B9FC-C30D-B4445BBC0078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4488010" y="2575260"/>
                <a:ext cx="90540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D2A2879-F3E6-CBD2-2946-47F9EFB1F2BC}"/>
                  </a:ext>
                </a:extLst>
              </p14:cNvPr>
              <p14:cNvContentPartPr/>
              <p14:nvPr/>
            </p14:nvContentPartPr>
            <p14:xfrm>
              <a:off x="5852410" y="2240820"/>
              <a:ext cx="479520" cy="4780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D2A2879-F3E6-CBD2-2946-47F9EFB1F2BC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5843770" y="2232180"/>
                <a:ext cx="49716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1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C6EDFA3-29DE-0608-36D1-79255B3DF395}"/>
                  </a:ext>
                </a:extLst>
              </p14:cNvPr>
              <p14:cNvContentPartPr/>
              <p14:nvPr/>
            </p14:nvContentPartPr>
            <p14:xfrm>
              <a:off x="6286210" y="2253780"/>
              <a:ext cx="51120" cy="2278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C6EDFA3-29DE-0608-36D1-79255B3DF395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6277570" y="2245140"/>
                <a:ext cx="6876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3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8BE1C86-9747-80CF-DF4B-DB31CA2B04BA}"/>
                  </a:ext>
                </a:extLst>
              </p14:cNvPr>
              <p14:cNvContentPartPr/>
              <p14:nvPr/>
            </p14:nvContentPartPr>
            <p14:xfrm>
              <a:off x="6379090" y="2551860"/>
              <a:ext cx="366840" cy="3956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8BE1C86-9747-80CF-DF4B-DB31CA2B04BA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6370090" y="2543220"/>
                <a:ext cx="38448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5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9DBD6659-7BFA-FAB3-E601-21497998F0DB}"/>
                  </a:ext>
                </a:extLst>
              </p14:cNvPr>
              <p14:cNvContentPartPr/>
              <p14:nvPr/>
            </p14:nvContentPartPr>
            <p14:xfrm>
              <a:off x="5848090" y="2412840"/>
              <a:ext cx="85680" cy="2808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9DBD6659-7BFA-FAB3-E601-21497998F0DB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5839450" y="2403840"/>
                <a:ext cx="10332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7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18F39F9B-6040-A311-67DD-4C8E75550001}"/>
                  </a:ext>
                </a:extLst>
              </p14:cNvPr>
              <p14:cNvContentPartPr/>
              <p14:nvPr/>
            </p14:nvContentPartPr>
            <p14:xfrm>
              <a:off x="5879770" y="2227800"/>
              <a:ext cx="149760" cy="13392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18F39F9B-6040-A311-67DD-4C8E75550001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5871130" y="2219160"/>
                <a:ext cx="16740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A37EE12-7CB2-48E8-1D4E-3B232427722A}"/>
                  </a:ext>
                </a:extLst>
              </p14:cNvPr>
              <p14:cNvContentPartPr/>
              <p14:nvPr/>
            </p14:nvContentPartPr>
            <p14:xfrm>
              <a:off x="6438850" y="2848140"/>
              <a:ext cx="359640" cy="288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A37EE12-7CB2-48E8-1D4E-3B232427722A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6429850" y="2839500"/>
                <a:ext cx="3772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B903A19-3D30-EC88-7DFA-2744A634F079}"/>
                  </a:ext>
                </a:extLst>
              </p14:cNvPr>
              <p14:cNvContentPartPr/>
              <p14:nvPr/>
            </p14:nvContentPartPr>
            <p14:xfrm>
              <a:off x="6485650" y="2831940"/>
              <a:ext cx="289800" cy="450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B903A19-3D30-EC88-7DFA-2744A634F079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6477010" y="2822940"/>
                <a:ext cx="30744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3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128DC701-C2F5-ED0A-F47E-62F50ADDB6A5}"/>
                  </a:ext>
                </a:extLst>
              </p14:cNvPr>
              <p14:cNvContentPartPr/>
              <p14:nvPr/>
            </p14:nvContentPartPr>
            <p14:xfrm>
              <a:off x="6411850" y="2875800"/>
              <a:ext cx="484560" cy="13248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128DC701-C2F5-ED0A-F47E-62F50ADDB6A5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6402850" y="2867160"/>
                <a:ext cx="50220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5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46D6C4EA-0CE0-2569-7611-29C5B21E89A1}"/>
                  </a:ext>
                </a:extLst>
              </p14:cNvPr>
              <p14:cNvContentPartPr/>
              <p14:nvPr/>
            </p14:nvContentPartPr>
            <p14:xfrm>
              <a:off x="7553050" y="1371360"/>
              <a:ext cx="245160" cy="22824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46D6C4EA-0CE0-2569-7611-29C5B21E89A1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7544050" y="1362360"/>
                <a:ext cx="26280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7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0100583A-B79C-C1EF-43D6-E253491347F0}"/>
                  </a:ext>
                </a:extLst>
              </p14:cNvPr>
              <p14:cNvContentPartPr/>
              <p14:nvPr/>
            </p14:nvContentPartPr>
            <p14:xfrm>
              <a:off x="7899010" y="1644600"/>
              <a:ext cx="360" cy="36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0100583A-B79C-C1EF-43D6-E253491347F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890370" y="16356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8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75AEB395-CB85-A80B-95EB-33CA364E3A89}"/>
                  </a:ext>
                </a:extLst>
              </p14:cNvPr>
              <p14:cNvContentPartPr/>
              <p14:nvPr/>
            </p14:nvContentPartPr>
            <p14:xfrm>
              <a:off x="8151730" y="1382520"/>
              <a:ext cx="459720" cy="187920"/>
            </p14:xfrm>
          </p:contentPart>
        </mc:Choice>
        <mc:Fallback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75AEB395-CB85-A80B-95EB-33CA364E3A89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8143090" y="1373880"/>
                <a:ext cx="47736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0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B77FED94-CB2A-6F26-04AA-EB8E808D7C62}"/>
                  </a:ext>
                </a:extLst>
              </p14:cNvPr>
              <p14:cNvContentPartPr/>
              <p14:nvPr/>
            </p14:nvContentPartPr>
            <p14:xfrm>
              <a:off x="7916650" y="1601760"/>
              <a:ext cx="21240" cy="46440"/>
            </p14:xfrm>
          </p:contentPart>
        </mc:Choice>
        <mc:Fallback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B77FED94-CB2A-6F26-04AA-EB8E808D7C62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7908010" y="1593120"/>
                <a:ext cx="3888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2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6EBD6D30-71D5-53DA-F843-612603A6B16D}"/>
                  </a:ext>
                </a:extLst>
              </p14:cNvPr>
              <p14:cNvContentPartPr/>
              <p14:nvPr/>
            </p14:nvContentPartPr>
            <p14:xfrm>
              <a:off x="7775890" y="1718400"/>
              <a:ext cx="449640" cy="30312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6EBD6D30-71D5-53DA-F843-612603A6B16D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7766890" y="1709760"/>
                <a:ext cx="46728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4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C3185796-EF7A-BB19-1882-69423450DA33}"/>
                  </a:ext>
                </a:extLst>
              </p14:cNvPr>
              <p14:cNvContentPartPr/>
              <p14:nvPr/>
            </p14:nvContentPartPr>
            <p14:xfrm>
              <a:off x="7651330" y="1955640"/>
              <a:ext cx="360" cy="36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C3185796-EF7A-BB19-1882-69423450DA3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642690" y="19466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5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0FB36F86-35F0-F5A1-25FE-0FE50491CA7A}"/>
                  </a:ext>
                </a:extLst>
              </p14:cNvPr>
              <p14:cNvContentPartPr/>
              <p14:nvPr/>
            </p14:nvContentPartPr>
            <p14:xfrm>
              <a:off x="6927010" y="1763400"/>
              <a:ext cx="154800" cy="28224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0FB36F86-35F0-F5A1-25FE-0FE50491CA7A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6918010" y="1754760"/>
                <a:ext cx="17244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7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F1AB77BA-E96B-B33C-D46A-F1BD2567D49E}"/>
                  </a:ext>
                </a:extLst>
              </p14:cNvPr>
              <p14:cNvContentPartPr/>
              <p14:nvPr/>
            </p14:nvContentPartPr>
            <p14:xfrm>
              <a:off x="6851410" y="1909920"/>
              <a:ext cx="252360" cy="3312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F1AB77BA-E96B-B33C-D46A-F1BD2567D49E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6842410" y="1901280"/>
                <a:ext cx="27000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9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04EC2B96-AE66-33C6-2A1E-6C40E30C0AA7}"/>
                  </a:ext>
                </a:extLst>
              </p14:cNvPr>
              <p14:cNvContentPartPr/>
              <p14:nvPr/>
            </p14:nvContentPartPr>
            <p14:xfrm>
              <a:off x="7251370" y="1911000"/>
              <a:ext cx="201240" cy="684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04EC2B96-AE66-33C6-2A1E-6C40E30C0AA7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7242730" y="1902360"/>
                <a:ext cx="2188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1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6F7C35EC-79B0-9604-0EEA-9057C5534333}"/>
                  </a:ext>
                </a:extLst>
              </p14:cNvPr>
              <p14:cNvContentPartPr/>
              <p14:nvPr/>
            </p14:nvContentPartPr>
            <p14:xfrm>
              <a:off x="6303490" y="1767000"/>
              <a:ext cx="207720" cy="253080"/>
            </p14:xfrm>
          </p:contentPart>
        </mc:Choice>
        <mc:Fallback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6F7C35EC-79B0-9604-0EEA-9057C5534333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6294490" y="1758360"/>
                <a:ext cx="22536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3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2667929F-564E-9FEC-A709-329917740AE9}"/>
                  </a:ext>
                </a:extLst>
              </p14:cNvPr>
              <p14:cNvContentPartPr/>
              <p14:nvPr/>
            </p14:nvContentPartPr>
            <p14:xfrm>
              <a:off x="6603730" y="1898400"/>
              <a:ext cx="127440" cy="15480"/>
            </p14:xfrm>
          </p:contentPart>
        </mc:Choice>
        <mc:Fallback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2667929F-564E-9FEC-A709-329917740AE9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6594730" y="1889760"/>
                <a:ext cx="14508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5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38587DC2-1C5A-6518-AAE9-83772C9B2116}"/>
                  </a:ext>
                </a:extLst>
              </p14:cNvPr>
              <p14:cNvContentPartPr/>
              <p14:nvPr/>
            </p14:nvContentPartPr>
            <p14:xfrm>
              <a:off x="6667090" y="1999920"/>
              <a:ext cx="126360" cy="36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38587DC2-1C5A-6518-AAE9-83772C9B2116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6658450" y="1990920"/>
                <a:ext cx="144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7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C629331C-DA3B-57C8-C18B-C8541DF8507A}"/>
                  </a:ext>
                </a:extLst>
              </p14:cNvPr>
              <p14:cNvContentPartPr/>
              <p14:nvPr/>
            </p14:nvContentPartPr>
            <p14:xfrm>
              <a:off x="6315370" y="1866720"/>
              <a:ext cx="222840" cy="32400"/>
            </p14:xfrm>
          </p:contentPart>
        </mc:Choice>
        <mc:Fallback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C629331C-DA3B-57C8-C18B-C8541DF8507A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6306730" y="1857720"/>
                <a:ext cx="24048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9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5241A83F-6EB6-8A71-9966-2C7ADE40C47F}"/>
                  </a:ext>
                </a:extLst>
              </p14:cNvPr>
              <p14:cNvContentPartPr/>
              <p14:nvPr/>
            </p14:nvContentPartPr>
            <p14:xfrm>
              <a:off x="6558010" y="1898400"/>
              <a:ext cx="1440" cy="360"/>
            </p14:xfrm>
          </p:contentPart>
        </mc:Choice>
        <mc:Fallback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5241A83F-6EB6-8A71-9966-2C7ADE40C47F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6549370" y="1889400"/>
                <a:ext cx="19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0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046B6C46-D282-11A3-2481-20754E997AF3}"/>
                  </a:ext>
                </a:extLst>
              </p14:cNvPr>
              <p14:cNvContentPartPr/>
              <p14:nvPr/>
            </p14:nvContentPartPr>
            <p14:xfrm>
              <a:off x="6556930" y="1961760"/>
              <a:ext cx="2880" cy="1440"/>
            </p14:xfrm>
          </p:contentPart>
        </mc:Choice>
        <mc:Fallback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046B6C46-D282-11A3-2481-20754E997AF3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6547930" y="1952760"/>
                <a:ext cx="2052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2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938057D3-FA56-4796-C240-708568E34741}"/>
                  </a:ext>
                </a:extLst>
              </p14:cNvPr>
              <p14:cNvContentPartPr/>
              <p14:nvPr/>
            </p14:nvContentPartPr>
            <p14:xfrm>
              <a:off x="6533890" y="1930080"/>
              <a:ext cx="360" cy="360"/>
            </p14:xfrm>
          </p:contentPart>
        </mc:Choice>
        <mc:Fallback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938057D3-FA56-4796-C240-708568E3474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524890" y="19210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3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CDBF1569-9A91-F7D7-2483-DAA940EEE36A}"/>
                  </a:ext>
                </a:extLst>
              </p14:cNvPr>
              <p14:cNvContentPartPr/>
              <p14:nvPr/>
            </p14:nvContentPartPr>
            <p14:xfrm>
              <a:off x="7819090" y="1859520"/>
              <a:ext cx="331560" cy="88560"/>
            </p14:xfrm>
          </p:contentPart>
        </mc:Choice>
        <mc:Fallback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CDBF1569-9A91-F7D7-2483-DAA940EEE36A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7810450" y="1850880"/>
                <a:ext cx="34920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5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DE82FBFC-982C-BD4F-F183-8D5EEA776986}"/>
                  </a:ext>
                </a:extLst>
              </p14:cNvPr>
              <p14:cNvContentPartPr/>
              <p14:nvPr/>
            </p14:nvContentPartPr>
            <p14:xfrm>
              <a:off x="8356210" y="1782840"/>
              <a:ext cx="64800" cy="237600"/>
            </p14:xfrm>
          </p:contentPart>
        </mc:Choice>
        <mc:Fallback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DE82FBFC-982C-BD4F-F183-8D5EEA776986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8347570" y="1773840"/>
                <a:ext cx="8244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7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6E257E3D-CA51-4BEC-ABD6-515BA9FC179F}"/>
                  </a:ext>
                </a:extLst>
              </p14:cNvPr>
              <p14:cNvContentPartPr/>
              <p14:nvPr/>
            </p14:nvContentPartPr>
            <p14:xfrm>
              <a:off x="8455930" y="1806240"/>
              <a:ext cx="231120" cy="269640"/>
            </p14:xfrm>
          </p:contentPart>
        </mc:Choice>
        <mc:Fallback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6E257E3D-CA51-4BEC-ABD6-515BA9FC179F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8446930" y="1797600"/>
                <a:ext cx="24876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9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107B4373-88FA-AFC2-9082-5B338D912958}"/>
                  </a:ext>
                </a:extLst>
              </p14:cNvPr>
              <p14:cNvContentPartPr/>
              <p14:nvPr/>
            </p14:nvContentPartPr>
            <p14:xfrm>
              <a:off x="8804770" y="1868880"/>
              <a:ext cx="98640" cy="222120"/>
            </p14:xfrm>
          </p:contentPart>
        </mc:Choice>
        <mc:Fallback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107B4373-88FA-AFC2-9082-5B338D912958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8796130" y="1859880"/>
                <a:ext cx="11628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1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5DFB4625-558F-047F-AB4A-B5CB72B0BAD4}"/>
                  </a:ext>
                </a:extLst>
              </p14:cNvPr>
              <p14:cNvContentPartPr/>
              <p14:nvPr/>
            </p14:nvContentPartPr>
            <p14:xfrm>
              <a:off x="8926090" y="1906320"/>
              <a:ext cx="136080" cy="29880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5DFB4625-558F-047F-AB4A-B5CB72B0BAD4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8917090" y="1897320"/>
                <a:ext cx="15372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3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3021AEE4-FDA3-3C7E-DA90-9E0E9A22FE27}"/>
                  </a:ext>
                </a:extLst>
              </p14:cNvPr>
              <p14:cNvContentPartPr/>
              <p14:nvPr/>
            </p14:nvContentPartPr>
            <p14:xfrm>
              <a:off x="6458290" y="1854120"/>
              <a:ext cx="89280" cy="109440"/>
            </p14:xfrm>
          </p:contentPart>
        </mc:Choice>
        <mc:Fallback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3021AEE4-FDA3-3C7E-DA90-9E0E9A22FE27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6449650" y="1845120"/>
                <a:ext cx="1069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5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F6A16B1F-7C9B-794F-D806-85FB22197819}"/>
                  </a:ext>
                </a:extLst>
              </p14:cNvPr>
              <p14:cNvContentPartPr/>
              <p14:nvPr/>
            </p14:nvContentPartPr>
            <p14:xfrm>
              <a:off x="7863370" y="2103960"/>
              <a:ext cx="1230120" cy="150480"/>
            </p14:xfrm>
          </p:contentPart>
        </mc:Choice>
        <mc:Fallback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F6A16B1F-7C9B-794F-D806-85FB22197819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7854370" y="2095320"/>
                <a:ext cx="124776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7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1D9C349E-0341-8E37-E97F-CB0EB6CD87C3}"/>
                  </a:ext>
                </a:extLst>
              </p14:cNvPr>
              <p14:cNvContentPartPr/>
              <p14:nvPr/>
            </p14:nvContentPartPr>
            <p14:xfrm>
              <a:off x="7466290" y="1796880"/>
              <a:ext cx="318960" cy="327960"/>
            </p14:xfrm>
          </p:contentPart>
        </mc:Choice>
        <mc:Fallback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1D9C349E-0341-8E37-E97F-CB0EB6CD87C3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7457650" y="1787880"/>
                <a:ext cx="33660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9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BA49A660-8C64-0749-EC25-2001B924DC9A}"/>
                  </a:ext>
                </a:extLst>
              </p14:cNvPr>
              <p14:cNvContentPartPr/>
              <p14:nvPr/>
            </p14:nvContentPartPr>
            <p14:xfrm>
              <a:off x="6316450" y="2038440"/>
              <a:ext cx="287640" cy="76680"/>
            </p14:xfrm>
          </p:contentPart>
        </mc:Choice>
        <mc:Fallback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BA49A660-8C64-0749-EC25-2001B924DC9A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6307810" y="2029440"/>
                <a:ext cx="30528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1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4A816584-DBA6-C521-0A89-CEE09A0812CC}"/>
                  </a:ext>
                </a:extLst>
              </p14:cNvPr>
              <p14:cNvContentPartPr/>
              <p14:nvPr/>
            </p14:nvContentPartPr>
            <p14:xfrm>
              <a:off x="6870490" y="2101800"/>
              <a:ext cx="405360" cy="58320"/>
            </p14:xfrm>
          </p:contentPart>
        </mc:Choice>
        <mc:Fallback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4A816584-DBA6-C521-0A89-CEE09A0812CC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6861850" y="2092800"/>
                <a:ext cx="42300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3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2E16EC48-2EF2-0D01-0054-473C8AC5404A}"/>
                  </a:ext>
                </a:extLst>
              </p14:cNvPr>
              <p14:cNvContentPartPr/>
              <p14:nvPr/>
            </p14:nvContentPartPr>
            <p14:xfrm>
              <a:off x="6959410" y="2103960"/>
              <a:ext cx="266760" cy="42840"/>
            </p14:xfrm>
          </p:contentPart>
        </mc:Choice>
        <mc:Fallback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2E16EC48-2EF2-0D01-0054-473C8AC5404A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6950410" y="2094960"/>
                <a:ext cx="28440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5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8AB0ECC0-A4B9-1769-BE40-DF7EA6BF1032}"/>
                  </a:ext>
                </a:extLst>
              </p14:cNvPr>
              <p14:cNvContentPartPr/>
              <p14:nvPr/>
            </p14:nvContentPartPr>
            <p14:xfrm>
              <a:off x="3303610" y="4774800"/>
              <a:ext cx="81720" cy="172440"/>
            </p14:xfrm>
          </p:contentPart>
        </mc:Choice>
        <mc:Fallback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8AB0ECC0-A4B9-1769-BE40-DF7EA6BF1032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3294610" y="4765800"/>
                <a:ext cx="9936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7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1038687C-33F7-B11B-0DAF-E0197B78E50B}"/>
                  </a:ext>
                </a:extLst>
              </p14:cNvPr>
              <p14:cNvContentPartPr/>
              <p14:nvPr/>
            </p14:nvContentPartPr>
            <p14:xfrm>
              <a:off x="964690" y="4889280"/>
              <a:ext cx="360" cy="360"/>
            </p14:xfrm>
          </p:contentPart>
        </mc:Choice>
        <mc:Fallback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1038687C-33F7-B11B-0DAF-E0197B78E50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56050" y="48802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8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6ECA3D70-EE93-F999-CD95-77092BE718BE}"/>
                  </a:ext>
                </a:extLst>
              </p14:cNvPr>
              <p14:cNvContentPartPr/>
              <p14:nvPr/>
            </p14:nvContentPartPr>
            <p14:xfrm>
              <a:off x="3625450" y="5035080"/>
              <a:ext cx="360" cy="360"/>
            </p14:xfrm>
          </p:contentPart>
        </mc:Choice>
        <mc:Fallback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6ECA3D70-EE93-F999-CD95-77092BE718B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616810" y="50264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9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3EAE4799-2AE4-01ED-5BDE-C1F94F01F634}"/>
                  </a:ext>
                </a:extLst>
              </p14:cNvPr>
              <p14:cNvContentPartPr/>
              <p14:nvPr/>
            </p14:nvContentPartPr>
            <p14:xfrm>
              <a:off x="2457250" y="4590840"/>
              <a:ext cx="12960" cy="133560"/>
            </p14:xfrm>
          </p:contentPart>
        </mc:Choice>
        <mc:Fallback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3EAE4799-2AE4-01ED-5BDE-C1F94F01F634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2448250" y="4581840"/>
                <a:ext cx="3060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1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45A021AB-4DED-D947-1E4D-8EBDAD86F034}"/>
                  </a:ext>
                </a:extLst>
              </p14:cNvPr>
              <p14:cNvContentPartPr/>
              <p14:nvPr/>
            </p14:nvContentPartPr>
            <p14:xfrm>
              <a:off x="3414850" y="4773360"/>
              <a:ext cx="351000" cy="271440"/>
            </p14:xfrm>
          </p:contentPart>
        </mc:Choice>
        <mc:Fallback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45A021AB-4DED-D947-1E4D-8EBDAD86F034}"/>
                  </a:ext>
                </a:extLst>
              </p:cNvPr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3406210" y="4764360"/>
                <a:ext cx="36864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3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A020757F-A5EE-6947-67E6-4514F51876EF}"/>
                  </a:ext>
                </a:extLst>
              </p14:cNvPr>
              <p14:cNvContentPartPr/>
              <p14:nvPr/>
            </p14:nvContentPartPr>
            <p14:xfrm>
              <a:off x="1077730" y="4832040"/>
              <a:ext cx="163080" cy="235440"/>
            </p14:xfrm>
          </p:contentPart>
        </mc:Choice>
        <mc:Fallback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A020757F-A5EE-6947-67E6-4514F51876EF}"/>
                  </a:ext>
                </a:extLst>
              </p:cNvPr>
              <p:cNvPicPr/>
              <p:nvPr/>
            </p:nvPicPr>
            <p:blipFill>
              <a:blip r:embed="rId384"/>
              <a:stretch>
                <a:fillRect/>
              </a:stretch>
            </p:blipFill>
            <p:spPr>
              <a:xfrm>
                <a:off x="1068730" y="4823400"/>
                <a:ext cx="18072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5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46F23B12-93B4-7D20-EDBE-E9BE2994F0F7}"/>
                  </a:ext>
                </a:extLst>
              </p14:cNvPr>
              <p14:cNvContentPartPr/>
              <p14:nvPr/>
            </p14:nvContentPartPr>
            <p14:xfrm>
              <a:off x="3218290" y="4691640"/>
              <a:ext cx="665640" cy="396000"/>
            </p14:xfrm>
          </p:contentPart>
        </mc:Choice>
        <mc:Fallback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46F23B12-93B4-7D20-EDBE-E9BE2994F0F7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3209650" y="4683000"/>
                <a:ext cx="68328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7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155A3850-0466-3E2E-64AB-87CAE9096D25}"/>
                  </a:ext>
                </a:extLst>
              </p14:cNvPr>
              <p14:cNvContentPartPr/>
              <p14:nvPr/>
            </p14:nvContentPartPr>
            <p14:xfrm>
              <a:off x="3390010" y="4785600"/>
              <a:ext cx="382320" cy="282960"/>
            </p14:xfrm>
          </p:contentPart>
        </mc:Choice>
        <mc:Fallback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155A3850-0466-3E2E-64AB-87CAE9096D25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3381010" y="4776960"/>
                <a:ext cx="39996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9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97DE82B0-152C-8E19-AFFD-D0603B526E0C}"/>
                  </a:ext>
                </a:extLst>
              </p14:cNvPr>
              <p14:cNvContentPartPr/>
              <p14:nvPr/>
            </p14:nvContentPartPr>
            <p14:xfrm>
              <a:off x="1105090" y="4806840"/>
              <a:ext cx="88920" cy="19692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97DE82B0-152C-8E19-AFFD-D0603B526E0C}"/>
                  </a:ext>
                </a:extLst>
              </p:cNvPr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1096450" y="4797840"/>
                <a:ext cx="10656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1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19F75F53-320B-8D96-4611-5DC4676A7006}"/>
                  </a:ext>
                </a:extLst>
              </p14:cNvPr>
              <p14:cNvContentPartPr/>
              <p14:nvPr/>
            </p14:nvContentPartPr>
            <p14:xfrm>
              <a:off x="1193290" y="4895400"/>
              <a:ext cx="51480" cy="6984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19F75F53-320B-8D96-4611-5DC4676A7006}"/>
                  </a:ext>
                </a:extLst>
              </p:cNvPr>
              <p:cNvPicPr/>
              <p:nvPr/>
            </p:nvPicPr>
            <p:blipFill>
              <a:blip r:embed="rId392"/>
              <a:stretch>
                <a:fillRect/>
              </a:stretch>
            </p:blipFill>
            <p:spPr>
              <a:xfrm>
                <a:off x="1184290" y="4886760"/>
                <a:ext cx="691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3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83729AF1-8B36-41BD-894D-8BEF1EA0D687}"/>
                  </a:ext>
                </a:extLst>
              </p14:cNvPr>
              <p14:cNvContentPartPr/>
              <p14:nvPr/>
            </p14:nvContentPartPr>
            <p14:xfrm>
              <a:off x="1185730" y="4851120"/>
              <a:ext cx="103680" cy="181080"/>
            </p14:xfrm>
          </p:contentPart>
        </mc:Choice>
        <mc:Fallback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83729AF1-8B36-41BD-894D-8BEF1EA0D687}"/>
                  </a:ext>
                </a:extLst>
              </p:cNvPr>
              <p:cNvPicPr/>
              <p:nvPr/>
            </p:nvPicPr>
            <p:blipFill>
              <a:blip r:embed="rId394"/>
              <a:stretch>
                <a:fillRect/>
              </a:stretch>
            </p:blipFill>
            <p:spPr>
              <a:xfrm>
                <a:off x="1177090" y="4842120"/>
                <a:ext cx="12132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5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529A85A7-4BC8-8391-6553-D06765FC923E}"/>
                  </a:ext>
                </a:extLst>
              </p14:cNvPr>
              <p14:cNvContentPartPr/>
              <p14:nvPr/>
            </p14:nvContentPartPr>
            <p14:xfrm>
              <a:off x="2571370" y="2598960"/>
              <a:ext cx="1162800" cy="1199520"/>
            </p14:xfrm>
          </p:contentPart>
        </mc:Choice>
        <mc:Fallback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529A85A7-4BC8-8391-6553-D06765FC923E}"/>
                  </a:ext>
                </a:extLst>
              </p:cNvPr>
              <p:cNvPicPr/>
              <p:nvPr/>
            </p:nvPicPr>
            <p:blipFill>
              <a:blip r:embed="rId396"/>
              <a:stretch>
                <a:fillRect/>
              </a:stretch>
            </p:blipFill>
            <p:spPr>
              <a:xfrm>
                <a:off x="2562730" y="2590320"/>
                <a:ext cx="1180440" cy="12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7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8FD6DBBD-9E52-5800-573C-4088F9628C1B}"/>
                  </a:ext>
                </a:extLst>
              </p14:cNvPr>
              <p14:cNvContentPartPr/>
              <p14:nvPr/>
            </p14:nvContentPartPr>
            <p14:xfrm>
              <a:off x="2582530" y="3026640"/>
              <a:ext cx="77040" cy="97560"/>
            </p14:xfrm>
          </p:contentPart>
        </mc:Choice>
        <mc:Fallback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8FD6DBBD-9E52-5800-573C-4088F9628C1B}"/>
                  </a:ext>
                </a:extLst>
              </p:cNvPr>
              <p:cNvPicPr/>
              <p:nvPr/>
            </p:nvPicPr>
            <p:blipFill>
              <a:blip r:embed="rId398"/>
              <a:stretch>
                <a:fillRect/>
              </a:stretch>
            </p:blipFill>
            <p:spPr>
              <a:xfrm>
                <a:off x="2573890" y="3017640"/>
                <a:ext cx="9468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9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8532A97E-8BCB-67AE-6345-E4A8B5A87ECB}"/>
                  </a:ext>
                </a:extLst>
              </p14:cNvPr>
              <p14:cNvContentPartPr/>
              <p14:nvPr/>
            </p14:nvContentPartPr>
            <p14:xfrm>
              <a:off x="2276530" y="3002520"/>
              <a:ext cx="190080" cy="199800"/>
            </p14:xfrm>
          </p:contentPart>
        </mc:Choice>
        <mc:Fallback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8532A97E-8BCB-67AE-6345-E4A8B5A87ECB}"/>
                  </a:ext>
                </a:extLst>
              </p:cNvPr>
              <p:cNvPicPr/>
              <p:nvPr/>
            </p:nvPicPr>
            <p:blipFill>
              <a:blip r:embed="rId400"/>
              <a:stretch>
                <a:fillRect/>
              </a:stretch>
            </p:blipFill>
            <p:spPr>
              <a:xfrm>
                <a:off x="2267890" y="2993880"/>
                <a:ext cx="20772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1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EEEBDF67-5E8B-A26B-FA5C-6A496EF17EA5}"/>
                  </a:ext>
                </a:extLst>
              </p14:cNvPr>
              <p14:cNvContentPartPr/>
              <p14:nvPr/>
            </p14:nvContentPartPr>
            <p14:xfrm>
              <a:off x="2164930" y="3086040"/>
              <a:ext cx="273960" cy="19440"/>
            </p14:xfrm>
          </p:contentPart>
        </mc:Choice>
        <mc:Fallback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EEEBDF67-5E8B-A26B-FA5C-6A496EF17EA5}"/>
                  </a:ext>
                </a:extLst>
              </p:cNvPr>
              <p:cNvPicPr/>
              <p:nvPr/>
            </p:nvPicPr>
            <p:blipFill>
              <a:blip r:embed="rId402"/>
              <a:stretch>
                <a:fillRect/>
              </a:stretch>
            </p:blipFill>
            <p:spPr>
              <a:xfrm>
                <a:off x="2156290" y="3077040"/>
                <a:ext cx="2916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3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E120BE2A-6BAF-7E2C-A14F-171D01F151C8}"/>
                  </a:ext>
                </a:extLst>
              </p14:cNvPr>
              <p14:cNvContentPartPr/>
              <p14:nvPr/>
            </p14:nvContentPartPr>
            <p14:xfrm>
              <a:off x="2240890" y="2969040"/>
              <a:ext cx="166320" cy="270360"/>
            </p14:xfrm>
          </p:contentPart>
        </mc:Choice>
        <mc:Fallback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E120BE2A-6BAF-7E2C-A14F-171D01F151C8}"/>
                  </a:ext>
                </a:extLst>
              </p:cNvPr>
              <p:cNvPicPr/>
              <p:nvPr/>
            </p:nvPicPr>
            <p:blipFill>
              <a:blip r:embed="rId404"/>
              <a:stretch>
                <a:fillRect/>
              </a:stretch>
            </p:blipFill>
            <p:spPr>
              <a:xfrm>
                <a:off x="2231890" y="2960400"/>
                <a:ext cx="1839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5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9A1D17E2-8125-5468-8756-ACEBDA1B20D5}"/>
                  </a:ext>
                </a:extLst>
              </p14:cNvPr>
              <p14:cNvContentPartPr/>
              <p14:nvPr/>
            </p14:nvContentPartPr>
            <p14:xfrm>
              <a:off x="2457250" y="3079560"/>
              <a:ext cx="6840" cy="54000"/>
            </p14:xfrm>
          </p:contentPart>
        </mc:Choice>
        <mc:Fallback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9A1D17E2-8125-5468-8756-ACEBDA1B20D5}"/>
                  </a:ext>
                </a:extLst>
              </p:cNvPr>
              <p:cNvPicPr/>
              <p:nvPr/>
            </p:nvPicPr>
            <p:blipFill>
              <a:blip r:embed="rId406"/>
              <a:stretch>
                <a:fillRect/>
              </a:stretch>
            </p:blipFill>
            <p:spPr>
              <a:xfrm>
                <a:off x="2448250" y="3070560"/>
                <a:ext cx="2448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7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811600A7-E26E-04B7-9524-EF6A69CA8230}"/>
                  </a:ext>
                </a:extLst>
              </p14:cNvPr>
              <p14:cNvContentPartPr/>
              <p14:nvPr/>
            </p14:nvContentPartPr>
            <p14:xfrm>
              <a:off x="2645170" y="3160560"/>
              <a:ext cx="63360" cy="25920"/>
            </p14:xfrm>
          </p:contentPart>
        </mc:Choice>
        <mc:Fallback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811600A7-E26E-04B7-9524-EF6A69CA8230}"/>
                  </a:ext>
                </a:extLst>
              </p:cNvPr>
              <p:cNvPicPr/>
              <p:nvPr/>
            </p:nvPicPr>
            <p:blipFill>
              <a:blip r:embed="rId408"/>
              <a:stretch>
                <a:fillRect/>
              </a:stretch>
            </p:blipFill>
            <p:spPr>
              <a:xfrm>
                <a:off x="2636170" y="3151920"/>
                <a:ext cx="810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9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BC9F0010-FB98-750F-D076-3F2007A83F06}"/>
                  </a:ext>
                </a:extLst>
              </p14:cNvPr>
              <p14:cNvContentPartPr/>
              <p14:nvPr/>
            </p14:nvContentPartPr>
            <p14:xfrm>
              <a:off x="1993570" y="2386200"/>
              <a:ext cx="513360" cy="77760"/>
            </p14:xfrm>
          </p:contentPart>
        </mc:Choice>
        <mc:Fallback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BC9F0010-FB98-750F-D076-3F2007A83F06}"/>
                  </a:ext>
                </a:extLst>
              </p:cNvPr>
              <p:cNvPicPr/>
              <p:nvPr/>
            </p:nvPicPr>
            <p:blipFill>
              <a:blip r:embed="rId410"/>
              <a:stretch>
                <a:fillRect/>
              </a:stretch>
            </p:blipFill>
            <p:spPr>
              <a:xfrm>
                <a:off x="1984930" y="2377560"/>
                <a:ext cx="53100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1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4D3A1759-A9C7-AB5B-55CF-2EE1A3A03FEC}"/>
                  </a:ext>
                </a:extLst>
              </p14:cNvPr>
              <p14:cNvContentPartPr/>
              <p14:nvPr/>
            </p14:nvContentPartPr>
            <p14:xfrm>
              <a:off x="2746690" y="3543240"/>
              <a:ext cx="60120" cy="28800"/>
            </p14:xfrm>
          </p:contentPart>
        </mc:Choice>
        <mc:Fallback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4D3A1759-A9C7-AB5B-55CF-2EE1A3A03FEC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2737690" y="3534240"/>
                <a:ext cx="7776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3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45725433-9372-2ADE-0EBB-076C63DE2B44}"/>
                  </a:ext>
                </a:extLst>
              </p14:cNvPr>
              <p14:cNvContentPartPr/>
              <p14:nvPr/>
            </p14:nvContentPartPr>
            <p14:xfrm>
              <a:off x="2768290" y="3536760"/>
              <a:ext cx="51480" cy="18360"/>
            </p14:xfrm>
          </p:contentPart>
        </mc:Choice>
        <mc:Fallback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45725433-9372-2ADE-0EBB-076C63DE2B44}"/>
                  </a:ext>
                </a:extLst>
              </p:cNvPr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2759650" y="3527760"/>
                <a:ext cx="691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5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B5E1624F-E1A6-1736-EF78-4E1BC558E837}"/>
                  </a:ext>
                </a:extLst>
              </p14:cNvPr>
              <p14:cNvContentPartPr/>
              <p14:nvPr/>
            </p14:nvContentPartPr>
            <p14:xfrm>
              <a:off x="2518090" y="3506880"/>
              <a:ext cx="175680" cy="203400"/>
            </p14:xfrm>
          </p:contentPart>
        </mc:Choice>
        <mc:Fallback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B5E1624F-E1A6-1736-EF78-4E1BC558E837}"/>
                  </a:ext>
                </a:extLst>
              </p:cNvPr>
              <p:cNvPicPr/>
              <p:nvPr/>
            </p:nvPicPr>
            <p:blipFill>
              <a:blip r:embed="rId416"/>
              <a:stretch>
                <a:fillRect/>
              </a:stretch>
            </p:blipFill>
            <p:spPr>
              <a:xfrm>
                <a:off x="2509450" y="3497880"/>
                <a:ext cx="19332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7">
            <p14:nvContentPartPr>
              <p14:cNvPr id="428" name="Ink 427">
                <a:extLst>
                  <a:ext uri="{FF2B5EF4-FFF2-40B4-BE49-F238E27FC236}">
                    <a16:creationId xmlns:a16="http://schemas.microsoft.com/office/drawing/2014/main" id="{4041966E-E49C-E43F-157D-EBBA638F73FE}"/>
                  </a:ext>
                </a:extLst>
              </p14:cNvPr>
              <p14:cNvContentPartPr/>
              <p14:nvPr/>
            </p14:nvContentPartPr>
            <p14:xfrm>
              <a:off x="2482450" y="3594720"/>
              <a:ext cx="167400" cy="75600"/>
            </p14:xfrm>
          </p:contentPart>
        </mc:Choice>
        <mc:Fallback>
          <p:pic>
            <p:nvPicPr>
              <p:cNvPr id="428" name="Ink 427">
                <a:extLst>
                  <a:ext uri="{FF2B5EF4-FFF2-40B4-BE49-F238E27FC236}">
                    <a16:creationId xmlns:a16="http://schemas.microsoft.com/office/drawing/2014/main" id="{4041966E-E49C-E43F-157D-EBBA638F73FE}"/>
                  </a:ext>
                </a:extLst>
              </p:cNvPr>
              <p:cNvPicPr/>
              <p:nvPr/>
            </p:nvPicPr>
            <p:blipFill>
              <a:blip r:embed="rId418"/>
              <a:stretch>
                <a:fillRect/>
              </a:stretch>
            </p:blipFill>
            <p:spPr>
              <a:xfrm>
                <a:off x="2473810" y="3586080"/>
                <a:ext cx="18504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9">
            <p14:nvContentPartPr>
              <p14:cNvPr id="430" name="Ink 429">
                <a:extLst>
                  <a:ext uri="{FF2B5EF4-FFF2-40B4-BE49-F238E27FC236}">
                    <a16:creationId xmlns:a16="http://schemas.microsoft.com/office/drawing/2014/main" id="{AE3ED3EC-0B6D-36BF-387C-D98FA013A69D}"/>
                  </a:ext>
                </a:extLst>
              </p14:cNvPr>
              <p14:cNvContentPartPr/>
              <p14:nvPr/>
            </p14:nvContentPartPr>
            <p14:xfrm>
              <a:off x="2653810" y="3174600"/>
              <a:ext cx="360" cy="360"/>
            </p14:xfrm>
          </p:contentPart>
        </mc:Choice>
        <mc:Fallback>
          <p:pic>
            <p:nvPicPr>
              <p:cNvPr id="430" name="Ink 429">
                <a:extLst>
                  <a:ext uri="{FF2B5EF4-FFF2-40B4-BE49-F238E27FC236}">
                    <a16:creationId xmlns:a16="http://schemas.microsoft.com/office/drawing/2014/main" id="{AE3ED3EC-0B6D-36BF-387C-D98FA013A69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645170" y="31659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AFC50EB-3370-265C-15B8-52E8551D3F4E}"/>
                  </a:ext>
                </a:extLst>
              </p14:cNvPr>
              <p14:cNvContentPartPr/>
              <p14:nvPr/>
            </p14:nvContentPartPr>
            <p14:xfrm>
              <a:off x="3892210" y="2444580"/>
              <a:ext cx="286200" cy="43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AFC50EB-3370-265C-15B8-52E8551D3F4E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3883570" y="2435580"/>
                <a:ext cx="30384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09B5836-3329-C0EF-6E70-A9C9E37504BF}"/>
                  </a:ext>
                </a:extLst>
              </p14:cNvPr>
              <p14:cNvContentPartPr/>
              <p14:nvPr/>
            </p14:nvContentPartPr>
            <p14:xfrm>
              <a:off x="3981130" y="2501460"/>
              <a:ext cx="155520" cy="201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09B5836-3329-C0EF-6E70-A9C9E37504BF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3972490" y="2492820"/>
                <a:ext cx="1731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7E920AE-4549-691F-2C69-264A76B007E9}"/>
                  </a:ext>
                </a:extLst>
              </p14:cNvPr>
              <p14:cNvContentPartPr/>
              <p14:nvPr/>
            </p14:nvContentPartPr>
            <p14:xfrm>
              <a:off x="3202450" y="2279340"/>
              <a:ext cx="81000" cy="2941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7E920AE-4549-691F-2C69-264A76B007E9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3193810" y="2270340"/>
                <a:ext cx="9864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66CC7B0-E02E-4FBF-080E-1EC973095DBF}"/>
                  </a:ext>
                </a:extLst>
              </p14:cNvPr>
              <p14:cNvContentPartPr/>
              <p14:nvPr/>
            </p14:nvContentPartPr>
            <p14:xfrm>
              <a:off x="3307570" y="2386620"/>
              <a:ext cx="178560" cy="2181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66CC7B0-E02E-4FBF-080E-1EC973095DBF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3298930" y="2377980"/>
                <a:ext cx="19620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A912DD8-C874-3082-71EF-BF3FBD5107AC}"/>
                  </a:ext>
                </a:extLst>
              </p14:cNvPr>
              <p14:cNvContentPartPr/>
              <p14:nvPr/>
            </p14:nvContentPartPr>
            <p14:xfrm>
              <a:off x="3553810" y="2379780"/>
              <a:ext cx="97560" cy="2106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A912DD8-C874-3082-71EF-BF3FBD5107AC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3545170" y="2370780"/>
                <a:ext cx="11520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DDCB890-C68C-7B09-C8BC-EE9ED8262CB0}"/>
                  </a:ext>
                </a:extLst>
              </p14:cNvPr>
              <p14:cNvContentPartPr/>
              <p14:nvPr/>
            </p14:nvContentPartPr>
            <p14:xfrm>
              <a:off x="3661450" y="2362860"/>
              <a:ext cx="127800" cy="2214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DDCB890-C68C-7B09-C8BC-EE9ED8262CB0}"/>
                  </a:ext>
                </a:extLst>
              </p:cNvPr>
              <p:cNvPicPr/>
              <p:nvPr/>
            </p:nvPicPr>
            <p:blipFill>
              <a:blip r:embed="rId431"/>
              <a:stretch>
                <a:fillRect/>
              </a:stretch>
            </p:blipFill>
            <p:spPr>
              <a:xfrm>
                <a:off x="3652450" y="2353860"/>
                <a:ext cx="1454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2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72DA0B32-1494-ACA8-B134-CFD586D44B9D}"/>
                  </a:ext>
                </a:extLst>
              </p14:cNvPr>
              <p14:cNvContentPartPr/>
              <p14:nvPr/>
            </p14:nvContentPartPr>
            <p14:xfrm>
              <a:off x="2016610" y="2107560"/>
              <a:ext cx="142560" cy="192600"/>
            </p14:xfrm>
          </p:contentPart>
        </mc:Choice>
        <mc:Fallback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72DA0B32-1494-ACA8-B134-CFD586D44B9D}"/>
                  </a:ext>
                </a:extLst>
              </p:cNvPr>
              <p:cNvPicPr/>
              <p:nvPr/>
            </p:nvPicPr>
            <p:blipFill>
              <a:blip r:embed="rId433"/>
              <a:stretch>
                <a:fillRect/>
              </a:stretch>
            </p:blipFill>
            <p:spPr>
              <a:xfrm>
                <a:off x="2007610" y="2098920"/>
                <a:ext cx="1602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4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14B3F437-DC70-8D27-4F33-D4163AE5A2BB}"/>
                  </a:ext>
                </a:extLst>
              </p14:cNvPr>
              <p14:cNvContentPartPr/>
              <p14:nvPr/>
            </p14:nvContentPartPr>
            <p14:xfrm>
              <a:off x="2183290" y="2165160"/>
              <a:ext cx="122040" cy="163800"/>
            </p14:xfrm>
          </p:contentPart>
        </mc:Choice>
        <mc:Fallback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14B3F437-DC70-8D27-4F33-D4163AE5A2BB}"/>
                  </a:ext>
                </a:extLst>
              </p:cNvPr>
              <p:cNvPicPr/>
              <p:nvPr/>
            </p:nvPicPr>
            <p:blipFill>
              <a:blip r:embed="rId435"/>
              <a:stretch>
                <a:fillRect/>
              </a:stretch>
            </p:blipFill>
            <p:spPr>
              <a:xfrm>
                <a:off x="2174290" y="2156520"/>
                <a:ext cx="13968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6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3AF2F4E0-40B5-2168-ABB6-E4297BEB4409}"/>
                  </a:ext>
                </a:extLst>
              </p14:cNvPr>
              <p14:cNvContentPartPr/>
              <p14:nvPr/>
            </p14:nvContentPartPr>
            <p14:xfrm>
              <a:off x="2341690" y="2152200"/>
              <a:ext cx="58680" cy="182880"/>
            </p14:xfrm>
          </p:contentPart>
        </mc:Choice>
        <mc:Fallback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3AF2F4E0-40B5-2168-ABB6-E4297BEB4409}"/>
                  </a:ext>
                </a:extLst>
              </p:cNvPr>
              <p:cNvPicPr/>
              <p:nvPr/>
            </p:nvPicPr>
            <p:blipFill>
              <a:blip r:embed="rId437"/>
              <a:stretch>
                <a:fillRect/>
              </a:stretch>
            </p:blipFill>
            <p:spPr>
              <a:xfrm>
                <a:off x="2333050" y="2143560"/>
                <a:ext cx="763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8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C5A40C7C-50F0-3FD6-44B2-23437D0AE70D}"/>
                  </a:ext>
                </a:extLst>
              </p14:cNvPr>
              <p14:cNvContentPartPr/>
              <p14:nvPr/>
            </p14:nvContentPartPr>
            <p14:xfrm>
              <a:off x="2434570" y="2120520"/>
              <a:ext cx="30240" cy="212400"/>
            </p14:xfrm>
          </p:contentPart>
        </mc:Choice>
        <mc:Fallback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C5A40C7C-50F0-3FD6-44B2-23437D0AE70D}"/>
                  </a:ext>
                </a:extLst>
              </p:cNvPr>
              <p:cNvPicPr/>
              <p:nvPr/>
            </p:nvPicPr>
            <p:blipFill>
              <a:blip r:embed="rId439"/>
              <a:stretch>
                <a:fillRect/>
              </a:stretch>
            </p:blipFill>
            <p:spPr>
              <a:xfrm>
                <a:off x="2425570" y="2111880"/>
                <a:ext cx="4788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0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B184E0B4-AE6E-A2D0-D182-49F6AC143B95}"/>
                  </a:ext>
                </a:extLst>
              </p14:cNvPr>
              <p14:cNvContentPartPr/>
              <p14:nvPr/>
            </p14:nvContentPartPr>
            <p14:xfrm>
              <a:off x="2387410" y="2241120"/>
              <a:ext cx="207720" cy="13320"/>
            </p14:xfrm>
          </p:contentPart>
        </mc:Choice>
        <mc:Fallback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B184E0B4-AE6E-A2D0-D182-49F6AC143B95}"/>
                  </a:ext>
                </a:extLst>
              </p:cNvPr>
              <p:cNvPicPr/>
              <p:nvPr/>
            </p:nvPicPr>
            <p:blipFill>
              <a:blip r:embed="rId441"/>
              <a:stretch>
                <a:fillRect/>
              </a:stretch>
            </p:blipFill>
            <p:spPr>
              <a:xfrm>
                <a:off x="2378410" y="2232120"/>
                <a:ext cx="2253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2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EEFF04C0-6537-57BC-80C3-A30AB6EFFBE0}"/>
                  </a:ext>
                </a:extLst>
              </p14:cNvPr>
              <p14:cNvContentPartPr/>
              <p14:nvPr/>
            </p14:nvContentPartPr>
            <p14:xfrm>
              <a:off x="2647690" y="2069760"/>
              <a:ext cx="64080" cy="360"/>
            </p14:xfrm>
          </p:contentPart>
        </mc:Choice>
        <mc:Fallback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EEFF04C0-6537-57BC-80C3-A30AB6EFFBE0}"/>
                  </a:ext>
                </a:extLst>
              </p:cNvPr>
              <p:cNvPicPr/>
              <p:nvPr/>
            </p:nvPicPr>
            <p:blipFill>
              <a:blip r:embed="rId443"/>
              <a:stretch>
                <a:fillRect/>
              </a:stretch>
            </p:blipFill>
            <p:spPr>
              <a:xfrm>
                <a:off x="2639050" y="2060760"/>
                <a:ext cx="81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4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3734622A-5214-731B-6A3A-1A28C845175D}"/>
                  </a:ext>
                </a:extLst>
              </p14:cNvPr>
              <p14:cNvContentPartPr/>
              <p14:nvPr/>
            </p14:nvContentPartPr>
            <p14:xfrm>
              <a:off x="2583970" y="2209440"/>
              <a:ext cx="60840" cy="360"/>
            </p14:xfrm>
          </p:contentPart>
        </mc:Choice>
        <mc:Fallback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3734622A-5214-731B-6A3A-1A28C845175D}"/>
                  </a:ext>
                </a:extLst>
              </p:cNvPr>
              <p:cNvPicPr/>
              <p:nvPr/>
            </p:nvPicPr>
            <p:blipFill>
              <a:blip r:embed="rId445"/>
              <a:stretch>
                <a:fillRect/>
              </a:stretch>
            </p:blipFill>
            <p:spPr>
              <a:xfrm>
                <a:off x="2575330" y="2200440"/>
                <a:ext cx="78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6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E8317EA7-4161-D69D-15AA-D707062B516E}"/>
                  </a:ext>
                </a:extLst>
              </p14:cNvPr>
              <p14:cNvContentPartPr/>
              <p14:nvPr/>
            </p14:nvContentPartPr>
            <p14:xfrm>
              <a:off x="2660290" y="2031240"/>
              <a:ext cx="66240" cy="7200"/>
            </p14:xfrm>
          </p:contentPart>
        </mc:Choice>
        <mc:Fallback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E8317EA7-4161-D69D-15AA-D707062B516E}"/>
                  </a:ext>
                </a:extLst>
              </p:cNvPr>
              <p:cNvPicPr/>
              <p:nvPr/>
            </p:nvPicPr>
            <p:blipFill>
              <a:blip r:embed="rId447"/>
              <a:stretch>
                <a:fillRect/>
              </a:stretch>
            </p:blipFill>
            <p:spPr>
              <a:xfrm>
                <a:off x="2651650" y="2022600"/>
                <a:ext cx="838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8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33CD8618-CD23-CDC9-565E-5841852CAF91}"/>
                  </a:ext>
                </a:extLst>
              </p14:cNvPr>
              <p14:cNvContentPartPr/>
              <p14:nvPr/>
            </p14:nvContentPartPr>
            <p14:xfrm>
              <a:off x="2577850" y="2215560"/>
              <a:ext cx="113400" cy="6840"/>
            </p14:xfrm>
          </p:contentPart>
        </mc:Choice>
        <mc:Fallback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33CD8618-CD23-CDC9-565E-5841852CAF91}"/>
                  </a:ext>
                </a:extLst>
              </p:cNvPr>
              <p:cNvPicPr/>
              <p:nvPr/>
            </p:nvPicPr>
            <p:blipFill>
              <a:blip r:embed="rId449"/>
              <a:stretch>
                <a:fillRect/>
              </a:stretch>
            </p:blipFill>
            <p:spPr>
              <a:xfrm>
                <a:off x="2569210" y="2206920"/>
                <a:ext cx="13104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0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41E925DE-95CD-96DA-851C-BB0B94B85D7A}"/>
                  </a:ext>
                </a:extLst>
              </p14:cNvPr>
              <p14:cNvContentPartPr/>
              <p14:nvPr/>
            </p14:nvContentPartPr>
            <p14:xfrm>
              <a:off x="2930290" y="1969320"/>
              <a:ext cx="49320" cy="191520"/>
            </p14:xfrm>
          </p:contentPart>
        </mc:Choice>
        <mc:Fallback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41E925DE-95CD-96DA-851C-BB0B94B85D7A}"/>
                  </a:ext>
                </a:extLst>
              </p:cNvPr>
              <p:cNvPicPr/>
              <p:nvPr/>
            </p:nvPicPr>
            <p:blipFill>
              <a:blip r:embed="rId451"/>
              <a:stretch>
                <a:fillRect/>
              </a:stretch>
            </p:blipFill>
            <p:spPr>
              <a:xfrm>
                <a:off x="2921650" y="1960680"/>
                <a:ext cx="6696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2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AF68B065-388D-9E67-45A4-BB0266AB8878}"/>
                  </a:ext>
                </a:extLst>
              </p14:cNvPr>
              <p14:cNvContentPartPr/>
              <p14:nvPr/>
            </p14:nvContentPartPr>
            <p14:xfrm>
              <a:off x="2895370" y="2124120"/>
              <a:ext cx="370440" cy="41400"/>
            </p14:xfrm>
          </p:contentPart>
        </mc:Choice>
        <mc:Fallback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AF68B065-388D-9E67-45A4-BB0266AB8878}"/>
                  </a:ext>
                </a:extLst>
              </p:cNvPr>
              <p:cNvPicPr/>
              <p:nvPr/>
            </p:nvPicPr>
            <p:blipFill>
              <a:blip r:embed="rId453"/>
              <a:stretch>
                <a:fillRect/>
              </a:stretch>
            </p:blipFill>
            <p:spPr>
              <a:xfrm>
                <a:off x="2886730" y="2115480"/>
                <a:ext cx="38808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4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FFE59802-ABA7-6737-9BC0-D5CD8C55F966}"/>
                  </a:ext>
                </a:extLst>
              </p14:cNvPr>
              <p14:cNvContentPartPr/>
              <p14:nvPr/>
            </p14:nvContentPartPr>
            <p14:xfrm>
              <a:off x="2863330" y="1924320"/>
              <a:ext cx="131400" cy="113400"/>
            </p14:xfrm>
          </p:contentPart>
        </mc:Choice>
        <mc:Fallback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FFE59802-ABA7-6737-9BC0-D5CD8C55F966}"/>
                  </a:ext>
                </a:extLst>
              </p:cNvPr>
              <p:cNvPicPr/>
              <p:nvPr/>
            </p:nvPicPr>
            <p:blipFill>
              <a:blip r:embed="rId455"/>
              <a:stretch>
                <a:fillRect/>
              </a:stretch>
            </p:blipFill>
            <p:spPr>
              <a:xfrm>
                <a:off x="2854690" y="1915680"/>
                <a:ext cx="1490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6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D2441450-0B4E-4848-1FD1-ACFDA2C8AD0A}"/>
                  </a:ext>
                </a:extLst>
              </p14:cNvPr>
              <p14:cNvContentPartPr/>
              <p14:nvPr/>
            </p14:nvContentPartPr>
            <p14:xfrm>
              <a:off x="3090130" y="1909560"/>
              <a:ext cx="192960" cy="218880"/>
            </p14:xfrm>
          </p:contentPart>
        </mc:Choice>
        <mc:Fallback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D2441450-0B4E-4848-1FD1-ACFDA2C8AD0A}"/>
                  </a:ext>
                </a:extLst>
              </p:cNvPr>
              <p:cNvPicPr/>
              <p:nvPr/>
            </p:nvPicPr>
            <p:blipFill>
              <a:blip r:embed="rId457"/>
              <a:stretch>
                <a:fillRect/>
              </a:stretch>
            </p:blipFill>
            <p:spPr>
              <a:xfrm>
                <a:off x="3081130" y="1900560"/>
                <a:ext cx="21060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8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45A61224-D719-11C1-963D-7F67B877C5C0}"/>
                  </a:ext>
                </a:extLst>
              </p14:cNvPr>
              <p14:cNvContentPartPr/>
              <p14:nvPr/>
            </p14:nvContentPartPr>
            <p14:xfrm>
              <a:off x="3375250" y="1894080"/>
              <a:ext cx="163800" cy="297000"/>
            </p14:xfrm>
          </p:contentPart>
        </mc:Choice>
        <mc:Fallback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45A61224-D719-11C1-963D-7F67B877C5C0}"/>
                  </a:ext>
                </a:extLst>
              </p:cNvPr>
              <p:cNvPicPr/>
              <p:nvPr/>
            </p:nvPicPr>
            <p:blipFill>
              <a:blip r:embed="rId459"/>
              <a:stretch>
                <a:fillRect/>
              </a:stretch>
            </p:blipFill>
            <p:spPr>
              <a:xfrm>
                <a:off x="3366610" y="1885080"/>
                <a:ext cx="18144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0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F794A83D-40A7-3B3C-4F6E-B238B670ED69}"/>
                  </a:ext>
                </a:extLst>
              </p14:cNvPr>
              <p14:cNvContentPartPr/>
              <p14:nvPr/>
            </p14:nvContentPartPr>
            <p14:xfrm>
              <a:off x="3605290" y="1903080"/>
              <a:ext cx="172440" cy="261000"/>
            </p14:xfrm>
          </p:contentPart>
        </mc:Choice>
        <mc:Fallback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F794A83D-40A7-3B3C-4F6E-B238B670ED69}"/>
                  </a:ext>
                </a:extLst>
              </p:cNvPr>
              <p:cNvPicPr/>
              <p:nvPr/>
            </p:nvPicPr>
            <p:blipFill>
              <a:blip r:embed="rId461"/>
              <a:stretch>
                <a:fillRect/>
              </a:stretch>
            </p:blipFill>
            <p:spPr>
              <a:xfrm>
                <a:off x="3596650" y="1894440"/>
                <a:ext cx="19008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2">
            <p14:nvContentPartPr>
              <p14:cNvPr id="423" name="Ink 422">
                <a:extLst>
                  <a:ext uri="{FF2B5EF4-FFF2-40B4-BE49-F238E27FC236}">
                    <a16:creationId xmlns:a16="http://schemas.microsoft.com/office/drawing/2014/main" id="{D65AFA80-CAC4-4D24-7B76-7794AB392A94}"/>
                  </a:ext>
                </a:extLst>
              </p14:cNvPr>
              <p14:cNvContentPartPr/>
              <p14:nvPr/>
            </p14:nvContentPartPr>
            <p14:xfrm>
              <a:off x="2907970" y="2201880"/>
              <a:ext cx="1006920" cy="33120"/>
            </p14:xfrm>
          </p:contentPart>
        </mc:Choice>
        <mc:Fallback>
          <p:pic>
            <p:nvPicPr>
              <p:cNvPr id="423" name="Ink 422">
                <a:extLst>
                  <a:ext uri="{FF2B5EF4-FFF2-40B4-BE49-F238E27FC236}">
                    <a16:creationId xmlns:a16="http://schemas.microsoft.com/office/drawing/2014/main" id="{D65AFA80-CAC4-4D24-7B76-7794AB392A94}"/>
                  </a:ext>
                </a:extLst>
              </p:cNvPr>
              <p:cNvPicPr/>
              <p:nvPr/>
            </p:nvPicPr>
            <p:blipFill>
              <a:blip r:embed="rId463"/>
              <a:stretch>
                <a:fillRect/>
              </a:stretch>
            </p:blipFill>
            <p:spPr>
              <a:xfrm>
                <a:off x="2899330" y="2193240"/>
                <a:ext cx="102456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4">
            <p14:nvContentPartPr>
              <p14:cNvPr id="434" name="Ink 433">
                <a:extLst>
                  <a:ext uri="{FF2B5EF4-FFF2-40B4-BE49-F238E27FC236}">
                    <a16:creationId xmlns:a16="http://schemas.microsoft.com/office/drawing/2014/main" id="{1DCFBE2C-967D-63F0-69DB-1527DEFB5168}"/>
                  </a:ext>
                </a:extLst>
              </p14:cNvPr>
              <p14:cNvContentPartPr/>
              <p14:nvPr/>
            </p14:nvContentPartPr>
            <p14:xfrm>
              <a:off x="1074130" y="1859880"/>
              <a:ext cx="2685240" cy="2726640"/>
            </p14:xfrm>
          </p:contentPart>
        </mc:Choice>
        <mc:Fallback>
          <p:pic>
            <p:nvPicPr>
              <p:cNvPr id="434" name="Ink 433">
                <a:extLst>
                  <a:ext uri="{FF2B5EF4-FFF2-40B4-BE49-F238E27FC236}">
                    <a16:creationId xmlns:a16="http://schemas.microsoft.com/office/drawing/2014/main" id="{1DCFBE2C-967D-63F0-69DB-1527DEFB5168}"/>
                  </a:ext>
                </a:extLst>
              </p:cNvPr>
              <p:cNvPicPr/>
              <p:nvPr/>
            </p:nvPicPr>
            <p:blipFill>
              <a:blip r:embed="rId465"/>
              <a:stretch>
                <a:fillRect/>
              </a:stretch>
            </p:blipFill>
            <p:spPr>
              <a:xfrm>
                <a:off x="1065130" y="1850880"/>
                <a:ext cx="2702880" cy="274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37" name="Group 436">
            <a:extLst>
              <a:ext uri="{FF2B5EF4-FFF2-40B4-BE49-F238E27FC236}">
                <a16:creationId xmlns:a16="http://schemas.microsoft.com/office/drawing/2014/main" id="{1DB4511C-A4DD-C1D3-F745-2E5AF3E6A579}"/>
              </a:ext>
            </a:extLst>
          </p:cNvPr>
          <p:cNvGrpSpPr/>
          <p:nvPr/>
        </p:nvGrpSpPr>
        <p:grpSpPr>
          <a:xfrm>
            <a:off x="2431690" y="4424580"/>
            <a:ext cx="64440" cy="363240"/>
            <a:chOff x="2431690" y="4424580"/>
            <a:chExt cx="64440" cy="36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DEFD938-942B-FAD0-CE77-7C88FB83EAAD}"/>
                    </a:ext>
                  </a:extLst>
                </p14:cNvPr>
                <p14:cNvContentPartPr/>
                <p14:nvPr/>
              </p14:nvContentPartPr>
              <p14:xfrm>
                <a:off x="2448970" y="4424580"/>
                <a:ext cx="21240" cy="2872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DEFD938-942B-FAD0-CE77-7C88FB83EAAD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2440330" y="4415940"/>
                  <a:ext cx="388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0853EAA-1A9F-A527-B046-A9755370E431}"/>
                    </a:ext>
                  </a:extLst>
                </p14:cNvPr>
                <p14:cNvContentPartPr/>
                <p14:nvPr/>
              </p14:nvContentPartPr>
              <p14:xfrm>
                <a:off x="2431690" y="4544820"/>
                <a:ext cx="34560" cy="2430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0853EAA-1A9F-A527-B046-A9755370E431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2423050" y="4536180"/>
                  <a:ext cx="522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FA1EA77-B09A-84A0-634F-EE55401C6052}"/>
                    </a:ext>
                  </a:extLst>
                </p14:cNvPr>
                <p14:cNvContentPartPr/>
                <p14:nvPr/>
              </p14:nvContentPartPr>
              <p14:xfrm>
                <a:off x="2476330" y="4546260"/>
                <a:ext cx="19800" cy="2250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FA1EA77-B09A-84A0-634F-EE55401C6052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2467690" y="4537620"/>
                  <a:ext cx="374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E5B2F3A8-2B98-EA22-3A66-003FC15BAAFC}"/>
                    </a:ext>
                  </a:extLst>
                </p14:cNvPr>
                <p14:cNvContentPartPr/>
                <p14:nvPr/>
              </p14:nvContentPartPr>
              <p14:xfrm>
                <a:off x="2469850" y="4546200"/>
                <a:ext cx="6840" cy="19080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E5B2F3A8-2B98-EA22-3A66-003FC15BAAFC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2461210" y="4537560"/>
                  <a:ext cx="24480" cy="20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4">
            <p14:nvContentPartPr>
              <p14:cNvPr id="438" name="Ink 437">
                <a:extLst>
                  <a:ext uri="{FF2B5EF4-FFF2-40B4-BE49-F238E27FC236}">
                    <a16:creationId xmlns:a16="http://schemas.microsoft.com/office/drawing/2014/main" id="{5EE290D8-E757-727E-4BB1-EC79E0E8EDF5}"/>
                  </a:ext>
                </a:extLst>
              </p14:cNvPr>
              <p14:cNvContentPartPr/>
              <p14:nvPr/>
            </p14:nvContentPartPr>
            <p14:xfrm>
              <a:off x="1993570" y="2709840"/>
              <a:ext cx="628560" cy="82440"/>
            </p14:xfrm>
          </p:contentPart>
        </mc:Choice>
        <mc:Fallback>
          <p:pic>
            <p:nvPicPr>
              <p:cNvPr id="438" name="Ink 437">
                <a:extLst>
                  <a:ext uri="{FF2B5EF4-FFF2-40B4-BE49-F238E27FC236}">
                    <a16:creationId xmlns:a16="http://schemas.microsoft.com/office/drawing/2014/main" id="{5EE290D8-E757-727E-4BB1-EC79E0E8EDF5}"/>
                  </a:ext>
                </a:extLst>
              </p:cNvPr>
              <p:cNvPicPr/>
              <p:nvPr/>
            </p:nvPicPr>
            <p:blipFill>
              <a:blip r:embed="rId475"/>
              <a:stretch>
                <a:fillRect/>
              </a:stretch>
            </p:blipFill>
            <p:spPr>
              <a:xfrm>
                <a:off x="1984930" y="2701200"/>
                <a:ext cx="646200" cy="10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388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43" grpId="0"/>
      <p:bldP spid="21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Logistic regression cost function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 flipV="1">
            <a:off x="1068779" y="2266950"/>
            <a:ext cx="2" cy="2483182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38200" y="465239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718761"/>
            <a:ext cx="814730" cy="36758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905037" y="1957685"/>
            <a:ext cx="137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 = 0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657600" y="4552950"/>
            <a:ext cx="0" cy="22860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05200" y="47291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4400" y="4693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3950"/>
            <a:ext cx="6030468" cy="7315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6CE896D-DECB-9267-88B7-BDA6CCCF6671}"/>
                  </a:ext>
                </a:extLst>
              </p14:cNvPr>
              <p14:cNvContentPartPr/>
              <p14:nvPr/>
            </p14:nvContentPartPr>
            <p14:xfrm>
              <a:off x="6658090" y="3047880"/>
              <a:ext cx="16560" cy="174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6CE896D-DECB-9267-88B7-BDA6CCCF667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49090" y="3038880"/>
                <a:ext cx="342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F69EB8B-233A-917C-BAB6-B85475CC9A72}"/>
                  </a:ext>
                </a:extLst>
              </p14:cNvPr>
              <p14:cNvContentPartPr/>
              <p14:nvPr/>
            </p14:nvContentPartPr>
            <p14:xfrm>
              <a:off x="4013890" y="1402680"/>
              <a:ext cx="2920320" cy="46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F69EB8B-233A-917C-BAB6-B85475CC9A7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05250" y="1394040"/>
                <a:ext cx="293796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1C454C1-E084-30E9-903C-0D1CE78C89F1}"/>
                  </a:ext>
                </a:extLst>
              </p14:cNvPr>
              <p14:cNvContentPartPr/>
              <p14:nvPr/>
            </p14:nvContentPartPr>
            <p14:xfrm>
              <a:off x="3555610" y="1800480"/>
              <a:ext cx="3435480" cy="846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1C454C1-E084-30E9-903C-0D1CE78C89F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46970" y="1791480"/>
                <a:ext cx="3453120" cy="10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5CC86A86-1F80-604B-AEAB-91BAE2380679}"/>
              </a:ext>
            </a:extLst>
          </p:cNvPr>
          <p:cNvGrpSpPr/>
          <p:nvPr/>
        </p:nvGrpSpPr>
        <p:grpSpPr>
          <a:xfrm>
            <a:off x="3739570" y="1053480"/>
            <a:ext cx="2046600" cy="462240"/>
            <a:chOff x="3739570" y="1053480"/>
            <a:chExt cx="2046600" cy="46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7B28392-ADD8-F0D5-4D21-1BE459B47740}"/>
                    </a:ext>
                  </a:extLst>
                </p14:cNvPr>
                <p14:cNvContentPartPr/>
                <p14:nvPr/>
              </p14:nvContentPartPr>
              <p14:xfrm>
                <a:off x="3904450" y="1079400"/>
                <a:ext cx="77040" cy="436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B28392-ADD8-F0D5-4D21-1BE459B4774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95810" y="1070400"/>
                  <a:ext cx="9468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344E4BA-F74B-6EE9-DD99-95CF2A3023EF}"/>
                    </a:ext>
                  </a:extLst>
                </p14:cNvPr>
                <p14:cNvContentPartPr/>
                <p14:nvPr/>
              </p14:nvContentPartPr>
              <p14:xfrm>
                <a:off x="3739570" y="1053480"/>
                <a:ext cx="2046600" cy="445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344E4BA-F74B-6EE9-DD99-95CF2A3023E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30930" y="1044480"/>
                  <a:ext cx="2064240" cy="46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D991221E-7426-7A78-C357-8767B881B034}"/>
                  </a:ext>
                </a:extLst>
              </p14:cNvPr>
              <p14:cNvContentPartPr/>
              <p14:nvPr/>
            </p14:nvContentPartPr>
            <p14:xfrm>
              <a:off x="6108010" y="1041240"/>
              <a:ext cx="997200" cy="4557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D991221E-7426-7A78-C357-8767B881B03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99370" y="1032600"/>
                <a:ext cx="101484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3474D19-A1A1-BAD1-FB9E-5F9BD36F0AE7}"/>
                  </a:ext>
                </a:extLst>
              </p14:cNvPr>
              <p14:cNvContentPartPr/>
              <p14:nvPr/>
            </p14:nvContentPartPr>
            <p14:xfrm>
              <a:off x="6215650" y="1383960"/>
              <a:ext cx="708120" cy="835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3474D19-A1A1-BAD1-FB9E-5F9BD36F0AE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06650" y="1375320"/>
                <a:ext cx="725760" cy="10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9D3BB05-CDD9-962F-9CFB-10FFDAB81E1B}"/>
              </a:ext>
            </a:extLst>
          </p:cNvPr>
          <p:cNvGrpSpPr/>
          <p:nvPr/>
        </p:nvGrpSpPr>
        <p:grpSpPr>
          <a:xfrm>
            <a:off x="4774930" y="1679520"/>
            <a:ext cx="3613320" cy="2073240"/>
            <a:chOff x="4774930" y="1679520"/>
            <a:chExt cx="3613320" cy="207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B15F765-D0FC-8821-4B12-DE1938590148}"/>
                    </a:ext>
                  </a:extLst>
                </p14:cNvPr>
                <p14:cNvContentPartPr/>
                <p14:nvPr/>
              </p14:nvContentPartPr>
              <p14:xfrm>
                <a:off x="5549290" y="2291880"/>
                <a:ext cx="38880" cy="1460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B15F765-D0FC-8821-4B12-DE193859014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40650" y="2283240"/>
                  <a:ext cx="56520" cy="14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C7159D4-D6EC-299D-0303-6367ADAA83E6}"/>
                    </a:ext>
                  </a:extLst>
                </p14:cNvPr>
                <p14:cNvContentPartPr/>
                <p14:nvPr/>
              </p14:nvContentPartPr>
              <p14:xfrm>
                <a:off x="4806610" y="3111240"/>
                <a:ext cx="2198880" cy="7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C7159D4-D6EC-299D-0303-6367ADAA83E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97970" y="3102240"/>
                  <a:ext cx="22165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242FD24-D43C-DACD-D94C-B3F80CB32946}"/>
                    </a:ext>
                  </a:extLst>
                </p14:cNvPr>
                <p14:cNvContentPartPr/>
                <p14:nvPr/>
              </p14:nvContentPartPr>
              <p14:xfrm>
                <a:off x="6788050" y="3154800"/>
                <a:ext cx="114480" cy="121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242FD24-D43C-DACD-D94C-B3F80CB3294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79050" y="3146160"/>
                  <a:ext cx="1321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A69F3B6-81B7-040E-62FA-968926E9B225}"/>
                    </a:ext>
                  </a:extLst>
                </p14:cNvPr>
                <p14:cNvContentPartPr/>
                <p14:nvPr/>
              </p14:nvContentPartPr>
              <p14:xfrm>
                <a:off x="5375410" y="3137160"/>
                <a:ext cx="60120" cy="189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A69F3B6-81B7-040E-62FA-968926E9B22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66770" y="3128160"/>
                  <a:ext cx="777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FE02F93-DDF6-9584-2264-D55DD7DB5E0A}"/>
                    </a:ext>
                  </a:extLst>
                </p14:cNvPr>
                <p14:cNvContentPartPr/>
                <p14:nvPr/>
              </p14:nvContentPartPr>
              <p14:xfrm>
                <a:off x="5562250" y="2182080"/>
                <a:ext cx="1096200" cy="912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FE02F93-DDF6-9584-2264-D55DD7DB5E0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53610" y="2173440"/>
                  <a:ext cx="1113840" cy="9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980E1DD-B1FD-5A93-F9A1-B6A2509DA74B}"/>
                    </a:ext>
                  </a:extLst>
                </p14:cNvPr>
                <p14:cNvContentPartPr/>
                <p14:nvPr/>
              </p14:nvContentPartPr>
              <p14:xfrm>
                <a:off x="6686170" y="2311320"/>
                <a:ext cx="36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980E1DD-B1FD-5A93-F9A1-B6A2509DA74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77530" y="23023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93801CB-1A6F-8231-1A99-07D4854CE718}"/>
                    </a:ext>
                  </a:extLst>
                </p14:cNvPr>
                <p14:cNvContentPartPr/>
                <p14:nvPr/>
              </p14:nvContentPartPr>
              <p14:xfrm>
                <a:off x="6660970" y="2399880"/>
                <a:ext cx="360" cy="30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93801CB-1A6F-8231-1A99-07D4854CE71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52330" y="2391240"/>
                  <a:ext cx="180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59EA746-D7C8-B124-BC9E-B7E1ABE71B45}"/>
                    </a:ext>
                  </a:extLst>
                </p14:cNvPr>
                <p14:cNvContentPartPr/>
                <p14:nvPr/>
              </p14:nvContentPartPr>
              <p14:xfrm>
                <a:off x="6660970" y="2501400"/>
                <a:ext cx="360" cy="63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59EA746-D7C8-B124-BC9E-B7E1ABE71B4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52330" y="2492760"/>
                  <a:ext cx="180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3A7374A-9370-D995-FD9B-06459B919B57}"/>
                    </a:ext>
                  </a:extLst>
                </p14:cNvPr>
                <p14:cNvContentPartPr/>
                <p14:nvPr/>
              </p14:nvContentPartPr>
              <p14:xfrm>
                <a:off x="6641530" y="2628840"/>
                <a:ext cx="13320" cy="228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3A7374A-9370-D995-FD9B-06459B919B5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32890" y="2619840"/>
                  <a:ext cx="309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E4A7FB1-9740-B010-E3B7-70A617191A1B}"/>
                    </a:ext>
                  </a:extLst>
                </p14:cNvPr>
                <p14:cNvContentPartPr/>
                <p14:nvPr/>
              </p14:nvContentPartPr>
              <p14:xfrm>
                <a:off x="6667090" y="2965080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E4A7FB1-9740-B010-E3B7-70A617191A1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58450" y="29564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DE09D1F-81F6-50DD-647D-B18CA07A09E9}"/>
                    </a:ext>
                  </a:extLst>
                </p14:cNvPr>
                <p14:cNvContentPartPr/>
                <p14:nvPr/>
              </p14:nvContentPartPr>
              <p14:xfrm>
                <a:off x="6413290" y="2076240"/>
                <a:ext cx="15408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DE09D1F-81F6-50DD-647D-B18CA07A09E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04650" y="2067240"/>
                  <a:ext cx="171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9271FAC-85A2-4BB9-B61F-74A0B5C4DB51}"/>
                    </a:ext>
                  </a:extLst>
                </p14:cNvPr>
                <p14:cNvContentPartPr/>
                <p14:nvPr/>
              </p14:nvContentPartPr>
              <p14:xfrm>
                <a:off x="6641890" y="1892640"/>
                <a:ext cx="45000" cy="200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9271FAC-85A2-4BB9-B61F-74A0B5C4DB5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632890" y="1883640"/>
                  <a:ext cx="626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136E226-A0F0-3C7C-997B-9C7064AE6BB3}"/>
                    </a:ext>
                  </a:extLst>
                </p14:cNvPr>
                <p14:cNvContentPartPr/>
                <p14:nvPr/>
              </p14:nvContentPartPr>
              <p14:xfrm>
                <a:off x="6698050" y="1993080"/>
                <a:ext cx="83880" cy="83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136E226-A0F0-3C7C-997B-9C7064AE6BB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689050" y="1984440"/>
                  <a:ext cx="1015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3FB9AE9-E34D-E564-E0CE-EB9844654886}"/>
                    </a:ext>
                  </a:extLst>
                </p14:cNvPr>
                <p14:cNvContentPartPr/>
                <p14:nvPr/>
              </p14:nvContentPartPr>
              <p14:xfrm>
                <a:off x="6816850" y="1988400"/>
                <a:ext cx="73440" cy="310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3FB9AE9-E34D-E564-E0CE-EB984465488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808210" y="1979400"/>
                  <a:ext cx="9108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B3DB36E-C429-5017-35C2-FA4BD6D41ED8}"/>
                    </a:ext>
                  </a:extLst>
                </p14:cNvPr>
                <p14:cNvContentPartPr/>
                <p14:nvPr/>
              </p14:nvContentPartPr>
              <p14:xfrm>
                <a:off x="7016290" y="1809120"/>
                <a:ext cx="140040" cy="349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B3DB36E-C429-5017-35C2-FA4BD6D41ED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007650" y="1800480"/>
                  <a:ext cx="15768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1735A7E-E5C5-31E4-5DC6-B887738378B6}"/>
                    </a:ext>
                  </a:extLst>
                </p14:cNvPr>
                <p14:cNvContentPartPr/>
                <p14:nvPr/>
              </p14:nvContentPartPr>
              <p14:xfrm>
                <a:off x="7181170" y="1890840"/>
                <a:ext cx="65520" cy="1854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1735A7E-E5C5-31E4-5DC6-B887738378B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172170" y="1882200"/>
                  <a:ext cx="831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AC33290-80DD-E400-8D69-8CE58DB8277B}"/>
                    </a:ext>
                  </a:extLst>
                </p14:cNvPr>
                <p14:cNvContentPartPr/>
                <p14:nvPr/>
              </p14:nvContentPartPr>
              <p14:xfrm>
                <a:off x="7353250" y="1986960"/>
                <a:ext cx="163800" cy="7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AC33290-80DD-E400-8D69-8CE58DB8277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344250" y="1977960"/>
                  <a:ext cx="1814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2464942-71F1-2CAF-A6E2-9F5C16CDC7C1}"/>
                    </a:ext>
                  </a:extLst>
                </p14:cNvPr>
                <p14:cNvContentPartPr/>
                <p14:nvPr/>
              </p14:nvContentPartPr>
              <p14:xfrm>
                <a:off x="7543330" y="1679520"/>
                <a:ext cx="286200" cy="434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2464942-71F1-2CAF-A6E2-9F5C16CDC7C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534690" y="1670880"/>
                  <a:ext cx="30384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16D50B0-0709-5989-CE4A-D670C23A9DE0}"/>
                    </a:ext>
                  </a:extLst>
                </p14:cNvPr>
                <p14:cNvContentPartPr/>
                <p14:nvPr/>
              </p14:nvContentPartPr>
              <p14:xfrm>
                <a:off x="8001970" y="1974720"/>
                <a:ext cx="63360" cy="116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16D50B0-0709-5989-CE4A-D670C23A9DE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992970" y="1966080"/>
                  <a:ext cx="810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7C7BF18-C59B-3E98-D91C-0AAEFA64BC04}"/>
                    </a:ext>
                  </a:extLst>
                </p14:cNvPr>
                <p14:cNvContentPartPr/>
                <p14:nvPr/>
              </p14:nvContentPartPr>
              <p14:xfrm>
                <a:off x="7937170" y="2082000"/>
                <a:ext cx="152640" cy="26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7C7BF18-C59B-3E98-D91C-0AAEFA64BC0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928530" y="2073360"/>
                  <a:ext cx="1702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136C84C-B4D3-1A76-7B05-118A1CABD6A1}"/>
                    </a:ext>
                  </a:extLst>
                </p14:cNvPr>
                <p14:cNvContentPartPr/>
                <p14:nvPr/>
              </p14:nvContentPartPr>
              <p14:xfrm>
                <a:off x="8151730" y="1949160"/>
                <a:ext cx="109440" cy="1612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136C84C-B4D3-1A76-7B05-118A1CABD6A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143090" y="1940520"/>
                  <a:ext cx="1270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2177EC1-5F72-3C19-CB3C-1F1580E08B8A}"/>
                    </a:ext>
                  </a:extLst>
                </p14:cNvPr>
                <p14:cNvContentPartPr/>
                <p14:nvPr/>
              </p14:nvContentPartPr>
              <p14:xfrm>
                <a:off x="8290690" y="1911000"/>
                <a:ext cx="97560" cy="192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2177EC1-5F72-3C19-CB3C-1F1580E08B8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282050" y="1902360"/>
                  <a:ext cx="1152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4512261-892B-A907-8FF4-BAC671764000}"/>
                    </a:ext>
                  </a:extLst>
                </p14:cNvPr>
                <p14:cNvContentPartPr/>
                <p14:nvPr/>
              </p14:nvContentPartPr>
              <p14:xfrm>
                <a:off x="7936090" y="1879320"/>
                <a:ext cx="39600" cy="232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4512261-892B-A907-8FF4-BAC67176400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927090" y="1870320"/>
                  <a:ext cx="572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90E80CE-988E-0590-9C71-5200E762305F}"/>
                    </a:ext>
                  </a:extLst>
                </p14:cNvPr>
                <p14:cNvContentPartPr/>
                <p14:nvPr/>
              </p14:nvContentPartPr>
              <p14:xfrm>
                <a:off x="8089810" y="1885800"/>
                <a:ext cx="46800" cy="2512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90E80CE-988E-0590-9C71-5200E762305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080810" y="1876800"/>
                  <a:ext cx="644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8C6FAB0-8167-86B7-5B4B-2702801D7279}"/>
                    </a:ext>
                  </a:extLst>
                </p14:cNvPr>
                <p14:cNvContentPartPr/>
                <p14:nvPr/>
              </p14:nvContentPartPr>
              <p14:xfrm>
                <a:off x="7992610" y="1837200"/>
                <a:ext cx="144360" cy="208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8C6FAB0-8167-86B7-5B4B-2702801D727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983610" y="1828560"/>
                  <a:ext cx="1620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DA37CEB-CDE5-4110-8248-3BE1E933D565}"/>
                    </a:ext>
                  </a:extLst>
                </p14:cNvPr>
                <p14:cNvContentPartPr/>
                <p14:nvPr/>
              </p14:nvContentPartPr>
              <p14:xfrm>
                <a:off x="7981810" y="1968240"/>
                <a:ext cx="104040" cy="511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DA37CEB-CDE5-4110-8248-3BE1E933D56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972810" y="1959600"/>
                  <a:ext cx="1216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73979C7-13AA-6159-2E9F-D5EF85407AAB}"/>
                    </a:ext>
                  </a:extLst>
                </p14:cNvPr>
                <p14:cNvContentPartPr/>
                <p14:nvPr/>
              </p14:nvContentPartPr>
              <p14:xfrm>
                <a:off x="5549650" y="3104760"/>
                <a:ext cx="360" cy="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73979C7-13AA-6159-2E9F-D5EF85407AA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40650" y="30961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286D816-369E-4DC0-F40B-68856E159D84}"/>
                    </a:ext>
                  </a:extLst>
                </p14:cNvPr>
                <p14:cNvContentPartPr/>
                <p14:nvPr/>
              </p14:nvContentPartPr>
              <p14:xfrm>
                <a:off x="5519770" y="3079560"/>
                <a:ext cx="112680" cy="13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286D816-369E-4DC0-F40B-68856E159D8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510770" y="3070560"/>
                  <a:ext cx="1303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8691116-B98B-F669-6ECA-EEADD425D156}"/>
                    </a:ext>
                  </a:extLst>
                </p14:cNvPr>
                <p14:cNvContentPartPr/>
                <p14:nvPr/>
              </p14:nvContentPartPr>
              <p14:xfrm>
                <a:off x="6673570" y="3022320"/>
                <a:ext cx="19800" cy="950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8691116-B98B-F669-6ECA-EEADD425D15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64570" y="3013320"/>
                  <a:ext cx="374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6F0707C-5536-C624-7A53-7E12E3AFA203}"/>
                    </a:ext>
                  </a:extLst>
                </p14:cNvPr>
                <p14:cNvContentPartPr/>
                <p14:nvPr/>
              </p14:nvContentPartPr>
              <p14:xfrm>
                <a:off x="5841610" y="3151560"/>
                <a:ext cx="224640" cy="1249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6F0707C-5536-C624-7A53-7E12E3AFA20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832970" y="3142560"/>
                  <a:ext cx="2422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A241683-11AC-F8AA-26A0-9B2A63DF09F7}"/>
                    </a:ext>
                  </a:extLst>
                </p14:cNvPr>
                <p14:cNvContentPartPr/>
                <p14:nvPr/>
              </p14:nvContentPartPr>
              <p14:xfrm>
                <a:off x="6108370" y="3211320"/>
                <a:ext cx="32760" cy="77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A241683-11AC-F8AA-26A0-9B2A63DF09F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099730" y="3202680"/>
                  <a:ext cx="504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9C38622-D83C-D5D5-B2BB-C70FF0DE2C0A}"/>
                    </a:ext>
                  </a:extLst>
                </p14:cNvPr>
                <p14:cNvContentPartPr/>
                <p14:nvPr/>
              </p14:nvContentPartPr>
              <p14:xfrm>
                <a:off x="6196930" y="3208800"/>
                <a:ext cx="61920" cy="640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9C38622-D83C-D5D5-B2BB-C70FF0DE2C0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88290" y="3200160"/>
                  <a:ext cx="795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55ED4D7-C06C-9BA9-8C6B-687FF1F1286B}"/>
                    </a:ext>
                  </a:extLst>
                </p14:cNvPr>
                <p14:cNvContentPartPr/>
                <p14:nvPr/>
              </p14:nvContentPartPr>
              <p14:xfrm>
                <a:off x="6114130" y="3168480"/>
                <a:ext cx="19800" cy="748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55ED4D7-C06C-9BA9-8C6B-687FF1F1286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105130" y="3159480"/>
                  <a:ext cx="374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A85B91A-0F5B-07A5-46F0-A3C729290B96}"/>
                    </a:ext>
                  </a:extLst>
                </p14:cNvPr>
                <p14:cNvContentPartPr/>
                <p14:nvPr/>
              </p14:nvContentPartPr>
              <p14:xfrm>
                <a:off x="6195490" y="3174600"/>
                <a:ext cx="38880" cy="1098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A85B91A-0F5B-07A5-46F0-A3C729290B9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186490" y="3165960"/>
                  <a:ext cx="565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311CD5B-DF8C-AD98-AF8E-95313A202D39}"/>
                    </a:ext>
                  </a:extLst>
                </p14:cNvPr>
                <p14:cNvContentPartPr/>
                <p14:nvPr/>
              </p14:nvContentPartPr>
              <p14:xfrm>
                <a:off x="6940330" y="3231840"/>
                <a:ext cx="360" cy="86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311CD5B-DF8C-AD98-AF8E-95313A202D3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931690" y="3222840"/>
                  <a:ext cx="180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98E0E0E-1E93-4380-7C63-0A8C89D18C12}"/>
                    </a:ext>
                  </a:extLst>
                </p14:cNvPr>
                <p14:cNvContentPartPr/>
                <p14:nvPr/>
              </p14:nvContentPartPr>
              <p14:xfrm>
                <a:off x="6914770" y="2542800"/>
                <a:ext cx="148680" cy="356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98E0E0E-1E93-4380-7C63-0A8C89D18C1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906130" y="2534160"/>
                  <a:ext cx="1663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304EA61-61CA-AB7D-F838-FD36CBE41013}"/>
                    </a:ext>
                  </a:extLst>
                </p14:cNvPr>
                <p14:cNvContentPartPr/>
                <p14:nvPr/>
              </p14:nvContentPartPr>
              <p14:xfrm>
                <a:off x="7001890" y="2463600"/>
                <a:ext cx="21240" cy="202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304EA61-61CA-AB7D-F838-FD36CBE4101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993250" y="2454600"/>
                  <a:ext cx="388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A491578-DEF8-0ED9-01EC-97EFE3DDBBFF}"/>
                    </a:ext>
                  </a:extLst>
                </p14:cNvPr>
                <p14:cNvContentPartPr/>
                <p14:nvPr/>
              </p14:nvContentPartPr>
              <p14:xfrm>
                <a:off x="7199530" y="2294040"/>
                <a:ext cx="396000" cy="3477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A491578-DEF8-0ED9-01EC-97EFE3DDBBF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190530" y="2285040"/>
                  <a:ext cx="41364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EFEA6D8-4D03-0091-8750-913B3D0A1716}"/>
                    </a:ext>
                  </a:extLst>
                </p14:cNvPr>
                <p14:cNvContentPartPr/>
                <p14:nvPr/>
              </p14:nvContentPartPr>
              <p14:xfrm>
                <a:off x="5624530" y="2221680"/>
                <a:ext cx="1036080" cy="8139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EFEA6D8-4D03-0091-8750-913B3D0A171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615530" y="2212680"/>
                  <a:ext cx="1053720" cy="83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0827C82-CA7E-78D7-275B-E76B9AFF9D78}"/>
                    </a:ext>
                  </a:extLst>
                </p14:cNvPr>
                <p14:cNvContentPartPr/>
                <p14:nvPr/>
              </p14:nvContentPartPr>
              <p14:xfrm>
                <a:off x="4774930" y="2082360"/>
                <a:ext cx="126720" cy="72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0827C82-CA7E-78D7-275B-E76B9AFF9D7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765930" y="2073360"/>
                  <a:ext cx="1443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EC99F57-04DC-0D07-18C7-FB203FA6F6D2}"/>
                    </a:ext>
                  </a:extLst>
                </p14:cNvPr>
                <p14:cNvContentPartPr/>
                <p14:nvPr/>
              </p14:nvContentPartPr>
              <p14:xfrm>
                <a:off x="4959250" y="1908120"/>
                <a:ext cx="117000" cy="2448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EC99F57-04DC-0D07-18C7-FB203FA6F6D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50250" y="1899120"/>
                  <a:ext cx="1346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2892A64-308A-7D73-C02B-14CAF3F36268}"/>
                    </a:ext>
                  </a:extLst>
                </p14:cNvPr>
                <p14:cNvContentPartPr/>
                <p14:nvPr/>
              </p14:nvContentPartPr>
              <p14:xfrm>
                <a:off x="5096770" y="2006040"/>
                <a:ext cx="84960" cy="1616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2892A64-308A-7D73-C02B-14CAF3F3626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087770" y="1997400"/>
                  <a:ext cx="1026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6738AEE-6055-D1E4-CC6D-FF7626DEF839}"/>
                    </a:ext>
                  </a:extLst>
                </p14:cNvPr>
                <p14:cNvContentPartPr/>
                <p14:nvPr/>
              </p14:nvContentPartPr>
              <p14:xfrm>
                <a:off x="5186770" y="2011440"/>
                <a:ext cx="95040" cy="2372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6738AEE-6055-D1E4-CC6D-FF7626DEF83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177770" y="2002800"/>
                  <a:ext cx="1126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7455A09-2AD3-FB60-80C6-7286BDC0CC6D}"/>
                    </a:ext>
                  </a:extLst>
                </p14:cNvPr>
                <p14:cNvContentPartPr/>
                <p14:nvPr/>
              </p14:nvContentPartPr>
              <p14:xfrm>
                <a:off x="5332210" y="1904160"/>
                <a:ext cx="90720" cy="2365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7455A09-2AD3-FB60-80C6-7286BDC0CC6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323210" y="1895520"/>
                  <a:ext cx="1083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EDEB295-B49A-DD2D-045E-DFD205D2916D}"/>
                    </a:ext>
                  </a:extLst>
                </p14:cNvPr>
                <p14:cNvContentPartPr/>
                <p14:nvPr/>
              </p14:nvContentPartPr>
              <p14:xfrm>
                <a:off x="5397010" y="1922160"/>
                <a:ext cx="136440" cy="2599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EDEB295-B49A-DD2D-045E-DFD205D2916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388370" y="1913160"/>
                  <a:ext cx="1540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55236EC-DA7F-2045-1A58-83B500EC6885}"/>
                    </a:ext>
                  </a:extLst>
                </p14:cNvPr>
                <p14:cNvContentPartPr/>
                <p14:nvPr/>
              </p14:nvContentPartPr>
              <p14:xfrm>
                <a:off x="5560810" y="2007120"/>
                <a:ext cx="90360" cy="1674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55236EC-DA7F-2045-1A58-83B500EC688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552170" y="1998120"/>
                  <a:ext cx="1080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343E1C8-6D5B-3254-F722-DF3E7C46BC81}"/>
                    </a:ext>
                  </a:extLst>
                </p14:cNvPr>
                <p14:cNvContentPartPr/>
                <p14:nvPr/>
              </p14:nvContentPartPr>
              <p14:xfrm>
                <a:off x="5562250" y="2069040"/>
                <a:ext cx="113040" cy="583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343E1C8-6D5B-3254-F722-DF3E7C46BC8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553610" y="2060400"/>
                  <a:ext cx="1306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2F826DC-074A-932D-02B1-3969575E9E27}"/>
                    </a:ext>
                  </a:extLst>
                </p14:cNvPr>
                <p14:cNvContentPartPr/>
                <p14:nvPr/>
              </p14:nvContentPartPr>
              <p14:xfrm>
                <a:off x="5733970" y="2028000"/>
                <a:ext cx="47520" cy="1425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2F826DC-074A-932D-02B1-3969575E9E2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24970" y="2019360"/>
                  <a:ext cx="651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9EBBF41-0DA9-196E-CE10-C939D9C50D5A}"/>
                    </a:ext>
                  </a:extLst>
                </p14:cNvPr>
                <p14:cNvContentPartPr/>
                <p14:nvPr/>
              </p14:nvContentPartPr>
              <p14:xfrm>
                <a:off x="5800930" y="2062920"/>
                <a:ext cx="54000" cy="1274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9EBBF41-0DA9-196E-CE10-C939D9C50D5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791930" y="2054280"/>
                  <a:ext cx="716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4C6705B-9BD6-7CDE-70A0-73356A054408}"/>
                    </a:ext>
                  </a:extLst>
                </p14:cNvPr>
                <p14:cNvContentPartPr/>
                <p14:nvPr/>
              </p14:nvContentPartPr>
              <p14:xfrm>
                <a:off x="5670250" y="1993800"/>
                <a:ext cx="69480" cy="799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4C6705B-9BD6-7CDE-70A0-73356A05440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661610" y="1984800"/>
                  <a:ext cx="871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53D1520-2EB7-331D-B455-9AFA5280E6B0}"/>
                    </a:ext>
                  </a:extLst>
                </p14:cNvPr>
                <p14:cNvContentPartPr/>
                <p14:nvPr/>
              </p14:nvContentPartPr>
              <p14:xfrm>
                <a:off x="5705890" y="1930080"/>
                <a:ext cx="41040" cy="2610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53D1520-2EB7-331D-B455-9AFA5280E6B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697250" y="1921080"/>
                  <a:ext cx="586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5A6BC84-362C-CDA5-314B-DD65EEF53E3E}"/>
                    </a:ext>
                  </a:extLst>
                </p14:cNvPr>
                <p14:cNvContentPartPr/>
                <p14:nvPr/>
              </p14:nvContentPartPr>
              <p14:xfrm>
                <a:off x="5854210" y="1980840"/>
                <a:ext cx="50760" cy="2102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5A6BC84-362C-CDA5-314B-DD65EEF53E3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845570" y="1972200"/>
                  <a:ext cx="684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CF8E3AB-E7C2-D08F-8621-0AB8033A1CFE}"/>
                    </a:ext>
                  </a:extLst>
                </p14:cNvPr>
                <p14:cNvContentPartPr/>
                <p14:nvPr/>
              </p14:nvContentPartPr>
              <p14:xfrm>
                <a:off x="5606530" y="2190360"/>
                <a:ext cx="1035720" cy="9198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CF8E3AB-E7C2-D08F-8621-0AB8033A1CF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597890" y="2181720"/>
                  <a:ext cx="1053360" cy="9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D44C3BC-2B05-468A-A3E5-AA1955520F4A}"/>
                    </a:ext>
                  </a:extLst>
                </p14:cNvPr>
                <p14:cNvContentPartPr/>
                <p14:nvPr/>
              </p14:nvContentPartPr>
              <p14:xfrm>
                <a:off x="5863210" y="2782560"/>
                <a:ext cx="809280" cy="3225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D44C3BC-2B05-468A-A3E5-AA1955520F4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854570" y="2773920"/>
                  <a:ext cx="8269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226D147-0533-4381-4DA2-F97994FDA4B3}"/>
                    </a:ext>
                  </a:extLst>
                </p14:cNvPr>
                <p14:cNvContentPartPr/>
                <p14:nvPr/>
              </p14:nvContentPartPr>
              <p14:xfrm>
                <a:off x="6219970" y="2997120"/>
                <a:ext cx="453960" cy="828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226D147-0533-4381-4DA2-F97994FDA4B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211330" y="2988120"/>
                  <a:ext cx="4716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3C20531-0602-62E5-82B9-2869F589B07E}"/>
                    </a:ext>
                  </a:extLst>
                </p14:cNvPr>
                <p14:cNvContentPartPr/>
                <p14:nvPr/>
              </p14:nvContentPartPr>
              <p14:xfrm>
                <a:off x="6679690" y="3076320"/>
                <a:ext cx="3240" cy="979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3C20531-0602-62E5-82B9-2869F589B07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670690" y="3067680"/>
                  <a:ext cx="208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DF9C63D-2A91-C11D-06B3-958DC6D12D1E}"/>
                    </a:ext>
                  </a:extLst>
                </p14:cNvPr>
                <p14:cNvContentPartPr/>
                <p14:nvPr/>
              </p14:nvContentPartPr>
              <p14:xfrm>
                <a:off x="5587810" y="2235000"/>
                <a:ext cx="11880" cy="1256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DF9C63D-2A91-C11D-06B3-958DC6D12D1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578810" y="2226000"/>
                  <a:ext cx="295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72EAE8F-D34A-C49A-78AC-FB9C3A96B9E6}"/>
                    </a:ext>
                  </a:extLst>
                </p14:cNvPr>
                <p14:cNvContentPartPr/>
                <p14:nvPr/>
              </p14:nvContentPartPr>
              <p14:xfrm>
                <a:off x="5574490" y="2171640"/>
                <a:ext cx="13320" cy="2041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72EAE8F-D34A-C49A-78AC-FB9C3A96B9E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565850" y="2162640"/>
                  <a:ext cx="309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5735C7B-1399-81DD-DF53-8400C182B54C}"/>
                    </a:ext>
                  </a:extLst>
                </p14:cNvPr>
                <p14:cNvContentPartPr/>
                <p14:nvPr/>
              </p14:nvContentPartPr>
              <p14:xfrm>
                <a:off x="6153010" y="1719480"/>
                <a:ext cx="1027080" cy="716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5735C7B-1399-81DD-DF53-8400C182B54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144010" y="1710480"/>
                  <a:ext cx="1044720" cy="8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AA6AD078-3B92-0CC6-D94C-E803ABAFAAF4}"/>
                  </a:ext>
                </a:extLst>
              </p14:cNvPr>
              <p14:cNvContentPartPr/>
              <p14:nvPr/>
            </p14:nvContentPartPr>
            <p14:xfrm>
              <a:off x="5621290" y="1149240"/>
              <a:ext cx="23760" cy="29160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AA6AD078-3B92-0CC6-D94C-E803ABAFAAF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612650" y="1140240"/>
                <a:ext cx="4140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11B704BA-B2FC-4F9D-4942-EC0E4A6DA36E}"/>
                  </a:ext>
                </a:extLst>
              </p14:cNvPr>
              <p14:cNvContentPartPr/>
              <p14:nvPr/>
            </p14:nvContentPartPr>
            <p14:xfrm>
              <a:off x="2037850" y="2343000"/>
              <a:ext cx="733320" cy="5256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11B704BA-B2FC-4F9D-4942-EC0E4A6DA36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028850" y="2334000"/>
                <a:ext cx="75096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402F81CD-4D06-0B99-1B9B-BEAB18F112BA}"/>
                  </a:ext>
                </a:extLst>
              </p14:cNvPr>
              <p14:cNvContentPartPr/>
              <p14:nvPr/>
            </p14:nvContentPartPr>
            <p14:xfrm>
              <a:off x="1872970" y="5054520"/>
              <a:ext cx="926280" cy="709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402F81CD-4D06-0B99-1B9B-BEAB18F112B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864330" y="5045520"/>
                <a:ext cx="943920" cy="8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8D85A82-46B7-D256-DDCF-EA537C51C1C3}"/>
              </a:ext>
            </a:extLst>
          </p:cNvPr>
          <p:cNvGrpSpPr/>
          <p:nvPr/>
        </p:nvGrpSpPr>
        <p:grpSpPr>
          <a:xfrm>
            <a:off x="873970" y="2124840"/>
            <a:ext cx="3668760" cy="2517840"/>
            <a:chOff x="873970" y="2124840"/>
            <a:chExt cx="3668760" cy="251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172F81C-B387-66B3-9B1C-492AF2482DD6}"/>
                    </a:ext>
                  </a:extLst>
                </p14:cNvPr>
                <p14:cNvContentPartPr/>
                <p14:nvPr/>
              </p14:nvContentPartPr>
              <p14:xfrm>
                <a:off x="1060090" y="2172360"/>
                <a:ext cx="2515320" cy="24703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172F81C-B387-66B3-9B1C-492AF2482DD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51450" y="2163720"/>
                  <a:ext cx="2532960" cy="248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48B69F7-548D-9B2B-9B62-921CF8AEBC63}"/>
                    </a:ext>
                  </a:extLst>
                </p14:cNvPr>
                <p14:cNvContentPartPr/>
                <p14:nvPr/>
              </p14:nvContentPartPr>
              <p14:xfrm>
                <a:off x="3689170" y="2183880"/>
                <a:ext cx="360" cy="3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48B69F7-548D-9B2B-9B62-921CF8AEBC6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80170" y="21752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04051B4-F04A-B3A7-9CBE-EF54A7551BF0}"/>
                    </a:ext>
                  </a:extLst>
                </p14:cNvPr>
                <p14:cNvContentPartPr/>
                <p14:nvPr/>
              </p14:nvContentPartPr>
              <p14:xfrm>
                <a:off x="3676210" y="2273160"/>
                <a:ext cx="7200" cy="1400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04051B4-F04A-B3A7-9CBE-EF54A7551BF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667570" y="2264160"/>
                  <a:ext cx="248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687EA9D-2825-74A0-2982-09530552DF30}"/>
                    </a:ext>
                  </a:extLst>
                </p14:cNvPr>
                <p14:cNvContentPartPr/>
                <p14:nvPr/>
              </p14:nvContentPartPr>
              <p14:xfrm>
                <a:off x="3663610" y="2546040"/>
                <a:ext cx="25200" cy="3236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687EA9D-2825-74A0-2982-09530552DF3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654970" y="2537400"/>
                  <a:ext cx="4284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8211CA1-343B-B5A5-CBB0-342D23CF43FE}"/>
                    </a:ext>
                  </a:extLst>
                </p14:cNvPr>
                <p14:cNvContentPartPr/>
                <p14:nvPr/>
              </p14:nvContentPartPr>
              <p14:xfrm>
                <a:off x="3574330" y="3187560"/>
                <a:ext cx="102960" cy="5331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8211CA1-343B-B5A5-CBB0-342D23CF43F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565690" y="3178560"/>
                  <a:ext cx="12060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91AC89E-9565-C0CA-90C0-F6248EB01DBC}"/>
                    </a:ext>
                  </a:extLst>
                </p14:cNvPr>
                <p14:cNvContentPartPr/>
                <p14:nvPr/>
              </p14:nvContentPartPr>
              <p14:xfrm>
                <a:off x="3517450" y="3905040"/>
                <a:ext cx="47160" cy="4377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91AC89E-9565-C0CA-90C0-F6248EB01DB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508450" y="3896040"/>
                  <a:ext cx="6480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F1E22BF-B581-1C93-1056-29A2A466187B}"/>
                    </a:ext>
                  </a:extLst>
                </p14:cNvPr>
                <p14:cNvContentPartPr/>
                <p14:nvPr/>
              </p14:nvContentPartPr>
              <p14:xfrm>
                <a:off x="3517810" y="4451160"/>
                <a:ext cx="9000" cy="478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F1E22BF-B581-1C93-1056-29A2A466187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508810" y="4442160"/>
                  <a:ext cx="266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E6C8980-8035-3F96-376B-0336FEB03776}"/>
                    </a:ext>
                  </a:extLst>
                </p14:cNvPr>
                <p14:cNvContentPartPr/>
                <p14:nvPr/>
              </p14:nvContentPartPr>
              <p14:xfrm>
                <a:off x="3618970" y="4368000"/>
                <a:ext cx="32400" cy="1749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E6C8980-8035-3F96-376B-0336FEB0377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609970" y="4359360"/>
                  <a:ext cx="50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F963B1B-D73B-1A94-CAA7-8D50606572F0}"/>
                    </a:ext>
                  </a:extLst>
                </p14:cNvPr>
                <p14:cNvContentPartPr/>
                <p14:nvPr/>
              </p14:nvContentPartPr>
              <p14:xfrm>
                <a:off x="3851890" y="2190360"/>
                <a:ext cx="105840" cy="22575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F963B1B-D73B-1A94-CAA7-8D50606572F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842890" y="2181720"/>
                  <a:ext cx="123480" cy="22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38A5062-C0CA-836E-485B-A3E4ECF608B3}"/>
                    </a:ext>
                  </a:extLst>
                </p14:cNvPr>
                <p14:cNvContentPartPr/>
                <p14:nvPr/>
              </p14:nvContentPartPr>
              <p14:xfrm>
                <a:off x="3682690" y="4209960"/>
                <a:ext cx="180000" cy="3405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38A5062-C0CA-836E-485B-A3E4ECF608B3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674050" y="4200960"/>
                  <a:ext cx="19764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9A21892-9D09-814A-B51B-E5EBE87EA62C}"/>
                    </a:ext>
                  </a:extLst>
                </p14:cNvPr>
                <p14:cNvContentPartPr/>
                <p14:nvPr/>
              </p14:nvContentPartPr>
              <p14:xfrm>
                <a:off x="3841450" y="2124840"/>
                <a:ext cx="175680" cy="2635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9A21892-9D09-814A-B51B-E5EBE87EA62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832810" y="2115840"/>
                  <a:ext cx="1933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682CD70-1BD5-CD20-EED6-F26E835F9257}"/>
                    </a:ext>
                  </a:extLst>
                </p14:cNvPr>
                <p14:cNvContentPartPr/>
                <p14:nvPr/>
              </p14:nvContentPartPr>
              <p14:xfrm>
                <a:off x="4144210" y="2938080"/>
                <a:ext cx="398520" cy="3859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682CD70-1BD5-CD20-EED6-F26E835F925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135570" y="2929080"/>
                  <a:ext cx="4161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DF7C0F2-DC15-B6C0-B97D-C58517F04C07}"/>
                    </a:ext>
                  </a:extLst>
                </p14:cNvPr>
                <p14:cNvContentPartPr/>
                <p14:nvPr/>
              </p14:nvContentPartPr>
              <p14:xfrm>
                <a:off x="3949450" y="3182880"/>
                <a:ext cx="172800" cy="180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DF7C0F2-DC15-B6C0-B97D-C58517F04C07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940810" y="3174240"/>
                  <a:ext cx="1904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C3073BF-6BC7-C655-8E90-17B36BD2F7DB}"/>
                    </a:ext>
                  </a:extLst>
                </p14:cNvPr>
                <p14:cNvContentPartPr/>
                <p14:nvPr/>
              </p14:nvContentPartPr>
              <p14:xfrm>
                <a:off x="4056730" y="3073080"/>
                <a:ext cx="26280" cy="2228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C3073BF-6BC7-C655-8E90-17B36BD2F7D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048090" y="3064440"/>
                  <a:ext cx="439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F7DA162-001A-632C-B774-C1E28D217187}"/>
                    </a:ext>
                  </a:extLst>
                </p14:cNvPr>
                <p14:cNvContentPartPr/>
                <p14:nvPr/>
              </p14:nvContentPartPr>
              <p14:xfrm>
                <a:off x="873970" y="4487880"/>
                <a:ext cx="160920" cy="1422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F7DA162-001A-632C-B774-C1E28D21718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64970" y="4479240"/>
                  <a:ext cx="178560" cy="15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7217B049-6E85-284C-EDB3-5A94571912A5}"/>
                  </a:ext>
                </a:extLst>
              </p14:cNvPr>
              <p14:cNvContentPartPr/>
              <p14:nvPr/>
            </p14:nvContentPartPr>
            <p14:xfrm>
              <a:off x="2604130" y="2361720"/>
              <a:ext cx="209160" cy="3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7217B049-6E85-284C-EDB3-5A94571912A5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2595490" y="2353080"/>
                <a:ext cx="226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A419EC6D-9CE6-2045-B707-F48DA85E08C2}"/>
                  </a:ext>
                </a:extLst>
              </p14:cNvPr>
              <p14:cNvContentPartPr/>
              <p14:nvPr/>
            </p14:nvContentPartPr>
            <p14:xfrm>
              <a:off x="1092130" y="4603440"/>
              <a:ext cx="360" cy="36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A419EC6D-9CE6-2045-B707-F48DA85E08C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83130" y="45944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17A35012-DFFD-0245-9A2F-95F87C85FCB3}"/>
                  </a:ext>
                </a:extLst>
              </p14:cNvPr>
              <p14:cNvContentPartPr/>
              <p14:nvPr/>
            </p14:nvContentPartPr>
            <p14:xfrm>
              <a:off x="7130770" y="1530120"/>
              <a:ext cx="1440" cy="36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17A35012-DFFD-0245-9A2F-95F87C85FCB3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121770" y="1521120"/>
                <a:ext cx="1908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F687619-4D28-437B-FC98-027507EF9A20}"/>
              </a:ext>
            </a:extLst>
          </p:cNvPr>
          <p:cNvGrpSpPr/>
          <p:nvPr/>
        </p:nvGrpSpPr>
        <p:grpSpPr>
          <a:xfrm>
            <a:off x="1376170" y="3181080"/>
            <a:ext cx="1787040" cy="551880"/>
            <a:chOff x="1376170" y="3181080"/>
            <a:chExt cx="1787040" cy="55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C242BCC-A35E-E2D8-4603-75FE81A6C0E9}"/>
                    </a:ext>
                  </a:extLst>
                </p14:cNvPr>
                <p14:cNvContentPartPr/>
                <p14:nvPr/>
              </p14:nvContentPartPr>
              <p14:xfrm>
                <a:off x="1376170" y="3543240"/>
                <a:ext cx="80640" cy="3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C242BCC-A35E-E2D8-4603-75FE81A6C0E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367530" y="3534240"/>
                  <a:ext cx="98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7A5BE20-7554-F2AB-F8A8-103A827859DD}"/>
                    </a:ext>
                  </a:extLst>
                </p14:cNvPr>
                <p14:cNvContentPartPr/>
                <p14:nvPr/>
              </p14:nvContentPartPr>
              <p14:xfrm>
                <a:off x="1557250" y="3299880"/>
                <a:ext cx="107640" cy="3574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7A5BE20-7554-F2AB-F8A8-103A827859D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548610" y="3291240"/>
                  <a:ext cx="12528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6AF4ACB-70AA-DDD3-EDB2-94C72C962D90}"/>
                    </a:ext>
                  </a:extLst>
                </p14:cNvPr>
                <p14:cNvContentPartPr/>
                <p14:nvPr/>
              </p14:nvContentPartPr>
              <p14:xfrm>
                <a:off x="1622770" y="3503640"/>
                <a:ext cx="92160" cy="1166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6AF4ACB-70AA-DDD3-EDB2-94C72C962D9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613770" y="3495000"/>
                  <a:ext cx="1098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A5C81A5-1DCA-EC79-2494-EE08C87F2861}"/>
                    </a:ext>
                  </a:extLst>
                </p14:cNvPr>
                <p14:cNvContentPartPr/>
                <p14:nvPr/>
              </p14:nvContentPartPr>
              <p14:xfrm>
                <a:off x="1703050" y="3473400"/>
                <a:ext cx="132120" cy="2595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A5C81A5-1DCA-EC79-2494-EE08C87F286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694410" y="3464400"/>
                  <a:ext cx="1497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E914E10-865C-70E2-9929-DD67D7B4B260}"/>
                    </a:ext>
                  </a:extLst>
                </p14:cNvPr>
                <p14:cNvContentPartPr/>
                <p14:nvPr/>
              </p14:nvContentPartPr>
              <p14:xfrm>
                <a:off x="2012290" y="3225720"/>
                <a:ext cx="140400" cy="3682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E914E10-865C-70E2-9929-DD67D7B4B26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003650" y="3216720"/>
                  <a:ext cx="15804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ABEF696-BCC9-0FA3-953B-BF16C248CF02}"/>
                    </a:ext>
                  </a:extLst>
                </p14:cNvPr>
                <p14:cNvContentPartPr/>
                <p14:nvPr/>
              </p14:nvContentPartPr>
              <p14:xfrm>
                <a:off x="2076370" y="3442440"/>
                <a:ext cx="77400" cy="1188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ABEF696-BCC9-0FA3-953B-BF16C248CF0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067370" y="3433800"/>
                  <a:ext cx="950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908365F-42DD-1400-D8B9-28D1D6221D18}"/>
                    </a:ext>
                  </a:extLst>
                </p14:cNvPr>
                <p14:cNvContentPartPr/>
                <p14:nvPr/>
              </p14:nvContentPartPr>
              <p14:xfrm>
                <a:off x="2222170" y="3510480"/>
                <a:ext cx="165600" cy="144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908365F-42DD-1400-D8B9-28D1D6221D1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213530" y="3501480"/>
                  <a:ext cx="1832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152E823-A7DA-298E-BBB9-6DA86AB8C079}"/>
                    </a:ext>
                  </a:extLst>
                </p14:cNvPr>
                <p14:cNvContentPartPr/>
                <p14:nvPr/>
              </p14:nvContentPartPr>
              <p14:xfrm>
                <a:off x="2457250" y="3364680"/>
                <a:ext cx="135000" cy="2775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152E823-A7DA-298E-BBB9-6DA86AB8C07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448250" y="3356040"/>
                  <a:ext cx="1526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C8304F9-9FBC-4D6E-EA52-969F347DCE1C}"/>
                    </a:ext>
                  </a:extLst>
                </p14:cNvPr>
                <p14:cNvContentPartPr/>
                <p14:nvPr/>
              </p14:nvContentPartPr>
              <p14:xfrm>
                <a:off x="2691970" y="3561960"/>
                <a:ext cx="44640" cy="900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C8304F9-9FBC-4D6E-EA52-969F347DCE1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683330" y="3552960"/>
                  <a:ext cx="622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1054052-D0DA-E306-C580-891022A827F8}"/>
                    </a:ext>
                  </a:extLst>
                </p14:cNvPr>
                <p14:cNvContentPartPr/>
                <p14:nvPr/>
              </p14:nvContentPartPr>
              <p14:xfrm>
                <a:off x="2658490" y="3483480"/>
                <a:ext cx="105840" cy="2152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1054052-D0DA-E306-C580-891022A827F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649490" y="3474840"/>
                  <a:ext cx="1234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4D5D796-1D8B-922E-02B4-37CBB64D7887}"/>
                    </a:ext>
                  </a:extLst>
                </p14:cNvPr>
                <p14:cNvContentPartPr/>
                <p14:nvPr/>
              </p14:nvContentPartPr>
              <p14:xfrm>
                <a:off x="2711050" y="3588600"/>
                <a:ext cx="56880" cy="165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4D5D796-1D8B-922E-02B4-37CBB64D788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702410" y="3579960"/>
                  <a:ext cx="745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2E3483A-1276-1EF3-AFD6-DB0BBD26C77A}"/>
                    </a:ext>
                  </a:extLst>
                </p14:cNvPr>
                <p14:cNvContentPartPr/>
                <p14:nvPr/>
              </p14:nvContentPartPr>
              <p14:xfrm>
                <a:off x="2844610" y="3561240"/>
                <a:ext cx="55440" cy="540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2E3483A-1276-1EF3-AFD6-DB0BBD26C77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835610" y="3552600"/>
                  <a:ext cx="730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807A8A0-51A7-FA24-11F1-E737B34CE323}"/>
                    </a:ext>
                  </a:extLst>
                </p14:cNvPr>
                <p14:cNvContentPartPr/>
                <p14:nvPr/>
              </p14:nvContentPartPr>
              <p14:xfrm>
                <a:off x="2907250" y="3561960"/>
                <a:ext cx="39240" cy="921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807A8A0-51A7-FA24-11F1-E737B34CE32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898250" y="3553320"/>
                  <a:ext cx="568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E429699-68CF-1B0A-D151-45B495E2EC57}"/>
                    </a:ext>
                  </a:extLst>
                </p14:cNvPr>
                <p14:cNvContentPartPr/>
                <p14:nvPr/>
              </p14:nvContentPartPr>
              <p14:xfrm>
                <a:off x="2791690" y="3536760"/>
                <a:ext cx="15120" cy="1206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E429699-68CF-1B0A-D151-45B495E2EC5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783050" y="3527760"/>
                  <a:ext cx="327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D59A974-670E-BC9A-C6A9-53421EE0618E}"/>
                    </a:ext>
                  </a:extLst>
                </p14:cNvPr>
                <p14:cNvContentPartPr/>
                <p14:nvPr/>
              </p14:nvContentPartPr>
              <p14:xfrm>
                <a:off x="2958370" y="3466920"/>
                <a:ext cx="21960" cy="1519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D59A974-670E-BC9A-C6A9-53421EE0618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949370" y="3457920"/>
                  <a:ext cx="396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81B8ACA-C612-73B9-5BDC-0082CB4E0C6B}"/>
                    </a:ext>
                  </a:extLst>
                </p14:cNvPr>
                <p14:cNvContentPartPr/>
                <p14:nvPr/>
              </p14:nvContentPartPr>
              <p14:xfrm>
                <a:off x="2660290" y="3604080"/>
                <a:ext cx="142920" cy="93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81B8ACA-C612-73B9-5BDC-0082CB4E0C6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651650" y="3595080"/>
                  <a:ext cx="1605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7FE580CA-4DF8-5ABC-DA40-1BF58440F775}"/>
                    </a:ext>
                  </a:extLst>
                </p14:cNvPr>
                <p14:cNvContentPartPr/>
                <p14:nvPr/>
              </p14:nvContentPartPr>
              <p14:xfrm>
                <a:off x="3111010" y="3181080"/>
                <a:ext cx="52200" cy="4964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7FE580CA-4DF8-5ABC-DA40-1BF58440F77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102370" y="3172080"/>
                  <a:ext cx="69840" cy="51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01948221-7EBE-5BC9-63C7-BEA07933D810}"/>
              </a:ext>
            </a:extLst>
          </p:cNvPr>
          <p:cNvGrpSpPr/>
          <p:nvPr/>
        </p:nvGrpSpPr>
        <p:grpSpPr>
          <a:xfrm>
            <a:off x="5401690" y="165000"/>
            <a:ext cx="3018960" cy="603360"/>
            <a:chOff x="5401690" y="165000"/>
            <a:chExt cx="3018960" cy="60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2EF3049-5CD4-EA78-ABF7-C567B71E16C3}"/>
                    </a:ext>
                  </a:extLst>
                </p14:cNvPr>
                <p14:cNvContentPartPr/>
                <p14:nvPr/>
              </p14:nvContentPartPr>
              <p14:xfrm>
                <a:off x="5429050" y="250680"/>
                <a:ext cx="319680" cy="2707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2EF3049-5CD4-EA78-ABF7-C567B71E16C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420410" y="242040"/>
                  <a:ext cx="3373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4C2D71D-E656-02CF-D325-DA4E91A1B19E}"/>
                    </a:ext>
                  </a:extLst>
                </p14:cNvPr>
                <p14:cNvContentPartPr/>
                <p14:nvPr/>
              </p14:nvContentPartPr>
              <p14:xfrm>
                <a:off x="5657650" y="423120"/>
                <a:ext cx="268200" cy="842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4C2D71D-E656-02CF-D325-DA4E91A1B19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648650" y="414480"/>
                  <a:ext cx="2858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8673AFC-926F-26EF-582E-994350095EC0}"/>
                    </a:ext>
                  </a:extLst>
                </p14:cNvPr>
                <p14:cNvContentPartPr/>
                <p14:nvPr/>
              </p14:nvContentPartPr>
              <p14:xfrm>
                <a:off x="5964730" y="418800"/>
                <a:ext cx="127440" cy="1047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8673AFC-926F-26EF-582E-994350095EC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956090" y="409800"/>
                  <a:ext cx="1450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61F7B30-F1C7-43A4-32CD-BD26A7372278}"/>
                    </a:ext>
                  </a:extLst>
                </p14:cNvPr>
                <p14:cNvContentPartPr/>
                <p14:nvPr/>
              </p14:nvContentPartPr>
              <p14:xfrm>
                <a:off x="6120250" y="418800"/>
                <a:ext cx="52200" cy="1659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61F7B30-F1C7-43A4-32CD-BD26A737227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111250" y="409800"/>
                  <a:ext cx="698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75BBADC-1104-C006-7086-E37B749DBED3}"/>
                    </a:ext>
                  </a:extLst>
                </p14:cNvPr>
                <p14:cNvContentPartPr/>
                <p14:nvPr/>
              </p14:nvContentPartPr>
              <p14:xfrm>
                <a:off x="5903170" y="348960"/>
                <a:ext cx="115560" cy="3060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75BBADC-1104-C006-7086-E37B749DBED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894170" y="339960"/>
                  <a:ext cx="13320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2D19731-DCA2-5C5F-F73B-FBC1D4EB6AD5}"/>
                    </a:ext>
                  </a:extLst>
                </p14:cNvPr>
                <p14:cNvContentPartPr/>
                <p14:nvPr/>
              </p14:nvContentPartPr>
              <p14:xfrm>
                <a:off x="6209890" y="431400"/>
                <a:ext cx="34560" cy="2282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2D19731-DCA2-5C5F-F73B-FBC1D4EB6AD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201250" y="422760"/>
                  <a:ext cx="522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BBE6BA7-3650-87AA-34E0-8050DE4C3F90}"/>
                    </a:ext>
                  </a:extLst>
                </p14:cNvPr>
                <p14:cNvContentPartPr/>
                <p14:nvPr/>
              </p14:nvContentPartPr>
              <p14:xfrm>
                <a:off x="6406810" y="355080"/>
                <a:ext cx="333000" cy="266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BBE6BA7-3650-87AA-34E0-8050DE4C3F9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398170" y="346440"/>
                  <a:ext cx="3506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E9176F8-21B3-ED88-3EFE-107F17EA177C}"/>
                    </a:ext>
                  </a:extLst>
                </p14:cNvPr>
                <p14:cNvContentPartPr/>
                <p14:nvPr/>
              </p14:nvContentPartPr>
              <p14:xfrm>
                <a:off x="6837730" y="304680"/>
                <a:ext cx="109800" cy="4190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E9176F8-21B3-ED88-3EFE-107F17EA177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829090" y="295680"/>
                  <a:ext cx="12744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2CFFC1A-1CEF-1AFA-06C1-F719ECE60E8A}"/>
                    </a:ext>
                  </a:extLst>
                </p14:cNvPr>
                <p14:cNvContentPartPr/>
                <p14:nvPr/>
              </p14:nvContentPartPr>
              <p14:xfrm>
                <a:off x="7213210" y="393240"/>
                <a:ext cx="171720" cy="3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2CFFC1A-1CEF-1AFA-06C1-F719ECE60E8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204570" y="384600"/>
                  <a:ext cx="189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CAFF2931-744E-D419-206F-9B0F44F1BD02}"/>
                    </a:ext>
                  </a:extLst>
                </p14:cNvPr>
                <p14:cNvContentPartPr/>
                <p14:nvPr/>
              </p14:nvContentPartPr>
              <p14:xfrm>
                <a:off x="7257850" y="463080"/>
                <a:ext cx="101880" cy="205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CAFF2931-744E-D419-206F-9B0F44F1BD0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249210" y="454440"/>
                  <a:ext cx="1195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CF2AE6C-ED19-4B94-1095-0AC0D9E07B44}"/>
                    </a:ext>
                  </a:extLst>
                </p14:cNvPr>
                <p14:cNvContentPartPr/>
                <p14:nvPr/>
              </p14:nvContentPartPr>
              <p14:xfrm>
                <a:off x="7592650" y="346440"/>
                <a:ext cx="210600" cy="2332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CF2AE6C-ED19-4B94-1095-0AC0D9E07B4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584010" y="337440"/>
                  <a:ext cx="2282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1CC5831-C83E-F2D7-0FD2-01899CF22DC9}"/>
                    </a:ext>
                  </a:extLst>
                </p14:cNvPr>
                <p14:cNvContentPartPr/>
                <p14:nvPr/>
              </p14:nvContentPartPr>
              <p14:xfrm>
                <a:off x="7815130" y="379560"/>
                <a:ext cx="160200" cy="2116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1CC5831-C83E-F2D7-0FD2-01899CF22DC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806490" y="370560"/>
                  <a:ext cx="1778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CDB37953-86B8-C357-C935-682F347DC9C7}"/>
                    </a:ext>
                  </a:extLst>
                </p14:cNvPr>
                <p14:cNvContentPartPr/>
                <p14:nvPr/>
              </p14:nvContentPartPr>
              <p14:xfrm>
                <a:off x="8067850" y="422760"/>
                <a:ext cx="55800" cy="1990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CDB37953-86B8-C357-C935-682F347DC9C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058850" y="413760"/>
                  <a:ext cx="734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1713015-86B3-0A52-EA50-B0E311ECD6EA}"/>
                    </a:ext>
                  </a:extLst>
                </p14:cNvPr>
                <p14:cNvContentPartPr/>
                <p14:nvPr/>
              </p14:nvContentPartPr>
              <p14:xfrm>
                <a:off x="8205730" y="463080"/>
                <a:ext cx="90360" cy="1990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1713015-86B3-0A52-EA50-B0E311ECD6E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197090" y="454440"/>
                  <a:ext cx="1080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2EA52D7-B01D-564A-5957-EF68F8C18BBB}"/>
                    </a:ext>
                  </a:extLst>
                </p14:cNvPr>
                <p14:cNvContentPartPr/>
                <p14:nvPr/>
              </p14:nvContentPartPr>
              <p14:xfrm>
                <a:off x="8286370" y="387120"/>
                <a:ext cx="8640" cy="2538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2EA52D7-B01D-564A-5957-EF68F8C18BB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277730" y="378120"/>
                  <a:ext cx="262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0CEC950-53F0-F206-2216-347FE2D5CFEA}"/>
                    </a:ext>
                  </a:extLst>
                </p14:cNvPr>
                <p14:cNvContentPartPr/>
                <p14:nvPr/>
              </p14:nvContentPartPr>
              <p14:xfrm>
                <a:off x="8191330" y="519960"/>
                <a:ext cx="229320" cy="136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0CEC950-53F0-F206-2216-347FE2D5CFE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182330" y="510960"/>
                  <a:ext cx="2469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D87E03E-3D04-A653-271F-CACE0213B783}"/>
                    </a:ext>
                  </a:extLst>
                </p14:cNvPr>
                <p14:cNvContentPartPr/>
                <p14:nvPr/>
              </p14:nvContentPartPr>
              <p14:xfrm>
                <a:off x="5401690" y="165000"/>
                <a:ext cx="186480" cy="4669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FD87E03E-3D04-A653-271F-CACE0213B78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392690" y="156000"/>
                  <a:ext cx="20412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7304F1B-54A3-D1F3-D2F6-AB4BAD849A99}"/>
                    </a:ext>
                  </a:extLst>
                </p14:cNvPr>
                <p14:cNvContentPartPr/>
                <p14:nvPr/>
              </p14:nvContentPartPr>
              <p14:xfrm>
                <a:off x="7086130" y="240960"/>
                <a:ext cx="89280" cy="5274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7304F1B-54A3-D1F3-D2F6-AB4BAD849A9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077490" y="231960"/>
                  <a:ext cx="10692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CE3C615-1F04-68BA-AB6C-6B3E409EACFE}"/>
                    </a:ext>
                  </a:extLst>
                </p14:cNvPr>
                <p14:cNvContentPartPr/>
                <p14:nvPr/>
              </p14:nvContentPartPr>
              <p14:xfrm>
                <a:off x="7234810" y="501240"/>
                <a:ext cx="57600" cy="136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CE3C615-1F04-68BA-AB6C-6B3E409EACF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226170" y="492600"/>
                  <a:ext cx="752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651ABA61-566C-8513-2EF2-F6C3619A65A8}"/>
                    </a:ext>
                  </a:extLst>
                </p14:cNvPr>
                <p14:cNvContentPartPr/>
                <p14:nvPr/>
              </p14:nvContentPartPr>
              <p14:xfrm>
                <a:off x="5873650" y="444360"/>
                <a:ext cx="360" cy="1206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651ABA61-566C-8513-2EF2-F6C3619A65A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864650" y="435360"/>
                  <a:ext cx="18000" cy="13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38333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590550"/>
            <a:ext cx="6896100" cy="39528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348B5C8-6082-071F-4CA6-F8B778D50839}"/>
                  </a:ext>
                </a:extLst>
              </p14:cNvPr>
              <p14:cNvContentPartPr/>
              <p14:nvPr/>
            </p14:nvContentPartPr>
            <p14:xfrm>
              <a:off x="1180690" y="952320"/>
              <a:ext cx="38160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348B5C8-6082-071F-4CA6-F8B778D508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2050" y="943320"/>
                <a:ext cx="3992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BBFB6CD9-AD9B-F16C-3101-F6AC486C3D10}"/>
              </a:ext>
            </a:extLst>
          </p:cNvPr>
          <p:cNvGrpSpPr/>
          <p:nvPr/>
        </p:nvGrpSpPr>
        <p:grpSpPr>
          <a:xfrm>
            <a:off x="1168090" y="867000"/>
            <a:ext cx="6370920" cy="587520"/>
            <a:chOff x="1168090" y="867000"/>
            <a:chExt cx="6370920" cy="58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C7EEBBB-D721-340B-B96D-12E53E828495}"/>
                    </a:ext>
                  </a:extLst>
                </p14:cNvPr>
                <p14:cNvContentPartPr/>
                <p14:nvPr/>
              </p14:nvContentPartPr>
              <p14:xfrm>
                <a:off x="2222170" y="869160"/>
                <a:ext cx="1428840" cy="33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C7EEBBB-D721-340B-B96D-12E53E82849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213530" y="860520"/>
                  <a:ext cx="14464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028F670-C88C-B880-F3DF-9F06593DE367}"/>
                    </a:ext>
                  </a:extLst>
                </p14:cNvPr>
                <p14:cNvContentPartPr/>
                <p14:nvPr/>
              </p14:nvContentPartPr>
              <p14:xfrm>
                <a:off x="3612850" y="869880"/>
                <a:ext cx="574560" cy="6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028F670-C88C-B880-F3DF-9F06593DE36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04210" y="860880"/>
                  <a:ext cx="5922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F641DB4-4438-6E20-B7EE-24BDC318B24E}"/>
                    </a:ext>
                  </a:extLst>
                </p14:cNvPr>
                <p14:cNvContentPartPr/>
                <p14:nvPr/>
              </p14:nvContentPartPr>
              <p14:xfrm>
                <a:off x="4463890" y="913800"/>
                <a:ext cx="798120" cy="7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F641DB4-4438-6E20-B7EE-24BDC318B24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454890" y="904800"/>
                  <a:ext cx="8157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BA45B9B-93E0-7C55-6062-40E0C41AD37F}"/>
                    </a:ext>
                  </a:extLst>
                </p14:cNvPr>
                <p14:cNvContentPartPr/>
                <p14:nvPr/>
              </p14:nvContentPartPr>
              <p14:xfrm>
                <a:off x="5346610" y="867000"/>
                <a:ext cx="974520" cy="9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BA45B9B-93E0-7C55-6062-40E0C41AD37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337610" y="858000"/>
                  <a:ext cx="9921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032C4D7-E2D5-FD69-82AF-F5186F832F4F}"/>
                    </a:ext>
                  </a:extLst>
                </p14:cNvPr>
                <p14:cNvContentPartPr/>
                <p14:nvPr/>
              </p14:nvContentPartPr>
              <p14:xfrm>
                <a:off x="7029250" y="882480"/>
                <a:ext cx="509760" cy="27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032C4D7-E2D5-FD69-82AF-F5186F832F4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20250" y="873480"/>
                  <a:ext cx="5274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9DF6551-8B51-4505-1B02-2B3742F089E2}"/>
                    </a:ext>
                  </a:extLst>
                </p14:cNvPr>
                <p14:cNvContentPartPr/>
                <p14:nvPr/>
              </p14:nvContentPartPr>
              <p14:xfrm>
                <a:off x="1168090" y="1226280"/>
                <a:ext cx="906480" cy="75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9DF6551-8B51-4505-1B02-2B3742F089E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59450" y="1217280"/>
                  <a:ext cx="9241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24B8B8A-9D75-6100-AE61-16F50B6FB8B8}"/>
                    </a:ext>
                  </a:extLst>
                </p14:cNvPr>
                <p14:cNvContentPartPr/>
                <p14:nvPr/>
              </p14:nvContentPartPr>
              <p14:xfrm>
                <a:off x="2578570" y="1009560"/>
                <a:ext cx="1206360" cy="444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24B8B8A-9D75-6100-AE61-16F50B6FB8B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569930" y="1000560"/>
                  <a:ext cx="122400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F76CB30-ABFF-F5AF-3631-B98510313006}"/>
                    </a:ext>
                  </a:extLst>
                </p14:cNvPr>
                <p14:cNvContentPartPr/>
                <p14:nvPr/>
              </p14:nvContentPartPr>
              <p14:xfrm>
                <a:off x="1168090" y="910200"/>
                <a:ext cx="1139400" cy="37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F76CB30-ABFF-F5AF-3631-B9851031300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59450" y="901200"/>
                  <a:ext cx="1157040" cy="5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427CC2D-6FBC-8235-2B48-AB8968FF0884}"/>
                  </a:ext>
                </a:extLst>
              </p14:cNvPr>
              <p14:cNvContentPartPr/>
              <p14:nvPr/>
            </p14:nvContentPartPr>
            <p14:xfrm>
              <a:off x="2241250" y="1929360"/>
              <a:ext cx="888840" cy="20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427CC2D-6FBC-8235-2B48-AB8968FF088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232610" y="1920720"/>
                <a:ext cx="90648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008218F-4C02-4BA4-EEE4-948D7A6539F5}"/>
                  </a:ext>
                </a:extLst>
              </p14:cNvPr>
              <p14:cNvContentPartPr/>
              <p14:nvPr/>
            </p14:nvContentPartPr>
            <p14:xfrm>
              <a:off x="1796650" y="2571240"/>
              <a:ext cx="952200" cy="33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008218F-4C02-4BA4-EEE4-948D7A6539F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788010" y="2562600"/>
                <a:ext cx="96984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77601AD-8264-95EE-8CB2-FE749A937BD9}"/>
                  </a:ext>
                </a:extLst>
              </p14:cNvPr>
              <p14:cNvContentPartPr/>
              <p14:nvPr/>
            </p14:nvContentPartPr>
            <p14:xfrm>
              <a:off x="1371490" y="2590680"/>
              <a:ext cx="402120" cy="147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77601AD-8264-95EE-8CB2-FE749A937BD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362490" y="2581680"/>
                <a:ext cx="41976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1F1EBFA-8FDD-5ED8-6299-6308F7847C8D}"/>
                  </a:ext>
                </a:extLst>
              </p14:cNvPr>
              <p14:cNvContentPartPr/>
              <p14:nvPr/>
            </p14:nvContentPartPr>
            <p14:xfrm>
              <a:off x="1287250" y="2340120"/>
              <a:ext cx="415440" cy="3272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1F1EBFA-8FDD-5ED8-6299-6308F7847C8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278250" y="2331480"/>
                <a:ext cx="433080" cy="34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E0C4E7DA-95AD-2AB1-F162-78EA9488013F}"/>
              </a:ext>
            </a:extLst>
          </p:cNvPr>
          <p:cNvGrpSpPr/>
          <p:nvPr/>
        </p:nvGrpSpPr>
        <p:grpSpPr>
          <a:xfrm>
            <a:off x="2772250" y="2340840"/>
            <a:ext cx="1171440" cy="351720"/>
            <a:chOff x="2772250" y="2340840"/>
            <a:chExt cx="1171440" cy="35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2CB9E98-721F-BF10-28CF-F3065B4F856A}"/>
                    </a:ext>
                  </a:extLst>
                </p14:cNvPr>
                <p14:cNvContentPartPr/>
                <p14:nvPr/>
              </p14:nvContentPartPr>
              <p14:xfrm>
                <a:off x="3141970" y="2342280"/>
                <a:ext cx="801720" cy="297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2CB9E98-721F-BF10-28CF-F3065B4F856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133330" y="2333640"/>
                  <a:ext cx="8193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8BD9C4E-493C-ECFE-CB96-07A3F0EFE114}"/>
                    </a:ext>
                  </a:extLst>
                </p14:cNvPr>
                <p14:cNvContentPartPr/>
                <p14:nvPr/>
              </p14:nvContentPartPr>
              <p14:xfrm>
                <a:off x="2772250" y="2340840"/>
                <a:ext cx="402840" cy="351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8BD9C4E-493C-ECFE-CB96-07A3F0EFE11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763250" y="2332200"/>
                  <a:ext cx="420480" cy="36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130CC3B-606E-FD40-AC15-E4C3B8D26DC8}"/>
                  </a:ext>
                </a:extLst>
              </p14:cNvPr>
              <p14:cNvContentPartPr/>
              <p14:nvPr/>
            </p14:nvContentPartPr>
            <p14:xfrm>
              <a:off x="1384090" y="3060120"/>
              <a:ext cx="420120" cy="2228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130CC3B-606E-FD40-AC15-E4C3B8D26D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375450" y="3051480"/>
                <a:ext cx="4377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B6FAD30-678D-A4EA-614D-3782FF39EAE9}"/>
                  </a:ext>
                </a:extLst>
              </p14:cNvPr>
              <p14:cNvContentPartPr/>
              <p14:nvPr/>
            </p14:nvContentPartPr>
            <p14:xfrm>
              <a:off x="3141250" y="2965080"/>
              <a:ext cx="707040" cy="3520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B6FAD30-678D-A4EA-614D-3782FF39EAE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132610" y="2956440"/>
                <a:ext cx="724680" cy="36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46D36832-961A-5AAB-D218-634C1BA3CCD4}"/>
              </a:ext>
            </a:extLst>
          </p:cNvPr>
          <p:cNvGrpSpPr/>
          <p:nvPr/>
        </p:nvGrpSpPr>
        <p:grpSpPr>
          <a:xfrm>
            <a:off x="2734090" y="3060840"/>
            <a:ext cx="405360" cy="171360"/>
            <a:chOff x="2734090" y="3060840"/>
            <a:chExt cx="405360" cy="17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59508C6-38EC-E0DA-07C3-77B00639DFD2}"/>
                    </a:ext>
                  </a:extLst>
                </p14:cNvPr>
                <p14:cNvContentPartPr/>
                <p14:nvPr/>
              </p14:nvContentPartPr>
              <p14:xfrm>
                <a:off x="2734090" y="3060840"/>
                <a:ext cx="405360" cy="139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59508C6-38EC-E0DA-07C3-77B00639DFD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25090" y="3051840"/>
                  <a:ext cx="4230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E990A2B-879B-8A6D-1C10-B17A89D90780}"/>
                    </a:ext>
                  </a:extLst>
                </p14:cNvPr>
                <p14:cNvContentPartPr/>
                <p14:nvPr/>
              </p14:nvContentPartPr>
              <p14:xfrm>
                <a:off x="2971330" y="3230760"/>
                <a:ext cx="360" cy="1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E990A2B-879B-8A6D-1C10-B17A89D9078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962690" y="3222120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35C1213-47A4-EC95-F902-8952189E0068}"/>
                  </a:ext>
                </a:extLst>
              </p14:cNvPr>
              <p14:cNvContentPartPr/>
              <p14:nvPr/>
            </p14:nvContentPartPr>
            <p14:xfrm>
              <a:off x="1173850" y="3026640"/>
              <a:ext cx="173160" cy="2080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35C1213-47A4-EC95-F902-8952189E006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165210" y="3018000"/>
                <a:ext cx="190800" cy="22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B20EDF2C-92D6-662D-0365-FCC12D4F0EE5}"/>
              </a:ext>
            </a:extLst>
          </p:cNvPr>
          <p:cNvGrpSpPr/>
          <p:nvPr/>
        </p:nvGrpSpPr>
        <p:grpSpPr>
          <a:xfrm>
            <a:off x="2355730" y="3857880"/>
            <a:ext cx="1536480" cy="47520"/>
            <a:chOff x="2355730" y="3857880"/>
            <a:chExt cx="1536480" cy="4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A8D134E-DCCD-09F1-50A9-E82EDEF6B343}"/>
                    </a:ext>
                  </a:extLst>
                </p14:cNvPr>
                <p14:cNvContentPartPr/>
                <p14:nvPr/>
              </p14:nvContentPartPr>
              <p14:xfrm>
                <a:off x="2355730" y="3883800"/>
                <a:ext cx="348120" cy="15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A8D134E-DCCD-09F1-50A9-E82EDEF6B34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346730" y="3874800"/>
                  <a:ext cx="3657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64BCC27-FE8C-6509-2617-5155615FB3B5}"/>
                    </a:ext>
                  </a:extLst>
                </p14:cNvPr>
                <p14:cNvContentPartPr/>
                <p14:nvPr/>
              </p14:nvContentPartPr>
              <p14:xfrm>
                <a:off x="2851090" y="3857880"/>
                <a:ext cx="348840" cy="47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64BCC27-FE8C-6509-2617-5155615FB3B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842090" y="3849240"/>
                  <a:ext cx="3664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4F68245-CE9B-4365-F263-94C6ABCFD359}"/>
                    </a:ext>
                  </a:extLst>
                </p14:cNvPr>
                <p14:cNvContentPartPr/>
                <p14:nvPr/>
              </p14:nvContentPartPr>
              <p14:xfrm>
                <a:off x="3308290" y="3866880"/>
                <a:ext cx="583920" cy="19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4F68245-CE9B-4365-F263-94C6ABCFD35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299290" y="3857880"/>
                  <a:ext cx="601560" cy="3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D22242F-17FB-6085-887B-EF4298071E79}"/>
                  </a:ext>
                </a:extLst>
              </p14:cNvPr>
              <p14:cNvContentPartPr/>
              <p14:nvPr/>
            </p14:nvContentPartPr>
            <p14:xfrm>
              <a:off x="4760890" y="3879480"/>
              <a:ext cx="509760" cy="450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D22242F-17FB-6085-887B-EF4298071E7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751890" y="3870840"/>
                <a:ext cx="527400" cy="6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6623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57675" y="2466975"/>
            <a:ext cx="4876800" cy="685800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Simplified cost function and gradient descent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C4B69A-311E-5666-CDD4-94C88E14F050}"/>
                  </a:ext>
                </a:extLst>
              </p14:cNvPr>
              <p14:cNvContentPartPr/>
              <p14:nvPr/>
            </p14:nvContentPartPr>
            <p14:xfrm>
              <a:off x="6336970" y="2723970"/>
              <a:ext cx="172980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C4B69A-311E-5666-CDD4-94C88E14F0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28330" y="2714970"/>
                <a:ext cx="1747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C6B7317-F545-662D-E7DB-C83A6E85D2BE}"/>
                  </a:ext>
                </a:extLst>
              </p14:cNvPr>
              <p14:cNvContentPartPr/>
              <p14:nvPr/>
            </p14:nvContentPartPr>
            <p14:xfrm>
              <a:off x="4394050" y="3257850"/>
              <a:ext cx="3626640" cy="221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C6B7317-F545-662D-E7DB-C83A6E85D2B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85050" y="3249210"/>
                <a:ext cx="364428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200FA9-0E7B-8593-D324-CDCC1947EFA4}"/>
                  </a:ext>
                </a:extLst>
              </p14:cNvPr>
              <p14:cNvContentPartPr/>
              <p14:nvPr/>
            </p14:nvContentPartPr>
            <p14:xfrm>
              <a:off x="4190650" y="2681490"/>
              <a:ext cx="2116800" cy="16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200FA9-0E7B-8593-D324-CDCC1947EFA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82010" y="2672850"/>
                <a:ext cx="2134440" cy="18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9422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Logistic regression cost function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2651"/>
            <a:ext cx="6030468" cy="7315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4169664" cy="6515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1811"/>
            <a:ext cx="2895600" cy="25233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1CA0AA0-6C73-C13D-6952-FA2067981B0E}"/>
                  </a:ext>
                </a:extLst>
              </p14:cNvPr>
              <p14:cNvContentPartPr/>
              <p14:nvPr/>
            </p14:nvContentPartPr>
            <p14:xfrm>
              <a:off x="6191170" y="1904580"/>
              <a:ext cx="66924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1CA0AA0-6C73-C13D-6952-FA2067981B0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82170" y="1895940"/>
                <a:ext cx="686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ABD919D-5FC1-2DAF-3957-E84CDEEECA83}"/>
                  </a:ext>
                </a:extLst>
              </p14:cNvPr>
              <p14:cNvContentPartPr/>
              <p14:nvPr/>
            </p14:nvContentPartPr>
            <p14:xfrm>
              <a:off x="6121330" y="2273940"/>
              <a:ext cx="828000" cy="25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ABD919D-5FC1-2DAF-3957-E84CDEEECA8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12330" y="2264940"/>
                <a:ext cx="84564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1670FC0-4CC4-27E1-F344-9B72F1686C4C}"/>
                  </a:ext>
                </a:extLst>
              </p14:cNvPr>
              <p14:cNvContentPartPr/>
              <p14:nvPr/>
            </p14:nvContentPartPr>
            <p14:xfrm>
              <a:off x="1022290" y="2099340"/>
              <a:ext cx="1677240" cy="91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1670FC0-4CC4-27E1-F344-9B72F1686C4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13290" y="2090700"/>
                <a:ext cx="1694880" cy="10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A0B16CB9-160F-755B-B4D7-75BF93786B3F}"/>
              </a:ext>
            </a:extLst>
          </p:cNvPr>
          <p:cNvGrpSpPr/>
          <p:nvPr/>
        </p:nvGrpSpPr>
        <p:grpSpPr>
          <a:xfrm>
            <a:off x="3935410" y="1477980"/>
            <a:ext cx="2949120" cy="499680"/>
            <a:chOff x="3935410" y="1477980"/>
            <a:chExt cx="2949120" cy="49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6AF3C41-183E-7CF9-D385-9645AE1D358D}"/>
                    </a:ext>
                  </a:extLst>
                </p14:cNvPr>
                <p14:cNvContentPartPr/>
                <p14:nvPr/>
              </p14:nvContentPartPr>
              <p14:xfrm>
                <a:off x="6100450" y="1489860"/>
                <a:ext cx="784080" cy="487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6AF3C41-183E-7CF9-D385-9645AE1D358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91810" y="1480860"/>
                  <a:ext cx="80172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CE2A48C-121E-9253-2E96-2573D71650D7}"/>
                    </a:ext>
                  </a:extLst>
                </p14:cNvPr>
                <p14:cNvContentPartPr/>
                <p14:nvPr/>
              </p14:nvContentPartPr>
              <p14:xfrm>
                <a:off x="3935410" y="1477980"/>
                <a:ext cx="1640880" cy="472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CE2A48C-121E-9253-2E96-2573D71650D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26410" y="1469340"/>
                  <a:ext cx="1658520" cy="49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EE5754A-B9AB-01D9-74C0-F505A13F40B5}"/>
                  </a:ext>
                </a:extLst>
              </p14:cNvPr>
              <p14:cNvContentPartPr/>
              <p14:nvPr/>
            </p14:nvContentPartPr>
            <p14:xfrm>
              <a:off x="2608450" y="3045780"/>
              <a:ext cx="180000" cy="4028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EE5754A-B9AB-01D9-74C0-F505A13F40B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99810" y="3036780"/>
                <a:ext cx="19764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E2DCEFE-D8F1-8143-749B-CB1E556FE1EF}"/>
                  </a:ext>
                </a:extLst>
              </p14:cNvPr>
              <p14:cNvContentPartPr/>
              <p14:nvPr/>
            </p14:nvContentPartPr>
            <p14:xfrm>
              <a:off x="3031090" y="3174660"/>
              <a:ext cx="4320" cy="39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E2DCEFE-D8F1-8143-749B-CB1E556FE1E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22450" y="3166020"/>
                <a:ext cx="2196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9339BF0-38A7-D2DE-A6EA-865B99058F9C}"/>
                  </a:ext>
                </a:extLst>
              </p14:cNvPr>
              <p14:cNvContentPartPr/>
              <p14:nvPr/>
            </p14:nvContentPartPr>
            <p14:xfrm>
              <a:off x="2324050" y="3149460"/>
              <a:ext cx="119160" cy="133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9339BF0-38A7-D2DE-A6EA-865B99058F9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15050" y="3140460"/>
                <a:ext cx="136800" cy="3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033554BA-C375-901F-3ADD-F1F139EA9B60}"/>
              </a:ext>
            </a:extLst>
          </p:cNvPr>
          <p:cNvGrpSpPr/>
          <p:nvPr/>
        </p:nvGrpSpPr>
        <p:grpSpPr>
          <a:xfrm>
            <a:off x="3072490" y="2628540"/>
            <a:ext cx="1735920" cy="743760"/>
            <a:chOff x="3072490" y="2628540"/>
            <a:chExt cx="1735920" cy="74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C72EB21-4EA4-E01E-9381-4359BCF92130}"/>
                    </a:ext>
                  </a:extLst>
                </p14:cNvPr>
                <p14:cNvContentPartPr/>
                <p14:nvPr/>
              </p14:nvContentPartPr>
              <p14:xfrm>
                <a:off x="3072490" y="2838060"/>
                <a:ext cx="77040" cy="412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C72EB21-4EA4-E01E-9381-4359BCF9213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63850" y="2829060"/>
                  <a:ext cx="9468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5E79EE2-A398-FD68-3F52-8AE662821648}"/>
                    </a:ext>
                  </a:extLst>
                </p14:cNvPr>
                <p14:cNvContentPartPr/>
                <p14:nvPr/>
              </p14:nvContentPartPr>
              <p14:xfrm>
                <a:off x="3250690" y="2856060"/>
                <a:ext cx="172440" cy="316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5E79EE2-A398-FD68-3F52-8AE66282164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42050" y="2847060"/>
                  <a:ext cx="1900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8E306A3-2976-003A-9560-38C9B72AFD45}"/>
                    </a:ext>
                  </a:extLst>
                </p14:cNvPr>
                <p14:cNvContentPartPr/>
                <p14:nvPr/>
              </p14:nvContentPartPr>
              <p14:xfrm>
                <a:off x="3409090" y="3032100"/>
                <a:ext cx="128520" cy="183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8E306A3-2976-003A-9560-38C9B72AFD4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00090" y="3023460"/>
                  <a:ext cx="1461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54C7489-3CDA-436E-6992-1392946256EB}"/>
                    </a:ext>
                  </a:extLst>
                </p14:cNvPr>
                <p14:cNvContentPartPr/>
                <p14:nvPr/>
              </p14:nvContentPartPr>
              <p14:xfrm>
                <a:off x="3535810" y="3012660"/>
                <a:ext cx="181440" cy="359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54C7489-3CDA-436E-6992-1392946256E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26810" y="3004020"/>
                  <a:ext cx="19908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A26CF14-6EDA-6294-B29C-041477349243}"/>
                    </a:ext>
                  </a:extLst>
                </p14:cNvPr>
                <p14:cNvContentPartPr/>
                <p14:nvPr/>
              </p14:nvContentPartPr>
              <p14:xfrm>
                <a:off x="3900850" y="2767140"/>
                <a:ext cx="222840" cy="420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A26CF14-6EDA-6294-B29C-04147734924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91850" y="2758500"/>
                  <a:ext cx="24048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0552747-5ADF-B006-6F64-E99B6291EFB5}"/>
                    </a:ext>
                  </a:extLst>
                </p14:cNvPr>
                <p14:cNvContentPartPr/>
                <p14:nvPr/>
              </p14:nvContentPartPr>
              <p14:xfrm>
                <a:off x="4156810" y="3039300"/>
                <a:ext cx="160920" cy="174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0552747-5ADF-B006-6F64-E99B6291EFB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48170" y="3030660"/>
                  <a:ext cx="178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4A52C6A-C3A5-42C3-CF08-650F43918C52}"/>
                    </a:ext>
                  </a:extLst>
                </p14:cNvPr>
                <p14:cNvContentPartPr/>
                <p14:nvPr/>
              </p14:nvContentPartPr>
              <p14:xfrm>
                <a:off x="4101730" y="3123180"/>
                <a:ext cx="234000" cy="121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4A52C6A-C3A5-42C3-CF08-650F43918C5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93090" y="3114180"/>
                  <a:ext cx="2516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818B13F-1A4F-A7F9-522C-81FBB20E570F}"/>
                    </a:ext>
                  </a:extLst>
                </p14:cNvPr>
                <p14:cNvContentPartPr/>
                <p14:nvPr/>
              </p14:nvContentPartPr>
              <p14:xfrm>
                <a:off x="3726610" y="2628540"/>
                <a:ext cx="134280" cy="645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818B13F-1A4F-A7F9-522C-81FBB20E570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17610" y="2619540"/>
                  <a:ext cx="151920" cy="6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234E346-BCAE-C79F-C01E-95D2D6512042}"/>
                    </a:ext>
                  </a:extLst>
                </p14:cNvPr>
                <p14:cNvContentPartPr/>
                <p14:nvPr/>
              </p14:nvContentPartPr>
              <p14:xfrm>
                <a:off x="4374970" y="3015900"/>
                <a:ext cx="71640" cy="148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234E346-BCAE-C79F-C01E-95D2D651204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66330" y="3006900"/>
                  <a:ext cx="892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BE1BBA8-7D66-ED89-7C6A-10EA8D740E48}"/>
                    </a:ext>
                  </a:extLst>
                </p14:cNvPr>
                <p14:cNvContentPartPr/>
                <p14:nvPr/>
              </p14:nvContentPartPr>
              <p14:xfrm>
                <a:off x="4457050" y="2978100"/>
                <a:ext cx="95760" cy="138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BE1BBA8-7D66-ED89-7C6A-10EA8D740E4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48410" y="2969100"/>
                  <a:ext cx="1134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C62E922-4F7C-E477-31A1-3C1286751A39}"/>
                    </a:ext>
                  </a:extLst>
                </p14:cNvPr>
                <p14:cNvContentPartPr/>
                <p14:nvPr/>
              </p14:nvContentPartPr>
              <p14:xfrm>
                <a:off x="4323490" y="2901780"/>
                <a:ext cx="50040" cy="253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C62E922-4F7C-E477-31A1-3C1286751A3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14490" y="2892780"/>
                  <a:ext cx="676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9FBFF2F-01BD-6BD5-113A-5B5D1D24BF89}"/>
                    </a:ext>
                  </a:extLst>
                </p14:cNvPr>
                <p14:cNvContentPartPr/>
                <p14:nvPr/>
              </p14:nvContentPartPr>
              <p14:xfrm>
                <a:off x="4552450" y="2838060"/>
                <a:ext cx="38520" cy="293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9FBFF2F-01BD-6BD5-113A-5B5D1D24BF8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43810" y="2829060"/>
                  <a:ext cx="561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698C6C0-1D24-B165-5E0A-F71500F489CB}"/>
                    </a:ext>
                  </a:extLst>
                </p14:cNvPr>
                <p14:cNvContentPartPr/>
                <p14:nvPr/>
              </p14:nvContentPartPr>
              <p14:xfrm>
                <a:off x="4679890" y="2673180"/>
                <a:ext cx="128520" cy="656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698C6C0-1D24-B165-5E0A-F71500F489C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70890" y="2664180"/>
                  <a:ext cx="146160" cy="67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72D9047-5D13-44BB-8673-65BE77E169FD}"/>
                  </a:ext>
                </a:extLst>
              </p14:cNvPr>
              <p14:cNvContentPartPr/>
              <p14:nvPr/>
            </p14:nvContentPartPr>
            <p14:xfrm>
              <a:off x="2254210" y="3136140"/>
              <a:ext cx="231840" cy="388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72D9047-5D13-44BB-8673-65BE77E169F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245570" y="3127500"/>
                <a:ext cx="24948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5A1FD8E-822E-CD8B-A95B-DE8493D03AA1}"/>
                  </a:ext>
                </a:extLst>
              </p14:cNvPr>
              <p14:cNvContentPartPr/>
              <p14:nvPr/>
            </p14:nvContentPartPr>
            <p14:xfrm>
              <a:off x="3536530" y="2304900"/>
              <a:ext cx="1830240" cy="1022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5A1FD8E-822E-CD8B-A95B-DE8493D03AA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527890" y="2295900"/>
                <a:ext cx="184788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382C061-59D0-2D35-67FE-E1014FADEE2F}"/>
                  </a:ext>
                </a:extLst>
              </p14:cNvPr>
              <p14:cNvContentPartPr/>
              <p14:nvPr/>
            </p14:nvContentPartPr>
            <p14:xfrm>
              <a:off x="6095770" y="2252340"/>
              <a:ext cx="905760" cy="529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382C061-59D0-2D35-67FE-E1014FADEE2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087130" y="2243340"/>
                <a:ext cx="923400" cy="7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5EF7BDED-F632-573F-6138-65E7E511532D}"/>
              </a:ext>
            </a:extLst>
          </p:cNvPr>
          <p:cNvGrpSpPr/>
          <p:nvPr/>
        </p:nvGrpSpPr>
        <p:grpSpPr>
          <a:xfrm>
            <a:off x="4990930" y="2651580"/>
            <a:ext cx="2942640" cy="753120"/>
            <a:chOff x="4990930" y="2651580"/>
            <a:chExt cx="2942640" cy="75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7877ED2-8447-08A2-5BCD-FBC2F1F833E6}"/>
                    </a:ext>
                  </a:extLst>
                </p14:cNvPr>
                <p14:cNvContentPartPr/>
                <p14:nvPr/>
              </p14:nvContentPartPr>
              <p14:xfrm>
                <a:off x="4990930" y="2990340"/>
                <a:ext cx="99720" cy="72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7877ED2-8447-08A2-5BCD-FBC2F1F833E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981930" y="2981340"/>
                  <a:ext cx="1173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8CAB5C1-0E27-3EB5-E595-07AC92716F43}"/>
                    </a:ext>
                  </a:extLst>
                </p14:cNvPr>
                <p14:cNvContentPartPr/>
                <p14:nvPr/>
              </p14:nvContentPartPr>
              <p14:xfrm>
                <a:off x="5479810" y="2862180"/>
                <a:ext cx="57960" cy="216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8CAB5C1-0E27-3EB5-E595-07AC92716F4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470810" y="2853540"/>
                  <a:ext cx="756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6EF4C29-2A28-93B5-6A41-8DAD2F7EDE7F}"/>
                    </a:ext>
                  </a:extLst>
                </p14:cNvPr>
                <p14:cNvContentPartPr/>
                <p14:nvPr/>
              </p14:nvContentPartPr>
              <p14:xfrm>
                <a:off x="5625970" y="2965140"/>
                <a:ext cx="107640" cy="6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6EF4C29-2A28-93B5-6A41-8DAD2F7EDE7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16970" y="2956500"/>
                  <a:ext cx="1252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D191023-3BD1-D72F-69B5-723CBC251600}"/>
                    </a:ext>
                  </a:extLst>
                </p14:cNvPr>
                <p14:cNvContentPartPr/>
                <p14:nvPr/>
              </p14:nvContentPartPr>
              <p14:xfrm>
                <a:off x="5807770" y="2829420"/>
                <a:ext cx="116640" cy="349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D191023-3BD1-D72F-69B5-723CBC25160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99130" y="2820780"/>
                  <a:ext cx="13428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244521B-562B-9F3C-E57B-0C9C0B10DCE5}"/>
                    </a:ext>
                  </a:extLst>
                </p14:cNvPr>
                <p14:cNvContentPartPr/>
                <p14:nvPr/>
              </p14:nvContentPartPr>
              <p14:xfrm>
                <a:off x="5344810" y="2660580"/>
                <a:ext cx="113760" cy="590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244521B-562B-9F3C-E57B-0C9C0B10DCE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335810" y="2651580"/>
                  <a:ext cx="13140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C86BB79-AAB9-1FE8-E79F-9EA07103E690}"/>
                    </a:ext>
                  </a:extLst>
                </p14:cNvPr>
                <p14:cNvContentPartPr/>
                <p14:nvPr/>
              </p14:nvContentPartPr>
              <p14:xfrm>
                <a:off x="5956090" y="2768220"/>
                <a:ext cx="161280" cy="528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C86BB79-AAB9-1FE8-E79F-9EA07103E69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947450" y="2759220"/>
                  <a:ext cx="17892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8762C70-EE8C-75BF-F7B8-D57BBD8D1721}"/>
                    </a:ext>
                  </a:extLst>
                </p14:cNvPr>
                <p14:cNvContentPartPr/>
                <p14:nvPr/>
              </p14:nvContentPartPr>
              <p14:xfrm>
                <a:off x="6237970" y="2651580"/>
                <a:ext cx="120600" cy="377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8762C70-EE8C-75BF-F7B8-D57BBD8D172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29330" y="2642580"/>
                  <a:ext cx="13824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9A64C4C-3A16-8E6B-9C6E-5B4D70E64C27}"/>
                    </a:ext>
                  </a:extLst>
                </p14:cNvPr>
                <p14:cNvContentPartPr/>
                <p14:nvPr/>
              </p14:nvContentPartPr>
              <p14:xfrm>
                <a:off x="6316810" y="2869740"/>
                <a:ext cx="128520" cy="2156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9A64C4C-3A16-8E6B-9C6E-5B4D70E64C2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08170" y="2860740"/>
                  <a:ext cx="1461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3709F55-127E-78CB-9F2A-0B64706C3397}"/>
                    </a:ext>
                  </a:extLst>
                </p14:cNvPr>
                <p14:cNvContentPartPr/>
                <p14:nvPr/>
              </p14:nvContentPartPr>
              <p14:xfrm>
                <a:off x="6446770" y="2908620"/>
                <a:ext cx="150840" cy="350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3709F55-127E-78CB-9F2A-0B64706C339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38130" y="2899620"/>
                  <a:ext cx="1684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ED1241B-B3BA-C588-0C6E-17DEB324236D}"/>
                    </a:ext>
                  </a:extLst>
                </p14:cNvPr>
                <p14:cNvContentPartPr/>
                <p14:nvPr/>
              </p14:nvContentPartPr>
              <p14:xfrm>
                <a:off x="6692290" y="2780820"/>
                <a:ext cx="96120" cy="375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ED1241B-B3BA-C588-0C6E-17DEB324236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83650" y="2772180"/>
                  <a:ext cx="11376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B760B4E-59BC-DC4D-5E2A-D0A4B586D18D}"/>
                    </a:ext>
                  </a:extLst>
                </p14:cNvPr>
                <p14:cNvContentPartPr/>
                <p14:nvPr/>
              </p14:nvContentPartPr>
              <p14:xfrm>
                <a:off x="6792370" y="2836620"/>
                <a:ext cx="59760" cy="205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B760B4E-59BC-DC4D-5E2A-D0A4B586D18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783370" y="2827980"/>
                  <a:ext cx="774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CD1790F-AB96-10FE-D5BA-27ECD82CAC2D}"/>
                    </a:ext>
                  </a:extLst>
                </p14:cNvPr>
                <p14:cNvContentPartPr/>
                <p14:nvPr/>
              </p14:nvContentPartPr>
              <p14:xfrm>
                <a:off x="6914770" y="2971620"/>
                <a:ext cx="95040" cy="72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CD1790F-AB96-10FE-D5BA-27ECD82CAC2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906130" y="2962620"/>
                  <a:ext cx="1126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478F098-DBB7-2408-A2BC-BA8EE794EA8B}"/>
                    </a:ext>
                  </a:extLst>
                </p14:cNvPr>
                <p14:cNvContentPartPr/>
                <p14:nvPr/>
              </p14:nvContentPartPr>
              <p14:xfrm>
                <a:off x="7105570" y="2740860"/>
                <a:ext cx="110520" cy="354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478F098-DBB7-2408-A2BC-BA8EE794EA8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096570" y="2732220"/>
                  <a:ext cx="12816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F4D0391-D531-93FE-5DF4-41AD2AF1572C}"/>
                    </a:ext>
                  </a:extLst>
                </p14:cNvPr>
                <p14:cNvContentPartPr/>
                <p14:nvPr/>
              </p14:nvContentPartPr>
              <p14:xfrm>
                <a:off x="7263610" y="3022740"/>
                <a:ext cx="96840" cy="159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F4D0391-D531-93FE-5DF4-41AD2AF1572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254610" y="3014100"/>
                  <a:ext cx="1144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D324174-D167-3850-3DF4-23FDE0AA1883}"/>
                    </a:ext>
                  </a:extLst>
                </p14:cNvPr>
                <p14:cNvContentPartPr/>
                <p14:nvPr/>
              </p14:nvContentPartPr>
              <p14:xfrm>
                <a:off x="7130770" y="3105540"/>
                <a:ext cx="186120" cy="69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D324174-D167-3850-3DF4-23FDE0AA188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121770" y="3096900"/>
                  <a:ext cx="2037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6C60D26-FFE8-55F1-E79D-DE48A36DA2C2}"/>
                    </a:ext>
                  </a:extLst>
                </p14:cNvPr>
                <p14:cNvContentPartPr/>
                <p14:nvPr/>
              </p14:nvContentPartPr>
              <p14:xfrm>
                <a:off x="7435330" y="2978100"/>
                <a:ext cx="78120" cy="1180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6C60D26-FFE8-55F1-E79D-DE48A36DA2C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426690" y="2969100"/>
                  <a:ext cx="957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8D030BB-E5DE-47C3-2431-4BDC2CD46117}"/>
                    </a:ext>
                  </a:extLst>
                </p14:cNvPr>
                <p14:cNvContentPartPr/>
                <p14:nvPr/>
              </p14:nvContentPartPr>
              <p14:xfrm>
                <a:off x="7510930" y="3003300"/>
                <a:ext cx="39960" cy="121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8D030BB-E5DE-47C3-2431-4BDC2CD4611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502290" y="2994660"/>
                  <a:ext cx="576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B662A85-D093-DC9C-E084-5CAF95C676DB}"/>
                    </a:ext>
                  </a:extLst>
                </p14:cNvPr>
                <p14:cNvContentPartPr/>
                <p14:nvPr/>
              </p14:nvContentPartPr>
              <p14:xfrm>
                <a:off x="7370170" y="2895300"/>
                <a:ext cx="27720" cy="205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B662A85-D093-DC9C-E084-5CAF95C676D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361170" y="2886660"/>
                  <a:ext cx="453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CC932E8-85D8-E111-E315-64255B4FD499}"/>
                    </a:ext>
                  </a:extLst>
                </p14:cNvPr>
                <p14:cNvContentPartPr/>
                <p14:nvPr/>
              </p14:nvContentPartPr>
              <p14:xfrm>
                <a:off x="7562770" y="2876220"/>
                <a:ext cx="87120" cy="222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CC932E8-85D8-E111-E315-64255B4FD49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553770" y="2867220"/>
                  <a:ext cx="1047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753EEAB-4C55-86F9-0B39-1EC3F1E6E8BB}"/>
                    </a:ext>
                  </a:extLst>
                </p14:cNvPr>
                <p14:cNvContentPartPr/>
                <p14:nvPr/>
              </p14:nvContentPartPr>
              <p14:xfrm>
                <a:off x="7740250" y="2685780"/>
                <a:ext cx="193320" cy="7189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753EEAB-4C55-86F9-0B39-1EC3F1E6E8B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731610" y="2676780"/>
                  <a:ext cx="210960" cy="73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33935D0-26F9-0F8E-6841-43D0C2FAE5A4}"/>
                    </a:ext>
                  </a:extLst>
                </p14:cNvPr>
                <p14:cNvContentPartPr/>
                <p14:nvPr/>
              </p14:nvContentPartPr>
              <p14:xfrm>
                <a:off x="6089650" y="3257460"/>
                <a:ext cx="19080" cy="313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33935D0-26F9-0F8E-6841-43D0C2FAE5A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081010" y="3248460"/>
                  <a:ext cx="3672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0BE3530-107E-ED82-C657-E50C96A73B41}"/>
              </a:ext>
            </a:extLst>
          </p:cNvPr>
          <p:cNvGrpSpPr/>
          <p:nvPr/>
        </p:nvGrpSpPr>
        <p:grpSpPr>
          <a:xfrm>
            <a:off x="907810" y="2983860"/>
            <a:ext cx="1016280" cy="464400"/>
            <a:chOff x="907810" y="2983860"/>
            <a:chExt cx="1016280" cy="46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9E6D3B8-51F3-D646-904B-3BEC4FEB3DD7}"/>
                    </a:ext>
                  </a:extLst>
                </p14:cNvPr>
                <p14:cNvContentPartPr/>
                <p14:nvPr/>
              </p14:nvContentPartPr>
              <p14:xfrm>
                <a:off x="1025890" y="2983860"/>
                <a:ext cx="205920" cy="248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9E6D3B8-51F3-D646-904B-3BEC4FEB3DD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17250" y="2975220"/>
                  <a:ext cx="2235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8CDC5AB-4487-FE1A-D087-0A5CF950D5CD}"/>
                    </a:ext>
                  </a:extLst>
                </p14:cNvPr>
                <p14:cNvContentPartPr/>
                <p14:nvPr/>
              </p14:nvContentPartPr>
              <p14:xfrm>
                <a:off x="1186090" y="3052620"/>
                <a:ext cx="180720" cy="161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8CDC5AB-4487-FE1A-D087-0A5CF950D5C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77450" y="3043980"/>
                  <a:ext cx="1983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9815D8D-3912-529C-0F12-02D07902F8BF}"/>
                    </a:ext>
                  </a:extLst>
                </p14:cNvPr>
                <p14:cNvContentPartPr/>
                <p14:nvPr/>
              </p14:nvContentPartPr>
              <p14:xfrm>
                <a:off x="1389130" y="3078540"/>
                <a:ext cx="128160" cy="178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9815D8D-3912-529C-0F12-02D07902F8B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380490" y="3069900"/>
                  <a:ext cx="1458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6170D7D-58EF-64A7-9268-F98E713258DD}"/>
                    </a:ext>
                  </a:extLst>
                </p14:cNvPr>
                <p14:cNvContentPartPr/>
                <p14:nvPr/>
              </p14:nvContentPartPr>
              <p14:xfrm>
                <a:off x="1612690" y="3015900"/>
                <a:ext cx="32040" cy="260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6170D7D-58EF-64A7-9268-F98E713258D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603690" y="3006900"/>
                  <a:ext cx="496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BF637A2-7810-4470-EB14-643703F46BC0}"/>
                    </a:ext>
                  </a:extLst>
                </p14:cNvPr>
                <p14:cNvContentPartPr/>
                <p14:nvPr/>
              </p14:nvContentPartPr>
              <p14:xfrm>
                <a:off x="1568050" y="3104820"/>
                <a:ext cx="161640" cy="6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BF637A2-7810-4470-EB14-643703F46BC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559410" y="3095820"/>
                  <a:ext cx="1792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276F3B0-F439-82D9-8571-52AF54F685D6}"/>
                    </a:ext>
                  </a:extLst>
                </p14:cNvPr>
                <p14:cNvContentPartPr/>
                <p14:nvPr/>
              </p14:nvContentPartPr>
              <p14:xfrm>
                <a:off x="1918690" y="3111300"/>
                <a:ext cx="5400" cy="18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276F3B0-F439-82D9-8571-52AF54F685D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910050" y="3102300"/>
                  <a:ext cx="230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9EADD36-3203-3BE4-F6C7-B639F6DAB37C}"/>
                    </a:ext>
                  </a:extLst>
                </p14:cNvPr>
                <p14:cNvContentPartPr/>
                <p14:nvPr/>
              </p14:nvContentPartPr>
              <p14:xfrm>
                <a:off x="1911130" y="3225420"/>
                <a:ext cx="360" cy="32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9EADD36-3203-3BE4-F6C7-B639F6DAB37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902490" y="3216420"/>
                  <a:ext cx="180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EEB97D7-CD3B-57D9-7A63-42413B79D309}"/>
                    </a:ext>
                  </a:extLst>
                </p14:cNvPr>
                <p14:cNvContentPartPr/>
                <p14:nvPr/>
              </p14:nvContentPartPr>
              <p14:xfrm>
                <a:off x="907810" y="3370860"/>
                <a:ext cx="912960" cy="774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EEB97D7-CD3B-57D9-7A63-42413B79D30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98810" y="3361860"/>
                  <a:ext cx="930600" cy="9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D0FA46B-EF34-5509-2C3E-9AF5245F5005}"/>
                  </a:ext>
                </a:extLst>
              </p14:cNvPr>
              <p14:cNvContentPartPr/>
              <p14:nvPr/>
            </p14:nvContentPartPr>
            <p14:xfrm>
              <a:off x="4641370" y="1898460"/>
              <a:ext cx="494640" cy="432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D0FA46B-EF34-5509-2C3E-9AF5245F500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632730" y="1889460"/>
                <a:ext cx="512280" cy="6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154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Classification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902261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Email: Spam / Not Spam?</a:t>
            </a:r>
          </a:p>
          <a:p>
            <a:r>
              <a:rPr lang="en-US" sz="2400" dirty="0"/>
              <a:t>Online Transactions: Fraudulent (Yes / No)?</a:t>
            </a:r>
          </a:p>
          <a:p>
            <a:r>
              <a:rPr lang="en-US" sz="2400" dirty="0"/>
              <a:t>Tumor: Malignant / Benign ?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2637283"/>
            <a:ext cx="1492301" cy="36758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12681" y="2343150"/>
            <a:ext cx="56388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0: “Negative Class” (e.g., benign tumor)</a:t>
            </a:r>
          </a:p>
          <a:p>
            <a:r>
              <a:rPr lang="en-US" sz="300" dirty="0"/>
              <a:t> </a:t>
            </a:r>
            <a:endParaRPr lang="en-US" sz="2400" dirty="0"/>
          </a:p>
          <a:p>
            <a:r>
              <a:rPr lang="en-US" sz="2400" dirty="0"/>
              <a:t>1: “Positive Class” (e.g., malignant tumor)</a:t>
            </a:r>
          </a:p>
        </p:txBody>
      </p:sp>
    </p:spTree>
    <p:extLst>
      <p:ext uri="{BB962C8B-B14F-4D97-AF65-F5344CB8AC3E}">
        <p14:creationId xmlns:p14="http://schemas.microsoft.com/office/powerpoint/2010/main" val="40511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5410200" y="847593"/>
            <a:ext cx="3200400" cy="3388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76800" y="408604"/>
            <a:ext cx="3429000" cy="3388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77" y="1615440"/>
            <a:ext cx="7214616" cy="65151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38200" y="4135540"/>
            <a:ext cx="5410200" cy="41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Logistic regression cost function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4169664" cy="6515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3261" y="2511458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fit parameters    : 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05" y="2653110"/>
            <a:ext cx="128016" cy="2194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57" y="3062530"/>
            <a:ext cx="1104138" cy="4297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03261" y="36385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make a prediction given new   :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942" y="3836329"/>
            <a:ext cx="153162" cy="137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561" y="4202499"/>
            <a:ext cx="2146554" cy="4389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07864" y="451028"/>
            <a:ext cx="3172593" cy="2539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86400" y="881414"/>
            <a:ext cx="2971800" cy="25809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C185F0E-E2EE-015C-51A8-C601AA1E2D6B}"/>
                  </a:ext>
                </a:extLst>
              </p14:cNvPr>
              <p14:cNvContentPartPr/>
              <p14:nvPr/>
            </p14:nvContentPartPr>
            <p14:xfrm>
              <a:off x="2964130" y="1618020"/>
              <a:ext cx="331560" cy="351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C185F0E-E2EE-015C-51A8-C601AA1E2D6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55490" y="1609020"/>
                <a:ext cx="34920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8E17936-B779-A1F3-B9AD-B5EBB768986D}"/>
                  </a:ext>
                </a:extLst>
              </p14:cNvPr>
              <p14:cNvContentPartPr/>
              <p14:nvPr/>
            </p14:nvContentPartPr>
            <p14:xfrm>
              <a:off x="844450" y="1339380"/>
              <a:ext cx="401760" cy="34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8E17936-B779-A1F3-B9AD-B5EBB768986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35450" y="1330740"/>
                <a:ext cx="4194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E103D73-0334-B77A-C389-50B5DC5403AD}"/>
                  </a:ext>
                </a:extLst>
              </p14:cNvPr>
              <p14:cNvContentPartPr/>
              <p14:nvPr/>
            </p14:nvContentPartPr>
            <p14:xfrm>
              <a:off x="3858010" y="1313460"/>
              <a:ext cx="1101600" cy="39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E103D73-0334-B77A-C389-50B5DC5403A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49010" y="1304820"/>
                <a:ext cx="11192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796157B-EF5A-591A-5614-BE66592F3C41}"/>
                  </a:ext>
                </a:extLst>
              </p14:cNvPr>
              <p14:cNvContentPartPr/>
              <p14:nvPr/>
            </p14:nvContentPartPr>
            <p14:xfrm>
              <a:off x="8123290" y="1974420"/>
              <a:ext cx="366840" cy="7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796157B-EF5A-591A-5614-BE66592F3C4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114650" y="1965780"/>
                <a:ext cx="3844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2D935C2-E83E-F49C-7494-D5C8AF6E1EA6}"/>
                  </a:ext>
                </a:extLst>
              </p14:cNvPr>
              <p14:cNvContentPartPr/>
              <p14:nvPr/>
            </p14:nvContentPartPr>
            <p14:xfrm>
              <a:off x="2342410" y="1750500"/>
              <a:ext cx="110880" cy="3675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2D935C2-E83E-F49C-7494-D5C8AF6E1EA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333410" y="1741860"/>
                <a:ext cx="12852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5F103C3-DA16-A66E-7735-F4FFD724BB45}"/>
                  </a:ext>
                </a:extLst>
              </p14:cNvPr>
              <p14:cNvContentPartPr/>
              <p14:nvPr/>
            </p14:nvContentPartPr>
            <p14:xfrm>
              <a:off x="1775770" y="1628820"/>
              <a:ext cx="529920" cy="6847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5F103C3-DA16-A66E-7735-F4FFD724BB4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67130" y="1620180"/>
                <a:ext cx="547560" cy="70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98E594E-E7C2-DD2A-13C9-44B83ECCD0E9}"/>
                  </a:ext>
                </a:extLst>
              </p14:cNvPr>
              <p14:cNvContentPartPr/>
              <p14:nvPr/>
            </p14:nvContentPartPr>
            <p14:xfrm>
              <a:off x="2286610" y="1656900"/>
              <a:ext cx="43920" cy="2991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98E594E-E7C2-DD2A-13C9-44B83ECCD0E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77610" y="1648260"/>
                <a:ext cx="6156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A8AFB48-D4B9-9850-4AC4-0F4D0D7D0F85}"/>
                  </a:ext>
                </a:extLst>
              </p14:cNvPr>
              <p14:cNvContentPartPr/>
              <p14:nvPr/>
            </p14:nvContentPartPr>
            <p14:xfrm>
              <a:off x="2735530" y="1510740"/>
              <a:ext cx="6207480" cy="6984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A8AFB48-D4B9-9850-4AC4-0F4D0D7D0F8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726530" y="1501740"/>
                <a:ext cx="6225120" cy="71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06154839-25D8-5E34-916E-08B29273DD94}"/>
              </a:ext>
            </a:extLst>
          </p:cNvPr>
          <p:cNvGrpSpPr/>
          <p:nvPr/>
        </p:nvGrpSpPr>
        <p:grpSpPr>
          <a:xfrm>
            <a:off x="513970" y="2850660"/>
            <a:ext cx="2521440" cy="160560"/>
            <a:chOff x="513970" y="2850660"/>
            <a:chExt cx="2521440" cy="16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6A5F41A-27A6-6A66-D195-8A4F2A60821E}"/>
                    </a:ext>
                  </a:extLst>
                </p14:cNvPr>
                <p14:cNvContentPartPr/>
                <p14:nvPr/>
              </p14:nvContentPartPr>
              <p14:xfrm>
                <a:off x="513970" y="2944980"/>
                <a:ext cx="1975680" cy="66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6A5F41A-27A6-6A66-D195-8A4F2A60821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05330" y="2935980"/>
                  <a:ext cx="19933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3E43642-831A-8947-71C3-9E9645FB4EE3}"/>
                    </a:ext>
                  </a:extLst>
                </p14:cNvPr>
                <p14:cNvContentPartPr/>
                <p14:nvPr/>
              </p14:nvContentPartPr>
              <p14:xfrm>
                <a:off x="2066650" y="2850660"/>
                <a:ext cx="968760" cy="52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3E43642-831A-8947-71C3-9E9645FB4EE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57650" y="2842020"/>
                  <a:ext cx="986400" cy="7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902E00F-22BF-EC89-7E45-FA84E9D0F3CD}"/>
                  </a:ext>
                </a:extLst>
              </p14:cNvPr>
              <p14:cNvContentPartPr/>
              <p14:nvPr/>
            </p14:nvContentPartPr>
            <p14:xfrm>
              <a:off x="1305970" y="3085380"/>
              <a:ext cx="1532880" cy="7066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902E00F-22BF-EC89-7E45-FA84E9D0F3C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96970" y="3076380"/>
                <a:ext cx="1550520" cy="72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DE92B18A-CEDF-0E71-4916-27FDCAE36E0D}"/>
              </a:ext>
            </a:extLst>
          </p:cNvPr>
          <p:cNvGrpSpPr/>
          <p:nvPr/>
        </p:nvGrpSpPr>
        <p:grpSpPr>
          <a:xfrm>
            <a:off x="634210" y="887580"/>
            <a:ext cx="867600" cy="1037520"/>
            <a:chOff x="634210" y="887580"/>
            <a:chExt cx="867600" cy="103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F876BAC-38E5-62DE-F18E-1838EAAEB316}"/>
                    </a:ext>
                  </a:extLst>
                </p14:cNvPr>
                <p14:cNvContentPartPr/>
                <p14:nvPr/>
              </p14:nvContentPartPr>
              <p14:xfrm>
                <a:off x="634210" y="907740"/>
                <a:ext cx="83520" cy="481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F876BAC-38E5-62DE-F18E-1838EAAEB31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5570" y="898740"/>
                  <a:ext cx="10116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4B7A222-1EC8-1707-25D6-05CE8D44C5A8}"/>
                    </a:ext>
                  </a:extLst>
                </p14:cNvPr>
                <p14:cNvContentPartPr/>
                <p14:nvPr/>
              </p14:nvContentPartPr>
              <p14:xfrm>
                <a:off x="723490" y="887580"/>
                <a:ext cx="778320" cy="600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4B7A222-1EC8-1707-25D6-05CE8D44C5A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4850" y="878940"/>
                  <a:ext cx="79596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93D852F-5402-D07B-03B3-D19E84C57453}"/>
                    </a:ext>
                  </a:extLst>
                </p14:cNvPr>
                <p14:cNvContentPartPr/>
                <p14:nvPr/>
              </p14:nvContentPartPr>
              <p14:xfrm>
                <a:off x="653650" y="1345860"/>
                <a:ext cx="124200" cy="51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93D852F-5402-D07B-03B3-D19E84C5745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5010" y="1337220"/>
                  <a:ext cx="1418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68F2800-4455-99A9-B4AC-FA2FC0C4754E}"/>
                    </a:ext>
                  </a:extLst>
                </p14:cNvPr>
                <p14:cNvContentPartPr/>
                <p14:nvPr/>
              </p14:nvContentPartPr>
              <p14:xfrm>
                <a:off x="705130" y="1332540"/>
                <a:ext cx="101160" cy="39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68F2800-4455-99A9-B4AC-FA2FC0C4754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6490" y="1323900"/>
                  <a:ext cx="1188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81CC271-8AE5-2358-9065-D6E9569BAD59}"/>
                    </a:ext>
                  </a:extLst>
                </p14:cNvPr>
                <p14:cNvContentPartPr/>
                <p14:nvPr/>
              </p14:nvContentPartPr>
              <p14:xfrm>
                <a:off x="1014730" y="1453860"/>
                <a:ext cx="1440" cy="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81CC271-8AE5-2358-9065-D6E9569BAD5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05730" y="1445220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C24F6EF-3C19-16F4-A53D-7280BD8034C1}"/>
                    </a:ext>
                  </a:extLst>
                </p14:cNvPr>
                <p14:cNvContentPartPr/>
                <p14:nvPr/>
              </p14:nvContentPartPr>
              <p14:xfrm>
                <a:off x="1015810" y="1434780"/>
                <a:ext cx="360" cy="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C24F6EF-3C19-16F4-A53D-7280BD8034C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06810" y="14257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FD599F3-C0EA-30ED-95F5-592F10454DCF}"/>
                    </a:ext>
                  </a:extLst>
                </p14:cNvPr>
                <p14:cNvContentPartPr/>
                <p14:nvPr/>
              </p14:nvContentPartPr>
              <p14:xfrm>
                <a:off x="857050" y="1457100"/>
                <a:ext cx="154800" cy="155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FD599F3-C0EA-30ED-95F5-592F10454DC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8410" y="1448460"/>
                  <a:ext cx="1724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70BEB91-06CE-D76B-F69D-AE3408A78288}"/>
                    </a:ext>
                  </a:extLst>
                </p14:cNvPr>
                <p14:cNvContentPartPr/>
                <p14:nvPr/>
              </p14:nvContentPartPr>
              <p14:xfrm>
                <a:off x="863170" y="1444500"/>
                <a:ext cx="153360" cy="109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70BEB91-06CE-D76B-F69D-AE3408A7828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54530" y="1435860"/>
                  <a:ext cx="1710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EC268D5-5CF3-0B27-AAC7-FCB64E12358C}"/>
                    </a:ext>
                  </a:extLst>
                </p14:cNvPr>
                <p14:cNvContentPartPr/>
                <p14:nvPr/>
              </p14:nvContentPartPr>
              <p14:xfrm>
                <a:off x="773890" y="1453860"/>
                <a:ext cx="235800" cy="471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EC268D5-5CF3-0B27-AAC7-FCB64E12358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5250" y="1445220"/>
                  <a:ext cx="25344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5219C19-4267-587E-D2A2-255BB1FF4D51}"/>
                    </a:ext>
                  </a:extLst>
                </p14:cNvPr>
                <p14:cNvContentPartPr/>
                <p14:nvPr/>
              </p14:nvContentPartPr>
              <p14:xfrm>
                <a:off x="742570" y="1453140"/>
                <a:ext cx="285120" cy="121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5219C19-4267-587E-D2A2-255BB1FF4D5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3930" y="1444140"/>
                  <a:ext cx="302760" cy="13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3268C2E-BD49-7588-CED7-34AB9CC09DC3}"/>
                  </a:ext>
                </a:extLst>
              </p14:cNvPr>
              <p14:cNvContentPartPr/>
              <p14:nvPr/>
            </p14:nvContentPartPr>
            <p14:xfrm>
              <a:off x="3558850" y="3141540"/>
              <a:ext cx="225720" cy="2188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3268C2E-BD49-7588-CED7-34AB9CC09DC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550210" y="3132540"/>
                <a:ext cx="243360" cy="23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137CDF40-E19C-F253-37BD-10D2DDF4A706}"/>
              </a:ext>
            </a:extLst>
          </p:cNvPr>
          <p:cNvGrpSpPr/>
          <p:nvPr/>
        </p:nvGrpSpPr>
        <p:grpSpPr>
          <a:xfrm>
            <a:off x="3461290" y="3149460"/>
            <a:ext cx="463320" cy="165960"/>
            <a:chOff x="3461290" y="3149460"/>
            <a:chExt cx="463320" cy="16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8849B13-B897-6FA2-B051-AD49C7F6C71E}"/>
                    </a:ext>
                  </a:extLst>
                </p14:cNvPr>
                <p14:cNvContentPartPr/>
                <p14:nvPr/>
              </p14:nvContentPartPr>
              <p14:xfrm>
                <a:off x="3525010" y="3193740"/>
                <a:ext cx="399600" cy="96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8849B13-B897-6FA2-B051-AD49C7F6C71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16010" y="3184740"/>
                  <a:ext cx="4172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90286B1-D784-9DBF-FEEC-0E6D77DCA4B7}"/>
                    </a:ext>
                  </a:extLst>
                </p14:cNvPr>
                <p14:cNvContentPartPr/>
                <p14:nvPr/>
              </p14:nvContentPartPr>
              <p14:xfrm>
                <a:off x="3461290" y="3289140"/>
                <a:ext cx="82080" cy="26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90286B1-D784-9DBF-FEEC-0E6D77DCA4B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52290" y="3280140"/>
                  <a:ext cx="997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E8AD399-0851-303C-6C24-52A43EF76C48}"/>
                    </a:ext>
                  </a:extLst>
                </p14:cNvPr>
                <p14:cNvContentPartPr/>
                <p14:nvPr/>
              </p14:nvContentPartPr>
              <p14:xfrm>
                <a:off x="3754690" y="3149460"/>
                <a:ext cx="30240" cy="84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E8AD399-0851-303C-6C24-52A43EF76C4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745690" y="3140460"/>
                  <a:ext cx="47880" cy="10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4888E22-A89D-5DA1-72FE-4DC320A42D7F}"/>
                  </a:ext>
                </a:extLst>
              </p14:cNvPr>
              <p14:cNvContentPartPr/>
              <p14:nvPr/>
            </p14:nvContentPartPr>
            <p14:xfrm>
              <a:off x="2000050" y="4609620"/>
              <a:ext cx="554040" cy="644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4888E22-A89D-5DA1-72FE-4DC320A42D7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991050" y="4600980"/>
                <a:ext cx="571680" cy="8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13C6224B-76D6-FE30-8649-D9DD6A3A6577}"/>
              </a:ext>
            </a:extLst>
          </p:cNvPr>
          <p:cNvGrpSpPr/>
          <p:nvPr/>
        </p:nvGrpSpPr>
        <p:grpSpPr>
          <a:xfrm>
            <a:off x="4952770" y="3949380"/>
            <a:ext cx="2535480" cy="851760"/>
            <a:chOff x="4952770" y="3949380"/>
            <a:chExt cx="2535480" cy="85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7B78FDC-9080-648A-F3EF-A572C4768427}"/>
                    </a:ext>
                  </a:extLst>
                </p14:cNvPr>
                <p14:cNvContentPartPr/>
                <p14:nvPr/>
              </p14:nvContentPartPr>
              <p14:xfrm>
                <a:off x="4952770" y="4349700"/>
                <a:ext cx="7560" cy="266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7B78FDC-9080-648A-F3EF-A572C476842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943770" y="4340700"/>
                  <a:ext cx="252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3E550C0-1411-F3B8-4B06-1CDCBB77B117}"/>
                    </a:ext>
                  </a:extLst>
                </p14:cNvPr>
                <p14:cNvContentPartPr/>
                <p14:nvPr/>
              </p14:nvContentPartPr>
              <p14:xfrm>
                <a:off x="4971850" y="4323420"/>
                <a:ext cx="123120" cy="1476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3E550C0-1411-F3B8-4B06-1CDCBB77B11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63210" y="4314780"/>
                  <a:ext cx="1407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DCAD53-17F6-F30F-86DF-25B6FC664CD9}"/>
                    </a:ext>
                  </a:extLst>
                </p14:cNvPr>
                <p14:cNvContentPartPr/>
                <p14:nvPr/>
              </p14:nvContentPartPr>
              <p14:xfrm>
                <a:off x="5331850" y="4094820"/>
                <a:ext cx="149760" cy="6004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DCAD53-17F6-F30F-86DF-25B6FC664CD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322850" y="4086180"/>
                  <a:ext cx="16740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0F4CEEE-9E66-AAEF-0B7B-A44F329363FF}"/>
                    </a:ext>
                  </a:extLst>
                </p14:cNvPr>
                <p14:cNvContentPartPr/>
                <p14:nvPr/>
              </p14:nvContentPartPr>
              <p14:xfrm>
                <a:off x="5523730" y="4273380"/>
                <a:ext cx="103320" cy="350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0F4CEEE-9E66-AAEF-0B7B-A44F329363F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514730" y="4264380"/>
                  <a:ext cx="1209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26C2C16-212B-03A1-7DEF-1CDEE05F3D0E}"/>
                    </a:ext>
                  </a:extLst>
                </p14:cNvPr>
                <p14:cNvContentPartPr/>
                <p14:nvPr/>
              </p14:nvContentPartPr>
              <p14:xfrm>
                <a:off x="5701930" y="4355460"/>
                <a:ext cx="114840" cy="6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26C2C16-212B-03A1-7DEF-1CDEE05F3D0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93290" y="4346820"/>
                  <a:ext cx="1324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05F1971-1DEB-2068-6BB6-92002BD85446}"/>
                    </a:ext>
                  </a:extLst>
                </p14:cNvPr>
                <p14:cNvContentPartPr/>
                <p14:nvPr/>
              </p14:nvContentPartPr>
              <p14:xfrm>
                <a:off x="5740090" y="4463820"/>
                <a:ext cx="150120" cy="13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05F1971-1DEB-2068-6BB6-92002BD8544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731450" y="4454820"/>
                  <a:ext cx="1677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9FA08E5-BF26-EA07-88D4-2B804C6F5DA1}"/>
                    </a:ext>
                  </a:extLst>
                </p14:cNvPr>
                <p14:cNvContentPartPr/>
                <p14:nvPr/>
              </p14:nvContentPartPr>
              <p14:xfrm>
                <a:off x="5949610" y="4317300"/>
                <a:ext cx="122040" cy="1404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9FA08E5-BF26-EA07-88D4-2B804C6F5DA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940970" y="4308300"/>
                  <a:ext cx="1396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8567EB7-BC90-463F-12C9-35E89D4423CE}"/>
                    </a:ext>
                  </a:extLst>
                </p14:cNvPr>
                <p14:cNvContentPartPr/>
                <p14:nvPr/>
              </p14:nvContentPartPr>
              <p14:xfrm>
                <a:off x="5524450" y="4577940"/>
                <a:ext cx="360" cy="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8567EB7-BC90-463F-12C9-35E89D4423C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15450" y="45693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2040AA0-0062-C8C5-F469-E59A8B0DE433}"/>
                    </a:ext>
                  </a:extLst>
                </p14:cNvPr>
                <p14:cNvContentPartPr/>
                <p14:nvPr/>
              </p14:nvContentPartPr>
              <p14:xfrm>
                <a:off x="5495650" y="4533660"/>
                <a:ext cx="86040" cy="72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2040AA0-0062-C8C5-F469-E59A8B0DE43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487010" y="4524660"/>
                  <a:ext cx="1036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3CC659C-03A2-35F0-1AD9-99A437A00073}"/>
                    </a:ext>
                  </a:extLst>
                </p14:cNvPr>
                <p14:cNvContentPartPr/>
                <p14:nvPr/>
              </p14:nvContentPartPr>
              <p14:xfrm>
                <a:off x="5518690" y="4603500"/>
                <a:ext cx="63000" cy="54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3CC659C-03A2-35F0-1AD9-99A437A0007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509690" y="4594500"/>
                  <a:ext cx="806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923A373-657B-E0CE-BDA0-D6A15420A364}"/>
                    </a:ext>
                  </a:extLst>
                </p14:cNvPr>
                <p14:cNvContentPartPr/>
                <p14:nvPr/>
              </p14:nvContentPartPr>
              <p14:xfrm>
                <a:off x="5498890" y="4590900"/>
                <a:ext cx="101520" cy="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923A373-657B-E0CE-BDA0-D6A15420A36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490250" y="4581900"/>
                  <a:ext cx="119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E378FA0-99CA-FFCA-EA09-B5E27B58FD42}"/>
                    </a:ext>
                  </a:extLst>
                </p14:cNvPr>
                <p14:cNvContentPartPr/>
                <p14:nvPr/>
              </p14:nvContentPartPr>
              <p14:xfrm>
                <a:off x="5448850" y="4606020"/>
                <a:ext cx="75960" cy="43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E378FA0-99CA-FFCA-EA09-B5E27B58FD4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439850" y="4597020"/>
                  <a:ext cx="936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EE040BF-505F-B371-DB02-C2121EC7DBCC}"/>
                    </a:ext>
                  </a:extLst>
                </p14:cNvPr>
                <p14:cNvContentPartPr/>
                <p14:nvPr/>
              </p14:nvContentPartPr>
              <p14:xfrm>
                <a:off x="6375130" y="4082580"/>
                <a:ext cx="38520" cy="539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EE040BF-505F-B371-DB02-C2121EC7DBC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366130" y="4073940"/>
                  <a:ext cx="5616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BEEF1F2-CE0C-795C-A098-34A86B522B86}"/>
                    </a:ext>
                  </a:extLst>
                </p14:cNvPr>
                <p14:cNvContentPartPr/>
                <p14:nvPr/>
              </p14:nvContentPartPr>
              <p14:xfrm>
                <a:off x="6533890" y="4355460"/>
                <a:ext cx="77760" cy="122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BEEF1F2-CE0C-795C-A098-34A86B522B8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524890" y="4346820"/>
                  <a:ext cx="95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42DD4CE-9FA1-E295-09C8-E4F091544C68}"/>
                    </a:ext>
                  </a:extLst>
                </p14:cNvPr>
                <p14:cNvContentPartPr/>
                <p14:nvPr/>
              </p14:nvContentPartPr>
              <p14:xfrm>
                <a:off x="6628570" y="4351140"/>
                <a:ext cx="77400" cy="1393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42DD4CE-9FA1-E295-09C8-E4F091544C6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619570" y="4342500"/>
                  <a:ext cx="950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44E1337-0326-19FB-1650-788317C83C96}"/>
                    </a:ext>
                  </a:extLst>
                </p14:cNvPr>
                <p14:cNvContentPartPr/>
                <p14:nvPr/>
              </p14:nvContentPartPr>
              <p14:xfrm>
                <a:off x="6825850" y="4387500"/>
                <a:ext cx="360" cy="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44E1337-0326-19FB-1650-788317C83C9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17210" y="43785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1E18E4A-0BE9-9EB9-204A-FBF82DBFACAF}"/>
                    </a:ext>
                  </a:extLst>
                </p14:cNvPr>
                <p14:cNvContentPartPr/>
                <p14:nvPr/>
              </p14:nvContentPartPr>
              <p14:xfrm>
                <a:off x="6819730" y="4508100"/>
                <a:ext cx="360" cy="39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1E18E4A-0BE9-9EB9-204A-FBF82DBFACA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810730" y="4499460"/>
                  <a:ext cx="18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56C1CD1-CF20-2113-5BAF-B0A61DE5481A}"/>
                    </a:ext>
                  </a:extLst>
                </p14:cNvPr>
                <p14:cNvContentPartPr/>
                <p14:nvPr/>
              </p14:nvContentPartPr>
              <p14:xfrm>
                <a:off x="6896050" y="4335300"/>
                <a:ext cx="172440" cy="219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56C1CD1-CF20-2113-5BAF-B0A61DE5481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887410" y="4326300"/>
                  <a:ext cx="1900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B5B330E-AB9E-9255-1FA5-4495C300F4CD}"/>
                    </a:ext>
                  </a:extLst>
                </p14:cNvPr>
                <p14:cNvContentPartPr/>
                <p14:nvPr/>
              </p14:nvContentPartPr>
              <p14:xfrm>
                <a:off x="6886330" y="4429260"/>
                <a:ext cx="209880" cy="792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B5B330E-AB9E-9255-1FA5-4495C300F4C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877690" y="4420260"/>
                  <a:ext cx="2275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E70193D-DBCA-B6AC-981C-B934AD5C6BFF}"/>
                    </a:ext>
                  </a:extLst>
                </p14:cNvPr>
                <p14:cNvContentPartPr/>
                <p14:nvPr/>
              </p14:nvContentPartPr>
              <p14:xfrm>
                <a:off x="6800650" y="4361940"/>
                <a:ext cx="360" cy="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E70193D-DBCA-B6AC-981C-B934AD5C6BF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92010" y="43533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7A97EC7-826C-2D5D-83CE-62C478140900}"/>
                    </a:ext>
                  </a:extLst>
                </p14:cNvPr>
                <p14:cNvContentPartPr/>
                <p14:nvPr/>
              </p14:nvContentPartPr>
              <p14:xfrm>
                <a:off x="6825850" y="4508100"/>
                <a:ext cx="360" cy="1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7A97EC7-826C-2D5D-83CE-62C47814090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817210" y="4499460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935A77D-3865-5D75-CA92-077B2D5D6B09}"/>
                    </a:ext>
                  </a:extLst>
                </p14:cNvPr>
                <p14:cNvContentPartPr/>
                <p14:nvPr/>
              </p14:nvContentPartPr>
              <p14:xfrm>
                <a:off x="7080370" y="3949380"/>
                <a:ext cx="214200" cy="768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935A77D-3865-5D75-CA92-077B2D5D6B0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071370" y="3940740"/>
                  <a:ext cx="231840" cy="78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9197409-8218-7F33-E975-226EDE73606B}"/>
                    </a:ext>
                  </a:extLst>
                </p14:cNvPr>
                <p14:cNvContentPartPr/>
                <p14:nvPr/>
              </p14:nvContentPartPr>
              <p14:xfrm>
                <a:off x="6356050" y="4041900"/>
                <a:ext cx="45000" cy="5724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9197409-8218-7F33-E975-226EDE73606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347050" y="4033260"/>
                  <a:ext cx="6264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08A3032-B438-06EF-0B12-CFB35D7AD082}"/>
                    </a:ext>
                  </a:extLst>
                </p14:cNvPr>
                <p14:cNvContentPartPr/>
                <p14:nvPr/>
              </p14:nvContentPartPr>
              <p14:xfrm>
                <a:off x="6582850" y="4463820"/>
                <a:ext cx="27720" cy="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08A3032-B438-06EF-0B12-CFB35D7AD08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573850" y="4454820"/>
                  <a:ext cx="45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C3F59C0-97FF-B8C6-495F-9066D95E5842}"/>
                    </a:ext>
                  </a:extLst>
                </p14:cNvPr>
                <p14:cNvContentPartPr/>
                <p14:nvPr/>
              </p14:nvContentPartPr>
              <p14:xfrm>
                <a:off x="4984450" y="4686660"/>
                <a:ext cx="2503800" cy="1144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C3F59C0-97FF-B8C6-495F-9066D95E584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975810" y="4678020"/>
                  <a:ext cx="2521440" cy="132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3310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Gradient Descent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15811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Want                    :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68" y="1679368"/>
            <a:ext cx="124129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7879842" cy="65151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52417" y="2078886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Repeat</a:t>
            </a:r>
            <a:endParaRPr lang="en-US" sz="2400" dirty="0"/>
          </a:p>
        </p:txBody>
      </p:sp>
      <p:pic>
        <p:nvPicPr>
          <p:cNvPr id="34" name="Picture 3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80" y="2135053"/>
            <a:ext cx="109728" cy="30403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17" y="3410712"/>
            <a:ext cx="109728" cy="3040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148" y="2627428"/>
            <a:ext cx="2587752" cy="436626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028917" y="3200508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(simultaneously update all     )</a:t>
            </a:r>
          </a:p>
        </p:txBody>
      </p:sp>
      <p:pic>
        <p:nvPicPr>
          <p:cNvPr id="50" name="Picture 4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10" y="3300347"/>
            <a:ext cx="186690" cy="2552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52D88CA-5FBC-2C3C-A95C-94F560458890}"/>
                  </a:ext>
                </a:extLst>
              </p14:cNvPr>
              <p14:cNvContentPartPr/>
              <p14:nvPr/>
            </p14:nvContentPartPr>
            <p14:xfrm>
              <a:off x="742570" y="1307700"/>
              <a:ext cx="366480" cy="19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52D88CA-5FBC-2C3C-A95C-94F56045889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3930" y="1299060"/>
                <a:ext cx="38412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6590EF-B07F-35A7-D001-6EBF2DB7B98F}"/>
                  </a:ext>
                </a:extLst>
              </p14:cNvPr>
              <p14:cNvContentPartPr/>
              <p14:nvPr/>
            </p14:nvContentPartPr>
            <p14:xfrm>
              <a:off x="2017330" y="1446660"/>
              <a:ext cx="6777720" cy="121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6590EF-B07F-35A7-D001-6EBF2DB7B9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08330" y="1438020"/>
                <a:ext cx="6795360" cy="13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AA261E74-C648-BBBE-EB19-193AD6F939E8}"/>
              </a:ext>
            </a:extLst>
          </p:cNvPr>
          <p:cNvGrpSpPr/>
          <p:nvPr/>
        </p:nvGrpSpPr>
        <p:grpSpPr>
          <a:xfrm>
            <a:off x="2932450" y="227700"/>
            <a:ext cx="883440" cy="239400"/>
            <a:chOff x="2932450" y="227700"/>
            <a:chExt cx="883440" cy="23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C9A13DE-9B86-7B28-43F8-00638335D8AF}"/>
                    </a:ext>
                  </a:extLst>
                </p14:cNvPr>
                <p14:cNvContentPartPr/>
                <p14:nvPr/>
              </p14:nvContentPartPr>
              <p14:xfrm>
                <a:off x="2932450" y="227700"/>
                <a:ext cx="159840" cy="216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C9A13DE-9B86-7B28-43F8-00638335D8A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23450" y="219060"/>
                  <a:ext cx="1774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956638D-1C8C-5C2F-6999-729DF7645443}"/>
                    </a:ext>
                  </a:extLst>
                </p14:cNvPr>
                <p14:cNvContentPartPr/>
                <p14:nvPr/>
              </p14:nvContentPartPr>
              <p14:xfrm>
                <a:off x="3077890" y="324180"/>
                <a:ext cx="90000" cy="142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956638D-1C8C-5C2F-6999-729DF764544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68890" y="315180"/>
                  <a:ext cx="1076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21E6C35-97F9-3D28-5D4F-4C4F5FD3B062}"/>
                    </a:ext>
                  </a:extLst>
                </p14:cNvPr>
                <p14:cNvContentPartPr/>
                <p14:nvPr/>
              </p14:nvContentPartPr>
              <p14:xfrm>
                <a:off x="3275170" y="304020"/>
                <a:ext cx="77760" cy="139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21E6C35-97F9-3D28-5D4F-4C4F5FD3B06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66530" y="295380"/>
                  <a:ext cx="954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89A7876-E8F7-970C-F3F0-F72CBE9C574A}"/>
                    </a:ext>
                  </a:extLst>
                </p14:cNvPr>
                <p14:cNvContentPartPr/>
                <p14:nvPr/>
              </p14:nvContentPartPr>
              <p14:xfrm>
                <a:off x="3426730" y="291780"/>
                <a:ext cx="21600" cy="174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89A7876-E8F7-970C-F3F0-F72CBE9C574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18090" y="283140"/>
                  <a:ext cx="392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AA577CC-720A-128E-A2C4-04F8AF838177}"/>
                    </a:ext>
                  </a:extLst>
                </p14:cNvPr>
                <p14:cNvContentPartPr/>
                <p14:nvPr/>
              </p14:nvContentPartPr>
              <p14:xfrm>
                <a:off x="3390730" y="368100"/>
                <a:ext cx="15408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AA577CC-720A-128E-A2C4-04F8AF83817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82090" y="359100"/>
                  <a:ext cx="171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B014ABB-A15A-8820-64EE-B575D56105EF}"/>
                    </a:ext>
                  </a:extLst>
                </p14:cNvPr>
                <p14:cNvContentPartPr/>
                <p14:nvPr/>
              </p14:nvContentPartPr>
              <p14:xfrm>
                <a:off x="3676210" y="336420"/>
                <a:ext cx="139680" cy="114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B014ABB-A15A-8820-64EE-B575D56105E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67570" y="327420"/>
                  <a:ext cx="157320" cy="13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4B17392F-4CDA-8F06-6E51-66F963087AEE}"/>
                  </a:ext>
                </a:extLst>
              </p14:cNvPr>
              <p14:cNvContentPartPr/>
              <p14:nvPr/>
            </p14:nvContentPartPr>
            <p14:xfrm>
              <a:off x="1769290" y="950580"/>
              <a:ext cx="316800" cy="3337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B17392F-4CDA-8F06-6E51-66F963087AE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760650" y="941940"/>
                <a:ext cx="33444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0D05368-3345-D225-71B3-AD9AF349562D}"/>
                  </a:ext>
                </a:extLst>
              </p14:cNvPr>
              <p14:cNvContentPartPr/>
              <p14:nvPr/>
            </p14:nvContentPartPr>
            <p14:xfrm>
              <a:off x="2768290" y="1315620"/>
              <a:ext cx="599400" cy="622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0D05368-3345-D225-71B3-AD9AF349562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59650" y="1306980"/>
                <a:ext cx="61704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190F435-D313-4597-8DB2-2B2A32A8E08A}"/>
                  </a:ext>
                </a:extLst>
              </p14:cNvPr>
              <p14:cNvContentPartPr/>
              <p14:nvPr/>
            </p14:nvContentPartPr>
            <p14:xfrm>
              <a:off x="4175530" y="488700"/>
              <a:ext cx="244440" cy="1414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190F435-D313-4597-8DB2-2B2A32A8E08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66890" y="479700"/>
                <a:ext cx="2620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BD25AB9-15BF-B84F-4890-CF1DE9FEBE82}"/>
                  </a:ext>
                </a:extLst>
              </p14:cNvPr>
              <p14:cNvContentPartPr/>
              <p14:nvPr/>
            </p14:nvContentPartPr>
            <p14:xfrm>
              <a:off x="3092290" y="1142100"/>
              <a:ext cx="181080" cy="266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BD25AB9-15BF-B84F-4890-CF1DE9FEBE8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083290" y="1133100"/>
                <a:ext cx="19872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D3889A7-5A8B-EDAC-F67B-93873CF251A9}"/>
                  </a:ext>
                </a:extLst>
              </p14:cNvPr>
              <p14:cNvContentPartPr/>
              <p14:nvPr/>
            </p14:nvContentPartPr>
            <p14:xfrm>
              <a:off x="2463010" y="982980"/>
              <a:ext cx="273960" cy="3240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D3889A7-5A8B-EDAC-F67B-93873CF251A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54010" y="974340"/>
                <a:ext cx="291600" cy="34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CE3197BC-9287-5FBD-813D-263A09ECC962}"/>
              </a:ext>
            </a:extLst>
          </p:cNvPr>
          <p:cNvGrpSpPr/>
          <p:nvPr/>
        </p:nvGrpSpPr>
        <p:grpSpPr>
          <a:xfrm>
            <a:off x="4120810" y="101340"/>
            <a:ext cx="4606200" cy="1105200"/>
            <a:chOff x="4120810" y="101340"/>
            <a:chExt cx="4606200" cy="110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6D47CD2-4A12-9DC8-0226-C0B588FCA35E}"/>
                    </a:ext>
                  </a:extLst>
                </p14:cNvPr>
                <p14:cNvContentPartPr/>
                <p14:nvPr/>
              </p14:nvContentPartPr>
              <p14:xfrm>
                <a:off x="7124290" y="214380"/>
                <a:ext cx="173880" cy="237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6D47CD2-4A12-9DC8-0226-C0B588FCA35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15650" y="205380"/>
                  <a:ext cx="1915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83D0111-52DD-C7CE-24FB-883005BF5CD6}"/>
                    </a:ext>
                  </a:extLst>
                </p14:cNvPr>
                <p14:cNvContentPartPr/>
                <p14:nvPr/>
              </p14:nvContentPartPr>
              <p14:xfrm>
                <a:off x="7305730" y="374940"/>
                <a:ext cx="99000" cy="83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83D0111-52DD-C7CE-24FB-883005BF5CD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97090" y="366300"/>
                  <a:ext cx="1166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88125E4-F7C7-46C8-98FC-35F982B0259E}"/>
                    </a:ext>
                  </a:extLst>
                </p14:cNvPr>
                <p14:cNvContentPartPr/>
                <p14:nvPr/>
              </p14:nvContentPartPr>
              <p14:xfrm>
                <a:off x="7433530" y="355140"/>
                <a:ext cx="104040" cy="282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88125E4-F7C7-46C8-98FC-35F982B0259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424890" y="346140"/>
                  <a:ext cx="1216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2EB663-3EBF-F54F-3C93-EF4B33AD7D35}"/>
                    </a:ext>
                  </a:extLst>
                </p14:cNvPr>
                <p14:cNvContentPartPr/>
                <p14:nvPr/>
              </p14:nvContentPartPr>
              <p14:xfrm>
                <a:off x="7631530" y="126900"/>
                <a:ext cx="57600" cy="408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2EB663-3EBF-F54F-3C93-EF4B33AD7D3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622530" y="117900"/>
                  <a:ext cx="7524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19E2DC4-C620-A0E0-136B-B22862A5AB8A}"/>
                    </a:ext>
                  </a:extLst>
                </p14:cNvPr>
                <p14:cNvContentPartPr/>
                <p14:nvPr/>
              </p14:nvContentPartPr>
              <p14:xfrm>
                <a:off x="7727650" y="280980"/>
                <a:ext cx="103320" cy="162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19E2DC4-C620-A0E0-136B-B22862A5AB8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719010" y="271980"/>
                  <a:ext cx="1209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378EE19-51A6-2612-A8A3-0E1D8F132E6B}"/>
                    </a:ext>
                  </a:extLst>
                </p14:cNvPr>
                <p14:cNvContentPartPr/>
                <p14:nvPr/>
              </p14:nvContentPartPr>
              <p14:xfrm>
                <a:off x="7918090" y="380340"/>
                <a:ext cx="108000" cy="13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378EE19-51A6-2612-A8A3-0E1D8F132E6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909450" y="371700"/>
                  <a:ext cx="1256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00E54AB-7105-E471-D775-1E2B7A80D024}"/>
                    </a:ext>
                  </a:extLst>
                </p14:cNvPr>
                <p14:cNvContentPartPr/>
                <p14:nvPr/>
              </p14:nvContentPartPr>
              <p14:xfrm>
                <a:off x="8203570" y="228420"/>
                <a:ext cx="7200" cy="252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00E54AB-7105-E471-D775-1E2B7A80D02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194930" y="219420"/>
                  <a:ext cx="248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8DBD0F7-8E9F-98D3-3444-BD8238282F98}"/>
                    </a:ext>
                  </a:extLst>
                </p14:cNvPr>
                <p14:cNvContentPartPr/>
                <p14:nvPr/>
              </p14:nvContentPartPr>
              <p14:xfrm>
                <a:off x="8197450" y="404820"/>
                <a:ext cx="87120" cy="856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8DBD0F7-8E9F-98D3-3444-BD8238282F9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88810" y="396180"/>
                  <a:ext cx="1047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2439025-F4B9-F343-26BD-4042B38D7079}"/>
                    </a:ext>
                  </a:extLst>
                </p14:cNvPr>
                <p14:cNvContentPartPr/>
                <p14:nvPr/>
              </p14:nvContentPartPr>
              <p14:xfrm>
                <a:off x="8315890" y="448380"/>
                <a:ext cx="40680" cy="69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2439025-F4B9-F343-26BD-4042B38D707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07250" y="439380"/>
                  <a:ext cx="583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324568F-25AC-5100-5572-971AA798A1CD}"/>
                    </a:ext>
                  </a:extLst>
                </p14:cNvPr>
                <p14:cNvContentPartPr/>
                <p14:nvPr/>
              </p14:nvContentPartPr>
              <p14:xfrm>
                <a:off x="8331010" y="466380"/>
                <a:ext cx="19080" cy="66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324568F-25AC-5100-5572-971AA798A1C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322010" y="457380"/>
                  <a:ext cx="367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8316CA0-90A9-7F28-1242-D519F8FE2D0F}"/>
                    </a:ext>
                  </a:extLst>
                </p14:cNvPr>
                <p14:cNvContentPartPr/>
                <p14:nvPr/>
              </p14:nvContentPartPr>
              <p14:xfrm>
                <a:off x="8462770" y="437940"/>
                <a:ext cx="34560" cy="50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8316CA0-90A9-7F28-1242-D519F8FE2D0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454130" y="428940"/>
                  <a:ext cx="522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55B6F26-DA3A-2E38-D964-1A89079ABDE1}"/>
                    </a:ext>
                  </a:extLst>
                </p14:cNvPr>
                <p14:cNvContentPartPr/>
                <p14:nvPr/>
              </p14:nvContentPartPr>
              <p14:xfrm>
                <a:off x="8468170" y="431460"/>
                <a:ext cx="72720" cy="92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55B6F26-DA3A-2E38-D964-1A89079ABDE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459530" y="422820"/>
                  <a:ext cx="903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ADBD05D-4093-E0FE-AE60-2745EA84BB8C}"/>
                    </a:ext>
                  </a:extLst>
                </p14:cNvPr>
                <p14:cNvContentPartPr/>
                <p14:nvPr/>
              </p14:nvContentPartPr>
              <p14:xfrm>
                <a:off x="8368450" y="380700"/>
                <a:ext cx="127440" cy="1605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ADBD05D-4093-E0FE-AE60-2745EA84BB8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359810" y="371700"/>
                  <a:ext cx="145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06DFFFD-2CF4-AACD-43B1-C3EB94051AE1}"/>
                    </a:ext>
                  </a:extLst>
                </p14:cNvPr>
                <p14:cNvContentPartPr/>
                <p14:nvPr/>
              </p14:nvContentPartPr>
              <p14:xfrm>
                <a:off x="8578690" y="361620"/>
                <a:ext cx="45000" cy="1458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06DFFFD-2CF4-AACD-43B1-C3EB94051AE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569690" y="352980"/>
                  <a:ext cx="626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0D81BC5-C554-EF88-4666-B6F2B00357AE}"/>
                    </a:ext>
                  </a:extLst>
                </p14:cNvPr>
                <p14:cNvContentPartPr/>
                <p14:nvPr/>
              </p14:nvContentPartPr>
              <p14:xfrm>
                <a:off x="8603890" y="209340"/>
                <a:ext cx="123120" cy="3340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0D81BC5-C554-EF88-4666-B6F2B00357A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95250" y="200340"/>
                  <a:ext cx="14076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80066B3-72D5-1108-72AF-FB4CE4A85B35}"/>
                    </a:ext>
                  </a:extLst>
                </p14:cNvPr>
                <p14:cNvContentPartPr/>
                <p14:nvPr/>
              </p14:nvContentPartPr>
              <p14:xfrm>
                <a:off x="6184690" y="329940"/>
                <a:ext cx="17208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80066B3-72D5-1108-72AF-FB4CE4A85B3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175690" y="320940"/>
                  <a:ext cx="189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3218FE1-40D8-37B3-D90D-7771A1FB914B}"/>
                    </a:ext>
                  </a:extLst>
                </p14:cNvPr>
                <p14:cNvContentPartPr/>
                <p14:nvPr/>
              </p14:nvContentPartPr>
              <p14:xfrm>
                <a:off x="6520930" y="264780"/>
                <a:ext cx="87840" cy="123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3218FE1-40D8-37B3-D90D-7771A1FB914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12290" y="256140"/>
                  <a:ext cx="1054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2284550-C7BE-389B-C817-A949BCDFB5AA}"/>
                    </a:ext>
                  </a:extLst>
                </p14:cNvPr>
                <p14:cNvContentPartPr/>
                <p14:nvPr/>
              </p14:nvContentPartPr>
              <p14:xfrm>
                <a:off x="6660970" y="365940"/>
                <a:ext cx="144360" cy="16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2284550-C7BE-389B-C817-A949BCDFB5A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52330" y="356940"/>
                  <a:ext cx="162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4169121-E23D-664F-C31D-298DC83A07B3}"/>
                    </a:ext>
                  </a:extLst>
                </p14:cNvPr>
                <p14:cNvContentPartPr/>
                <p14:nvPr/>
              </p14:nvContentPartPr>
              <p14:xfrm>
                <a:off x="6830530" y="291780"/>
                <a:ext cx="86400" cy="211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4169121-E23D-664F-C31D-298DC83A07B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821890" y="283140"/>
                  <a:ext cx="1040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A346932-B2F1-5FB0-4787-660802DF8F74}"/>
                    </a:ext>
                  </a:extLst>
                </p14:cNvPr>
                <p14:cNvContentPartPr/>
                <p14:nvPr/>
              </p14:nvContentPartPr>
              <p14:xfrm>
                <a:off x="6506170" y="215460"/>
                <a:ext cx="87120" cy="295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A346932-B2F1-5FB0-4787-660802DF8F7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97530" y="206820"/>
                  <a:ext cx="1047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BBF8B6-B47C-CF0C-065C-3233CC2146F8}"/>
                    </a:ext>
                  </a:extLst>
                </p14:cNvPr>
                <p14:cNvContentPartPr/>
                <p14:nvPr/>
              </p14:nvContentPartPr>
              <p14:xfrm>
                <a:off x="6984610" y="209340"/>
                <a:ext cx="77040" cy="304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BBF8B6-B47C-CF0C-065C-3233CC2146F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975970" y="200340"/>
                  <a:ext cx="946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B220982-D4EB-8CE4-4D9C-AA98F0814B77}"/>
                    </a:ext>
                  </a:extLst>
                </p14:cNvPr>
                <p14:cNvContentPartPr/>
                <p14:nvPr/>
              </p14:nvContentPartPr>
              <p14:xfrm>
                <a:off x="4120810" y="387180"/>
                <a:ext cx="18000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B220982-D4EB-8CE4-4D9C-AA98F0814B7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112170" y="378180"/>
                  <a:ext cx="197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DF60462-13F5-09E5-1967-76F3D8736E25}"/>
                    </a:ext>
                  </a:extLst>
                </p14:cNvPr>
                <p14:cNvContentPartPr/>
                <p14:nvPr/>
              </p14:nvContentPartPr>
              <p14:xfrm>
                <a:off x="4349050" y="342540"/>
                <a:ext cx="69840" cy="212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DF60462-13F5-09E5-1967-76F3D8736E2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340410" y="333540"/>
                  <a:ext cx="874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ED230CA-5075-7BA1-8695-B9108D11EE3B}"/>
                    </a:ext>
                  </a:extLst>
                </p14:cNvPr>
                <p14:cNvContentPartPr/>
                <p14:nvPr/>
              </p14:nvContentPartPr>
              <p14:xfrm>
                <a:off x="4474330" y="177300"/>
                <a:ext cx="155160" cy="343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ED230CA-5075-7BA1-8695-B9108D11EE3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465330" y="168660"/>
                  <a:ext cx="17280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E468A9B-324E-2429-56BF-1452F17BD505}"/>
                    </a:ext>
                  </a:extLst>
                </p14:cNvPr>
                <p14:cNvContentPartPr/>
                <p14:nvPr/>
              </p14:nvContentPartPr>
              <p14:xfrm>
                <a:off x="4641730" y="201060"/>
                <a:ext cx="120600" cy="212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E468A9B-324E-2429-56BF-1452F17BD50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632730" y="192420"/>
                  <a:ext cx="1382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B124BB0-471C-3FB0-833A-FD0BDA6866B0}"/>
                    </a:ext>
                  </a:extLst>
                </p14:cNvPr>
                <p14:cNvContentPartPr/>
                <p14:nvPr/>
              </p14:nvContentPartPr>
              <p14:xfrm>
                <a:off x="4763410" y="322740"/>
                <a:ext cx="88560" cy="85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B124BB0-471C-3FB0-833A-FD0BDA6866B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754410" y="313740"/>
                  <a:ext cx="1062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D4D286D-584F-B199-F65E-56617F0B0C54}"/>
                    </a:ext>
                  </a:extLst>
                </p14:cNvPr>
                <p14:cNvContentPartPr/>
                <p14:nvPr/>
              </p14:nvContentPartPr>
              <p14:xfrm>
                <a:off x="4856650" y="328860"/>
                <a:ext cx="109440" cy="185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D4D286D-584F-B199-F65E-56617F0B0C5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847650" y="319860"/>
                  <a:ext cx="1270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37CFA95-5078-F944-4DAA-9497A38A4EBB}"/>
                    </a:ext>
                  </a:extLst>
                </p14:cNvPr>
                <p14:cNvContentPartPr/>
                <p14:nvPr/>
              </p14:nvContentPartPr>
              <p14:xfrm>
                <a:off x="5115490" y="126900"/>
                <a:ext cx="110520" cy="305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37CFA95-5078-F944-4DAA-9497A38A4EB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106850" y="117900"/>
                  <a:ext cx="1281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2CF1434-A8D6-20EE-FB48-BD412C36408F}"/>
                    </a:ext>
                  </a:extLst>
                </p14:cNvPr>
                <p14:cNvContentPartPr/>
                <p14:nvPr/>
              </p14:nvContentPartPr>
              <p14:xfrm>
                <a:off x="5187490" y="213300"/>
                <a:ext cx="191880" cy="231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2CF1434-A8D6-20EE-FB48-BD412C36408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178850" y="204300"/>
                  <a:ext cx="2095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B3FCA07-448F-97B9-63E4-A138A339C11F}"/>
                    </a:ext>
                  </a:extLst>
                </p14:cNvPr>
                <p14:cNvContentPartPr/>
                <p14:nvPr/>
              </p14:nvContentPartPr>
              <p14:xfrm>
                <a:off x="5445970" y="354060"/>
                <a:ext cx="56160" cy="86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B3FCA07-448F-97B9-63E4-A138A339C11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437330" y="345060"/>
                  <a:ext cx="738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5D4191D-C290-CE5A-4651-74E2EB990C2E}"/>
                    </a:ext>
                  </a:extLst>
                </p14:cNvPr>
                <p14:cNvContentPartPr/>
                <p14:nvPr/>
              </p14:nvContentPartPr>
              <p14:xfrm>
                <a:off x="5422570" y="387900"/>
                <a:ext cx="95040" cy="81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5D4191D-C290-CE5A-4651-74E2EB990C2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413930" y="379260"/>
                  <a:ext cx="1126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D4D9AAB-23C7-AA5D-C963-DDB0AFF4E3C0}"/>
                    </a:ext>
                  </a:extLst>
                </p14:cNvPr>
                <p14:cNvContentPartPr/>
                <p14:nvPr/>
              </p14:nvContentPartPr>
              <p14:xfrm>
                <a:off x="5581330" y="342180"/>
                <a:ext cx="91080" cy="101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D4D9AAB-23C7-AA5D-C963-DDB0AFF4E3C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572690" y="333540"/>
                  <a:ext cx="1087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47BB4AF-4C6B-D69C-E56F-8B62F96281CE}"/>
                    </a:ext>
                  </a:extLst>
                </p14:cNvPr>
                <p14:cNvContentPartPr/>
                <p14:nvPr/>
              </p14:nvContentPartPr>
              <p14:xfrm>
                <a:off x="5662330" y="346140"/>
                <a:ext cx="52560" cy="105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47BB4AF-4C6B-D69C-E56F-8B62F96281C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653330" y="337140"/>
                  <a:ext cx="702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F3A1E36-FD79-1049-274F-6D7A93958D10}"/>
                    </a:ext>
                  </a:extLst>
                </p14:cNvPr>
                <p14:cNvContentPartPr/>
                <p14:nvPr/>
              </p14:nvContentPartPr>
              <p14:xfrm>
                <a:off x="5803810" y="323460"/>
                <a:ext cx="19800" cy="178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F3A1E36-FD79-1049-274F-6D7A93958D1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794810" y="314820"/>
                  <a:ext cx="374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4C582C1-C5AC-3364-FCDB-EC8C37318BE5}"/>
                    </a:ext>
                  </a:extLst>
                </p14:cNvPr>
                <p14:cNvContentPartPr/>
                <p14:nvPr/>
              </p14:nvContentPartPr>
              <p14:xfrm>
                <a:off x="5522290" y="304740"/>
                <a:ext cx="42840" cy="203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4C582C1-C5AC-3364-FCDB-EC8C37318BE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513290" y="295740"/>
                  <a:ext cx="604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23529BE-F7A8-0FBC-5FF9-07D6990DFD56}"/>
                    </a:ext>
                  </a:extLst>
                </p14:cNvPr>
                <p14:cNvContentPartPr/>
                <p14:nvPr/>
              </p14:nvContentPartPr>
              <p14:xfrm>
                <a:off x="5848090" y="101340"/>
                <a:ext cx="155160" cy="512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23529BE-F7A8-0FBC-5FF9-07D6990DFD5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839450" y="92340"/>
                  <a:ext cx="17280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C43E3EC-C8D9-F78F-4024-386889FBC1E8}"/>
                    </a:ext>
                  </a:extLst>
                </p14:cNvPr>
                <p14:cNvContentPartPr/>
                <p14:nvPr/>
              </p14:nvContentPartPr>
              <p14:xfrm>
                <a:off x="4444810" y="570060"/>
                <a:ext cx="1884960" cy="1540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C43E3EC-C8D9-F78F-4024-386889FBC1E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36170" y="561420"/>
                  <a:ext cx="19026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D9C87BA-87E9-8A13-15A3-A9F532CFEEFF}"/>
                    </a:ext>
                  </a:extLst>
                </p14:cNvPr>
                <p14:cNvContentPartPr/>
                <p14:nvPr/>
              </p14:nvContentPartPr>
              <p14:xfrm>
                <a:off x="4403770" y="736380"/>
                <a:ext cx="530280" cy="1782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D9C87BA-87E9-8A13-15A3-A9F532CFEEF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395130" y="727380"/>
                  <a:ext cx="5479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9DC4310-CFA0-7970-64AB-4F6C64E1E9E0}"/>
                    </a:ext>
                  </a:extLst>
                </p14:cNvPr>
                <p14:cNvContentPartPr/>
                <p14:nvPr/>
              </p14:nvContentPartPr>
              <p14:xfrm>
                <a:off x="4329970" y="780660"/>
                <a:ext cx="100440" cy="1472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9DC4310-CFA0-7970-64AB-4F6C64E1E9E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320970" y="772020"/>
                  <a:ext cx="1180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242A77F-37F7-BD05-67D8-E67DA55FCBF0}"/>
                    </a:ext>
                  </a:extLst>
                </p14:cNvPr>
                <p14:cNvContentPartPr/>
                <p14:nvPr/>
              </p14:nvContentPartPr>
              <p14:xfrm>
                <a:off x="4939810" y="1111140"/>
                <a:ext cx="191880" cy="133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242A77F-37F7-BD05-67D8-E67DA55FCBF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31170" y="1102140"/>
                  <a:ext cx="2095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8253221-364A-8A8C-05C9-5E8D221945B7}"/>
                    </a:ext>
                  </a:extLst>
                </p14:cNvPr>
                <p14:cNvContentPartPr/>
                <p14:nvPr/>
              </p14:nvContentPartPr>
              <p14:xfrm>
                <a:off x="5039170" y="1009260"/>
                <a:ext cx="66240" cy="1972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8253221-364A-8A8C-05C9-5E8D221945B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030530" y="1000260"/>
                  <a:ext cx="838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3A60153-D8F5-9CE5-0391-C0B1EFF538F8}"/>
                    </a:ext>
                  </a:extLst>
                </p14:cNvPr>
                <p14:cNvContentPartPr/>
                <p14:nvPr/>
              </p14:nvContentPartPr>
              <p14:xfrm>
                <a:off x="6529570" y="450540"/>
                <a:ext cx="639720" cy="4536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3A60153-D8F5-9CE5-0391-C0B1EFF538F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520570" y="441540"/>
                  <a:ext cx="65736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E074B47-035A-07BE-53A1-734B66171CC9}"/>
                    </a:ext>
                  </a:extLst>
                </p14:cNvPr>
                <p14:cNvContentPartPr/>
                <p14:nvPr/>
              </p14:nvContentPartPr>
              <p14:xfrm>
                <a:off x="6457570" y="698220"/>
                <a:ext cx="271080" cy="2480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E074B47-035A-07BE-53A1-734B66171CC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448930" y="689220"/>
                  <a:ext cx="288720" cy="26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1F05089-1FEF-94BF-D285-21CB0D8A84AB}"/>
                  </a:ext>
                </a:extLst>
              </p14:cNvPr>
              <p14:cNvContentPartPr/>
              <p14:nvPr/>
            </p14:nvContentPartPr>
            <p14:xfrm>
              <a:off x="1110850" y="2021580"/>
              <a:ext cx="1509480" cy="169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1F05089-1FEF-94BF-D285-21CB0D8A84A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102210" y="2012580"/>
                <a:ext cx="15271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E59F7DB-23FA-794D-4437-C23632B31C4F}"/>
                  </a:ext>
                </a:extLst>
              </p14:cNvPr>
              <p14:cNvContentPartPr/>
              <p14:nvPr/>
            </p14:nvContentPartPr>
            <p14:xfrm>
              <a:off x="482290" y="2422620"/>
              <a:ext cx="865800" cy="486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E59F7DB-23FA-794D-4437-C23632B31C4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73650" y="2413980"/>
                <a:ext cx="883440" cy="6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452DE281-FB8C-3B89-2B9F-F9D90A80D5B4}"/>
              </a:ext>
            </a:extLst>
          </p:cNvPr>
          <p:cNvGrpSpPr/>
          <p:nvPr/>
        </p:nvGrpSpPr>
        <p:grpSpPr>
          <a:xfrm>
            <a:off x="958210" y="2557980"/>
            <a:ext cx="1225440" cy="605160"/>
            <a:chOff x="958210" y="2557980"/>
            <a:chExt cx="1225440" cy="60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6410A52-07E8-0E2D-C463-F2ACDB50B1B9}"/>
                    </a:ext>
                  </a:extLst>
                </p14:cNvPr>
                <p14:cNvContentPartPr/>
                <p14:nvPr/>
              </p14:nvContentPartPr>
              <p14:xfrm>
                <a:off x="1098250" y="3073860"/>
                <a:ext cx="1085400" cy="892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6410A52-07E8-0E2D-C463-F2ACDB50B1B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89610" y="3064860"/>
                  <a:ext cx="11030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EB805C2-7A79-EAB0-D071-CD44C6A76A8D}"/>
                    </a:ext>
                  </a:extLst>
                </p14:cNvPr>
                <p14:cNvContentPartPr/>
                <p14:nvPr/>
              </p14:nvContentPartPr>
              <p14:xfrm>
                <a:off x="958210" y="2557980"/>
                <a:ext cx="522360" cy="5414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EB805C2-7A79-EAB0-D071-CD44C6A76A8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9570" y="2548980"/>
                  <a:ext cx="540000" cy="55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33629616-DC97-BCFB-0CBB-E8E3532C0DA1}"/>
              </a:ext>
            </a:extLst>
          </p:cNvPr>
          <p:cNvGrpSpPr/>
          <p:nvPr/>
        </p:nvGrpSpPr>
        <p:grpSpPr>
          <a:xfrm>
            <a:off x="1896010" y="2171340"/>
            <a:ext cx="2883240" cy="1346400"/>
            <a:chOff x="1896010" y="2171340"/>
            <a:chExt cx="2883240" cy="134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B1C53B0-3002-5B00-0F61-AFCFECEFAA39}"/>
                    </a:ext>
                  </a:extLst>
                </p14:cNvPr>
                <p14:cNvContentPartPr/>
                <p14:nvPr/>
              </p14:nvContentPartPr>
              <p14:xfrm>
                <a:off x="1896010" y="2652660"/>
                <a:ext cx="381600" cy="3970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B1C53B0-3002-5B00-0F61-AFCFECEFAA3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887370" y="2643660"/>
                  <a:ext cx="39924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B4B3970-C6CC-C863-507B-420D11FD6F38}"/>
                    </a:ext>
                  </a:extLst>
                </p14:cNvPr>
                <p14:cNvContentPartPr/>
                <p14:nvPr/>
              </p14:nvContentPartPr>
              <p14:xfrm>
                <a:off x="2904010" y="2228580"/>
                <a:ext cx="10800" cy="1166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B4B3970-C6CC-C863-507B-420D11FD6F3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895010" y="2219580"/>
                  <a:ext cx="284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7A76F42-3834-A656-AC01-CDD8CE313FCA}"/>
                    </a:ext>
                  </a:extLst>
                </p14:cNvPr>
                <p14:cNvContentPartPr/>
                <p14:nvPr/>
              </p14:nvContentPartPr>
              <p14:xfrm>
                <a:off x="2887090" y="2183940"/>
                <a:ext cx="115560" cy="1864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7A76F42-3834-A656-AC01-CDD8CE313FC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878090" y="2175300"/>
                  <a:ext cx="1332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0CE1C17-4D73-251F-99DC-8D7ACA3A2289}"/>
                    </a:ext>
                  </a:extLst>
                </p14:cNvPr>
                <p14:cNvContentPartPr/>
                <p14:nvPr/>
              </p14:nvContentPartPr>
              <p14:xfrm>
                <a:off x="3028570" y="2258820"/>
                <a:ext cx="165960" cy="1407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0CE1C17-4D73-251F-99DC-8D7ACA3A228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019930" y="2250180"/>
                  <a:ext cx="1836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7F3CFAF-F06B-7809-20B5-F30991EB1D40}"/>
                    </a:ext>
                  </a:extLst>
                </p14:cNvPr>
                <p14:cNvContentPartPr/>
                <p14:nvPr/>
              </p14:nvContentPartPr>
              <p14:xfrm>
                <a:off x="3254650" y="2261700"/>
                <a:ext cx="162000" cy="1630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7F3CFAF-F06B-7809-20B5-F30991EB1D4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246010" y="2252700"/>
                  <a:ext cx="1796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D8FBE90-19CE-1CA1-5845-3CAAD2F5942C}"/>
                    </a:ext>
                  </a:extLst>
                </p14:cNvPr>
                <p14:cNvContentPartPr/>
                <p14:nvPr/>
              </p14:nvContentPartPr>
              <p14:xfrm>
                <a:off x="3428170" y="2171340"/>
                <a:ext cx="28800" cy="2325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D8FBE90-19CE-1CA1-5845-3CAAD2F5942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419170" y="2162340"/>
                  <a:ext cx="464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771930F-1687-F75B-5878-C0C3D6D5E319}"/>
                    </a:ext>
                  </a:extLst>
                </p14:cNvPr>
                <p14:cNvContentPartPr/>
                <p14:nvPr/>
              </p14:nvContentPartPr>
              <p14:xfrm>
                <a:off x="3529330" y="2247660"/>
                <a:ext cx="65160" cy="126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771930F-1687-F75B-5878-C0C3D6D5E31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520690" y="2238660"/>
                  <a:ext cx="82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D6ED912-E6C1-3273-1C4A-B6D529B0CCE0}"/>
                    </a:ext>
                  </a:extLst>
                </p14:cNvPr>
                <p14:cNvContentPartPr/>
                <p14:nvPr/>
              </p14:nvContentPartPr>
              <p14:xfrm>
                <a:off x="3599890" y="2253780"/>
                <a:ext cx="33480" cy="1497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D6ED912-E6C1-3273-1C4A-B6D529B0CCE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590890" y="2245140"/>
                  <a:ext cx="511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D20E1C6-AE8C-7FEA-4EFE-B4747985252F}"/>
                    </a:ext>
                  </a:extLst>
                </p14:cNvPr>
                <p14:cNvContentPartPr/>
                <p14:nvPr/>
              </p14:nvContentPartPr>
              <p14:xfrm>
                <a:off x="3700330" y="2239020"/>
                <a:ext cx="318240" cy="1998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D20E1C6-AE8C-7FEA-4EFE-B4747985252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691690" y="2230380"/>
                  <a:ext cx="3358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590E77C-70A4-404C-6C24-23958EF63825}"/>
                    </a:ext>
                  </a:extLst>
                </p14:cNvPr>
                <p14:cNvContentPartPr/>
                <p14:nvPr/>
              </p14:nvContentPartPr>
              <p14:xfrm>
                <a:off x="4178050" y="2215980"/>
                <a:ext cx="13320" cy="1710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590E77C-70A4-404C-6C24-23958EF6382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169050" y="2206980"/>
                  <a:ext cx="309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A5BF789-793C-CF1D-B7E6-C8199C6F6E9C}"/>
                    </a:ext>
                  </a:extLst>
                </p14:cNvPr>
                <p14:cNvContentPartPr/>
                <p14:nvPr/>
              </p14:nvContentPartPr>
              <p14:xfrm>
                <a:off x="4120810" y="2259900"/>
                <a:ext cx="243000" cy="1296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A5BF789-793C-CF1D-B7E6-C8199C6F6E9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112170" y="2251260"/>
                  <a:ext cx="260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5BB4B33-EC2A-A25C-DE65-FA6B0E26D8A4}"/>
                    </a:ext>
                  </a:extLst>
                </p14:cNvPr>
                <p14:cNvContentPartPr/>
                <p14:nvPr/>
              </p14:nvContentPartPr>
              <p14:xfrm>
                <a:off x="4296490" y="2220660"/>
                <a:ext cx="482760" cy="1476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5BB4B33-EC2A-A25C-DE65-FA6B0E26D8A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287490" y="2211660"/>
                  <a:ext cx="5004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506DECA-34FE-DD4F-46DB-30DEFF37A2C1}"/>
                    </a:ext>
                  </a:extLst>
                </p14:cNvPr>
                <p14:cNvContentPartPr/>
                <p14:nvPr/>
              </p14:nvContentPartPr>
              <p14:xfrm>
                <a:off x="2477770" y="2965140"/>
                <a:ext cx="201960" cy="2098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506DECA-34FE-DD4F-46DB-30DEFF37A2C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469130" y="2956500"/>
                  <a:ext cx="2196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E739D32-9BFA-008A-D85C-19CE7F90FDDF}"/>
                    </a:ext>
                  </a:extLst>
                </p14:cNvPr>
                <p14:cNvContentPartPr/>
                <p14:nvPr/>
              </p14:nvContentPartPr>
              <p14:xfrm>
                <a:off x="2443930" y="2990340"/>
                <a:ext cx="94680" cy="153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E739D32-9BFA-008A-D85C-19CE7F90FDD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434930" y="2981700"/>
                  <a:ext cx="112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153F927-7DA1-E3F3-0CAA-F0C12A600EAF}"/>
                    </a:ext>
                  </a:extLst>
                </p14:cNvPr>
                <p14:cNvContentPartPr/>
                <p14:nvPr/>
              </p14:nvContentPartPr>
              <p14:xfrm>
                <a:off x="2076370" y="3168540"/>
                <a:ext cx="102600" cy="3178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153F927-7DA1-E3F3-0CAA-F0C12A600EA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067370" y="3159540"/>
                  <a:ext cx="12024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18B4F53-C738-BE1D-5A1B-04A117C7419B}"/>
                    </a:ext>
                  </a:extLst>
                </p14:cNvPr>
                <p14:cNvContentPartPr/>
                <p14:nvPr/>
              </p14:nvContentPartPr>
              <p14:xfrm>
                <a:off x="2216050" y="3281220"/>
                <a:ext cx="219240" cy="2365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18B4F53-C738-BE1D-5A1B-04A117C7419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207050" y="3272220"/>
                  <a:ext cx="2368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CBCFDB5-0B3F-0A68-EB75-0576A973355E}"/>
                    </a:ext>
                  </a:extLst>
                </p14:cNvPr>
                <p14:cNvContentPartPr/>
                <p14:nvPr/>
              </p14:nvContentPartPr>
              <p14:xfrm>
                <a:off x="3162130" y="3041460"/>
                <a:ext cx="222840" cy="446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CBCFDB5-0B3F-0A68-EB75-0576A973355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153130" y="3032460"/>
                  <a:ext cx="2404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BBB63F3-A1C9-0E81-BFDC-9CCE4894E099}"/>
                    </a:ext>
                  </a:extLst>
                </p14:cNvPr>
                <p14:cNvContentPartPr/>
                <p14:nvPr/>
              </p14:nvContentPartPr>
              <p14:xfrm>
                <a:off x="3258250" y="2984220"/>
                <a:ext cx="176040" cy="1580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BBB63F3-A1C9-0E81-BFDC-9CCE4894E09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249610" y="2975220"/>
                  <a:ext cx="1936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38F530B-19BD-A145-50A0-1C07EA59520D}"/>
                    </a:ext>
                  </a:extLst>
                </p14:cNvPr>
                <p14:cNvContentPartPr/>
                <p14:nvPr/>
              </p14:nvContentPartPr>
              <p14:xfrm>
                <a:off x="3483250" y="2942460"/>
                <a:ext cx="218880" cy="2538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38F530B-19BD-A145-50A0-1C07EA59520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474610" y="2933820"/>
                  <a:ext cx="2365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513899D-2982-474F-1021-DC39517E9D83}"/>
                    </a:ext>
                  </a:extLst>
                </p14:cNvPr>
                <p14:cNvContentPartPr/>
                <p14:nvPr/>
              </p14:nvContentPartPr>
              <p14:xfrm>
                <a:off x="3618970" y="2850660"/>
                <a:ext cx="133560" cy="720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513899D-2982-474F-1021-DC39517E9D8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609970" y="2842020"/>
                  <a:ext cx="1512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BE5310A-7674-FC61-4100-89677456F579}"/>
                    </a:ext>
                  </a:extLst>
                </p14:cNvPr>
                <p14:cNvContentPartPr/>
                <p14:nvPr/>
              </p14:nvContentPartPr>
              <p14:xfrm>
                <a:off x="3712570" y="2936700"/>
                <a:ext cx="164520" cy="1490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BE5310A-7674-FC61-4100-89677456F57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703930" y="2928060"/>
                  <a:ext cx="1821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AACFDB0-96F7-E693-F54C-72FE860AFBC1}"/>
                    </a:ext>
                  </a:extLst>
                </p14:cNvPr>
                <p14:cNvContentPartPr/>
                <p14:nvPr/>
              </p14:nvContentPartPr>
              <p14:xfrm>
                <a:off x="3940090" y="2884140"/>
                <a:ext cx="111240" cy="1936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AACFDB0-96F7-E693-F54C-72FE860AFBC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931450" y="2875500"/>
                  <a:ext cx="1288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E626EF6-8517-3F57-42D0-6548CED74F3A}"/>
                    </a:ext>
                  </a:extLst>
                </p14:cNvPr>
                <p14:cNvContentPartPr/>
                <p14:nvPr/>
              </p14:nvContentPartPr>
              <p14:xfrm>
                <a:off x="3803290" y="3160980"/>
                <a:ext cx="360" cy="14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E626EF6-8517-3F57-42D0-6548CED74F3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794650" y="3151980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103CDA1-2567-5F61-53E5-C1A87E2891BC}"/>
                    </a:ext>
                  </a:extLst>
                </p14:cNvPr>
                <p14:cNvContentPartPr/>
                <p14:nvPr/>
              </p14:nvContentPartPr>
              <p14:xfrm>
                <a:off x="4234930" y="2772180"/>
                <a:ext cx="102600" cy="3513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103CDA1-2567-5F61-53E5-C1A87E2891B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226290" y="2763180"/>
                  <a:ext cx="12024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ADC2E22-3738-DBE4-99C3-A233D639495F}"/>
                    </a:ext>
                  </a:extLst>
                </p14:cNvPr>
                <p14:cNvContentPartPr/>
                <p14:nvPr/>
              </p14:nvContentPartPr>
              <p14:xfrm>
                <a:off x="4367410" y="2988180"/>
                <a:ext cx="115920" cy="1342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ADC2E22-3738-DBE4-99C3-A233D639495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358770" y="2979180"/>
                  <a:ext cx="1335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EC404D0-A9EB-B55D-9B63-023530203424}"/>
                    </a:ext>
                  </a:extLst>
                </p14:cNvPr>
                <p14:cNvContentPartPr/>
                <p14:nvPr/>
              </p14:nvContentPartPr>
              <p14:xfrm>
                <a:off x="4450930" y="3020220"/>
                <a:ext cx="277920" cy="1407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EC404D0-A9EB-B55D-9B63-02353020342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442290" y="3011220"/>
                  <a:ext cx="2955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3D2723D-67B9-00DB-7BDA-20DE907A2B80}"/>
                    </a:ext>
                  </a:extLst>
                </p14:cNvPr>
                <p14:cNvContentPartPr/>
                <p14:nvPr/>
              </p14:nvContentPartPr>
              <p14:xfrm>
                <a:off x="4450930" y="2876220"/>
                <a:ext cx="107280" cy="295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3D2723D-67B9-00DB-7BDA-20DE907A2B8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442290" y="2867220"/>
                  <a:ext cx="1249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6BF4431-CD6F-4E25-831D-252B0965E25D}"/>
                    </a:ext>
                  </a:extLst>
                </p14:cNvPr>
                <p14:cNvContentPartPr/>
                <p14:nvPr/>
              </p14:nvContentPartPr>
              <p14:xfrm>
                <a:off x="2462290" y="2474820"/>
                <a:ext cx="891000" cy="7074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6BF4431-CD6F-4E25-831D-252B0965E25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453650" y="2466180"/>
                  <a:ext cx="908640" cy="72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8115D56-C82E-23E0-420F-AC321ADED93C}"/>
                    </a:ext>
                  </a:extLst>
                </p14:cNvPr>
                <p14:cNvContentPartPr/>
                <p14:nvPr/>
              </p14:nvContentPartPr>
              <p14:xfrm>
                <a:off x="2629330" y="2920500"/>
                <a:ext cx="596880" cy="2232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8115D56-C82E-23E0-420F-AC321ADED93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620330" y="2911860"/>
                  <a:ext cx="614520" cy="240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12134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148" y="2521961"/>
            <a:ext cx="4528566" cy="6515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Gradient Descent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15811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Want                    :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68" y="1679368"/>
            <a:ext cx="124129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7879842" cy="65151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028917" y="3200508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(simultaneously update all     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2417" y="2078886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Repeat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10" y="3300347"/>
            <a:ext cx="186690" cy="25527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80" y="2135053"/>
            <a:ext cx="109728" cy="30403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17" y="3410712"/>
            <a:ext cx="109728" cy="30403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5829" y="4171950"/>
            <a:ext cx="7677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Algorithm looks identical to linear regression!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245B514-B670-2E4E-156B-854D5C8A4356}"/>
                  </a:ext>
                </a:extLst>
              </p14:cNvPr>
              <p14:cNvContentPartPr/>
              <p14:nvPr/>
            </p14:nvContentPartPr>
            <p14:xfrm>
              <a:off x="565090" y="691020"/>
              <a:ext cx="1523520" cy="77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245B514-B670-2E4E-156B-854D5C8A435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6090" y="682020"/>
                <a:ext cx="154116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E16A3B8-5247-ADEA-1F73-4266ECA366C4}"/>
                  </a:ext>
                </a:extLst>
              </p14:cNvPr>
              <p14:cNvContentPartPr/>
              <p14:nvPr/>
            </p14:nvContentPartPr>
            <p14:xfrm>
              <a:off x="2787730" y="2341260"/>
              <a:ext cx="3282480" cy="1017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E16A3B8-5247-ADEA-1F73-4266ECA366C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79090" y="2332620"/>
                <a:ext cx="3300120" cy="103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ED2A750F-FBCB-DDD9-462B-328E060AC565}"/>
              </a:ext>
            </a:extLst>
          </p:cNvPr>
          <p:cNvGrpSpPr/>
          <p:nvPr/>
        </p:nvGrpSpPr>
        <p:grpSpPr>
          <a:xfrm>
            <a:off x="2971330" y="1276020"/>
            <a:ext cx="2648520" cy="1118520"/>
            <a:chOff x="2971330" y="1276020"/>
            <a:chExt cx="2648520" cy="111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9293EBA-9E4A-1601-ECD5-3485B421851E}"/>
                    </a:ext>
                  </a:extLst>
                </p14:cNvPr>
                <p14:cNvContentPartPr/>
                <p14:nvPr/>
              </p14:nvContentPartPr>
              <p14:xfrm>
                <a:off x="4336450" y="1276020"/>
                <a:ext cx="1283400" cy="1028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9293EBA-9E4A-1601-ECD5-3485B421851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27450" y="1267380"/>
                  <a:ext cx="1301040" cy="10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EFF7F6C-9063-CEEE-4774-913E15FA507D}"/>
                    </a:ext>
                  </a:extLst>
                </p14:cNvPr>
                <p14:cNvContentPartPr/>
                <p14:nvPr/>
              </p14:nvContentPartPr>
              <p14:xfrm>
                <a:off x="4254370" y="2088900"/>
                <a:ext cx="296640" cy="298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EFF7F6C-9063-CEEE-4774-913E15FA507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45370" y="2079900"/>
                  <a:ext cx="3142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1E03D46-FEAE-0330-7073-607AA89C0243}"/>
                    </a:ext>
                  </a:extLst>
                </p14:cNvPr>
                <p14:cNvContentPartPr/>
                <p14:nvPr/>
              </p14:nvContentPartPr>
              <p14:xfrm>
                <a:off x="2971330" y="2380860"/>
                <a:ext cx="199800" cy="13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1E03D46-FEAE-0330-7073-607AA89C024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62690" y="2371860"/>
                  <a:ext cx="217440" cy="31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277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861735" y="859372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895600" y="24193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2861735" y="3021547"/>
            <a:ext cx="4876800" cy="6858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Advanced </a:t>
            </a:r>
            <a:b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4202629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Optimization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81468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Cost function         . Want                    .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02" y="915241"/>
            <a:ext cx="534924" cy="3063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833" y="915241"/>
            <a:ext cx="1241298" cy="3063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81000" y="1330631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   , we have code that can compute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 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 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74" y="1451735"/>
            <a:ext cx="128016" cy="21945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23" y="1782495"/>
            <a:ext cx="534924" cy="30632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6" y="2135124"/>
            <a:ext cx="964692" cy="43662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938406" y="210290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(for                             )</a:t>
            </a: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362" y="2222724"/>
            <a:ext cx="1840230" cy="26517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19100" y="3329654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Repeat</a:t>
            </a:r>
            <a:endParaRPr lang="en-US" sz="2400" dirty="0"/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363" y="3385821"/>
            <a:ext cx="109728" cy="30403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77512"/>
            <a:ext cx="109728" cy="3040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31" y="3878196"/>
            <a:ext cx="2587752" cy="43662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81000" y="2872847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Gradient descent: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7E526D-1586-FA5D-4CCC-4A535AE8DF3B}"/>
                  </a:ext>
                </a:extLst>
              </p14:cNvPr>
              <p14:cNvContentPartPr/>
              <p14:nvPr/>
            </p14:nvContentPartPr>
            <p14:xfrm>
              <a:off x="380770" y="3299220"/>
              <a:ext cx="2416680" cy="116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7E526D-1586-FA5D-4CCC-4A535AE8DF3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71770" y="3290220"/>
                <a:ext cx="2434320" cy="13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8B35432D-BFDD-ED5C-0563-5B8CECF6F0A7}"/>
              </a:ext>
            </a:extLst>
          </p:cNvPr>
          <p:cNvGrpSpPr/>
          <p:nvPr/>
        </p:nvGrpSpPr>
        <p:grpSpPr>
          <a:xfrm>
            <a:off x="836170" y="3643020"/>
            <a:ext cx="3571560" cy="974520"/>
            <a:chOff x="836170" y="3643020"/>
            <a:chExt cx="3571560" cy="97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2B1D9E1-4437-968B-35ED-149FB40296B7}"/>
                    </a:ext>
                  </a:extLst>
                </p14:cNvPr>
                <p14:cNvContentPartPr/>
                <p14:nvPr/>
              </p14:nvContentPartPr>
              <p14:xfrm>
                <a:off x="836170" y="3643020"/>
                <a:ext cx="3571560" cy="974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2B1D9E1-4437-968B-35ED-149FB40296B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27170" y="3634020"/>
                  <a:ext cx="3589200" cy="9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5E3C771-BD11-74B9-59E3-1556E5E0B726}"/>
                    </a:ext>
                  </a:extLst>
                </p14:cNvPr>
                <p14:cNvContentPartPr/>
                <p14:nvPr/>
              </p14:nvContentPartPr>
              <p14:xfrm>
                <a:off x="1168090" y="3751020"/>
                <a:ext cx="566640" cy="27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5E3C771-BD11-74B9-59E3-1556E5E0B72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59450" y="3742380"/>
                  <a:ext cx="5842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7D3232D-E2C6-9335-3A4B-C7E7B7C24EAA}"/>
                    </a:ext>
                  </a:extLst>
                </p14:cNvPr>
                <p14:cNvContentPartPr/>
                <p14:nvPr/>
              </p14:nvContentPartPr>
              <p14:xfrm>
                <a:off x="2342770" y="3821220"/>
                <a:ext cx="318240" cy="359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7D3232D-E2C6-9335-3A4B-C7E7B7C24EA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334130" y="3812580"/>
                  <a:ext cx="335880" cy="37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0C21EAC-B101-7B54-7F1A-2C6140EC2F32}"/>
                  </a:ext>
                </a:extLst>
              </p14:cNvPr>
              <p14:cNvContentPartPr/>
              <p14:nvPr/>
            </p14:nvContentPartPr>
            <p14:xfrm>
              <a:off x="1002850" y="2661300"/>
              <a:ext cx="1011240" cy="38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0C21EAC-B101-7B54-7F1A-2C6140EC2F3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94210" y="2652660"/>
                <a:ext cx="1028880" cy="5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105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  <p:bldP spid="25" grpId="0"/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Optimization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738485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   , we have code that can compute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 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74" y="859589"/>
            <a:ext cx="128016" cy="2194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23" y="1190349"/>
            <a:ext cx="534924" cy="3063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6" y="1542978"/>
            <a:ext cx="964692" cy="4366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38406" y="1510759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(for                             )</a:t>
            </a: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362" y="1630578"/>
            <a:ext cx="1840230" cy="2651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4425" y="2262485"/>
            <a:ext cx="3806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Optimization algorithms: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Gradient descent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4425" y="2622838"/>
            <a:ext cx="38065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400" dirty="0"/>
          </a:p>
          <a:p>
            <a:pPr marL="800100" lvl="1" indent="-342900">
              <a:buFontTx/>
              <a:buChar char="-"/>
            </a:pPr>
            <a:r>
              <a:rPr lang="en-US" sz="2400" dirty="0"/>
              <a:t>Conjugate gradient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BFGS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L-BFGS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187462" y="2262485"/>
            <a:ext cx="0" cy="2519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43400" y="2262484"/>
            <a:ext cx="464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Advantages: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No need to manually pick 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Often faster than gradient descent.</a:t>
            </a:r>
          </a:p>
          <a:p>
            <a:r>
              <a:rPr lang="en-US" sz="2400" dirty="0"/>
              <a:t>Disadvantages: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More complex</a:t>
            </a:r>
          </a:p>
          <a:p>
            <a:endParaRPr lang="en-US" sz="2400" dirty="0"/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807725"/>
            <a:ext cx="171450" cy="1371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5A5E690-2A91-8AF9-5F25-A6D36FDC968B}"/>
                  </a:ext>
                </a:extLst>
              </p14:cNvPr>
              <p14:cNvContentPartPr/>
              <p14:nvPr/>
            </p14:nvContentPartPr>
            <p14:xfrm>
              <a:off x="3136570" y="197442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5A5E690-2A91-8AF9-5F25-A6D36FDC968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27930" y="19657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19C0344-A261-3433-C489-B509A41133A8}"/>
                  </a:ext>
                </a:extLst>
              </p14:cNvPr>
              <p14:cNvContentPartPr/>
              <p14:nvPr/>
            </p14:nvContentPartPr>
            <p14:xfrm>
              <a:off x="399850" y="2240100"/>
              <a:ext cx="3278160" cy="484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19C0344-A261-3433-C489-B509A41133A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1210" y="2231100"/>
                <a:ext cx="329580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1E6A8D8-6B36-3EC7-56EC-694AB9FAC4A2}"/>
                  </a:ext>
                </a:extLst>
              </p14:cNvPr>
              <p14:cNvContentPartPr/>
              <p14:nvPr/>
            </p14:nvContentPartPr>
            <p14:xfrm>
              <a:off x="1210570" y="2615580"/>
              <a:ext cx="2326680" cy="439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1E6A8D8-6B36-3EC7-56EC-694AB9FAC4A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01930" y="2606580"/>
                <a:ext cx="234432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E03234E-A2D3-F2C4-84CB-3A3D96668360}"/>
                  </a:ext>
                </a:extLst>
              </p14:cNvPr>
              <p14:cNvContentPartPr/>
              <p14:nvPr/>
            </p14:nvContentPartPr>
            <p14:xfrm>
              <a:off x="4400170" y="2654100"/>
              <a:ext cx="1849320" cy="525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E03234E-A2D3-F2C4-84CB-3A3D9666836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91530" y="2645100"/>
                <a:ext cx="186696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B3046D8-A9FB-171C-50DC-6672A9E75509}"/>
                  </a:ext>
                </a:extLst>
              </p14:cNvPr>
              <p14:cNvContentPartPr/>
              <p14:nvPr/>
            </p14:nvContentPartPr>
            <p14:xfrm>
              <a:off x="4470010" y="4082580"/>
              <a:ext cx="1600200" cy="579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B3046D8-A9FB-171C-50DC-6672A9E7550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61370" y="4073580"/>
                <a:ext cx="161784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9C4DD4C-E9B4-F163-A7CC-09C0F75E1621}"/>
                  </a:ext>
                </a:extLst>
              </p14:cNvPr>
              <p14:cNvContentPartPr/>
              <p14:nvPr/>
            </p14:nvContentPartPr>
            <p14:xfrm>
              <a:off x="8444770" y="2690460"/>
              <a:ext cx="360000" cy="3193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9C4DD4C-E9B4-F163-A7CC-09C0F75E162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436130" y="2681820"/>
                <a:ext cx="377640" cy="33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71383576-EDB2-7DB3-1DA0-80860BE4796D}"/>
              </a:ext>
            </a:extLst>
          </p:cNvPr>
          <p:cNvGrpSpPr/>
          <p:nvPr/>
        </p:nvGrpSpPr>
        <p:grpSpPr>
          <a:xfrm>
            <a:off x="6387730" y="1552500"/>
            <a:ext cx="1957320" cy="500760"/>
            <a:chOff x="6387730" y="1552500"/>
            <a:chExt cx="1957320" cy="50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BEB41C5-F88C-00E8-8A1A-79E7F84C5E27}"/>
                    </a:ext>
                  </a:extLst>
                </p14:cNvPr>
                <p14:cNvContentPartPr/>
                <p14:nvPr/>
              </p14:nvContentPartPr>
              <p14:xfrm>
                <a:off x="6387730" y="1585260"/>
                <a:ext cx="235800" cy="442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BEB41C5-F88C-00E8-8A1A-79E7F84C5E2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79090" y="1576260"/>
                  <a:ext cx="25344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B7187D4-825D-A758-2229-B35E125C7AED}"/>
                    </a:ext>
                  </a:extLst>
                </p14:cNvPr>
                <p14:cNvContentPartPr/>
                <p14:nvPr/>
              </p14:nvContentPartPr>
              <p14:xfrm>
                <a:off x="6654490" y="1879380"/>
                <a:ext cx="360" cy="146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B7187D4-825D-A758-2229-B35E125C7AE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45850" y="1870380"/>
                  <a:ext cx="180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10E9A17-EDD3-3423-9635-0F0479421AED}"/>
                    </a:ext>
                  </a:extLst>
                </p14:cNvPr>
                <p14:cNvContentPartPr/>
                <p14:nvPr/>
              </p14:nvContentPartPr>
              <p14:xfrm>
                <a:off x="6743410" y="1785420"/>
                <a:ext cx="360" cy="11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10E9A17-EDD3-3423-9635-0F0479421AE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34770" y="1776420"/>
                  <a:ext cx="180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EED53F1-8727-10F8-D558-0A24FDD8DA7B}"/>
                    </a:ext>
                  </a:extLst>
                </p14:cNvPr>
                <p14:cNvContentPartPr/>
                <p14:nvPr/>
              </p14:nvContentPartPr>
              <p14:xfrm>
                <a:off x="6749890" y="1870380"/>
                <a:ext cx="114840" cy="1800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EED53F1-8727-10F8-D558-0A24FDD8DA7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40890" y="1861740"/>
                  <a:ext cx="1324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22B8914-E8D3-5DF9-618F-893F42C79222}"/>
                    </a:ext>
                  </a:extLst>
                </p14:cNvPr>
                <p14:cNvContentPartPr/>
                <p14:nvPr/>
              </p14:nvContentPartPr>
              <p14:xfrm>
                <a:off x="6933850" y="1866780"/>
                <a:ext cx="111240" cy="166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22B8914-E8D3-5DF9-618F-893F42C7922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25210" y="1857780"/>
                  <a:ext cx="1288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B19583D-3902-9DB0-8A62-0172A5750DAA}"/>
                    </a:ext>
                  </a:extLst>
                </p14:cNvPr>
                <p14:cNvContentPartPr/>
                <p14:nvPr/>
              </p14:nvContentPartPr>
              <p14:xfrm>
                <a:off x="7269730" y="1783980"/>
                <a:ext cx="173160" cy="245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B19583D-3902-9DB0-8A62-0172A5750DA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60730" y="1774980"/>
                  <a:ext cx="1908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361BCFF-CAB8-1CB2-3A9E-56FC654952C7}"/>
                    </a:ext>
                  </a:extLst>
                </p14:cNvPr>
                <p14:cNvContentPartPr/>
                <p14:nvPr/>
              </p14:nvContentPartPr>
              <p14:xfrm>
                <a:off x="7434610" y="1800900"/>
                <a:ext cx="104400" cy="252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361BCFF-CAB8-1CB2-3A9E-56FC654952C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25970" y="1792260"/>
                  <a:ext cx="1220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A857921-B6C1-4F2E-5583-16B8B86C03CB}"/>
                    </a:ext>
                  </a:extLst>
                </p14:cNvPr>
                <p14:cNvContentPartPr/>
                <p14:nvPr/>
              </p14:nvContentPartPr>
              <p14:xfrm>
                <a:off x="7568890" y="1801620"/>
                <a:ext cx="146880" cy="192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A857921-B6C1-4F2E-5583-16B8B86C03C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59890" y="1792980"/>
                  <a:ext cx="1645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D06AA05-D35B-8B66-F64B-62E1FCC425B6}"/>
                    </a:ext>
                  </a:extLst>
                </p14:cNvPr>
                <p14:cNvContentPartPr/>
                <p14:nvPr/>
              </p14:nvContentPartPr>
              <p14:xfrm>
                <a:off x="7702090" y="1768860"/>
                <a:ext cx="239040" cy="266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D06AA05-D35B-8B66-F64B-62E1FCC425B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693450" y="1760220"/>
                  <a:ext cx="2566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D99A474-B1DE-E159-2301-54A4BD9DF2ED}"/>
                    </a:ext>
                  </a:extLst>
                </p14:cNvPr>
                <p14:cNvContentPartPr/>
                <p14:nvPr/>
              </p14:nvContentPartPr>
              <p14:xfrm>
                <a:off x="7991890" y="1552500"/>
                <a:ext cx="231480" cy="466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D99A474-B1DE-E159-2301-54A4BD9DF2E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83250" y="1543860"/>
                  <a:ext cx="24912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AEE6F3C-D771-697C-C09F-B8DB05A9B89E}"/>
                    </a:ext>
                  </a:extLst>
                </p14:cNvPr>
                <p14:cNvContentPartPr/>
                <p14:nvPr/>
              </p14:nvContentPartPr>
              <p14:xfrm>
                <a:off x="8184850" y="1795500"/>
                <a:ext cx="160200" cy="221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AEE6F3C-D771-697C-C09F-B8DB05A9B89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176210" y="1786860"/>
                  <a:ext cx="177840" cy="23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5593451-5459-C361-37F0-ED0F2EF7DB34}"/>
                  </a:ext>
                </a:extLst>
              </p14:cNvPr>
              <p14:cNvContentPartPr/>
              <p14:nvPr/>
            </p14:nvContentPartPr>
            <p14:xfrm>
              <a:off x="3618250" y="2311020"/>
              <a:ext cx="39600" cy="3114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5593451-5459-C361-37F0-ED0F2EF7DB3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609610" y="2302020"/>
                <a:ext cx="5724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79FC5C4-2533-ADD8-47B8-01DA882B6805}"/>
                  </a:ext>
                </a:extLst>
              </p14:cNvPr>
              <p14:cNvContentPartPr/>
              <p14:nvPr/>
            </p14:nvContentPartPr>
            <p14:xfrm>
              <a:off x="5295490" y="3315420"/>
              <a:ext cx="2972520" cy="892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79FC5C4-2533-ADD8-47B8-01DA882B680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286850" y="3306780"/>
                <a:ext cx="29901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A2FC7B6-20C4-2939-8D91-7957DFDFE867}"/>
                  </a:ext>
                </a:extLst>
              </p14:cNvPr>
              <p14:cNvContentPartPr/>
              <p14:nvPr/>
            </p14:nvContentPartPr>
            <p14:xfrm>
              <a:off x="5295490" y="3707820"/>
              <a:ext cx="645840" cy="72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A2FC7B6-20C4-2939-8D91-7957DFDFE86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286850" y="3698820"/>
                <a:ext cx="6634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BD09EF9-1BDC-711F-D557-0D58F590638A}"/>
                  </a:ext>
                </a:extLst>
              </p14:cNvPr>
              <p14:cNvContentPartPr/>
              <p14:nvPr/>
            </p14:nvContentPartPr>
            <p14:xfrm>
              <a:off x="5245450" y="3333420"/>
              <a:ext cx="132840" cy="3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BD09EF9-1BDC-711F-D557-0D58F590638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236810" y="3324420"/>
                <a:ext cx="15048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8B958170-7A2D-08E3-3819-EF9FE9D030A7}"/>
              </a:ext>
            </a:extLst>
          </p:cNvPr>
          <p:cNvGrpSpPr/>
          <p:nvPr/>
        </p:nvGrpSpPr>
        <p:grpSpPr>
          <a:xfrm>
            <a:off x="5134930" y="4126500"/>
            <a:ext cx="1958040" cy="407520"/>
            <a:chOff x="5134930" y="4126500"/>
            <a:chExt cx="1958040" cy="40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368F191-EDDB-8226-F880-D1C10865B421}"/>
                    </a:ext>
                  </a:extLst>
                </p14:cNvPr>
                <p14:cNvContentPartPr/>
                <p14:nvPr/>
              </p14:nvContentPartPr>
              <p14:xfrm>
                <a:off x="5282890" y="4437180"/>
                <a:ext cx="1788120" cy="84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368F191-EDDB-8226-F880-D1C10865B42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274250" y="4428180"/>
                  <a:ext cx="18057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5C79E04-B1F6-CC03-995B-31CE75A94F63}"/>
                    </a:ext>
                  </a:extLst>
                </p14:cNvPr>
                <p14:cNvContentPartPr/>
                <p14:nvPr/>
              </p14:nvContentPartPr>
              <p14:xfrm>
                <a:off x="7092610" y="4158900"/>
                <a:ext cx="360" cy="266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5C79E04-B1F6-CC03-995B-31CE75A94F6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83970" y="4150260"/>
                  <a:ext cx="180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403CFCF-47C9-2453-35A0-B78953A0E0D1}"/>
                    </a:ext>
                  </a:extLst>
                </p14:cNvPr>
                <p14:cNvContentPartPr/>
                <p14:nvPr/>
              </p14:nvContentPartPr>
              <p14:xfrm>
                <a:off x="5134930" y="4126500"/>
                <a:ext cx="1938960" cy="350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403CFCF-47C9-2453-35A0-B78953A0E0D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126290" y="4117860"/>
                  <a:ext cx="195660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BB84F0B-8355-7145-408E-FC9F78539D71}"/>
                    </a:ext>
                  </a:extLst>
                </p14:cNvPr>
                <p14:cNvContentPartPr/>
                <p14:nvPr/>
              </p14:nvContentPartPr>
              <p14:xfrm>
                <a:off x="5222410" y="4452300"/>
                <a:ext cx="302040" cy="11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BB84F0B-8355-7145-408E-FC9F78539D7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213770" y="4443660"/>
                  <a:ext cx="3196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96EA00C-151E-C6EB-01DB-13C1351AB4F4}"/>
                    </a:ext>
                  </a:extLst>
                </p14:cNvPr>
                <p14:cNvContentPartPr/>
                <p14:nvPr/>
              </p14:nvContentPartPr>
              <p14:xfrm>
                <a:off x="5279290" y="4498020"/>
                <a:ext cx="156600" cy="10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96EA00C-151E-C6EB-01DB-13C1351AB4F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70290" y="4489380"/>
                  <a:ext cx="1742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6ADEDD9-70C7-F640-398F-9415F5664F82}"/>
                    </a:ext>
                  </a:extLst>
                </p14:cNvPr>
                <p14:cNvContentPartPr/>
                <p14:nvPr/>
              </p14:nvContentPartPr>
              <p14:xfrm>
                <a:off x="5263810" y="4514220"/>
                <a:ext cx="284760" cy="19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6ADEDD9-70C7-F640-398F-9415F5664F8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255170" y="4505580"/>
                  <a:ext cx="3024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CB29984-3F74-CB30-B9A9-92DAE287CF20}"/>
                    </a:ext>
                  </a:extLst>
                </p14:cNvPr>
                <p14:cNvContentPartPr/>
                <p14:nvPr/>
              </p14:nvContentPartPr>
              <p14:xfrm>
                <a:off x="5186050" y="4463460"/>
                <a:ext cx="313200" cy="19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CB29984-3F74-CB30-B9A9-92DAE287CF2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177050" y="4454460"/>
                  <a:ext cx="3308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4C1EE66-8C46-46A2-67F2-8A22C2DD6928}"/>
                    </a:ext>
                  </a:extLst>
                </p14:cNvPr>
                <p14:cNvContentPartPr/>
                <p14:nvPr/>
              </p14:nvContentPartPr>
              <p14:xfrm>
                <a:off x="5283970" y="4473180"/>
                <a:ext cx="259560" cy="108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4C1EE66-8C46-46A2-67F2-8A22C2DD692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75330" y="4464180"/>
                  <a:ext cx="27720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E52C743-DF85-881E-1CFA-20F5ED7F6E76}"/>
              </a:ext>
            </a:extLst>
          </p:cNvPr>
          <p:cNvGrpSpPr/>
          <p:nvPr/>
        </p:nvGrpSpPr>
        <p:grpSpPr>
          <a:xfrm>
            <a:off x="493450" y="2546100"/>
            <a:ext cx="3179880" cy="1588320"/>
            <a:chOff x="493450" y="2546100"/>
            <a:chExt cx="3179880" cy="158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6E31EE0-3F19-4ABF-2C3F-0327E84A41E0}"/>
                    </a:ext>
                  </a:extLst>
                </p14:cNvPr>
                <p14:cNvContentPartPr/>
                <p14:nvPr/>
              </p14:nvContentPartPr>
              <p14:xfrm>
                <a:off x="1244410" y="3317580"/>
                <a:ext cx="2428920" cy="92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6E31EE0-3F19-4ABF-2C3F-0327E84A41E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235770" y="3308940"/>
                  <a:ext cx="24465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8501A70-DAE2-3BAC-E843-976CE4D9ACD3}"/>
                    </a:ext>
                  </a:extLst>
                </p14:cNvPr>
                <p14:cNvContentPartPr/>
                <p14:nvPr/>
              </p14:nvContentPartPr>
              <p14:xfrm>
                <a:off x="1276090" y="3694860"/>
                <a:ext cx="609840" cy="51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8501A70-DAE2-3BAC-E843-976CE4D9ACD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267450" y="3685860"/>
                  <a:ext cx="6274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F3B1E5B-4B92-07E2-A666-6144BA9E1FE2}"/>
                    </a:ext>
                  </a:extLst>
                </p14:cNvPr>
                <p14:cNvContentPartPr/>
                <p14:nvPr/>
              </p14:nvContentPartPr>
              <p14:xfrm>
                <a:off x="1218850" y="4088340"/>
                <a:ext cx="1087200" cy="46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F3B1E5B-4B92-07E2-A666-6144BA9E1FE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210210" y="4079340"/>
                  <a:ext cx="11048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9364D11-0440-0E95-1B8A-E9314A8F2F69}"/>
                    </a:ext>
                  </a:extLst>
                </p14:cNvPr>
                <p14:cNvContentPartPr/>
                <p14:nvPr/>
              </p14:nvContentPartPr>
              <p14:xfrm>
                <a:off x="1034170" y="3225420"/>
                <a:ext cx="140760" cy="803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9364D11-0440-0E95-1B8A-E9314A8F2F6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25530" y="3216420"/>
                  <a:ext cx="158400" cy="8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DE0934D-8D46-BDB4-1B98-260DA820A9C4}"/>
                    </a:ext>
                  </a:extLst>
                </p14:cNvPr>
                <p14:cNvContentPartPr/>
                <p14:nvPr/>
              </p14:nvContentPartPr>
              <p14:xfrm>
                <a:off x="493450" y="2546100"/>
                <a:ext cx="356400" cy="1035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DE0934D-8D46-BDB4-1B98-260DA820A9C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84810" y="2537100"/>
                  <a:ext cx="374040" cy="10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61A9FE8-3E90-ABD8-9784-3C771C8D4406}"/>
                    </a:ext>
                  </a:extLst>
                </p14:cNvPr>
                <p14:cNvContentPartPr/>
                <p14:nvPr/>
              </p14:nvContentPartPr>
              <p14:xfrm>
                <a:off x="754810" y="3352500"/>
                <a:ext cx="171720" cy="267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61A9FE8-3E90-ABD8-9784-3C771C8D440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46170" y="3343860"/>
                  <a:ext cx="1893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733E076-8AF1-F730-4DA9-576EA82F1CDF}"/>
                    </a:ext>
                  </a:extLst>
                </p14:cNvPr>
                <p14:cNvContentPartPr/>
                <p14:nvPr/>
              </p14:nvContentPartPr>
              <p14:xfrm>
                <a:off x="3487570" y="2679300"/>
                <a:ext cx="19080" cy="2689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733E076-8AF1-F730-4DA9-576EA82F1CD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478930" y="2670660"/>
                  <a:ext cx="367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C5B4598-9E26-155F-E959-DF09D6BAB0EB}"/>
                    </a:ext>
                  </a:extLst>
                </p14:cNvPr>
                <p14:cNvContentPartPr/>
                <p14:nvPr/>
              </p14:nvContentPartPr>
              <p14:xfrm>
                <a:off x="3511330" y="2788020"/>
                <a:ext cx="360" cy="139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C5B4598-9E26-155F-E959-DF09D6BAB0E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502330" y="2779380"/>
                  <a:ext cx="180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C8FE6DE-E048-1B84-6434-E2C66629DDA2}"/>
                    </a:ext>
                  </a:extLst>
                </p14:cNvPr>
                <p14:cNvContentPartPr/>
                <p14:nvPr/>
              </p14:nvContentPartPr>
              <p14:xfrm>
                <a:off x="3511330" y="2939940"/>
                <a:ext cx="36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C8FE6DE-E048-1B84-6434-E2C66629DDA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02330" y="29309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CDA2926-D436-F32C-C02E-BFD9042B9979}"/>
                    </a:ext>
                  </a:extLst>
                </p14:cNvPr>
                <p14:cNvContentPartPr/>
                <p14:nvPr/>
              </p14:nvContentPartPr>
              <p14:xfrm>
                <a:off x="3317290" y="2901780"/>
                <a:ext cx="213840" cy="159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CDA2926-D436-F32C-C02E-BFD9042B997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308650" y="2892780"/>
                  <a:ext cx="2314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88CCD4A-A7DC-BE53-4972-C0B4E631FACE}"/>
                    </a:ext>
                  </a:extLst>
                </p14:cNvPr>
                <p14:cNvContentPartPr/>
                <p14:nvPr/>
              </p14:nvContentPartPr>
              <p14:xfrm>
                <a:off x="3397210" y="2990340"/>
                <a:ext cx="114480" cy="381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88CCD4A-A7DC-BE53-4972-C0B4E631FAC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88570" y="2981700"/>
                  <a:ext cx="1321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C575FDB-F249-E34C-D054-4A8A307F1111}"/>
                    </a:ext>
                  </a:extLst>
                </p14:cNvPr>
                <p14:cNvContentPartPr/>
                <p14:nvPr/>
              </p14:nvContentPartPr>
              <p14:xfrm>
                <a:off x="3419890" y="2710980"/>
                <a:ext cx="114840" cy="3380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C575FDB-F249-E34C-D054-4A8A307F111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411250" y="2701980"/>
                  <a:ext cx="13248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7207665-834B-DBDC-9196-F2DFFB2061E0}"/>
                    </a:ext>
                  </a:extLst>
                </p14:cNvPr>
                <p14:cNvContentPartPr/>
                <p14:nvPr/>
              </p14:nvContentPartPr>
              <p14:xfrm>
                <a:off x="1161610" y="2635020"/>
                <a:ext cx="609120" cy="3942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7207665-834B-DBDC-9196-F2DFFB2061E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52610" y="2626020"/>
                  <a:ext cx="62676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8585140-2F4C-F685-2B34-A476F8AD3BD5}"/>
                    </a:ext>
                  </a:extLst>
                </p14:cNvPr>
                <p14:cNvContentPartPr/>
                <p14:nvPr/>
              </p14:nvContentPartPr>
              <p14:xfrm>
                <a:off x="1128850" y="3149460"/>
                <a:ext cx="46080" cy="1368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8585140-2F4C-F685-2B34-A476F8AD3BD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19850" y="3140460"/>
                  <a:ext cx="637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FC266E7-90DD-2BFF-2336-F168E1709769}"/>
                    </a:ext>
                  </a:extLst>
                </p14:cNvPr>
                <p14:cNvContentPartPr/>
                <p14:nvPr/>
              </p14:nvContentPartPr>
              <p14:xfrm>
                <a:off x="1119850" y="3155580"/>
                <a:ext cx="42480" cy="199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FC266E7-90DD-2BFF-2336-F168E170976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10850" y="3146580"/>
                  <a:ext cx="601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7FB31CD-0D9A-168E-B28E-F7069F3587B8}"/>
                    </a:ext>
                  </a:extLst>
                </p14:cNvPr>
                <p14:cNvContentPartPr/>
                <p14:nvPr/>
              </p14:nvContentPartPr>
              <p14:xfrm>
                <a:off x="1352050" y="3397140"/>
                <a:ext cx="733320" cy="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7FB31CD-0D9A-168E-B28E-F7069F3587B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343410" y="3388140"/>
                  <a:ext cx="750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0482A75-D6E5-22DE-892F-2527678090E3}"/>
                    </a:ext>
                  </a:extLst>
                </p14:cNvPr>
                <p14:cNvContentPartPr/>
                <p14:nvPr/>
              </p14:nvContentPartPr>
              <p14:xfrm>
                <a:off x="2887450" y="3346020"/>
                <a:ext cx="706680" cy="13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0482A75-D6E5-22DE-892F-2527678090E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878810" y="3337380"/>
                  <a:ext cx="7243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3D69FAA-3128-8A69-7EB1-19F8E8D6373F}"/>
                    </a:ext>
                  </a:extLst>
                </p14:cNvPr>
                <p14:cNvContentPartPr/>
                <p14:nvPr/>
              </p14:nvContentPartPr>
              <p14:xfrm>
                <a:off x="1257010" y="3733380"/>
                <a:ext cx="802440" cy="32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3D69FAA-3128-8A69-7EB1-19F8E8D6373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248370" y="3724740"/>
                  <a:ext cx="820080" cy="50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4061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61" y="759283"/>
            <a:ext cx="1069848" cy="731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61" y="1572995"/>
            <a:ext cx="3662172" cy="3291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44" y="2038350"/>
            <a:ext cx="2564892" cy="4091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44" y="2599944"/>
            <a:ext cx="2564892" cy="40690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267200" y="516582"/>
            <a:ext cx="489943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function [</a:t>
            </a:r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gradient] </a:t>
            </a:r>
            <a:b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= </a:t>
            </a:r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pPr lvl="1"/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(theta(1)-5)^2 + ...     	    (theta(2)-5)^2;</a:t>
            </a:r>
          </a:p>
          <a:p>
            <a:pPr lvl="1"/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 = zeros(2,1);</a:t>
            </a:r>
          </a:p>
          <a:p>
            <a:pPr lvl="1"/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gradient(1) = 2*(theta(1)-5);</a:t>
            </a:r>
            <a:b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gradient(2) = 2*(theta(2)-5);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4396962" y="285750"/>
            <a:ext cx="0" cy="272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8621" y="3181350"/>
            <a:ext cx="82295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options = </a:t>
            </a:r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optimset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(‘</a:t>
            </a:r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GradObj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’, ‘on’, ‘</a:t>
            </a:r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MaxIter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’, ‘100’);</a:t>
            </a:r>
          </a:p>
          <a:p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initialTheta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zeros(2,1);</a:t>
            </a:r>
            <a:b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optTheta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functionVal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exitFlag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 ...</a:t>
            </a:r>
          </a:p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= </a:t>
            </a:r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fminunc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(@</a:t>
            </a:r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initialTheta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options);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637ACED-219B-7D1B-088B-99AFF53317CE}"/>
                  </a:ext>
                </a:extLst>
              </p14:cNvPr>
              <p14:cNvContentPartPr/>
              <p14:nvPr/>
            </p14:nvContentPartPr>
            <p14:xfrm>
              <a:off x="285570" y="3473100"/>
              <a:ext cx="1203120" cy="7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637ACED-219B-7D1B-088B-99AFF53317C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6930" y="3464100"/>
                <a:ext cx="12207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0C4AA5-FD80-2881-33C7-A5B9B4A47246}"/>
                  </a:ext>
                </a:extLst>
              </p14:cNvPr>
              <p14:cNvContentPartPr/>
              <p14:nvPr/>
            </p14:nvContentPartPr>
            <p14:xfrm>
              <a:off x="5428890" y="181602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0C4AA5-FD80-2881-33C7-A5B9B4A4724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20250" y="18070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F6553CB-5401-1008-F8AF-39CA927337BC}"/>
                  </a:ext>
                </a:extLst>
              </p14:cNvPr>
              <p14:cNvContentPartPr/>
              <p14:nvPr/>
            </p14:nvContentPartPr>
            <p14:xfrm>
              <a:off x="5428890" y="181602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F6553CB-5401-1008-F8AF-39CA927337B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20250" y="180702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801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402736" y="2847087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gradient(1) = [                    ];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7698" y="1809750"/>
            <a:ext cx="81215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function [</a:t>
            </a:r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gradient] = </a:t>
            </a:r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(theta)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88" y="491125"/>
            <a:ext cx="576072" cy="113385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054" y="2842882"/>
            <a:ext cx="969264" cy="40919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44370" y="722181"/>
            <a:ext cx="48994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 =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99101" y="2354579"/>
            <a:ext cx="66117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[                 ];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02736" y="3392798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gradient(2) = [                    ];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3498" y="4375013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gradient(n+1) = [                      ];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421" y="3384042"/>
            <a:ext cx="969264" cy="4091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094" y="4349496"/>
            <a:ext cx="1001268" cy="4091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060" y="2397111"/>
            <a:ext cx="534924" cy="30632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598901" y="2331614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code to compute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80256" y="2835052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code to compute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58990" y="3373155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code to compute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74804" y="4359624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code to compute</a:t>
            </a:r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10" y="3943350"/>
            <a:ext cx="34290" cy="27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68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52135" y="1087972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0" y="26479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2328335" y="2954872"/>
            <a:ext cx="4876800" cy="685800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Multi-class classification: One-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vs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-all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AF8A5A1-0DDA-2B41-4B70-C56F36D06021}"/>
                  </a:ext>
                </a:extLst>
              </p14:cNvPr>
              <p14:cNvContentPartPr/>
              <p14:nvPr/>
            </p14:nvContentPartPr>
            <p14:xfrm>
              <a:off x="2583970" y="1688970"/>
              <a:ext cx="1937160" cy="108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AF8A5A1-0DDA-2B41-4B70-C56F36D060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75330" y="1679970"/>
                <a:ext cx="195480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B10353C-9B17-9E28-7528-BBCE28CA6571}"/>
                  </a:ext>
                </a:extLst>
              </p14:cNvPr>
              <p14:cNvContentPartPr/>
              <p14:nvPr/>
            </p14:nvContentPartPr>
            <p14:xfrm>
              <a:off x="2253850" y="2583930"/>
              <a:ext cx="3258720" cy="64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B10353C-9B17-9E28-7528-BBCE28CA657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45210" y="2575290"/>
                <a:ext cx="327636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CEB5B8-4EF7-871E-3B6A-1A9155DA3E79}"/>
                  </a:ext>
                </a:extLst>
              </p14:cNvPr>
              <p14:cNvContentPartPr/>
              <p14:nvPr/>
            </p14:nvContentPartPr>
            <p14:xfrm>
              <a:off x="2193730" y="2735130"/>
              <a:ext cx="2309400" cy="612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CEB5B8-4EF7-871E-3B6A-1A9155DA3E7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85090" y="2726130"/>
                <a:ext cx="2327040" cy="63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8F8FC99-F22D-AB20-CBB9-EC0ADE4F69FB}"/>
                  </a:ext>
                </a:extLst>
              </p14:cNvPr>
              <p14:cNvContentPartPr/>
              <p14:nvPr/>
            </p14:nvContentPartPr>
            <p14:xfrm>
              <a:off x="6825850" y="3238410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8F8FC99-F22D-AB20-CBB9-EC0ADE4F69F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17210" y="322941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F713851E-169E-B8FE-E470-BA3875D792A0}"/>
              </a:ext>
            </a:extLst>
          </p:cNvPr>
          <p:cNvGrpSpPr/>
          <p:nvPr/>
        </p:nvGrpSpPr>
        <p:grpSpPr>
          <a:xfrm>
            <a:off x="2419090" y="3898650"/>
            <a:ext cx="1930680" cy="141120"/>
            <a:chOff x="2419090" y="3898650"/>
            <a:chExt cx="1930680" cy="14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B0598C0-2497-29A9-F59A-1FA51F0BB032}"/>
                    </a:ext>
                  </a:extLst>
                </p14:cNvPr>
                <p14:cNvContentPartPr/>
                <p14:nvPr/>
              </p14:nvContentPartPr>
              <p14:xfrm>
                <a:off x="2419090" y="3898650"/>
                <a:ext cx="1185480" cy="134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B0598C0-2497-29A9-F59A-1FA51F0BB03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410090" y="3889650"/>
                  <a:ext cx="1203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992899C-6B8D-1490-6499-A83AE18C3DD3}"/>
                    </a:ext>
                  </a:extLst>
                </p14:cNvPr>
                <p14:cNvContentPartPr/>
                <p14:nvPr/>
              </p14:nvContentPartPr>
              <p14:xfrm>
                <a:off x="3644530" y="3911250"/>
                <a:ext cx="705240" cy="128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992899C-6B8D-1490-6499-A83AE18C3DD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635890" y="3902250"/>
                  <a:ext cx="722880" cy="14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5E7677A-40A4-BEAB-74A9-E1879B0417A2}"/>
                  </a:ext>
                </a:extLst>
              </p14:cNvPr>
              <p14:cNvContentPartPr/>
              <p14:nvPr/>
            </p14:nvContentPartPr>
            <p14:xfrm>
              <a:off x="2094370" y="3288450"/>
              <a:ext cx="2416320" cy="668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5E7677A-40A4-BEAB-74A9-E1879B0417A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85370" y="3279810"/>
                <a:ext cx="2433960" cy="68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1912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Multiclass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81468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Email </a:t>
            </a:r>
            <a:r>
              <a:rPr lang="en-US" sz="2400" dirty="0" err="1"/>
              <a:t>foldering</a:t>
            </a:r>
            <a:r>
              <a:rPr lang="en-US" sz="2400" dirty="0"/>
              <a:t>/tagging: Work, Friends, Family, Hobby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000" y="21145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Medical diagrams: Not ill, Cold, Flu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3569" y="34861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Weather: Sunny, Cloudy, Rain, Snow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2CB1A4A-02A3-D730-5FA9-9A46D2F5F60B}"/>
              </a:ext>
            </a:extLst>
          </p:cNvPr>
          <p:cNvGrpSpPr/>
          <p:nvPr/>
        </p:nvGrpSpPr>
        <p:grpSpPr>
          <a:xfrm>
            <a:off x="482290" y="550620"/>
            <a:ext cx="3016080" cy="174960"/>
            <a:chOff x="482290" y="550620"/>
            <a:chExt cx="3016080" cy="17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C6AA3F4-8ED5-179C-BE06-344CAC5DCE97}"/>
                    </a:ext>
                  </a:extLst>
                </p14:cNvPr>
                <p14:cNvContentPartPr/>
                <p14:nvPr/>
              </p14:nvContentPartPr>
              <p14:xfrm>
                <a:off x="482290" y="550620"/>
                <a:ext cx="3016080" cy="174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C6AA3F4-8ED5-179C-BE06-344CAC5DCE9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3650" y="541620"/>
                  <a:ext cx="30337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D6B6F22-4C53-3E5B-AE44-90B2E95B3FC8}"/>
                    </a:ext>
                  </a:extLst>
                </p14:cNvPr>
                <p14:cNvContentPartPr/>
                <p14:nvPr/>
              </p14:nvContentPartPr>
              <p14:xfrm>
                <a:off x="2422330" y="621900"/>
                <a:ext cx="1064160" cy="103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D6B6F22-4C53-3E5B-AE44-90B2E95B3FC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13330" y="612900"/>
                  <a:ext cx="1081800" cy="12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5EBF446-0C24-BEE6-6664-D29A759CEE60}"/>
                  </a:ext>
                </a:extLst>
              </p14:cNvPr>
              <p14:cNvContentPartPr/>
              <p14:nvPr/>
            </p14:nvContentPartPr>
            <p14:xfrm>
              <a:off x="425050" y="1206180"/>
              <a:ext cx="2769120" cy="69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5EBF446-0C24-BEE6-6664-D29A759CEE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6410" y="1197540"/>
                <a:ext cx="2786760" cy="8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7A4D44CB-4C12-88A9-8536-58EDE28BB629}"/>
              </a:ext>
            </a:extLst>
          </p:cNvPr>
          <p:cNvGrpSpPr/>
          <p:nvPr/>
        </p:nvGrpSpPr>
        <p:grpSpPr>
          <a:xfrm>
            <a:off x="3530410" y="1129860"/>
            <a:ext cx="3570840" cy="594720"/>
            <a:chOff x="3530410" y="1129860"/>
            <a:chExt cx="3570840" cy="59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9C903CD-6E6F-99BE-E25A-39438A6E42B2}"/>
                    </a:ext>
                  </a:extLst>
                </p14:cNvPr>
                <p14:cNvContentPartPr/>
                <p14:nvPr/>
              </p14:nvContentPartPr>
              <p14:xfrm>
                <a:off x="3530410" y="1200780"/>
                <a:ext cx="624600" cy="64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9C903CD-6E6F-99BE-E25A-39438A6E42B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21770" y="1192140"/>
                  <a:ext cx="6422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02D145A-9E8D-B9C7-55D9-32E7048E92D6}"/>
                    </a:ext>
                  </a:extLst>
                </p14:cNvPr>
                <p14:cNvContentPartPr/>
                <p14:nvPr/>
              </p14:nvContentPartPr>
              <p14:xfrm>
                <a:off x="4342930" y="1129860"/>
                <a:ext cx="812880" cy="184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02D145A-9E8D-B9C7-55D9-32E7048E92D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34290" y="1121220"/>
                  <a:ext cx="8305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8556C84-2E52-DBC8-F97A-5961077A0867}"/>
                    </a:ext>
                  </a:extLst>
                </p14:cNvPr>
                <p14:cNvContentPartPr/>
                <p14:nvPr/>
              </p14:nvContentPartPr>
              <p14:xfrm>
                <a:off x="5339770" y="1161540"/>
                <a:ext cx="749880" cy="175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8556C84-2E52-DBC8-F97A-5961077A086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31130" y="1152900"/>
                  <a:ext cx="7675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85BE714-4016-4A41-93DC-4F4839E13A60}"/>
                    </a:ext>
                  </a:extLst>
                </p14:cNvPr>
                <p14:cNvContentPartPr/>
                <p14:nvPr/>
              </p14:nvContentPartPr>
              <p14:xfrm>
                <a:off x="6317890" y="1187100"/>
                <a:ext cx="783360" cy="77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85BE714-4016-4A41-93DC-4F4839E13A6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09250" y="1178100"/>
                  <a:ext cx="8010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68DA988-055C-B80F-5BA6-4FC41732EAF9}"/>
                    </a:ext>
                  </a:extLst>
                </p14:cNvPr>
                <p14:cNvContentPartPr/>
                <p14:nvPr/>
              </p14:nvContentPartPr>
              <p14:xfrm>
                <a:off x="3765490" y="1404180"/>
                <a:ext cx="151560" cy="132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68DA988-055C-B80F-5BA6-4FC41732EAF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56490" y="1395180"/>
                  <a:ext cx="1692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5183E78-942D-BB9E-9B1E-9E4F7DE05CCB}"/>
                    </a:ext>
                  </a:extLst>
                </p14:cNvPr>
                <p14:cNvContentPartPr/>
                <p14:nvPr/>
              </p14:nvContentPartPr>
              <p14:xfrm>
                <a:off x="4666930" y="1429020"/>
                <a:ext cx="350280" cy="200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5183E78-942D-BB9E-9B1E-9E4F7DE05C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58290" y="1420380"/>
                  <a:ext cx="3679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450AC9F-ABE8-F9A0-B98F-50C25B9164FC}"/>
                    </a:ext>
                  </a:extLst>
                </p14:cNvPr>
                <p14:cNvContentPartPr/>
                <p14:nvPr/>
              </p14:nvContentPartPr>
              <p14:xfrm>
                <a:off x="5517970" y="1440540"/>
                <a:ext cx="160560" cy="197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450AC9F-ABE8-F9A0-B98F-50C25B9164F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08970" y="1431900"/>
                  <a:ext cx="1782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852D7FF-138D-7B33-9938-B3F4847F0D78}"/>
                    </a:ext>
                  </a:extLst>
                </p14:cNvPr>
                <p14:cNvContentPartPr/>
                <p14:nvPr/>
              </p14:nvContentPartPr>
              <p14:xfrm>
                <a:off x="6563410" y="1384020"/>
                <a:ext cx="191880" cy="134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852D7FF-138D-7B33-9938-B3F4847F0D7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54770" y="1375020"/>
                  <a:ext cx="2095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2C1BD4F-A338-E354-089D-4723E4AA21EA}"/>
                    </a:ext>
                  </a:extLst>
                </p14:cNvPr>
                <p14:cNvContentPartPr/>
                <p14:nvPr/>
              </p14:nvContentPartPr>
              <p14:xfrm>
                <a:off x="6762490" y="1441260"/>
                <a:ext cx="360" cy="283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2C1BD4F-A338-E354-089D-4723E4AA21E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53850" y="1432260"/>
                  <a:ext cx="18000" cy="30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C3C53AB-15F3-E5F3-2CD2-5A7C2EDC6D77}"/>
              </a:ext>
            </a:extLst>
          </p:cNvPr>
          <p:cNvGrpSpPr/>
          <p:nvPr/>
        </p:nvGrpSpPr>
        <p:grpSpPr>
          <a:xfrm>
            <a:off x="2831650" y="2462580"/>
            <a:ext cx="1857960" cy="471960"/>
            <a:chOff x="2831650" y="2462580"/>
            <a:chExt cx="1857960" cy="47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6773F12-B928-276A-D6C3-CFEC70174DA5}"/>
                    </a:ext>
                  </a:extLst>
                </p14:cNvPr>
                <p14:cNvContentPartPr/>
                <p14:nvPr/>
              </p14:nvContentPartPr>
              <p14:xfrm>
                <a:off x="2831650" y="2462580"/>
                <a:ext cx="621720" cy="78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6773F12-B928-276A-D6C3-CFEC70174DA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23010" y="2453940"/>
                  <a:ext cx="6393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3BB0FB7-BD7A-CE68-74B8-24BC57305537}"/>
                    </a:ext>
                  </a:extLst>
                </p14:cNvPr>
                <p14:cNvContentPartPr/>
                <p14:nvPr/>
              </p14:nvContentPartPr>
              <p14:xfrm>
                <a:off x="2888890" y="2667060"/>
                <a:ext cx="179280" cy="163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3BB0FB7-BD7A-CE68-74B8-24BC5730553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880250" y="2658060"/>
                  <a:ext cx="1969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0B96296-17B5-B25B-C062-17BDAEE95FED}"/>
                    </a:ext>
                  </a:extLst>
                </p14:cNvPr>
                <p14:cNvContentPartPr/>
                <p14:nvPr/>
              </p14:nvContentPartPr>
              <p14:xfrm>
                <a:off x="3689170" y="2475900"/>
                <a:ext cx="452160" cy="53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0B96296-17B5-B25B-C062-17BDAEE95FE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80170" y="2467260"/>
                  <a:ext cx="4698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F82C040-21E6-5FF9-3D53-FE2EACC2CD4A}"/>
                    </a:ext>
                  </a:extLst>
                </p14:cNvPr>
                <p14:cNvContentPartPr/>
                <p14:nvPr/>
              </p14:nvContentPartPr>
              <p14:xfrm>
                <a:off x="3789610" y="2671020"/>
                <a:ext cx="225360" cy="193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F82C040-21E6-5FF9-3D53-FE2EACC2CD4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80610" y="2662020"/>
                  <a:ext cx="2430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6EE42D2-D5F1-D7E7-E1C5-ED2B650F28D6}"/>
                    </a:ext>
                  </a:extLst>
                </p14:cNvPr>
                <p14:cNvContentPartPr/>
                <p14:nvPr/>
              </p14:nvContentPartPr>
              <p14:xfrm>
                <a:off x="4324210" y="2476260"/>
                <a:ext cx="365400" cy="117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6EE42D2-D5F1-D7E7-E1C5-ED2B650F28D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15210" y="2467260"/>
                  <a:ext cx="3830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C631B94-6D26-D138-61FF-8DC9A551181A}"/>
                    </a:ext>
                  </a:extLst>
                </p14:cNvPr>
                <p14:cNvContentPartPr/>
                <p14:nvPr/>
              </p14:nvContentPartPr>
              <p14:xfrm>
                <a:off x="4397650" y="2679300"/>
                <a:ext cx="169560" cy="255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C631B94-6D26-D138-61FF-8DC9A551181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388650" y="2670660"/>
                  <a:ext cx="187200" cy="27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FF5A4FB-63EB-8AA9-D552-E15525B9C9B7}"/>
                  </a:ext>
                </a:extLst>
              </p14:cNvPr>
              <p14:cNvContentPartPr/>
              <p14:nvPr/>
            </p14:nvContentPartPr>
            <p14:xfrm>
              <a:off x="1911130" y="3952980"/>
              <a:ext cx="102960" cy="2116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FF5A4FB-63EB-8AA9-D552-E15525B9C9B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902490" y="3943980"/>
                <a:ext cx="1206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145DC68-9652-7857-D13E-F878A4C51FE7}"/>
                  </a:ext>
                </a:extLst>
              </p14:cNvPr>
              <p14:cNvContentPartPr/>
              <p14:nvPr/>
            </p14:nvContentPartPr>
            <p14:xfrm>
              <a:off x="2940370" y="3928140"/>
              <a:ext cx="143280" cy="207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145DC68-9652-7857-D13E-F878A4C51FE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931730" y="3919500"/>
                <a:ext cx="16092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DEFAD8F-5D2B-413C-BE31-1D6E67817325}"/>
                  </a:ext>
                </a:extLst>
              </p14:cNvPr>
              <p14:cNvContentPartPr/>
              <p14:nvPr/>
            </p14:nvContentPartPr>
            <p14:xfrm>
              <a:off x="3705370" y="3928500"/>
              <a:ext cx="125640" cy="1922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DEFAD8F-5D2B-413C-BE31-1D6E6781732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96730" y="3919860"/>
                <a:ext cx="143280" cy="20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AF882697-636B-B7F3-52D6-F35D1CCB34E1}"/>
              </a:ext>
            </a:extLst>
          </p:cNvPr>
          <p:cNvGrpSpPr/>
          <p:nvPr/>
        </p:nvGrpSpPr>
        <p:grpSpPr>
          <a:xfrm>
            <a:off x="4516450" y="3917700"/>
            <a:ext cx="151560" cy="309960"/>
            <a:chOff x="4516450" y="3917700"/>
            <a:chExt cx="151560" cy="30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CCD51DB-ADB2-B2F5-AFA3-D8193E9F3E56}"/>
                    </a:ext>
                  </a:extLst>
                </p14:cNvPr>
                <p14:cNvContentPartPr/>
                <p14:nvPr/>
              </p14:nvContentPartPr>
              <p14:xfrm>
                <a:off x="4516450" y="3917700"/>
                <a:ext cx="151560" cy="146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CCD51DB-ADB2-B2F5-AFA3-D8193E9F3E5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07450" y="3908700"/>
                  <a:ext cx="1692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D71B355-1868-B186-9B10-DC52C57BBF1F}"/>
                    </a:ext>
                  </a:extLst>
                </p14:cNvPr>
                <p14:cNvContentPartPr/>
                <p14:nvPr/>
              </p14:nvContentPartPr>
              <p14:xfrm>
                <a:off x="4648930" y="4006620"/>
                <a:ext cx="11880" cy="221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D71B355-1868-B186-9B10-DC52C57BBF1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40290" y="3997620"/>
                  <a:ext cx="2952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495AE6-DD7D-F641-3A61-0172B8937D90}"/>
              </a:ext>
            </a:extLst>
          </p:cNvPr>
          <p:cNvGrpSpPr/>
          <p:nvPr/>
        </p:nvGrpSpPr>
        <p:grpSpPr>
          <a:xfrm>
            <a:off x="3720850" y="1428660"/>
            <a:ext cx="192960" cy="216360"/>
            <a:chOff x="3720850" y="1428660"/>
            <a:chExt cx="192960" cy="21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0F09D24-74B0-B9C3-394B-CCE78F5CF7FC}"/>
                    </a:ext>
                  </a:extLst>
                </p14:cNvPr>
                <p14:cNvContentPartPr/>
                <p14:nvPr/>
              </p14:nvContentPartPr>
              <p14:xfrm>
                <a:off x="3810130" y="1428660"/>
                <a:ext cx="101520" cy="198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0F09D24-74B0-B9C3-394B-CCE78F5CF7F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801130" y="1419660"/>
                  <a:ext cx="1191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CFF5935-755C-5FD2-06AD-BECF06739FF4}"/>
                    </a:ext>
                  </a:extLst>
                </p14:cNvPr>
                <p14:cNvContentPartPr/>
                <p14:nvPr/>
              </p14:nvContentPartPr>
              <p14:xfrm>
                <a:off x="3720850" y="1638180"/>
                <a:ext cx="192960" cy="6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CFF5935-755C-5FD2-06AD-BECF06739FF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11850" y="1629180"/>
                  <a:ext cx="210600" cy="24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0047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457284" y="1885950"/>
            <a:ext cx="664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Tumor Size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347850" y="1879993"/>
            <a:ext cx="6754668" cy="595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838200" y="3320088"/>
            <a:ext cx="5638800" cy="461665"/>
            <a:chOff x="2286000" y="2573982"/>
            <a:chExt cx="5638800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2286000" y="2573982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Threshold classifier output             at 0.5: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00" y="2671700"/>
              <a:ext cx="678942" cy="306324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1676400" y="3875991"/>
            <a:ext cx="5638800" cy="461665"/>
            <a:chOff x="1219200" y="3311247"/>
            <a:chExt cx="5638800" cy="461665"/>
          </a:xfrm>
        </p:grpSpPr>
        <p:sp>
          <p:nvSpPr>
            <p:cNvPr id="18" name="TextBox 17"/>
            <p:cNvSpPr txBox="1"/>
            <p:nvPr/>
          </p:nvSpPr>
          <p:spPr>
            <a:xfrm>
              <a:off x="1219200" y="3311247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If                        , predict “y = 1”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408965"/>
              <a:ext cx="1483614" cy="306324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1676400" y="4472285"/>
            <a:ext cx="5638800" cy="461665"/>
            <a:chOff x="1219200" y="3849379"/>
            <a:chExt cx="5638800" cy="461665"/>
          </a:xfrm>
        </p:grpSpPr>
        <p:sp>
          <p:nvSpPr>
            <p:cNvPr id="21" name="TextBox 20"/>
            <p:cNvSpPr txBox="1"/>
            <p:nvPr/>
          </p:nvSpPr>
          <p:spPr>
            <a:xfrm>
              <a:off x="1219200" y="3849379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If                        , predict “y = 0”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947097"/>
              <a:ext cx="1483614" cy="306324"/>
            </a:xfrm>
            <a:prstGeom prst="rect">
              <a:avLst/>
            </a:prstGeom>
          </p:spPr>
        </p:pic>
      </p:grpSp>
      <p:cxnSp>
        <p:nvCxnSpPr>
          <p:cNvPr id="27" name="Straight Connector 26"/>
          <p:cNvCxnSpPr/>
          <p:nvPr/>
        </p:nvCxnSpPr>
        <p:spPr>
          <a:xfrm flipV="1">
            <a:off x="1457284" y="285750"/>
            <a:ext cx="0" cy="1946645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347850" y="1879993"/>
            <a:ext cx="3630468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57284" y="1885950"/>
            <a:ext cx="283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Tumor Size</a:t>
            </a:r>
          </a:p>
        </p:txBody>
      </p:sp>
      <p:sp>
        <p:nvSpPr>
          <p:cNvPr id="35" name="Cross 34"/>
          <p:cNvSpPr/>
          <p:nvPr/>
        </p:nvSpPr>
        <p:spPr>
          <a:xfrm rot="2734294">
            <a:off x="1602649" y="17571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ross 35"/>
          <p:cNvSpPr/>
          <p:nvPr/>
        </p:nvSpPr>
        <p:spPr>
          <a:xfrm rot="2734294">
            <a:off x="1907450" y="17571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/>
          <p:cNvSpPr/>
          <p:nvPr/>
        </p:nvSpPr>
        <p:spPr>
          <a:xfrm rot="2734294">
            <a:off x="2229037" y="17571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 rot="2734294">
            <a:off x="2610037" y="17571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ross 38"/>
          <p:cNvSpPr/>
          <p:nvPr/>
        </p:nvSpPr>
        <p:spPr>
          <a:xfrm rot="2734294">
            <a:off x="3355250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/>
          <p:cNvSpPr/>
          <p:nvPr/>
        </p:nvSpPr>
        <p:spPr>
          <a:xfrm rot="2734294">
            <a:off x="3753037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/>
          <p:cNvSpPr/>
          <p:nvPr/>
        </p:nvSpPr>
        <p:spPr>
          <a:xfrm rot="2734294">
            <a:off x="4134037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/>
          <p:cNvSpPr/>
          <p:nvPr/>
        </p:nvSpPr>
        <p:spPr>
          <a:xfrm rot="2734294">
            <a:off x="4574450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2450" y="987767"/>
            <a:ext cx="1417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Malignant ?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1347850" y="620256"/>
            <a:ext cx="228600" cy="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14551" y="426275"/>
            <a:ext cx="93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(Yes)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14550" y="1681100"/>
            <a:ext cx="93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(No) 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8CA1037B-8469-23D8-3D00-19E606B7EA5C}"/>
                  </a:ext>
                </a:extLst>
              </p14:cNvPr>
              <p14:cNvContentPartPr/>
              <p14:nvPr/>
            </p14:nvContentPartPr>
            <p14:xfrm>
              <a:off x="1307770" y="1121220"/>
              <a:ext cx="235080" cy="356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8CA1037B-8469-23D8-3D00-19E606B7EA5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98770" y="1112580"/>
                <a:ext cx="252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A6013B8-130D-0EA0-0534-29EFA8752365}"/>
                  </a:ext>
                </a:extLst>
              </p14:cNvPr>
              <p14:cNvContentPartPr/>
              <p14:nvPr/>
            </p14:nvContentPartPr>
            <p14:xfrm>
              <a:off x="1174570" y="1471860"/>
              <a:ext cx="95400" cy="79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A6013B8-130D-0EA0-0534-29EFA875236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65930" y="1462860"/>
                <a:ext cx="11304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3867A73-214F-941D-1365-CDB6A7BF1D6D}"/>
                  </a:ext>
                </a:extLst>
              </p14:cNvPr>
              <p14:cNvContentPartPr/>
              <p14:nvPr/>
            </p14:nvContentPartPr>
            <p14:xfrm>
              <a:off x="1213450" y="856620"/>
              <a:ext cx="145800" cy="68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3867A73-214F-941D-1365-CDB6A7BF1D6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04450" y="847980"/>
                <a:ext cx="16344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9644AFE-4524-0C15-FDF9-CD7330110FB6}"/>
                  </a:ext>
                </a:extLst>
              </p14:cNvPr>
              <p14:cNvContentPartPr/>
              <p14:nvPr/>
            </p14:nvContentPartPr>
            <p14:xfrm>
              <a:off x="3004450" y="1128420"/>
              <a:ext cx="58680" cy="748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9644AFE-4524-0C15-FDF9-CD7330110FB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95810" y="1119420"/>
                <a:ext cx="76320" cy="9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88101B1-0117-5CFA-7EC8-D07FAC25BC97}"/>
              </a:ext>
            </a:extLst>
          </p:cNvPr>
          <p:cNvGrpSpPr/>
          <p:nvPr/>
        </p:nvGrpSpPr>
        <p:grpSpPr>
          <a:xfrm>
            <a:off x="1053970" y="69660"/>
            <a:ext cx="6020280" cy="2381400"/>
            <a:chOff x="1053970" y="69660"/>
            <a:chExt cx="6020280" cy="238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0560F38-DD30-CD35-13AA-D39352190720}"/>
                    </a:ext>
                  </a:extLst>
                </p14:cNvPr>
                <p14:cNvContentPartPr/>
                <p14:nvPr/>
              </p14:nvContentPartPr>
              <p14:xfrm>
                <a:off x="1053970" y="109980"/>
                <a:ext cx="4205880" cy="2341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0560F38-DD30-CD35-13AA-D3935219072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44970" y="100980"/>
                  <a:ext cx="4223520" cy="23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B903C7A-84F7-AAFE-685E-54A9F922B1CF}"/>
                    </a:ext>
                  </a:extLst>
                </p14:cNvPr>
                <p14:cNvContentPartPr/>
                <p14:nvPr/>
              </p14:nvContentPartPr>
              <p14:xfrm>
                <a:off x="5187490" y="150660"/>
                <a:ext cx="190440" cy="255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B903C7A-84F7-AAFE-685E-54A9F922B1C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78850" y="141660"/>
                  <a:ext cx="2080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AD36816-A2E0-3872-0A7F-6DB0424EAC14}"/>
                    </a:ext>
                  </a:extLst>
                </p14:cNvPr>
                <p14:cNvContentPartPr/>
                <p14:nvPr/>
              </p14:nvContentPartPr>
              <p14:xfrm>
                <a:off x="5422210" y="309420"/>
                <a:ext cx="122400" cy="175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AD36816-A2E0-3872-0A7F-6DB0424EAC1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13210" y="300780"/>
                  <a:ext cx="1400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98EA4CF-25EB-E0EC-4230-99A56D861CB1}"/>
                    </a:ext>
                  </a:extLst>
                </p14:cNvPr>
                <p14:cNvContentPartPr/>
                <p14:nvPr/>
              </p14:nvContentPartPr>
              <p14:xfrm>
                <a:off x="5397010" y="367380"/>
                <a:ext cx="114480" cy="32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98EA4CF-25EB-E0EC-4230-99A56D861CB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88370" y="358740"/>
                  <a:ext cx="1321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80D3656-80AB-6389-BD94-D0E63FE6531D}"/>
                    </a:ext>
                  </a:extLst>
                </p14:cNvPr>
                <p14:cNvContentPartPr/>
                <p14:nvPr/>
              </p14:nvContentPartPr>
              <p14:xfrm>
                <a:off x="5651890" y="323460"/>
                <a:ext cx="62280" cy="101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80D3656-80AB-6389-BD94-D0E63FE6531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43250" y="314820"/>
                  <a:ext cx="799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6BB8493-01D6-89C0-175C-6AE72E16B7A3}"/>
                    </a:ext>
                  </a:extLst>
                </p14:cNvPr>
                <p14:cNvContentPartPr/>
                <p14:nvPr/>
              </p14:nvContentPartPr>
              <p14:xfrm>
                <a:off x="5731450" y="269100"/>
                <a:ext cx="91800" cy="182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6BB8493-01D6-89C0-175C-6AE72E16B7A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22450" y="260100"/>
                  <a:ext cx="1094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2F4EC4B-C55C-4635-D2C0-B7B13536FE6A}"/>
                    </a:ext>
                  </a:extLst>
                </p14:cNvPr>
                <p14:cNvContentPartPr/>
                <p14:nvPr/>
              </p14:nvContentPartPr>
              <p14:xfrm>
                <a:off x="5579170" y="202860"/>
                <a:ext cx="40680" cy="254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2F4EC4B-C55C-4635-D2C0-B7B13536FE6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70530" y="193860"/>
                  <a:ext cx="583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20F14CB-D8F7-A3C8-D8A7-33E7F5CBEB2A}"/>
                    </a:ext>
                  </a:extLst>
                </p14:cNvPr>
                <p14:cNvContentPartPr/>
                <p14:nvPr/>
              </p14:nvContentPartPr>
              <p14:xfrm>
                <a:off x="5873650" y="228420"/>
                <a:ext cx="38880" cy="279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20F14CB-D8F7-A3C8-D8A7-33E7F5CBEB2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64650" y="219420"/>
                  <a:ext cx="5652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820783D-DC5F-942A-A08F-5FDF53517BB1}"/>
                    </a:ext>
                  </a:extLst>
                </p14:cNvPr>
                <p14:cNvContentPartPr/>
                <p14:nvPr/>
              </p14:nvContentPartPr>
              <p14:xfrm>
                <a:off x="6025930" y="310860"/>
                <a:ext cx="8244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820783D-DC5F-942A-A08F-5FDF53517BB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017290" y="301860"/>
                  <a:ext cx="100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D2DB6A0-43BF-FBE9-E46F-67CFB02924F1}"/>
                    </a:ext>
                  </a:extLst>
                </p14:cNvPr>
                <p14:cNvContentPartPr/>
                <p14:nvPr/>
              </p14:nvContentPartPr>
              <p14:xfrm>
                <a:off x="6035650" y="368100"/>
                <a:ext cx="73080" cy="15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D2DB6A0-43BF-FBE9-E46F-67CFB02924F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027010" y="359100"/>
                  <a:ext cx="907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0A16845-F1DC-7D28-2971-44F561D5DC8E}"/>
                    </a:ext>
                  </a:extLst>
                </p14:cNvPr>
                <p14:cNvContentPartPr/>
                <p14:nvPr/>
              </p14:nvContentPartPr>
              <p14:xfrm>
                <a:off x="6334810" y="170100"/>
                <a:ext cx="309240" cy="306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0A16845-F1DC-7D28-2971-44F561D5DC8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25810" y="161100"/>
                  <a:ext cx="3268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764F2A4-6128-0122-45DC-A65EC6D3512A}"/>
                    </a:ext>
                  </a:extLst>
                </p14:cNvPr>
                <p14:cNvContentPartPr/>
                <p14:nvPr/>
              </p14:nvContentPartPr>
              <p14:xfrm>
                <a:off x="6292690" y="246780"/>
                <a:ext cx="362880" cy="123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764F2A4-6128-0122-45DC-A65EC6D3512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83690" y="238140"/>
                  <a:ext cx="3805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2C03814-728B-3381-72F2-E2CEF5E0D53E}"/>
                    </a:ext>
                  </a:extLst>
                </p14:cNvPr>
                <p14:cNvContentPartPr/>
                <p14:nvPr/>
              </p14:nvContentPartPr>
              <p14:xfrm>
                <a:off x="6724330" y="139500"/>
                <a:ext cx="25920" cy="138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2C03814-728B-3381-72F2-E2CEF5E0D53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15330" y="130500"/>
                  <a:ext cx="435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436194F-0F2A-8359-B31A-6E8A257C9F93}"/>
                    </a:ext>
                  </a:extLst>
                </p14:cNvPr>
                <p14:cNvContentPartPr/>
                <p14:nvPr/>
              </p14:nvContentPartPr>
              <p14:xfrm>
                <a:off x="6610210" y="69660"/>
                <a:ext cx="19836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436194F-0F2A-8359-B31A-6E8A257C9F9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601210" y="60660"/>
                  <a:ext cx="216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0D6F682-D577-CE96-B05C-AC57A5755E79}"/>
                    </a:ext>
                  </a:extLst>
                </p14:cNvPr>
                <p14:cNvContentPartPr/>
                <p14:nvPr/>
              </p14:nvContentPartPr>
              <p14:xfrm>
                <a:off x="6819730" y="457020"/>
                <a:ext cx="36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0D6F682-D577-CE96-B05C-AC57A5755E7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10730" y="4480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FFAFA82-B940-62D0-B82C-9652C85FA997}"/>
                    </a:ext>
                  </a:extLst>
                </p14:cNvPr>
                <p14:cNvContentPartPr/>
                <p14:nvPr/>
              </p14:nvContentPartPr>
              <p14:xfrm>
                <a:off x="6896050" y="215460"/>
                <a:ext cx="125280" cy="256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FFAFA82-B940-62D0-B82C-9652C85FA99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887050" y="206820"/>
                  <a:ext cx="1429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B45E2E3-CC48-6FA3-7163-791F3D8B5F0F}"/>
                    </a:ext>
                  </a:extLst>
                </p14:cNvPr>
                <p14:cNvContentPartPr/>
                <p14:nvPr/>
              </p14:nvContentPartPr>
              <p14:xfrm>
                <a:off x="6870490" y="303660"/>
                <a:ext cx="203760" cy="128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B45E2E3-CC48-6FA3-7163-791F3D8B5F0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61850" y="294660"/>
                  <a:ext cx="2214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C2BDF90-9619-870B-B300-85D9993DEADC}"/>
                    </a:ext>
                  </a:extLst>
                </p14:cNvPr>
                <p14:cNvContentPartPr/>
                <p14:nvPr/>
              </p14:nvContentPartPr>
              <p14:xfrm>
                <a:off x="3095890" y="1875780"/>
                <a:ext cx="9360" cy="3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C2BDF90-9619-870B-B300-85D9993DEAD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87250" y="1866780"/>
                  <a:ext cx="27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5F61921-215D-7E60-4F4D-50A726935F61}"/>
                    </a:ext>
                  </a:extLst>
                </p14:cNvPr>
                <p14:cNvContentPartPr/>
                <p14:nvPr/>
              </p14:nvContentPartPr>
              <p14:xfrm>
                <a:off x="3041170" y="1149300"/>
                <a:ext cx="36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5F61921-215D-7E60-4F4D-50A726935F6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32530" y="11403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EC923E6-D573-E225-2964-DC58E5333010}"/>
                    </a:ext>
                  </a:extLst>
                </p14:cNvPr>
                <p14:cNvContentPartPr/>
                <p14:nvPr/>
              </p14:nvContentPartPr>
              <p14:xfrm>
                <a:off x="2992930" y="1110420"/>
                <a:ext cx="71640" cy="70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EC923E6-D573-E225-2964-DC58E533301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984290" y="1101420"/>
                  <a:ext cx="89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2F4AC15-FEA1-E080-00FA-F4C1A441099B}"/>
                    </a:ext>
                  </a:extLst>
                </p14:cNvPr>
                <p14:cNvContentPartPr/>
                <p14:nvPr/>
              </p14:nvContentPartPr>
              <p14:xfrm>
                <a:off x="3104890" y="1639980"/>
                <a:ext cx="360" cy="23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2F4AC15-FEA1-E080-00FA-F4C1A441099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096250" y="1630980"/>
                  <a:ext cx="180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0F6DE2E-22F6-9E1B-507E-4EA66AE92805}"/>
                    </a:ext>
                  </a:extLst>
                </p14:cNvPr>
                <p14:cNvContentPartPr/>
                <p14:nvPr/>
              </p14:nvContentPartPr>
              <p14:xfrm>
                <a:off x="3111010" y="1569780"/>
                <a:ext cx="360" cy="30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0F6DE2E-22F6-9E1B-507E-4EA66AE9280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102370" y="1561140"/>
                  <a:ext cx="180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F043EE0-A795-206E-D364-D61F2487BA47}"/>
                    </a:ext>
                  </a:extLst>
                </p14:cNvPr>
                <p14:cNvContentPartPr/>
                <p14:nvPr/>
              </p14:nvContentPartPr>
              <p14:xfrm>
                <a:off x="3100930" y="1287180"/>
                <a:ext cx="12240" cy="237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F043EE0-A795-206E-D364-D61F2487BA4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092290" y="1278180"/>
                  <a:ext cx="298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3D6115A-4CA7-5842-348C-4A6975A3EBFD}"/>
                    </a:ext>
                  </a:extLst>
                </p14:cNvPr>
                <p14:cNvContentPartPr/>
                <p14:nvPr/>
              </p14:nvContentPartPr>
              <p14:xfrm>
                <a:off x="3073210" y="1202580"/>
                <a:ext cx="25560" cy="73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3D6115A-4CA7-5842-348C-4A6975A3EBF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064570" y="1193940"/>
                  <a:ext cx="432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C6D4188-E049-6569-F10F-A30148A270A8}"/>
                    </a:ext>
                  </a:extLst>
                </p14:cNvPr>
                <p14:cNvContentPartPr/>
                <p14:nvPr/>
              </p14:nvContentPartPr>
              <p14:xfrm>
                <a:off x="2974570" y="1142820"/>
                <a:ext cx="73800" cy="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C6D4188-E049-6569-F10F-A30148A270A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965570" y="1133820"/>
                  <a:ext cx="91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78AC0A1-E095-3E16-E07F-D74457206C9D}"/>
                    </a:ext>
                  </a:extLst>
                </p14:cNvPr>
                <p14:cNvContentPartPr/>
                <p14:nvPr/>
              </p14:nvContentPartPr>
              <p14:xfrm>
                <a:off x="2749930" y="1155420"/>
                <a:ext cx="146160" cy="262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78AC0A1-E095-3E16-E07F-D74457206C9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740930" y="1146420"/>
                  <a:ext cx="1638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F1DE0F7-6827-EAC4-BDB0-CDACB03C11F8}"/>
                    </a:ext>
                  </a:extLst>
                </p14:cNvPr>
                <p14:cNvContentPartPr/>
                <p14:nvPr/>
              </p14:nvContentPartPr>
              <p14:xfrm>
                <a:off x="2572810" y="1152180"/>
                <a:ext cx="18000" cy="9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F1DE0F7-6827-EAC4-BDB0-CDACB03C11F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564170" y="1143180"/>
                  <a:ext cx="35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38BCD95-052B-B84C-12C1-3E234565CFA6}"/>
                    </a:ext>
                  </a:extLst>
                </p14:cNvPr>
                <p14:cNvContentPartPr/>
                <p14:nvPr/>
              </p14:nvContentPartPr>
              <p14:xfrm>
                <a:off x="2883490" y="1098180"/>
                <a:ext cx="56520" cy="6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38BCD95-052B-B84C-12C1-3E234565CFA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874850" y="1089180"/>
                  <a:ext cx="741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B148279-2E9E-F287-C99D-1D9D1446FC58}"/>
                    </a:ext>
                  </a:extLst>
                </p14:cNvPr>
                <p14:cNvContentPartPr/>
                <p14:nvPr/>
              </p14:nvContentPartPr>
              <p14:xfrm>
                <a:off x="2603770" y="1123740"/>
                <a:ext cx="8244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B148279-2E9E-F287-C99D-1D9D1446FC5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594770" y="1114740"/>
                  <a:ext cx="100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CEDA817-A944-3F8C-C603-DB45579DC316}"/>
                    </a:ext>
                  </a:extLst>
                </p14:cNvPr>
                <p14:cNvContentPartPr/>
                <p14:nvPr/>
              </p14:nvContentPartPr>
              <p14:xfrm>
                <a:off x="3600250" y="1906020"/>
                <a:ext cx="360" cy="43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CEDA817-A944-3F8C-C603-DB45579DC31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591610" y="1897020"/>
                  <a:ext cx="180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FD7E266-8F9D-A7BE-F1DD-9B77A950C333}"/>
                    </a:ext>
                  </a:extLst>
                </p14:cNvPr>
                <p14:cNvContentPartPr/>
                <p14:nvPr/>
              </p14:nvContentPartPr>
              <p14:xfrm>
                <a:off x="3504850" y="1905300"/>
                <a:ext cx="139680" cy="63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FD7E266-8F9D-A7BE-F1DD-9B77A950C33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496210" y="1896660"/>
                  <a:ext cx="1573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A089A6F-C2DE-7522-979D-CDC6F6C656A6}"/>
                    </a:ext>
                  </a:extLst>
                </p14:cNvPr>
                <p14:cNvContentPartPr/>
                <p14:nvPr/>
              </p14:nvContentPartPr>
              <p14:xfrm>
                <a:off x="3098410" y="1748340"/>
                <a:ext cx="70920" cy="2556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A089A6F-C2DE-7522-979D-CDC6F6C656A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089770" y="1739340"/>
                  <a:ext cx="885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CC8E08E-95E3-95E6-795A-AAA346860252}"/>
                    </a:ext>
                  </a:extLst>
                </p14:cNvPr>
                <p14:cNvContentPartPr/>
                <p14:nvPr/>
              </p14:nvContentPartPr>
              <p14:xfrm>
                <a:off x="3212890" y="1917540"/>
                <a:ext cx="446040" cy="38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CC8E08E-95E3-95E6-795A-AAA34686025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204250" y="1908540"/>
                  <a:ext cx="4636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10E2C7D-0593-C0F0-125E-6D79C33D25F9}"/>
                    </a:ext>
                  </a:extLst>
                </p14:cNvPr>
                <p14:cNvContentPartPr/>
                <p14:nvPr/>
              </p14:nvContentPartPr>
              <p14:xfrm>
                <a:off x="3426370" y="1885860"/>
                <a:ext cx="329040" cy="1447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10E2C7D-0593-C0F0-125E-6D79C33D25F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17370" y="1876860"/>
                  <a:ext cx="3466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F4D640A-FFE4-88D7-841D-7B438577D4AD}"/>
                    </a:ext>
                  </a:extLst>
                </p14:cNvPr>
                <p14:cNvContentPartPr/>
                <p14:nvPr/>
              </p14:nvContentPartPr>
              <p14:xfrm>
                <a:off x="3047650" y="1123740"/>
                <a:ext cx="360" cy="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F4D640A-FFE4-88D7-841D-7B438577D4A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39010" y="11147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03C9E4C-B951-364C-F85A-61612B15BF23}"/>
                    </a:ext>
                  </a:extLst>
                </p14:cNvPr>
                <p14:cNvContentPartPr/>
                <p14:nvPr/>
              </p14:nvContentPartPr>
              <p14:xfrm>
                <a:off x="3111010" y="1161540"/>
                <a:ext cx="360" cy="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03C9E4C-B951-364C-F85A-61612B15BF2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102370" y="11529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AA263FD-1858-6831-DC02-90E22C6799A9}"/>
                    </a:ext>
                  </a:extLst>
                </p14:cNvPr>
                <p14:cNvContentPartPr/>
                <p14:nvPr/>
              </p14:nvContentPartPr>
              <p14:xfrm>
                <a:off x="2013010" y="1142100"/>
                <a:ext cx="425520" cy="198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AA263FD-1858-6831-DC02-90E22C6799A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004370" y="1133460"/>
                  <a:ext cx="4431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41A87D0-CB0C-84B8-205A-12272962C76C}"/>
                    </a:ext>
                  </a:extLst>
                </p14:cNvPr>
                <p14:cNvContentPartPr/>
                <p14:nvPr/>
              </p14:nvContentPartPr>
              <p14:xfrm>
                <a:off x="1435210" y="1219140"/>
                <a:ext cx="12600" cy="54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41A87D0-CB0C-84B8-205A-12272962C76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426570" y="1210140"/>
                  <a:ext cx="302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55D24D7-46F2-E5E1-BBD0-865E81890D85}"/>
                    </a:ext>
                  </a:extLst>
                </p14:cNvPr>
                <p14:cNvContentPartPr/>
                <p14:nvPr/>
              </p14:nvContentPartPr>
              <p14:xfrm>
                <a:off x="1536730" y="1129500"/>
                <a:ext cx="362160" cy="277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55D24D7-46F2-E5E1-BBD0-865E81890D8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528090" y="1120860"/>
                  <a:ext cx="3798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D70DEC3-1685-55F2-1695-7CA9AA7F34F8}"/>
                    </a:ext>
                  </a:extLst>
                </p14:cNvPr>
                <p14:cNvContentPartPr/>
                <p14:nvPr/>
              </p14:nvContentPartPr>
              <p14:xfrm>
                <a:off x="1498210" y="1142460"/>
                <a:ext cx="66240" cy="72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D70DEC3-1685-55F2-1695-7CA9AA7F34F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489570" y="1133460"/>
                  <a:ext cx="838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743434B-4AE9-0D4D-ABE9-0C06BAB91CA7}"/>
                    </a:ext>
                  </a:extLst>
                </p14:cNvPr>
                <p14:cNvContentPartPr/>
                <p14:nvPr/>
              </p14:nvContentPartPr>
              <p14:xfrm>
                <a:off x="1426570" y="1127700"/>
                <a:ext cx="175680" cy="230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743434B-4AE9-0D4D-ABE9-0C06BAB91CA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417930" y="1119060"/>
                  <a:ext cx="1933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B73C5EB-A36A-A15B-41CA-35F2CE2B0745}"/>
                    </a:ext>
                  </a:extLst>
                </p14:cNvPr>
                <p14:cNvContentPartPr/>
                <p14:nvPr/>
              </p14:nvContentPartPr>
              <p14:xfrm>
                <a:off x="1403170" y="1161180"/>
                <a:ext cx="252360" cy="205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B73C5EB-A36A-A15B-41CA-35F2CE2B074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394170" y="1152180"/>
                  <a:ext cx="2700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AE3DE6F-5C51-638B-B83B-CBD4C51DD772}"/>
                    </a:ext>
                  </a:extLst>
                </p14:cNvPr>
                <p14:cNvContentPartPr/>
                <p14:nvPr/>
              </p14:nvContentPartPr>
              <p14:xfrm>
                <a:off x="3200290" y="1124460"/>
                <a:ext cx="38880" cy="7171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AE3DE6F-5C51-638B-B83B-CBD4C51DD77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191290" y="1115460"/>
                  <a:ext cx="5652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B6CDD71-D656-B571-C84D-D25F7326AD26}"/>
                    </a:ext>
                  </a:extLst>
                </p14:cNvPr>
                <p14:cNvContentPartPr/>
                <p14:nvPr/>
              </p14:nvContentPartPr>
              <p14:xfrm>
                <a:off x="3174730" y="1098180"/>
                <a:ext cx="360" cy="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B6CDD71-D656-B571-C84D-D25F7326AD2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166090" y="10895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096CB47-2F98-5167-919A-75CF8467A949}"/>
                    </a:ext>
                  </a:extLst>
                </p14:cNvPr>
                <p14:cNvContentPartPr/>
                <p14:nvPr/>
              </p14:nvContentPartPr>
              <p14:xfrm>
                <a:off x="3193810" y="1041300"/>
                <a:ext cx="7200" cy="90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096CB47-2F98-5167-919A-75CF8467A94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184810" y="1032300"/>
                  <a:ext cx="248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4FBD090-C408-80F5-1BB0-5C161DDCC2E4}"/>
                    </a:ext>
                  </a:extLst>
                </p14:cNvPr>
                <p14:cNvContentPartPr/>
                <p14:nvPr/>
              </p14:nvContentPartPr>
              <p14:xfrm>
                <a:off x="3206770" y="1790100"/>
                <a:ext cx="44640" cy="112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4FBD090-C408-80F5-1BB0-5C161DDCC2E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197770" y="1781460"/>
                  <a:ext cx="622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1DADBCC-36C6-077F-35B0-C904A9B979C5}"/>
                    </a:ext>
                  </a:extLst>
                </p14:cNvPr>
                <p14:cNvContentPartPr/>
                <p14:nvPr/>
              </p14:nvContentPartPr>
              <p14:xfrm>
                <a:off x="3250690" y="1821780"/>
                <a:ext cx="7200" cy="1152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1DADBCC-36C6-077F-35B0-C904A9B979C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42050" y="1813140"/>
                  <a:ext cx="248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506D946-54D0-B42E-910E-2F74681DC0D4}"/>
                    </a:ext>
                  </a:extLst>
                </p14:cNvPr>
                <p14:cNvContentPartPr/>
                <p14:nvPr/>
              </p14:nvContentPartPr>
              <p14:xfrm>
                <a:off x="3212530" y="1054260"/>
                <a:ext cx="51480" cy="7934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506D946-54D0-B42E-910E-2F74681DC0D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203530" y="1045620"/>
                  <a:ext cx="69120" cy="81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A48D7DA-B23D-7AC8-6724-120FC97DD191}"/>
                    </a:ext>
                  </a:extLst>
                </p14:cNvPr>
                <p14:cNvContentPartPr/>
                <p14:nvPr/>
              </p14:nvContentPartPr>
              <p14:xfrm>
                <a:off x="1377250" y="1015380"/>
                <a:ext cx="1836000" cy="19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A48D7DA-B23D-7AC8-6724-120FC97DD19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368610" y="1006380"/>
                  <a:ext cx="18536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5CA2428-7D44-B267-4248-4438CBF30763}"/>
                    </a:ext>
                  </a:extLst>
                </p14:cNvPr>
                <p14:cNvContentPartPr/>
                <p14:nvPr/>
              </p14:nvContentPartPr>
              <p14:xfrm>
                <a:off x="1257010" y="1090620"/>
                <a:ext cx="340920" cy="907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5CA2428-7D44-B267-4248-4438CBF3076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248370" y="1081620"/>
                  <a:ext cx="3585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F5BD9F8-DE0D-033B-38CD-4E43BF6B46D3}"/>
                    </a:ext>
                  </a:extLst>
                </p14:cNvPr>
                <p14:cNvContentPartPr/>
                <p14:nvPr/>
              </p14:nvContentPartPr>
              <p14:xfrm>
                <a:off x="1513690" y="266220"/>
                <a:ext cx="4794480" cy="20865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F5BD9F8-DE0D-033B-38CD-4E43BF6B46D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505050" y="257580"/>
                  <a:ext cx="4812120" cy="210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31845546-DA5F-4802-69FA-CBE650E2D1AB}"/>
                  </a:ext>
                </a:extLst>
              </p14:cNvPr>
              <p14:cNvContentPartPr/>
              <p14:nvPr/>
            </p14:nvContentPartPr>
            <p14:xfrm>
              <a:off x="1561930" y="1129860"/>
              <a:ext cx="68040" cy="3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31845546-DA5F-4802-69FA-CBE650E2D1A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553290" y="1121220"/>
                <a:ext cx="85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448FED0A-8BAC-9000-C64A-A76FF557B3C6}"/>
                  </a:ext>
                </a:extLst>
              </p14:cNvPr>
              <p14:cNvContentPartPr/>
              <p14:nvPr/>
            </p14:nvContentPartPr>
            <p14:xfrm>
              <a:off x="1904650" y="1126260"/>
              <a:ext cx="142560" cy="43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448FED0A-8BAC-9000-C64A-A76FF557B3C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896010" y="1117260"/>
                <a:ext cx="1602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5E27B220-6E96-28D7-240E-19AFD6FD6992}"/>
                  </a:ext>
                </a:extLst>
              </p14:cNvPr>
              <p14:cNvContentPartPr/>
              <p14:nvPr/>
            </p14:nvContentPartPr>
            <p14:xfrm>
              <a:off x="2228650" y="1072620"/>
              <a:ext cx="726480" cy="514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5E27B220-6E96-28D7-240E-19AFD6FD699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220010" y="1063620"/>
                <a:ext cx="74412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0AD79FF3-ED79-E6F0-C707-13999F8AC6A3}"/>
                  </a:ext>
                </a:extLst>
              </p14:cNvPr>
              <p14:cNvContentPartPr/>
              <p14:nvPr/>
            </p14:nvContentPartPr>
            <p14:xfrm>
              <a:off x="3123970" y="996300"/>
              <a:ext cx="513000" cy="579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0AD79FF3-ED79-E6F0-C707-13999F8AC6A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114970" y="987660"/>
                <a:ext cx="53064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63CC1A48-7618-21C3-98EB-E21D65941959}"/>
                  </a:ext>
                </a:extLst>
              </p14:cNvPr>
              <p14:cNvContentPartPr/>
              <p14:nvPr/>
            </p14:nvContentPartPr>
            <p14:xfrm>
              <a:off x="1479490" y="1312380"/>
              <a:ext cx="27720" cy="212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63CC1A48-7618-21C3-98EB-E21D6594195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470490" y="1303740"/>
                <a:ext cx="4536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6027041A-99C0-4414-9F46-CB771154C373}"/>
                  </a:ext>
                </a:extLst>
              </p14:cNvPr>
              <p14:cNvContentPartPr/>
              <p14:nvPr/>
            </p14:nvContentPartPr>
            <p14:xfrm>
              <a:off x="3318370" y="348660"/>
              <a:ext cx="775080" cy="5526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6027041A-99C0-4414-9F46-CB771154C37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309730" y="339660"/>
                <a:ext cx="792720" cy="57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8C12032-644C-DC07-6F47-C0005E05E9B1}"/>
              </a:ext>
            </a:extLst>
          </p:cNvPr>
          <p:cNvGrpSpPr/>
          <p:nvPr/>
        </p:nvGrpSpPr>
        <p:grpSpPr>
          <a:xfrm>
            <a:off x="3688090" y="1691100"/>
            <a:ext cx="477720" cy="421920"/>
            <a:chOff x="3688090" y="1691100"/>
            <a:chExt cx="477720" cy="42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4885D9B-1D31-E4D0-D31A-8F5B0D95AF96}"/>
                    </a:ext>
                  </a:extLst>
                </p14:cNvPr>
                <p14:cNvContentPartPr/>
                <p14:nvPr/>
              </p14:nvContentPartPr>
              <p14:xfrm>
                <a:off x="4075090" y="1764900"/>
                <a:ext cx="79560" cy="2595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4885D9B-1D31-E4D0-D31A-8F5B0D95AF9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066090" y="1756260"/>
                  <a:ext cx="972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00CC13E-0B10-1B07-78FC-A1322A65D9EC}"/>
                    </a:ext>
                  </a:extLst>
                </p14:cNvPr>
                <p14:cNvContentPartPr/>
                <p14:nvPr/>
              </p14:nvContentPartPr>
              <p14:xfrm>
                <a:off x="3709330" y="2031660"/>
                <a:ext cx="284760" cy="97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00CC13E-0B10-1B07-78FC-A1322A65D9E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700690" y="2022660"/>
                  <a:ext cx="3024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8CEA460-67DB-D0CB-B118-45CD978D1825}"/>
                    </a:ext>
                  </a:extLst>
                </p14:cNvPr>
                <p14:cNvContentPartPr/>
                <p14:nvPr/>
              </p14:nvContentPartPr>
              <p14:xfrm>
                <a:off x="3688090" y="1961820"/>
                <a:ext cx="116640" cy="1512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8CEA460-67DB-D0CB-B118-45CD978D182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679090" y="1952820"/>
                  <a:ext cx="1342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797B9F3-A833-F8B6-6240-9DC4681CE521}"/>
                    </a:ext>
                  </a:extLst>
                </p14:cNvPr>
                <p14:cNvContentPartPr/>
                <p14:nvPr/>
              </p14:nvContentPartPr>
              <p14:xfrm>
                <a:off x="4094890" y="1691100"/>
                <a:ext cx="70920" cy="3477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797B9F3-A833-F8B6-6240-9DC4681CE52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085890" y="1682460"/>
                  <a:ext cx="88560" cy="36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3E0AF21B-69D8-E438-8172-2AA72FD015A7}"/>
                  </a:ext>
                </a:extLst>
              </p14:cNvPr>
              <p14:cNvContentPartPr/>
              <p14:nvPr/>
            </p14:nvContentPartPr>
            <p14:xfrm>
              <a:off x="6659890" y="621900"/>
              <a:ext cx="39240" cy="187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3E0AF21B-69D8-E438-8172-2AA72FD015A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651250" y="612900"/>
                <a:ext cx="5688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A248BF5C-5330-24E0-AAE4-FF7AE5379E00}"/>
                  </a:ext>
                </a:extLst>
              </p14:cNvPr>
              <p14:cNvContentPartPr/>
              <p14:nvPr/>
            </p14:nvContentPartPr>
            <p14:xfrm>
              <a:off x="1009330" y="3714660"/>
              <a:ext cx="1213200" cy="4500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A248BF5C-5330-24E0-AAE4-FF7AE5379E00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00690" y="3705660"/>
                <a:ext cx="123084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7CB2BF85-8465-A138-72B0-3D58EF7D09C3}"/>
                  </a:ext>
                </a:extLst>
              </p14:cNvPr>
              <p14:cNvContentPartPr/>
              <p14:nvPr/>
            </p14:nvContentPartPr>
            <p14:xfrm>
              <a:off x="4292890" y="3714660"/>
              <a:ext cx="825120" cy="5184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7CB2BF85-8465-A138-72B0-3D58EF7D09C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284250" y="3705660"/>
                <a:ext cx="84276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ABED8B11-2DC4-7EE1-7C14-E6243569118B}"/>
                  </a:ext>
                </a:extLst>
              </p14:cNvPr>
              <p14:cNvContentPartPr/>
              <p14:nvPr/>
            </p14:nvContentPartPr>
            <p14:xfrm>
              <a:off x="5168770" y="528660"/>
              <a:ext cx="917280" cy="3060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ABED8B11-2DC4-7EE1-7C14-E6243569118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159770" y="520020"/>
                <a:ext cx="93492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2D02B26B-2E3B-58F1-8C7C-FC592A3C54DF}"/>
                  </a:ext>
                </a:extLst>
              </p14:cNvPr>
              <p14:cNvContentPartPr/>
              <p14:nvPr/>
            </p14:nvContentPartPr>
            <p14:xfrm>
              <a:off x="2012650" y="4329540"/>
              <a:ext cx="1498320" cy="1440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2D02B26B-2E3B-58F1-8C7C-FC592A3C54D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004010" y="4320540"/>
                <a:ext cx="1515960" cy="3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FD77DAA3-DA5D-5B9B-6B46-4C9D0B15112A}"/>
              </a:ext>
            </a:extLst>
          </p:cNvPr>
          <p:cNvGrpSpPr/>
          <p:nvPr/>
        </p:nvGrpSpPr>
        <p:grpSpPr>
          <a:xfrm>
            <a:off x="4679890" y="4266900"/>
            <a:ext cx="749520" cy="70200"/>
            <a:chOff x="4679890" y="4266900"/>
            <a:chExt cx="749520" cy="7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0FE08B9-6AFD-F5F6-F691-EBEBAACB8BB3}"/>
                    </a:ext>
                  </a:extLst>
                </p14:cNvPr>
                <p14:cNvContentPartPr/>
                <p14:nvPr/>
              </p14:nvContentPartPr>
              <p14:xfrm>
                <a:off x="4679890" y="4311540"/>
                <a:ext cx="470160" cy="255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0FE08B9-6AFD-F5F6-F691-EBEBAACB8BB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670890" y="4302900"/>
                  <a:ext cx="487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4C093BB-40E2-62FC-EB03-DBAF377AF77A}"/>
                    </a:ext>
                  </a:extLst>
                </p14:cNvPr>
                <p14:cNvContentPartPr/>
                <p14:nvPr/>
              </p14:nvContentPartPr>
              <p14:xfrm>
                <a:off x="4867810" y="4266900"/>
                <a:ext cx="561600" cy="327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4C093BB-40E2-62FC-EB03-DBAF377AF77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58810" y="4258260"/>
                  <a:ext cx="579240" cy="5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CDDF6AE3-E810-6E38-F7F9-4189BD7CFE9C}"/>
                  </a:ext>
                </a:extLst>
              </p14:cNvPr>
              <p14:cNvContentPartPr/>
              <p14:nvPr/>
            </p14:nvContentPartPr>
            <p14:xfrm>
              <a:off x="1961890" y="4807620"/>
              <a:ext cx="1696680" cy="15192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CDDF6AE3-E810-6E38-F7F9-4189BD7CFE9C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952890" y="4798620"/>
                <a:ext cx="17143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E71F2D76-FC6B-3474-68D8-7B2E94F455F1}"/>
                  </a:ext>
                </a:extLst>
              </p14:cNvPr>
              <p14:cNvContentPartPr/>
              <p14:nvPr/>
            </p14:nvContentPartPr>
            <p14:xfrm>
              <a:off x="4896610" y="4862700"/>
              <a:ext cx="577440" cy="1476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E71F2D76-FC6B-3474-68D8-7B2E94F455F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887610" y="4854060"/>
                <a:ext cx="59508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3317356-D286-A7F1-4274-2DFAA0A9BA7B}"/>
              </a:ext>
            </a:extLst>
          </p:cNvPr>
          <p:cNvGrpSpPr/>
          <p:nvPr/>
        </p:nvGrpSpPr>
        <p:grpSpPr>
          <a:xfrm>
            <a:off x="5196490" y="435420"/>
            <a:ext cx="1794600" cy="230760"/>
            <a:chOff x="5196490" y="435420"/>
            <a:chExt cx="1794600" cy="23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B0F6D45-96F5-CD10-3C3F-212EFE9862E8}"/>
                    </a:ext>
                  </a:extLst>
                </p14:cNvPr>
                <p14:cNvContentPartPr/>
                <p14:nvPr/>
              </p14:nvContentPartPr>
              <p14:xfrm>
                <a:off x="6718210" y="520380"/>
                <a:ext cx="103320" cy="1458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B0F6D45-96F5-CD10-3C3F-212EFE9862E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709210" y="511380"/>
                  <a:ext cx="1209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14D2A9D-B28B-3941-DC57-72F3396899AE}"/>
                    </a:ext>
                  </a:extLst>
                </p14:cNvPr>
                <p14:cNvContentPartPr/>
                <p14:nvPr/>
              </p14:nvContentPartPr>
              <p14:xfrm>
                <a:off x="6680050" y="489780"/>
                <a:ext cx="311040" cy="1645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14D2A9D-B28B-3941-DC57-72F3396899A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671050" y="480780"/>
                  <a:ext cx="3286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C2B9A18-A399-A6EA-C70A-083A045AC0F7}"/>
                    </a:ext>
                  </a:extLst>
                </p14:cNvPr>
                <p14:cNvContentPartPr/>
                <p14:nvPr/>
              </p14:nvContentPartPr>
              <p14:xfrm>
                <a:off x="5196490" y="540180"/>
                <a:ext cx="1483920" cy="1195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C2B9A18-A399-A6EA-C70A-083A045AC0F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187850" y="531540"/>
                  <a:ext cx="15015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CD148BD-EAAC-4D21-D43A-81D22ECB59F4}"/>
                    </a:ext>
                  </a:extLst>
                </p14:cNvPr>
                <p14:cNvContentPartPr/>
                <p14:nvPr/>
              </p14:nvContentPartPr>
              <p14:xfrm>
                <a:off x="6730810" y="475740"/>
                <a:ext cx="67680" cy="853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CD148BD-EAAC-4D21-D43A-81D22ECB59F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722170" y="466740"/>
                  <a:ext cx="853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0074799-4D7B-43C0-6449-70B4D0BDF475}"/>
                    </a:ext>
                  </a:extLst>
                </p14:cNvPr>
                <p14:cNvContentPartPr/>
                <p14:nvPr/>
              </p14:nvContentPartPr>
              <p14:xfrm>
                <a:off x="6456490" y="507780"/>
                <a:ext cx="426960" cy="1026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0074799-4D7B-43C0-6449-70B4D0BDF47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447850" y="498780"/>
                  <a:ext cx="4446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93F0C3F-509A-5D18-D567-3CECD891ADDF}"/>
                    </a:ext>
                  </a:extLst>
                </p14:cNvPr>
                <p14:cNvContentPartPr/>
                <p14:nvPr/>
              </p14:nvContentPartPr>
              <p14:xfrm>
                <a:off x="6698770" y="514260"/>
                <a:ext cx="82080" cy="957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93F0C3F-509A-5D18-D567-3CECD891ADD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690130" y="505260"/>
                  <a:ext cx="997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5E78DC3-6090-A86D-F2B0-378C2FD30F2A}"/>
                    </a:ext>
                  </a:extLst>
                </p14:cNvPr>
                <p14:cNvContentPartPr/>
                <p14:nvPr/>
              </p14:nvContentPartPr>
              <p14:xfrm>
                <a:off x="6618130" y="501300"/>
                <a:ext cx="354240" cy="1227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5E78DC3-6090-A86D-F2B0-378C2FD30F2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609490" y="492660"/>
                  <a:ext cx="3718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2F04ED1-6499-1013-BC6E-4C83261F2F65}"/>
                    </a:ext>
                  </a:extLst>
                </p14:cNvPr>
                <p14:cNvContentPartPr/>
                <p14:nvPr/>
              </p14:nvContentPartPr>
              <p14:xfrm>
                <a:off x="6686170" y="435420"/>
                <a:ext cx="148680" cy="1936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2F04ED1-6499-1013-BC6E-4C83261F2F6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677170" y="426780"/>
                  <a:ext cx="1663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D7FF4CA-7247-969C-D72D-A6D754802344}"/>
                    </a:ext>
                  </a:extLst>
                </p14:cNvPr>
                <p14:cNvContentPartPr/>
                <p14:nvPr/>
              </p14:nvContentPartPr>
              <p14:xfrm>
                <a:off x="6652330" y="523620"/>
                <a:ext cx="313920" cy="1126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D7FF4CA-7247-969C-D72D-A6D75480234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643330" y="514620"/>
                  <a:ext cx="331560" cy="13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974BB83E-BAA1-60D1-2F44-8B1D2181EF35}"/>
                  </a:ext>
                </a:extLst>
              </p14:cNvPr>
              <p14:cNvContentPartPr/>
              <p14:nvPr/>
            </p14:nvContentPartPr>
            <p14:xfrm>
              <a:off x="4037290" y="1466460"/>
              <a:ext cx="1440" cy="36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974BB83E-BAA1-60D1-2F44-8B1D2181EF35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028290" y="1457460"/>
                <a:ext cx="19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42FBC33C-D303-CB98-CCFD-5C67912D578F}"/>
                  </a:ext>
                </a:extLst>
              </p14:cNvPr>
              <p14:cNvContentPartPr/>
              <p14:nvPr/>
            </p14:nvContentPartPr>
            <p14:xfrm>
              <a:off x="4025410" y="1631700"/>
              <a:ext cx="360" cy="36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42FBC33C-D303-CB98-CCFD-5C67912D578F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4016770" y="16227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1C0E9E1D-DCE7-2941-20C0-814985FAEA5D}"/>
              </a:ext>
            </a:extLst>
          </p:cNvPr>
          <p:cNvGrpSpPr/>
          <p:nvPr/>
        </p:nvGrpSpPr>
        <p:grpSpPr>
          <a:xfrm>
            <a:off x="1206250" y="157140"/>
            <a:ext cx="2943000" cy="1063080"/>
            <a:chOff x="1206250" y="157140"/>
            <a:chExt cx="2943000" cy="106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3A4D5DA-43AC-FB18-56F1-EAE874A0F0DD}"/>
                    </a:ext>
                  </a:extLst>
                </p14:cNvPr>
                <p14:cNvContentPartPr/>
                <p14:nvPr/>
              </p14:nvContentPartPr>
              <p14:xfrm>
                <a:off x="1206250" y="856260"/>
                <a:ext cx="114120" cy="75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3A4D5DA-43AC-FB18-56F1-EAE874A0F0D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97610" y="847260"/>
                  <a:ext cx="1317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30706B6-3E3E-ECB9-77F1-398DDCD66CCA}"/>
                    </a:ext>
                  </a:extLst>
                </p14:cNvPr>
                <p14:cNvContentPartPr/>
                <p14:nvPr/>
              </p14:nvContentPartPr>
              <p14:xfrm>
                <a:off x="1288690" y="799740"/>
                <a:ext cx="13320" cy="694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30706B6-3E3E-ECB9-77F1-398DDCD66CC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279690" y="790740"/>
                  <a:ext cx="309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A1710D4-8A12-3C8B-96E7-F9615085EA09}"/>
                    </a:ext>
                  </a:extLst>
                </p14:cNvPr>
                <p14:cNvContentPartPr/>
                <p14:nvPr/>
              </p14:nvContentPartPr>
              <p14:xfrm>
                <a:off x="1275730" y="768060"/>
                <a:ext cx="3240" cy="1659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A1710D4-8A12-3C8B-96E7-F9615085EA0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266730" y="759060"/>
                  <a:ext cx="208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99C5355-B799-5C73-0959-0F94E8007C0D}"/>
                    </a:ext>
                  </a:extLst>
                </p14:cNvPr>
                <p14:cNvContentPartPr/>
                <p14:nvPr/>
              </p14:nvContentPartPr>
              <p14:xfrm>
                <a:off x="1370410" y="1148940"/>
                <a:ext cx="111240" cy="262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99C5355-B799-5C73-0959-0F94E8007C0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361770" y="1139940"/>
                  <a:ext cx="1288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C9BAC53-4656-C91E-67CA-1C3051303A1B}"/>
                    </a:ext>
                  </a:extLst>
                </p14:cNvPr>
                <p14:cNvContentPartPr/>
                <p14:nvPr/>
              </p14:nvContentPartPr>
              <p14:xfrm>
                <a:off x="1345930" y="1149300"/>
                <a:ext cx="72000" cy="198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C9BAC53-4656-C91E-67CA-1C3051303A1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337290" y="1140300"/>
                  <a:ext cx="896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3055875-F252-F5C3-3AF9-AD6D74FAA087}"/>
                    </a:ext>
                  </a:extLst>
                </p14:cNvPr>
                <p14:cNvContentPartPr/>
                <p14:nvPr/>
              </p14:nvContentPartPr>
              <p14:xfrm>
                <a:off x="1529890" y="1168020"/>
                <a:ext cx="107640" cy="3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3055875-F252-F5C3-3AF9-AD6D74FAA08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521250" y="1159380"/>
                  <a:ext cx="125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AB836D2-28A5-15A4-F778-6C3ECAA3ADB8}"/>
                    </a:ext>
                  </a:extLst>
                </p14:cNvPr>
                <p14:cNvContentPartPr/>
                <p14:nvPr/>
              </p14:nvContentPartPr>
              <p14:xfrm>
                <a:off x="1701610" y="1174500"/>
                <a:ext cx="309240" cy="68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AB836D2-28A5-15A4-F778-6C3ECAA3ADB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692970" y="1165500"/>
                  <a:ext cx="3268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B879059-4A18-4065-8B37-8CD8B2E16599}"/>
                    </a:ext>
                  </a:extLst>
                </p14:cNvPr>
                <p14:cNvContentPartPr/>
                <p14:nvPr/>
              </p14:nvContentPartPr>
              <p14:xfrm>
                <a:off x="2234770" y="1161540"/>
                <a:ext cx="454320" cy="194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B879059-4A18-4065-8B37-8CD8B2E1659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226130" y="1152900"/>
                  <a:ext cx="4719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66AAA58-C68F-D9F5-74C0-CCDFE1D70B07}"/>
                    </a:ext>
                  </a:extLst>
                </p14:cNvPr>
                <p14:cNvContentPartPr/>
                <p14:nvPr/>
              </p14:nvContentPartPr>
              <p14:xfrm>
                <a:off x="2869810" y="1097820"/>
                <a:ext cx="539640" cy="579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66AAA58-C68F-D9F5-74C0-CCDFE1D70B0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861170" y="1089180"/>
                  <a:ext cx="557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C308CE9-410B-D551-6BFF-21599A1DFA47}"/>
                    </a:ext>
                  </a:extLst>
                </p14:cNvPr>
                <p14:cNvContentPartPr/>
                <p14:nvPr/>
              </p14:nvContentPartPr>
              <p14:xfrm>
                <a:off x="3473170" y="1097460"/>
                <a:ext cx="369720" cy="471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C308CE9-410B-D551-6BFF-21599A1DFA4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464170" y="1088820"/>
                  <a:ext cx="3873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C35F076-7A9C-2A50-8896-95AAA91379DE}"/>
                    </a:ext>
                  </a:extLst>
                </p14:cNvPr>
                <p14:cNvContentPartPr/>
                <p14:nvPr/>
              </p14:nvContentPartPr>
              <p14:xfrm>
                <a:off x="3923890" y="1144260"/>
                <a:ext cx="69840" cy="115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C35F076-7A9C-2A50-8896-95AAA91379D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915250" y="1135260"/>
                  <a:ext cx="874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65A5C1D-9926-0592-B407-FDBE5ADA4F34}"/>
                    </a:ext>
                  </a:extLst>
                </p14:cNvPr>
                <p14:cNvContentPartPr/>
                <p14:nvPr/>
              </p14:nvContentPartPr>
              <p14:xfrm>
                <a:off x="3867010" y="1111140"/>
                <a:ext cx="154800" cy="68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65A5C1D-9926-0592-B407-FDBE5ADA4F3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858010" y="1102140"/>
                  <a:ext cx="1724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61248F3-D652-4F7E-AC7A-41E5746EAD45}"/>
                    </a:ext>
                  </a:extLst>
                </p14:cNvPr>
                <p14:cNvContentPartPr/>
                <p14:nvPr/>
              </p14:nvContentPartPr>
              <p14:xfrm>
                <a:off x="4063570" y="1101060"/>
                <a:ext cx="70200" cy="165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61248F3-D652-4F7E-AC7A-41E5746EAD4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054930" y="1092060"/>
                  <a:ext cx="878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2027089-87AC-1BFC-EE05-AA06EE815B8C}"/>
                    </a:ext>
                  </a:extLst>
                </p14:cNvPr>
                <p14:cNvContentPartPr/>
                <p14:nvPr/>
              </p14:nvContentPartPr>
              <p14:xfrm>
                <a:off x="4099210" y="1085580"/>
                <a:ext cx="2880" cy="212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2027089-87AC-1BFC-EE05-AA06EE815B8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090570" y="1076580"/>
                  <a:ext cx="205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ACF9A9E-FD76-CEC1-24F3-8D022FDD371B}"/>
                    </a:ext>
                  </a:extLst>
                </p14:cNvPr>
                <p14:cNvContentPartPr/>
                <p14:nvPr/>
              </p14:nvContentPartPr>
              <p14:xfrm>
                <a:off x="4095250" y="1129860"/>
                <a:ext cx="360" cy="885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ACF9A9E-FD76-CEC1-24F3-8D022FDD371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086610" y="1121220"/>
                  <a:ext cx="180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5885CCF-508C-6A6A-0AB2-B00CC98A0FB4}"/>
                    </a:ext>
                  </a:extLst>
                </p14:cNvPr>
                <p14:cNvContentPartPr/>
                <p14:nvPr/>
              </p14:nvContentPartPr>
              <p14:xfrm>
                <a:off x="4054930" y="1015020"/>
                <a:ext cx="94320" cy="1393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5885CCF-508C-6A6A-0AB2-B00CC98A0FB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045930" y="1006020"/>
                  <a:ext cx="111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58D091A-797D-A2F9-F3FE-94BE8470A324}"/>
                    </a:ext>
                  </a:extLst>
                </p14:cNvPr>
                <p14:cNvContentPartPr/>
                <p14:nvPr/>
              </p14:nvContentPartPr>
              <p14:xfrm>
                <a:off x="4108210" y="1085580"/>
                <a:ext cx="360" cy="3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58D091A-797D-A2F9-F3FE-94BE8470A32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099210" y="10765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43CDFAD-553D-51CC-AD0A-8ADB70A48DC8}"/>
                    </a:ext>
                  </a:extLst>
                </p14:cNvPr>
                <p14:cNvContentPartPr/>
                <p14:nvPr/>
              </p14:nvContentPartPr>
              <p14:xfrm>
                <a:off x="1574530" y="1161540"/>
                <a:ext cx="362880" cy="586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43CDFAD-553D-51CC-AD0A-8ADB70A48DC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565530" y="1152900"/>
                  <a:ext cx="3805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80A0718-25FD-BBBB-BF57-35265618CD98}"/>
                    </a:ext>
                  </a:extLst>
                </p14:cNvPr>
                <p14:cNvContentPartPr/>
                <p14:nvPr/>
              </p14:nvContentPartPr>
              <p14:xfrm>
                <a:off x="4006690" y="1111140"/>
                <a:ext cx="360" cy="3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80A0718-25FD-BBBB-BF57-35265618CD9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997690" y="11021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3AD1A11-BCF7-E4B5-4B95-324802063BE4}"/>
                    </a:ext>
                  </a:extLst>
                </p14:cNvPr>
                <p14:cNvContentPartPr/>
                <p14:nvPr/>
              </p14:nvContentPartPr>
              <p14:xfrm>
                <a:off x="3206770" y="157140"/>
                <a:ext cx="896400" cy="9172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3AD1A11-BCF7-E4B5-4B95-324802063BE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197770" y="148140"/>
                  <a:ext cx="914040" cy="934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3161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64840" y="1396731"/>
            <a:ext cx="3521936" cy="3112038"/>
            <a:chOff x="2057400" y="971550"/>
            <a:chExt cx="4386544" cy="3876020"/>
          </a:xfrm>
        </p:grpSpPr>
        <p:sp>
          <p:nvSpPr>
            <p:cNvPr id="2" name="Oval 1"/>
            <p:cNvSpPr/>
            <p:nvPr/>
          </p:nvSpPr>
          <p:spPr>
            <a:xfrm>
              <a:off x="3184422" y="2992642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3868950" y="2944403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571498" y="3379718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84306" y="2640410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ross 5"/>
            <p:cNvSpPr/>
            <p:nvPr/>
          </p:nvSpPr>
          <p:spPr>
            <a:xfrm rot="2734294">
              <a:off x="5002286" y="2205198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ross 6"/>
            <p:cNvSpPr/>
            <p:nvPr/>
          </p:nvSpPr>
          <p:spPr>
            <a:xfrm rot="2734294">
              <a:off x="5127933" y="1396215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ross 7"/>
            <p:cNvSpPr/>
            <p:nvPr/>
          </p:nvSpPr>
          <p:spPr>
            <a:xfrm rot="2734294">
              <a:off x="5680417" y="1894197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ross 8"/>
            <p:cNvSpPr/>
            <p:nvPr/>
          </p:nvSpPr>
          <p:spPr>
            <a:xfrm rot="2734294">
              <a:off x="5110632" y="1867799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59400" y="4324350"/>
              <a:ext cx="4619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x</a:t>
              </a:r>
              <a:r>
                <a:rPr lang="en-US" sz="2800" baseline="-25000" dirty="0"/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57400" y="2153803"/>
              <a:ext cx="4619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x</a:t>
              </a:r>
              <a:r>
                <a:rPr lang="en-US" sz="2800" baseline="-25000" dirty="0"/>
                <a:t>2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2733804" y="971550"/>
              <a:ext cx="0" cy="348766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543696" y="4191562"/>
              <a:ext cx="3900248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ross 19"/>
          <p:cNvSpPr/>
          <p:nvPr/>
        </p:nvSpPr>
        <p:spPr>
          <a:xfrm rot="2734294">
            <a:off x="6750013" y="2795911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/>
          <p:cNvSpPr/>
          <p:nvPr/>
        </p:nvSpPr>
        <p:spPr>
          <a:xfrm rot="2734294">
            <a:off x="6720599" y="2108682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 rot="2734294">
            <a:off x="7063437" y="2381788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 rot="2734294">
            <a:off x="7174225" y="1870346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24355" y="4088678"/>
            <a:ext cx="370926" cy="420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  <a:r>
              <a:rPr lang="en-US" sz="2800" baseline="-250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95800" y="2345956"/>
            <a:ext cx="370926" cy="420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  <a:r>
              <a:rPr lang="en-US" sz="2800" baseline="-25000" dirty="0"/>
              <a:t>2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038882" y="1396731"/>
            <a:ext cx="0" cy="280022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86245" y="3982063"/>
            <a:ext cx="313149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ross 27"/>
          <p:cNvSpPr/>
          <p:nvPr/>
        </p:nvSpPr>
        <p:spPr>
          <a:xfrm rot="2734294">
            <a:off x="7507023" y="2290186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034919" y="3086284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79585" y="3463772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424355" y="3330238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94870" y="3316250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5784418" y="1768984"/>
            <a:ext cx="355600" cy="31782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5469769" y="2133029"/>
            <a:ext cx="355600" cy="31782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5901785" y="2224631"/>
            <a:ext cx="355600" cy="31782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50303" y="747415"/>
            <a:ext cx="325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Binary classification: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744635" y="747414"/>
            <a:ext cx="325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Multi-class classification: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B9EDFE8-B68E-1665-66F3-2F2F492854E4}"/>
                  </a:ext>
                </a:extLst>
              </p14:cNvPr>
              <p14:cNvContentPartPr/>
              <p14:nvPr/>
            </p14:nvContentPartPr>
            <p14:xfrm>
              <a:off x="1586410" y="1618740"/>
              <a:ext cx="1573920" cy="2228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B9EDFE8-B68E-1665-66F3-2F2F492854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7770" y="1610100"/>
                <a:ext cx="1591560" cy="224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B91F85B9-34AB-4FF6-6321-FB6FA97A9BE3}"/>
              </a:ext>
            </a:extLst>
          </p:cNvPr>
          <p:cNvGrpSpPr/>
          <p:nvPr/>
        </p:nvGrpSpPr>
        <p:grpSpPr>
          <a:xfrm>
            <a:off x="1208410" y="1511100"/>
            <a:ext cx="2676240" cy="2227320"/>
            <a:chOff x="1208410" y="1511100"/>
            <a:chExt cx="2676240" cy="222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8BE6B8C-4A26-9E2F-C9BD-D129DECD6D05}"/>
                    </a:ext>
                  </a:extLst>
                </p14:cNvPr>
                <p14:cNvContentPartPr/>
                <p14:nvPr/>
              </p14:nvContentPartPr>
              <p14:xfrm>
                <a:off x="2717890" y="1511100"/>
                <a:ext cx="1166760" cy="1495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8BE6B8C-4A26-9E2F-C9BD-D129DECD6D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08890" y="1502100"/>
                  <a:ext cx="1184400" cy="151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4AB55E7-DE5B-260B-1BED-CDCD5745C955}"/>
                    </a:ext>
                  </a:extLst>
                </p14:cNvPr>
                <p14:cNvContentPartPr/>
                <p14:nvPr/>
              </p14:nvContentPartPr>
              <p14:xfrm>
                <a:off x="1208410" y="2530260"/>
                <a:ext cx="1208880" cy="1208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4AB55E7-DE5B-260B-1BED-CDCD5745C95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99770" y="2521260"/>
                  <a:ext cx="1226520" cy="1225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2255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ross 19"/>
          <p:cNvSpPr/>
          <p:nvPr/>
        </p:nvSpPr>
        <p:spPr>
          <a:xfrm rot="2734294">
            <a:off x="2433367" y="1980058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/>
          <p:cNvSpPr/>
          <p:nvPr/>
        </p:nvSpPr>
        <p:spPr>
          <a:xfrm rot="2734294">
            <a:off x="2410564" y="1447287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 rot="2734294">
            <a:off x="2676348" y="1659011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 rot="2734294">
            <a:off x="2762235" y="1262518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180902" y="2982270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" y="1631232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106822" y="895350"/>
            <a:ext cx="0" cy="217086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88491" y="2899616"/>
            <a:ext cx="242767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ross 27"/>
          <p:cNvSpPr/>
          <p:nvPr/>
        </p:nvSpPr>
        <p:spPr>
          <a:xfrm rot="2734294">
            <a:off x="3020235" y="1587997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878994" y="2205168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913621" y="2497814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180902" y="2394292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615373" y="2383448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1684795" y="1183937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1440865" y="1466161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1775783" y="1537175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81000" y="285750"/>
            <a:ext cx="325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One-</a:t>
            </a:r>
            <a:r>
              <a:rPr lang="en-US" sz="2400" b="1" dirty="0" err="1"/>
              <a:t>vs</a:t>
            </a:r>
            <a:r>
              <a:rPr lang="en-US" sz="2400" b="1" dirty="0"/>
              <a:t>-all (one-</a:t>
            </a:r>
            <a:r>
              <a:rPr lang="en-US" sz="2400" b="1" dirty="0" err="1"/>
              <a:t>vs</a:t>
            </a:r>
            <a:r>
              <a:rPr lang="en-US" sz="2400" b="1" dirty="0"/>
              <a:t>-rest):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05037" y="3358104"/>
            <a:ext cx="2416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1:</a:t>
            </a:r>
          </a:p>
          <a:p>
            <a:r>
              <a:rPr lang="en-US" sz="2400" dirty="0"/>
              <a:t>Class 2:</a:t>
            </a:r>
          </a:p>
          <a:p>
            <a:r>
              <a:rPr lang="en-US" sz="2400" dirty="0"/>
              <a:t>Class 3:</a:t>
            </a:r>
          </a:p>
        </p:txBody>
      </p:sp>
      <p:sp>
        <p:nvSpPr>
          <p:cNvPr id="40" name="Isosceles Triangle 39"/>
          <p:cNvSpPr/>
          <p:nvPr/>
        </p:nvSpPr>
        <p:spPr>
          <a:xfrm>
            <a:off x="2029730" y="3447813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/>
          <p:cNvSpPr/>
          <p:nvPr/>
        </p:nvSpPr>
        <p:spPr>
          <a:xfrm rot="2734294">
            <a:off x="2040885" y="4193491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077948" y="3843329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55" y="4559490"/>
            <a:ext cx="2631510" cy="3744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904" y="4683452"/>
            <a:ext cx="1107896" cy="240223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>
          <a:xfrm>
            <a:off x="7490159" y="1292133"/>
            <a:ext cx="241668" cy="253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1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638690" y="159133"/>
            <a:ext cx="241668" cy="253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152" name="Straight Arrow Connector 151"/>
          <p:cNvCxnSpPr/>
          <p:nvPr/>
        </p:nvCxnSpPr>
        <p:spPr>
          <a:xfrm flipV="1">
            <a:off x="6021434" y="166753"/>
            <a:ext cx="0" cy="137396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5946541" y="1435274"/>
            <a:ext cx="153649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Isosceles Triangle 153"/>
          <p:cNvSpPr/>
          <p:nvPr/>
        </p:nvSpPr>
        <p:spPr>
          <a:xfrm>
            <a:off x="6387239" y="349403"/>
            <a:ext cx="174479" cy="155942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>
            <a:off x="6232854" y="528025"/>
            <a:ext cx="174479" cy="155942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>
            <a:off x="6444827" y="572971"/>
            <a:ext cx="174479" cy="155942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6835814" y="517790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7067961" y="399372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7013602" y="65031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6867573" y="853733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7234413" y="607247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6493801" y="965688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6317695" y="109738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6508574" y="117275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6699795" y="1101435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3751780" y="1005655"/>
            <a:ext cx="1571420" cy="531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7519211" y="2870752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1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5583366" y="1614203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170" name="Straight Arrow Connector 169"/>
          <p:cNvCxnSpPr/>
          <p:nvPr/>
        </p:nvCxnSpPr>
        <p:spPr>
          <a:xfrm flipV="1">
            <a:off x="6027755" y="1683483"/>
            <a:ext cx="0" cy="137396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5952862" y="2952004"/>
            <a:ext cx="153649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6516471" y="2512481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6538387" y="2697699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6707552" y="2632179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6349622" y="2625316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6241455" y="205701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6472300" y="211390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6413017" y="1885329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6851073" y="203718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7083220" y="191876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7028861" y="2169710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6882832" y="2373127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7249672" y="212664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Arrow Connector 184"/>
          <p:cNvCxnSpPr/>
          <p:nvPr/>
        </p:nvCxnSpPr>
        <p:spPr>
          <a:xfrm>
            <a:off x="3751780" y="2351880"/>
            <a:ext cx="15714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6233952" y="3669863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6464797" y="372675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6405514" y="349818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6501557" y="409793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6325451" y="4229632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6516330" y="4305000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6694851" y="420828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Cross 192"/>
          <p:cNvSpPr/>
          <p:nvPr/>
        </p:nvSpPr>
        <p:spPr>
          <a:xfrm rot="2734294">
            <a:off x="6872283" y="3951156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Cross 193"/>
          <p:cNvSpPr/>
          <p:nvPr/>
        </p:nvSpPr>
        <p:spPr>
          <a:xfrm rot="2734294">
            <a:off x="6845150" y="3633010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Cross 194"/>
          <p:cNvSpPr/>
          <p:nvPr/>
        </p:nvSpPr>
        <p:spPr>
          <a:xfrm rot="2734294">
            <a:off x="7013368" y="3767012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Cross 195"/>
          <p:cNvSpPr/>
          <p:nvPr/>
        </p:nvSpPr>
        <p:spPr>
          <a:xfrm rot="2734294">
            <a:off x="7067727" y="3516068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/>
          <p:cNvSpPr txBox="1"/>
          <p:nvPr/>
        </p:nvSpPr>
        <p:spPr>
          <a:xfrm>
            <a:off x="7467448" y="4493486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1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5613168" y="3255763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199" name="Straight Arrow Connector 198"/>
          <p:cNvCxnSpPr/>
          <p:nvPr/>
        </p:nvCxnSpPr>
        <p:spPr>
          <a:xfrm flipV="1">
            <a:off x="6019998" y="3283683"/>
            <a:ext cx="0" cy="137396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5945105" y="4552204"/>
            <a:ext cx="153649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Cross 200"/>
          <p:cNvSpPr/>
          <p:nvPr/>
        </p:nvSpPr>
        <p:spPr>
          <a:xfrm rot="2734294">
            <a:off x="7231017" y="3722067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/>
          <p:cNvCxnSpPr/>
          <p:nvPr/>
        </p:nvCxnSpPr>
        <p:spPr>
          <a:xfrm>
            <a:off x="3733800" y="3174715"/>
            <a:ext cx="1589400" cy="546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9E9ADAD-0204-694B-12E2-19E439E82CDE}"/>
                  </a:ext>
                </a:extLst>
              </p14:cNvPr>
              <p14:cNvContentPartPr/>
              <p14:nvPr/>
            </p14:nvContentPartPr>
            <p14:xfrm>
              <a:off x="952090" y="3707460"/>
              <a:ext cx="900000" cy="410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9E9ADAD-0204-694B-12E2-19E439E82CD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3090" y="3698460"/>
                <a:ext cx="91764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CE6B0F1-968C-9143-70A3-D5B59BB49A5A}"/>
                  </a:ext>
                </a:extLst>
              </p14:cNvPr>
              <p14:cNvContentPartPr/>
              <p14:nvPr/>
            </p14:nvContentPartPr>
            <p14:xfrm>
              <a:off x="1041010" y="4158180"/>
              <a:ext cx="489960" cy="201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CE6B0F1-968C-9143-70A3-D5B59BB49A5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32370" y="4149180"/>
                <a:ext cx="5076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474B1FFD-58A7-87A2-1C92-712E504A287A}"/>
                  </a:ext>
                </a:extLst>
              </p14:cNvPr>
              <p14:cNvContentPartPr/>
              <p14:nvPr/>
            </p14:nvContentPartPr>
            <p14:xfrm>
              <a:off x="914290" y="4469220"/>
              <a:ext cx="795240" cy="518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474B1FFD-58A7-87A2-1C92-712E504A287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5290" y="4460580"/>
                <a:ext cx="81288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292B6EF6-2524-50F1-5854-81CC156F6870}"/>
                  </a:ext>
                </a:extLst>
              </p14:cNvPr>
              <p14:cNvContentPartPr/>
              <p14:nvPr/>
            </p14:nvContentPartPr>
            <p14:xfrm>
              <a:off x="984130" y="4931460"/>
              <a:ext cx="735840" cy="5328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292B6EF6-2524-50F1-5854-81CC156F687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75130" y="4922820"/>
                <a:ext cx="753480" cy="7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5DAB26B4-3B3B-3F4D-E00F-2DED26BB6421}"/>
              </a:ext>
            </a:extLst>
          </p:cNvPr>
          <p:cNvGrpSpPr/>
          <p:nvPr/>
        </p:nvGrpSpPr>
        <p:grpSpPr>
          <a:xfrm>
            <a:off x="4666930" y="4876740"/>
            <a:ext cx="469080" cy="19800"/>
            <a:chOff x="4666930" y="4876740"/>
            <a:chExt cx="469080" cy="1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C1E9273-EAC9-AECE-09AF-052FBE8FBC7A}"/>
                    </a:ext>
                  </a:extLst>
                </p14:cNvPr>
                <p14:cNvContentPartPr/>
                <p14:nvPr/>
              </p14:nvContentPartPr>
              <p14:xfrm>
                <a:off x="4666930" y="4888980"/>
                <a:ext cx="79920" cy="3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C1E9273-EAC9-AECE-09AF-052FBE8FBC7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58290" y="4880340"/>
                  <a:ext cx="97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A50B9E5-78F4-D95D-35DD-ED0C4B5A6DAA}"/>
                    </a:ext>
                  </a:extLst>
                </p14:cNvPr>
                <p14:cNvContentPartPr/>
                <p14:nvPr/>
              </p14:nvContentPartPr>
              <p14:xfrm>
                <a:off x="4869970" y="4888980"/>
                <a:ext cx="33120" cy="3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A50B9E5-78F4-D95D-35DD-ED0C4B5A6DA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61330" y="4880340"/>
                  <a:ext cx="50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4FAF87E-B7C9-6712-29AF-C30467403ACD}"/>
                    </a:ext>
                  </a:extLst>
                </p14:cNvPr>
                <p14:cNvContentPartPr/>
                <p14:nvPr/>
              </p14:nvContentPartPr>
              <p14:xfrm>
                <a:off x="5047810" y="4876740"/>
                <a:ext cx="88200" cy="198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4FAF87E-B7C9-6712-29AF-C30467403AC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39170" y="4867740"/>
                  <a:ext cx="105840" cy="3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886D3A3-FCBF-C533-648C-1A369C48FCE4}"/>
                  </a:ext>
                </a:extLst>
              </p14:cNvPr>
              <p14:cNvContentPartPr/>
              <p14:nvPr/>
            </p14:nvContentPartPr>
            <p14:xfrm>
              <a:off x="2520610" y="4926060"/>
              <a:ext cx="1404360" cy="525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886D3A3-FCBF-C533-648C-1A369C48FCE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11970" y="4917060"/>
                <a:ext cx="1422000" cy="7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DC34B4C-D132-191B-B73F-CFD0B4EFAAB6}"/>
              </a:ext>
            </a:extLst>
          </p:cNvPr>
          <p:cNvGrpSpPr/>
          <p:nvPr/>
        </p:nvGrpSpPr>
        <p:grpSpPr>
          <a:xfrm>
            <a:off x="7854730" y="526140"/>
            <a:ext cx="642240" cy="483480"/>
            <a:chOff x="7854730" y="526140"/>
            <a:chExt cx="642240" cy="48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90EDA0D-2054-8954-A715-F5540E4E19DC}"/>
                    </a:ext>
                  </a:extLst>
                </p14:cNvPr>
                <p14:cNvContentPartPr/>
                <p14:nvPr/>
              </p14:nvContentPartPr>
              <p14:xfrm>
                <a:off x="7854730" y="526140"/>
                <a:ext cx="265680" cy="2995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90EDA0D-2054-8954-A715-F5540E4E19D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46090" y="517500"/>
                  <a:ext cx="2833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61CA53F-B636-FDA4-9226-19C862ADFB4C}"/>
                    </a:ext>
                  </a:extLst>
                </p14:cNvPr>
                <p14:cNvContentPartPr/>
                <p14:nvPr/>
              </p14:nvContentPartPr>
              <p14:xfrm>
                <a:off x="8267650" y="787500"/>
                <a:ext cx="11520" cy="126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61CA53F-B636-FDA4-9226-19C862ADFB4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58650" y="778860"/>
                  <a:ext cx="291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EC07175-4ECE-9BBE-F4CE-CC6B5080BD2D}"/>
                    </a:ext>
                  </a:extLst>
                </p14:cNvPr>
                <p14:cNvContentPartPr/>
                <p14:nvPr/>
              </p14:nvContentPartPr>
              <p14:xfrm>
                <a:off x="8188090" y="736380"/>
                <a:ext cx="74160" cy="142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EC07175-4ECE-9BBE-F4CE-CC6B5080BD2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179450" y="727380"/>
                  <a:ext cx="918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79FDEEE-2493-2529-8B7C-D34A86197EDC}"/>
                    </a:ext>
                  </a:extLst>
                </p14:cNvPr>
                <p14:cNvContentPartPr/>
                <p14:nvPr/>
              </p14:nvContentPartPr>
              <p14:xfrm>
                <a:off x="8266210" y="764100"/>
                <a:ext cx="65160" cy="131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79FDEEE-2493-2529-8B7C-D34A86197E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257570" y="755100"/>
                  <a:ext cx="828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547122F-5A54-2B31-5AD3-3390350251F7}"/>
                    </a:ext>
                  </a:extLst>
                </p14:cNvPr>
                <p14:cNvContentPartPr/>
                <p14:nvPr/>
              </p14:nvContentPartPr>
              <p14:xfrm>
                <a:off x="8362690" y="905940"/>
                <a:ext cx="21600" cy="103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547122F-5A54-2B31-5AD3-3390350251F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53690" y="897300"/>
                  <a:ext cx="392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0B9432A-ED0D-64F9-D7D8-80DEB7CF40F7}"/>
                    </a:ext>
                  </a:extLst>
                </p14:cNvPr>
                <p14:cNvContentPartPr/>
                <p14:nvPr/>
              </p14:nvContentPartPr>
              <p14:xfrm>
                <a:off x="8461330" y="653940"/>
                <a:ext cx="35640" cy="282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0B9432A-ED0D-64F9-D7D8-80DEB7CF40F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452330" y="644940"/>
                  <a:ext cx="532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DBB6E2B-2FA1-E765-DBD5-7E55838E9BEA}"/>
                    </a:ext>
                  </a:extLst>
                </p14:cNvPr>
                <p14:cNvContentPartPr/>
                <p14:nvPr/>
              </p14:nvContentPartPr>
              <p14:xfrm>
                <a:off x="8178370" y="628380"/>
                <a:ext cx="95760" cy="288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DBB6E2B-2FA1-E765-DBD5-7E55838E9BE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69730" y="619380"/>
                  <a:ext cx="113400" cy="30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015739E-9761-3A6C-B617-A84D7167F58B}"/>
              </a:ext>
            </a:extLst>
          </p:cNvPr>
          <p:cNvGrpSpPr/>
          <p:nvPr/>
        </p:nvGrpSpPr>
        <p:grpSpPr>
          <a:xfrm>
            <a:off x="7800370" y="1685700"/>
            <a:ext cx="990000" cy="852480"/>
            <a:chOff x="7800370" y="1685700"/>
            <a:chExt cx="990000" cy="85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673AC83-AAB0-2D9C-3834-F4676927ECF0}"/>
                    </a:ext>
                  </a:extLst>
                </p14:cNvPr>
                <p14:cNvContentPartPr/>
                <p14:nvPr/>
              </p14:nvContentPartPr>
              <p14:xfrm>
                <a:off x="7994410" y="1850580"/>
                <a:ext cx="108360" cy="297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673AC83-AAB0-2D9C-3834-F4676927ECF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85770" y="1841940"/>
                  <a:ext cx="12600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2078002-045B-CB4C-32AB-197F8614D764}"/>
                    </a:ext>
                  </a:extLst>
                </p14:cNvPr>
                <p14:cNvContentPartPr/>
                <p14:nvPr/>
              </p14:nvContentPartPr>
              <p14:xfrm>
                <a:off x="8178370" y="1993500"/>
                <a:ext cx="59400" cy="182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2078002-045B-CB4C-32AB-197F8614D76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169730" y="1984500"/>
                  <a:ext cx="770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0E5C825-EE9C-2788-84C2-2AF563BC9293}"/>
                    </a:ext>
                  </a:extLst>
                </p14:cNvPr>
                <p14:cNvContentPartPr/>
                <p14:nvPr/>
              </p14:nvContentPartPr>
              <p14:xfrm>
                <a:off x="8318050" y="2107980"/>
                <a:ext cx="71640" cy="93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0E5C825-EE9C-2788-84C2-2AF563BC929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309410" y="2098980"/>
                  <a:ext cx="892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DFDB98C-7688-14AD-2B16-48C327D30E05}"/>
                    </a:ext>
                  </a:extLst>
                </p14:cNvPr>
                <p14:cNvContentPartPr/>
                <p14:nvPr/>
              </p14:nvContentPartPr>
              <p14:xfrm>
                <a:off x="8380690" y="2088900"/>
                <a:ext cx="47880" cy="1281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DFDB98C-7688-14AD-2B16-48C327D30E0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72050" y="2079900"/>
                  <a:ext cx="655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98CD37F-1701-17AE-611B-98D7601D62B2}"/>
                    </a:ext>
                  </a:extLst>
                </p14:cNvPr>
                <p14:cNvContentPartPr/>
                <p14:nvPr/>
              </p14:nvContentPartPr>
              <p14:xfrm>
                <a:off x="8430010" y="2226420"/>
                <a:ext cx="121680" cy="55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98CD37F-1701-17AE-611B-98D7601D62B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21010" y="2217780"/>
                  <a:ext cx="1393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1032B0C-8001-F6D8-0E8A-861531B565F5}"/>
                    </a:ext>
                  </a:extLst>
                </p14:cNvPr>
                <p14:cNvContentPartPr/>
                <p14:nvPr/>
              </p14:nvContentPartPr>
              <p14:xfrm>
                <a:off x="8140210" y="1986300"/>
                <a:ext cx="41040" cy="20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1032B0C-8001-F6D8-0E8A-861531B565F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131570" y="1977660"/>
                  <a:ext cx="586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1F29534-5153-E98F-E667-90837B060090}"/>
                    </a:ext>
                  </a:extLst>
                </p14:cNvPr>
                <p14:cNvContentPartPr/>
                <p14:nvPr/>
              </p14:nvContentPartPr>
              <p14:xfrm>
                <a:off x="8215090" y="2012580"/>
                <a:ext cx="135360" cy="211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1F29534-5153-E98F-E667-90837B06009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206090" y="2003940"/>
                  <a:ext cx="1530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CA9BAA3-56D3-1ECD-9975-876549DE1421}"/>
                    </a:ext>
                  </a:extLst>
                </p14:cNvPr>
                <p14:cNvContentPartPr/>
                <p14:nvPr/>
              </p14:nvContentPartPr>
              <p14:xfrm>
                <a:off x="8495890" y="2038140"/>
                <a:ext cx="165600" cy="239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CA9BAA3-56D3-1ECD-9975-876549DE142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87250" y="2029140"/>
                  <a:ext cx="1832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BAD29E7-90C4-A2C5-02EF-480BAE7450ED}"/>
                    </a:ext>
                  </a:extLst>
                </p14:cNvPr>
                <p14:cNvContentPartPr/>
                <p14:nvPr/>
              </p14:nvContentPartPr>
              <p14:xfrm>
                <a:off x="7800370" y="1685700"/>
                <a:ext cx="990000" cy="8524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BAD29E7-90C4-A2C5-02EF-480BAE7450E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791370" y="1676700"/>
                  <a:ext cx="1007640" cy="87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BF30A47-4057-27A3-A220-6B86AD0592FD}"/>
              </a:ext>
            </a:extLst>
          </p:cNvPr>
          <p:cNvGrpSpPr/>
          <p:nvPr/>
        </p:nvGrpSpPr>
        <p:grpSpPr>
          <a:xfrm>
            <a:off x="7821250" y="3465180"/>
            <a:ext cx="1113120" cy="929160"/>
            <a:chOff x="7821250" y="3465180"/>
            <a:chExt cx="1113120" cy="92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C79E738-D549-BE82-ECA6-91058DAF1891}"/>
                    </a:ext>
                  </a:extLst>
                </p14:cNvPr>
                <p14:cNvContentPartPr/>
                <p14:nvPr/>
              </p14:nvContentPartPr>
              <p14:xfrm>
                <a:off x="7962730" y="3470940"/>
                <a:ext cx="273240" cy="472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C79E738-D549-BE82-ECA6-91058DAF189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954090" y="3462300"/>
                  <a:ext cx="29088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4F56573-138B-2087-31D1-12FA625780BC}"/>
                    </a:ext>
                  </a:extLst>
                </p14:cNvPr>
                <p14:cNvContentPartPr/>
                <p14:nvPr/>
              </p14:nvContentPartPr>
              <p14:xfrm>
                <a:off x="8299330" y="3936780"/>
                <a:ext cx="33480" cy="116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4F56573-138B-2087-31D1-12FA625780B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290330" y="3927780"/>
                  <a:ext cx="511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5537ACB-CFFF-C183-74BB-2DE9F16C5D57}"/>
                    </a:ext>
                  </a:extLst>
                </p14:cNvPr>
                <p14:cNvContentPartPr/>
                <p14:nvPr/>
              </p14:nvContentPartPr>
              <p14:xfrm>
                <a:off x="8315890" y="3904740"/>
                <a:ext cx="64800" cy="120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5537ACB-CFFF-C183-74BB-2DE9F16C5D5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307250" y="3896100"/>
                  <a:ext cx="824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9E84D43-D710-7648-414C-F8B3A9EB8A39}"/>
                    </a:ext>
                  </a:extLst>
                </p14:cNvPr>
                <p14:cNvContentPartPr/>
                <p14:nvPr/>
              </p14:nvContentPartPr>
              <p14:xfrm>
                <a:off x="8457730" y="4000140"/>
                <a:ext cx="32400" cy="151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9E84D43-D710-7648-414C-F8B3A9EB8A3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449090" y="3991140"/>
                  <a:ext cx="500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94607EC-DC6E-45BF-49FD-D21BE0BD499E}"/>
                    </a:ext>
                  </a:extLst>
                </p14:cNvPr>
                <p14:cNvContentPartPr/>
                <p14:nvPr/>
              </p14:nvContentPartPr>
              <p14:xfrm>
                <a:off x="8453770" y="3962340"/>
                <a:ext cx="61200" cy="240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94607EC-DC6E-45BF-49FD-D21BE0BD499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444770" y="3953340"/>
                  <a:ext cx="788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588AA96-F8DC-5F3A-2403-5B1E34DA707C}"/>
                    </a:ext>
                  </a:extLst>
                </p14:cNvPr>
                <p14:cNvContentPartPr/>
                <p14:nvPr/>
              </p14:nvContentPartPr>
              <p14:xfrm>
                <a:off x="8631610" y="3790620"/>
                <a:ext cx="63000" cy="439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588AA96-F8DC-5F3A-2403-5B1E34DA707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622970" y="3781620"/>
                  <a:ext cx="8064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75E5743-D2FD-01E1-2828-53061A07355C}"/>
                    </a:ext>
                  </a:extLst>
                </p14:cNvPr>
                <p14:cNvContentPartPr/>
                <p14:nvPr/>
              </p14:nvContentPartPr>
              <p14:xfrm>
                <a:off x="8260450" y="3784500"/>
                <a:ext cx="52920" cy="495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75E5743-D2FD-01E1-2828-53061A07355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251810" y="3775500"/>
                  <a:ext cx="7056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9B138AF-7AB8-7045-14A1-DBA9E903D1FE}"/>
                    </a:ext>
                  </a:extLst>
                </p14:cNvPr>
                <p14:cNvContentPartPr/>
                <p14:nvPr/>
              </p14:nvContentPartPr>
              <p14:xfrm>
                <a:off x="7821250" y="3465180"/>
                <a:ext cx="1113120" cy="9291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9B138AF-7AB8-7045-14A1-DBA9E903D1F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12250" y="3456540"/>
                  <a:ext cx="1130760" cy="9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1811A9FB-577C-ABE7-C8B5-1B374F8CEFD8}"/>
              </a:ext>
            </a:extLst>
          </p:cNvPr>
          <p:cNvGrpSpPr/>
          <p:nvPr/>
        </p:nvGrpSpPr>
        <p:grpSpPr>
          <a:xfrm>
            <a:off x="2743090" y="3496140"/>
            <a:ext cx="611280" cy="345600"/>
            <a:chOff x="2743090" y="3496140"/>
            <a:chExt cx="611280" cy="34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D82DA3A3-F362-E156-6C57-9551B29C39D6}"/>
                    </a:ext>
                  </a:extLst>
                </p14:cNvPr>
                <p14:cNvContentPartPr/>
                <p14:nvPr/>
              </p14:nvContentPartPr>
              <p14:xfrm>
                <a:off x="2851090" y="3557340"/>
                <a:ext cx="141120" cy="1504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D82DA3A3-F362-E156-6C57-9551B29C39D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842090" y="3548700"/>
                  <a:ext cx="1587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4F1CBFBA-A421-8835-8B25-CA1B988794B4}"/>
                    </a:ext>
                  </a:extLst>
                </p14:cNvPr>
                <p14:cNvContentPartPr/>
                <p14:nvPr/>
              </p14:nvContentPartPr>
              <p14:xfrm>
                <a:off x="3026770" y="3535740"/>
                <a:ext cx="168480" cy="2196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4F1CBFBA-A421-8835-8B25-CA1B988794B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017770" y="3527100"/>
                  <a:ext cx="1861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5F1ACFD-168A-2E72-ED3C-D11A222D1DAF}"/>
                    </a:ext>
                  </a:extLst>
                </p14:cNvPr>
                <p14:cNvContentPartPr/>
                <p14:nvPr/>
              </p14:nvContentPartPr>
              <p14:xfrm>
                <a:off x="3190570" y="3496140"/>
                <a:ext cx="163800" cy="2959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5F1ACFD-168A-2E72-ED3C-D11A222D1DA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181570" y="3487500"/>
                  <a:ext cx="1814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1F21359A-474A-4BD8-2AF9-77183B96BCEB}"/>
                    </a:ext>
                  </a:extLst>
                </p14:cNvPr>
                <p14:cNvContentPartPr/>
                <p14:nvPr/>
              </p14:nvContentPartPr>
              <p14:xfrm>
                <a:off x="3296770" y="3555540"/>
                <a:ext cx="57240" cy="2534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1F21359A-474A-4BD8-2AF9-77183B96BCE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287770" y="3546900"/>
                  <a:ext cx="748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225BF99B-3CF6-05D9-143A-E158F65DC66E}"/>
                    </a:ext>
                  </a:extLst>
                </p14:cNvPr>
                <p14:cNvContentPartPr/>
                <p14:nvPr/>
              </p14:nvContentPartPr>
              <p14:xfrm>
                <a:off x="2743090" y="3528540"/>
                <a:ext cx="167400" cy="3128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225BF99B-3CF6-05D9-143A-E158F65DC66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734090" y="3519900"/>
                  <a:ext cx="1850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11B17092-3ECC-B85A-9205-D16500F199FA}"/>
                    </a:ext>
                  </a:extLst>
                </p14:cNvPr>
                <p14:cNvContentPartPr/>
                <p14:nvPr/>
              </p14:nvContentPartPr>
              <p14:xfrm>
                <a:off x="2749210" y="3841380"/>
                <a:ext cx="222120" cy="3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11B17092-3ECC-B85A-9205-D16500F199F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740570" y="3832740"/>
                  <a:ext cx="23976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213FEA84-0C8A-1329-BCA5-D1E4F5B5A95B}"/>
                  </a:ext>
                </a:extLst>
              </p14:cNvPr>
              <p14:cNvContentPartPr/>
              <p14:nvPr/>
            </p14:nvContentPartPr>
            <p14:xfrm>
              <a:off x="918250" y="4075740"/>
              <a:ext cx="1463760" cy="484560"/>
            </p14:xfrm>
          </p:contentPart>
        </mc:Choice>
        <mc:Fallback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213FEA84-0C8A-1329-BCA5-D1E4F5B5A95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09250" y="4067100"/>
                <a:ext cx="148140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7E141D3C-75D4-941B-620A-E18CE8CEC662}"/>
                  </a:ext>
                </a:extLst>
              </p14:cNvPr>
              <p14:cNvContentPartPr/>
              <p14:nvPr/>
            </p14:nvContentPartPr>
            <p14:xfrm>
              <a:off x="3917770" y="965340"/>
              <a:ext cx="186480" cy="30852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7E141D3C-75D4-941B-620A-E18CE8CEC66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909130" y="956340"/>
                <a:ext cx="20412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F304192F-4ECC-F89C-24C7-87720311AD7F}"/>
                  </a:ext>
                </a:extLst>
              </p14:cNvPr>
              <p14:cNvContentPartPr/>
              <p14:nvPr/>
            </p14:nvContentPartPr>
            <p14:xfrm>
              <a:off x="6003970" y="126900"/>
              <a:ext cx="1298880" cy="1266480"/>
            </p14:xfrm>
          </p:contentPart>
        </mc:Choice>
        <mc:Fallback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F304192F-4ECC-F89C-24C7-87720311AD7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994970" y="117900"/>
                <a:ext cx="1316520" cy="128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7" name="Group 356">
            <a:extLst>
              <a:ext uri="{FF2B5EF4-FFF2-40B4-BE49-F238E27FC236}">
                <a16:creationId xmlns:a16="http://schemas.microsoft.com/office/drawing/2014/main" id="{55DDB3AA-ADC0-4C0C-3410-D65C4A638F29}"/>
              </a:ext>
            </a:extLst>
          </p:cNvPr>
          <p:cNvGrpSpPr/>
          <p:nvPr/>
        </p:nvGrpSpPr>
        <p:grpSpPr>
          <a:xfrm>
            <a:off x="3949450" y="1859940"/>
            <a:ext cx="552960" cy="457200"/>
            <a:chOff x="3949450" y="1859940"/>
            <a:chExt cx="552960" cy="45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0AA1BCF3-29CE-627C-66F8-9F8D82299DF0}"/>
                    </a:ext>
                  </a:extLst>
                </p14:cNvPr>
                <p14:cNvContentPartPr/>
                <p14:nvPr/>
              </p14:nvContentPartPr>
              <p14:xfrm>
                <a:off x="3949450" y="1956780"/>
                <a:ext cx="286920" cy="36036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0AA1BCF3-29CE-627C-66F8-9F8D82299DF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940810" y="1947780"/>
                  <a:ext cx="30456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B125E198-3436-F6F1-B61C-747317FF941F}"/>
                    </a:ext>
                  </a:extLst>
                </p14:cNvPr>
                <p14:cNvContentPartPr/>
                <p14:nvPr/>
              </p14:nvContentPartPr>
              <p14:xfrm>
                <a:off x="4342930" y="1859940"/>
                <a:ext cx="132840" cy="9720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B125E198-3436-F6F1-B61C-747317FF941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334290" y="1850940"/>
                  <a:ext cx="1504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29A2D2AB-9DDB-BA5A-52F3-9AFDEF4CBBAE}"/>
                    </a:ext>
                  </a:extLst>
                </p14:cNvPr>
                <p14:cNvContentPartPr/>
                <p14:nvPr/>
              </p14:nvContentPartPr>
              <p14:xfrm>
                <a:off x="4381090" y="2153340"/>
                <a:ext cx="40320" cy="10980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29A2D2AB-9DDB-BA5A-52F3-9AFDEF4CBBA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372450" y="2144340"/>
                  <a:ext cx="579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70CC8FF8-2B3F-E0F4-E124-8DDCED92AB5A}"/>
                    </a:ext>
                  </a:extLst>
                </p14:cNvPr>
                <p14:cNvContentPartPr/>
                <p14:nvPr/>
              </p14:nvContentPartPr>
              <p14:xfrm>
                <a:off x="4386130" y="2159460"/>
                <a:ext cx="65160" cy="14004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70CC8FF8-2B3F-E0F4-E124-8DDCED92AB5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377490" y="2150460"/>
                  <a:ext cx="828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9B535999-19C0-FDF4-8954-ACC1A30438F1}"/>
                    </a:ext>
                  </a:extLst>
                </p14:cNvPr>
                <p14:cNvContentPartPr/>
                <p14:nvPr/>
              </p14:nvContentPartPr>
              <p14:xfrm>
                <a:off x="4305130" y="2088900"/>
                <a:ext cx="6840" cy="19404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9B535999-19C0-FDF4-8954-ACC1A30438F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296130" y="2079900"/>
                  <a:ext cx="244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D6DBE41F-F695-97D1-015E-41DEE4457D26}"/>
                    </a:ext>
                  </a:extLst>
                </p14:cNvPr>
                <p14:cNvContentPartPr/>
                <p14:nvPr/>
              </p14:nvContentPartPr>
              <p14:xfrm>
                <a:off x="4452370" y="2120580"/>
                <a:ext cx="50040" cy="18252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D6DBE41F-F695-97D1-015E-41DEE4457D2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443370" y="2111940"/>
                  <a:ext cx="67680" cy="20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5644EAB8-E808-8D34-4BAB-8A98C7BA355C}"/>
              </a:ext>
            </a:extLst>
          </p:cNvPr>
          <p:cNvGrpSpPr/>
          <p:nvPr/>
        </p:nvGrpSpPr>
        <p:grpSpPr>
          <a:xfrm>
            <a:off x="4133410" y="842580"/>
            <a:ext cx="305280" cy="537120"/>
            <a:chOff x="4133410" y="842580"/>
            <a:chExt cx="305280" cy="53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E2840309-8C27-3A52-8C12-3DC7B044DBB4}"/>
                    </a:ext>
                  </a:extLst>
                </p14:cNvPr>
                <p14:cNvContentPartPr/>
                <p14:nvPr/>
              </p14:nvContentPartPr>
              <p14:xfrm>
                <a:off x="4176970" y="1193580"/>
                <a:ext cx="69840" cy="5148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E2840309-8C27-3A52-8C12-3DC7B044DBB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168330" y="1184580"/>
                  <a:ext cx="874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773AF28E-3B3C-DAAC-F327-32570A41DE8F}"/>
                    </a:ext>
                  </a:extLst>
                </p14:cNvPr>
                <p14:cNvContentPartPr/>
                <p14:nvPr/>
              </p14:nvContentPartPr>
              <p14:xfrm>
                <a:off x="4259050" y="1173420"/>
                <a:ext cx="83520" cy="9036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773AF28E-3B3C-DAAC-F327-32570A41DE8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250050" y="1164780"/>
                  <a:ext cx="1011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EAECFBF9-59A0-A45A-F026-00F70B60BDA2}"/>
                    </a:ext>
                  </a:extLst>
                </p14:cNvPr>
                <p14:cNvContentPartPr/>
                <p14:nvPr/>
              </p14:nvContentPartPr>
              <p14:xfrm>
                <a:off x="4234930" y="842580"/>
                <a:ext cx="32040" cy="8424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EAECFBF9-59A0-A45A-F026-00F70B60BDA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225930" y="833580"/>
                  <a:ext cx="496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11DA2D24-7CAC-552B-45D0-630866578E4E}"/>
                    </a:ext>
                  </a:extLst>
                </p14:cNvPr>
                <p14:cNvContentPartPr/>
                <p14:nvPr/>
              </p14:nvContentPartPr>
              <p14:xfrm>
                <a:off x="4233490" y="939060"/>
                <a:ext cx="118440" cy="2016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11DA2D24-7CAC-552B-45D0-630866578E4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24850" y="930060"/>
                  <a:ext cx="1360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C177D27C-FCFE-D70C-7308-9514FC87F493}"/>
                    </a:ext>
                  </a:extLst>
                </p14:cNvPr>
                <p14:cNvContentPartPr/>
                <p14:nvPr/>
              </p14:nvContentPartPr>
              <p14:xfrm>
                <a:off x="4133410" y="1085580"/>
                <a:ext cx="89640" cy="14580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C177D27C-FCFE-D70C-7308-9514FC87F49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124410" y="1076580"/>
                  <a:ext cx="1072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D40EEF9D-B551-1394-2211-1C04B6F22ABA}"/>
                    </a:ext>
                  </a:extLst>
                </p14:cNvPr>
                <p14:cNvContentPartPr/>
                <p14:nvPr/>
              </p14:nvContentPartPr>
              <p14:xfrm>
                <a:off x="4381090" y="1072980"/>
                <a:ext cx="57600" cy="30672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D40EEF9D-B551-1394-2211-1C04B6F22AB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372450" y="1063980"/>
                  <a:ext cx="75240" cy="32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C6BFA9F7-8BCE-D769-FD79-D02A9A5790D3}"/>
              </a:ext>
            </a:extLst>
          </p:cNvPr>
          <p:cNvGrpSpPr/>
          <p:nvPr/>
        </p:nvGrpSpPr>
        <p:grpSpPr>
          <a:xfrm>
            <a:off x="5931610" y="2033100"/>
            <a:ext cx="1563120" cy="977400"/>
            <a:chOff x="5931610" y="2033100"/>
            <a:chExt cx="1563120" cy="97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1D7EC900-59C6-5F85-808D-D5AC7F47B616}"/>
                    </a:ext>
                  </a:extLst>
                </p14:cNvPr>
                <p14:cNvContentPartPr/>
                <p14:nvPr/>
              </p14:nvContentPartPr>
              <p14:xfrm>
                <a:off x="6083170" y="2120580"/>
                <a:ext cx="1411560" cy="88992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1D7EC900-59C6-5F85-808D-D5AC7F47B61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074170" y="2111940"/>
                  <a:ext cx="1429200" cy="90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85151E1A-5183-116D-2923-592A39B167A5}"/>
                    </a:ext>
                  </a:extLst>
                </p14:cNvPr>
                <p14:cNvContentPartPr/>
                <p14:nvPr/>
              </p14:nvContentPartPr>
              <p14:xfrm>
                <a:off x="5993530" y="2048940"/>
                <a:ext cx="70920" cy="4680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85151E1A-5183-116D-2923-592A39B167A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84530" y="2039940"/>
                  <a:ext cx="885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B9B00DF5-3F10-41EF-1C3E-1F578D57249E}"/>
                    </a:ext>
                  </a:extLst>
                </p14:cNvPr>
                <p14:cNvContentPartPr/>
                <p14:nvPr/>
              </p14:nvContentPartPr>
              <p14:xfrm>
                <a:off x="5931610" y="2033100"/>
                <a:ext cx="208800" cy="11952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B9B00DF5-3F10-41EF-1C3E-1F578D57249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922970" y="2024100"/>
                  <a:ext cx="226440" cy="13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80E4A558-7D1C-2537-E011-28962ABCFF24}"/>
                  </a:ext>
                </a:extLst>
              </p14:cNvPr>
              <p14:cNvContentPartPr/>
              <p14:nvPr/>
            </p14:nvContentPartPr>
            <p14:xfrm>
              <a:off x="6515170" y="3067380"/>
              <a:ext cx="552600" cy="1466640"/>
            </p14:xfrm>
          </p:contentPart>
        </mc:Choice>
        <mc:Fallback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80E4A558-7D1C-2537-E011-28962ABCFF2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506530" y="3058740"/>
                <a:ext cx="570240" cy="148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F904EA7F-18DF-15E0-D77C-CAE0EF9320CB}"/>
                  </a:ext>
                </a:extLst>
              </p14:cNvPr>
              <p14:cNvContentPartPr/>
              <p14:nvPr/>
            </p14:nvContentPartPr>
            <p14:xfrm>
              <a:off x="7321210" y="3999420"/>
              <a:ext cx="96120" cy="236520"/>
            </p14:xfrm>
          </p:contentPart>
        </mc:Choice>
        <mc:Fallback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F904EA7F-18DF-15E0-D77C-CAE0EF9320C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312570" y="3990420"/>
                <a:ext cx="113760" cy="25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6" name="Group 375">
            <a:extLst>
              <a:ext uri="{FF2B5EF4-FFF2-40B4-BE49-F238E27FC236}">
                <a16:creationId xmlns:a16="http://schemas.microsoft.com/office/drawing/2014/main" id="{2E7FE51F-F7C5-3536-AB67-1E193FC6721B}"/>
              </a:ext>
            </a:extLst>
          </p:cNvPr>
          <p:cNvGrpSpPr/>
          <p:nvPr/>
        </p:nvGrpSpPr>
        <p:grpSpPr>
          <a:xfrm>
            <a:off x="6203770" y="3916980"/>
            <a:ext cx="59400" cy="248760"/>
            <a:chOff x="6203770" y="3916980"/>
            <a:chExt cx="59400" cy="24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F6508401-61D2-7DBC-774C-33F16835D82D}"/>
                    </a:ext>
                  </a:extLst>
                </p14:cNvPr>
                <p14:cNvContentPartPr/>
                <p14:nvPr/>
              </p14:nvContentPartPr>
              <p14:xfrm>
                <a:off x="6203770" y="3916980"/>
                <a:ext cx="59400" cy="19080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F6508401-61D2-7DBC-774C-33F16835D82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195130" y="3907980"/>
                  <a:ext cx="770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B218F827-C711-2FFD-9FAD-0C4865CF0D26}"/>
                    </a:ext>
                  </a:extLst>
                </p14:cNvPr>
                <p14:cNvContentPartPr/>
                <p14:nvPr/>
              </p14:nvContentPartPr>
              <p14:xfrm>
                <a:off x="6216370" y="4165380"/>
                <a:ext cx="360" cy="36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B218F827-C711-2FFD-9FAD-0C4865CF0D2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207370" y="4156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D4046604-4097-8487-6EE8-FE0E0103BD84}"/>
                  </a:ext>
                </a:extLst>
              </p14:cNvPr>
              <p14:cNvContentPartPr/>
              <p14:nvPr/>
            </p14:nvContentPartPr>
            <p14:xfrm>
              <a:off x="4070050" y="2883780"/>
              <a:ext cx="214920" cy="309240"/>
            </p14:xfrm>
          </p:contentPart>
        </mc:Choice>
        <mc:Fallback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D4046604-4097-8487-6EE8-FE0E0103BD8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061410" y="2875140"/>
                <a:ext cx="23256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42A73C25-75A4-7C17-B4CC-B393361DF077}"/>
                  </a:ext>
                </a:extLst>
              </p14:cNvPr>
              <p14:cNvContentPartPr/>
              <p14:nvPr/>
            </p14:nvContentPartPr>
            <p14:xfrm>
              <a:off x="4470010" y="2767860"/>
              <a:ext cx="65520" cy="165960"/>
            </p14:xfrm>
          </p:contentPart>
        </mc:Choice>
        <mc:Fallback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42A73C25-75A4-7C17-B4CC-B393361DF07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461370" y="2758860"/>
                <a:ext cx="8316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45C8070E-9039-BBB7-43A0-56CFAF88ECEC}"/>
                  </a:ext>
                </a:extLst>
              </p14:cNvPr>
              <p14:cNvContentPartPr/>
              <p14:nvPr/>
            </p14:nvContentPartPr>
            <p14:xfrm>
              <a:off x="7149130" y="3949020"/>
              <a:ext cx="350640" cy="370440"/>
            </p14:xfrm>
          </p:contentPart>
        </mc:Choice>
        <mc:Fallback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45C8070E-9039-BBB7-43A0-56CFAF88ECEC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140130" y="3940020"/>
                <a:ext cx="36828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179F0FF8-FD0D-03F1-4A29-B7136361EAFF}"/>
                  </a:ext>
                </a:extLst>
              </p14:cNvPr>
              <p14:cNvContentPartPr/>
              <p14:nvPr/>
            </p14:nvContentPartPr>
            <p14:xfrm>
              <a:off x="6061930" y="2531700"/>
              <a:ext cx="288360" cy="358560"/>
            </p14:xfrm>
          </p:contentPart>
        </mc:Choice>
        <mc:Fallback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179F0FF8-FD0D-03F1-4A29-B7136361EAFF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053290" y="2522700"/>
                <a:ext cx="306000" cy="37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1" name="Group 390">
            <a:extLst>
              <a:ext uri="{FF2B5EF4-FFF2-40B4-BE49-F238E27FC236}">
                <a16:creationId xmlns:a16="http://schemas.microsoft.com/office/drawing/2014/main" id="{84B2B021-3CF1-0225-36EC-F4A00C3E930B}"/>
              </a:ext>
            </a:extLst>
          </p:cNvPr>
          <p:cNvGrpSpPr/>
          <p:nvPr/>
        </p:nvGrpSpPr>
        <p:grpSpPr>
          <a:xfrm>
            <a:off x="6093970" y="-20700"/>
            <a:ext cx="377640" cy="319320"/>
            <a:chOff x="6093970" y="-20700"/>
            <a:chExt cx="377640" cy="31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DD11D32E-5E1C-9ABD-0F77-88AE6605D358}"/>
                    </a:ext>
                  </a:extLst>
                </p14:cNvPr>
                <p14:cNvContentPartPr/>
                <p14:nvPr/>
              </p14:nvContentPartPr>
              <p14:xfrm>
                <a:off x="6184690" y="124380"/>
                <a:ext cx="71280" cy="13176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DD11D32E-5E1C-9ABD-0F77-88AE6605D35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175690" y="115380"/>
                  <a:ext cx="889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6497DCC3-5BE1-F00A-EF68-BB5551AB965E}"/>
                    </a:ext>
                  </a:extLst>
                </p14:cNvPr>
                <p14:cNvContentPartPr/>
                <p14:nvPr/>
              </p14:nvContentPartPr>
              <p14:xfrm>
                <a:off x="6121330" y="272340"/>
                <a:ext cx="163800" cy="720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6497DCC3-5BE1-F00A-EF68-BB5551AB965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112330" y="263700"/>
                  <a:ext cx="1814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2CE9EB1E-5176-7DD0-6FE6-85C3BAC64BFD}"/>
                    </a:ext>
                  </a:extLst>
                </p14:cNvPr>
                <p14:cNvContentPartPr/>
                <p14:nvPr/>
              </p14:nvContentPartPr>
              <p14:xfrm>
                <a:off x="6178210" y="90180"/>
                <a:ext cx="127080" cy="14976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2CE9EB1E-5176-7DD0-6FE6-85C3BAC64BF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169570" y="81180"/>
                  <a:ext cx="1447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80F440C1-7391-8823-AF28-7C40FB76778B}"/>
                    </a:ext>
                  </a:extLst>
                </p14:cNvPr>
                <p14:cNvContentPartPr/>
                <p14:nvPr/>
              </p14:nvContentPartPr>
              <p14:xfrm>
                <a:off x="6108370" y="254700"/>
                <a:ext cx="363240" cy="4392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80F440C1-7391-8823-AF28-7C40FB76778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099730" y="245700"/>
                  <a:ext cx="3808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C87FD70E-02E1-5547-6036-393A9C61EF42}"/>
                    </a:ext>
                  </a:extLst>
                </p14:cNvPr>
                <p14:cNvContentPartPr/>
                <p14:nvPr/>
              </p14:nvContentPartPr>
              <p14:xfrm>
                <a:off x="6093970" y="-20700"/>
                <a:ext cx="339840" cy="30780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C87FD70E-02E1-5547-6036-393A9C61EF4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084970" y="-29700"/>
                  <a:ext cx="357480" cy="32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3D767B5A-EE3C-A455-F70D-34D465F54D29}"/>
                  </a:ext>
                </a:extLst>
              </p14:cNvPr>
              <p14:cNvContentPartPr/>
              <p14:nvPr/>
            </p14:nvContentPartPr>
            <p14:xfrm>
              <a:off x="3045130" y="2017980"/>
              <a:ext cx="169560" cy="128520"/>
            </p14:xfrm>
          </p:contentPart>
        </mc:Choice>
        <mc:Fallback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3D767B5A-EE3C-A455-F70D-34D465F54D29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036490" y="2008980"/>
                <a:ext cx="187200" cy="14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1" name="Group 420">
            <a:extLst>
              <a:ext uri="{FF2B5EF4-FFF2-40B4-BE49-F238E27FC236}">
                <a16:creationId xmlns:a16="http://schemas.microsoft.com/office/drawing/2014/main" id="{23E574AD-F419-8B8A-D51F-2D595A575EDD}"/>
              </a:ext>
            </a:extLst>
          </p:cNvPr>
          <p:cNvGrpSpPr/>
          <p:nvPr/>
        </p:nvGrpSpPr>
        <p:grpSpPr>
          <a:xfrm>
            <a:off x="6654490" y="101340"/>
            <a:ext cx="109440" cy="57600"/>
            <a:chOff x="6654490" y="101340"/>
            <a:chExt cx="109440" cy="5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07809DC3-369B-FFD7-0AF3-9B3C7FDF0F19}"/>
                    </a:ext>
                  </a:extLst>
                </p14:cNvPr>
                <p14:cNvContentPartPr/>
                <p14:nvPr/>
              </p14:nvContentPartPr>
              <p14:xfrm>
                <a:off x="6714610" y="101340"/>
                <a:ext cx="3960" cy="36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07809DC3-369B-FFD7-0AF3-9B3C7FDF0F1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705610" y="92340"/>
                  <a:ext cx="21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7E095143-2892-0E97-0522-F9D2B3941915}"/>
                    </a:ext>
                  </a:extLst>
                </p14:cNvPr>
                <p14:cNvContentPartPr/>
                <p14:nvPr/>
              </p14:nvContentPartPr>
              <p14:xfrm>
                <a:off x="6654490" y="154980"/>
                <a:ext cx="360" cy="396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7E095143-2892-0E97-0522-F9D2B394191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645850" y="145980"/>
                  <a:ext cx="18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326F333C-CED7-E86F-F982-0C6DE3278B71}"/>
                    </a:ext>
                  </a:extLst>
                </p14:cNvPr>
                <p14:cNvContentPartPr/>
                <p14:nvPr/>
              </p14:nvContentPartPr>
              <p14:xfrm>
                <a:off x="6660970" y="139500"/>
                <a:ext cx="14040" cy="36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326F333C-CED7-E86F-F982-0C6DE3278B7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652330" y="130500"/>
                  <a:ext cx="31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8BD19E7B-3725-3BB3-597F-81EE0FCC80B3}"/>
                    </a:ext>
                  </a:extLst>
                </p14:cNvPr>
                <p14:cNvContentPartPr/>
                <p14:nvPr/>
              </p14:nvContentPartPr>
              <p14:xfrm>
                <a:off x="6680050" y="120420"/>
                <a:ext cx="83880" cy="2592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8BD19E7B-3725-3BB3-597F-81EE0FCC80B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671050" y="111420"/>
                  <a:ext cx="10152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BEE6BE11-B240-B5BA-0274-94EF7570B4B3}"/>
              </a:ext>
            </a:extLst>
          </p:cNvPr>
          <p:cNvGrpSpPr/>
          <p:nvPr/>
        </p:nvGrpSpPr>
        <p:grpSpPr>
          <a:xfrm>
            <a:off x="7525690" y="44820"/>
            <a:ext cx="1581840" cy="583920"/>
            <a:chOff x="7525690" y="44820"/>
            <a:chExt cx="1581840" cy="58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FF6ABFA5-930D-DD3F-6925-D7331EE6713F}"/>
                    </a:ext>
                  </a:extLst>
                </p14:cNvPr>
                <p14:cNvContentPartPr/>
                <p14:nvPr/>
              </p14:nvContentPartPr>
              <p14:xfrm>
                <a:off x="7537210" y="101340"/>
                <a:ext cx="360" cy="17100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FF6ABFA5-930D-DD3F-6925-D7331EE6713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528570" y="92340"/>
                  <a:ext cx="180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7B248F70-0158-2FC7-1596-FF0D939E6F11}"/>
                    </a:ext>
                  </a:extLst>
                </p14:cNvPr>
                <p14:cNvContentPartPr/>
                <p14:nvPr/>
              </p14:nvContentPartPr>
              <p14:xfrm>
                <a:off x="7530730" y="100260"/>
                <a:ext cx="147960" cy="10332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7B248F70-0158-2FC7-1596-FF0D939E6F1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521730" y="91260"/>
                  <a:ext cx="1656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74A97591-8684-9E6C-CF7A-9204461D604D}"/>
                    </a:ext>
                  </a:extLst>
                </p14:cNvPr>
                <p14:cNvContentPartPr/>
                <p14:nvPr/>
              </p14:nvContentPartPr>
              <p14:xfrm>
                <a:off x="7783090" y="44820"/>
                <a:ext cx="65520" cy="27792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74A97591-8684-9E6C-CF7A-9204461D604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774450" y="36180"/>
                  <a:ext cx="831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7C4AF2DE-DE18-7B2C-D3EC-1BE848DDBD4B}"/>
                    </a:ext>
                  </a:extLst>
                </p14:cNvPr>
                <p14:cNvContentPartPr/>
                <p14:nvPr/>
              </p14:nvContentPartPr>
              <p14:xfrm>
                <a:off x="7879930" y="164700"/>
                <a:ext cx="25920" cy="8892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7C4AF2DE-DE18-7B2C-D3EC-1BE848DDBD4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871290" y="155700"/>
                  <a:ext cx="435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6CC3761D-36BF-FE29-6EA8-00D4DEDF5635}"/>
                    </a:ext>
                  </a:extLst>
                </p14:cNvPr>
                <p14:cNvContentPartPr/>
                <p14:nvPr/>
              </p14:nvContentPartPr>
              <p14:xfrm>
                <a:off x="7880290" y="158580"/>
                <a:ext cx="108000" cy="22968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6CC3761D-36BF-FE29-6EA8-00D4DEDF563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871290" y="149580"/>
                  <a:ext cx="1256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D697A6FF-5D23-C9F0-90A2-0CB692B1867B}"/>
                    </a:ext>
                  </a:extLst>
                </p14:cNvPr>
                <p14:cNvContentPartPr/>
                <p14:nvPr/>
              </p14:nvContentPartPr>
              <p14:xfrm>
                <a:off x="8064250" y="170460"/>
                <a:ext cx="265320" cy="864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D697A6FF-5D23-C9F0-90A2-0CB692B1867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055610" y="161460"/>
                  <a:ext cx="2829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F8AAB144-0F36-3120-A1FA-F12CF2DD7C22}"/>
                    </a:ext>
                  </a:extLst>
                </p14:cNvPr>
                <p14:cNvContentPartPr/>
                <p14:nvPr/>
              </p14:nvContentPartPr>
              <p14:xfrm>
                <a:off x="8089810" y="241020"/>
                <a:ext cx="82440" cy="2592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F8AAB144-0F36-3120-A1FA-F12CF2DD7C2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080810" y="232020"/>
                  <a:ext cx="1000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0AEFF31A-4DC3-24AF-4F92-5B1F166479AD}"/>
                    </a:ext>
                  </a:extLst>
                </p14:cNvPr>
                <p14:cNvContentPartPr/>
                <p14:nvPr/>
              </p14:nvContentPartPr>
              <p14:xfrm>
                <a:off x="8387890" y="97380"/>
                <a:ext cx="76680" cy="18900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0AEFF31A-4DC3-24AF-4F92-5B1F166479A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379250" y="88740"/>
                  <a:ext cx="943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B4FE9E30-46C3-ED03-947B-BA7F46E0E83F}"/>
                    </a:ext>
                  </a:extLst>
                </p14:cNvPr>
                <p14:cNvContentPartPr/>
                <p14:nvPr/>
              </p14:nvContentPartPr>
              <p14:xfrm>
                <a:off x="8394370" y="298260"/>
                <a:ext cx="153360" cy="36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B4FE9E30-46C3-ED03-947B-BA7F46E0E83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385730" y="289260"/>
                  <a:ext cx="171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5D981C95-A420-C872-3DCD-A71276309BDB}"/>
                    </a:ext>
                  </a:extLst>
                </p14:cNvPr>
                <p14:cNvContentPartPr/>
                <p14:nvPr/>
              </p14:nvContentPartPr>
              <p14:xfrm>
                <a:off x="8622970" y="69660"/>
                <a:ext cx="12600" cy="21564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5D981C95-A420-C872-3DCD-A71276309BD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614330" y="60660"/>
                  <a:ext cx="302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57C3EBD7-D2D4-80CE-2945-C3DF81EB17ED}"/>
                    </a:ext>
                  </a:extLst>
                </p14:cNvPr>
                <p14:cNvContentPartPr/>
                <p14:nvPr/>
              </p14:nvContentPartPr>
              <p14:xfrm>
                <a:off x="8654650" y="146340"/>
                <a:ext cx="102960" cy="12060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57C3EBD7-D2D4-80CE-2945-C3DF81EB17E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646010" y="137340"/>
                  <a:ext cx="1206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A4686120-0713-73BA-5F46-6DB315BA096E}"/>
                    </a:ext>
                  </a:extLst>
                </p14:cNvPr>
                <p14:cNvContentPartPr/>
                <p14:nvPr/>
              </p14:nvContentPartPr>
              <p14:xfrm>
                <a:off x="8754730" y="170100"/>
                <a:ext cx="52560" cy="11664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A4686120-0713-73BA-5F46-6DB315BA096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746090" y="161100"/>
                  <a:ext cx="702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3DCC08A7-A54F-E83A-F0D1-E65CDFBF89C2}"/>
                    </a:ext>
                  </a:extLst>
                </p14:cNvPr>
                <p14:cNvContentPartPr/>
                <p14:nvPr/>
              </p14:nvContentPartPr>
              <p14:xfrm>
                <a:off x="8964250" y="112860"/>
                <a:ext cx="60480" cy="15588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3DCC08A7-A54F-E83A-F0D1-E65CDFBF89C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955250" y="103860"/>
                  <a:ext cx="781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27970BD4-48DD-AC77-6EF5-6886BD99CE51}"/>
                    </a:ext>
                  </a:extLst>
                </p14:cNvPr>
                <p14:cNvContentPartPr/>
                <p14:nvPr/>
              </p14:nvContentPartPr>
              <p14:xfrm>
                <a:off x="8864530" y="176220"/>
                <a:ext cx="176400" cy="7812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27970BD4-48DD-AC77-6EF5-6886BD99CE5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855530" y="167220"/>
                  <a:ext cx="1940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E808D7F3-5C65-DF25-CD06-DAF53BF4F22D}"/>
                    </a:ext>
                  </a:extLst>
                </p14:cNvPr>
                <p14:cNvContentPartPr/>
                <p14:nvPr/>
              </p14:nvContentPartPr>
              <p14:xfrm>
                <a:off x="9022930" y="69660"/>
                <a:ext cx="84600" cy="18108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E808D7F3-5C65-DF25-CD06-DAF53BF4F22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014290" y="60660"/>
                  <a:ext cx="1022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C54925F1-05B5-C612-7C3F-508E08A5C809}"/>
                    </a:ext>
                  </a:extLst>
                </p14:cNvPr>
                <p14:cNvContentPartPr/>
                <p14:nvPr/>
              </p14:nvContentPartPr>
              <p14:xfrm>
                <a:off x="7525690" y="107460"/>
                <a:ext cx="11880" cy="21060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C54925F1-05B5-C612-7C3F-508E08A5C80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517050" y="98820"/>
                  <a:ext cx="295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611A285A-F4CA-85DA-350E-990C31A34FF8}"/>
                    </a:ext>
                  </a:extLst>
                </p14:cNvPr>
                <p14:cNvContentPartPr/>
                <p14:nvPr/>
              </p14:nvContentPartPr>
              <p14:xfrm>
                <a:off x="7587610" y="375660"/>
                <a:ext cx="185040" cy="25308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611A285A-F4CA-85DA-350E-990C31A34FF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578610" y="367020"/>
                  <a:ext cx="2026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3D762E06-AC89-1C04-908E-42376D64C1BB}"/>
                    </a:ext>
                  </a:extLst>
                </p14:cNvPr>
                <p14:cNvContentPartPr/>
                <p14:nvPr/>
              </p14:nvContentPartPr>
              <p14:xfrm>
                <a:off x="7560970" y="323460"/>
                <a:ext cx="52560" cy="15768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3D762E06-AC89-1C04-908E-42376D64C1B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551970" y="314820"/>
                  <a:ext cx="7020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D6A68C94-B4B8-55C2-9D12-1D045FE3048D}"/>
              </a:ext>
            </a:extLst>
          </p:cNvPr>
          <p:cNvGrpSpPr/>
          <p:nvPr/>
        </p:nvGrpSpPr>
        <p:grpSpPr>
          <a:xfrm>
            <a:off x="7103410" y="639900"/>
            <a:ext cx="351720" cy="407160"/>
            <a:chOff x="7103410" y="639900"/>
            <a:chExt cx="351720" cy="40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3B5CFDAD-44F3-FD84-82F1-756C604D6FDB}"/>
                    </a:ext>
                  </a:extLst>
                </p14:cNvPr>
                <p14:cNvContentPartPr/>
                <p14:nvPr/>
              </p14:nvContentPartPr>
              <p14:xfrm>
                <a:off x="7320130" y="639900"/>
                <a:ext cx="135000" cy="23544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3B5CFDAD-44F3-FD84-82F1-756C604D6FD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311490" y="630900"/>
                  <a:ext cx="1526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6B276558-44D1-9005-FF5E-4D5688F66632}"/>
                    </a:ext>
                  </a:extLst>
                </p14:cNvPr>
                <p14:cNvContentPartPr/>
                <p14:nvPr/>
              </p14:nvContentPartPr>
              <p14:xfrm>
                <a:off x="7340290" y="938340"/>
                <a:ext cx="360" cy="144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6B276558-44D1-9005-FF5E-4D5688F6663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331650" y="929700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A47F9533-38A3-0D59-7706-57D5C9F75BF9}"/>
                    </a:ext>
                  </a:extLst>
                </p14:cNvPr>
                <p14:cNvContentPartPr/>
                <p14:nvPr/>
              </p14:nvContentPartPr>
              <p14:xfrm>
                <a:off x="7104130" y="930420"/>
                <a:ext cx="146880" cy="11664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A47F9533-38A3-0D59-7706-57D5C9F75BF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095490" y="921780"/>
                  <a:ext cx="1645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0F124C5A-8D41-4055-9383-C7BED06FF2AC}"/>
                    </a:ext>
                  </a:extLst>
                </p14:cNvPr>
                <p14:cNvContentPartPr/>
                <p14:nvPr/>
              </p14:nvContentPartPr>
              <p14:xfrm>
                <a:off x="7143370" y="977580"/>
                <a:ext cx="360" cy="36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0F124C5A-8D41-4055-9383-C7BED06FF2A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134730" y="9685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E201E910-D416-719F-4BD0-525F6AA2D4D7}"/>
                    </a:ext>
                  </a:extLst>
                </p14:cNvPr>
                <p14:cNvContentPartPr/>
                <p14:nvPr/>
              </p14:nvContentPartPr>
              <p14:xfrm>
                <a:off x="7176850" y="1015740"/>
                <a:ext cx="30240" cy="612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E201E910-D416-719F-4BD0-525F6AA2D4D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168210" y="1006740"/>
                  <a:ext cx="47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072D0DD0-8C8F-AC36-85E8-DFDBDE15AD87}"/>
                    </a:ext>
                  </a:extLst>
                </p14:cNvPr>
                <p14:cNvContentPartPr/>
                <p14:nvPr/>
              </p14:nvContentPartPr>
              <p14:xfrm>
                <a:off x="7131490" y="964980"/>
                <a:ext cx="30600" cy="6552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072D0DD0-8C8F-AC36-85E8-DFDBDE15AD8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122850" y="955980"/>
                  <a:ext cx="482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9ACA30A3-60E7-D63D-65B1-07B957C5CF12}"/>
                    </a:ext>
                  </a:extLst>
                </p14:cNvPr>
                <p14:cNvContentPartPr/>
                <p14:nvPr/>
              </p14:nvContentPartPr>
              <p14:xfrm>
                <a:off x="7103410" y="837180"/>
                <a:ext cx="72360" cy="13608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9ACA30A3-60E7-D63D-65B1-07B957C5CF1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094770" y="828180"/>
                  <a:ext cx="900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F8D9B0BB-CA2A-746E-9621-172B62C8B501}"/>
                    </a:ext>
                  </a:extLst>
                </p14:cNvPr>
                <p14:cNvContentPartPr/>
                <p14:nvPr/>
              </p14:nvContentPartPr>
              <p14:xfrm>
                <a:off x="7160290" y="863460"/>
                <a:ext cx="106560" cy="16776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F8D9B0BB-CA2A-746E-9621-172B62C8B501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151290" y="854460"/>
                  <a:ext cx="1242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36F96B47-FA8B-6233-19A5-5E0C47415465}"/>
                    </a:ext>
                  </a:extLst>
                </p14:cNvPr>
                <p14:cNvContentPartPr/>
                <p14:nvPr/>
              </p14:nvContentPartPr>
              <p14:xfrm>
                <a:off x="7140490" y="864900"/>
                <a:ext cx="110160" cy="11952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36F96B47-FA8B-6233-19A5-5E0C4741546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131490" y="856260"/>
                  <a:ext cx="12780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F1E3AA26-1E57-56A3-109F-8EB2C66269A1}"/>
              </a:ext>
            </a:extLst>
          </p:cNvPr>
          <p:cNvGrpSpPr/>
          <p:nvPr/>
        </p:nvGrpSpPr>
        <p:grpSpPr>
          <a:xfrm>
            <a:off x="6736930" y="612900"/>
            <a:ext cx="63360" cy="68400"/>
            <a:chOff x="6736930" y="612900"/>
            <a:chExt cx="63360" cy="6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9043E6F8-E7A5-0783-A792-433A3EF66D7D}"/>
                    </a:ext>
                  </a:extLst>
                </p14:cNvPr>
                <p14:cNvContentPartPr/>
                <p14:nvPr/>
              </p14:nvContentPartPr>
              <p14:xfrm>
                <a:off x="6749890" y="658980"/>
                <a:ext cx="360" cy="144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9043E6F8-E7A5-0783-A792-433A3EF66D7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740890" y="650340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81F97E9C-D545-5796-79DF-B8B522CC7047}"/>
                    </a:ext>
                  </a:extLst>
                </p14:cNvPr>
                <p14:cNvContentPartPr/>
                <p14:nvPr/>
              </p14:nvContentPartPr>
              <p14:xfrm>
                <a:off x="6736930" y="612900"/>
                <a:ext cx="63360" cy="68400"/>
              </p14:xfrm>
            </p:contentPart>
          </mc:Choice>
          <mc:Fallback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81F97E9C-D545-5796-79DF-B8B522CC704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728290" y="604260"/>
                  <a:ext cx="81000" cy="8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0303231E-0E04-2B51-BD16-59F6A133F655}"/>
              </a:ext>
            </a:extLst>
          </p:cNvPr>
          <p:cNvGrpSpPr/>
          <p:nvPr/>
        </p:nvGrpSpPr>
        <p:grpSpPr>
          <a:xfrm>
            <a:off x="8534050" y="686340"/>
            <a:ext cx="710280" cy="279000"/>
            <a:chOff x="8534050" y="686340"/>
            <a:chExt cx="710280" cy="27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0CD2A64C-7D3F-B886-19B0-6813B91503A0}"/>
                    </a:ext>
                  </a:extLst>
                </p14:cNvPr>
                <p14:cNvContentPartPr/>
                <p14:nvPr/>
              </p14:nvContentPartPr>
              <p14:xfrm>
                <a:off x="8540530" y="761940"/>
                <a:ext cx="165600" cy="26280"/>
              </p14:xfrm>
            </p:contentPart>
          </mc:Choice>
          <mc:Fallback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0CD2A64C-7D3F-B886-19B0-6813B91503A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531530" y="752940"/>
                  <a:ext cx="1832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DFFC7BA8-7D7E-850C-A3C8-DAE3AC39E4A2}"/>
                    </a:ext>
                  </a:extLst>
                </p14:cNvPr>
                <p14:cNvContentPartPr/>
                <p14:nvPr/>
              </p14:nvContentPartPr>
              <p14:xfrm>
                <a:off x="8633050" y="907740"/>
                <a:ext cx="48600" cy="720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DFFC7BA8-7D7E-850C-A3C8-DAE3AC39E4A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624050" y="898740"/>
                  <a:ext cx="662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7C5B074E-2E69-C905-EDF0-3D607574C528}"/>
                    </a:ext>
                  </a:extLst>
                </p14:cNvPr>
                <p14:cNvContentPartPr/>
                <p14:nvPr/>
              </p14:nvContentPartPr>
              <p14:xfrm>
                <a:off x="8534050" y="908100"/>
                <a:ext cx="178200" cy="1296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7C5B074E-2E69-C905-EDF0-3D607574C52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525410" y="899100"/>
                  <a:ext cx="1958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73BCF600-5ED6-B9E9-55DC-7A916BCBCB4E}"/>
                    </a:ext>
                  </a:extLst>
                </p14:cNvPr>
                <p14:cNvContentPartPr/>
                <p14:nvPr/>
              </p14:nvContentPartPr>
              <p14:xfrm>
                <a:off x="8705770" y="686340"/>
                <a:ext cx="205920" cy="24840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73BCF600-5ED6-B9E9-55DC-7A916BCBCB4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696770" y="677700"/>
                  <a:ext cx="2235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BC13B882-C5BF-DD07-0540-D533DD6FF89A}"/>
                    </a:ext>
                  </a:extLst>
                </p14:cNvPr>
                <p14:cNvContentPartPr/>
                <p14:nvPr/>
              </p14:nvContentPartPr>
              <p14:xfrm>
                <a:off x="8896210" y="882180"/>
                <a:ext cx="360" cy="36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BC13B882-C5BF-DD07-0540-D533DD6FF89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887210" y="8735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E9929B37-A3D2-EE18-BBA3-59F35451D429}"/>
                    </a:ext>
                  </a:extLst>
                </p14:cNvPr>
                <p14:cNvContentPartPr/>
                <p14:nvPr/>
              </p14:nvContentPartPr>
              <p14:xfrm>
                <a:off x="8966050" y="694620"/>
                <a:ext cx="64440" cy="232200"/>
              </p14:xfrm>
            </p:contentPart>
          </mc:Choice>
          <mc:Fallback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E9929B37-A3D2-EE18-BBA3-59F35451D42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957050" y="685620"/>
                  <a:ext cx="820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EFF2D734-171E-87F8-5092-FF947A514652}"/>
                    </a:ext>
                  </a:extLst>
                </p14:cNvPr>
                <p14:cNvContentPartPr/>
                <p14:nvPr/>
              </p14:nvContentPartPr>
              <p14:xfrm>
                <a:off x="8914930" y="964980"/>
                <a:ext cx="329400" cy="36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EFF2D734-171E-87F8-5092-FF947A514652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906290" y="955980"/>
                  <a:ext cx="347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B0EC2F0C-77E7-E128-3380-2D8A602DF190}"/>
                    </a:ext>
                  </a:extLst>
                </p14:cNvPr>
                <p14:cNvContentPartPr/>
                <p14:nvPr/>
              </p14:nvContentPartPr>
              <p14:xfrm>
                <a:off x="8968930" y="943380"/>
                <a:ext cx="79920" cy="2880"/>
              </p14:xfrm>
            </p:contentPart>
          </mc:Choice>
          <mc:Fallback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B0EC2F0C-77E7-E128-3380-2D8A602DF19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960290" y="934380"/>
                  <a:ext cx="97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24225C72-7241-4D66-5202-BE9579A64728}"/>
                    </a:ext>
                  </a:extLst>
                </p14:cNvPr>
                <p14:cNvContentPartPr/>
                <p14:nvPr/>
              </p14:nvContentPartPr>
              <p14:xfrm>
                <a:off x="8936890" y="926820"/>
                <a:ext cx="124920" cy="360"/>
              </p14:xfrm>
            </p:contentPart>
          </mc:Choice>
          <mc:Fallback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24225C72-7241-4D66-5202-BE9579A64728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927890" y="917820"/>
                  <a:ext cx="14256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C6E8247D-A85B-EC28-03B0-E48A23FB5AFE}"/>
                  </a:ext>
                </a:extLst>
              </p14:cNvPr>
              <p14:cNvContentPartPr/>
              <p14:nvPr/>
            </p14:nvContentPartPr>
            <p14:xfrm>
              <a:off x="6127450" y="2642220"/>
              <a:ext cx="155520" cy="171720"/>
            </p14:xfrm>
          </p:contentPart>
        </mc:Choice>
        <mc:Fallback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C6E8247D-A85B-EC28-03B0-E48A23FB5AFE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6118450" y="2633220"/>
                <a:ext cx="17316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476" name="Ink 475">
                <a:extLst>
                  <a:ext uri="{FF2B5EF4-FFF2-40B4-BE49-F238E27FC236}">
                    <a16:creationId xmlns:a16="http://schemas.microsoft.com/office/drawing/2014/main" id="{950875D5-813C-46E6-E402-890A5B1498F8}"/>
                  </a:ext>
                </a:extLst>
              </p14:cNvPr>
              <p14:cNvContentPartPr/>
              <p14:nvPr/>
            </p14:nvContentPartPr>
            <p14:xfrm>
              <a:off x="6265690" y="2429820"/>
              <a:ext cx="650160" cy="502560"/>
            </p14:xfrm>
          </p:contentPart>
        </mc:Choice>
        <mc:Fallback>
          <p:pic>
            <p:nvPicPr>
              <p:cNvPr id="476" name="Ink 475">
                <a:extLst>
                  <a:ext uri="{FF2B5EF4-FFF2-40B4-BE49-F238E27FC236}">
                    <a16:creationId xmlns:a16="http://schemas.microsoft.com/office/drawing/2014/main" id="{950875D5-813C-46E6-E402-890A5B1498F8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6257050" y="2420820"/>
                <a:ext cx="667800" cy="52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1" name="Group 480">
            <a:extLst>
              <a:ext uri="{FF2B5EF4-FFF2-40B4-BE49-F238E27FC236}">
                <a16:creationId xmlns:a16="http://schemas.microsoft.com/office/drawing/2014/main" id="{5C7B7AA7-5D2E-27C3-0608-C79E930BAF60}"/>
              </a:ext>
            </a:extLst>
          </p:cNvPr>
          <p:cNvGrpSpPr/>
          <p:nvPr/>
        </p:nvGrpSpPr>
        <p:grpSpPr>
          <a:xfrm>
            <a:off x="7930690" y="2502900"/>
            <a:ext cx="468000" cy="501480"/>
            <a:chOff x="7930690" y="2502900"/>
            <a:chExt cx="468000" cy="50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F508E895-F1C8-64B8-6498-F25026DBAFA2}"/>
                    </a:ext>
                  </a:extLst>
                </p14:cNvPr>
                <p14:cNvContentPartPr/>
                <p14:nvPr/>
              </p14:nvContentPartPr>
              <p14:xfrm>
                <a:off x="7930690" y="2502900"/>
                <a:ext cx="204120" cy="378360"/>
              </p14:xfrm>
            </p:contentPart>
          </mc:Choice>
          <mc:Fallback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F508E895-F1C8-64B8-6498-F25026DBAFA2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922050" y="2494260"/>
                  <a:ext cx="22176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0ED135B8-003C-77D6-9996-7D8FAD9B56A6}"/>
                    </a:ext>
                  </a:extLst>
                </p14:cNvPr>
                <p14:cNvContentPartPr/>
                <p14:nvPr/>
              </p14:nvContentPartPr>
              <p14:xfrm>
                <a:off x="8127610" y="2876220"/>
                <a:ext cx="187560" cy="93240"/>
              </p14:xfrm>
            </p:contentPart>
          </mc:Choice>
          <mc:Fallback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0ED135B8-003C-77D6-9996-7D8FAD9B56A6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118970" y="2867580"/>
                  <a:ext cx="2052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2B04ECAD-6476-5106-FB0D-BD1431C512E7}"/>
                    </a:ext>
                  </a:extLst>
                </p14:cNvPr>
                <p14:cNvContentPartPr/>
                <p14:nvPr/>
              </p14:nvContentPartPr>
              <p14:xfrm>
                <a:off x="8242090" y="2996820"/>
                <a:ext cx="156600" cy="7560"/>
              </p14:xfrm>
            </p:contentPart>
          </mc:Choice>
          <mc:Fallback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2B04ECAD-6476-5106-FB0D-BD1431C512E7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233450" y="2988180"/>
                  <a:ext cx="17424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45F87FA2-220B-145B-104C-692FA95647D4}"/>
              </a:ext>
            </a:extLst>
          </p:cNvPr>
          <p:cNvGrpSpPr/>
          <p:nvPr/>
        </p:nvGrpSpPr>
        <p:grpSpPr>
          <a:xfrm>
            <a:off x="6837370" y="2284020"/>
            <a:ext cx="720000" cy="636840"/>
            <a:chOff x="6837370" y="2284020"/>
            <a:chExt cx="720000" cy="63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B24DDE27-4096-B368-A044-5BD3214A74EC}"/>
                    </a:ext>
                  </a:extLst>
                </p14:cNvPr>
                <p14:cNvContentPartPr/>
                <p14:nvPr/>
              </p14:nvContentPartPr>
              <p14:xfrm>
                <a:off x="7461610" y="2284020"/>
                <a:ext cx="95760" cy="21708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B24DDE27-4096-B368-A044-5BD3214A74EC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452970" y="2275380"/>
                  <a:ext cx="1134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4779DC8F-DF99-B840-E61D-75A3E5076189}"/>
                    </a:ext>
                  </a:extLst>
                </p14:cNvPr>
                <p14:cNvContentPartPr/>
                <p14:nvPr/>
              </p14:nvContentPartPr>
              <p14:xfrm>
                <a:off x="7445050" y="2560860"/>
                <a:ext cx="16200" cy="1368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4779DC8F-DF99-B840-E61D-75A3E5076189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436410" y="2551860"/>
                  <a:ext cx="33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743E390B-2CED-609E-E990-18ABA5034F41}"/>
                    </a:ext>
                  </a:extLst>
                </p14:cNvPr>
                <p14:cNvContentPartPr/>
                <p14:nvPr/>
              </p14:nvContentPartPr>
              <p14:xfrm>
                <a:off x="7166050" y="2423700"/>
                <a:ext cx="193680" cy="104040"/>
              </p14:xfrm>
            </p:contentPart>
          </mc:Choice>
          <mc:Fallback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743E390B-2CED-609E-E990-18ABA5034F4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157050" y="2414700"/>
                  <a:ext cx="2113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A85E64C8-7DEA-0108-A5AB-ABD981DECAE2}"/>
                    </a:ext>
                  </a:extLst>
                </p14:cNvPr>
                <p14:cNvContentPartPr/>
                <p14:nvPr/>
              </p14:nvContentPartPr>
              <p14:xfrm>
                <a:off x="6940330" y="2635020"/>
                <a:ext cx="56520" cy="6840"/>
              </p14:xfrm>
            </p:contentPart>
          </mc:Choice>
          <mc:Fallback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A85E64C8-7DEA-0108-A5AB-ABD981DECAE2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931690" y="2626020"/>
                  <a:ext cx="741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18D6E234-05B4-C6A0-C8F6-2E2E96B8E72C}"/>
                    </a:ext>
                  </a:extLst>
                </p14:cNvPr>
                <p14:cNvContentPartPr/>
                <p14:nvPr/>
              </p14:nvContentPartPr>
              <p14:xfrm>
                <a:off x="7029250" y="2647620"/>
                <a:ext cx="360" cy="360"/>
              </p14:xfrm>
            </p:contentPart>
          </mc:Choice>
          <mc:Fallback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18D6E234-05B4-C6A0-C8F6-2E2E96B8E72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020250" y="26389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B55C27F9-9D55-8443-7FED-0ABF99D21ABC}"/>
                    </a:ext>
                  </a:extLst>
                </p14:cNvPr>
                <p14:cNvContentPartPr/>
                <p14:nvPr/>
              </p14:nvContentPartPr>
              <p14:xfrm>
                <a:off x="7194130" y="2507940"/>
                <a:ext cx="360" cy="360"/>
              </p14:xfrm>
            </p:contentPart>
          </mc:Choice>
          <mc:Fallback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B55C27F9-9D55-8443-7FED-0ABF99D21AB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185490" y="24993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E4FFBCEE-066A-AEF0-D9B7-93F8BFE43D35}"/>
                    </a:ext>
                  </a:extLst>
                </p14:cNvPr>
                <p14:cNvContentPartPr/>
                <p14:nvPr/>
              </p14:nvContentPartPr>
              <p14:xfrm>
                <a:off x="7085050" y="2622420"/>
                <a:ext cx="1440" cy="360"/>
              </p14:xfrm>
            </p:contentPart>
          </mc:Choice>
          <mc:Fallback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E4FFBCEE-066A-AEF0-D9B7-93F8BFE43D35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076410" y="2613420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1F24F353-C9A4-6C27-A162-AD8A9935F74B}"/>
                    </a:ext>
                  </a:extLst>
                </p14:cNvPr>
                <p14:cNvContentPartPr/>
                <p14:nvPr/>
              </p14:nvContentPartPr>
              <p14:xfrm>
                <a:off x="7143370" y="2577780"/>
                <a:ext cx="1440" cy="360"/>
              </p14:xfrm>
            </p:contentPart>
          </mc:Choice>
          <mc:Fallback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1F24F353-C9A4-6C27-A162-AD8A9935F74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134730" y="2569140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3B71FED8-48E4-AD12-72A8-D5087A50C74C}"/>
                    </a:ext>
                  </a:extLst>
                </p14:cNvPr>
                <p14:cNvContentPartPr/>
                <p14:nvPr/>
              </p14:nvContentPartPr>
              <p14:xfrm>
                <a:off x="7168930" y="2539620"/>
                <a:ext cx="360" cy="360"/>
              </p14:xfrm>
            </p:contentPart>
          </mc:Choice>
          <mc:Fallback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3B71FED8-48E4-AD12-72A8-D5087A50C74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159930" y="25309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4E2A95AF-3BFE-7474-BAD9-A8355FC8A74A}"/>
                    </a:ext>
                  </a:extLst>
                </p14:cNvPr>
                <p14:cNvContentPartPr/>
                <p14:nvPr/>
              </p14:nvContentPartPr>
              <p14:xfrm>
                <a:off x="6965890" y="2710980"/>
                <a:ext cx="360" cy="360"/>
              </p14:xfrm>
            </p:contentPart>
          </mc:Choice>
          <mc:Fallback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4E2A95AF-3BFE-7474-BAD9-A8355FC8A74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956890" y="27023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C1BD2B0A-0C27-5739-70E2-B534560515ED}"/>
                    </a:ext>
                  </a:extLst>
                </p14:cNvPr>
                <p14:cNvContentPartPr/>
                <p14:nvPr/>
              </p14:nvContentPartPr>
              <p14:xfrm>
                <a:off x="6837370" y="2920500"/>
                <a:ext cx="1440" cy="360"/>
              </p14:xfrm>
            </p:contentPart>
          </mc:Choice>
          <mc:Fallback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C1BD2B0A-0C27-5739-70E2-B534560515ED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828730" y="2911860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152003B8-931A-21AA-A3F8-E9A7CEDC0C17}"/>
                    </a:ext>
                  </a:extLst>
                </p14:cNvPr>
                <p14:cNvContentPartPr/>
                <p14:nvPr/>
              </p14:nvContentPartPr>
              <p14:xfrm>
                <a:off x="6870490" y="2863620"/>
                <a:ext cx="360" cy="360"/>
              </p14:xfrm>
            </p:contentPart>
          </mc:Choice>
          <mc:Fallback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152003B8-931A-21AA-A3F8-E9A7CEDC0C1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861850" y="28546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1161C5F8-2A89-9677-33AE-39B8A9BD8006}"/>
                    </a:ext>
                  </a:extLst>
                </p14:cNvPr>
                <p14:cNvContentPartPr/>
                <p14:nvPr/>
              </p14:nvContentPartPr>
              <p14:xfrm>
                <a:off x="6908290" y="2774700"/>
                <a:ext cx="360" cy="360"/>
              </p14:xfrm>
            </p:contentPart>
          </mc:Choice>
          <mc:Fallback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1161C5F8-2A89-9677-33AE-39B8A9BD800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899650" y="27657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DCFC83D7-4F20-2A5E-092B-F4217D7D0154}"/>
                    </a:ext>
                  </a:extLst>
                </p14:cNvPr>
                <p14:cNvContentPartPr/>
                <p14:nvPr/>
              </p14:nvContentPartPr>
              <p14:xfrm>
                <a:off x="7015930" y="2660580"/>
                <a:ext cx="134280" cy="88920"/>
              </p14:xfrm>
            </p:contentPart>
          </mc:Choice>
          <mc:Fallback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DCFC83D7-4F20-2A5E-092B-F4217D7D0154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007290" y="2651940"/>
                  <a:ext cx="15192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A0BDC1A2-CE22-E772-A028-DDAB6EEC6D48}"/>
              </a:ext>
            </a:extLst>
          </p:cNvPr>
          <p:cNvGrpSpPr/>
          <p:nvPr/>
        </p:nvGrpSpPr>
        <p:grpSpPr>
          <a:xfrm>
            <a:off x="8407330" y="2608740"/>
            <a:ext cx="571680" cy="259560"/>
            <a:chOff x="8407330" y="2608740"/>
            <a:chExt cx="571680" cy="25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379B416B-7C99-AF1B-FB92-0AD8B01F68DD}"/>
                    </a:ext>
                  </a:extLst>
                </p14:cNvPr>
                <p14:cNvContentPartPr/>
                <p14:nvPr/>
              </p14:nvContentPartPr>
              <p14:xfrm>
                <a:off x="8407330" y="2730420"/>
                <a:ext cx="121320" cy="360"/>
              </p14:xfrm>
            </p:contentPart>
          </mc:Choice>
          <mc:Fallback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379B416B-7C99-AF1B-FB92-0AD8B01F68DD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398330" y="2721420"/>
                  <a:ext cx="138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D54CA33B-F4C3-F8C6-6598-1E2839E51F85}"/>
                    </a:ext>
                  </a:extLst>
                </p14:cNvPr>
                <p14:cNvContentPartPr/>
                <p14:nvPr/>
              </p14:nvContentPartPr>
              <p14:xfrm>
                <a:off x="8451610" y="2793780"/>
                <a:ext cx="33480" cy="360"/>
              </p14:xfrm>
            </p:contentPart>
          </mc:Choice>
          <mc:Fallback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D54CA33B-F4C3-F8C6-6598-1E2839E51F85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442970" y="2784780"/>
                  <a:ext cx="51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DF78484D-F6E2-9AF1-D348-23D9758BD8BA}"/>
                    </a:ext>
                  </a:extLst>
                </p14:cNvPr>
                <p14:cNvContentPartPr/>
                <p14:nvPr/>
              </p14:nvContentPartPr>
              <p14:xfrm>
                <a:off x="8639170" y="2626380"/>
                <a:ext cx="123480" cy="176760"/>
              </p14:xfrm>
            </p:contentPart>
          </mc:Choice>
          <mc:Fallback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DF78484D-F6E2-9AF1-D348-23D9758BD8BA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630170" y="2617380"/>
                  <a:ext cx="1411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EB23DF06-515D-0AE4-073C-9178439DAB5D}"/>
                    </a:ext>
                  </a:extLst>
                </p14:cNvPr>
                <p14:cNvContentPartPr/>
                <p14:nvPr/>
              </p14:nvContentPartPr>
              <p14:xfrm>
                <a:off x="8750050" y="2818980"/>
                <a:ext cx="360" cy="360"/>
              </p14:xfrm>
            </p:contentPart>
          </mc:Choice>
          <mc:Fallback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EB23DF06-515D-0AE4-073C-9178439DAB5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741050" y="28103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1E1D94D6-9FE8-1C5C-51D7-73410584C53B}"/>
                    </a:ext>
                  </a:extLst>
                </p14:cNvPr>
                <p14:cNvContentPartPr/>
                <p14:nvPr/>
              </p14:nvContentPartPr>
              <p14:xfrm>
                <a:off x="8860210" y="2608740"/>
                <a:ext cx="118800" cy="259560"/>
              </p14:xfrm>
            </p:contentPart>
          </mc:Choice>
          <mc:Fallback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1E1D94D6-9FE8-1C5C-51D7-73410584C53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851570" y="2600100"/>
                  <a:ext cx="136440" cy="27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4F0C9C34-4D8C-23E9-B06E-13D2106FE8E4}"/>
              </a:ext>
            </a:extLst>
          </p:cNvPr>
          <p:cNvGrpSpPr/>
          <p:nvPr/>
        </p:nvGrpSpPr>
        <p:grpSpPr>
          <a:xfrm>
            <a:off x="3835330" y="3098340"/>
            <a:ext cx="837360" cy="312840"/>
            <a:chOff x="3835330" y="3098340"/>
            <a:chExt cx="837360" cy="31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A46F9963-043D-2B0F-3A1F-5360F59D7E5B}"/>
                    </a:ext>
                  </a:extLst>
                </p14:cNvPr>
                <p14:cNvContentPartPr/>
                <p14:nvPr/>
              </p14:nvContentPartPr>
              <p14:xfrm>
                <a:off x="4266610" y="3098340"/>
                <a:ext cx="19440" cy="12024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A46F9963-043D-2B0F-3A1F-5360F59D7E5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257970" y="3089700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56946D4B-761D-7D29-4810-F03E0C42DEB5}"/>
                    </a:ext>
                  </a:extLst>
                </p14:cNvPr>
                <p14:cNvContentPartPr/>
                <p14:nvPr/>
              </p14:nvContentPartPr>
              <p14:xfrm>
                <a:off x="4330330" y="3187620"/>
                <a:ext cx="20880" cy="7776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56946D4B-761D-7D29-4810-F03E0C42DEB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321690" y="3178620"/>
                  <a:ext cx="385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D1173B4B-CB62-CF3A-3825-C1A89B33F6FA}"/>
                    </a:ext>
                  </a:extLst>
                </p14:cNvPr>
                <p14:cNvContentPartPr/>
                <p14:nvPr/>
              </p14:nvContentPartPr>
              <p14:xfrm>
                <a:off x="4368130" y="3200220"/>
                <a:ext cx="32400" cy="11376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D1173B4B-CB62-CF3A-3825-C1A89B33F6F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359490" y="3191220"/>
                  <a:ext cx="500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DA1355ED-9207-12ED-8F52-FFE4A122074A}"/>
                    </a:ext>
                  </a:extLst>
                </p14:cNvPr>
                <p14:cNvContentPartPr/>
                <p14:nvPr/>
              </p14:nvContentPartPr>
              <p14:xfrm>
                <a:off x="4283890" y="3117780"/>
                <a:ext cx="15120" cy="15228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DA1355ED-9207-12ED-8F52-FFE4A122074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274890" y="3108780"/>
                  <a:ext cx="327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1CB4B974-B686-3901-A8ED-23F450AC12B2}"/>
                    </a:ext>
                  </a:extLst>
                </p14:cNvPr>
                <p14:cNvContentPartPr/>
                <p14:nvPr/>
              </p14:nvContentPartPr>
              <p14:xfrm>
                <a:off x="4462450" y="3162060"/>
                <a:ext cx="29880" cy="14940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1CB4B974-B686-3901-A8ED-23F450AC12B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453450" y="3153060"/>
                  <a:ext cx="475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C2F3703C-D51A-7BE5-A55C-F51D021403C8}"/>
                    </a:ext>
                  </a:extLst>
                </p14:cNvPr>
                <p14:cNvContentPartPr/>
                <p14:nvPr/>
              </p14:nvContentPartPr>
              <p14:xfrm>
                <a:off x="3835330" y="3282660"/>
                <a:ext cx="837360" cy="128520"/>
              </p14:xfrm>
            </p:contentPart>
          </mc:Choice>
          <mc:Fallback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C2F3703C-D51A-7BE5-A55C-F51D021403C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826330" y="3274020"/>
                  <a:ext cx="855000" cy="14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509" name="Ink 508">
                <a:extLst>
                  <a:ext uri="{FF2B5EF4-FFF2-40B4-BE49-F238E27FC236}">
                    <a16:creationId xmlns:a16="http://schemas.microsoft.com/office/drawing/2014/main" id="{3FCE158B-7AA1-69B1-BDA6-37D16E436F1D}"/>
                  </a:ext>
                </a:extLst>
              </p14:cNvPr>
              <p14:cNvContentPartPr/>
              <p14:nvPr/>
            </p14:nvContentPartPr>
            <p14:xfrm>
              <a:off x="7873810" y="984060"/>
              <a:ext cx="418320" cy="39240"/>
            </p14:xfrm>
          </p:contentPart>
        </mc:Choice>
        <mc:Fallback>
          <p:pic>
            <p:nvPicPr>
              <p:cNvPr id="509" name="Ink 508">
                <a:extLst>
                  <a:ext uri="{FF2B5EF4-FFF2-40B4-BE49-F238E27FC236}">
                    <a16:creationId xmlns:a16="http://schemas.microsoft.com/office/drawing/2014/main" id="{3FCE158B-7AA1-69B1-BDA6-37D16E436F1D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7864810" y="975060"/>
                <a:ext cx="43596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510" name="Ink 509">
                <a:extLst>
                  <a:ext uri="{FF2B5EF4-FFF2-40B4-BE49-F238E27FC236}">
                    <a16:creationId xmlns:a16="http://schemas.microsoft.com/office/drawing/2014/main" id="{DC29D1B2-D008-6599-13B7-0AA977DFBB42}"/>
                  </a:ext>
                </a:extLst>
              </p14:cNvPr>
              <p14:cNvContentPartPr/>
              <p14:nvPr/>
            </p14:nvContentPartPr>
            <p14:xfrm>
              <a:off x="7956250" y="3121740"/>
              <a:ext cx="821160" cy="46800"/>
            </p14:xfrm>
          </p:contentPart>
        </mc:Choice>
        <mc:Fallback>
          <p:pic>
            <p:nvPicPr>
              <p:cNvPr id="510" name="Ink 509">
                <a:extLst>
                  <a:ext uri="{FF2B5EF4-FFF2-40B4-BE49-F238E27FC236}">
                    <a16:creationId xmlns:a16="http://schemas.microsoft.com/office/drawing/2014/main" id="{DC29D1B2-D008-6599-13B7-0AA977DFBB42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7947610" y="3113100"/>
                <a:ext cx="8388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511" name="Ink 510">
                <a:extLst>
                  <a:ext uri="{FF2B5EF4-FFF2-40B4-BE49-F238E27FC236}">
                    <a16:creationId xmlns:a16="http://schemas.microsoft.com/office/drawing/2014/main" id="{D0827C8D-CEDB-3F52-EC3E-59E947E10D1D}"/>
                  </a:ext>
                </a:extLst>
              </p14:cNvPr>
              <p14:cNvContentPartPr/>
              <p14:nvPr/>
            </p14:nvContentPartPr>
            <p14:xfrm>
              <a:off x="7968850" y="4951980"/>
              <a:ext cx="287640" cy="20160"/>
            </p14:xfrm>
          </p:contentPart>
        </mc:Choice>
        <mc:Fallback>
          <p:pic>
            <p:nvPicPr>
              <p:cNvPr id="511" name="Ink 510">
                <a:extLst>
                  <a:ext uri="{FF2B5EF4-FFF2-40B4-BE49-F238E27FC236}">
                    <a16:creationId xmlns:a16="http://schemas.microsoft.com/office/drawing/2014/main" id="{D0827C8D-CEDB-3F52-EC3E-59E947E10D1D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7960210" y="4942980"/>
                <a:ext cx="30528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513" name="Ink 512">
                <a:extLst>
                  <a:ext uri="{FF2B5EF4-FFF2-40B4-BE49-F238E27FC236}">
                    <a16:creationId xmlns:a16="http://schemas.microsoft.com/office/drawing/2014/main" id="{C42603B5-88CA-AFD5-BAE6-00CAB35ACC06}"/>
                  </a:ext>
                </a:extLst>
              </p14:cNvPr>
              <p14:cNvContentPartPr/>
              <p14:nvPr/>
            </p14:nvContentPartPr>
            <p14:xfrm>
              <a:off x="5492410" y="3307860"/>
              <a:ext cx="360" cy="360"/>
            </p14:xfrm>
          </p:contentPart>
        </mc:Choice>
        <mc:Fallback>
          <p:pic>
            <p:nvPicPr>
              <p:cNvPr id="513" name="Ink 512">
                <a:extLst>
                  <a:ext uri="{FF2B5EF4-FFF2-40B4-BE49-F238E27FC236}">
                    <a16:creationId xmlns:a16="http://schemas.microsoft.com/office/drawing/2014/main" id="{C42603B5-88CA-AFD5-BAE6-00CAB35ACC0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483770" y="329922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5" name="Group 514">
            <a:extLst>
              <a:ext uri="{FF2B5EF4-FFF2-40B4-BE49-F238E27FC236}">
                <a16:creationId xmlns:a16="http://schemas.microsoft.com/office/drawing/2014/main" id="{8741D520-291E-E295-620E-591B125417D3}"/>
              </a:ext>
            </a:extLst>
          </p:cNvPr>
          <p:cNvGrpSpPr/>
          <p:nvPr/>
        </p:nvGrpSpPr>
        <p:grpSpPr>
          <a:xfrm>
            <a:off x="6730810" y="3326220"/>
            <a:ext cx="615600" cy="739080"/>
            <a:chOff x="6730810" y="3326220"/>
            <a:chExt cx="615600" cy="73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E5EA2802-A267-7FF3-239C-960102DE4467}"/>
                    </a:ext>
                  </a:extLst>
                </p14:cNvPr>
                <p14:cNvContentPartPr/>
                <p14:nvPr/>
              </p14:nvContentPartPr>
              <p14:xfrm>
                <a:off x="7086130" y="3994020"/>
                <a:ext cx="133200" cy="13320"/>
              </p14:xfrm>
            </p:contentPart>
          </mc:Choice>
          <mc:Fallback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E5EA2802-A267-7FF3-239C-960102DE4467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7077490" y="3985020"/>
                  <a:ext cx="1508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95621FE2-2BA4-BE9F-44AF-7B4690B70A10}"/>
                    </a:ext>
                  </a:extLst>
                </p14:cNvPr>
                <p14:cNvContentPartPr/>
                <p14:nvPr/>
              </p14:nvContentPartPr>
              <p14:xfrm>
                <a:off x="7116010" y="3949380"/>
                <a:ext cx="133200" cy="115920"/>
              </p14:xfrm>
            </p:contentPart>
          </mc:Choice>
          <mc:Fallback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95621FE2-2BA4-BE9F-44AF-7B4690B70A10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7107010" y="3940740"/>
                  <a:ext cx="1508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7FC2843E-6698-E3E7-4397-6A26D2BC40DD}"/>
                    </a:ext>
                  </a:extLst>
                </p14:cNvPr>
                <p14:cNvContentPartPr/>
                <p14:nvPr/>
              </p14:nvContentPartPr>
              <p14:xfrm>
                <a:off x="6730810" y="3812580"/>
                <a:ext cx="96840" cy="23040"/>
              </p14:xfrm>
            </p:contentPart>
          </mc:Choice>
          <mc:Fallback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7FC2843E-6698-E3E7-4397-6A26D2BC40DD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722170" y="3803580"/>
                  <a:ext cx="1144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079A96BA-291A-C917-318B-7AE50E4B81CE}"/>
                    </a:ext>
                  </a:extLst>
                </p14:cNvPr>
                <p14:cNvContentPartPr/>
                <p14:nvPr/>
              </p14:nvContentPartPr>
              <p14:xfrm>
                <a:off x="6843130" y="3326220"/>
                <a:ext cx="503280" cy="721800"/>
              </p14:xfrm>
            </p:contentPart>
          </mc:Choice>
          <mc:Fallback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079A96BA-291A-C917-318B-7AE50E4B81CE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834130" y="3317220"/>
                  <a:ext cx="520920" cy="73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8EE1CFF0-4B11-F1FC-B753-6F70644F22DC}"/>
              </a:ext>
            </a:extLst>
          </p:cNvPr>
          <p:cNvGrpSpPr/>
          <p:nvPr/>
        </p:nvGrpSpPr>
        <p:grpSpPr>
          <a:xfrm>
            <a:off x="7815130" y="4373820"/>
            <a:ext cx="1362600" cy="585720"/>
            <a:chOff x="7815130" y="4373820"/>
            <a:chExt cx="1362600" cy="58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D6374563-680E-BEA8-83DF-97939660D435}"/>
                    </a:ext>
                  </a:extLst>
                </p14:cNvPr>
                <p14:cNvContentPartPr/>
                <p14:nvPr/>
              </p14:nvContentPartPr>
              <p14:xfrm>
                <a:off x="8000530" y="4438620"/>
                <a:ext cx="157680" cy="303120"/>
              </p14:xfrm>
            </p:contentPart>
          </mc:Choice>
          <mc:Fallback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D6374563-680E-BEA8-83DF-97939660D435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7991890" y="4429620"/>
                  <a:ext cx="1753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6CDB96E1-A47E-BD53-9481-AA2C2CB89D89}"/>
                    </a:ext>
                  </a:extLst>
                </p14:cNvPr>
                <p14:cNvContentPartPr/>
                <p14:nvPr/>
              </p14:nvContentPartPr>
              <p14:xfrm>
                <a:off x="8191330" y="4724100"/>
                <a:ext cx="88920" cy="126720"/>
              </p14:xfrm>
            </p:contentPart>
          </mc:Choice>
          <mc:Fallback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6CDB96E1-A47E-BD53-9481-AA2C2CB89D89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8182330" y="4715460"/>
                  <a:ext cx="1065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8E2F59F0-3B4B-3E7A-59B2-E9B263AD2462}"/>
                    </a:ext>
                  </a:extLst>
                </p14:cNvPr>
                <p14:cNvContentPartPr/>
                <p14:nvPr/>
              </p14:nvContentPartPr>
              <p14:xfrm>
                <a:off x="8117530" y="4666860"/>
                <a:ext cx="18000" cy="134640"/>
              </p14:xfrm>
            </p:contentPart>
          </mc:Choice>
          <mc:Fallback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8E2F59F0-3B4B-3E7A-59B2-E9B263AD2462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8108530" y="4657860"/>
                  <a:ext cx="356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E21F8C4A-99C4-B49A-ACE7-224CF76F986A}"/>
                    </a:ext>
                  </a:extLst>
                </p14:cNvPr>
                <p14:cNvContentPartPr/>
                <p14:nvPr/>
              </p14:nvContentPartPr>
              <p14:xfrm>
                <a:off x="8223010" y="4812660"/>
                <a:ext cx="65520" cy="102600"/>
              </p14:xfrm>
            </p:contentPart>
          </mc:Choice>
          <mc:Fallback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E21F8C4A-99C4-B49A-ACE7-224CF76F986A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214010" y="4803660"/>
                  <a:ext cx="831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5D027BF5-D3FF-AC0E-BCA3-FA3BF3F00416}"/>
                    </a:ext>
                  </a:extLst>
                </p14:cNvPr>
                <p14:cNvContentPartPr/>
                <p14:nvPr/>
              </p14:nvContentPartPr>
              <p14:xfrm>
                <a:off x="8403370" y="4685940"/>
                <a:ext cx="103680" cy="15480"/>
              </p14:xfrm>
            </p:contentPart>
          </mc:Choice>
          <mc:Fallback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5D027BF5-D3FF-AC0E-BCA3-FA3BF3F00416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8394370" y="4677300"/>
                  <a:ext cx="1213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D5940B1C-2FD0-7FAF-B425-9ED76569E3CE}"/>
                    </a:ext>
                  </a:extLst>
                </p14:cNvPr>
                <p14:cNvContentPartPr/>
                <p14:nvPr/>
              </p14:nvContentPartPr>
              <p14:xfrm>
                <a:off x="8451610" y="4793940"/>
                <a:ext cx="55440" cy="6840"/>
              </p14:xfrm>
            </p:contentPart>
          </mc:Choice>
          <mc:Fallback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D5940B1C-2FD0-7FAF-B425-9ED76569E3CE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8442970" y="4785300"/>
                  <a:ext cx="730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BFF95156-061A-7410-7042-3B8A49B27530}"/>
                    </a:ext>
                  </a:extLst>
                </p14:cNvPr>
                <p14:cNvContentPartPr/>
                <p14:nvPr/>
              </p14:nvContentPartPr>
              <p14:xfrm>
                <a:off x="8634490" y="4531860"/>
                <a:ext cx="154800" cy="213120"/>
              </p14:xfrm>
            </p:contentPart>
          </mc:Choice>
          <mc:Fallback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BFF95156-061A-7410-7042-3B8A49B27530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625490" y="4523220"/>
                  <a:ext cx="1724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271C2CA5-7E90-CEF9-E15F-FA459432CD49}"/>
                    </a:ext>
                  </a:extLst>
                </p14:cNvPr>
                <p14:cNvContentPartPr/>
                <p14:nvPr/>
              </p14:nvContentPartPr>
              <p14:xfrm>
                <a:off x="8826370" y="4735620"/>
                <a:ext cx="2880" cy="1440"/>
              </p14:xfrm>
            </p:contentPart>
          </mc:Choice>
          <mc:Fallback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271C2CA5-7E90-CEF9-E15F-FA459432CD49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817370" y="4726980"/>
                  <a:ext cx="205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95886BD4-C81F-A2D5-4091-C524C038D311}"/>
                    </a:ext>
                  </a:extLst>
                </p14:cNvPr>
                <p14:cNvContentPartPr/>
                <p14:nvPr/>
              </p14:nvContentPartPr>
              <p14:xfrm>
                <a:off x="8914930" y="4526460"/>
                <a:ext cx="130320" cy="252720"/>
              </p14:xfrm>
            </p:contentPart>
          </mc:Choice>
          <mc:Fallback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95886BD4-C81F-A2D5-4091-C524C038D311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906290" y="4517820"/>
                  <a:ext cx="1479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7F8570A0-3F03-C9C2-0CC4-5511AD65D9F6}"/>
                    </a:ext>
                  </a:extLst>
                </p14:cNvPr>
                <p14:cNvContentPartPr/>
                <p14:nvPr/>
              </p14:nvContentPartPr>
              <p14:xfrm>
                <a:off x="8940490" y="4607820"/>
                <a:ext cx="151560" cy="15120"/>
              </p14:xfrm>
            </p:contentPart>
          </mc:Choice>
          <mc:Fallback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7F8570A0-3F03-C9C2-0CC4-5511AD65D9F6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931850" y="4599180"/>
                  <a:ext cx="1692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A07054A2-77CD-D8B8-194C-35F11C8A073A}"/>
                    </a:ext>
                  </a:extLst>
                </p14:cNvPr>
                <p14:cNvContentPartPr/>
                <p14:nvPr/>
              </p14:nvContentPartPr>
              <p14:xfrm>
                <a:off x="7815130" y="4373820"/>
                <a:ext cx="1362600" cy="585720"/>
              </p14:xfrm>
            </p:contentPart>
          </mc:Choice>
          <mc:Fallback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A07054A2-77CD-D8B8-194C-35F11C8A073A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806490" y="4364820"/>
                  <a:ext cx="1380240" cy="60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5">
            <p14:nvContentPartPr>
              <p14:cNvPr id="517" name="Ink 516">
                <a:extLst>
                  <a:ext uri="{FF2B5EF4-FFF2-40B4-BE49-F238E27FC236}">
                    <a16:creationId xmlns:a16="http://schemas.microsoft.com/office/drawing/2014/main" id="{61F17087-B294-E372-923F-47FB5B1D0CC4}"/>
                  </a:ext>
                </a:extLst>
              </p14:cNvPr>
              <p14:cNvContentPartPr/>
              <p14:nvPr/>
            </p14:nvContentPartPr>
            <p14:xfrm>
              <a:off x="2894650" y="1916460"/>
              <a:ext cx="493560" cy="287640"/>
            </p14:xfrm>
          </p:contentPart>
        </mc:Choice>
        <mc:Fallback>
          <p:pic>
            <p:nvPicPr>
              <p:cNvPr id="517" name="Ink 516">
                <a:extLst>
                  <a:ext uri="{FF2B5EF4-FFF2-40B4-BE49-F238E27FC236}">
                    <a16:creationId xmlns:a16="http://schemas.microsoft.com/office/drawing/2014/main" id="{61F17087-B294-E372-923F-47FB5B1D0CC4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2885650" y="1907820"/>
                <a:ext cx="51120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7">
            <p14:nvContentPartPr>
              <p14:cNvPr id="519" name="Ink 518">
                <a:extLst>
                  <a:ext uri="{FF2B5EF4-FFF2-40B4-BE49-F238E27FC236}">
                    <a16:creationId xmlns:a16="http://schemas.microsoft.com/office/drawing/2014/main" id="{AB12F775-3733-9C19-BBF6-369A094BA9E4}"/>
                  </a:ext>
                </a:extLst>
              </p14:cNvPr>
              <p14:cNvContentPartPr/>
              <p14:nvPr/>
            </p14:nvContentPartPr>
            <p14:xfrm>
              <a:off x="3295330" y="2019060"/>
              <a:ext cx="4320" cy="52920"/>
            </p14:xfrm>
          </p:contentPart>
        </mc:Choice>
        <mc:Fallback>
          <p:pic>
            <p:nvPicPr>
              <p:cNvPr id="519" name="Ink 518">
                <a:extLst>
                  <a:ext uri="{FF2B5EF4-FFF2-40B4-BE49-F238E27FC236}">
                    <a16:creationId xmlns:a16="http://schemas.microsoft.com/office/drawing/2014/main" id="{AB12F775-3733-9C19-BBF6-369A094BA9E4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3286690" y="2010060"/>
                <a:ext cx="21960" cy="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11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  <p:bldP spid="151" grpId="0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8" grpId="0"/>
      <p:bldP spid="169" grpId="0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/>
      <p:bldP spid="198" grpId="0"/>
      <p:bldP spid="20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One-</a:t>
            </a:r>
            <a:r>
              <a:rPr lang="en-US" sz="2800" b="1" dirty="0" err="1"/>
              <a:t>vs</a:t>
            </a:r>
            <a:r>
              <a:rPr lang="en-US" sz="2800" b="1" dirty="0"/>
              <a:t>-all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04775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Train a logistic regression classifier               for each class    to predict the probability that           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000" y="2347615"/>
            <a:ext cx="731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 a new input    , to make a prediction, pick the class    that maximizes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212" y="1047750"/>
            <a:ext cx="970788" cy="4853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22" y="1625610"/>
            <a:ext cx="96012" cy="240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617445"/>
            <a:ext cx="754761" cy="3093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561659"/>
            <a:ext cx="178689" cy="1600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932" y="2925237"/>
            <a:ext cx="96012" cy="2400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63" y="3399090"/>
            <a:ext cx="1696212" cy="60274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47E378F-EFB6-1A4A-5EFC-D31B3D7E7B7C}"/>
                  </a:ext>
                </a:extLst>
              </p14:cNvPr>
              <p14:cNvContentPartPr/>
              <p14:nvPr/>
            </p14:nvContentPartPr>
            <p14:xfrm>
              <a:off x="5577730" y="887580"/>
              <a:ext cx="518760" cy="453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47E378F-EFB6-1A4A-5EFC-D31B3D7E7B7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68730" y="878940"/>
                <a:ext cx="536400" cy="47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630480D1-62E1-BC71-65E4-3CC7ED5D1C14}"/>
              </a:ext>
            </a:extLst>
          </p:cNvPr>
          <p:cNvGrpSpPr/>
          <p:nvPr/>
        </p:nvGrpSpPr>
        <p:grpSpPr>
          <a:xfrm>
            <a:off x="5454250" y="1453860"/>
            <a:ext cx="2147400" cy="68760"/>
            <a:chOff x="5454250" y="1453860"/>
            <a:chExt cx="2147400" cy="6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F72A0C6-3C52-8AC1-2EBB-CB9342EDE6DC}"/>
                    </a:ext>
                  </a:extLst>
                </p14:cNvPr>
                <p14:cNvContentPartPr/>
                <p14:nvPr/>
              </p14:nvContentPartPr>
              <p14:xfrm>
                <a:off x="5454250" y="1472940"/>
                <a:ext cx="1032480" cy="49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F72A0C6-3C52-8AC1-2EBB-CB9342EDE6D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45610" y="1463940"/>
                  <a:ext cx="10501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CC9C6DF-6C21-E035-394E-6FC80FD674EC}"/>
                    </a:ext>
                  </a:extLst>
                </p14:cNvPr>
                <p14:cNvContentPartPr/>
                <p14:nvPr/>
              </p14:nvContentPartPr>
              <p14:xfrm>
                <a:off x="6527410" y="1453860"/>
                <a:ext cx="1074240" cy="32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CC9C6DF-6C21-E035-394E-6FC80FD674E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518770" y="1445220"/>
                  <a:ext cx="109188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1399F2-F31E-1AA4-4A9E-2C46AE4DE959}"/>
              </a:ext>
            </a:extLst>
          </p:cNvPr>
          <p:cNvGrpSpPr/>
          <p:nvPr/>
        </p:nvGrpSpPr>
        <p:grpSpPr>
          <a:xfrm>
            <a:off x="577330" y="1948860"/>
            <a:ext cx="6337800" cy="109800"/>
            <a:chOff x="577330" y="1948860"/>
            <a:chExt cx="6337800" cy="10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392B62B-384D-F45A-6D55-46643D6ABBED}"/>
                    </a:ext>
                  </a:extLst>
                </p14:cNvPr>
                <p14:cNvContentPartPr/>
                <p14:nvPr/>
              </p14:nvContentPartPr>
              <p14:xfrm>
                <a:off x="577330" y="1948860"/>
                <a:ext cx="6162480" cy="109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392B62B-384D-F45A-6D55-46643D6ABBE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68690" y="1939860"/>
                  <a:ext cx="61801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B2139E7-327C-F520-A145-36EB3FD67DF7}"/>
                    </a:ext>
                  </a:extLst>
                </p14:cNvPr>
                <p14:cNvContentPartPr/>
                <p14:nvPr/>
              </p14:nvContentPartPr>
              <p14:xfrm>
                <a:off x="6914770" y="1955700"/>
                <a:ext cx="3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B2139E7-327C-F520-A145-36EB3FD67DF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906130" y="19467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5EABB8A-B032-BF4F-74BF-9FC29109E7F4}"/>
                  </a:ext>
                </a:extLst>
              </p14:cNvPr>
              <p14:cNvContentPartPr/>
              <p14:nvPr/>
            </p14:nvContentPartPr>
            <p14:xfrm>
              <a:off x="539530" y="2856780"/>
              <a:ext cx="1186920" cy="187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5EABB8A-B032-BF4F-74BF-9FC29109E7F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30890" y="2847780"/>
                <a:ext cx="12045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1D1DC80-3F70-ED89-FA87-D20C35DDE318}"/>
                  </a:ext>
                </a:extLst>
              </p14:cNvPr>
              <p14:cNvContentPartPr/>
              <p14:nvPr/>
            </p14:nvContentPartPr>
            <p14:xfrm>
              <a:off x="2768290" y="2800260"/>
              <a:ext cx="329400" cy="327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1D1DC80-3F70-ED89-FA87-D20C35DDE31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759650" y="2791260"/>
                <a:ext cx="34704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26908D2-FDD9-620B-5D2F-3AEAA5A211BA}"/>
                  </a:ext>
                </a:extLst>
              </p14:cNvPr>
              <p14:cNvContentPartPr/>
              <p14:nvPr/>
            </p14:nvContentPartPr>
            <p14:xfrm>
              <a:off x="3212890" y="2780100"/>
              <a:ext cx="2982240" cy="78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26908D2-FDD9-620B-5D2F-3AEAA5A211B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204250" y="2771100"/>
                <a:ext cx="2999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19BC374-867B-BD56-E35F-4580EBCA473C}"/>
                  </a:ext>
                </a:extLst>
              </p14:cNvPr>
              <p14:cNvContentPartPr/>
              <p14:nvPr/>
            </p14:nvContentPartPr>
            <p14:xfrm>
              <a:off x="6597250" y="2812860"/>
              <a:ext cx="60372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19BC374-867B-BD56-E35F-4580EBCA473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588610" y="2803860"/>
                <a:ext cx="6213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10D0A1C-7E58-F2FA-873D-D8D02BD35C3F}"/>
                  </a:ext>
                </a:extLst>
              </p14:cNvPr>
              <p14:cNvContentPartPr/>
              <p14:nvPr/>
            </p14:nvContentPartPr>
            <p14:xfrm>
              <a:off x="482290" y="3216060"/>
              <a:ext cx="927720" cy="291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10D0A1C-7E58-F2FA-873D-D8D02BD35C3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73650" y="3207420"/>
                <a:ext cx="9453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13F9E3C-E366-769F-BE39-8178676D0569}"/>
                  </a:ext>
                </a:extLst>
              </p14:cNvPr>
              <p14:cNvContentPartPr/>
              <p14:nvPr/>
            </p14:nvContentPartPr>
            <p14:xfrm>
              <a:off x="799810" y="3972060"/>
              <a:ext cx="2153160" cy="601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13F9E3C-E366-769F-BE39-8178676D056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91170" y="3963420"/>
                <a:ext cx="21708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3E5CBC7-9BB4-CBD6-2E2B-2D2B036E8E9B}"/>
                  </a:ext>
                </a:extLst>
              </p14:cNvPr>
              <p14:cNvContentPartPr/>
              <p14:nvPr/>
            </p14:nvContentPartPr>
            <p14:xfrm>
              <a:off x="606850" y="3236940"/>
              <a:ext cx="2597040" cy="9342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3E5CBC7-9BB4-CBD6-2E2B-2D2B036E8E9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97850" y="3228300"/>
                <a:ext cx="2614680" cy="95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438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413414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Classification:    y   =   0   or   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64324" y="1276350"/>
            <a:ext cx="4424551" cy="584775"/>
            <a:chOff x="1671449" y="3253085"/>
            <a:chExt cx="4424551" cy="584775"/>
          </a:xfrm>
        </p:grpSpPr>
        <p:sp>
          <p:nvSpPr>
            <p:cNvPr id="18" name="TextBox 17"/>
            <p:cNvSpPr txBox="1"/>
            <p:nvPr/>
          </p:nvSpPr>
          <p:spPr>
            <a:xfrm>
              <a:off x="2743200" y="3253085"/>
              <a:ext cx="335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can be &gt; 1 or &lt; 0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1449" y="3362677"/>
              <a:ext cx="982215" cy="443155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457200" y="2672775"/>
            <a:ext cx="6311264" cy="584775"/>
            <a:chOff x="457200" y="2672775"/>
            <a:chExt cx="6311264" cy="584775"/>
          </a:xfrm>
        </p:grpSpPr>
        <p:sp>
          <p:nvSpPr>
            <p:cNvPr id="21" name="TextBox 20"/>
            <p:cNvSpPr txBox="1"/>
            <p:nvPr/>
          </p:nvSpPr>
          <p:spPr>
            <a:xfrm>
              <a:off x="457200" y="2672775"/>
              <a:ext cx="5638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Logistic Regression: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9286" y="2747567"/>
              <a:ext cx="2559178" cy="43519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2E697F3-6D54-9837-3CF9-E8E502A27FFB}"/>
                  </a:ext>
                </a:extLst>
              </p14:cNvPr>
              <p14:cNvContentPartPr/>
              <p14:nvPr/>
            </p14:nvContentPartPr>
            <p14:xfrm>
              <a:off x="596770" y="951300"/>
              <a:ext cx="2181960" cy="14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2E697F3-6D54-9837-3CF9-E8E502A27F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7770" y="942660"/>
                <a:ext cx="219960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F614B92F-6232-E90C-2363-0D3B4FB30A6A}"/>
              </a:ext>
            </a:extLst>
          </p:cNvPr>
          <p:cNvGrpSpPr/>
          <p:nvPr/>
        </p:nvGrpSpPr>
        <p:grpSpPr>
          <a:xfrm>
            <a:off x="6339850" y="183420"/>
            <a:ext cx="298440" cy="373680"/>
            <a:chOff x="6339850" y="183420"/>
            <a:chExt cx="298440" cy="37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D3ECA9D-3EFD-9335-33F6-6D52370B6575}"/>
                    </a:ext>
                  </a:extLst>
                </p14:cNvPr>
                <p14:cNvContentPartPr/>
                <p14:nvPr/>
              </p14:nvContentPartPr>
              <p14:xfrm>
                <a:off x="6339850" y="183420"/>
                <a:ext cx="99360" cy="254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D3ECA9D-3EFD-9335-33F6-6D52370B657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31210" y="174780"/>
                  <a:ext cx="1170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A79DD98-3A4A-4069-9B8A-70D07700FE8B}"/>
                    </a:ext>
                  </a:extLst>
                </p14:cNvPr>
                <p14:cNvContentPartPr/>
                <p14:nvPr/>
              </p14:nvContentPartPr>
              <p14:xfrm>
                <a:off x="6507610" y="414900"/>
                <a:ext cx="84960" cy="142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A79DD98-3A4A-4069-9B8A-70D07700FE8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98970" y="406260"/>
                  <a:ext cx="1026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12E28D6-4D51-DAE4-B22F-2EC0F5E8821A}"/>
                    </a:ext>
                  </a:extLst>
                </p14:cNvPr>
                <p14:cNvContentPartPr/>
                <p14:nvPr/>
              </p14:nvContentPartPr>
              <p14:xfrm>
                <a:off x="6508690" y="475740"/>
                <a:ext cx="129600" cy="7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12E28D6-4D51-DAE4-B22F-2EC0F5E8821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99690" y="466740"/>
                  <a:ext cx="14724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1F42E5C-4516-B066-34A0-846E7744401A}"/>
                  </a:ext>
                </a:extLst>
              </p14:cNvPr>
              <p14:cNvContentPartPr/>
              <p14:nvPr/>
            </p14:nvContentPartPr>
            <p14:xfrm>
              <a:off x="6832330" y="296100"/>
              <a:ext cx="77760" cy="1800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1F42E5C-4516-B066-34A0-846E7744401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23690" y="287460"/>
                <a:ext cx="954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D057A00-06D0-6FCF-DEC1-4B3B420B8306}"/>
                  </a:ext>
                </a:extLst>
              </p14:cNvPr>
              <p14:cNvContentPartPr/>
              <p14:nvPr/>
            </p14:nvContentPartPr>
            <p14:xfrm>
              <a:off x="6971290" y="316980"/>
              <a:ext cx="64800" cy="114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D057A00-06D0-6FCF-DEC1-4B3B420B830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62290" y="308340"/>
                <a:ext cx="824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C1E47C8-9789-350D-D26F-6032077B7271}"/>
                  </a:ext>
                </a:extLst>
              </p14:cNvPr>
              <p14:cNvContentPartPr/>
              <p14:nvPr/>
            </p14:nvContentPartPr>
            <p14:xfrm>
              <a:off x="6685090" y="209340"/>
              <a:ext cx="153720" cy="247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C1E47C8-9789-350D-D26F-6032077B727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76450" y="200340"/>
                <a:ext cx="17136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EDE9880-4A56-A8D7-3813-4492E16E6BB4}"/>
                  </a:ext>
                </a:extLst>
              </p14:cNvPr>
              <p14:cNvContentPartPr/>
              <p14:nvPr/>
            </p14:nvContentPartPr>
            <p14:xfrm>
              <a:off x="7149850" y="241020"/>
              <a:ext cx="51480" cy="324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EDE9880-4A56-A8D7-3813-4492E16E6BB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41210" y="232020"/>
                <a:ext cx="691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F2AD0A9-5135-0A74-E405-13E6D937E4C9}"/>
                  </a:ext>
                </a:extLst>
              </p14:cNvPr>
              <p14:cNvContentPartPr/>
              <p14:nvPr/>
            </p14:nvContentPartPr>
            <p14:xfrm>
              <a:off x="5137090" y="323460"/>
              <a:ext cx="167400" cy="133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F2AD0A9-5135-0A74-E405-13E6D937E4C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28090" y="314820"/>
                <a:ext cx="1850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EB26929-2358-99F6-6233-9C1192998278}"/>
                  </a:ext>
                </a:extLst>
              </p14:cNvPr>
              <p14:cNvContentPartPr/>
              <p14:nvPr/>
            </p14:nvContentPartPr>
            <p14:xfrm>
              <a:off x="7333810" y="4102020"/>
              <a:ext cx="36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EB26929-2358-99F6-6233-9C119299827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325170" y="409302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6080B355-852D-A7A6-0263-E18BE07010FC}"/>
              </a:ext>
            </a:extLst>
          </p:cNvPr>
          <p:cNvGrpSpPr/>
          <p:nvPr/>
        </p:nvGrpSpPr>
        <p:grpSpPr>
          <a:xfrm>
            <a:off x="7434250" y="339300"/>
            <a:ext cx="778680" cy="283320"/>
            <a:chOff x="7434250" y="339300"/>
            <a:chExt cx="778680" cy="28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148D7CA-18AD-215F-841C-0AAEA79A6AE0}"/>
                    </a:ext>
                  </a:extLst>
                </p14:cNvPr>
                <p14:cNvContentPartPr/>
                <p14:nvPr/>
              </p14:nvContentPartPr>
              <p14:xfrm>
                <a:off x="7434250" y="431460"/>
                <a:ext cx="250200" cy="25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148D7CA-18AD-215F-841C-0AAEA79A6AE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25250" y="422820"/>
                  <a:ext cx="2678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6329559-08DE-30D3-3C29-05C57CD7382B}"/>
                    </a:ext>
                  </a:extLst>
                </p14:cNvPr>
                <p14:cNvContentPartPr/>
                <p14:nvPr/>
              </p14:nvContentPartPr>
              <p14:xfrm>
                <a:off x="7611010" y="374580"/>
                <a:ext cx="3600" cy="168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6329559-08DE-30D3-3C29-05C57CD7382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602010" y="365580"/>
                  <a:ext cx="212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E86C023-0B83-E295-18FE-D0F110C49E35}"/>
                    </a:ext>
                  </a:extLst>
                </p14:cNvPr>
                <p14:cNvContentPartPr/>
                <p14:nvPr/>
              </p14:nvContentPartPr>
              <p14:xfrm>
                <a:off x="7732690" y="339300"/>
                <a:ext cx="480240" cy="283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E86C023-0B83-E295-18FE-D0F110C49E3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723690" y="330300"/>
                  <a:ext cx="497880" cy="30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DB556C4-3518-1CAA-1A22-949AA5F9C407}"/>
              </a:ext>
            </a:extLst>
          </p:cNvPr>
          <p:cNvGrpSpPr/>
          <p:nvPr/>
        </p:nvGrpSpPr>
        <p:grpSpPr>
          <a:xfrm>
            <a:off x="8599570" y="183780"/>
            <a:ext cx="468360" cy="515880"/>
            <a:chOff x="8599570" y="183780"/>
            <a:chExt cx="468360" cy="51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92CD535-90F0-F705-EC41-020D60B48FF7}"/>
                    </a:ext>
                  </a:extLst>
                </p14:cNvPr>
                <p14:cNvContentPartPr/>
                <p14:nvPr/>
              </p14:nvContentPartPr>
              <p14:xfrm>
                <a:off x="8599570" y="228420"/>
                <a:ext cx="23760" cy="227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92CD535-90F0-F705-EC41-020D60B48FF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590930" y="219420"/>
                  <a:ext cx="414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9B7DB1D-8D18-ABB2-345C-D2043D3FB16D}"/>
                    </a:ext>
                  </a:extLst>
                </p14:cNvPr>
                <p14:cNvContentPartPr/>
                <p14:nvPr/>
              </p14:nvContentPartPr>
              <p14:xfrm>
                <a:off x="8606050" y="183780"/>
                <a:ext cx="171000" cy="282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9B7DB1D-8D18-ABB2-345C-D2043D3FB16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597050" y="174780"/>
                  <a:ext cx="1886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394D4DB-E456-F3CB-FBFD-E8C1F1A19184}"/>
                    </a:ext>
                  </a:extLst>
                </p14:cNvPr>
                <p14:cNvContentPartPr/>
                <p14:nvPr/>
              </p14:nvContentPartPr>
              <p14:xfrm>
                <a:off x="8769130" y="284580"/>
                <a:ext cx="200160" cy="187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394D4DB-E456-F3CB-FBFD-E8C1F1A1918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760490" y="275580"/>
                  <a:ext cx="217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3E8620D-AC8B-9B48-D919-A439CEEB685D}"/>
                    </a:ext>
                  </a:extLst>
                </p14:cNvPr>
                <p14:cNvContentPartPr/>
                <p14:nvPr/>
              </p14:nvContentPartPr>
              <p14:xfrm>
                <a:off x="8964610" y="310860"/>
                <a:ext cx="103320" cy="388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3E8620D-AC8B-9B48-D919-A439CEEB685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955610" y="301860"/>
                  <a:ext cx="120960" cy="40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42C9528-A8E2-EEBA-BAF9-0A815DC34D28}"/>
              </a:ext>
            </a:extLst>
          </p:cNvPr>
          <p:cNvGrpSpPr/>
          <p:nvPr/>
        </p:nvGrpSpPr>
        <p:grpSpPr>
          <a:xfrm>
            <a:off x="8667250" y="717300"/>
            <a:ext cx="242280" cy="424800"/>
            <a:chOff x="8667250" y="717300"/>
            <a:chExt cx="242280" cy="42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AD13273-3947-C00A-F84F-97334B072707}"/>
                    </a:ext>
                  </a:extLst>
                </p14:cNvPr>
                <p14:cNvContentPartPr/>
                <p14:nvPr/>
              </p14:nvContentPartPr>
              <p14:xfrm>
                <a:off x="8667250" y="717300"/>
                <a:ext cx="238320" cy="212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AD13273-3947-C00A-F84F-97334B07270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58610" y="708300"/>
                  <a:ext cx="2559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294756D-794E-4172-F22C-2D6542BC24E3}"/>
                    </a:ext>
                  </a:extLst>
                </p14:cNvPr>
                <p14:cNvContentPartPr/>
                <p14:nvPr/>
              </p14:nvContentPartPr>
              <p14:xfrm>
                <a:off x="8781010" y="806220"/>
                <a:ext cx="96480" cy="2919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294756D-794E-4172-F22C-2D6542BC24E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772370" y="797220"/>
                  <a:ext cx="1141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3EEC518-4511-5F96-5E97-C02385AA0BF9}"/>
                    </a:ext>
                  </a:extLst>
                </p14:cNvPr>
                <p14:cNvContentPartPr/>
                <p14:nvPr/>
              </p14:nvContentPartPr>
              <p14:xfrm>
                <a:off x="8812690" y="736380"/>
                <a:ext cx="96840" cy="3744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3EEC518-4511-5F96-5E97-C02385AA0BF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803690" y="727380"/>
                  <a:ext cx="11448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8218062-7595-319F-A423-AF46DA22CACC}"/>
                    </a:ext>
                  </a:extLst>
                </p14:cNvPr>
                <p14:cNvContentPartPr/>
                <p14:nvPr/>
              </p14:nvContentPartPr>
              <p14:xfrm>
                <a:off x="8777770" y="812340"/>
                <a:ext cx="87120" cy="329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8218062-7595-319F-A423-AF46DA22CAC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769130" y="803700"/>
                  <a:ext cx="104760" cy="34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9FC3C0E-BC14-AFB6-6A47-8E069801A76E}"/>
              </a:ext>
            </a:extLst>
          </p:cNvPr>
          <p:cNvGrpSpPr/>
          <p:nvPr/>
        </p:nvGrpSpPr>
        <p:grpSpPr>
          <a:xfrm>
            <a:off x="3130450" y="456660"/>
            <a:ext cx="1326240" cy="573120"/>
            <a:chOff x="3130450" y="456660"/>
            <a:chExt cx="1326240" cy="57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B7D2377-E8EB-3152-84CF-C757B8343762}"/>
                    </a:ext>
                  </a:extLst>
                </p14:cNvPr>
                <p14:cNvContentPartPr/>
                <p14:nvPr/>
              </p14:nvContentPartPr>
              <p14:xfrm>
                <a:off x="3130450" y="986220"/>
                <a:ext cx="1180800" cy="435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B7D2377-E8EB-3152-84CF-C757B834376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21450" y="977220"/>
                  <a:ext cx="11984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7C340C7-DB21-8BAF-6615-345FBFB1E80F}"/>
                    </a:ext>
                  </a:extLst>
                </p14:cNvPr>
                <p14:cNvContentPartPr/>
                <p14:nvPr/>
              </p14:nvContentPartPr>
              <p14:xfrm>
                <a:off x="4024330" y="456660"/>
                <a:ext cx="432360" cy="565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7C340C7-DB21-8BAF-6615-345FBFB1E80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15330" y="448020"/>
                  <a:ext cx="450000" cy="58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40A94E3-4C20-6C44-8729-3808149A40C5}"/>
              </a:ext>
            </a:extLst>
          </p:cNvPr>
          <p:cNvGrpSpPr/>
          <p:nvPr/>
        </p:nvGrpSpPr>
        <p:grpSpPr>
          <a:xfrm>
            <a:off x="4982650" y="207180"/>
            <a:ext cx="1183320" cy="835560"/>
            <a:chOff x="4982650" y="207180"/>
            <a:chExt cx="1183320" cy="83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0618FAA-F341-F68E-C655-86ABC6159C5E}"/>
                    </a:ext>
                  </a:extLst>
                </p14:cNvPr>
                <p14:cNvContentPartPr/>
                <p14:nvPr/>
              </p14:nvContentPartPr>
              <p14:xfrm>
                <a:off x="6031330" y="241020"/>
                <a:ext cx="134640" cy="289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0618FAA-F341-F68E-C655-86ABC6159C5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022690" y="232020"/>
                  <a:ext cx="1522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035190F-F04C-1F1F-9694-099D5DE904E2}"/>
                    </a:ext>
                  </a:extLst>
                </p14:cNvPr>
                <p14:cNvContentPartPr/>
                <p14:nvPr/>
              </p14:nvContentPartPr>
              <p14:xfrm>
                <a:off x="5682850" y="368100"/>
                <a:ext cx="63000" cy="17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035190F-F04C-1F1F-9694-099D5DE904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74210" y="359100"/>
                  <a:ext cx="806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54AB1A4-0F6C-4096-DC13-F204011977D3}"/>
                    </a:ext>
                  </a:extLst>
                </p14:cNvPr>
                <p14:cNvContentPartPr/>
                <p14:nvPr/>
              </p14:nvContentPartPr>
              <p14:xfrm>
                <a:off x="5440210" y="207180"/>
                <a:ext cx="436320" cy="208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54AB1A4-0F6C-4096-DC13-F204011977D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431210" y="198540"/>
                  <a:ext cx="4539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AA20AA7-79CA-32D0-C06D-2DF8E44895FB}"/>
                    </a:ext>
                  </a:extLst>
                </p14:cNvPr>
                <p14:cNvContentPartPr/>
                <p14:nvPr/>
              </p14:nvContentPartPr>
              <p14:xfrm>
                <a:off x="4982650" y="333540"/>
                <a:ext cx="581040" cy="709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AA20AA7-79CA-32D0-C06D-2DF8E44895F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974010" y="324900"/>
                  <a:ext cx="598680" cy="72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71DB2DF-2897-8748-AF69-5D8A56E259E4}"/>
              </a:ext>
            </a:extLst>
          </p:cNvPr>
          <p:cNvGrpSpPr/>
          <p:nvPr/>
        </p:nvGrpSpPr>
        <p:grpSpPr>
          <a:xfrm>
            <a:off x="1060090" y="1396620"/>
            <a:ext cx="7117560" cy="770400"/>
            <a:chOff x="1060090" y="1396620"/>
            <a:chExt cx="7117560" cy="77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95E1177-0B0C-337F-5123-037DD5EF9EEA}"/>
                    </a:ext>
                  </a:extLst>
                </p14:cNvPr>
                <p14:cNvContentPartPr/>
                <p14:nvPr/>
              </p14:nvContentPartPr>
              <p14:xfrm>
                <a:off x="1060090" y="1892700"/>
                <a:ext cx="825120" cy="63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95E1177-0B0C-337F-5123-037DD5EF9EE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51450" y="1884060"/>
                  <a:ext cx="8427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5034E23-6939-823B-E1A2-53274D0B3376}"/>
                    </a:ext>
                  </a:extLst>
                </p14:cNvPr>
                <p14:cNvContentPartPr/>
                <p14:nvPr/>
              </p14:nvContentPartPr>
              <p14:xfrm>
                <a:off x="3454090" y="1891260"/>
                <a:ext cx="285120" cy="20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5034E23-6939-823B-E1A2-53274D0B337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45450" y="1882620"/>
                  <a:ext cx="3027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2F07F84-3E9B-78BB-3706-E55E8F9D97D8}"/>
                    </a:ext>
                  </a:extLst>
                </p14:cNvPr>
                <p14:cNvContentPartPr/>
                <p14:nvPr/>
              </p14:nvContentPartPr>
              <p14:xfrm>
                <a:off x="5511490" y="1472940"/>
                <a:ext cx="360" cy="3319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2F07F84-3E9B-78BB-3706-E55E8F9D97D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502850" y="1463940"/>
                  <a:ext cx="180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12BC8A8-F1BC-4C8C-2768-5547346B3A9C}"/>
                    </a:ext>
                  </a:extLst>
                </p14:cNvPr>
                <p14:cNvContentPartPr/>
                <p14:nvPr/>
              </p14:nvContentPartPr>
              <p14:xfrm>
                <a:off x="5488450" y="1396620"/>
                <a:ext cx="218160" cy="329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12BC8A8-F1BC-4C8C-2768-5547346B3A9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79810" y="1387620"/>
                  <a:ext cx="2358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7332BC5-046E-6332-AD42-7201C6B9EF47}"/>
                    </a:ext>
                  </a:extLst>
                </p14:cNvPr>
                <p14:cNvContentPartPr/>
                <p14:nvPr/>
              </p14:nvContentPartPr>
              <p14:xfrm>
                <a:off x="5689330" y="1565820"/>
                <a:ext cx="329040" cy="248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7332BC5-046E-6332-AD42-7201C6B9EF4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80330" y="1557180"/>
                  <a:ext cx="3466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F36E999-0C5D-9998-EC4C-818CC15F163F}"/>
                    </a:ext>
                  </a:extLst>
                </p14:cNvPr>
                <p14:cNvContentPartPr/>
                <p14:nvPr/>
              </p14:nvContentPartPr>
              <p14:xfrm>
                <a:off x="5998210" y="1534140"/>
                <a:ext cx="923040" cy="632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F36E999-0C5D-9998-EC4C-818CC15F163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89570" y="1525140"/>
                  <a:ext cx="94068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2258D01-35B0-DE5B-A0E0-79937D77B8E8}"/>
                    </a:ext>
                  </a:extLst>
                </p14:cNvPr>
                <p14:cNvContentPartPr/>
                <p14:nvPr/>
              </p14:nvContentPartPr>
              <p14:xfrm>
                <a:off x="6892450" y="1547820"/>
                <a:ext cx="173880" cy="256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2258D01-35B0-DE5B-A0E0-79937D77B8E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883810" y="1538820"/>
                  <a:ext cx="1915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65802A5-5C35-0959-9187-6B5B08124643}"/>
                    </a:ext>
                  </a:extLst>
                </p14:cNvPr>
                <p14:cNvContentPartPr/>
                <p14:nvPr/>
              </p14:nvContentPartPr>
              <p14:xfrm>
                <a:off x="7292410" y="1503900"/>
                <a:ext cx="157680" cy="306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65802A5-5C35-0959-9187-6B5B0812464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283770" y="1495260"/>
                  <a:ext cx="17532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68E1859-79F4-A1B0-8A49-CC48EC46B453}"/>
                    </a:ext>
                  </a:extLst>
                </p14:cNvPr>
                <p14:cNvContentPartPr/>
                <p14:nvPr/>
              </p14:nvContentPartPr>
              <p14:xfrm>
                <a:off x="7543330" y="1555380"/>
                <a:ext cx="6840" cy="2476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68E1859-79F4-A1B0-8A49-CC48EC46B45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34690" y="1546740"/>
                  <a:ext cx="244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986D543-A917-0B35-5199-FA5CC3862152}"/>
                    </a:ext>
                  </a:extLst>
                </p14:cNvPr>
                <p14:cNvContentPartPr/>
                <p14:nvPr/>
              </p14:nvContentPartPr>
              <p14:xfrm>
                <a:off x="7549810" y="1466460"/>
                <a:ext cx="360" cy="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986D543-A917-0B35-5199-FA5CC38621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541170" y="14574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781C41C-B082-570F-15E5-BA1568BE815D}"/>
                    </a:ext>
                  </a:extLst>
                </p14:cNvPr>
                <p14:cNvContentPartPr/>
                <p14:nvPr/>
              </p14:nvContentPartPr>
              <p14:xfrm>
                <a:off x="7584730" y="1530180"/>
                <a:ext cx="257760" cy="2764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781C41C-B082-570F-15E5-BA1568BE815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576090" y="1521540"/>
                  <a:ext cx="2754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7719A64-2F7D-14D3-0F6E-98A70D4F3675}"/>
                    </a:ext>
                  </a:extLst>
                </p14:cNvPr>
                <p14:cNvContentPartPr/>
                <p14:nvPr/>
              </p14:nvContentPartPr>
              <p14:xfrm>
                <a:off x="7866610" y="1489140"/>
                <a:ext cx="311040" cy="314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7719A64-2F7D-14D3-0F6E-98A70D4F367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857970" y="1480140"/>
                  <a:ext cx="32868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A5C8689-B2BE-3615-CA6F-E1226AF95A10}"/>
                    </a:ext>
                  </a:extLst>
                </p14:cNvPr>
                <p14:cNvContentPartPr/>
                <p14:nvPr/>
              </p14:nvContentPartPr>
              <p14:xfrm>
                <a:off x="1098610" y="1746180"/>
                <a:ext cx="4280040" cy="2995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A5C8689-B2BE-3615-CA6F-E1226AF95A1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89610" y="1737180"/>
                  <a:ext cx="4297680" cy="31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E37808F-0C01-B868-80E2-7D6E042E2D1D}"/>
                  </a:ext>
                </a:extLst>
              </p14:cNvPr>
              <p14:cNvContentPartPr/>
              <p14:nvPr/>
            </p14:nvContentPartPr>
            <p14:xfrm>
              <a:off x="590290" y="3327300"/>
              <a:ext cx="2939760" cy="392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E37808F-0C01-B868-80E2-7D6E042E2D1D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81290" y="3318300"/>
                <a:ext cx="295740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27731FD-1264-9886-0A6A-CABF43E59EF9}"/>
                  </a:ext>
                </a:extLst>
              </p14:cNvPr>
              <p14:cNvContentPartPr/>
              <p14:nvPr/>
            </p14:nvContentPartPr>
            <p14:xfrm>
              <a:off x="4099210" y="2525220"/>
              <a:ext cx="2880360" cy="7761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27731FD-1264-9886-0A6A-CABF43E59EF9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090570" y="2516220"/>
                <a:ext cx="2898000" cy="79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4665B779-F94C-31DB-4326-3EDDE83B92E2}"/>
              </a:ext>
            </a:extLst>
          </p:cNvPr>
          <p:cNvGrpSpPr/>
          <p:nvPr/>
        </p:nvGrpSpPr>
        <p:grpSpPr>
          <a:xfrm>
            <a:off x="4366330" y="3365100"/>
            <a:ext cx="2386080" cy="585000"/>
            <a:chOff x="4366330" y="3365100"/>
            <a:chExt cx="2386080" cy="58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021618A-A3F6-B866-2C27-89A116442662}"/>
                    </a:ext>
                  </a:extLst>
                </p14:cNvPr>
                <p14:cNvContentPartPr/>
                <p14:nvPr/>
              </p14:nvContentPartPr>
              <p14:xfrm>
                <a:off x="5262010" y="3463020"/>
                <a:ext cx="163800" cy="1886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021618A-A3F6-B866-2C27-89A11644266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253370" y="3454380"/>
                  <a:ext cx="1814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4970498-BB1E-CC10-D4DE-AE891BD1D2BD}"/>
                    </a:ext>
                  </a:extLst>
                </p14:cNvPr>
                <p14:cNvContentPartPr/>
                <p14:nvPr/>
              </p14:nvContentPartPr>
              <p14:xfrm>
                <a:off x="5517970" y="3606660"/>
                <a:ext cx="360" cy="115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4970498-BB1E-CC10-D4DE-AE891BD1D2B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508970" y="3597660"/>
                  <a:ext cx="180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097A155-B1A3-BDDE-D1FD-03FA43628710}"/>
                    </a:ext>
                  </a:extLst>
                </p14:cNvPr>
                <p14:cNvContentPartPr/>
                <p14:nvPr/>
              </p14:nvContentPartPr>
              <p14:xfrm>
                <a:off x="5651530" y="3435300"/>
                <a:ext cx="78840" cy="190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097A155-B1A3-BDDE-D1FD-03FA4362871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642530" y="3426300"/>
                  <a:ext cx="964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9752ABB-F2CC-289E-BEAB-2B8A1C75E858}"/>
                    </a:ext>
                  </a:extLst>
                </p14:cNvPr>
                <p14:cNvContentPartPr/>
                <p14:nvPr/>
              </p14:nvContentPartPr>
              <p14:xfrm>
                <a:off x="5689330" y="3365100"/>
                <a:ext cx="171720" cy="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9752ABB-F2CC-289E-BEAB-2B8A1C75E85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680330" y="3356100"/>
                  <a:ext cx="189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E4D37CA-D8A1-5474-4CCC-8892B580D941}"/>
                    </a:ext>
                  </a:extLst>
                </p14:cNvPr>
                <p14:cNvContentPartPr/>
                <p14:nvPr/>
              </p14:nvContentPartPr>
              <p14:xfrm>
                <a:off x="4676290" y="3758220"/>
                <a:ext cx="829080" cy="262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E4D37CA-D8A1-5474-4CCC-8892B580D94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667650" y="3749580"/>
                  <a:ext cx="8467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178161B-E30E-4868-DCBC-954913AC30EA}"/>
                    </a:ext>
                  </a:extLst>
                </p14:cNvPr>
                <p14:cNvContentPartPr/>
                <p14:nvPr/>
              </p14:nvContentPartPr>
              <p14:xfrm>
                <a:off x="4670530" y="3606660"/>
                <a:ext cx="149400" cy="2109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178161B-E30E-4868-DCBC-954913AC30E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61530" y="3597660"/>
                  <a:ext cx="1670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BD33934-46E8-64E3-0846-5E691E0873A7}"/>
                    </a:ext>
                  </a:extLst>
                </p14:cNvPr>
                <p14:cNvContentPartPr/>
                <p14:nvPr/>
              </p14:nvContentPartPr>
              <p14:xfrm>
                <a:off x="5600410" y="3485700"/>
                <a:ext cx="39600" cy="4644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BD33934-46E8-64E3-0846-5E691E0873A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591770" y="3477060"/>
                  <a:ext cx="5724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C57E243-9D96-F5E3-1FF9-237DBDE69281}"/>
                    </a:ext>
                  </a:extLst>
                </p14:cNvPr>
                <p14:cNvContentPartPr/>
                <p14:nvPr/>
              </p14:nvContentPartPr>
              <p14:xfrm>
                <a:off x="5682850" y="3683700"/>
                <a:ext cx="729720" cy="759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C57E243-9D96-F5E3-1FF9-237DBDE6928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674210" y="3675060"/>
                  <a:ext cx="747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893744F-F823-46EF-CDC2-AED8BE397187}"/>
                    </a:ext>
                  </a:extLst>
                </p14:cNvPr>
                <p14:cNvContentPartPr/>
                <p14:nvPr/>
              </p14:nvContentPartPr>
              <p14:xfrm>
                <a:off x="6292690" y="3555540"/>
                <a:ext cx="154440" cy="280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893744F-F823-46EF-CDC2-AED8BE39718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283690" y="3546900"/>
                  <a:ext cx="1720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302F59E-0B27-08AB-0702-BAD65954D0FE}"/>
                    </a:ext>
                  </a:extLst>
                </p14:cNvPr>
                <p14:cNvContentPartPr/>
                <p14:nvPr/>
              </p14:nvContentPartPr>
              <p14:xfrm>
                <a:off x="6685450" y="3492540"/>
                <a:ext cx="66960" cy="432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302F59E-0B27-08AB-0702-BAD65954D0F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676450" y="3483900"/>
                  <a:ext cx="8460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D698524-9401-1A91-0DB1-097E1674C3BD}"/>
                    </a:ext>
                  </a:extLst>
                </p14:cNvPr>
                <p14:cNvContentPartPr/>
                <p14:nvPr/>
              </p14:nvContentPartPr>
              <p14:xfrm>
                <a:off x="4366330" y="3559140"/>
                <a:ext cx="286920" cy="3024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D698524-9401-1A91-0DB1-097E1674C3B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357690" y="3550140"/>
                  <a:ext cx="304560" cy="32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CA8F937-C368-E6E1-A65A-25249E51EF3A}"/>
              </a:ext>
            </a:extLst>
          </p:cNvPr>
          <p:cNvGrpSpPr/>
          <p:nvPr/>
        </p:nvGrpSpPr>
        <p:grpSpPr>
          <a:xfrm>
            <a:off x="495250" y="3479580"/>
            <a:ext cx="2126880" cy="1188000"/>
            <a:chOff x="495250" y="3479580"/>
            <a:chExt cx="2126880" cy="118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909F4FA-C7DD-66B8-375B-0CA10F2269DA}"/>
                    </a:ext>
                  </a:extLst>
                </p14:cNvPr>
                <p14:cNvContentPartPr/>
                <p14:nvPr/>
              </p14:nvContentPartPr>
              <p14:xfrm>
                <a:off x="999970" y="3479580"/>
                <a:ext cx="174960" cy="3870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909F4FA-C7DD-66B8-375B-0CA10F2269D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91330" y="3470580"/>
                  <a:ext cx="1926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4091B9E-7C8D-18CF-4717-0E5F308F5A2C}"/>
                    </a:ext>
                  </a:extLst>
                </p14:cNvPr>
                <p14:cNvContentPartPr/>
                <p14:nvPr/>
              </p14:nvContentPartPr>
              <p14:xfrm>
                <a:off x="831490" y="3739860"/>
                <a:ext cx="286560" cy="318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4091B9E-7C8D-18CF-4717-0E5F308F5A2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22490" y="3731220"/>
                  <a:ext cx="30420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58CC4D7-98A1-3153-89A9-8897EA23B556}"/>
                    </a:ext>
                  </a:extLst>
                </p14:cNvPr>
                <p14:cNvContentPartPr/>
                <p14:nvPr/>
              </p14:nvContentPartPr>
              <p14:xfrm>
                <a:off x="495250" y="4158540"/>
                <a:ext cx="281520" cy="377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58CC4D7-98A1-3153-89A9-8897EA23B5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86250" y="4149540"/>
                  <a:ext cx="29916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F794DF2-DE85-6493-2238-EC755170F678}"/>
                    </a:ext>
                  </a:extLst>
                </p14:cNvPr>
                <p14:cNvContentPartPr/>
                <p14:nvPr/>
              </p14:nvContentPartPr>
              <p14:xfrm>
                <a:off x="748330" y="4323060"/>
                <a:ext cx="140760" cy="1904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F794DF2-DE85-6493-2238-EC755170F67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39690" y="4314420"/>
                  <a:ext cx="1584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C8BAAA4-61BA-ED71-B5DB-CA36E0601745}"/>
                    </a:ext>
                  </a:extLst>
                </p14:cNvPr>
                <p14:cNvContentPartPr/>
                <p14:nvPr/>
              </p14:nvContentPartPr>
              <p14:xfrm>
                <a:off x="968650" y="4311540"/>
                <a:ext cx="42480" cy="1598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C8BAAA4-61BA-ED71-B5DB-CA36E060174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60010" y="4302540"/>
                  <a:ext cx="601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BD7FEB5-5489-9A52-9C52-9FD35823BB26}"/>
                    </a:ext>
                  </a:extLst>
                </p14:cNvPr>
                <p14:cNvContentPartPr/>
                <p14:nvPr/>
              </p14:nvContentPartPr>
              <p14:xfrm>
                <a:off x="1086730" y="4285980"/>
                <a:ext cx="98640" cy="2361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BD7FEB5-5489-9A52-9C52-9FD35823BB2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77730" y="4276980"/>
                  <a:ext cx="1162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E409BA2-EE62-8D52-0B2F-4D4721B57898}"/>
                    </a:ext>
                  </a:extLst>
                </p14:cNvPr>
                <p14:cNvContentPartPr/>
                <p14:nvPr/>
              </p14:nvContentPartPr>
              <p14:xfrm>
                <a:off x="1237930" y="4285980"/>
                <a:ext cx="360" cy="2221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E409BA2-EE62-8D52-0B2F-4D4721B5789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229290" y="4276980"/>
                  <a:ext cx="180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00437DB-2D50-D0F8-2FC2-043305630025}"/>
                    </a:ext>
                  </a:extLst>
                </p14:cNvPr>
                <p14:cNvContentPartPr/>
                <p14:nvPr/>
              </p14:nvContentPartPr>
              <p14:xfrm>
                <a:off x="1193650" y="4171860"/>
                <a:ext cx="360" cy="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00437DB-2D50-D0F8-2FC2-04330563002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84650" y="41628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B2C315D-94A6-7441-359B-D051960C3AAF}"/>
                    </a:ext>
                  </a:extLst>
                </p14:cNvPr>
                <p14:cNvContentPartPr/>
                <p14:nvPr/>
              </p14:nvContentPartPr>
              <p14:xfrm>
                <a:off x="1288690" y="4226940"/>
                <a:ext cx="191520" cy="4406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B2C315D-94A6-7441-359B-D051960C3AA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280050" y="4218300"/>
                  <a:ext cx="20916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2A165D3-64CE-54AE-C8E7-0918D34885EB}"/>
                    </a:ext>
                  </a:extLst>
                </p14:cNvPr>
                <p14:cNvContentPartPr/>
                <p14:nvPr/>
              </p14:nvContentPartPr>
              <p14:xfrm>
                <a:off x="1557610" y="4241700"/>
                <a:ext cx="19080" cy="1472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2A165D3-64CE-54AE-C8E7-0918D34885E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548970" y="4232700"/>
                  <a:ext cx="367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7023EF4-083D-C805-FC6D-B5F95C1D0B7F}"/>
                    </a:ext>
                  </a:extLst>
                </p14:cNvPr>
                <p14:cNvContentPartPr/>
                <p14:nvPr/>
              </p14:nvContentPartPr>
              <p14:xfrm>
                <a:off x="1612690" y="4114620"/>
                <a:ext cx="360" cy="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7023EF4-083D-C805-FC6D-B5F95C1D0B7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03690" y="41056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3FAAA90-1D7C-4635-2E7E-33A565A6E20F}"/>
                    </a:ext>
                  </a:extLst>
                </p14:cNvPr>
                <p14:cNvContentPartPr/>
                <p14:nvPr/>
              </p14:nvContentPartPr>
              <p14:xfrm>
                <a:off x="1642570" y="4258980"/>
                <a:ext cx="182520" cy="1616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3FAAA90-1D7C-4635-2E7E-33A565A6E20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633930" y="4250340"/>
                  <a:ext cx="2001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F084A90-EA5C-81D1-86B3-E953E51A5BC1}"/>
                    </a:ext>
                  </a:extLst>
                </p14:cNvPr>
                <p14:cNvContentPartPr/>
                <p14:nvPr/>
              </p14:nvContentPartPr>
              <p14:xfrm>
                <a:off x="1795210" y="4259700"/>
                <a:ext cx="172080" cy="1443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F084A90-EA5C-81D1-86B3-E953E51A5BC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786210" y="4251060"/>
                  <a:ext cx="1897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DE1A049-9EFA-57A6-5C36-FA3656F5ED22}"/>
                    </a:ext>
                  </a:extLst>
                </p14:cNvPr>
                <p14:cNvContentPartPr/>
                <p14:nvPr/>
              </p14:nvContentPartPr>
              <p14:xfrm>
                <a:off x="2014450" y="4158900"/>
                <a:ext cx="42840" cy="1897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DE1A049-9EFA-57A6-5C36-FA3656F5ED2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005810" y="4150260"/>
                  <a:ext cx="604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59081DD-E357-6FF5-3277-453689481943}"/>
                    </a:ext>
                  </a:extLst>
                </p14:cNvPr>
                <p14:cNvContentPartPr/>
                <p14:nvPr/>
              </p14:nvContentPartPr>
              <p14:xfrm>
                <a:off x="1993570" y="4260420"/>
                <a:ext cx="195840" cy="136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59081DD-E357-6FF5-3277-453689481943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984930" y="4251780"/>
                  <a:ext cx="2134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4CCD4B9-F4AF-057A-C324-359310F308AD}"/>
                    </a:ext>
                  </a:extLst>
                </p14:cNvPr>
                <p14:cNvContentPartPr/>
                <p14:nvPr/>
              </p14:nvContentPartPr>
              <p14:xfrm>
                <a:off x="2169250" y="4273380"/>
                <a:ext cx="27720" cy="500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4CCD4B9-F4AF-057A-C324-359310F308A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160250" y="4264380"/>
                  <a:ext cx="453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FDD4845-5112-1CF8-B9D3-21869F119CAF}"/>
                    </a:ext>
                  </a:extLst>
                </p14:cNvPr>
                <p14:cNvContentPartPr/>
                <p14:nvPr/>
              </p14:nvContentPartPr>
              <p14:xfrm>
                <a:off x="2183290" y="4209660"/>
                <a:ext cx="7560" cy="1267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FDD4845-5112-1CF8-B9D3-21869F119CA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174650" y="4200660"/>
                  <a:ext cx="252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1B1595C-0F99-67B5-E7F1-49B7E68A7225}"/>
                    </a:ext>
                  </a:extLst>
                </p14:cNvPr>
                <p14:cNvContentPartPr/>
                <p14:nvPr/>
              </p14:nvContentPartPr>
              <p14:xfrm>
                <a:off x="2190490" y="4095540"/>
                <a:ext cx="360" cy="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1B1595C-0F99-67B5-E7F1-49B7E68A722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81850" y="40865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D7A5090-43F9-00F9-3DE3-0A3617A355CA}"/>
                    </a:ext>
                  </a:extLst>
                </p14:cNvPr>
                <p14:cNvContentPartPr/>
                <p14:nvPr/>
              </p14:nvContentPartPr>
              <p14:xfrm>
                <a:off x="2220730" y="4207500"/>
                <a:ext cx="113760" cy="2012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D7A5090-43F9-00F9-3DE3-0A3617A355C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212090" y="4198500"/>
                  <a:ext cx="1314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3BD0906-8ED7-B29E-EEEB-0A61064E2427}"/>
                    </a:ext>
                  </a:extLst>
                </p14:cNvPr>
                <p14:cNvContentPartPr/>
                <p14:nvPr/>
              </p14:nvContentPartPr>
              <p14:xfrm>
                <a:off x="2381290" y="4235220"/>
                <a:ext cx="240840" cy="2296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3BD0906-8ED7-B29E-EEEB-0A61064E242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372290" y="4226220"/>
                  <a:ext cx="2584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1555163-2571-B790-9353-5C31A60FB623}"/>
                    </a:ext>
                  </a:extLst>
                </p14:cNvPr>
                <p14:cNvContentPartPr/>
                <p14:nvPr/>
              </p14:nvContentPartPr>
              <p14:xfrm>
                <a:off x="940210" y="3505140"/>
                <a:ext cx="209160" cy="4834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1555163-2571-B790-9353-5C31A60FB62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31570" y="3496140"/>
                  <a:ext cx="226800" cy="50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1912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709335" y="1011772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743200" y="2571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2728385" y="2638425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Hypothesis</a:t>
            </a:r>
            <a:b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E1C0BE9-1CFF-4B0A-4381-131849B2B352}"/>
                  </a:ext>
                </a:extLst>
              </p14:cNvPr>
              <p14:cNvContentPartPr/>
              <p14:nvPr/>
            </p14:nvContentPartPr>
            <p14:xfrm>
              <a:off x="2812930" y="3422370"/>
              <a:ext cx="3212640" cy="127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E1C0BE9-1CFF-4B0A-4381-131849B2B3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03930" y="3413370"/>
                <a:ext cx="3230280" cy="14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7455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468984"/>
            <a:ext cx="2361895" cy="41696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57200" y="3399532"/>
            <a:ext cx="563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Sigmoid function</a:t>
            </a:r>
          </a:p>
          <a:p>
            <a:r>
              <a:rPr lang="en-US" sz="3200" dirty="0"/>
              <a:t>Logistic function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Logistic Regression Model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3579" y="714735"/>
            <a:ext cx="1211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Want</a:t>
            </a:r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632" y="819150"/>
            <a:ext cx="1801368" cy="306324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4445166" y="1780843"/>
            <a:ext cx="3784434" cy="1843874"/>
            <a:chOff x="4445166" y="1337476"/>
            <a:chExt cx="3784434" cy="1843874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6248400" y="1337476"/>
              <a:ext cx="0" cy="1843874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445166" y="3181350"/>
              <a:ext cx="3784434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143499" y="1698931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67400" y="150474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143499" y="2472806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715000" y="227861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0.5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096000" y="3574018"/>
            <a:ext cx="33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E15512F-9146-8EF5-FD3C-275C0E79985E}"/>
                  </a:ext>
                </a:extLst>
              </p14:cNvPr>
              <p14:cNvContentPartPr/>
              <p14:nvPr/>
            </p14:nvContentPartPr>
            <p14:xfrm>
              <a:off x="1444930" y="1193580"/>
              <a:ext cx="2088000" cy="39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E15512F-9146-8EF5-FD3C-275C0E7998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35930" y="1184580"/>
                <a:ext cx="21056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CA37B32-CD77-7968-EA8B-D646F54A94A2}"/>
                  </a:ext>
                </a:extLst>
              </p14:cNvPr>
              <p14:cNvContentPartPr/>
              <p14:nvPr/>
            </p14:nvContentPartPr>
            <p14:xfrm>
              <a:off x="1996090" y="1535580"/>
              <a:ext cx="239760" cy="5158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CA37B32-CD77-7968-EA8B-D646F54A94A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87090" y="1526580"/>
                <a:ext cx="257400" cy="53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076E6BA-E203-3F3F-FEA5-DD2A9F213C44}"/>
              </a:ext>
            </a:extLst>
          </p:cNvPr>
          <p:cNvGrpSpPr/>
          <p:nvPr/>
        </p:nvGrpSpPr>
        <p:grpSpPr>
          <a:xfrm>
            <a:off x="1663450" y="4608900"/>
            <a:ext cx="2324520" cy="363240"/>
            <a:chOff x="1663450" y="4608900"/>
            <a:chExt cx="2324520" cy="36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0DA7F15-CF10-3B95-FA20-9F1B131D164F}"/>
                    </a:ext>
                  </a:extLst>
                </p14:cNvPr>
                <p14:cNvContentPartPr/>
                <p14:nvPr/>
              </p14:nvContentPartPr>
              <p14:xfrm>
                <a:off x="1663450" y="4623300"/>
                <a:ext cx="191880" cy="3128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0DA7F15-CF10-3B95-FA20-9F1B131D164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54810" y="4614300"/>
                  <a:ext cx="2095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4183E7A-61E8-32A6-885A-58E6CFB80E2C}"/>
                    </a:ext>
                  </a:extLst>
                </p14:cNvPr>
                <p14:cNvContentPartPr/>
                <p14:nvPr/>
              </p14:nvContentPartPr>
              <p14:xfrm>
                <a:off x="1896730" y="4861620"/>
                <a:ext cx="59400" cy="900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4183E7A-61E8-32A6-885A-58E6CFB80E2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87730" y="4852980"/>
                  <a:ext cx="770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C26CA1A-11A5-41C1-BA1D-F8D83361E761}"/>
                    </a:ext>
                  </a:extLst>
                </p14:cNvPr>
                <p14:cNvContentPartPr/>
                <p14:nvPr/>
              </p14:nvContentPartPr>
              <p14:xfrm>
                <a:off x="1860370" y="4895100"/>
                <a:ext cx="172440" cy="262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C26CA1A-11A5-41C1-BA1D-F8D83361E76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51370" y="4886100"/>
                  <a:ext cx="1900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D372D00-BA49-0ED7-42E5-728D32EEA624}"/>
                    </a:ext>
                  </a:extLst>
                </p14:cNvPr>
                <p14:cNvContentPartPr/>
                <p14:nvPr/>
              </p14:nvContentPartPr>
              <p14:xfrm>
                <a:off x="2088970" y="4834620"/>
                <a:ext cx="37440" cy="820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D372D00-BA49-0ED7-42E5-728D32EEA62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79970" y="4825620"/>
                  <a:ext cx="550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9869906-5400-B8C6-B535-00AB22EF3F7D}"/>
                    </a:ext>
                  </a:extLst>
                </p14:cNvPr>
                <p14:cNvContentPartPr/>
                <p14:nvPr/>
              </p14:nvContentPartPr>
              <p14:xfrm>
                <a:off x="2170690" y="4851180"/>
                <a:ext cx="26280" cy="961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9869906-5400-B8C6-B535-00AB22EF3F7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62050" y="4842180"/>
                  <a:ext cx="439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8EFE373-692F-B87F-E84F-53D2425E5F06}"/>
                    </a:ext>
                  </a:extLst>
                </p14:cNvPr>
                <p14:cNvContentPartPr/>
                <p14:nvPr/>
              </p14:nvContentPartPr>
              <p14:xfrm>
                <a:off x="2324050" y="4827060"/>
                <a:ext cx="149400" cy="118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8EFE373-692F-B87F-E84F-53D2425E5F0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15050" y="4818060"/>
                  <a:ext cx="1670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A6CF4BE-3019-3812-9B7D-FBE572BC5A43}"/>
                    </a:ext>
                  </a:extLst>
                </p14:cNvPr>
                <p14:cNvContentPartPr/>
                <p14:nvPr/>
              </p14:nvContentPartPr>
              <p14:xfrm>
                <a:off x="2400010" y="4869540"/>
                <a:ext cx="150480" cy="194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A6CF4BE-3019-3812-9B7D-FBE572BC5A4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91370" y="4860540"/>
                  <a:ext cx="1681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6381565-9025-4EE8-D88C-F3A8CF2C07CA}"/>
                    </a:ext>
                  </a:extLst>
                </p14:cNvPr>
                <p14:cNvContentPartPr/>
                <p14:nvPr/>
              </p14:nvContentPartPr>
              <p14:xfrm>
                <a:off x="2774410" y="4634820"/>
                <a:ext cx="191160" cy="1857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6381565-9025-4EE8-D88C-F3A8CF2C07C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65770" y="4626180"/>
                  <a:ext cx="2088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7DE9079-2CE0-396C-999A-0694077D1E76}"/>
                    </a:ext>
                  </a:extLst>
                </p14:cNvPr>
                <p14:cNvContentPartPr/>
                <p14:nvPr/>
              </p14:nvContentPartPr>
              <p14:xfrm>
                <a:off x="2698450" y="4618260"/>
                <a:ext cx="225360" cy="1760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7DE9079-2CE0-396C-999A-0694077D1E7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89810" y="4609620"/>
                  <a:ext cx="2430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EC1E10E-5A5D-037D-A6F0-463213151643}"/>
                    </a:ext>
                  </a:extLst>
                </p14:cNvPr>
                <p14:cNvContentPartPr/>
                <p14:nvPr/>
              </p14:nvContentPartPr>
              <p14:xfrm>
                <a:off x="2932450" y="4783860"/>
                <a:ext cx="73440" cy="720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EC1E10E-5A5D-037D-A6F0-46321315164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23810" y="4774860"/>
                  <a:ext cx="910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49A73F8-700E-5605-9D2C-4233CA50EEB7}"/>
                    </a:ext>
                  </a:extLst>
                </p14:cNvPr>
                <p14:cNvContentPartPr/>
                <p14:nvPr/>
              </p14:nvContentPartPr>
              <p14:xfrm>
                <a:off x="3117490" y="4736700"/>
                <a:ext cx="140040" cy="3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49A73F8-700E-5605-9D2C-4233CA50EEB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08850" y="4727700"/>
                  <a:ext cx="157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72DCBEC-0214-39EC-B6D1-66923E21B339}"/>
                    </a:ext>
                  </a:extLst>
                </p14:cNvPr>
                <p14:cNvContentPartPr/>
                <p14:nvPr/>
              </p14:nvContentPartPr>
              <p14:xfrm>
                <a:off x="3186610" y="4685940"/>
                <a:ext cx="26640" cy="1101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72DCBEC-0214-39EC-B6D1-66923E21B33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77970" y="4677300"/>
                  <a:ext cx="442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9E52CC0-DC0D-4298-98FF-EDFF30B9FAA9}"/>
                    </a:ext>
                  </a:extLst>
                </p14:cNvPr>
                <p14:cNvContentPartPr/>
                <p14:nvPr/>
              </p14:nvContentPartPr>
              <p14:xfrm>
                <a:off x="3292450" y="4608900"/>
                <a:ext cx="175320" cy="1926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9E52CC0-DC0D-4298-98FF-EDFF30B9FAA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83810" y="4600260"/>
                  <a:ext cx="1929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3EE8738-049C-67DE-5F2D-4BB2F478B986}"/>
                    </a:ext>
                  </a:extLst>
                </p14:cNvPr>
                <p14:cNvContentPartPr/>
                <p14:nvPr/>
              </p14:nvContentPartPr>
              <p14:xfrm>
                <a:off x="3295330" y="4681260"/>
                <a:ext cx="200160" cy="1386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3EE8738-049C-67DE-5F2D-4BB2F478B98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86690" y="4672260"/>
                  <a:ext cx="2178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F48D744-AAF5-DA81-06E1-E236E548F514}"/>
                    </a:ext>
                  </a:extLst>
                </p14:cNvPr>
                <p14:cNvContentPartPr/>
                <p14:nvPr/>
              </p14:nvContentPartPr>
              <p14:xfrm>
                <a:off x="3460570" y="4741020"/>
                <a:ext cx="127440" cy="2311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F48D744-AAF5-DA81-06E1-E236E548F51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51930" y="4732380"/>
                  <a:ext cx="1450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A7E9BE5-D4F1-A509-8628-F7BAFC5D0A8B}"/>
                    </a:ext>
                  </a:extLst>
                </p14:cNvPr>
                <p14:cNvContentPartPr/>
                <p14:nvPr/>
              </p14:nvContentPartPr>
              <p14:xfrm>
                <a:off x="3714370" y="4679820"/>
                <a:ext cx="136800" cy="1522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A7E9BE5-D4F1-A509-8628-F7BAFC5D0A8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05730" y="4671180"/>
                  <a:ext cx="1544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99CBBEC-CAF7-E6BB-8D4B-D50EB0A095AB}"/>
                    </a:ext>
                  </a:extLst>
                </p14:cNvPr>
                <p14:cNvContentPartPr/>
                <p14:nvPr/>
              </p14:nvContentPartPr>
              <p14:xfrm>
                <a:off x="3834610" y="4653900"/>
                <a:ext cx="153360" cy="1857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99CBBEC-CAF7-E6BB-8D4B-D50EB0A095A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25610" y="4645260"/>
                  <a:ext cx="171000" cy="20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CBDE56B7-CF11-31DF-53E0-8EA6F01B75B7}"/>
              </a:ext>
            </a:extLst>
          </p:cNvPr>
          <p:cNvGrpSpPr/>
          <p:nvPr/>
        </p:nvGrpSpPr>
        <p:grpSpPr>
          <a:xfrm>
            <a:off x="4400170" y="113220"/>
            <a:ext cx="3832560" cy="1094400"/>
            <a:chOff x="4400170" y="113220"/>
            <a:chExt cx="3832560" cy="109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04761C8-0CEF-24E7-2F2C-602D59A933A1}"/>
                    </a:ext>
                  </a:extLst>
                </p14:cNvPr>
                <p14:cNvContentPartPr/>
                <p14:nvPr/>
              </p14:nvContentPartPr>
              <p14:xfrm>
                <a:off x="4482610" y="194220"/>
                <a:ext cx="378000" cy="4939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04761C8-0CEF-24E7-2F2C-602D59A933A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473970" y="185580"/>
                  <a:ext cx="39564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76EF7F3-E297-7C15-1733-0F7F94A77D24}"/>
                    </a:ext>
                  </a:extLst>
                </p14:cNvPr>
                <p14:cNvContentPartPr/>
                <p14:nvPr/>
              </p14:nvContentPartPr>
              <p14:xfrm>
                <a:off x="4990930" y="598140"/>
                <a:ext cx="69840" cy="1382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76EF7F3-E297-7C15-1733-0F7F94A77D2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981930" y="589500"/>
                  <a:ext cx="874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8ABADD7-6B57-B33C-D1C7-175735955D5F}"/>
                    </a:ext>
                  </a:extLst>
                </p14:cNvPr>
                <p14:cNvContentPartPr/>
                <p14:nvPr/>
              </p14:nvContentPartPr>
              <p14:xfrm>
                <a:off x="4959250" y="646740"/>
                <a:ext cx="216000" cy="964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8ABADD7-6B57-B33C-D1C7-175735955D5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950250" y="637740"/>
                  <a:ext cx="2336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A291367-C7C3-4DE6-F324-DEC75C87754C}"/>
                    </a:ext>
                  </a:extLst>
                </p14:cNvPr>
                <p14:cNvContentPartPr/>
                <p14:nvPr/>
              </p14:nvContentPartPr>
              <p14:xfrm>
                <a:off x="5301970" y="526860"/>
                <a:ext cx="103320" cy="1454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A291367-C7C3-4DE6-F324-DEC75C87754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92970" y="517860"/>
                  <a:ext cx="1209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56DBA45-AB2C-6231-A5F2-1B8A2D3CB93D}"/>
                    </a:ext>
                  </a:extLst>
                </p14:cNvPr>
                <p14:cNvContentPartPr/>
                <p14:nvPr/>
              </p14:nvContentPartPr>
              <p14:xfrm>
                <a:off x="5438410" y="520380"/>
                <a:ext cx="130320" cy="2044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56DBA45-AB2C-6231-A5F2-1B8A2D3CB93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429770" y="511380"/>
                  <a:ext cx="1479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844D301-270B-E947-D356-1912622E9292}"/>
                    </a:ext>
                  </a:extLst>
                </p14:cNvPr>
                <p14:cNvContentPartPr/>
                <p14:nvPr/>
              </p14:nvContentPartPr>
              <p14:xfrm>
                <a:off x="5280370" y="450540"/>
                <a:ext cx="77760" cy="2854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844D301-270B-E947-D356-1912622E929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271730" y="441540"/>
                  <a:ext cx="954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64A5D14-A9D9-8233-B8E1-1CCD45EDEC0B}"/>
                    </a:ext>
                  </a:extLst>
                </p14:cNvPr>
                <p14:cNvContentPartPr/>
                <p14:nvPr/>
              </p14:nvContentPartPr>
              <p14:xfrm>
                <a:off x="5733970" y="501300"/>
                <a:ext cx="51120" cy="2620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64A5D14-A9D9-8233-B8E1-1CCD45EDEC0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24970" y="492660"/>
                  <a:ext cx="687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3059D12-A854-54AE-CF36-1B0C507DD148}"/>
                    </a:ext>
                  </a:extLst>
                </p14:cNvPr>
                <p14:cNvContentPartPr/>
                <p14:nvPr/>
              </p14:nvContentPartPr>
              <p14:xfrm>
                <a:off x="6006850" y="431460"/>
                <a:ext cx="140400" cy="576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3059D12-A854-54AE-CF36-1B0C507DD14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997850" y="422820"/>
                  <a:ext cx="1580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541547F-0AE4-C6A7-4351-4034EB7A7A97}"/>
                    </a:ext>
                  </a:extLst>
                </p14:cNvPr>
                <p14:cNvContentPartPr/>
                <p14:nvPr/>
              </p14:nvContentPartPr>
              <p14:xfrm>
                <a:off x="5930530" y="615780"/>
                <a:ext cx="322200" cy="75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541547F-0AE4-C6A7-4351-4034EB7A7A9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921890" y="606780"/>
                  <a:ext cx="3398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CF64D75-7C62-8F0D-1A37-ADFCE45F489E}"/>
                    </a:ext>
                  </a:extLst>
                </p14:cNvPr>
                <p14:cNvContentPartPr/>
                <p14:nvPr/>
              </p14:nvContentPartPr>
              <p14:xfrm>
                <a:off x="6756010" y="113220"/>
                <a:ext cx="123840" cy="2714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CF64D75-7C62-8F0D-1A37-ADFCE45F489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747370" y="104580"/>
                  <a:ext cx="1414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7B8F988-6A5E-D58A-3E25-3178845EC4CC}"/>
                    </a:ext>
                  </a:extLst>
                </p14:cNvPr>
                <p14:cNvContentPartPr/>
                <p14:nvPr/>
              </p14:nvContentPartPr>
              <p14:xfrm>
                <a:off x="6438850" y="488700"/>
                <a:ext cx="1062360" cy="835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7B8F988-6A5E-D58A-3E25-3178845EC4C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429850" y="479700"/>
                  <a:ext cx="10800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9E0340E-7D7A-DDE5-1442-AF3A352D0F74}"/>
                    </a:ext>
                  </a:extLst>
                </p14:cNvPr>
                <p14:cNvContentPartPr/>
                <p14:nvPr/>
              </p14:nvContentPartPr>
              <p14:xfrm>
                <a:off x="6444970" y="782820"/>
                <a:ext cx="181080" cy="1778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9E0340E-7D7A-DDE5-1442-AF3A352D0F7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436330" y="773820"/>
                  <a:ext cx="1987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5CF9CEA-08D1-CD06-2FE3-9D94D81D7DCD}"/>
                    </a:ext>
                  </a:extLst>
                </p14:cNvPr>
                <p14:cNvContentPartPr/>
                <p14:nvPr/>
              </p14:nvContentPartPr>
              <p14:xfrm>
                <a:off x="6800650" y="787140"/>
                <a:ext cx="126000" cy="396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5CF9CEA-08D1-CD06-2FE3-9D94D81D7DC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792010" y="778140"/>
                  <a:ext cx="1436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8033392-6C54-6BD3-9BC0-6BEEAB921CE3}"/>
                    </a:ext>
                  </a:extLst>
                </p14:cNvPr>
                <p14:cNvContentPartPr/>
                <p14:nvPr/>
              </p14:nvContentPartPr>
              <p14:xfrm>
                <a:off x="6851410" y="773820"/>
                <a:ext cx="20160" cy="1022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8033392-6C54-6BD3-9BC0-6BEEAB921CE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842410" y="764820"/>
                  <a:ext cx="378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1279191-07E8-A9A5-346C-8185E917C7ED}"/>
                    </a:ext>
                  </a:extLst>
                </p14:cNvPr>
                <p14:cNvContentPartPr/>
                <p14:nvPr/>
              </p14:nvContentPartPr>
              <p14:xfrm>
                <a:off x="6933850" y="792540"/>
                <a:ext cx="278280" cy="1728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1279191-07E8-A9A5-346C-8185E917C7E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925210" y="783900"/>
                  <a:ext cx="2959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32E1C6E-ADA8-E3CE-9E6E-C2BFDA88CF09}"/>
                    </a:ext>
                  </a:extLst>
                </p14:cNvPr>
                <p14:cNvContentPartPr/>
                <p14:nvPr/>
              </p14:nvContentPartPr>
              <p14:xfrm>
                <a:off x="7251370" y="736380"/>
                <a:ext cx="60480" cy="3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32E1C6E-ADA8-E3CE-9E6E-C2BFDA88CF0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242730" y="727380"/>
                  <a:ext cx="78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891F533-4A0D-8492-E37C-193459CA5D7A}"/>
                    </a:ext>
                  </a:extLst>
                </p14:cNvPr>
                <p14:cNvContentPartPr/>
                <p14:nvPr/>
              </p14:nvContentPartPr>
              <p14:xfrm>
                <a:off x="7344610" y="646740"/>
                <a:ext cx="136080" cy="1303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891F533-4A0D-8492-E37C-193459CA5D7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335610" y="637740"/>
                  <a:ext cx="1537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38B22AA-E8B2-6785-E112-40FA56A3D212}"/>
                    </a:ext>
                  </a:extLst>
                </p14:cNvPr>
                <p14:cNvContentPartPr/>
                <p14:nvPr/>
              </p14:nvContentPartPr>
              <p14:xfrm>
                <a:off x="7333810" y="689940"/>
                <a:ext cx="163440" cy="237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38B22AA-E8B2-6785-E112-40FA56A3D21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325170" y="680940"/>
                  <a:ext cx="1810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541D23C-5F6B-DA8D-3284-4937419344A6}"/>
                    </a:ext>
                  </a:extLst>
                </p14:cNvPr>
                <p14:cNvContentPartPr/>
                <p14:nvPr/>
              </p14:nvContentPartPr>
              <p14:xfrm>
                <a:off x="7530730" y="634500"/>
                <a:ext cx="7200" cy="788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541D23C-5F6B-DA8D-3284-4937419344A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522090" y="625860"/>
                  <a:ext cx="248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EBA9DE2-55B0-6ED1-043E-D5E964D90578}"/>
                    </a:ext>
                  </a:extLst>
                </p14:cNvPr>
                <p14:cNvContentPartPr/>
                <p14:nvPr/>
              </p14:nvContentPartPr>
              <p14:xfrm>
                <a:off x="7479970" y="610740"/>
                <a:ext cx="120960" cy="180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EBA9DE2-55B0-6ED1-043E-D5E964D9057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471330" y="602100"/>
                  <a:ext cx="1386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0ECC557-C1F6-C3FD-4978-C4B2FB442E48}"/>
                    </a:ext>
                  </a:extLst>
                </p14:cNvPr>
                <p14:cNvContentPartPr/>
                <p14:nvPr/>
              </p14:nvContentPartPr>
              <p14:xfrm>
                <a:off x="7626130" y="723780"/>
                <a:ext cx="75240" cy="882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0ECC557-C1F6-C3FD-4978-C4B2FB442E4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617130" y="714780"/>
                  <a:ext cx="928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87700A2-496E-9006-1A8D-A6131F2DFAEC}"/>
                    </a:ext>
                  </a:extLst>
                </p14:cNvPr>
                <p14:cNvContentPartPr/>
                <p14:nvPr/>
              </p14:nvContentPartPr>
              <p14:xfrm>
                <a:off x="7619650" y="702180"/>
                <a:ext cx="100440" cy="849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87700A2-496E-9006-1A8D-A6131F2DFAE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611010" y="693540"/>
                  <a:ext cx="1180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7FC4650-3E16-9A79-9720-7AFA180B56B0}"/>
                    </a:ext>
                  </a:extLst>
                </p14:cNvPr>
                <p14:cNvContentPartPr/>
                <p14:nvPr/>
              </p14:nvContentPartPr>
              <p14:xfrm>
                <a:off x="7435330" y="532980"/>
                <a:ext cx="451080" cy="320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7FC4650-3E16-9A79-9720-7AFA180B56B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426690" y="523980"/>
                  <a:ext cx="4687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160BE57-1112-F730-2823-9CDC7D7EAD90}"/>
                    </a:ext>
                  </a:extLst>
                </p14:cNvPr>
                <p14:cNvContentPartPr/>
                <p14:nvPr/>
              </p14:nvContentPartPr>
              <p14:xfrm>
                <a:off x="4400170" y="649260"/>
                <a:ext cx="3832560" cy="5583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160BE57-1112-F730-2823-9CDC7D7EAD9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391530" y="640620"/>
                  <a:ext cx="3850200" cy="57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3F65E4F-1ABD-DCE9-A34C-9FEE8F77C6CB}"/>
                  </a:ext>
                </a:extLst>
              </p14:cNvPr>
              <p14:cNvContentPartPr/>
              <p14:nvPr/>
            </p14:nvContentPartPr>
            <p14:xfrm>
              <a:off x="590290" y="2307420"/>
              <a:ext cx="191160" cy="4428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3F65E4F-1ABD-DCE9-A34C-9FEE8F77C6C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81290" y="2298780"/>
                <a:ext cx="20880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B5E5FC5-BC0E-7496-1F16-1F92FFF12FFC}"/>
                  </a:ext>
                </a:extLst>
              </p14:cNvPr>
              <p14:cNvContentPartPr/>
              <p14:nvPr/>
            </p14:nvContentPartPr>
            <p14:xfrm>
              <a:off x="913210" y="2641140"/>
              <a:ext cx="117000" cy="2314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B5E5FC5-BC0E-7496-1F16-1F92FFF12FF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04210" y="2632140"/>
                <a:ext cx="13464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7D6D3DA-71E7-C419-53C3-44D78CA50BB7}"/>
                  </a:ext>
                </a:extLst>
              </p14:cNvPr>
              <p14:cNvContentPartPr/>
              <p14:nvPr/>
            </p14:nvContentPartPr>
            <p14:xfrm>
              <a:off x="907810" y="2744100"/>
              <a:ext cx="95040" cy="439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7D6D3DA-71E7-C419-53C3-44D78CA50BB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98810" y="2735100"/>
                <a:ext cx="11268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8CB5188-531C-16E7-ABAA-F71C49BE93A2}"/>
                  </a:ext>
                </a:extLst>
              </p14:cNvPr>
              <p14:cNvContentPartPr/>
              <p14:nvPr/>
            </p14:nvContentPartPr>
            <p14:xfrm>
              <a:off x="1136410" y="2647620"/>
              <a:ext cx="51480" cy="1072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8CB5188-531C-16E7-ABAA-F71C49BE93A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127770" y="2638980"/>
                <a:ext cx="6912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1B24364-8769-7AB1-1844-3E12AB793029}"/>
                  </a:ext>
                </a:extLst>
              </p14:cNvPr>
              <p14:cNvContentPartPr/>
              <p14:nvPr/>
            </p14:nvContentPartPr>
            <p14:xfrm>
              <a:off x="1181050" y="2659140"/>
              <a:ext cx="82800" cy="1112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1B24364-8769-7AB1-1844-3E12AB79302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172050" y="2650140"/>
                <a:ext cx="10044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268E59B-C246-D342-DF57-2DF510CCA693}"/>
                  </a:ext>
                </a:extLst>
              </p14:cNvPr>
              <p14:cNvContentPartPr/>
              <p14:nvPr/>
            </p14:nvContentPartPr>
            <p14:xfrm>
              <a:off x="1103650" y="2565180"/>
              <a:ext cx="64800" cy="2088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268E59B-C246-D342-DF57-2DF510CCA69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94650" y="2556180"/>
                <a:ext cx="8244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DD94A29-D381-DEA8-1B70-AB5AAD388996}"/>
                  </a:ext>
                </a:extLst>
              </p14:cNvPr>
              <p14:cNvContentPartPr/>
              <p14:nvPr/>
            </p14:nvContentPartPr>
            <p14:xfrm>
              <a:off x="1314250" y="2558700"/>
              <a:ext cx="64800" cy="1940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DD94A29-D381-DEA8-1B70-AB5AAD38899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305610" y="2549700"/>
                <a:ext cx="8244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A260237-974A-89B1-8B94-9237B9EEB141}"/>
                  </a:ext>
                </a:extLst>
              </p14:cNvPr>
              <p14:cNvContentPartPr/>
              <p14:nvPr/>
            </p14:nvContentPartPr>
            <p14:xfrm>
              <a:off x="1447450" y="2609460"/>
              <a:ext cx="209520" cy="511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A260237-974A-89B1-8B94-9237B9EEB14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438810" y="2600820"/>
                <a:ext cx="22716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D84986A-9B24-DE67-46AE-B2B9CBD58E33}"/>
                  </a:ext>
                </a:extLst>
              </p14:cNvPr>
              <p14:cNvContentPartPr/>
              <p14:nvPr/>
            </p14:nvContentPartPr>
            <p14:xfrm>
              <a:off x="1542850" y="2723940"/>
              <a:ext cx="80280" cy="72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D84986A-9B24-DE67-46AE-B2B9CBD58E3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533850" y="2714940"/>
                <a:ext cx="9792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D3B61A5-95B8-BA62-3634-4904377CFEFE}"/>
                  </a:ext>
                </a:extLst>
              </p14:cNvPr>
              <p14:cNvContentPartPr/>
              <p14:nvPr/>
            </p14:nvContentPartPr>
            <p14:xfrm>
              <a:off x="1879810" y="2507220"/>
              <a:ext cx="189000" cy="4788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D3B61A5-95B8-BA62-3634-4904377CFEF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870810" y="2498220"/>
                <a:ext cx="20664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C115CB1-99A0-5ACE-0BC1-0F10F2EFE903}"/>
                  </a:ext>
                </a:extLst>
              </p14:cNvPr>
              <p14:cNvContentPartPr/>
              <p14:nvPr/>
            </p14:nvContentPartPr>
            <p14:xfrm>
              <a:off x="2309290" y="2583540"/>
              <a:ext cx="180360" cy="1357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C115CB1-99A0-5ACE-0BC1-0F10F2EFE90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300650" y="2574540"/>
                <a:ext cx="19800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0753D55-A83D-F980-54B5-5211D9AF4BEA}"/>
                  </a:ext>
                </a:extLst>
              </p14:cNvPr>
              <p14:cNvContentPartPr/>
              <p14:nvPr/>
            </p14:nvContentPartPr>
            <p14:xfrm>
              <a:off x="2113450" y="2495340"/>
              <a:ext cx="127800" cy="3427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0753D55-A83D-F980-54B5-5211D9AF4BE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104450" y="2486340"/>
                <a:ext cx="14544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BFAD943-09E0-BBCB-A7E7-734681CC0DE6}"/>
                  </a:ext>
                </a:extLst>
              </p14:cNvPr>
              <p14:cNvContentPartPr/>
              <p14:nvPr/>
            </p14:nvContentPartPr>
            <p14:xfrm>
              <a:off x="2565250" y="2520900"/>
              <a:ext cx="174240" cy="3222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BFAD943-09E0-BBCB-A7E7-734681CC0DE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556250" y="2511900"/>
                <a:ext cx="19188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D73D35C-2A63-CD24-804D-F65AB4B4CBC0}"/>
                  </a:ext>
                </a:extLst>
              </p14:cNvPr>
              <p14:cNvContentPartPr/>
              <p14:nvPr/>
            </p14:nvContentPartPr>
            <p14:xfrm>
              <a:off x="2927050" y="2596860"/>
              <a:ext cx="206280" cy="64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D73D35C-2A63-CD24-804D-F65AB4B4CBC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918410" y="2588220"/>
                <a:ext cx="2239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077D893-B0AB-5873-0397-BC17881F8EAA}"/>
                  </a:ext>
                </a:extLst>
              </p14:cNvPr>
              <p14:cNvContentPartPr/>
              <p14:nvPr/>
            </p14:nvContentPartPr>
            <p14:xfrm>
              <a:off x="2927050" y="2717460"/>
              <a:ext cx="200160" cy="266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077D893-B0AB-5873-0397-BC17881F8EA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918410" y="2708820"/>
                <a:ext cx="2178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8B13802-C5E0-534F-1A0C-B8EA8FB87EAF}"/>
                  </a:ext>
                </a:extLst>
              </p14:cNvPr>
              <p14:cNvContentPartPr/>
              <p14:nvPr/>
            </p14:nvContentPartPr>
            <p14:xfrm>
              <a:off x="3756850" y="2229660"/>
              <a:ext cx="127080" cy="3186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8B13802-C5E0-534F-1A0C-B8EA8FB87EA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747850" y="2221020"/>
                <a:ext cx="14472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E21E9165-B4BE-CBE1-A52C-0ACBFF1DA49F}"/>
                  </a:ext>
                </a:extLst>
              </p14:cNvPr>
              <p14:cNvContentPartPr/>
              <p14:nvPr/>
            </p14:nvContentPartPr>
            <p14:xfrm>
              <a:off x="3492250" y="2596860"/>
              <a:ext cx="1169640" cy="331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E21E9165-B4BE-CBE1-A52C-0ACBFF1DA49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483610" y="2587860"/>
                <a:ext cx="11872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754C00B3-71C7-5E52-BF12-C83F75945E3E}"/>
                  </a:ext>
                </a:extLst>
              </p14:cNvPr>
              <p14:cNvContentPartPr/>
              <p14:nvPr/>
            </p14:nvContentPartPr>
            <p14:xfrm>
              <a:off x="3682690" y="2753100"/>
              <a:ext cx="132840" cy="2541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754C00B3-71C7-5E52-BF12-C83F75945E3E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674050" y="2744460"/>
                <a:ext cx="15048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2A68456-C882-508C-9699-99FC4B85FE2D}"/>
                  </a:ext>
                </a:extLst>
              </p14:cNvPr>
              <p14:cNvContentPartPr/>
              <p14:nvPr/>
            </p14:nvContentPartPr>
            <p14:xfrm>
              <a:off x="3879610" y="2864340"/>
              <a:ext cx="185400" cy="388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2A68456-C882-508C-9699-99FC4B85FE2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870970" y="2855340"/>
                <a:ext cx="20304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12215D86-8700-C437-58AB-C4DCF9DD7A20}"/>
                  </a:ext>
                </a:extLst>
              </p14:cNvPr>
              <p14:cNvContentPartPr/>
              <p14:nvPr/>
            </p14:nvContentPartPr>
            <p14:xfrm>
              <a:off x="3987610" y="2838060"/>
              <a:ext cx="16920" cy="1292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12215D86-8700-C437-58AB-C4DCF9DD7A2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978970" y="2829060"/>
                <a:ext cx="3456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B8293DA5-FF64-61FC-7C82-01BB7D0CA5FA}"/>
                  </a:ext>
                </a:extLst>
              </p14:cNvPr>
              <p14:cNvContentPartPr/>
              <p14:nvPr/>
            </p14:nvContentPartPr>
            <p14:xfrm>
              <a:off x="4133410" y="2811420"/>
              <a:ext cx="215640" cy="1994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B8293DA5-FF64-61FC-7C82-01BB7D0CA5F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124770" y="2802420"/>
                <a:ext cx="23328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BB9EC7A6-F229-5EB6-7B01-0EA41B8CA7EE}"/>
                  </a:ext>
                </a:extLst>
              </p14:cNvPr>
              <p14:cNvContentPartPr/>
              <p14:nvPr/>
            </p14:nvContentPartPr>
            <p14:xfrm>
              <a:off x="4324210" y="2774340"/>
              <a:ext cx="95760" cy="68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BB9EC7A6-F229-5EB6-7B01-0EA41B8CA7EE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315210" y="2765700"/>
                <a:ext cx="1134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553BEE8E-AB15-176D-FD02-5F4E6D8A99D4}"/>
                  </a:ext>
                </a:extLst>
              </p14:cNvPr>
              <p14:cNvContentPartPr/>
              <p14:nvPr/>
            </p14:nvContentPartPr>
            <p14:xfrm>
              <a:off x="4443370" y="2723220"/>
              <a:ext cx="160200" cy="1224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553BEE8E-AB15-176D-FD02-5F4E6D8A99D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434370" y="2714580"/>
                <a:ext cx="1778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BB7D83F3-4824-77F5-78B1-158E042A92FD}"/>
                  </a:ext>
                </a:extLst>
              </p14:cNvPr>
              <p14:cNvContentPartPr/>
              <p14:nvPr/>
            </p14:nvContentPartPr>
            <p14:xfrm>
              <a:off x="4476490" y="2762100"/>
              <a:ext cx="95040" cy="324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BB7D83F3-4824-77F5-78B1-158E042A92F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467850" y="2753100"/>
                <a:ext cx="11268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AE8104C-C150-688A-ACEE-6F8A440A2F8E}"/>
                  </a:ext>
                </a:extLst>
              </p14:cNvPr>
              <p14:cNvContentPartPr/>
              <p14:nvPr/>
            </p14:nvContentPartPr>
            <p14:xfrm>
              <a:off x="3174730" y="1567980"/>
              <a:ext cx="1841760" cy="12445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AE8104C-C150-688A-ACEE-6F8A440A2F8E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166090" y="1559340"/>
                <a:ext cx="1859400" cy="12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68FA4EB4-E8C3-0666-87E9-5E6F0C2E5873}"/>
                  </a:ext>
                </a:extLst>
              </p14:cNvPr>
              <p14:cNvContentPartPr/>
              <p14:nvPr/>
            </p14:nvContentPartPr>
            <p14:xfrm>
              <a:off x="4638850" y="2736540"/>
              <a:ext cx="155520" cy="1198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68FA4EB4-E8C3-0666-87E9-5E6F0C2E587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630210" y="2727540"/>
                <a:ext cx="17316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07D84AD3-209D-2314-4EAA-53D22962AEB1}"/>
                  </a:ext>
                </a:extLst>
              </p14:cNvPr>
              <p14:cNvContentPartPr/>
              <p14:nvPr/>
            </p14:nvContentPartPr>
            <p14:xfrm>
              <a:off x="4222690" y="2076300"/>
              <a:ext cx="3841200" cy="141012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07D84AD3-209D-2314-4EAA-53D22962AEB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213690" y="2067300"/>
                <a:ext cx="3858840" cy="142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4" name="Group 183">
            <a:extLst>
              <a:ext uri="{FF2B5EF4-FFF2-40B4-BE49-F238E27FC236}">
                <a16:creationId xmlns:a16="http://schemas.microsoft.com/office/drawing/2014/main" id="{064DE9CA-F054-A145-A758-6C6AFEEBFDF6}"/>
              </a:ext>
            </a:extLst>
          </p:cNvPr>
          <p:cNvGrpSpPr/>
          <p:nvPr/>
        </p:nvGrpSpPr>
        <p:grpSpPr>
          <a:xfrm>
            <a:off x="6514810" y="1854540"/>
            <a:ext cx="1650240" cy="2103480"/>
            <a:chOff x="6514810" y="1854540"/>
            <a:chExt cx="1650240" cy="210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3D7155A-5D06-B8E1-547A-65EE3860148F}"/>
                    </a:ext>
                  </a:extLst>
                </p14:cNvPr>
                <p14:cNvContentPartPr/>
                <p14:nvPr/>
              </p14:nvContentPartPr>
              <p14:xfrm>
                <a:off x="6788050" y="2145780"/>
                <a:ext cx="1440" cy="3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3D7155A-5D06-B8E1-547A-65EE3860148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779050" y="2137140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16266F4-BBE5-62AF-A889-CD6BF8C42564}"/>
                    </a:ext>
                  </a:extLst>
                </p14:cNvPr>
                <p14:cNvContentPartPr/>
                <p14:nvPr/>
              </p14:nvContentPartPr>
              <p14:xfrm>
                <a:off x="6514810" y="2114460"/>
                <a:ext cx="153360" cy="255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16266F4-BBE5-62AF-A889-CD6BF8C4256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506170" y="2105820"/>
                  <a:ext cx="1710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971C8C3-D5B9-3704-599A-B24C63888F5C}"/>
                    </a:ext>
                  </a:extLst>
                </p14:cNvPr>
                <p14:cNvContentPartPr/>
                <p14:nvPr/>
              </p14:nvContentPartPr>
              <p14:xfrm>
                <a:off x="6743410" y="2114100"/>
                <a:ext cx="219600" cy="68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971C8C3-D5B9-3704-599A-B24C63888F5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734770" y="2105460"/>
                  <a:ext cx="2372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6E7B398-E273-E3CA-BFC9-315C72162E89}"/>
                    </a:ext>
                  </a:extLst>
                </p14:cNvPr>
                <p14:cNvContentPartPr/>
                <p14:nvPr/>
              </p14:nvContentPartPr>
              <p14:xfrm>
                <a:off x="7124290" y="2075580"/>
                <a:ext cx="430200" cy="453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6E7B398-E273-E3CA-BFC9-315C72162E8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115650" y="2066580"/>
                  <a:ext cx="4478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5B36C1C-EEFD-C39B-B029-45B2DFA961E6}"/>
                    </a:ext>
                  </a:extLst>
                </p14:cNvPr>
                <p14:cNvContentPartPr/>
                <p14:nvPr/>
              </p14:nvContentPartPr>
              <p14:xfrm>
                <a:off x="7708570" y="2012580"/>
                <a:ext cx="456480" cy="259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5B36C1C-EEFD-C39B-B029-45B2DFA961E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699930" y="2003580"/>
                  <a:ext cx="4741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C3B3443-CAE9-464E-7257-67EE1EC7210C}"/>
                    </a:ext>
                  </a:extLst>
                </p14:cNvPr>
                <p14:cNvContentPartPr/>
                <p14:nvPr/>
              </p14:nvContentPartPr>
              <p14:xfrm>
                <a:off x="7156330" y="2158740"/>
                <a:ext cx="57960" cy="13464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C3B3443-CAE9-464E-7257-67EE1EC721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147690" y="2149740"/>
                  <a:ext cx="75600" cy="13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E1E1738-1A71-FC0D-319A-6678D7955BDE}"/>
                    </a:ext>
                  </a:extLst>
                </p14:cNvPr>
                <p14:cNvContentPartPr/>
                <p14:nvPr/>
              </p14:nvContentPartPr>
              <p14:xfrm>
                <a:off x="7054450" y="3365100"/>
                <a:ext cx="174240" cy="2278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E1E1738-1A71-FC0D-319A-6678D7955B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045810" y="3356100"/>
                  <a:ext cx="1918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24431D0-0AE8-8DF0-9DF4-1256E7A8DC9B}"/>
                    </a:ext>
                  </a:extLst>
                </p14:cNvPr>
                <p14:cNvContentPartPr/>
                <p14:nvPr/>
              </p14:nvContentPartPr>
              <p14:xfrm>
                <a:off x="7105210" y="2104380"/>
                <a:ext cx="247680" cy="2754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24431D0-0AE8-8DF0-9DF4-1256E7A8DC9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096210" y="2095740"/>
                  <a:ext cx="2653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75234B6-1C6B-0CD5-9322-95E6AB5BB100}"/>
                    </a:ext>
                  </a:extLst>
                </p14:cNvPr>
                <p14:cNvContentPartPr/>
                <p14:nvPr/>
              </p14:nvContentPartPr>
              <p14:xfrm>
                <a:off x="7071370" y="3615300"/>
                <a:ext cx="188640" cy="3427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75234B6-1C6B-0CD5-9322-95E6AB5BB10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062730" y="3606300"/>
                  <a:ext cx="20628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B20B775-C438-2896-7825-876C98E91B2D}"/>
                    </a:ext>
                  </a:extLst>
                </p14:cNvPr>
                <p14:cNvContentPartPr/>
                <p14:nvPr/>
              </p14:nvContentPartPr>
              <p14:xfrm>
                <a:off x="7353250" y="1854540"/>
                <a:ext cx="58320" cy="1339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B20B775-C438-2896-7825-876C98E91B2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344250" y="1845540"/>
                  <a:ext cx="759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F4F77A2-B177-B169-7E56-90CE2AB4456E}"/>
                    </a:ext>
                  </a:extLst>
                </p14:cNvPr>
                <p14:cNvContentPartPr/>
                <p14:nvPr/>
              </p14:nvContentPartPr>
              <p14:xfrm>
                <a:off x="7365490" y="1999260"/>
                <a:ext cx="99360" cy="198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F4F77A2-B177-B169-7E56-90CE2AB4456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356850" y="1990620"/>
                  <a:ext cx="11700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E05F88C-FA25-A718-E1D2-84B55DA756DF}"/>
              </a:ext>
            </a:extLst>
          </p:cNvPr>
          <p:cNvGrpSpPr/>
          <p:nvPr/>
        </p:nvGrpSpPr>
        <p:grpSpPr>
          <a:xfrm>
            <a:off x="4799410" y="1210860"/>
            <a:ext cx="1386360" cy="500760"/>
            <a:chOff x="4799410" y="1210860"/>
            <a:chExt cx="1386360" cy="50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6A41125-AB40-4CF3-B771-B7334102A47E}"/>
                    </a:ext>
                  </a:extLst>
                </p14:cNvPr>
                <p14:cNvContentPartPr/>
                <p14:nvPr/>
              </p14:nvContentPartPr>
              <p14:xfrm>
                <a:off x="4799410" y="1210860"/>
                <a:ext cx="161280" cy="2566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6A41125-AB40-4CF3-B771-B7334102A47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790410" y="1202220"/>
                  <a:ext cx="1789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3D505FE-0553-5FB7-6CF1-CCB800B4A398}"/>
                    </a:ext>
                  </a:extLst>
                </p14:cNvPr>
                <p14:cNvContentPartPr/>
                <p14:nvPr/>
              </p14:nvContentPartPr>
              <p14:xfrm>
                <a:off x="5033410" y="1307700"/>
                <a:ext cx="122400" cy="1789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3D505FE-0553-5FB7-6CF1-CCB800B4A39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024770" y="1299060"/>
                  <a:ext cx="1400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408AEC0-997C-D450-734D-19E065E8ACE1}"/>
                    </a:ext>
                  </a:extLst>
                </p14:cNvPr>
                <p14:cNvContentPartPr/>
                <p14:nvPr/>
              </p14:nvContentPartPr>
              <p14:xfrm>
                <a:off x="5130610" y="1268460"/>
                <a:ext cx="360" cy="14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408AEC0-997C-D450-734D-19E065E8ACE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121610" y="1259820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1781F398-1AA6-ACBF-B958-D6692227F473}"/>
                    </a:ext>
                  </a:extLst>
                </p14:cNvPr>
                <p14:cNvContentPartPr/>
                <p14:nvPr/>
              </p14:nvContentPartPr>
              <p14:xfrm>
                <a:off x="5128450" y="1312380"/>
                <a:ext cx="150120" cy="3992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1781F398-1AA6-ACBF-B958-D6692227F47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119450" y="1303740"/>
                  <a:ext cx="16776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AC68ADD-D99F-5E65-A4C9-7ED6CEF2914C}"/>
                    </a:ext>
                  </a:extLst>
                </p14:cNvPr>
                <p14:cNvContentPartPr/>
                <p14:nvPr/>
              </p14:nvContentPartPr>
              <p14:xfrm>
                <a:off x="5346610" y="1304820"/>
                <a:ext cx="281160" cy="1918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AC68ADD-D99F-5E65-A4C9-7ED6CEF2914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337610" y="1296180"/>
                  <a:ext cx="2988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581A1FB-77E6-70D6-D33B-C61D98BB2304}"/>
                    </a:ext>
                  </a:extLst>
                </p14:cNvPr>
                <p14:cNvContentPartPr/>
                <p14:nvPr/>
              </p14:nvContentPartPr>
              <p14:xfrm>
                <a:off x="5655850" y="1357020"/>
                <a:ext cx="162360" cy="1562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581A1FB-77E6-70D6-D33B-C61D98BB230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647210" y="1348380"/>
                  <a:ext cx="1800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3C9D245-8C31-1313-E982-2AD471959C46}"/>
                    </a:ext>
                  </a:extLst>
                </p14:cNvPr>
                <p14:cNvContentPartPr/>
                <p14:nvPr/>
              </p14:nvContentPartPr>
              <p14:xfrm>
                <a:off x="5905330" y="1390500"/>
                <a:ext cx="6120" cy="1652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3C9D245-8C31-1313-E982-2AD471959C4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896330" y="1381500"/>
                  <a:ext cx="237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3CB18133-2F9A-57C4-D0D5-F6A94CD9CC33}"/>
                    </a:ext>
                  </a:extLst>
                </p14:cNvPr>
                <p14:cNvContentPartPr/>
                <p14:nvPr/>
              </p14:nvContentPartPr>
              <p14:xfrm>
                <a:off x="5917930" y="1345860"/>
                <a:ext cx="360" cy="3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3CB18133-2F9A-57C4-D0D5-F6A94CD9CC3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909290" y="13372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9B04FF1-94A6-7603-BF68-51822503CB30}"/>
                    </a:ext>
                  </a:extLst>
                </p14:cNvPr>
                <p14:cNvContentPartPr/>
                <p14:nvPr/>
              </p14:nvContentPartPr>
              <p14:xfrm>
                <a:off x="5968330" y="1261620"/>
                <a:ext cx="217440" cy="3088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9B04FF1-94A6-7603-BF68-51822503CB3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959690" y="1252980"/>
                  <a:ext cx="235080" cy="32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FE18D084-A1DD-EFEB-4212-0CC3325C41DB}"/>
              </a:ext>
            </a:extLst>
          </p:cNvPr>
          <p:cNvGrpSpPr/>
          <p:nvPr/>
        </p:nvGrpSpPr>
        <p:grpSpPr>
          <a:xfrm>
            <a:off x="4476490" y="4317660"/>
            <a:ext cx="1451520" cy="639000"/>
            <a:chOff x="4476490" y="4317660"/>
            <a:chExt cx="1451520" cy="63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260F8A02-1A5C-D9FA-EED1-04F5E1705E0A}"/>
                    </a:ext>
                  </a:extLst>
                </p14:cNvPr>
                <p14:cNvContentPartPr/>
                <p14:nvPr/>
              </p14:nvContentPartPr>
              <p14:xfrm>
                <a:off x="4538050" y="4317660"/>
                <a:ext cx="46800" cy="3870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260F8A02-1A5C-D9FA-EED1-04F5E1705E0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529050" y="4308660"/>
                  <a:ext cx="6444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923EFAD-A145-040A-EA3E-B7D3ACAE05C2}"/>
                    </a:ext>
                  </a:extLst>
                </p14:cNvPr>
                <p14:cNvContentPartPr/>
                <p14:nvPr/>
              </p14:nvContentPartPr>
              <p14:xfrm>
                <a:off x="4565410" y="4493340"/>
                <a:ext cx="115200" cy="1411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923EFAD-A145-040A-EA3E-B7D3ACAE05C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556410" y="4484700"/>
                  <a:ext cx="1328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50C01163-4003-29BB-DE26-136834773BE1}"/>
                    </a:ext>
                  </a:extLst>
                </p14:cNvPr>
                <p14:cNvContentPartPr/>
                <p14:nvPr/>
              </p14:nvContentPartPr>
              <p14:xfrm>
                <a:off x="4740370" y="4469940"/>
                <a:ext cx="34920" cy="1306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50C01163-4003-29BB-DE26-136834773BE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731370" y="4461300"/>
                  <a:ext cx="525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07C7E719-4049-DF03-2E4A-A0D502A06034}"/>
                    </a:ext>
                  </a:extLst>
                </p14:cNvPr>
                <p14:cNvContentPartPr/>
                <p14:nvPr/>
              </p14:nvContentPartPr>
              <p14:xfrm>
                <a:off x="4825690" y="4355820"/>
                <a:ext cx="360" cy="3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07C7E719-4049-DF03-2E4A-A0D502A0603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817050" y="43468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97A4E18-02B2-8265-77C1-36AB9080C550}"/>
                    </a:ext>
                  </a:extLst>
                </p14:cNvPr>
                <p14:cNvContentPartPr/>
                <p14:nvPr/>
              </p14:nvContentPartPr>
              <p14:xfrm>
                <a:off x="4825690" y="4499460"/>
                <a:ext cx="147600" cy="1234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97A4E18-02B2-8265-77C1-36AB9080C550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817050" y="4490460"/>
                  <a:ext cx="1652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044630C4-8302-F754-9CD8-109F27932E64}"/>
                    </a:ext>
                  </a:extLst>
                </p14:cNvPr>
                <p14:cNvContentPartPr/>
                <p14:nvPr/>
              </p14:nvContentPartPr>
              <p14:xfrm>
                <a:off x="5065090" y="4481820"/>
                <a:ext cx="141840" cy="1533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044630C4-8302-F754-9CD8-109F27932E6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056450" y="4473180"/>
                  <a:ext cx="1594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B645C85D-21EB-72E2-12ED-35BD92AA59EF}"/>
                    </a:ext>
                  </a:extLst>
                </p14:cNvPr>
                <p14:cNvContentPartPr/>
                <p14:nvPr/>
              </p14:nvContentPartPr>
              <p14:xfrm>
                <a:off x="5339050" y="4455180"/>
                <a:ext cx="210240" cy="1627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645C85D-21EB-72E2-12ED-35BD92AA59EF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330410" y="4446180"/>
                  <a:ext cx="2278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D2F0290A-E669-1A2F-294C-ABB59B739FEF}"/>
                    </a:ext>
                  </a:extLst>
                </p14:cNvPr>
                <p14:cNvContentPartPr/>
                <p14:nvPr/>
              </p14:nvContentPartPr>
              <p14:xfrm>
                <a:off x="5554690" y="4489380"/>
                <a:ext cx="373320" cy="4672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D2F0290A-E669-1A2F-294C-ABB59B739FE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545690" y="4480380"/>
                  <a:ext cx="39096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E45655DF-D62C-9F26-60E7-2FD3016DDF21}"/>
                    </a:ext>
                  </a:extLst>
                </p14:cNvPr>
                <p14:cNvContentPartPr/>
                <p14:nvPr/>
              </p14:nvContentPartPr>
              <p14:xfrm>
                <a:off x="4476490" y="4876740"/>
                <a:ext cx="1101240" cy="637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E45655DF-D62C-9F26-60E7-2FD3016DDF21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467850" y="4867740"/>
                  <a:ext cx="1118880" cy="8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A0BD919C-5A90-42E8-593B-718D8324AF7C}"/>
              </a:ext>
            </a:extLst>
          </p:cNvPr>
          <p:cNvGrpSpPr/>
          <p:nvPr/>
        </p:nvGrpSpPr>
        <p:grpSpPr>
          <a:xfrm>
            <a:off x="3942970" y="3485700"/>
            <a:ext cx="432360" cy="121320"/>
            <a:chOff x="3942970" y="3485700"/>
            <a:chExt cx="432360" cy="12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75B06C7-26AE-52F0-40BE-AFC85BBA5C3B}"/>
                    </a:ext>
                  </a:extLst>
                </p14:cNvPr>
                <p14:cNvContentPartPr/>
                <p14:nvPr/>
              </p14:nvContentPartPr>
              <p14:xfrm>
                <a:off x="4083370" y="3485700"/>
                <a:ext cx="291960" cy="201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75B06C7-26AE-52F0-40BE-AFC85BBA5C3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074370" y="3476700"/>
                  <a:ext cx="3096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9548FF5-AE45-3219-A18D-C773E9CD8485}"/>
                    </a:ext>
                  </a:extLst>
                </p14:cNvPr>
                <p14:cNvContentPartPr/>
                <p14:nvPr/>
              </p14:nvContentPartPr>
              <p14:xfrm>
                <a:off x="3973930" y="3549420"/>
                <a:ext cx="1440" cy="3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9548FF5-AE45-3219-A18D-C773E9CD848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964930" y="3540420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79BBFB3-27BC-FDD3-114A-1C538374B498}"/>
                    </a:ext>
                  </a:extLst>
                </p14:cNvPr>
                <p14:cNvContentPartPr/>
                <p14:nvPr/>
              </p14:nvContentPartPr>
              <p14:xfrm>
                <a:off x="3942970" y="3574980"/>
                <a:ext cx="172080" cy="3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79BBFB3-27BC-FDD3-114A-1C538374B49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934330" y="3565980"/>
                  <a:ext cx="189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84EFB36-1160-6252-2971-CFF831E3B098}"/>
                    </a:ext>
                  </a:extLst>
                </p14:cNvPr>
                <p14:cNvContentPartPr/>
                <p14:nvPr/>
              </p14:nvContentPartPr>
              <p14:xfrm>
                <a:off x="4049170" y="3606660"/>
                <a:ext cx="268920" cy="3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84EFB36-1160-6252-2971-CFF831E3B09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040170" y="3597660"/>
                  <a:ext cx="286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CF0479B0-A80F-0B22-7A69-73C173BC0573}"/>
                    </a:ext>
                  </a:extLst>
                </p14:cNvPr>
                <p14:cNvContentPartPr/>
                <p14:nvPr/>
              </p14:nvContentPartPr>
              <p14:xfrm>
                <a:off x="3962770" y="3485700"/>
                <a:ext cx="367920" cy="298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CF0479B0-A80F-0B22-7A69-73C173BC057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953770" y="3477060"/>
                  <a:ext cx="385560" cy="4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4FC245C2-1719-E0C5-29F8-21D55F04E35E}"/>
                  </a:ext>
                </a:extLst>
              </p14:cNvPr>
              <p14:cNvContentPartPr/>
              <p14:nvPr/>
            </p14:nvContentPartPr>
            <p14:xfrm>
              <a:off x="8239930" y="3776580"/>
              <a:ext cx="204480" cy="14184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4FC245C2-1719-E0C5-29F8-21D55F04E35E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8231290" y="3767940"/>
                <a:ext cx="222120" cy="15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582196C-D9BE-B70C-523C-BE74FA239BCA}"/>
              </a:ext>
            </a:extLst>
          </p:cNvPr>
          <p:cNvGrpSpPr/>
          <p:nvPr/>
        </p:nvGrpSpPr>
        <p:grpSpPr>
          <a:xfrm>
            <a:off x="8369170" y="1778580"/>
            <a:ext cx="233280" cy="207000"/>
            <a:chOff x="8369170" y="1778580"/>
            <a:chExt cx="233280" cy="20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41AB57F3-657B-9F27-CD8E-D56A630057B3}"/>
                    </a:ext>
                  </a:extLst>
                </p14:cNvPr>
                <p14:cNvContentPartPr/>
                <p14:nvPr/>
              </p14:nvContentPartPr>
              <p14:xfrm>
                <a:off x="8392210" y="1778580"/>
                <a:ext cx="117000" cy="2070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41AB57F3-657B-9F27-CD8E-D56A630057B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383570" y="1769580"/>
                  <a:ext cx="1346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AFD98692-F571-B178-9B50-2BB5A7550EBD}"/>
                    </a:ext>
                  </a:extLst>
                </p14:cNvPr>
                <p14:cNvContentPartPr/>
                <p14:nvPr/>
              </p14:nvContentPartPr>
              <p14:xfrm>
                <a:off x="8369170" y="1828620"/>
                <a:ext cx="233280" cy="324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AFD98692-F571-B178-9B50-2BB5A7550EB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360170" y="1819620"/>
                  <a:ext cx="25092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A9150BE5-3F1A-D010-AB77-D3A494842FDE}"/>
              </a:ext>
            </a:extLst>
          </p:cNvPr>
          <p:cNvGrpSpPr/>
          <p:nvPr/>
        </p:nvGrpSpPr>
        <p:grpSpPr>
          <a:xfrm>
            <a:off x="8027890" y="2148300"/>
            <a:ext cx="652680" cy="473040"/>
            <a:chOff x="8027890" y="2148300"/>
            <a:chExt cx="652680" cy="47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2455D3B-1AE8-14F1-3F91-E6655106E17B}"/>
                    </a:ext>
                  </a:extLst>
                </p14:cNvPr>
                <p14:cNvContentPartPr/>
                <p14:nvPr/>
              </p14:nvContentPartPr>
              <p14:xfrm>
                <a:off x="8063170" y="2148300"/>
                <a:ext cx="160200" cy="4298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2455D3B-1AE8-14F1-3F91-E6655106E17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054170" y="2139300"/>
                  <a:ext cx="17784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8E56634-80A3-9A5F-003C-CD8ED7B8CDD3}"/>
                    </a:ext>
                  </a:extLst>
                </p14:cNvPr>
                <p14:cNvContentPartPr/>
                <p14:nvPr/>
              </p14:nvContentPartPr>
              <p14:xfrm>
                <a:off x="8337490" y="2311020"/>
                <a:ext cx="144360" cy="1036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8E56634-80A3-9A5F-003C-CD8ED7B8CDD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328490" y="2302020"/>
                  <a:ext cx="1620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A2A5D17-5AF9-52F5-A41B-F647C24ED8CA}"/>
                    </a:ext>
                  </a:extLst>
                </p14:cNvPr>
                <p14:cNvContentPartPr/>
                <p14:nvPr/>
              </p14:nvContentPartPr>
              <p14:xfrm>
                <a:off x="8221930" y="2203380"/>
                <a:ext cx="115920" cy="3027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A2A5D17-5AF9-52F5-A41B-F647C24ED8C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212930" y="2194380"/>
                  <a:ext cx="13356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BB48A8CC-FD06-9987-9D98-B86ADA10EA26}"/>
                    </a:ext>
                  </a:extLst>
                </p14:cNvPr>
                <p14:cNvContentPartPr/>
                <p14:nvPr/>
              </p14:nvContentPartPr>
              <p14:xfrm>
                <a:off x="8566090" y="2235060"/>
                <a:ext cx="95400" cy="2804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BB48A8CC-FD06-9987-9D98-B86ADA10EA2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557450" y="2226060"/>
                  <a:ext cx="1130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DDB8F88-643B-8FDF-62C8-F554FDC4D3B2}"/>
                    </a:ext>
                  </a:extLst>
                </p14:cNvPr>
                <p14:cNvContentPartPr/>
                <p14:nvPr/>
              </p14:nvContentPartPr>
              <p14:xfrm>
                <a:off x="8027890" y="2565180"/>
                <a:ext cx="652680" cy="561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DDB8F88-643B-8FDF-62C8-F554FDC4D3B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018890" y="2556180"/>
                  <a:ext cx="670320" cy="7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6F7F8CA2-8291-A7BD-05DF-4F00F1335A0A}"/>
                  </a:ext>
                </a:extLst>
              </p14:cNvPr>
              <p14:cNvContentPartPr/>
              <p14:nvPr/>
            </p14:nvContentPartPr>
            <p14:xfrm>
              <a:off x="8197450" y="3790620"/>
              <a:ext cx="167760" cy="6876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6F7F8CA2-8291-A7BD-05DF-4F00F1335A0A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8188810" y="3781620"/>
                <a:ext cx="1854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41A23682-BDF3-545B-1E37-3C4E8117EDB0}"/>
                  </a:ext>
                </a:extLst>
              </p14:cNvPr>
              <p14:cNvContentPartPr/>
              <p14:nvPr/>
            </p14:nvContentPartPr>
            <p14:xfrm>
              <a:off x="2603410" y="1834740"/>
              <a:ext cx="360" cy="36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41A23682-BDF3-545B-1E37-3C4E8117EDB0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594410" y="18261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0" name="Group 229">
            <a:extLst>
              <a:ext uri="{FF2B5EF4-FFF2-40B4-BE49-F238E27FC236}">
                <a16:creationId xmlns:a16="http://schemas.microsoft.com/office/drawing/2014/main" id="{0B0D0D46-6B32-BFFB-E6D8-131E5C940CAF}"/>
              </a:ext>
            </a:extLst>
          </p:cNvPr>
          <p:cNvGrpSpPr/>
          <p:nvPr/>
        </p:nvGrpSpPr>
        <p:grpSpPr>
          <a:xfrm>
            <a:off x="2278330" y="1346220"/>
            <a:ext cx="839520" cy="723960"/>
            <a:chOff x="2278330" y="1346220"/>
            <a:chExt cx="839520" cy="72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9197BD5-BB86-3EFF-A88D-3E9E6BE6DC3A}"/>
                    </a:ext>
                  </a:extLst>
                </p14:cNvPr>
                <p14:cNvContentPartPr/>
                <p14:nvPr/>
              </p14:nvContentPartPr>
              <p14:xfrm>
                <a:off x="2278330" y="1346220"/>
                <a:ext cx="115560" cy="578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9197BD5-BB86-3EFF-A88D-3E9E6BE6DC3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269690" y="1337220"/>
                  <a:ext cx="13320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335C574-A31C-6961-011C-8AA7FF325C94}"/>
                    </a:ext>
                  </a:extLst>
                </p14:cNvPr>
                <p14:cNvContentPartPr/>
                <p14:nvPr/>
              </p14:nvContentPartPr>
              <p14:xfrm>
                <a:off x="3003370" y="1403100"/>
                <a:ext cx="114480" cy="4622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335C574-A31C-6961-011C-8AA7FF325C94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994730" y="1394100"/>
                  <a:ext cx="13212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46084A4-9DC9-0FEB-9DAE-79548AD5E5CA}"/>
                    </a:ext>
                  </a:extLst>
                </p14:cNvPr>
                <p14:cNvContentPartPr/>
                <p14:nvPr/>
              </p14:nvContentPartPr>
              <p14:xfrm>
                <a:off x="2482450" y="1860300"/>
                <a:ext cx="345240" cy="26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46084A4-9DC9-0FEB-9DAE-79548AD5E5CA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473810" y="1851300"/>
                  <a:ext cx="3628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4D5DB9E-06D8-6188-49F6-88CC61E1669F}"/>
                    </a:ext>
                  </a:extLst>
                </p14:cNvPr>
                <p14:cNvContentPartPr/>
                <p14:nvPr/>
              </p14:nvContentPartPr>
              <p14:xfrm>
                <a:off x="2636890" y="1968300"/>
                <a:ext cx="207360" cy="101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4D5DB9E-06D8-6188-49F6-88CC61E1669F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628250" y="1959300"/>
                  <a:ext cx="2250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CA3E476-08D3-3489-E824-695C1E951749}"/>
                    </a:ext>
                  </a:extLst>
                </p14:cNvPr>
                <p14:cNvContentPartPr/>
                <p14:nvPr/>
              </p14:nvContentPartPr>
              <p14:xfrm>
                <a:off x="2438170" y="1859940"/>
                <a:ext cx="390240" cy="453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CA3E476-08D3-3489-E824-695C1E951749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429530" y="1850940"/>
                  <a:ext cx="407880" cy="6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3FE52737-5286-44D3-73B5-D4D1CD568290}"/>
                  </a:ext>
                </a:extLst>
              </p14:cNvPr>
              <p14:cNvContentPartPr/>
              <p14:nvPr/>
            </p14:nvContentPartPr>
            <p14:xfrm>
              <a:off x="8635210" y="3876300"/>
              <a:ext cx="35640" cy="7056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3FE52737-5286-44D3-73B5-D4D1CD568290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8626570" y="3867300"/>
                <a:ext cx="5328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EE1CA0B2-395F-D70C-DC0D-8F9FA89B4E73}"/>
                  </a:ext>
                </a:extLst>
              </p14:cNvPr>
              <p14:cNvContentPartPr/>
              <p14:nvPr/>
            </p14:nvContentPartPr>
            <p14:xfrm>
              <a:off x="8286370" y="2063700"/>
              <a:ext cx="30240" cy="36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EE1CA0B2-395F-D70C-DC0D-8F9FA89B4E73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8277730" y="2054700"/>
                <a:ext cx="47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A39729DC-F079-1A19-5F6C-7BC51E95284B}"/>
                  </a:ext>
                </a:extLst>
              </p14:cNvPr>
              <p14:cNvContentPartPr/>
              <p14:nvPr/>
            </p14:nvContentPartPr>
            <p14:xfrm>
              <a:off x="1484530" y="696420"/>
              <a:ext cx="2061360" cy="54756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A39729DC-F079-1A19-5F6C-7BC51E95284B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1475890" y="687780"/>
                <a:ext cx="207900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B530AF30-C300-0ECD-5982-430E1269D576}"/>
                  </a:ext>
                </a:extLst>
              </p14:cNvPr>
              <p14:cNvContentPartPr/>
              <p14:nvPr/>
            </p14:nvContentPartPr>
            <p14:xfrm>
              <a:off x="1447090" y="781380"/>
              <a:ext cx="90000" cy="40464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B530AF30-C300-0ECD-5982-430E1269D576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1438450" y="772740"/>
                <a:ext cx="107640" cy="42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570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Interpretation of Hypothesis Output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47800" y="814685"/>
            <a:ext cx="6362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estimated probability that y = 1 on input x 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89361"/>
            <a:ext cx="678942" cy="3063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85800" y="2643485"/>
            <a:ext cx="7434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Tell patient that 70% chance of tumor being malignant 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650" y="1352550"/>
            <a:ext cx="3808476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833" y="2218677"/>
            <a:ext cx="1495044" cy="30632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42601" y="1452985"/>
            <a:ext cx="187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 If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995401" y="3317203"/>
            <a:ext cx="4081799" cy="830997"/>
            <a:chOff x="2319001" y="3405485"/>
            <a:chExt cx="4081799" cy="830997"/>
          </a:xfrm>
        </p:grpSpPr>
        <p:sp>
          <p:nvSpPr>
            <p:cNvPr id="30" name="TextBox 29"/>
            <p:cNvSpPr txBox="1"/>
            <p:nvPr/>
          </p:nvSpPr>
          <p:spPr>
            <a:xfrm>
              <a:off x="2319001" y="3405485"/>
              <a:ext cx="40817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“probability that y = 1, given x,</a:t>
              </a:r>
            </a:p>
            <a:p>
              <a:r>
                <a:rPr lang="en-US" sz="2400" dirty="0"/>
                <a:t>  parameterized by    ”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4984" y="3890900"/>
              <a:ext cx="128016" cy="21717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38" y="4248150"/>
            <a:ext cx="4267200" cy="65752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4728785-84D5-B6B4-74D5-19C3A3629E14}"/>
              </a:ext>
            </a:extLst>
          </p:cNvPr>
          <p:cNvGrpSpPr/>
          <p:nvPr/>
        </p:nvGrpSpPr>
        <p:grpSpPr>
          <a:xfrm>
            <a:off x="1860370" y="1161180"/>
            <a:ext cx="5181840" cy="142200"/>
            <a:chOff x="1860370" y="1161180"/>
            <a:chExt cx="5181840" cy="14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28411E4-6685-FD22-1BD3-548A57FB34F4}"/>
                    </a:ext>
                  </a:extLst>
                </p14:cNvPr>
                <p14:cNvContentPartPr/>
                <p14:nvPr/>
              </p14:nvContentPartPr>
              <p14:xfrm>
                <a:off x="1860370" y="1180620"/>
                <a:ext cx="3193920" cy="70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28411E4-6685-FD22-1BD3-548A57FB34F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51370" y="1171620"/>
                  <a:ext cx="32115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52175E5-8F7E-BF7C-7523-513ACC874E51}"/>
                    </a:ext>
                  </a:extLst>
                </p14:cNvPr>
                <p14:cNvContentPartPr/>
                <p14:nvPr/>
              </p14:nvContentPartPr>
              <p14:xfrm>
                <a:off x="5448130" y="1161540"/>
                <a:ext cx="232200" cy="7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52175E5-8F7E-BF7C-7523-513ACC874E5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39130" y="1152900"/>
                  <a:ext cx="2498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E3A4A1A-CD72-909E-E5BB-B9C0CC3847A0}"/>
                    </a:ext>
                  </a:extLst>
                </p14:cNvPr>
                <p14:cNvContentPartPr/>
                <p14:nvPr/>
              </p14:nvContentPartPr>
              <p14:xfrm>
                <a:off x="5953930" y="1230660"/>
                <a:ext cx="1088280" cy="72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E3A4A1A-CD72-909E-E5BB-B9C0CC3847A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45290" y="1221660"/>
                  <a:ext cx="11059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C764FD3-F144-92C2-5403-1ACC35905B2B}"/>
                    </a:ext>
                  </a:extLst>
                </p14:cNvPr>
                <p14:cNvContentPartPr/>
                <p14:nvPr/>
              </p14:nvContentPartPr>
              <p14:xfrm>
                <a:off x="5067250" y="1202580"/>
                <a:ext cx="258480" cy="23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C764FD3-F144-92C2-5403-1ACC35905B2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58250" y="1193580"/>
                  <a:ext cx="2761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1B7B71B-B908-6F7C-1755-C19B6C90527A}"/>
                    </a:ext>
                  </a:extLst>
                </p14:cNvPr>
                <p14:cNvContentPartPr/>
                <p14:nvPr/>
              </p14:nvContentPartPr>
              <p14:xfrm>
                <a:off x="5475850" y="1161180"/>
                <a:ext cx="156600" cy="7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1B7B71B-B908-6F7C-1755-C19B6C90527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66850" y="1152540"/>
                  <a:ext cx="17424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B2C69CD-CF59-071A-EBB0-204DE49834A9}"/>
                  </a:ext>
                </a:extLst>
              </p14:cNvPr>
              <p14:cNvContentPartPr/>
              <p14:nvPr/>
            </p14:nvContentPartPr>
            <p14:xfrm>
              <a:off x="6807850" y="1155420"/>
              <a:ext cx="208800" cy="180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B2C69CD-CF59-071A-EBB0-204DE49834A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99210" y="1146420"/>
                <a:ext cx="22644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222AC0A-3D1F-0B11-C688-DC891D74A80B}"/>
                  </a:ext>
                </a:extLst>
              </p14:cNvPr>
              <p14:cNvContentPartPr/>
              <p14:nvPr/>
            </p14:nvContentPartPr>
            <p14:xfrm>
              <a:off x="562210" y="721980"/>
              <a:ext cx="976680" cy="593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222AC0A-3D1F-0B11-C688-DC891D74A80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3210" y="713340"/>
                <a:ext cx="994320" cy="6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6A7FC9F-C264-7183-EBD9-DB991DB9FAC9}"/>
                  </a:ext>
                </a:extLst>
              </p14:cNvPr>
              <p14:cNvContentPartPr/>
              <p14:nvPr/>
            </p14:nvContentPartPr>
            <p14:xfrm>
              <a:off x="6852130" y="1136340"/>
              <a:ext cx="171360" cy="187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6A7FC9F-C264-7183-EBD9-DB991DB9FAC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843130" y="1127700"/>
                <a:ext cx="189000" cy="3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4E3C30D5-5EA2-A16B-9423-79C6AB2798E9}"/>
              </a:ext>
            </a:extLst>
          </p:cNvPr>
          <p:cNvGrpSpPr/>
          <p:nvPr/>
        </p:nvGrpSpPr>
        <p:grpSpPr>
          <a:xfrm>
            <a:off x="5437330" y="1415700"/>
            <a:ext cx="156960" cy="76320"/>
            <a:chOff x="5437330" y="1415700"/>
            <a:chExt cx="156960" cy="7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763B3C4-35F9-BE02-6EEC-B9AA15826943}"/>
                    </a:ext>
                  </a:extLst>
                </p14:cNvPr>
                <p14:cNvContentPartPr/>
                <p14:nvPr/>
              </p14:nvContentPartPr>
              <p14:xfrm>
                <a:off x="5437330" y="1415700"/>
                <a:ext cx="156960" cy="66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763B3C4-35F9-BE02-6EEC-B9AA1582694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28690" y="1407060"/>
                  <a:ext cx="1746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E3ABDF7-F3D4-16D0-59BF-7CE0F9CB935E}"/>
                    </a:ext>
                  </a:extLst>
                </p14:cNvPr>
                <p14:cNvContentPartPr/>
                <p14:nvPr/>
              </p14:nvContentPartPr>
              <p14:xfrm>
                <a:off x="5448490" y="1447380"/>
                <a:ext cx="6120" cy="37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E3ABDF7-F3D4-16D0-59BF-7CE0F9CB935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39850" y="1438740"/>
                  <a:ext cx="237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595DFCC-1A8A-5CB7-304C-67EB6D37B742}"/>
                    </a:ext>
                  </a:extLst>
                </p14:cNvPr>
                <p14:cNvContentPartPr/>
                <p14:nvPr/>
              </p14:nvContentPartPr>
              <p14:xfrm>
                <a:off x="5466850" y="1470060"/>
                <a:ext cx="66960" cy="21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595DFCC-1A8A-5CB7-304C-67EB6D37B74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58210" y="1461420"/>
                  <a:ext cx="84600" cy="3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129AA49-B25F-51EB-2A99-7324889DB9D5}"/>
                  </a:ext>
                </a:extLst>
              </p14:cNvPr>
              <p14:cNvContentPartPr/>
              <p14:nvPr/>
            </p14:nvContentPartPr>
            <p14:xfrm>
              <a:off x="2234770" y="2557620"/>
              <a:ext cx="752400" cy="162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129AA49-B25F-51EB-2A99-7324889DB9D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26130" y="2548980"/>
                <a:ext cx="7700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7451D3B-2438-1C2C-BB01-E35FCB631F98}"/>
                  </a:ext>
                </a:extLst>
              </p14:cNvPr>
              <p14:cNvContentPartPr/>
              <p14:nvPr/>
            </p14:nvContentPartPr>
            <p14:xfrm>
              <a:off x="3428530" y="2529540"/>
              <a:ext cx="298440" cy="230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7451D3B-2438-1C2C-BB01-E35FCB631F9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419890" y="2520900"/>
                <a:ext cx="31608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42DDDAA-D20F-1541-5E4F-A8FE99231B3B}"/>
                  </a:ext>
                </a:extLst>
              </p14:cNvPr>
              <p14:cNvContentPartPr/>
              <p14:nvPr/>
            </p14:nvContentPartPr>
            <p14:xfrm>
              <a:off x="888730" y="3015540"/>
              <a:ext cx="6639480" cy="838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42DDDAA-D20F-1541-5E4F-A8FE99231B3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80090" y="3006900"/>
                <a:ext cx="665712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D034FDF-FA1C-8C1D-6978-FD8E23D6DAB5}"/>
                  </a:ext>
                </a:extLst>
              </p14:cNvPr>
              <p14:cNvContentPartPr/>
              <p14:nvPr/>
            </p14:nvContentPartPr>
            <p14:xfrm>
              <a:off x="4781410" y="2006460"/>
              <a:ext cx="1104120" cy="1144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D034FDF-FA1C-8C1D-6978-FD8E23D6DAB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72410" y="1997820"/>
                <a:ext cx="112176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487EC69-69FB-06F7-7E76-97D419F4B00E}"/>
                  </a:ext>
                </a:extLst>
              </p14:cNvPr>
              <p14:cNvContentPartPr/>
              <p14:nvPr/>
            </p14:nvContentPartPr>
            <p14:xfrm>
              <a:off x="6087490" y="2570580"/>
              <a:ext cx="1704600" cy="6364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487EC69-69FB-06F7-7E76-97D419F4B00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078490" y="2561940"/>
                <a:ext cx="1722240" cy="65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5AFEC852-A218-E74E-29AC-1A2AEF7EB5AA}"/>
              </a:ext>
            </a:extLst>
          </p:cNvPr>
          <p:cNvGrpSpPr/>
          <p:nvPr/>
        </p:nvGrpSpPr>
        <p:grpSpPr>
          <a:xfrm>
            <a:off x="2169970" y="1047420"/>
            <a:ext cx="1294200" cy="1511640"/>
            <a:chOff x="2169970" y="1047420"/>
            <a:chExt cx="1294200" cy="151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96F5ED9-A3F1-DBED-3B31-19C37EFCDB7B}"/>
                    </a:ext>
                  </a:extLst>
                </p14:cNvPr>
                <p14:cNvContentPartPr/>
                <p14:nvPr/>
              </p14:nvContentPartPr>
              <p14:xfrm>
                <a:off x="2253850" y="1866420"/>
                <a:ext cx="167760" cy="7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96F5ED9-A3F1-DBED-3B31-19C37EFCDB7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45210" y="1857780"/>
                  <a:ext cx="1854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8C378D6-4DA6-DDB6-1E5A-E81778C92341}"/>
                    </a:ext>
                  </a:extLst>
                </p14:cNvPr>
                <p14:cNvContentPartPr/>
                <p14:nvPr/>
              </p14:nvContentPartPr>
              <p14:xfrm>
                <a:off x="3180850" y="1669860"/>
                <a:ext cx="283320" cy="27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8C378D6-4DA6-DDB6-1E5A-E81778C9234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72210" y="1660860"/>
                  <a:ext cx="3009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4A0A263-27D8-8420-013F-8D2865161193}"/>
                    </a:ext>
                  </a:extLst>
                </p14:cNvPr>
                <p14:cNvContentPartPr/>
                <p14:nvPr/>
              </p14:nvContentPartPr>
              <p14:xfrm>
                <a:off x="3168250" y="2100780"/>
                <a:ext cx="253080" cy="20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4A0A263-27D8-8420-013F-8D286516119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59610" y="2092140"/>
                  <a:ext cx="2707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A15471A-6826-5F31-CA6A-DD142DD97F38}"/>
                    </a:ext>
                  </a:extLst>
                </p14:cNvPr>
                <p14:cNvContentPartPr/>
                <p14:nvPr/>
              </p14:nvContentPartPr>
              <p14:xfrm>
                <a:off x="2169970" y="2113740"/>
                <a:ext cx="866880" cy="445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A15471A-6826-5F31-CA6A-DD142DD97F3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160970" y="2105100"/>
                  <a:ext cx="88452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85E14DB-7EEB-698E-A56A-58096A4F5714}"/>
                    </a:ext>
                  </a:extLst>
                </p14:cNvPr>
                <p14:cNvContentPartPr/>
                <p14:nvPr/>
              </p14:nvContentPartPr>
              <p14:xfrm>
                <a:off x="2670010" y="1047420"/>
                <a:ext cx="486000" cy="871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85E14DB-7EEB-698E-A56A-58096A4F571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61370" y="1038420"/>
                  <a:ext cx="503640" cy="88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999A0A7-D07F-AF50-BCC7-3B41568C4E21}"/>
                    </a:ext>
                  </a:extLst>
                </p14:cNvPr>
                <p14:cNvContentPartPr/>
                <p14:nvPr/>
              </p14:nvContentPartPr>
              <p14:xfrm>
                <a:off x="2562730" y="1872900"/>
                <a:ext cx="158040" cy="192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999A0A7-D07F-AF50-BCC7-3B41568C4E2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54090" y="1864260"/>
                  <a:ext cx="175680" cy="21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92791C3-7CCE-5B2A-B691-B5ACE0D37FC6}"/>
                  </a:ext>
                </a:extLst>
              </p14:cNvPr>
              <p14:cNvContentPartPr/>
              <p14:nvPr/>
            </p14:nvContentPartPr>
            <p14:xfrm>
              <a:off x="4368850" y="3676140"/>
              <a:ext cx="2451240" cy="644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92791C3-7CCE-5B2A-B691-B5ACE0D37FC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359850" y="3667500"/>
                <a:ext cx="246888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7676D8E-0D37-CFF0-18FB-72E99484F3D5}"/>
                  </a:ext>
                </a:extLst>
              </p14:cNvPr>
              <p14:cNvContentPartPr/>
              <p14:nvPr/>
            </p14:nvContentPartPr>
            <p14:xfrm>
              <a:off x="6756010" y="3707100"/>
              <a:ext cx="1045080" cy="212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7676D8E-0D37-CFF0-18FB-72E99484F3D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747370" y="3698460"/>
                <a:ext cx="10627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CC15AF0-EE8A-4733-751F-893CD65AEDCF}"/>
                  </a:ext>
                </a:extLst>
              </p14:cNvPr>
              <p14:cNvContentPartPr/>
              <p14:nvPr/>
            </p14:nvContentPartPr>
            <p14:xfrm>
              <a:off x="5421130" y="4044780"/>
              <a:ext cx="668520" cy="68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CC15AF0-EE8A-4733-751F-893CD65AEDC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412490" y="4035780"/>
                <a:ext cx="68616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9F7B9FA-D607-B3E9-803C-F7BF68234434}"/>
                  </a:ext>
                </a:extLst>
              </p14:cNvPr>
              <p14:cNvContentPartPr/>
              <p14:nvPr/>
            </p14:nvContentPartPr>
            <p14:xfrm>
              <a:off x="4144570" y="4158180"/>
              <a:ext cx="1863720" cy="4075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9F7B9FA-D607-B3E9-803C-F7BF6823443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135570" y="4149180"/>
                <a:ext cx="1881360" cy="42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6BF4C366-4110-BA72-1FAA-55922A5D8E7F}"/>
              </a:ext>
            </a:extLst>
          </p:cNvPr>
          <p:cNvGrpSpPr/>
          <p:nvPr/>
        </p:nvGrpSpPr>
        <p:grpSpPr>
          <a:xfrm>
            <a:off x="4241410" y="4018860"/>
            <a:ext cx="3843000" cy="569160"/>
            <a:chOff x="4241410" y="4018860"/>
            <a:chExt cx="3843000" cy="56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9AD5FE4-63B1-0CD7-CC53-97F8BB2AEA65}"/>
                    </a:ext>
                  </a:extLst>
                </p14:cNvPr>
                <p14:cNvContentPartPr/>
                <p14:nvPr/>
              </p14:nvContentPartPr>
              <p14:xfrm>
                <a:off x="4241410" y="4018860"/>
                <a:ext cx="1726920" cy="39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9AD5FE4-63B1-0CD7-CC53-97F8BB2AEA6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232770" y="4010220"/>
                  <a:ext cx="17445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4A353AA-DD5B-2B3E-BC3B-2FE587FB8CA8}"/>
                    </a:ext>
                  </a:extLst>
                </p14:cNvPr>
                <p14:cNvContentPartPr/>
                <p14:nvPr/>
              </p14:nvContentPartPr>
              <p14:xfrm>
                <a:off x="6179650" y="4024620"/>
                <a:ext cx="595800" cy="144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4A353AA-DD5B-2B3E-BC3B-2FE587FB8CA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71010" y="4015620"/>
                  <a:ext cx="6134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DE9A14F-AFB0-9E09-4CDD-F29992551C4C}"/>
                    </a:ext>
                  </a:extLst>
                </p14:cNvPr>
                <p14:cNvContentPartPr/>
                <p14:nvPr/>
              </p14:nvContentPartPr>
              <p14:xfrm>
                <a:off x="6140050" y="4112100"/>
                <a:ext cx="1944360" cy="475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DE9A14F-AFB0-9E09-4CDD-F29992551C4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131410" y="4103100"/>
                  <a:ext cx="1962000" cy="49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2D0F778-F520-52A7-0330-E5D3A743E8CF}"/>
                  </a:ext>
                </a:extLst>
              </p14:cNvPr>
              <p14:cNvContentPartPr/>
              <p14:nvPr/>
            </p14:nvContentPartPr>
            <p14:xfrm>
              <a:off x="4133410" y="4165380"/>
              <a:ext cx="51120" cy="2862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2D0F778-F520-52A7-0330-E5D3A743E8C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124770" y="4156380"/>
                <a:ext cx="6876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D662CD2-82C9-BE68-65F9-C8895CDEB3FA}"/>
                  </a:ext>
                </a:extLst>
              </p14:cNvPr>
              <p14:cNvContentPartPr/>
              <p14:nvPr/>
            </p14:nvContentPartPr>
            <p14:xfrm>
              <a:off x="8253610" y="4139100"/>
              <a:ext cx="379800" cy="4150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D662CD2-82C9-BE68-65F9-C8895CDEB3F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244970" y="4130100"/>
                <a:ext cx="39744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B3C79FA-EA08-40B1-69E7-372FD4C362D3}"/>
                  </a:ext>
                </a:extLst>
              </p14:cNvPr>
              <p14:cNvContentPartPr/>
              <p14:nvPr/>
            </p14:nvContentPartPr>
            <p14:xfrm>
              <a:off x="8502370" y="4171860"/>
              <a:ext cx="193680" cy="2606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B3C79FA-EA08-40B1-69E7-372FD4C362D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493370" y="4162860"/>
                <a:ext cx="211320" cy="27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E2A97D84-B995-ABDE-6D69-8334A7D2649A}"/>
              </a:ext>
            </a:extLst>
          </p:cNvPr>
          <p:cNvGrpSpPr/>
          <p:nvPr/>
        </p:nvGrpSpPr>
        <p:grpSpPr>
          <a:xfrm>
            <a:off x="4171570" y="4626180"/>
            <a:ext cx="4344120" cy="366120"/>
            <a:chOff x="4171570" y="4626180"/>
            <a:chExt cx="4344120" cy="36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FAA4AF7-919E-4466-F1CB-BAECDA487165}"/>
                    </a:ext>
                  </a:extLst>
                </p14:cNvPr>
                <p14:cNvContentPartPr/>
                <p14:nvPr/>
              </p14:nvContentPartPr>
              <p14:xfrm>
                <a:off x="4171570" y="4626180"/>
                <a:ext cx="1836000" cy="366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FAA4AF7-919E-4466-F1CB-BAECDA48716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162930" y="4617180"/>
                  <a:ext cx="185364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4950DE6-BF1A-4DF7-9A86-06CCDC2F90FE}"/>
                    </a:ext>
                  </a:extLst>
                </p14:cNvPr>
                <p14:cNvContentPartPr/>
                <p14:nvPr/>
              </p14:nvContentPartPr>
              <p14:xfrm>
                <a:off x="6317890" y="4860540"/>
                <a:ext cx="77400" cy="105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4950DE6-BF1A-4DF7-9A86-06CCDC2F90F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09250" y="4851540"/>
                  <a:ext cx="950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108284F-6FF2-15B5-F0A7-257BD84E8B22}"/>
                    </a:ext>
                  </a:extLst>
                </p14:cNvPr>
                <p14:cNvContentPartPr/>
                <p14:nvPr/>
              </p14:nvContentPartPr>
              <p14:xfrm>
                <a:off x="6902170" y="4962780"/>
                <a:ext cx="1613520" cy="2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108284F-6FF2-15B5-F0A7-257BD84E8B2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893530" y="4954140"/>
                  <a:ext cx="1631160" cy="20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9568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90800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Logistic</a:t>
            </a:r>
          </a:p>
          <a:p>
            <a:pPr algn="l"/>
            <a:r>
              <a:rPr lang="en-US" sz="5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Regression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624665" y="2531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2590800" y="1924050"/>
            <a:ext cx="4705350" cy="2324100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 boundary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BAB7CB7-221C-DB57-9C34-3800A82C0EE3}"/>
                  </a:ext>
                </a:extLst>
              </p14:cNvPr>
              <p14:cNvContentPartPr/>
              <p14:nvPr/>
            </p14:nvContentPartPr>
            <p14:xfrm>
              <a:off x="2514130" y="3431010"/>
              <a:ext cx="4483800" cy="4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BAB7CB7-221C-DB57-9C34-3800A82C0E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5490" y="3422370"/>
                <a:ext cx="4501440" cy="2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1121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Logistic regression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7" y="1057275"/>
            <a:ext cx="2322957" cy="3840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1600698"/>
            <a:ext cx="1981581" cy="4587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" y="2190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  Suppose predict “          “ if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5" y="2351477"/>
            <a:ext cx="657225" cy="2541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2292612"/>
            <a:ext cx="1421797" cy="29356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34579" y="35578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olidFill>
                  <a:prstClr val="black"/>
                </a:solidFill>
                <a:latin typeface="Calibri"/>
              </a:rPr>
              <a:t>	    predict “          “  if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822" y="3699562"/>
            <a:ext cx="670370" cy="25412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97" y="3659747"/>
            <a:ext cx="1421797" cy="293561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5715000" y="1733550"/>
            <a:ext cx="313149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6895468" y="235760"/>
            <a:ext cx="1836643" cy="1914204"/>
            <a:chOff x="6695890" y="235759"/>
            <a:chExt cx="2036221" cy="2122211"/>
          </a:xfrm>
        </p:grpSpPr>
        <p:sp>
          <p:nvSpPr>
            <p:cNvPr id="30" name="TextBox 29"/>
            <p:cNvSpPr txBox="1"/>
            <p:nvPr/>
          </p:nvSpPr>
          <p:spPr>
            <a:xfrm>
              <a:off x="7123033" y="1896305"/>
              <a:ext cx="306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z</a:t>
              </a:r>
              <a:endParaRPr lang="en-US" sz="24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95890" y="37863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1</a:t>
              </a:r>
              <a:endParaRPr lang="en-US" sz="20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7110155" y="235759"/>
              <a:ext cx="0" cy="1823663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1581" y="508234"/>
              <a:ext cx="430530" cy="255270"/>
            </a:xfrm>
            <a:prstGeom prst="rect">
              <a:avLst/>
            </a:prstGeom>
          </p:spPr>
        </p:pic>
        <p:cxnSp>
          <p:nvCxnSpPr>
            <p:cNvPr id="37" name="Straight Arrow Connector 36"/>
            <p:cNvCxnSpPr/>
            <p:nvPr/>
          </p:nvCxnSpPr>
          <p:spPr>
            <a:xfrm>
              <a:off x="6992872" y="1277874"/>
              <a:ext cx="21755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991853" y="600075"/>
              <a:ext cx="21755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837B7E5-F1F0-0BB5-E84C-0931C5D7C871}"/>
              </a:ext>
            </a:extLst>
          </p:cNvPr>
          <p:cNvGrpSpPr/>
          <p:nvPr/>
        </p:nvGrpSpPr>
        <p:grpSpPr>
          <a:xfrm>
            <a:off x="5714530" y="532620"/>
            <a:ext cx="2653920" cy="1131480"/>
            <a:chOff x="5714530" y="532620"/>
            <a:chExt cx="2653920" cy="113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C24C5D2-162A-8F38-9209-9B13DEA6F1D2}"/>
                    </a:ext>
                  </a:extLst>
                </p14:cNvPr>
                <p14:cNvContentPartPr/>
                <p14:nvPr/>
              </p14:nvContentPartPr>
              <p14:xfrm>
                <a:off x="5714530" y="573660"/>
                <a:ext cx="2653920" cy="10904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C24C5D2-162A-8F38-9209-9B13DEA6F1D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05890" y="565020"/>
                  <a:ext cx="2671560" cy="11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7A724D4-98B3-6980-A222-FF3439ADAD62}"/>
                    </a:ext>
                  </a:extLst>
                </p14:cNvPr>
                <p14:cNvContentPartPr/>
                <p14:nvPr/>
              </p14:nvContentPartPr>
              <p14:xfrm>
                <a:off x="7537210" y="532980"/>
                <a:ext cx="206640" cy="7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7A724D4-98B3-6980-A222-FF3439ADAD6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28570" y="523980"/>
                  <a:ext cx="2242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50D1E44-FB7A-EA25-A949-C0678CA86553}"/>
                    </a:ext>
                  </a:extLst>
                </p14:cNvPr>
                <p14:cNvContentPartPr/>
                <p14:nvPr/>
              </p14:nvContentPartPr>
              <p14:xfrm>
                <a:off x="8064250" y="532620"/>
                <a:ext cx="133560" cy="13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50D1E44-FB7A-EA25-A949-C0678CA8655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055610" y="523620"/>
                  <a:ext cx="15120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8875BF0-4517-9F71-C6DD-5539CB3F3035}"/>
              </a:ext>
            </a:extLst>
          </p:cNvPr>
          <p:cNvGrpSpPr/>
          <p:nvPr/>
        </p:nvGrpSpPr>
        <p:grpSpPr>
          <a:xfrm>
            <a:off x="583810" y="748980"/>
            <a:ext cx="2102040" cy="50040"/>
            <a:chOff x="583810" y="748980"/>
            <a:chExt cx="2102040" cy="5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0D6AEB0-ACE1-E7E2-5FDB-43BBA214947D}"/>
                    </a:ext>
                  </a:extLst>
                </p14:cNvPr>
                <p14:cNvContentPartPr/>
                <p14:nvPr/>
              </p14:nvContentPartPr>
              <p14:xfrm>
                <a:off x="583810" y="748980"/>
                <a:ext cx="1459080" cy="14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0D6AEB0-ACE1-E7E2-5FDB-43BBA214947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5170" y="740340"/>
                  <a:ext cx="14767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E6F11D6-6904-0C2C-26DB-08B0A9B0963C}"/>
                    </a:ext>
                  </a:extLst>
                </p14:cNvPr>
                <p14:cNvContentPartPr/>
                <p14:nvPr/>
              </p14:nvContentPartPr>
              <p14:xfrm>
                <a:off x="2438170" y="768060"/>
                <a:ext cx="111960" cy="30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E6F11D6-6904-0C2C-26DB-08B0A9B0963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29530" y="759060"/>
                  <a:ext cx="1296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BA1C11B-B00F-974C-FA98-8940476D1164}"/>
                    </a:ext>
                  </a:extLst>
                </p14:cNvPr>
                <p14:cNvContentPartPr/>
                <p14:nvPr/>
              </p14:nvContentPartPr>
              <p14:xfrm>
                <a:off x="2056930" y="755460"/>
                <a:ext cx="62892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BA1C11B-B00F-974C-FA98-8940476D116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48290" y="746460"/>
                  <a:ext cx="64656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C2F9BE2-E207-B5CB-8AB6-0B5E45D63B70}"/>
              </a:ext>
            </a:extLst>
          </p:cNvPr>
          <p:cNvGrpSpPr/>
          <p:nvPr/>
        </p:nvGrpSpPr>
        <p:grpSpPr>
          <a:xfrm>
            <a:off x="3249610" y="1614780"/>
            <a:ext cx="1113480" cy="342360"/>
            <a:chOff x="3249610" y="1614780"/>
            <a:chExt cx="1113480" cy="34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76E6830-3801-DEFC-6E76-EEF7566EC98B}"/>
                    </a:ext>
                  </a:extLst>
                </p14:cNvPr>
                <p14:cNvContentPartPr/>
                <p14:nvPr/>
              </p14:nvContentPartPr>
              <p14:xfrm>
                <a:off x="3249610" y="1616580"/>
                <a:ext cx="130680" cy="211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76E6830-3801-DEFC-6E76-EEF7566EC98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40970" y="1607580"/>
                  <a:ext cx="1483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67C2B68-8175-8309-7166-EB38F8255ECE}"/>
                    </a:ext>
                  </a:extLst>
                </p14:cNvPr>
                <p14:cNvContentPartPr/>
                <p14:nvPr/>
              </p14:nvContentPartPr>
              <p14:xfrm>
                <a:off x="3441490" y="1669860"/>
                <a:ext cx="38520" cy="165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67C2B68-8175-8309-7166-EB38F8255E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32490" y="1660860"/>
                  <a:ext cx="561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6E30BB4-A92C-E971-17C3-11494469F360}"/>
                    </a:ext>
                  </a:extLst>
                </p14:cNvPr>
                <p14:cNvContentPartPr/>
                <p14:nvPr/>
              </p14:nvContentPartPr>
              <p14:xfrm>
                <a:off x="3492250" y="1631700"/>
                <a:ext cx="3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6E30BB4-A92C-E971-17C3-11494469F36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83610" y="16227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CDF66B8-4ABD-7324-10B0-28B8B24EF73F}"/>
                    </a:ext>
                  </a:extLst>
                </p14:cNvPr>
                <p14:cNvContentPartPr/>
                <p14:nvPr/>
              </p14:nvContentPartPr>
              <p14:xfrm>
                <a:off x="3482530" y="1700820"/>
                <a:ext cx="111600" cy="256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CDF66B8-4ABD-7324-10B0-28B8B24EF73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73530" y="1691820"/>
                  <a:ext cx="1292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0AECCB5-D611-1FDA-3B03-F866C96583C1}"/>
                    </a:ext>
                  </a:extLst>
                </p14:cNvPr>
                <p14:cNvContentPartPr/>
                <p14:nvPr/>
              </p14:nvContentPartPr>
              <p14:xfrm>
                <a:off x="3676210" y="1699020"/>
                <a:ext cx="217080" cy="168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0AECCB5-D611-1FDA-3B03-F866C96583C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67570" y="1690020"/>
                  <a:ext cx="2347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A0A23B9-8511-F99A-446E-CF98DBF2E139}"/>
                    </a:ext>
                  </a:extLst>
                </p14:cNvPr>
                <p14:cNvContentPartPr/>
                <p14:nvPr/>
              </p14:nvContentPartPr>
              <p14:xfrm>
                <a:off x="3972490" y="1706940"/>
                <a:ext cx="111600" cy="210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A0A23B9-8511-F99A-446E-CF98DBF2E13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63490" y="1697940"/>
                  <a:ext cx="1292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FF5068B-8AF0-06CF-242C-096E535D1694}"/>
                    </a:ext>
                  </a:extLst>
                </p14:cNvPr>
                <p14:cNvContentPartPr/>
                <p14:nvPr/>
              </p14:nvContentPartPr>
              <p14:xfrm>
                <a:off x="4139890" y="1726740"/>
                <a:ext cx="6840" cy="199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FF5068B-8AF0-06CF-242C-096E535D169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30890" y="1718100"/>
                  <a:ext cx="244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57817C2-16DF-9AE3-5C26-4318235F0924}"/>
                    </a:ext>
                  </a:extLst>
                </p14:cNvPr>
                <p14:cNvContentPartPr/>
                <p14:nvPr/>
              </p14:nvContentPartPr>
              <p14:xfrm>
                <a:off x="4221610" y="1656900"/>
                <a:ext cx="144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57817C2-16DF-9AE3-5C26-4318235F092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12610" y="1648260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4838681-5FB3-F379-02A3-EF864499F5D8}"/>
                    </a:ext>
                  </a:extLst>
                </p14:cNvPr>
                <p14:cNvContentPartPr/>
                <p14:nvPr/>
              </p14:nvContentPartPr>
              <p14:xfrm>
                <a:off x="4246090" y="1614780"/>
                <a:ext cx="117000" cy="332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4838681-5FB3-F379-02A3-EF864499F5D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37090" y="1605780"/>
                  <a:ext cx="134640" cy="34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CC3E98F-6D44-DF82-7DC6-469B7DCA9D8D}"/>
                  </a:ext>
                </a:extLst>
              </p14:cNvPr>
              <p14:cNvContentPartPr/>
              <p14:nvPr/>
            </p14:nvContentPartPr>
            <p14:xfrm>
              <a:off x="653650" y="2609460"/>
              <a:ext cx="2012400" cy="831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CC3E98F-6D44-DF82-7DC6-469B7DCA9D8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45010" y="2600820"/>
                <a:ext cx="203004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A49EA22-EB79-76CC-6C0C-25EFE42ADA46}"/>
                  </a:ext>
                </a:extLst>
              </p14:cNvPr>
              <p14:cNvContentPartPr/>
              <p14:nvPr/>
            </p14:nvContentPartPr>
            <p14:xfrm>
              <a:off x="2691970" y="2620260"/>
              <a:ext cx="690120" cy="979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A49EA22-EB79-76CC-6C0C-25EFE42ADA4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683330" y="2611620"/>
                <a:ext cx="70776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AF51B8B-0BA2-2B87-099F-D82830631385}"/>
                  </a:ext>
                </a:extLst>
              </p14:cNvPr>
              <p14:cNvContentPartPr/>
              <p14:nvPr/>
            </p14:nvContentPartPr>
            <p14:xfrm>
              <a:off x="2828770" y="2591460"/>
              <a:ext cx="669960" cy="63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AF51B8B-0BA2-2B87-099F-D8283063138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820130" y="2582460"/>
                <a:ext cx="6876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7996C0A-8301-A8FD-B62B-DF129C955764}"/>
                  </a:ext>
                </a:extLst>
              </p14:cNvPr>
              <p14:cNvContentPartPr/>
              <p14:nvPr/>
            </p14:nvContentPartPr>
            <p14:xfrm>
              <a:off x="3860530" y="2578860"/>
              <a:ext cx="1542960" cy="439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7996C0A-8301-A8FD-B62B-DF129C95576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851530" y="2570220"/>
                <a:ext cx="156060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7850BD9-56A6-3CA0-3178-2EEC67A038BA}"/>
                  </a:ext>
                </a:extLst>
              </p14:cNvPr>
              <p14:cNvContentPartPr/>
              <p14:nvPr/>
            </p14:nvContentPartPr>
            <p14:xfrm>
              <a:off x="3991570" y="4005180"/>
              <a:ext cx="1647360" cy="144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7850BD9-56A6-3CA0-3178-2EEC67A038B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982930" y="3996540"/>
                <a:ext cx="166500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F9AF506-757C-DF5F-F576-0721AB82C5BB}"/>
                  </a:ext>
                </a:extLst>
              </p14:cNvPr>
              <p14:cNvContentPartPr/>
              <p14:nvPr/>
            </p14:nvContentPartPr>
            <p14:xfrm>
              <a:off x="2303530" y="4069980"/>
              <a:ext cx="1220760" cy="63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F9AF506-757C-DF5F-F576-0721AB82C5B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294530" y="4060980"/>
                <a:ext cx="12384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64F8BEC-6B71-AEA2-B1ED-2012F5D4129B}"/>
                  </a:ext>
                </a:extLst>
              </p14:cNvPr>
              <p14:cNvContentPartPr/>
              <p14:nvPr/>
            </p14:nvContentPartPr>
            <p14:xfrm>
              <a:off x="4957810" y="3445740"/>
              <a:ext cx="569880" cy="5256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64F8BEC-6B71-AEA2-B1ED-2012F5D4129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948810" y="3437100"/>
                <a:ext cx="587520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992B01A-398B-405A-ACAB-2335DD659C48}"/>
                  </a:ext>
                </a:extLst>
              </p14:cNvPr>
              <p14:cNvContentPartPr/>
              <p14:nvPr/>
            </p14:nvContentPartPr>
            <p14:xfrm>
              <a:off x="4931890" y="2060820"/>
              <a:ext cx="677520" cy="5364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992B01A-398B-405A-ACAB-2335DD659C4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922890" y="2051820"/>
                <a:ext cx="695160" cy="55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392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9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displaystyle&#10;x = \left[ &#10;\begin{array}{c}&#10;x_0 \\&#10;x_1 &#10;\end{array}&#10;\right]&#10;$&#10;$&#10;= \left[ &#10;\begin{array}{c}&#10;1 \\&#10;\mathrm{tumorSize}&#10;\end{array}&#10;\right]&#10;$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0.7&#10;$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\displaystyle&#10;P(y=0 |x;\theta) + P(y=1 |x;\theta) = 1&#10;$&#10;&#10;&#10;$ \displaystyle&#10;P(y=0 |x;\theta) = 1 - P(y=1 |x;\theta) &#10;$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^Tx)&#10;$&#10;&#10;\end{document}"/>
  <p:tag name="IGUANATEXSIZE" val="2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= \frac{1}{1+e^{-z}}&#10;$&#10;&#10;\end{document}"/>
  <p:tag name="IGUANATEXSIZE" val="2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\geq 0.5&#10;$&#10;&#10;\end{document}"/>
  <p:tag name="IGUANATEXSIZE" val="2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0&#10;$&#10;&#10;\end{document}"/>
  <p:tag name="IGUANATEXSIZE" val="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y \in \{0,1\}&#10;$&#10;&#10;\end{document}"/>
  <p:tag name="IGUANATEXSIZE" val="3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&lt; 0.5&#10;$&#10;&#10;\end{document}"/>
  <p:tag name="IGUANATEXSIZE" val="2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&#10;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)&#10;$&#10;&#10;\end{document}"/>
  <p:tag name="IGUANATEXSIZE" val="2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3 + x_1 + x_2 \geq 0&#10;$&#10;&#10;\end{document}"/>
  <p:tag name="IGUANATEXSIZE" val="2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&#10;$&#10;&#10;\end{document}"/>
  <p:tag name="IGUANATEXSIZE" val="2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 \theta_3 x_1^2 + \theta_4 x_2^2)&#10;$&#10;&#10;\end{document}"/>
  <p:tag name="IGUANATEXSIZE" val="2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1 + x_1^2 + x_2^2 \geq 0&#10;$&#10;&#10;\end{document}"/>
  <p:tag name="IGUANATEXSIZE" val="2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 + \theta_3 x_1^2&#10;$&#10;&#10;\end{document}"/>
  <p:tag name="IGUANATEXSIZE" val="2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lt; 0.5&#10;$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 \theta_4 x_1^2 x_2 + \theta_5 x_1^2 x_2^2 + \theta_6 x_1^3 x_2 + \dots)&#10;$&#10;&#10;\end{document}"/>
  <p:tag name="IGUANATEXSIZE" val="2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{ (x^{(1)},y^{(1)}), (x^{(2)},y^{(2)}), \cdots, (x^{(m)},y^{(m)})\}&#10;$&#10;&#10;\end{document}"/>
  <p:tag name="IGUANATEXSIZE" val="3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displaystyle&#10;x \in \left[ &#10;\begin{array}{c}&#10;x_0 \\&#10;x_1 \\&#10;\cdots \\&#10;x_n&#10;\end{array}&#10;\right]&#10;$&#10;&#10;&#10;\end{document}"/>
  <p:tag name="IGUANATEXSIZE" val="3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x_0 = 1, y\in\{0,1\}&#10;$&#10;&#10;&#10;\end{document}"/>
  <p:tag name="IGUANATEXSIZE" val="3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\frac{1}{1+e^{-\theta^Tx}}&#10;$&#10;&#10;\end{document}"/>
  <p:tag name="IGUANATEXSIZE" val="3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frac{1}{2} \left( h_\theta(x^{(i)}) - y^{(i)} \right)^2&#10;$&#10;% \delta_i^{(l)} = \left(\sum_j W_{ji}^{(l)} \delta_j^{(l+1)}\right) f'(z_i^{(l)})&#10;&#10;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^{(i)}),y^{(i)}) = \frac{1}{2} \left( h_\theta(x^{(i)}) - y^{(i)} \right)^2&#10;$&#10;% \delta_i^{(l)} = \left(\sum_j W_{ji}^{(l)} \delta_j^{(l+1)}\right) f'(z_i^{(l)})&#10;&#10;&#10;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J(\theta)&#10;$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\ge 0.5&#10;$&#10;&#10;\end{document}"/>
  <p:tag name="IGUANATEXSIZE" val="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J(\theta)&#10;$&#10;&#10;\end{document}"/>
  <p:tag name="IGUANATEXSIZE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Cost = 0 if &#10;$ \displaystyle&#10;y = 1, h_\theta(x) = 1&#10;$&#10;&#10;\begin{tabular}{ll}&#10;But as &amp; &#10;$ \displaystyle&#10;h_\theta(x) \rightarrow 0&#10;$&#10;\\&#10;&amp;&#10;$ \displaystyle&#10;Cost \rightarrow \infty&#10;$&#10;\end{tabular}&#10;&#10;\hspace{3mm}&#10;&#10;Captures intuition that if $h_\theta(x) = 0$,&#10;&#10;(predict $P(y=1|x;\theta) = 0)$, but $y=1$, &#10;&#10;we'll penalize learning algorithm by a very &#10;&#10;large cost.&#10;&#10;\end{document}"/>
  <p:tag name="IGUANATEXSIZE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Note: $&#10;y = 0 $ or 1 always&#10;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&#10;&#10;&#10;\end{document}"/>
  <p:tag name="IGUANATEXSIZE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&#10;\min_\theta J(\theta)&#10;\]&#10;&#10;&#10;&#10;\end{document}"/>
  <p:tag name="IGUANATEXSIZE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&#10;$&#10;&#10;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frac{1}{1 + e^{- \theta^Tx}}&#10;$&#10;&#10;&#10;&#10;\end{document}"/>
  <p:tag name="IGUANATEXSIZE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in_\theta J(\theta)&#10;$&#10;&#10;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0 \le h_\theta(x) \le 1&#10;$&#10;&#10;\end{document}"/>
  <p:tag name="IGUANATEXSIZE" val="3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theta_j := \theta_j - \alpha &#10;\frac{\partial}{\partial \theta_j} J(\theta)&#10;$&#10;&#10;\end{document}"/>
  <p:tag name="IGUANATEXSIZE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\end{document}"/>
  <p:tag name="IGUANATEXSIZE" val="2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\sum\limits^{m}_{i=1} (h_\theta (x^{(i)}) - y^{(i)}) x_j^{(i)}&#10;$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in_\theta J(\theta)&#10;$&#10;&#10;&#10;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\end{document}"/>
  <p:tag name="IGUANATEXSIZE" val="2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&#10;$&#10;&#10;&#10;&#10;\end{document}"/>
  <p:tag name="IGUANATEXSIZE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in_\theta J(\theta)&#10;$&#10;&#10;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&#10;&#10;&#10;\end{document}"/>
  <p:tag name="IGUANATEXSIZE" val="2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&#10;$&#10;&#10;&#10;&#10;\end{document}"/>
  <p:tag name="IGUANATEXSIZE" val="2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j}J(\theta)&#10;$&#10;&#10;&#10;&#10;\end{document}"/>
  <p:tag name="IGUANATEXSIZE" val="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 = 0, 1, \dots, n&#10;$&#10;&#10;&#10;&#10;\end{document}"/>
  <p:tag name="IGUANATEXSIZE" val="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theta_j := \theta_j - \alpha &#10;\frac{\partial}{\partial \theta_j} J(\theta)&#10;$&#10;&#10;\end{document}"/>
  <p:tag name="IGUANATEXSIZE" val="2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&#10;&#10;&#10;\end{document}"/>
  <p:tag name="IGUANATEXSIZE" val="2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&#10;$&#10;&#10;&#10;&#10;\end{document}"/>
  <p:tag name="IGUANATEXSIZE" val="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j}J(\theta)&#10;$&#10;&#10;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\quad\,\theta^Tx&#10;$&#10;&#10;\end{document}"/>
  <p:tag name="IGUANATEXSIZE" val="36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 = 0, 1, \dots, n&#10;$&#10;&#10;&#10;&#10;\end{document}"/>
  <p:tag name="IGUANATEXSIZE" val="2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alpha&#10;$&#10;&#10;&#10;&#10;\end{document}"/>
  <p:tag name="IGUANATEXSIZE" val="2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 = \begin{bmatrix}&#10;\theta_1\\&#10;\theta_2&#10;\end{bmatrix}&#10;$&#10;&#10;&#10;&#10;\end{document}"/>
  <p:tag name="IGUANATEXSIZE" val="2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(\theta_1 - 5)^2 + (\theta_2-5)^2&#10;$&#10;&#10;&#10;&#10;\end{document}"/>
  <p:tag name="IGUANATEXSIZE" val="2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1} J(\theta) = 2(\theta_1 -5)&#10;$&#10;&#10;&#10;&#10;\end{document}"/>
  <p:tag name="IGUANATEXSIZE" val="2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2} J(\theta) = 2(\theta_2 -5)&#10;$&#10;&#10;&#10;&#10;\end{document}"/>
  <p:tag name="IGUANATEXSIZE" val="2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left[\begin{smallmatrix}&#10;\theta_0\\&#10;\theta_1\\&#10;\vdots\\&#10;\theta_n&#10;\end{smallmatrix}\right]&#10;$&#10;&#10;&#10;&#10;\end{document}"/>
  <p:tag name="IGUANATEXSIZE" val="2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0} J(\theta)$&#10;&#10;&#10;&#10;\end{document}"/>
  <p:tag name="IGUANATEXSIZE" val="2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1} J(\theta)$&#10;&#10;&#10;&#10;\end{document}"/>
  <p:tag name="IGUANATEXSIZE" val="2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{n}} J(\theta)$&#10;&#10;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0 \le h_\theta(x) \le 1&#10;$&#10;&#10;\end{document}"/>
  <p:tag name="IGUANATEXSIZE" val="3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$&#10;&#10;&#10;&#10;\end{document}"/>
  <p:tag name="IGUANATEXSIZE" val="2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vdots&#10;$&#10;&#10;&#10;&#10;\end{document}"/>
  <p:tag name="IGUANATEXSIZE" val="2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^{(i)}(x) = P(y=i|x;\theta)&#10;$&#10;&#10;&#10;\end{document}"/>
  <p:tag name="IGUANATEXSIZE" val="2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  (i=1,2,3)$&#10;&#10;&#10;\end{document}"/>
  <p:tag name="IGUANATEXSIZE" val="2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^{(i)}(x)&#10;$&#10;\end{document}"/>
  <p:tag name="IGUANATEXSIZE" val="2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i&#10;$&#10;\end{document}"/>
  <p:tag name="IGUANATEXSIZE" val="2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i&#10;$&#10;\end{document}"/>
  <p:tag name="IGUANATEXSIZE" val="28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&#10;$&#10;\end{document}"/>
  <p:tag name="IGUANATEXSIZE" val="28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i&#10;$&#10;\end{document}"/>
  <p:tag name="IGUANATEXSIZE" val="28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ax_i h_\theta^{(i)}(x)&#10;$&#10;\end{document}"/>
  <p:tag name="IGUANATEXSIZE" val="28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2544</TotalTime>
  <Words>728</Words>
  <Application>Microsoft Office PowerPoint</Application>
  <PresentationFormat>On-screen Show (16:9)</PresentationFormat>
  <Paragraphs>189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Courier New</vt:lpstr>
      <vt:lpstr>1_Lecture</vt:lpstr>
      <vt:lpstr>2_Office Theme</vt:lpstr>
      <vt:lpstr>3_Office Theme</vt:lpstr>
      <vt:lpstr>2_Lecture</vt:lpstr>
      <vt:lpstr>3_Lecture</vt:lpstr>
      <vt:lpstr>4_Lecture</vt:lpstr>
      <vt:lpstr>Classification</vt:lpstr>
      <vt:lpstr>PowerPoint Presentation</vt:lpstr>
      <vt:lpstr>PowerPoint Presentation</vt:lpstr>
      <vt:lpstr>PowerPoint Presentation</vt:lpstr>
      <vt:lpstr>Hypothesis Representation</vt:lpstr>
      <vt:lpstr>PowerPoint Presentation</vt:lpstr>
      <vt:lpstr>PowerPoint Presentation</vt:lpstr>
      <vt:lpstr>Decision boundary</vt:lpstr>
      <vt:lpstr>PowerPoint Presentation</vt:lpstr>
      <vt:lpstr>PowerPoint Presentation</vt:lpstr>
      <vt:lpstr>PowerPoint Presentation</vt:lpstr>
      <vt:lpstr>Cost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Simplified cost function and gradient descent</vt:lpstr>
      <vt:lpstr>PowerPoint Presentation</vt:lpstr>
      <vt:lpstr>PowerPoint Presentation</vt:lpstr>
      <vt:lpstr>PowerPoint Presentation</vt:lpstr>
      <vt:lpstr>PowerPoint Presentation</vt:lpstr>
      <vt:lpstr>Advanced  optimization</vt:lpstr>
      <vt:lpstr>PowerPoint Presentation</vt:lpstr>
      <vt:lpstr>PowerPoint Presentation</vt:lpstr>
      <vt:lpstr>PowerPoint Presentation</vt:lpstr>
      <vt:lpstr>PowerPoint Presentation</vt:lpstr>
      <vt:lpstr>Multi-class classification: One-vs-all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luong Nam</cp:lastModifiedBy>
  <cp:revision>240</cp:revision>
  <dcterms:created xsi:type="dcterms:W3CDTF">2010-07-08T21:59:02Z</dcterms:created>
  <dcterms:modified xsi:type="dcterms:W3CDTF">2022-07-08T14:44:28Z</dcterms:modified>
</cp:coreProperties>
</file>