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rts/chart4.xml" ContentType="application/vnd.openxmlformats-officedocument.drawingml.chart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charts/chart7.xml" ContentType="application/vnd.openxmlformats-officedocument.drawingml.chart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charts/chart8.xml" ContentType="application/vnd.openxmlformats-officedocument.drawingml.chart+xml"/>
  <Override PartName="/ppt/ink/ink235.xml" ContentType="application/inkml+xml"/>
  <Override PartName="/ppt/notesSlides/notesSlide3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ink/ink287.xml" ContentType="application/inkml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4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</p:sldMasterIdLst>
  <p:notesMasterIdLst>
    <p:notesMasterId r:id="rId25"/>
  </p:notesMasterIdLst>
  <p:sldIdLst>
    <p:sldId id="367" r:id="rId5"/>
    <p:sldId id="368" r:id="rId6"/>
    <p:sldId id="400" r:id="rId7"/>
    <p:sldId id="401" r:id="rId8"/>
    <p:sldId id="402" r:id="rId9"/>
    <p:sldId id="403" r:id="rId10"/>
    <p:sldId id="404" r:id="rId11"/>
    <p:sldId id="405" r:id="rId12"/>
    <p:sldId id="407" r:id="rId13"/>
    <p:sldId id="409" r:id="rId14"/>
    <p:sldId id="408" r:id="rId15"/>
    <p:sldId id="410" r:id="rId16"/>
    <p:sldId id="419" r:id="rId17"/>
    <p:sldId id="413" r:id="rId18"/>
    <p:sldId id="374" r:id="rId19"/>
    <p:sldId id="414" r:id="rId20"/>
    <p:sldId id="415" r:id="rId21"/>
    <p:sldId id="416" r:id="rId22"/>
    <p:sldId id="420" r:id="rId23"/>
    <p:sldId id="418" r:id="rId24"/>
  </p:sldIdLst>
  <p:sldSz cx="9144000" cy="5143500" type="screen16x9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58970" autoAdjust="0"/>
  </p:normalViewPr>
  <p:slideViewPr>
    <p:cSldViewPr>
      <p:cViewPr varScale="1">
        <p:scale>
          <a:sx n="130" d="100"/>
          <a:sy n="130" d="100"/>
        </p:scale>
        <p:origin x="110" y="77"/>
      </p:cViewPr>
      <p:guideLst>
        <p:guide orient="horz" pos="310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3BD-4E15-B977-5EEBD257EC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985264"/>
        <c:axId val="538980368"/>
      </c:scatterChart>
      <c:valAx>
        <c:axId val="53898526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538980368"/>
        <c:crosses val="autoZero"/>
        <c:crossBetween val="midCat"/>
      </c:valAx>
      <c:valAx>
        <c:axId val="5389803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53898526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406-4392-B1D6-F452124DC0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850704"/>
        <c:axId val="801938512"/>
      </c:scatterChart>
      <c:valAx>
        <c:axId val="53885070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801938512"/>
        <c:crosses val="autoZero"/>
        <c:crossBetween val="midCat"/>
      </c:valAx>
      <c:valAx>
        <c:axId val="801938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53885070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3519151024033743E-2"/>
          <c:y val="7.9580280952001189E-2"/>
          <c:w val="0.86025786774712576"/>
          <c:h val="0.84083943809599759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618-4106-9B3B-9E28F2DAC0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1931440"/>
        <c:axId val="801939056"/>
      </c:scatterChart>
      <c:valAx>
        <c:axId val="801931440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801939056"/>
        <c:crosses val="autoZero"/>
        <c:crossBetween val="midCat"/>
      </c:valAx>
      <c:valAx>
        <c:axId val="8019390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801931440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4FF-48BA-937A-DE28522139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1932528"/>
        <c:axId val="801939600"/>
      </c:scatterChart>
      <c:valAx>
        <c:axId val="801932528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801939600"/>
        <c:crosses val="autoZero"/>
        <c:crossBetween val="midCat"/>
      </c:valAx>
      <c:valAx>
        <c:axId val="801939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801932528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776-4D16-9765-7193BF3887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1933072"/>
        <c:axId val="801937968"/>
      </c:scatterChart>
      <c:valAx>
        <c:axId val="801933072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801937968"/>
        <c:crosses val="autoZero"/>
        <c:crossBetween val="midCat"/>
      </c:valAx>
      <c:valAx>
        <c:axId val="801937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801933072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03E-4AE7-ACB2-3EEB6442D4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1933616"/>
        <c:axId val="801943952"/>
      </c:scatterChart>
      <c:valAx>
        <c:axId val="801933616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801943952"/>
        <c:crosses val="autoZero"/>
        <c:crossBetween val="midCat"/>
      </c:valAx>
      <c:valAx>
        <c:axId val="801943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801933616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10"/>
            <c:spPr>
              <a:ln w="25400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49-4E75-B502-CF47A95B40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1934160"/>
        <c:axId val="801935248"/>
      </c:scatterChart>
      <c:valAx>
        <c:axId val="801934160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801935248"/>
        <c:crosses val="autoZero"/>
        <c:crossBetween val="midCat"/>
      </c:valAx>
      <c:valAx>
        <c:axId val="801935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801934160"/>
        <c:crossesAt val="0"/>
        <c:crossBetween val="midCat"/>
      </c:valAx>
    </c:plotArea>
    <c:plotVisOnly val="1"/>
    <c:dispBlanksAs val="gap"/>
    <c:showDLblsOverMax val="0"/>
  </c:chart>
  <c:spPr>
    <a:ln w="28575"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5BF-4684-B132-5895B687B2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4668576"/>
        <c:axId val="794666944"/>
      </c:scatterChart>
      <c:valAx>
        <c:axId val="794668576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794666944"/>
        <c:crosses val="autoZero"/>
        <c:crossBetween val="midCat"/>
      </c:valAx>
      <c:valAx>
        <c:axId val="7946669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794668576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2:38.2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1 147 24575,'2014'0'-3849,"-1149"0"4680,-780-2 686,107-18 0,83-28-1440,79-11-170,-334 57 93,-9 2 0,-1-1 0,0-1 0,0 0 0,14-4 0,-43 2 0,-515 16-869,258 1 550,-662-6-2567,90-3 180,817-4 2766,-234 12-280,204-6 1984,1 2 0,-79 22-1,88-15-758,19-5-844,-1-1 0,0-1 0,-56 4 0,-228-10-161,213-4 0,2295 2 0,-2465 2-147,-587-16-713,320-6 968,504 19-48,764 4 38,-386-5-550,232-12-686,-3-49 375,-511 54 1332,4-1 579,-46 7-659,-14 2-318,-5 1-69,-683 55-313,-271 25-793,938-81 1068,13 1 2,0-1 1,0 1-1,1 0 0,-1 0 1,0 0-1,0 1 1,1 0-1,-1 0 0,1 0 1,-6 2-1,11-2 3,0 0 0,0 0 1,0-1-1,0 1 0,0 0 0,0-1 0,0 1 0,0-1 0,0 1 0,0-1 0,0 0 0,0 1 0,0-1 0,2 0 0,41 8-69,1-2 0,1-3 0,70-2 0,-56-1 0,103 1 0,515-10 0,-653 8 0,-8 1 0,0-1 0,0-1 0,0 0 0,19-6 0,-36 8 0,0 0-1,0 0 0,0-1 0,0 1 1,0 0-1,0 0 0,-1 0 1,1 0-1,0 0 0,0 0 0,0 0 1,0-1-1,0 1 0,0 0 1,0 0-1,0 0 0,0 0 0,0 0 1,0 0-1,0 0 0,0-1 1,0 1-1,0 0 0,0 0 0,0 0 1,0 0-1,0 0 0,0 0 1,0-1-1,0 1 0,0 0 0,0 0 1,0 0-1,0 0 0,1 0 1,-1 0-1,0 0 0,0-1 0,0 1 1,0 0-1,0 0 0,0 0 1,0 0-1,0 0 0,0 0 0,1 0 1,-1 0-1,0 0 0,0 0 1,0 0-1,0 0 0,0 0 0,0 0 1,1 0-1,-1 0 0,0 0 1,0 0-1,0 0 0,0 0 0,0 0 1,0 0-1,1 0 0,-1 0 1,0 0-1,0 0 0,0 0 0,0 0 1,0 0-1,-14-4 123,-19 1-1560,2 2-5388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3:33.3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119 637 24575,'-4'-2'0,"-1"0"0,1 1 0,-1-2 0,1 1 0,0 0 0,-1-1 0,-6-6 0,5 5 0,2 1 0,1 0 0,-1 0 0,1-1 0,-1 1 0,1-1 0,0 1 0,0-1 0,1 0 0,-1 0 0,1 0 0,0-1 0,-3-7 0,1 0 0,2-1 0,-1 1 0,0-18 0,-4-22 0,2 18 0,2 0 0,1 0 0,4-58 0,0 15 0,-1 65-105,0 0 0,1 0 0,1 0 0,0 1 0,1-1 0,0 1 0,0-1 0,2 1 0,-1 1 0,1-1 0,1 1 0,12-16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1:16.1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345 279 24575,'5'-34'0,"-3"27"0,0 0 0,-1 0 0,0 0 0,-1 0 0,0 0 0,0-12 0,0 19 0,-1-1 0,1 0 0,0 0 0,0 0 0,-1 0 0,1 1 0,-1-1 0,1 0 0,0 0 0,-1 1 0,0-1 0,1 0 0,-1 1 0,1-1 0,-1 0 0,0 1 0,1-1 0,-1 1 0,0-1 0,0 1 0,1-1 0,-3 0 0,1 1 0,0 0 0,0 0 0,-1-1 0,1 1 0,0 1 0,0-1 0,-1 0 0,1 0 0,0 1 0,0-1 0,-1 1 0,-3 2 0,-3 2 0,0 0 0,0 1 0,0 0 0,1 1 0,0 0 0,0 0 0,0 1 0,-6 9 0,-12 11 0,-2-2 0,1 2 0,2 1 0,-35 50 0,52-65 0,0 0 0,1 1 0,0-1 0,1 1 0,0 0 0,2 1 0,0 0 0,0-1 0,2 1 0,0 0 0,0 22 0,2-29 0,0 1 0,1 0 0,0-1 0,1 1 0,0 0 0,0-1 0,1 0 0,4 10 0,-4-14 0,0 0 0,0 0 0,0 0 0,1 0 0,0-1 0,0 1 0,0-1 0,0 0 0,1 0 0,0 0 0,0-1 0,0 0 0,0 0 0,7 3 0,8 2 0,0 0 0,0-2 0,0 0 0,1-1 0,0-2 0,25 2 0,-9-3 0,1-2 0,62-7 0,-93 6 0,1 0 0,-1 0 0,0-1 0,0 0 0,0 0 0,0 0 0,-1-1 0,1 0 0,-1-1 0,1 1 0,-1-1 0,0 0 0,0-1 0,-1 1 0,1-1 0,-1 0 0,0-1 0,-1 1 0,1-1 0,-1 0 0,0 0 0,-1 0 0,1-1 0,-1 1 0,0-1 0,-1 0 0,0 0 0,0 0 0,2-12 0,2-38 0,-3 0 0,-7-108 0,2 127 0,1 25 0,-2 0 0,1 1 0,-2 0 0,1-1 0,-2 1 0,0 0 0,0 1 0,-1-1 0,0 1 0,-1 0 0,-1 1 0,1 0 0,-11-11 0,-7-5 0,-1 0 0,-2 2 0,-38-28 0,50 41-341,-1 0 0,0 0-1,-35-14 1,28 16-6485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1:18.7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48 24575,'0'1'0,"0"7"0,0 1 0,0-1 0,1 1 0,0-1 0,0 0 0,5 14 0,-5-19 0,1 0 0,-1-1 0,1 1 0,0 0 0,0-1 0,0 1 0,0-1 0,1 0 0,-1 0 0,1 0 0,-1 0 0,1 0 0,0 0 0,0-1 0,-1 1 0,1-1 0,0 0 0,0 0 0,1 0 0,4 1 0,24 5 0,1-2 0,59 3 0,72-8 0,-74-2 0,327-5-2567,687-101 1,-909 74 1714,-22 2-1354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9:39.8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24575,'508'0'-1365,"-493"0"-5461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9:40.2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230 12 24575,'0'-1'0,"0"1"0,0-1 0,0 1 0,0 0 0,0-1 0,-1 1 0,1-1 0,0 1 0,0-1 0,0 1 0,0-1 0,-1 1 0,1 0 0,0-1 0,0 1 0,-1 0 0,1-1 0,0 1 0,-1 0 0,1-1 0,0 1 0,-1 0 0,1-1 0,-1 1 0,1 0 0,0 0 0,-1 0 0,1-1 0,-1 1 0,1 0 0,-1 0 0,1 0 0,-1 0 0,1 0 0,-1 0 0,1 0 0,-1 0 0,1 0 0,0 0 0,-1 0 0,1 0 0,-1 0 0,1 0 0,-1 1 0,1-1 0,-1 0 0,1 0 0,0 0 0,-1 1 0,0-1 0,-21 13 0,12-4 0,1 1 0,0 0 0,1 1 0,0 0 0,1 0 0,-9 17 0,-29 79 0,11-26 0,26-63-136,1 1-1,0 0 1,1 0-1,2 1 1,0-1-1,0 1 1,2 0-1,1 0 0,1 31 1,0-37-6690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9:41.0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1 270 24575,'0'-3'0,"1"-1"0,-1 1 0,1-1 0,0 1 0,0-1 0,1 1 0,-1 0 0,1-1 0,0 1 0,0 0 0,0 0 0,0 0 0,0 1 0,0-1 0,1 0 0,0 1 0,-1 0 0,1-1 0,0 1 0,0 0 0,6-3 0,9-4 0,0 0 0,34-10 0,-35 13 0,-14 4 0,136-53 0,-119 45 0,0 0 0,-1-2 0,0 0 0,28-24 0,-19 15 0,-27 21 0,-1-1 0,1 1 0,0 0 0,-1 0 0,1 0 0,0-1 0,-1 1 0,1 0 0,-1 0 0,1 0 0,0 0 0,-1 0 0,1 0 0,0 0 0,-1 0 0,1 0 0,0 1 0,-1-1 0,1 0 0,-1 0 0,1 0 0,0 1 0,-1-1 0,1 0 0,-1 1 0,1-1 0,-1 1 0,1-1 0,-1 0 0,1 1 0,-1-1 0,1 1 0,-1-1 0,0 1 0,1-1 0,-1 1 0,0 0 0,0-1 0,1 1 0,-1-1 0,0 1 0,0 0 0,0-1 0,1 1 0,-1 0 0,0-1 0,0 1 0,0 0 0,0-1 0,-1 2 0,2 5 0,-1 1 0,0-1 0,0 0 0,-1 1 0,0-1 0,-1 0 0,-3 12 0,-22 53 0,6-20 0,14-23-38,0 1 0,2 0 0,2 0 0,0 1 0,2-1-1,3 36 1,-1-8-1060,-1-43-5728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9:41.5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491 134 24575,'0'-7'0,"0"-1"0,0 0 0,-1 0 0,0 0 0,0 0 0,-1 1 0,0-1 0,-1 1 0,-3-8 0,5 12 0,-1-1 0,-1 1 0,1 0 0,0 1 0,-1-1 0,0 0 0,0 1 0,0-1 0,0 1 0,0 0 0,0 0 0,0 0 0,-1 0 0,1 0 0,-1 1 0,1 0 0,-1 0 0,1 0 0,-1 0 0,0 0 0,-4 0 0,-7-1 0,0 1 0,0 0 0,0 1 0,0 0 0,0 2 0,0-1 0,0 2 0,0 0 0,0 1 0,1 0 0,0 1 0,0 1 0,0 0 0,0 1 0,1 0 0,1 1 0,-1 1 0,1 0 0,-14 13 0,15-10 0,-1-1 0,1 1 0,1 1 0,0 0 0,1 0 0,-9 19 0,13-22 0,1 1 0,0 0 0,0 1 0,1-1 0,1 1 0,0-1 0,1 1 0,0 0 0,1 15 0,0-9 0,-1-11 0,1 1 0,1 0 0,0 0 0,0-1 0,3 13 0,-3-18 0,0 0 0,0 0 0,0 0 0,0 0 0,0 0 0,0 0 0,1 0 0,-1-1 0,1 1 0,-1 0 0,1-1 0,0 1 0,0-1 0,-1 0 0,1 1 0,0-1 0,0 0 0,0 0 0,1 0 0,-1-1 0,0 1 0,0 0 0,4 0 0,8 1 0,0-1 0,0-1 0,0 0 0,0 0 0,0-1 0,0-1 0,0-1 0,0 0 0,0 0 0,-1-2 0,0 0 0,0 0 0,0-1 0,14-9 0,-2 0 0,-1-2 0,0 0 0,-1-2 0,-1 0 0,34-40 0,-50 51-105,0 0 0,-1 0 0,0-1 0,-1 1 0,0-1 0,0 0 0,-1 0 0,0-1 0,0 1 0,-1 0 0,-1-1 0,2-19 0,-3 16-6721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9:42.1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230 184 24575,'4'-10'0,"-1"0"0,0 0 0,0 0 0,-1 0 0,-1-1 0,1 1 0,-2-1 0,1 1 0,-1-1 0,-1 0 0,0 1 0,-3-13 0,3 21 0,0 0 0,0-1 0,-1 1 0,1 0 0,0 0 0,-1 0 0,0 0 0,1 0 0,-1 1 0,0-1 0,0 0 0,0 1 0,0-1 0,0 1 0,-1 0 0,1 0 0,0 0 0,-1 0 0,1 0 0,0 0 0,-1 1 0,1-1 0,-1 1 0,1-1 0,-4 1 0,-7-1 0,-1 1 0,1 0 0,-18 3 0,26-2 0,0 1 0,0-1 0,0 1 0,0 0 0,1 0 0,-1 1 0,1-1 0,-1 1 0,1 0 0,0 0 0,0 1 0,0-1 0,1 1 0,-1 0 0,1 0 0,0 0 0,0 0 0,0 0 0,1 1 0,-1-1 0,1 1 0,-3 8 0,-1 4 0,1 1 0,0-1 0,1 1 0,1-1 0,-1 23 0,6 281 0,-2-317 0,0-1 0,0 0 0,1 1 0,0-1 0,0 0 0,0 0 0,0 0 0,0 0 0,0 0 0,1 0 0,-1 0 0,1 0 0,0 0 0,0-1 0,0 1 0,1-1 0,-1 1 0,4 2 0,-2-2 0,1 0 0,-1-1 0,1 1 0,0-1 0,0 0 0,0 0 0,0-1 0,0 0 0,1 0 0,8 1 0,-3-1 0,0-1 0,0 0 0,0-1 0,0 0 0,-1-1 0,1 0 0,-1-1 0,1 0 0,-1-1 0,0 0 0,11-5 0,-11 2 0,0 1 0,0-1 0,-1-1 0,0 1 0,-1-1 0,0-1 0,0 0 0,-1 0 0,0-1 0,0 1 0,-1-2 0,0 1 0,7-20 0,-6 9 0,-2 1 0,0-1 0,-1 0 0,-1 0 0,-1 0 0,-1-38 0,-3-3-1365,2 46-5461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9:42.6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300 215 24575,'14'-48'0,"-12"38"0,-2-1 0,0 1 0,0 0 0,0 0 0,-1 0 0,-1 0 0,0 0 0,-6-18 0,7 24 0,-1 1 0,1-1 0,-1 1 0,0 0 0,0 0 0,-1 0 0,1 0 0,-1 0 0,1 0 0,-1 0 0,0 1 0,0 0 0,0-1 0,0 1 0,0 0 0,-1 0 0,1 1 0,-1-1 0,1 1 0,-1 0 0,0 0 0,1 0 0,-1 0 0,0 0 0,0 1 0,-5 0 0,2-1 0,0 1 0,0 1 0,0-1 0,0 1 0,0 0 0,0 1 0,0 0 0,0 0 0,1 0 0,-1 1 0,-8 4 0,5 0 0,0 1 0,1-1 0,0 1 0,0 1 0,-13 17 0,15-17 0,0 1 0,0-1 0,1 1 0,1 1 0,0-1 0,0 1 0,-3 11 0,6-15 0,0 0 0,0 1 0,1-1 0,0 0 0,1 1 0,-1-1 0,1 1 0,1-1 0,-1 1 0,1-1 0,1 0 0,2 9 0,-3-13 3,0 0 0,1-1 0,-1 1 0,1-1 0,0 1 0,-1-1 0,1 0 0,0 0 0,1 1 0,-1-1 0,0-1 0,1 1 0,-1 0 0,1-1-1,-1 1 1,1-1 0,0 0 0,4 2 0,6 1-115,1 0-1,24 3 0,-11-3-970,-16-2-5743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9:43.3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906 223 24575,'-68'-32'0,"0"4"0,-125-34 0,126 44 0,0 3 0,-1 3 0,-1 4 0,1 2 0,-127 6 0,193 0 0,0 0 0,0 0 0,1 0 0,-1 1 0,0-1 0,0 0 0,1 1 0,-1 0 0,0-1 0,1 1 0,-1 0 0,1 0 0,-1 0 0,1 0 0,-1 0 0,1 0 0,0 1 0,0-1 0,-1 0 0,1 1 0,0-1 0,0 0 0,0 1 0,0 0 0,1-1 0,-1 1 0,0-1 0,1 1 0,-1 0 0,0 3 0,0 3 0,1 1 0,-1 0 0,1 0 0,1 0 0,1 10 0,1 6 0,-1 23 0,-2-23 0,1 1 0,6 29 0,-5-46 0,0-1 0,1 0 0,0 0 0,0 0 0,0 0 0,1 0 0,0-1 0,1 1 0,0-1 0,8 10 0,-9-12 0,0-1 0,0 0 0,1 1 0,-1-1 0,1 0 0,0-1 0,0 1 0,0-1 0,0 0 0,1-1 0,-1 1 0,1-1 0,-1 0 0,1 0 0,0-1 0,0 1 0,0-2 0,0 1 0,0 0 0,0-1 0,11-1 0,-8 1 0,0 0 0,0 0 0,0-1 0,1 0 0,-1-1 0,0 0 0,-1 0 0,1-1 0,0 0 0,-1 0 0,1-1 0,-1 0 0,0-1 0,0 0 0,-1 0 0,0-1 0,0 0 0,0 0 0,9-11 0,2-6 0,-1-1 0,-1-1 0,-1 0 0,-1-1 0,-2-1 0,0 0 0,10-39 0,-19 55-136,0-1-1,-1 0 1,0 1-1,-1-1 1,0 0-1,-1 0 1,0 0-1,-1 0 0,-4-22 1,1 24-6690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9:43.7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0 445 24575,'98'-93'0,"63"-68"0,-140 138 0,1 1 0,1 1 0,1 1 0,0 1 0,2 1 0,48-25 0,-59 38-48,0 0-1,1 1 0,0 1 1,0 0-1,0 1 0,0 1 0,0 0 1,0 1-1,23 3 0,-10-2-829,-14 0-5948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3:41.2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1 999 24575,'0'-669'0,"1"658"0,0-1 0,2 0 0,-1 0 0,2 1 0,-1-1 0,2 1 0,-1 0 0,1 0 0,13-19 0,9-22 0,-24 44 18,-1-1 0,1 1 0,-1-1 0,-1 0 0,1-12 0,-1 12-228,-1 1-1,2 0 1,-1 0-1,1 0 1,0 0-1,6-14 1,-3 13-6616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9:44.5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255 36 24575,'0'-2'0,"0"0"0,1 1 0,-1-1 0,1 0 0,0 1 0,-1-1 0,1 0 0,0 1 0,0-1 0,0 1 0,0 0 0,0-1 0,0 1 0,0 0 0,1-1 0,-1 1 0,0 0 0,1 0 0,-1 0 0,1 0 0,-1 0 0,1 1 0,0-1 0,-1 0 0,1 1 0,0-1 0,-1 1 0,1 0 0,0-1 0,-1 1 0,1 0 0,0 0 0,2 0 0,-1 0 0,0 0 0,0 0 0,0 0 0,0 0 0,0 0 0,0 1 0,0-1 0,0 1 0,0 0 0,-1 0 0,1 0 0,0 0 0,0 0 0,-1 0 0,1 1 0,-1 0 0,1-1 0,-1 1 0,4 4 0,-3 0 0,0 0 0,-1 0 0,0 0 0,0 0 0,-1 0 0,1 0 0,-1 1 0,-1-1 0,1 12 0,-1-7 0,-1 1 0,0 0 0,0-1 0,-5 18 0,2-20 0,-1-1 0,0 0 0,0 0 0,0-1 0,-1 1 0,0-1 0,-1-1 0,0 1 0,0-1 0,0 0 0,-1-1 0,0 1 0,-10 4 0,13-8 0,0 0 0,-1-1 0,1 1 0,0-1 0,0-1 0,-9 1 0,-16 4 0,30-5 0,-1 0 0,1 0 0,0 0 0,-1 0 0,1 0 0,0 0 0,-1 0 0,1 0 0,0 0 0,0 0 0,-1 1 0,1-1 0,0 0 0,0 0 0,-1 0 0,1 1 0,0-1 0,0 0 0,-1 0 0,1 0 0,0 1 0,0-1 0,0 0 0,-1 0 0,1 1 0,0-1 0,0 0 0,0 1 0,0-1 0,0 0 0,0 1 0,0-1 0,0 0 0,0 1 0,7 9 0,19 8 0,-24-17 0,6 5 0,1-1 0,-1 1 0,0 0 0,0 1 0,0 0 0,-1 0 0,0 1 0,-1-1 0,9 14 0,-12-16 0,-1 1 0,1 0 0,-1 0 0,0 0 0,0 0 0,0 0 0,-1 1 0,0-1 0,-1 0 0,1 1 0,-1-1 0,0 0 0,-1 1 0,1-1 0,-1 0 0,-3 9 0,2-9 0,0-1 0,0 0 0,-1 0 0,0-1 0,0 1 0,0 0 0,0-1 0,-1 0 0,1 0 0,-1 0 0,0 0 0,-1-1 0,1 1 0,-1-1 0,1 0 0,-1 0 0,0-1 0,-5 3 0,-14 5 0,-1-1 0,-39 9 0,37-11 0,13-3-119,-33 8 370,44-11-351,0-1 1,1 0-1,-1 1 0,1-1 0,-1 0 0,0 0 0,1-1 1,-1 1-1,1-1 0,-1 1 0,1-1 0,-1 0 1,1 0-1,-5-2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9:47.9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40 24575,'1'-2'0,"-1"0"0,1 0 0,0 0 0,-1 0 0,1 0 0,0 0 0,1 0 0,-1 1 0,0-1 0,0 0 0,1 0 0,-1 1 0,1-1 0,0 1 0,-1 0 0,1-1 0,0 1 0,0 0 0,-1 0 0,1 0 0,0 0 0,0 0 0,1 0 0,-1 1 0,0-1 0,0 1 0,0-1 0,0 1 0,0 0 0,0 0 0,1 0 0,-1 0 0,0 0 0,0 1 0,3 0 0,-2 1 0,0 1 0,0 0 0,0 0 0,0 0 0,-1 0 0,1 1 0,-1-1 0,0 1 0,0 0 0,0-1 0,0 1 0,-1 0 0,0 0 0,0 0 0,0 0 0,0 0 0,0 7 0,1 3 0,-1 0 0,-1 1 0,-2 25 0,0-33 0,1-1 0,-1 1 0,-1 0 0,1-1 0,-1 0 0,0 0 0,-1 0 0,1 0 0,-1 0 0,0 0 0,-7 5 0,-19 34 0,30-45 0,0 0 0,-1 1 0,1-1 0,0 1 0,0-1 0,0 0 0,0 1 0,0-1 0,-1 1 0,1-1 0,0 0 0,0 1 0,0-1 0,0 1 0,0-1 0,0 0 0,1 1 0,-1-1 0,0 1 0,0-1 0,0 1 0,0-1 0,0 0 0,1 1 0,-1-1 0,0 0 0,0 1 0,0-1 0,1 0 0,-1 1 0,0-1 0,1 1 0,16 5 0,26-3 0,-38-3 0,100-1 0,36 1 0,-129 1-105,-1 1 1,0 0-1,1 1 0,16 7 0,-17-7-736,4 3-5985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9:48.4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24575,'604'0'-1365,"-586"0"-5461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9:48.8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1 24575,'-14'82'0,"10"275"49,6-193-1463,-2-149-5412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9:49.5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1 451 24575,'0'-15'0,"0"0"0,1 0 0,1 0 0,1 0 0,0 0 0,0 0 0,2 1 0,0-1 0,0 1 0,1 1 0,1-1 0,11-15 0,74-101 0,-79 115 0,0 0 0,1 1 0,0 1 0,1 0 0,1 1 0,18-11 0,-33 22 0,1-1 0,0 1 0,-1 0 0,1 0 0,0 0 0,0 0 0,0 1 0,0-1 0,0 0 0,0 1 0,0 0 0,0-1 0,0 1 0,0 0 0,0 0 0,0 0 0,0 0 0,0 0 0,0 0 0,0 1 0,0-1 0,0 1 0,0 0 0,0-1 0,3 2 0,-3 1 0,0-1 0,0 0 0,0 1 0,0 0 0,-1-1 0,1 1 0,-1 0 0,0 0 0,1 0 0,-1 0 0,0 0 0,-1 0 0,1 0 0,-1 0 0,1 0 0,-1 5 0,5 73 0,-8 92 0,0-43 0,3 123-1365,0-239-5461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9:49.9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397 251 24575,'0'-16'0,"1"-5"0,-1 0 0,-1-1 0,-1 1 0,-1 0 0,-8-28 0,10 45 0,-1-1 0,1 1 0,-1 0 0,0-1 0,-1 1 0,1 0 0,-1 0 0,1 1 0,-1-1 0,0 0 0,-1 1 0,1 0 0,-1 0 0,1 0 0,-1 0 0,0 1 0,0-1 0,0 1 0,0 0 0,-1 0 0,1 0 0,-1 1 0,1 0 0,-1-1 0,1 2 0,-1-1 0,0 0 0,1 1 0,-1 0 0,-6 1 0,7-1 0,-1 1 0,0 0 0,0 1 0,0-1 0,0 1 0,1 0 0,-1 0 0,1 0 0,0 1 0,-1 0 0,1-1 0,0 2 0,1-1 0,-1 0 0,1 1 0,-1-1 0,1 1 0,-4 6 0,-7 10 0,2 1 0,-16 32 0,22-41 0,-25 51 0,-43 128 0,68-168 0,2 0 0,0 1 0,2-1 0,1 1 0,0 0 0,2 0 0,7 45 0,-8-66 0,1 0 0,0 0 0,0 0 0,0 0 0,0 0 0,0-1 0,1 1 0,-1 0 0,1-1 0,0 1 0,0-1 0,0 1 0,0-1 0,0 0 0,0 0 0,1 0 0,4 3 0,-3-3 0,1 0 0,-1 0 0,1 0 0,0 0 0,0-1 0,-1 0 0,1 0 0,0 0 0,0-1 0,7 1 0,-3-1 0,-1-1 0,1 0 0,0 0 0,-1-1 0,1 0 0,-1 0 0,1-1 0,-1 0 0,0 0 0,0-1 0,0 0 0,10-8 0,-9 4 0,-1 0 0,1-1 0,-2 0 0,1 0 0,-2-1 0,1 0 0,-1 0 0,0-1 0,-1 0 0,7-21 0,0-9 0,11-74 0,-7 29 0,-7 29-1365,-7 43-5461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9:50.6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276 332 24575,'1'0'0,"-1"0"0,1-1 0,0 1 0,0-1 0,-1 1 0,1-1 0,0 1 0,0-1 0,-1 0 0,1 1 0,-1-1 0,1 0 0,-1 0 0,1 1 0,-1-1 0,1 0 0,-1 0 0,0 0 0,1 0 0,-1 1 0,0-3 0,8-22 0,-7 22 0,5-31 0,-1 1 0,-2-1 0,-1 0 0,-2 0 0,-5-47 0,5 79 0,-1 1 0,1-1 0,0 1 0,-1-1 0,1 1 0,-1 0 0,1-1 0,-1 1 0,1-1 0,-1 1 0,0 0 0,0 0 0,0-1 0,0 1 0,0 0 0,0 0 0,0 0 0,0 0 0,0 0 0,-1 0 0,0 0 0,-2-1 0,1 1 0,0-1 0,0 1 0,-1 0 0,1 1 0,-1-1 0,1 1 0,-1-1 0,-3 1 0,-2 0 0,1 1 0,-1-1 0,1 2 0,0-1 0,-1 1 0,1 1 0,-11 4 0,11-3 0,0 0 0,0 1 0,0 0 0,0 0 0,1 1 0,0 0 0,0 0 0,0 1 0,1 0 0,0 0 0,1 0 0,-1 1 0,1 0 0,1 0 0,-1 0 0,1 1 0,1-1 0,0 1 0,0 0 0,1 0 0,0 0 0,0 0 0,1 0 0,0 14 0,-25 194 0,6-72 0,19-140 0,1-1 0,0 1 0,-1-1 0,2 1 0,-1 0 0,0-1 0,1 1 0,0-1 0,2 7 0,-3-10 0,1 0 0,0 1 0,0-1 0,0 0 0,0 0 0,0 0 0,0 1 0,0-1 0,0 0 0,1 0 0,-1-1 0,0 1 0,1 0 0,-1 0 0,0-1 0,1 1 0,-1 0 0,1-1 0,-1 0 0,1 1 0,-1-1 0,1 0 0,-1 0 0,1 0 0,0 0 0,-1 0 0,1 0 0,-1 0 0,1 0 0,-1-1 0,3 0 0,8-1 0,-1-1 0,1-1 0,0 0 0,-1 0 0,0-1 0,15-10 0,65-46 0,-25 15 0,-58 41 0,0-1 0,0 1 0,0-2 0,14-13 0,-20 17 0,0 0 0,1 0 0,-1-1 0,0 1 0,-1-1 0,1 1 0,-1-1 0,1 0 0,-1 1 0,0-1 0,-1 0 0,1 0 0,-1 0 0,1-8 0,0-15-170,-2 1-1,0-1 0,-1 0 1,-2 1-1,-1 0 0,-1 0 1,-10-28-1,9 38-6655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9:51.1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264 169 24575,'1'-39'0,"0"26"0,0-1 0,-1 1 0,-1-1 0,0 1 0,-4-18 0,5 30 0,-1-1 0,1 0 0,-1 1 0,0-1 0,1 1 0,-1-1 0,0 0 0,0 1 0,0 0 0,0-1 0,0 1 0,-1 0 0,1-1 0,0 1 0,-1 0 0,1 0 0,0 0 0,-1 0 0,1 0 0,-1 1 0,-2-2 0,1 1 0,0 1 0,0-1 0,0 1 0,0 0 0,0 0 0,0 0 0,0 0 0,0 0 0,0 1 0,-1 0 0,-2 1 0,-3 0 0,0 2 0,1 0 0,0 0 0,0 0 0,0 1 0,0 0 0,-8 7 0,4-1 0,1 1 0,1 0 0,0 0 0,0 1 0,2 0 0,-1 1 0,2 0 0,0 0 0,0 0 0,1 1 0,1 0 0,1 0 0,0 1 0,1-1 0,0 1 0,1 0 0,1 22 0,2-23 0,1 0 0,1 0 0,0 0 0,1 0 0,1 0 0,0-1 0,1 0 0,1 0 0,0 0 0,0-1 0,19 23 0,-12-17 0,1-1 0,1-1 0,1 0 0,1-1 0,0-1 0,1-1 0,21 13 0,-31-22 0,0 0 0,0-1 0,0 0 0,0 0 0,1-1 0,10 2 0,-17-4 0,0 0 0,0-1 0,0 0 0,0 0 0,0 0 0,0 0 0,0 0 0,0-1 0,0 1 0,0-1 0,0 0 0,0 0 0,-1 0 0,1 0 0,0 0 0,0-1 0,-1 1 0,1-1 0,-1 0 0,1 0 0,-1 0 0,0 0 0,0 0 0,2-3 0,4-6 0,-1-1 0,0 0 0,-1 0 0,0 0 0,-1-1 0,-1 0 0,0 0 0,-1 0 0,3-19 0,-1-13 0,0-67 0,-7-139-1365,2 222-5461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9:51.9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250 167 24575,'1'0'0,"0"-1"0,0 1 0,0-1 0,0 0 0,0 0 0,0 1 0,0-1 0,0 0 0,-1 0 0,1 0 0,0 0 0,-1 0 0,1 0 0,0 0 0,-1 0 0,1-1 0,-1 1 0,0 0 0,1 0 0,-1 0 0,0 0 0,0-1 0,0 1 0,0 0 0,0 0 0,0-2 0,1-34 0,-1 32 0,0 1 0,0 0 0,-1 0 0,0 0 0,0 0 0,0 1 0,0-1 0,0 0 0,-1 0 0,0 0 0,0 1 0,0-1 0,0 1 0,0 0 0,-1-1 0,1 1 0,-1 0 0,0 1 0,0-1 0,0 0 0,0 1 0,-1-1 0,1 1 0,-1 0 0,1 0 0,-7-2 0,-1 1 0,1 1 0,-1-1 0,1 2 0,-1-1 0,0 2 0,1-1 0,-1 2 0,-21 2 0,29-2 0,0 0 0,0 0 0,0 0 0,0 0 0,1 1 0,-1-1 0,0 1 0,1 0 0,-1 0 0,1 0 0,0 0 0,0 0 0,0 0 0,0 1 0,0-1 0,0 1 0,0-1 0,1 1 0,-1 0 0,1-1 0,-1 5 0,-4 8 0,0 0 0,-4 26 0,9-40 0,-5 37 0,2 1 0,2 0 0,1-1 0,4 40 0,-1 9 0,-2-74 0,0 0 0,1 0 0,0 0 0,0 0 0,2-1 0,0 1 0,0-1 0,1 1 0,1-1 0,0 0 0,0-1 0,1 1 0,1-1 0,14 19 0,-14-21 0,1 0 0,0-1 0,1 0 0,-1-1 0,1 1 0,1-2 0,0 1 0,13 6 0,-16-10 0,0 0 0,0 0 0,0-1 0,0 0 0,1 0 0,-1 0 0,1-1 0,-1 0 0,1-1 0,-1 0 0,1 0 0,0-1 0,13-2 0,-17 2 0,0-1 0,1 1 0,-1-1 0,0-1 0,0 1 0,-1 0 0,1-1 0,0 0 0,-1 0 0,1 0 0,-1 0 0,0 0 0,0-1 0,-1 1 0,1-1 0,0 0 0,-1 0 0,0 0 0,0 0 0,-1 0 0,2-5 0,4-12 0,-2-1 0,0 1 0,2-27 0,-1 9 0,4-32 0,-4 0 0,-2 0 0,-7-92 0,3 154 0,-1-1 0,0 1 0,0 0 0,-1 0 0,0 0 0,-1 0 0,-4-9 0,6 16 0,-1-1 0,1 0 0,-1 1 0,0-1 0,0 1 0,0 0 0,0 0 0,0 0 0,-1 0 0,1 0 0,-1 0 0,1 0 0,-1 1 0,0-1 0,1 1 0,-1 0 0,0 0 0,0 0 0,0 0 0,0 0 0,0 1 0,0-1 0,0 1 0,-6 0 0,0 0 14,0 1-1,0 0 0,-1 1 0,1 0 1,0 0-1,0 1 0,0 0 1,-15 8-1,2 1-508,0 1 0,-20 15 0,21-12-6331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9:52.2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0 149 24575,'8'-1'0,"0"0"0,1-1 0,-1 0 0,0 0 0,-1-1 0,11-5 0,18-5 0,285-54 0,-165 39 0,-151 27-52,33-7-604,62-4-1,-85 11-6169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3:46.3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2802 24575,'-1'0'0,"-1"0"0,1-1 0,-1 1 0,1 0 0,-1-1 0,1 0 0,-1 1 0,1-1 0,0 0 0,-1 1 0,1-1 0,0 0 0,0 0 0,-1 0 0,1 0 0,0-1 0,0 1 0,0 0 0,0 0 0,0-1 0,1 1 0,-1 0 0,0-1 0,1 1 0,-1-1 0,1 1 0,-1-1 0,1 1 0,0-1 0,-1 1 0,1-1 0,0-1 0,-1-10 0,0 1 0,0-1 0,2-13 0,0 12 0,13-149 0,-10 123 0,-3 25 0,1 0 0,0-1 0,1 2 0,9-27 0,-5 19 0,0 1 0,-2-2 0,4-36 0,-7 40 0,0 1 0,1 0 0,1 0 0,1 1 0,1-1 0,12-25 0,-15 36 0,1 1 0,-1 1 0,2-1 0,-1 1 0,0-1 0,1 1 0,0 0 0,0 1 0,1-1 0,-1 1 0,1 0 0,11-5 0,-8 5 0,0 1 0,1 0 0,-1 1 0,0 0 0,1 0 0,-1 1 0,1 0 0,15 1 0,-15 0 0,0 0 0,0 0 0,1 1 0,-1 0 0,0 0 0,0 1 0,0 1 0,0 0 0,0 0 0,-1 1 0,1 0 0,11 8 0,-18-10 0,0 0 0,1 0 0,-1 0 0,0-1 0,1 1 0,-1-1 0,1 0 0,-1 1 0,1-2 0,0 1 0,-1 0 0,1-1 0,0 0 0,0 0 0,0 0 0,-1 0 0,1 0 0,0-1 0,-1 0 0,1 0 0,6-2 0,-3 0 0,-1-1 0,1 0 0,-1-1 0,0 1 0,-1-1 0,1 0 0,-1-1 0,0 1 0,8-12 0,10-10 0,47-44 0,-50 52 0,-1 0 0,0-1 0,-1-1 0,20-32 0,-36 51 0,53-99 0,-49 86 0,0 0 0,-1 0 0,0 0 0,-1-1 0,1-17 0,3-30 0,0-70 0,-9-388 0,3 507 0,0 0 0,0 0 0,1 0 0,1 0 0,0 0 0,1 1 0,12-23 0,-7 14 0,10-34 0,-11 25 0,1 0 0,2 1 0,20-41 0,-24 56 0,1 1 0,1 0 0,0 0 0,1 1 0,1 0 0,0 0 0,0 2 0,16-12 0,11-6 0,-2 0 0,51-28 0,-79 52 0,0 1 0,1 0 0,0 0 0,-1 1 0,1 0 0,18-2 0,-3 2 0,41 2 0,68 0 0,87 3 0,-216-1 0,0 0 0,0 0 0,0 0 0,0 1 0,0 0 0,-1 0 0,1 0 0,-1 1 0,1-1 0,-1 1 0,0 0 0,1 0 0,-2 1 0,1-1 0,0 1 0,-1 0 0,4 4 0,7 11 0,-2 0 0,18 33 0,-17-27 0,-7-14 0,-1-1 0,0 1 0,-1 1 0,0-1 0,-1 1 0,0-1 0,3 24 0,-5-28 0,0 0 0,1 0 0,1 0 0,5 12 0,-5-13 0,-1 1 0,1-1 0,-1 1 0,0-1 0,2 13 0,-3 11 0,0-20 0,-1 0 0,1 1 0,1-1 0,-1 0 0,2 0 0,0 0 0,5 15 0,-6-20 0,0 0 0,1 0 0,-1 1 0,1-1 0,0-1 0,0 1 0,0 0 0,1-1 0,0 0 0,0 0 0,0 0 0,0 0 0,0 0 0,1-1 0,0 0 0,0 0 0,0 0 0,0-1 0,0 0 0,0 0 0,10 3 0,55 13 0,-37-10 0,53 19 0,-70-23 0,1 0 0,-1-1 0,1-1 0,-1 0 0,1-1 0,-1-1 0,30-3 0,10 0 0,-3 4 0,-12 0 0,0-2 0,69-9 0,-97 6 0,1 0 0,0 0 0,-1-1 0,0-1 0,0 0 0,0-1 0,-1 0 0,0-1 0,16-14 0,-18 16 0,-1 0 0,1 1 0,1 1 0,-1 0 0,0 0 0,1 1 0,16-3 0,22-8 0,-37 9 0,0-1 0,-1 0 0,0-1 0,0 0 0,-1-1 0,17-15 0,52-61 0,-65 69 0,1 1 0,0 0 0,22-13 0,29-27 0,-46 34 0,-7 8 0,0 0 0,-1-1 0,-1-1 0,11-15 0,-11 13 0,1 0 0,1 1 0,0 0 0,1 1 0,0 0 0,1 1 0,27-17 0,9-2 0,63-28 0,-1 14 0,-84 34 0,1 1 0,0 2 0,1 1 0,0 1 0,0 2 0,42-2 0,378-7 0,-317 15 0,-119 0 0,0 1 0,23 5 0,6 0 0,-10-3 0,-1 2 0,0 1 0,41 14 0,-62-18 0,1 1 0,0-2 0,0 0 0,18 1 0,-22-3 0,0 0 0,1 1 0,-1 0 0,0 0 0,0 1 0,0 1 0,-1 0 0,1 0 0,-1 0 0,1 1 0,12 8 0,-2 1-151,2 0-1,0-1 0,0-1 0,1-1 1,0-1-1,1-1 0,0-1 1,34 6-1,-33-8-6674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9:53.5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87 0 24575,'-1'9'0,"0"-1"0,-1 0 0,0 0 0,0 1 0,-1-1 0,0-1 0,-1 1 0,0 0 0,0-1 0,0 0 0,-1 0 0,0 0 0,-10 10 0,-13 22 0,27-38 0,1-1 0,0 1 0,-1-1 0,1 1 0,0-1 0,0 1 0,-1 0 0,1-1 0,0 1 0,0-1 0,0 1 0,0 0 0,0-1 0,0 1 0,0 0 0,0-1 0,0 1 0,0 0 0,0-1 0,1 1 0,-1-1 0,0 1 0,0-1 0,1 1 0,-1 0 0,0-1 0,1 1 0,-1 0 0,19 13 0,26 2 0,40 5-1365,-71-20-5461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9:54.3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105 1 24575,'-2'0'0,"0"1"0,0 0 0,0-1 0,1 1 0,-1 0 0,0 0 0,1 0 0,-1 0 0,1 0 0,-1 0 0,1 1 0,-1-1 0,1 0 0,-2 3 0,-19 23 0,19-22 0,-10 14 0,2 1 0,-13 27 0,20-38 0,4-9 0,0 1 0,-1-1 0,1 0 0,0 1 0,0-1 0,0 1 0,0-1 0,0 1 0,-1-1 0,1 1 0,0-1 0,0 1 0,0-1 0,0 1 0,0-1 0,0 1 0,1-1 0,-1 1 0,0-1 0,0 0 0,0 1 0,0-1 0,0 1 0,1-1 0,-1 1 0,0-1 0,0 0 0,1 1 0,-1-1 0,0 1 0,1-1 0,18 7 0,29-7 0,-40 0 0,33 0 0,41-2 0,-73 1 0,-1 0 0,0-1 0,0 0 0,1 0 0,-1-1 0,-1 0 0,12-6 0,-18 9-3,-1 0-1,1 0 0,-1-1 0,1 1 1,0 0-1,-1-1 0,1 1 1,-1-1-1,1 1 0,-1-1 0,1 1 1,-1-1-1,0 1 0,1-1 1,-1 1-1,0-1 0,1 1 1,-1-1-1,0 0 0,1 0 0,-8-7 198,-20 1-1675,10 5-5345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9:55.4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34 24575,'0'-1'0,"0"-1"0,1 1 0,-1 0 0,1-1 0,-1 1 0,1 0 0,-1-1 0,1 1 0,0 0 0,0 0 0,0-1 0,0 1 0,0 0 0,0 0 0,0 0 0,0 0 0,0 0 0,0 1 0,1-1 0,-1 0 0,0 0 0,1 1 0,-1-1 0,0 1 0,1-1 0,-1 1 0,1 0 0,-1-1 0,2 1 0,45-5 0,-48 5 0,9 0 0,-1 0 0,1 0 0,-1 1 0,1 0 0,-1 0 0,1 1 0,-1 0 0,11 5 0,-16-6 0,0 1 0,0 0 0,0 0 0,0 0 0,-1 0 0,1 0 0,0 0 0,-1 1 0,0-1 0,1 1 0,-1 0 0,0 0 0,0 0 0,-1 0 0,1 0 0,-1 0 0,1 0 0,-1 0 0,0 1 0,0-1 0,-1 0 0,1 1 0,0 4 0,0 4 0,0 1 0,-1-1 0,-1 0 0,1 1 0,-5 14 0,4-21 0,0-1 0,-1 1 0,0-1 0,0 0 0,0 0 0,-1 0 0,0 0 0,0-1 0,0 1 0,0-1 0,-1 1 0,0-1 0,1 0 0,-6 3 0,-84 55 0,115-59 0,42-5 0,57 3 0,-120-1-72,1 0 1,-1 0-1,0 0 0,1 0 0,-1 1 0,0-1 0,0 1 0,1-1 1,-1 1-1,0-1 0,0 1 0,0 0 0,0-1 0,0 1 0,0 0 1,0 0-1,0 0 0,1 2 0,5 7-6754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9:56.4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24575,'1'1'0,"0"-1"0,-1 1 0,1-1 0,0 1 0,0-1 0,-1 1 0,1-1 0,0 1 0,-1-1 0,1 1 0,0 0 0,-1-1 0,1 1 0,-1 0 0,1 0 0,-1 0 0,0-1 0,1 1 0,-1 0 0,0 0 0,1 0 0,-1 1 0,8 27 0,-5-18 0,2 12 0,-1 1 0,-1-1 0,-2 1 0,0 0 0,-4 42 0,1 0 0,2 36-1365,0-89-5461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0:09.8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24575,'3384'0'0,"-2862"18"0,-195-4 0,448 41 0,-701-49 0,573 15 0,-239-13 0,-1 0 0,-356-8 0,391 3 0,-1 26 0,239-9 0,-453-23 0,-67 3-1365,-144 0-5461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0:12.2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113 0 24575,'0'19'0,"0"33"0,10 86 0,-10-134 0,1 0 0,-1 0 0,0 0 0,0 0 0,0 0 0,0 0 0,-1 0 0,1 0 0,-1 0 0,0 0 0,-1-1 0,1 1 0,-1 0 0,1-1 0,-1 1 0,0-1 0,0 1 0,-1-1 0,-4 6 0,-1-2 0,0 0 0,0-1 0,0 0 0,-1 0 0,0-1 0,-14 6 0,4 4-1365,13-7-5461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1:29.9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1274 0 24575,'-11'0'0,"-1"0"0,1 1 0,-22 4 0,27-3 0,0 0 0,0 0 0,1 1 0,0 0 0,-1 0 0,1 0 0,0 0 0,0 1 0,-5 5 0,-2 3 0,-1-1 0,0 0 0,0-1 0,-1 0 0,0-1 0,-1-1 0,0 0 0,0-1 0,-1 0 0,-30 7 0,-15-5 0,-1-2 0,0-3 0,-92-6 0,40 0 0,33 3 0,-87-3 0,152 0 0,0-1 0,0-1 0,0-1 0,1 0 0,0-1 0,-22-11 0,-39-14 0,31 24 0,37 6 0,30 1 0,58 2 0,175-4 0,-232-1 43,0-1-1,43-13 1,-42 10-541,0 0 1,30-3-1,-36 9-6328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1:50.1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0 377 24575,'627'2'-682,"691"-5"-1434,467-128 2116,-1760 128-2,805-76-936,-738 76 1333,-22 2 823,135-20 0,-172 13-722,43-17-1,-55 17-509,1 1 0,-1 1 0,1 0 0,0 2 0,33-3 0,52 6 14,-32 1 0,0-3 0,116-19 0,-131 8-66,-27 6-367,0 2 0,66-6 0,-85 12-6393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1:55.1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0 115 24575,'208'1'0,"226"-2"0,22-43 0,-195 13 0,428-9 0,1894 41 0,-2555 1 0,-1 1 0,43 9 0,-41-6 0,56 4 0,-11-8 0,23 0 0,112 17 0,-127-11 0,0-3 0,97-7 0,-51 0 0,1482 2-1365,-1596 0-5461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1:58.2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1 198 24575,'122'0'0,"155"-20"0,1243-128-1203,-792 134 906,-187 7 107,743-2 1548,-775 11-1026,469 12-919,-609-10 1116,-281-5-471,-80 2-58,1 0 0,-1 0 0,0 1 0,1 0 0,-1 1 0,10 4 0,-9-4 0,0 0 0,0 0 0,0 0 0,17 1 0,45 4 0,-36-4 0,39 0 0,-58-3 0,1 1 0,-1 0 0,31 9 0,-28-6 0,0-1 0,32 3 0,54-7 0,28 1 0,-24 15 0,-73-12 0,135 9 0,-30-12 0,99-3 0,-154-6 0,41 0 0,233 8 0,-345-1 0,-1 0 0,23-6 0,-22 4 0,0 1 0,21-2 0,-5 3 0,35-7 0,-18 1 0,-31 4 0,-1 0 0,1-2 0,24-9 0,30-8 0,-28 6 0,-36 13 0,-1 0 0,0 0 0,1 1 0,-1 0 0,1 0 0,10-1 0,122 2 83,-68 3-1531,-57-2-5378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3:57.6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24575,'0'3'0,"0"3"0,0 4 0,0 3 0,0 2 0,3-2 0,0 0 0,4 0 0,2-1 0,1-1 0,0 1 0,2-2 0,1-2 0,-1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2:04.8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1:51.5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24575,'3'0'0,"4"0"0,3 0 0,2 0 0,6 0 0,5 0 0,3 0 0,1 0 0,4 0 0,-1 0 0,-5 0-8191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1:52.0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34 24575,'0'-3'0,"5"0"0,5-4 0,9 1 0,7 0 0,4 2 0,6 2 0,4 0 0,2 2 0,4-1 0,6 2 0,5-1 0,6 0 0,2 0 0,-11 1-8191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1:53.1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24575,'1300'0'-2645,"-1172"0"-2901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2:11.6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442 33 24575,'-81'-15'0,"-5"6"0,45 4 0,0 2 0,-71 2 0,109 2 0,-1-1 0,1 1 0,-1 0 0,1 0 0,0 0 0,-1 1 0,1-1 0,0 1 0,0-1 0,0 1 0,0 0 0,0 1 0,0-1 0,1 0 0,-1 1 0,1-1 0,-1 1 0,1 0 0,0 0 0,0 0 0,0 0 0,1 0 0,-1 0 0,1 0 0,0 1 0,-1-1 0,2 1 0,-2 5 0,-1 9 0,0 1 0,1-1 0,1 1 0,2 21 0,0-22 0,1 608 0,-3-361 0,2-253 0,1 1 0,0-1 0,1 0 0,1 0 0,0 0 0,0-1 0,10 19 0,-6-14 0,-1 1 0,8 29 0,-14-41 0,1 0 0,-1 0 0,1 0 0,0 0 0,1 0 0,-1-1 0,1 1 0,0-1 0,0 0 0,0 0 0,1 0 0,-1 0 0,1 0 0,0-1 0,0 1 0,1-1 0,-1 0 0,0-1 0,1 1 0,0-1 0,0 0 0,0 0 0,0 0 0,0-1 0,8 2 0,12 1 0,0-1 0,0-1 0,0-2 0,31-2 0,-9 0 0,102 8-421,230 39 0,-316-36-524,39 6-5459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2:13.4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1 24575,'-1'0'0,"1"0"0,-1 0 0,1 0 0,0 0 0,-1 0 0,1 0 0,-1 0 0,1 0 0,0 0 0,-1 1 0,1-1 0,0 0 0,-1 0 0,1 0 0,0 1 0,-1-1 0,1 0 0,0 0 0,-1 1 0,1-1 0,0 0 0,0 1 0,-1-1 0,1 0 0,0 1 0,0-1 0,0 0 0,0 1 0,-1-1 0,1 0 0,0 1 0,0-1 0,0 1 0,0-1 0,0 0 0,0 1 0,0-1 0,0 1 0,0-1 0,0 0 0,0 1 0,0-1 0,0 0 0,0 1 0,1-1 0,-1 1 0,0-1 0,0 0 0,0 1 0,0-1 0,1 0 0,-1 1 0,0-1 0,12 20 0,-2-8 0,0-1 0,1-1 0,0 0 0,1 0 0,0-1 0,0 0 0,22 10 0,-21-12 0,-1 0 0,1 1 0,-2 0 0,1 1 0,-1 0 0,-1 1 0,1 0 0,13 19 0,-21-24 0,-1 0 0,1 1 0,-1-1 0,-1 1 0,1-1 0,-1 1 0,0-1 0,0 1 0,0 0 0,-1 0 0,0 0 0,-1 10 0,-2 9 0,-11 42 0,5-31 0,-2 34 0,-6 119 0,16 73 0,2-133 0,-1-111 0,-1 0 0,0-1 0,-1 1 0,-6 21 0,6-33 0,0 1 0,-1 0 0,1 0 0,-1-1 0,-1 0 0,1 1 0,-1-1 0,0 0 0,-1-1 0,0 1 0,1-1 0,-2 0 0,-7 6 0,-49 29-1365,24-18-5461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2:25.2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1077 24575,'155'15'0,"396"20"0,-166-7 0,75-22 0,12 1 0,203-1 0,-641-9 0,0-1 0,0-2 0,49-15 0,-39 9 0,51-7 0,61 0 0,-151 17 0,1 1 0,-1-1 0,1 0 0,-1 0 0,0-1 0,0 0 0,0 0 0,0 0 0,0 0 0,-1-1 0,1 0 0,-1 0 0,0 0 0,0 0 0,0-1 0,-1 1 0,0-1 0,0 0 0,0 0 0,3-8 0,3-9 0,-1-2 0,-1 1 0,6-41 0,0 4 0,-7 37 0,41-173 0,-42 164 0,-1-1 0,-1-1 0,-2 1 0,-3-35 0,2 64 0,-1 0 0,0-1 0,0 1 0,0 0 0,-1 0 0,1 0 0,-1 0 0,0 0 0,0 0 0,-1 0 0,1 1 0,-1-1 0,1 1 0,-1 0 0,0 0 0,0 0 0,-1 0 0,1 0 0,-1 1 0,1-1 0,-1 1 0,0 0 0,0 0 0,0 0 0,-6-1 0,-5-2 0,-1 1 0,1 1 0,0 1 0,-1 0 0,-27 1 0,-105 0 0,1-6 0,-163-30 0,157 7 0,-279-96 0,410 119 0,0 1 0,-1 1 0,1 1 0,-26-2 0,-95 3 0,31 1 0,-131-18 0,-149-2 0,218 14 0,8 0 0,81 7 0,-96 3 0,178-1 0,1 0 0,-1 0 0,0 0 0,1 0 0,-1 0 0,1 1 0,0-1 0,-1 1 0,1 0 0,0 0 0,0-1 0,0 1 0,0 1 0,0-1 0,1 0 0,-1 0 0,1 1 0,-1-1 0,-1 4 0,-23 57 0,21-50 0,-84 302 0,63-208 0,15-64 0,0-4 0,1 0 0,3 1 0,1 0 0,-1 53 0,7-60-1365,0-19-5461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2:33.4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674 183 24575,'1'-2'0,"1"0"0,0-1 0,-1 1 0,1-1 0,-1 0 0,0 1 0,0-1 0,0 0 0,0 0 0,0 0 0,-1 0 0,1 0 0,-1 0 0,0 0 0,0 0 0,0 0 0,0 1 0,-1-1 0,1 0 0,-1 0 0,1 0 0,-2-3 0,0 0 0,0 0 0,0 1 0,-1-1 0,1 0 0,-1 1 0,-1 0 0,1 0 0,-1 0 0,-7-8 0,3 7 0,0 0 0,0 1 0,0 0 0,-1 0 0,0 1 0,0 0 0,0 1 0,0-1 0,-1 2 0,1 0 0,-1 0 0,-10 0 0,-20-2 0,-64 4 0,68 1 0,0-1 0,10 0 0,0 1 0,-33 5 0,50-4 0,1 0 0,0 0 0,-1 1 0,1 0 0,0 0 0,1 1 0,-1 0 0,1 0 0,-1 1 0,-11 11 0,10-8 0,0 1 0,1 0 0,0 1 0,1-1 0,0 2 0,0-1 0,1 1 0,1 0 0,0 0 0,-8 24 0,9-19 0,1 1 0,1-1 0,0 1 0,1 0 0,0 0 0,2-1 0,3 27 0,-4-41 0,1 0 0,-1-1 0,1 1 0,-1-1 0,1 1 0,0 0 0,0-1 0,0 1 0,0-1 0,0 0 0,0 1 0,0-1 0,0 0 0,0 1 0,0-1 0,1 0 0,-1 0 0,1 0 0,-1 0 0,1 0 0,-1-1 0,1 1 0,-1 0 0,1-1 0,0 1 0,-1-1 0,1 1 0,0-1 0,-1 0 0,1 0 0,0 0 0,-1 0 0,1 0 0,0 0 0,0 0 0,-1-1 0,3 0 0,7 0 0,1-2 0,-1 0 0,0 0 0,13-6 0,39-20 0,0-4 0,-2-1 0,101-77 0,-157 108-91,0-1 0,-1 1 0,1-1 0,-1 0 0,1 0 0,-1 0 0,-1-1 0,1 1 0,0-1 0,-1 0 0,0 0 0,0 0 0,-1-1 0,3-5 0,-3-3-6735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2:33.8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0 100 24575,'0'1'0,"0"0"0,1 0 0,-1 0 0,0 0 0,1 0 0,-1 0 0,1 0 0,-1 0 0,1 0 0,0-1 0,-1 1 0,1 0 0,0 0 0,-1 0 0,1-1 0,0 1 0,0 0 0,0-1 0,0 1 0,0-1 0,0 1 0,-1-1 0,1 1 0,0-1 0,1 0 0,0 1 0,31 6 0,-31-7 0,22 3 0,1-1 0,-1-1 0,1-1 0,-1-2 0,38-6 0,-11-3 0,76-28 0,-81 22-227,0 3-1,1 2 1,0 2-1,0 2 1,84-4-1,-114 13-6598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2:34.2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1 113 24575,'0'1'0,"1"0"0,-1 0 0,1 0 0,0 0 0,-1 0 0,1 0 0,0 0 0,0-1 0,0 1 0,0 0 0,-1 0 0,1-1 0,0 1 0,0-1 0,0 1 0,0-1 0,1 1 0,-1-1 0,0 1 0,0-1 0,0 0 0,0 0 0,0 0 0,0 1 0,0-1 0,3-1 0,31 3 0,-33-2 0,0-1 0,-1 1 0,1-1 0,0 1 0,0-1 0,-1 0 0,1 0 0,0 0 0,-1 0 0,1 0 0,-1 0 0,0 0 0,1 0 0,-1 0 0,0-1 0,1 1 0,-1-1 0,0 1 0,1-2 0,-1 1 0,-2 8 0,-1 2 0,0 1 0,0 0 0,1-1 0,0 1 0,1 15 0,0-23 0,0 0 0,0 1 0,0-1 0,0 0 0,1 1 0,-1-1 0,0 0 0,1 0 0,-1 1 0,1-1 0,-1 0 0,1 0 0,0 0 0,0 0 0,-1 0 0,3 2 0,-2-2 0,0-1 0,0 0 0,0 1 0,0-1 0,0 0 0,0 0 0,0 0 0,0 0 0,0 0 0,0 0 0,0 0 0,0 0 0,0 0 0,0 0 0,0-1 0,0 1 0,0 0 0,0-1 0,0 1 0,0-1 0,0 1 0,0-1 0,0 1 0,0-1 0,1-1 0,1-1 0,0 0 0,1-1 0,-1 1 0,0-1 0,-1 0 0,1 0 0,-1 0 0,0 0 0,0 0 0,3-9 0,14-48 0,-18 57 0,1-8-341,0 0 0,0 0-1,0-19 1,-2 17-6485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3:58.1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324 1 24575,'-19'-1'0,"1"1"0,-1 1 0,0 1 0,1 1 0,-1 0 0,1 1 0,0 1 0,0 1 0,-24 11 0,41-16 0,-11 5 0,-1 0 0,-21 16 0,30-18 0,0-1 0,0 1 0,1-1 0,0 1 0,0 0 0,0 1 0,0-1 0,0 0 0,1 1 0,0 0 0,-2 5 0,-11 29-1365,12-28-5461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2:34.8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24575,'567'0'-1365,"-547"0"-5461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2:35.2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247 0 24575,'-4'1'0,"0"-1"0,0 1 0,0 0 0,0 0 0,0 0 0,0 0 0,0 1 0,0 0 0,1 0 0,-1 0 0,1 0 0,-1 0 0,1 1 0,0-1 0,0 1 0,0 0 0,0 0 0,0 0 0,0 0 0,1 1 0,-4 6 0,-4 8 0,1 1 0,0 0 0,-7 24 0,4-9 0,-18 36-109,-25 70 344,48-119-533,2 0 0,0 1-1,1-1 1,-1 41 0,4-36-6528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2:35.5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579 351 24575,'3'-3'0,"0"0"0,-1 0 0,1 0 0,0 0 0,-1-1 0,0 1 0,0-1 0,0 1 0,0-1 0,0 0 0,-1 0 0,0 0 0,0 0 0,0 0 0,0 0 0,-1 0 0,1 0 0,-1-4 0,0 0 0,0 0 0,0 0 0,-1 0 0,0 0 0,-1 0 0,0 0 0,0 0 0,-1 0 0,0 1 0,0-1 0,0 1 0,-1 0 0,-5-7 0,-6-7 0,-2 0 0,-31-29 0,18 18 0,26 29 0,0-1 0,0 0 0,-1 1 0,1 0 0,-1 0 0,0 0 0,0 0 0,0 1 0,0 0 0,0 0 0,-1 0 0,1 1 0,-1 0 0,1 0 0,-1 0 0,1 1 0,-1 0 0,1 0 0,-1 0 0,0 0 0,1 1 0,-1 0 0,-8 3 0,2-1 0,1 2 0,0-1 0,0 1 0,0 0 0,1 1 0,0 1 0,0 0 0,0 0 0,1 0 0,-9 10 0,-11 13 0,2 1 0,1 1 0,1 2 0,2 0 0,-34 68 0,52-89 0,0 1 0,1 0 0,-4 21 0,7-28 0,0-1 0,0 0 0,1 1 0,0-1 0,0 1 0,1-1 0,-1 1 0,1-1 0,1 1 0,1 5 0,-2-10 0,0-1 0,0 1 0,0-1 0,1 0 0,-1 1 0,0-1 0,0 0 0,1 0 0,-1 0 0,1 0 0,-1 0 0,1 0 0,-1 0 0,1 0 0,0-1 0,-1 1 0,1-1 0,0 1 0,-1-1 0,1 1 0,0-1 0,0 0 0,1 0 0,44-2 0,-45 2 0,28-5 0,0-1 0,-1-2 0,0-1 0,0-1 0,27-14 0,132-79 0,-152 81-119,5-2-193,-2-1 1,0-2-1,63-59 1,-84 67-6515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2:35.9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1 149 24575,'0'-2'0,"1"-1"0,0 1 0,0 0 0,0-1 0,0 1 0,0 0 0,0 0 0,0 0 0,1 0 0,-1 0 0,1 0 0,0 0 0,0 0 0,2-1 0,29-22 0,-2 9 0,1 2 0,0 2 0,1 0 0,1 3 0,0 0 0,0 2 0,0 2 0,1 1 0,45 1 0,-50 3-1365,-4 1-5461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2:36.2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 24575,'0'1'0,"0"0"0,0 0 0,0 0 0,0 0 0,0 0 0,1 0 0,-1 1 0,0-1 0,1 0 0,-1 0 0,1 0 0,-1-1 0,1 1 0,-1 0 0,1 0 0,0 0 0,-1 0 0,1 0 0,0-1 0,0 1 0,0 0 0,0-1 0,-1 1 0,3 0 0,0 0 0,0 1 0,0-1 0,0 0 0,0-1 0,0 1 0,0-1 0,0 1 0,5-1 0,2 0 0,-1-1 0,1 0 0,-1 0 0,19-6 0,0-4 0,-20 7 0,0 0 0,0 1 0,1 0 0,-1 0 0,17-2 0,-23 5 0,-1 0 0,1 0 0,0 0 0,-1 0 0,1 1 0,-1-1 0,1 0 0,0 1 0,-1-1 0,1 1 0,-1 0 0,1-1 0,-1 1 0,0 0 0,1 0 0,-1 0 0,0 0 0,0 0 0,1 0 0,-1 0 0,0 0 0,0 1 0,0-1 0,0 0 0,0 1 0,-1-1 0,1 1 0,0-1 0,-1 1 0,1-1 0,-1 1 0,1-1 0,-1 1 0,0-1 0,0 1 0,0 0 0,0 2 0,10 92-1365,-8-78-5461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2:37.2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21 24575,'1'-1'0,"-1"1"0,0-1 0,1 0 0,-1 1 0,1-1 0,-1 1 0,1-1 0,-1 1 0,1-1 0,-1 1 0,1-1 0,-1 1 0,1 0 0,0-1 0,-1 1 0,1 0 0,-1 0 0,1-1 0,0 1 0,-1 0 0,1 0 0,0 0 0,0 0 0,0 0 0,23-3 0,-20 2 0,10 0 0,76-6 0,-80 7 0,-1 0 0,0 1 0,0 0 0,0 0 0,0 1 0,0 0 0,12 5 0,-15-3 0,-1-1 0,0 0 0,0 1 0,0 0 0,-1 1 0,1-1 0,-1 1 0,0-1 0,-1 1 0,1 0 0,-1 1 0,0-1 0,0 1 0,0-1 0,-1 1 0,0 0 0,0 0 0,-1 0 0,1 0 0,-1 0 0,0 8 0,0-5 0,0 0 0,-1 1 0,0-1 0,0 0 0,-1 0 0,-1 0 0,1 0 0,-1 0 0,-1-1 0,0 1 0,0 0 0,-1-1 0,-8 16 0,3-13 12,0-1 0,-1 0 0,0 0 0,0-1 0,-1-1 0,0 1 0,0-2 0,-1 0 0,-16 8 0,8-6-260,0-1 1,0-1-1,-1-1 1,1-1-1,-28 4 1,28-7-6579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2:37.5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268 35 24575,'0'-1'0,"0"-1"0,-1 1 0,1 0 0,0 0 0,0 0 0,-1 0 0,1 0 0,0 0 0,-1 0 0,1 0 0,-1 0 0,1 0 0,-1 0 0,0 0 0,1 0 0,-1 0 0,0 0 0,0 0 0,0 0 0,0 1 0,0-1 0,0 0 0,-1 0 0,-2-1 0,0 1 0,1-1 0,-1 1 0,0 0 0,0 0 0,0 0 0,-5 1 0,-5-1 0,0 1 0,0 0 0,-16 4 0,21-3 0,0 0 0,0 1 0,1 0 0,-1 1 0,0 0 0,1 0 0,0 1 0,-1 0 0,-10 8 0,15-9 0,0 0 0,1 1 0,-1 0 0,1 0 0,0 0 0,0 0 0,0 0 0,0 0 0,1 1 0,0 0 0,0-1 0,0 1 0,0 0 0,1 0 0,0 0 0,0 0 0,0 0 0,0 7 0,-1 63 0,9 98 0,-7-170-49,0-1 1,0 0-1,1 1 0,-1-1 0,1 0 1,0 0-1,0 1 0,0-1 0,0 0 1,0 0-1,0 0 0,0 0 0,1 0 1,-1 0-1,1-1 0,0 1 0,-1 0 1,1-1-1,0 1 0,0-1 0,0 0 1,0 1-1,0-1 0,0 0 0,0 0 0,0 0 1,4 0-1,13 6-6777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2:37.9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51 24575,'0'-3'0,"0"-4"0,6 0 0,7 0 0,6 2 0,10-1 0,7 1 0,6 0 0,4 2 0,3 1 0,-2 2 0,0-1 0,-3 1 0,-6 0 0,-6 1 0,-7-1 0,-7 0-8191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2:38.2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100 0 24575,'-2'0'0,"1"1"0,-1-1 0,0 0 0,0 1 0,1-1 0,-1 1 0,1 0 0,-1 0 0,0-1 0,1 1 0,-1 0 0,1 0 0,0 0 0,-1 0 0,1 1 0,0-1 0,0 0 0,-1 1 0,1-1 0,0 1 0,0-1 0,1 1 0,-1-1 0,0 1 0,0-1 0,0 4 0,-2 6 0,0-1 0,0 1 0,-1 13 0,2-9 0,-12 61 0,1-15 0,4 0 0,-3 73 0,12-54-1365,1-60-5461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2:38.6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688 414 24575,'10'-24'0,"-1"-1"0,-2 0 0,0 0 0,-1 0 0,-2-1 0,0 0 0,-2 0 0,-1-34 0,-1 53 0,-1-1 0,1 0 0,-1 0 0,-1 1 0,1-1 0,-1 1 0,-1-1 0,1 1 0,-1 0 0,-8-14 0,8 17 0,0 0 0,0 0 0,-1 1 0,1-1 0,-1 1 0,0 0 0,0-1 0,-1 2 0,1-1 0,0 0 0,-1 1 0,0 0 0,1 0 0,-1 1 0,0-1 0,0 1 0,-7-1 0,-23-2 0,0 2 0,0 1 0,-45 6 0,64-4 0,-2 1 0,1 1 0,0 1 0,0 0 0,1 1 0,-1 1 0,1 1 0,0 0 0,1 1 0,0 1 0,-19 14 0,1 2 0,0 1 0,2 2 0,-32 38 0,56-58 0,0 0 0,0 1 0,1 0 0,0 1 0,1-1 0,0 1 0,0 0 0,1 0 0,-5 20 0,6-9 0,0 0 0,1 1 0,0-1 0,3 23 0,-1-29 0,1 0 0,1 0 0,0 0 0,1-1 0,5 18 0,-4-23 0,0 0 0,1 1 0,-1-2 0,2 1 0,-1 0 0,1-1 0,1 0 0,10 10 0,-4-6 0,0 0 0,1-1 0,0-1 0,0 0 0,2-1 0,-1-1 0,1 0 0,0-1 0,18 5 0,-9-5 0,0-1 0,1-1 0,-1-1 0,1-2 0,41 0 0,-57-3-44,1 0 0,0 0 0,-1-1 0,1-1 0,-1 0 0,0 0 0,0-1 0,0 0 0,0 0 0,-1-2 0,1 1 0,-1-1 0,0 0 0,-1-1 0,0 0 0,0 0 0,0-1 0,-1 0-1,0 0 1,-1-1 0,0 1 0,0-2 0,-1 1 0,0 0 0,0-1 0,-1 0 0,-1 0 0,0-1 0,0 1 0,2-15 0,-3 5-6782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4:00.3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49 24575,'1'-1'0,"0"-1"0,0 0 0,0 0 0,0 1 0,0-1 0,0 1 0,0-1 0,0 1 0,1 0 0,-1-1 0,0 1 0,1 0 0,-1 0 0,1 0 0,2-2 0,27-14 0,-25 16 0,0-1 0,-1 1 0,1 0 0,0 0 0,0 0 0,0 1 0,0 0 0,12 1 0,51 13 0,-17-3 0,-2-6-556,59-3-1,-104-2 305,25 0-6574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2:38.9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1 528 24575,'58'-53'0,"85"-56"0,-26 20 0,-70 52 0,2 2 0,1 3 0,56-28 0,-68 43 0,0 0 0,1 3 0,1 1 0,1 2 0,50-7 0,214-4-99,1 24-942,-211-1 272,-33 0-5513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2:39.2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218 184 24575,'-21'-12'0,"0"-2"0,-27-23 0,26 20 0,-67-48 0,88 65 0,-1-1 0,1 1 0,0-1 0,0 0 0,0 1 0,1-1 0,-1 0 0,0 0 0,0 0 0,0 1 0,1-1 0,-1 0 0,0 0 0,1 0 0,-1 0 0,1 0 0,-1-1 0,1 1 0,-1 0 0,1 0 0,-1-2 0,2 2 0,-1 1 0,1-1 0,-1 0 0,1 1 0,-1-1 0,1 0 0,-1 1 0,1-1 0,0 1 0,-1-1 0,1 1 0,0-1 0,0 1 0,-1-1 0,1 1 0,0 0 0,0 0 0,0-1 0,-1 1 0,1 0 0,0 0 0,1 0 0,12-2 0,0 0 0,23 2 0,-27 0 0,55-1 0,-7-2 0,0 3 0,1 3 0,109 19 0,-158-20 0,0 1 0,-1 0 0,0 1 0,16 8 0,-24-11 0,0-1 0,1 1 0,-1 0 0,0 0 0,0 0 0,0 0 0,0 0 0,0 0 0,0 0 0,0 0 0,0 0 0,-1 1 0,1-1 0,0 0 0,-1 1 0,1-1 0,0 2 0,-1-2 0,0 1 0,0-1 0,-1 0 0,1 1 0,0-1 0,-1 0 0,1 1 0,-1-1 0,1 0 0,-1 0 0,1 0 0,-1 0 0,0 1 0,0-1 0,0 0 0,0 0 0,1 0 0,-1-1 0,-1 1 0,1 0 0,0 0 0,0 0 0,-1 0 0,-11 7 0,0 0 0,-1-2 0,0 1 0,0-1 0,0-1 0,-1-1 0,-17 4 0,-13 0 0,-49 2 0,43-8 120,33-2-321,27 0-1083,9 0-5542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2:40.2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 24575,'1'0'0,"-1"1"0,0 0 0,1 0 0,-1 0 0,0 0 0,1 0 0,-1 0 0,1-1 0,-1 1 0,1 0 0,0 0 0,-1-1 0,1 1 0,0-1 0,-1 1 0,1 0 0,0-1 0,0 1 0,-1-1 0,1 1 0,0-1 0,0 0 0,0 1 0,2-1 0,24 7 0,-24-6 0,49 6 0,0-3 0,1-2 0,59-5 0,-5 1 0,-95 2-136,1 0-1,0 0 1,0-1-1,-1-1 1,1 0-1,-1-1 1,1 0-1,-1-1 0,21-10 1,-17 6-6690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2:40.7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 24575,'124'-2'0,"-32"0"0,103 10 0,-186-7 0,1 0 0,-1 1 0,0 0 0,0 1 0,0 0 0,0 0 0,0 1 0,0 0 0,11 8 0,-16-9 0,0 0 0,-1 0 0,1 0 0,-1 0 0,0 1 0,0-1 0,0 1 0,-1 0 0,1 0 0,-1 0 0,0 0 0,0 0 0,0 1 0,-1-1 0,0 1 0,1-1 0,-2 1 0,1-1 0,0 1 0,-1 0 0,0 4 0,0 0 0,-1 0 0,0 0 0,-1-1 0,1 1 0,-2-1 0,1 1 0,-1-1 0,0 0 0,-1 0 0,0 0 0,0-1 0,-1 1 0,0-1 0,-9 11 0,3-7 0,0 0 0,-1-1 0,0-1 0,-1 1 0,0-2 0,0 0 0,-22 10 0,1-5-4,-1-1-1,-55 12 1,27-8-1348,42-10-5474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2:41.0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350 83 24575,'0'0'0,"0"-7"0,0 0 0,0 0 0,0 0 0,-1 1 0,0-1 0,-1 0 0,-2-6 0,4 11 0,-1 1 0,0-1 0,0 1 0,0 0 0,0-1 0,-1 1 0,1 0 0,0 0 0,0 0 0,-1 0 0,1 0 0,-1 0 0,1 0 0,-1 0 0,1 1 0,-1-1 0,1 0 0,-1 1 0,0 0 0,1-1 0,-1 1 0,1 0 0,-1 0 0,0 0 0,0 0 0,1 0 0,-1 0 0,0 0 0,1 1 0,-1-1 0,1 0 0,-1 1 0,0 0 0,-1 0 0,-17 7 0,1 0 0,0 1 0,0 1 0,1 0 0,1 2 0,0 0 0,0 1 0,1 0 0,1 1 0,0 1 0,1 1 0,1 0 0,0 1 0,-16 29 0,23-34 0,2 0 0,0 0 0,0 0 0,1 0 0,0 1 0,1-1 0,0 19 0,1-4 0,2 0 0,6 40 0,-5-57 0,1 1 0,0-1 0,1 0 0,0 0 0,1-1 0,0 1 0,0-1 0,1 0 0,1-1 0,-1 1 0,1-1 0,0-1 0,11 10 0,-11-11 0,0 0 0,-1-1 0,2 0 0,-1 0 0,0 0 0,1-1 0,0 0 0,0-1 0,0 0 0,1 0 0,-1-1 0,1 0 0,-1 0 0,1-1 0,0 0 0,13 0 0,-6-4-1365,-3-2-5461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2:41.5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17 24575,'0'-1'0,"1"1"0,-1-1 0,1 0 0,-1 0 0,1 1 0,-1-1 0,1 1 0,0-1 0,-1 0 0,1 1 0,0-1 0,-1 1 0,1 0 0,0-1 0,0 1 0,-1 0 0,1-1 0,0 1 0,0 0 0,0 0 0,-1-1 0,1 1 0,2 0 0,23-3 0,-24 2 0,9 0 0,1 1 0,-1-1 0,1 2 0,-1 0 0,1 0 0,-1 1 0,1 0 0,-1 1 0,0 0 0,13 7 0,-18-7 0,0 0 0,0 0 0,-1 1 0,0 0 0,1 0 0,-2 1 0,1-1 0,0 1 0,-1 0 0,0 0 0,0 1 0,0-1 0,-1 1 0,0 0 0,0 0 0,0 0 0,-1 0 0,0 0 0,2 10 0,-3-13 0,-1 0 0,0-1 0,0 1 0,0-1 0,-1 1 0,1-1 0,0 1 0,-1-1 0,0 1 0,0-1 0,0 1 0,0-1 0,0 0 0,0 0 0,0 1 0,-1-1 0,1 0 0,-1 0 0,0 0 0,1 0 0,-1-1 0,-3 3 0,-5 5 0,-1 0 0,-23 12 0,22-14 0,-47 25 0,45-26 0,0 1 0,0 1 0,1 0 0,0 1 0,-21 17 0,33-24 0,-1-1 0,1 0 0,0 1 0,-1-1 0,1 1 0,0-1 0,0 1 0,0 0 0,0 0 0,0-1 0,0 1 0,0 0 0,1 0 0,-1 0 0,1 0 0,-1 0 0,1 0 0,0 0 0,0 0 0,0 2 0,1-2 0,-1 0 0,1-1 0,0 1 0,0 0 0,-1-1 0,1 1 0,1-1 0,-1 1 0,0-1 0,0 1 0,0-1 0,1 0 0,-1 0 0,1 0 0,-1 0 0,1 0 0,2 2 0,8 2 0,0 0 0,0-1 0,1 0 0,22 3 0,-33-6 0,58 9 38,104 3-1,63-13-589,-155-1-336,-42 0-5938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2:45.3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24575,'8'1'0,"0"-1"0,0 2 0,0-1 0,0 1 0,0 1 0,0-1 0,-1 1 0,1 1 0,-1-1 0,0 1 0,8 6 0,12 9 0,36 34 0,-21-16 0,48 29 0,2-3 0,4-5 0,1-3 0,112 43 0,-91-53 0,126 31 0,21 6 0,-235-72 40,-2 2 0,44 24 0,-65-32-133,0 0 0,-1 1 1,1 0-1,-1 0 0,0 0 0,0 0 0,-1 1 0,1 0 1,-1 0-1,-1 1 0,1-1 0,-1 1 0,0 0 1,-1 0-1,5 11 0,-5-4-6733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2:45.6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0 575 24575,'120'-56'-448,"2"5"-1,2 6 0,186-43 1,1421-210-2275,-1373 262 1943,-323 35-2114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2:46.4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0 298 24575,'1'4'0,"0"0"0,0 0 0,0 0 0,0 0 0,0 0 0,1 0 0,0 0 0,0 0 0,0-1 0,5 7 0,28 31 0,-19-27 0,1-1 0,0-1 0,0 0 0,1-2 0,1 0 0,0 0 0,0-2 0,33 10 0,69 14 0,148 22 0,-108-25 0,504 59-390,7-65 18,-507-29 372,-1-7 0,-1-7 0,318-81 0,-276 46 0,790-242 0,-934 276 356,142-59 228,-177 68-842,1-2 1,-2-2 0,0 0 0,0-1 0,26-25 0,-41 32-6569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3:18.9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1 293 24575,'0'15'0,"0"-4"0,-1 0 0,2-1 0,0 1 0,0 0 0,4 13 0,-4-21 0,0 0 0,1 0 0,-1 0 0,1 0 0,0 0 0,0 0 0,0 0 0,0 0 0,0-1 0,1 1 0,-1-1 0,1 0 0,-1 1 0,1-1 0,0-1 0,0 1 0,0 0 0,0-1 0,0 1 0,7 1 0,8 2 0,0-1 0,0 0 0,0-2 0,25 2 0,79-6 0,-105 2 0,452-48-2214,0-36-463,-315 55 1638,184-36-574,752-128 73,-841 157 2432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4:01.5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 24575,'0'-3'0,"3"0"0,1 5 0,-1 5 0,0 4 0,-1 6 0,0 3 0,-2 1 0,-2 2 0,-2 0 0,0-1 0,1-4-8191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3:20.3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6361 1 24575,'-96'3'9,"-143"22"0,-93 38-244,47-7-777,-763 74-443,677-128 4321,185-4-3048,-3157 2 182,3322-2 0,0 0 0,1-1 0,-37-11 0,-5-1 0,-108-7 0,126 17 0,-10-1-1365,43 2-5461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3:20.8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78 24575,'0'-3'0,"0"-3"0,3-4 0,7-1 0,6 3 0,4-1 0,4 1 0,1 3 0,-2-2 0,-1 1 0,-5 2-8191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3:24.5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11 24575,'0'0'0,"0"-1"0,1 1 0,-1-1 0,0 0 0,0 1 0,1-1 0,-1 1 0,1-1 0,-1 1 0,0-1 0,1 1 0,-1-1 0,1 1 0,-1-1 0,1 1 0,0 0 0,-1-1 0,1 1 0,-1 0 0,1 0 0,0-1 0,-1 1 0,1 0 0,0 0 0,-1 0 0,1 0 0,0 0 0,-1 0 0,1 0 0,0 0 0,-1 0 0,1 0 0,0 0 0,28 2 0,-25-1 0,154 27 0,-19-2 0,456 21-332,1-42-85,-479-6 399,-38 2-5,78-2 174,-124-5-877,-24 2-6100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4:43.8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456 1 24575,'2'100'0,"-4"111"0,1-205 0,0 0 0,-1 0 0,1 0 0,-1 0 0,0-1 0,0 1 0,-1-1 0,1 1 0,-8 9 0,-38 41 0,35-43 0,1 1 0,-11 17 0,19-27 0,0 0 0,1 1 0,-1-1 0,-1-1 0,1 1 0,0-1 0,-11 6 0,10-5 0,-1-1 0,0 1 0,1 1 0,0-1 0,-7 8 0,-44 47 0,38-43 0,2 2 0,-21 26 0,30-34 0,2-3 0,1 0 0,-1 0 0,0-1 0,-1 0 0,-12 11 0,17-16 0,0 0 0,-1 0 0,1-1 0,-1 1 0,1 0 0,-1-1 0,0 1 0,1-1 0,-1 1 0,0-1 0,1 0 0,-1 1 0,0-1 0,1 0 0,-1 0 0,0 0 0,0-1 0,1 1 0,-1 0 0,0-1 0,1 1 0,-1-1 0,1 1 0,-1-1 0,0 0 0,1 0 0,0 0 0,-1 0 0,1 0 0,-1 0 0,1 0 0,0 0 0,0 0 0,-2-3 0,1 2 0,0 1 0,1-1 0,-1 0 0,1 0 0,0 0 0,-1 0 0,1 0 0,0 0 0,0-1 0,0 1 0,1 0 0,-1 0 0,0-1 0,1 1 0,-1-1 0,1 1 0,0 0 0,0-1 0,0 1 0,0-1 0,1 1 0,-1 0 0,0-1 0,1 1 0,0 0 0,-1-1 0,2-1 0,3-6 0,1 1 0,-1 0 0,1 0 0,15-15 0,-2-1 0,-14 21 0,-1 0 0,1 0 0,-1 0 0,1 0 0,0 1 0,1 0 0,-1 0 0,0 0 0,1 1 0,0 0 0,-1 0 0,1 0 0,0 1 0,0-1 0,8 1 0,-3-1 0,-1 0 0,0-1 0,19-8 0,-16 5 0,-9 4 0,1 0 0,-1 0 0,0 0 0,0-1 0,0 0 0,0 0 0,0 0 0,5-6 0,4-4 0,-16 19 0,1-2 0,-1 0 0,0-1 0,0 0 0,0 0 0,0 0 0,-7 5 0,-3 0 0,-4 2 0,0 0 0,0 0 0,-1-2 0,0 0 0,-1-1 0,0-1 0,0-1 0,-21 3 0,-15 5 0,47-8 0,35-8 0,1-2-6,27-7-1353,-44 8-5467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3:41.4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24575,'3'0'0,"3"0"0,10 0 0,4 0 0,4 0 0,7 0 0,4 0 0,0 0 0,4 0 0,-2 0 0,-3 0 0,-1 0 0,-3 0 0,-4 0 0,-4 0 0,-3 0 0,-4 0-8191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3:42.3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24575,'3'73'0,"2"-1"0,4 1 0,23 89 0,-25-125-341,-2 0 0,-1 0-1,-2 59 1,-3-80-6485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4:36.0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1680 1 24575,'-517'13'0,"-246"24"0,761-37 0,-221 14 0,221-13 0,1-1 0,-1 0 0,0 1 0,1-1 0,-1 1 0,1-1 0,-1 1 0,1 0 0,-1 0 0,1-1 0,0 1 0,0 0 0,-1 0 0,1 1 0,0-1 0,0 0 0,0 0 0,0 0 0,0 1 0,0-1 0,0 0 0,0 1 0,1-1 0,-1 1 0,1-1 0,-1 1 0,1-1 0,-1 1 0,1 0 0,0 2 0,-1 7 0,1-1 0,0 0 0,1 0 0,2 12 0,0 7 0,22 199 0,-1 14 0,-22-165 0,-4 0 0,-3-1 0,-30 148 0,1-81 0,-51 239 0,70-290 0,3 0 0,2 112 0,12 572 0,0-725 0,3-1 0,13 58 0,-9-57 0,-1 0 0,0 52 0,-9-65 0,-1-25 0,2 0 0,0 0 0,0 0 0,1 0 0,4 18 0,-5-29 0,1 1 0,0 0 0,0 0 0,0-1 0,1 1 0,-1 0 0,1-1 0,-1 0 0,1 1 0,0-1 0,0 0 0,0 0 0,0 0 0,0 0 0,1 0 0,-1 0 0,0-1 0,1 1 0,0-1 0,-1 1 0,1-1 0,0 0 0,-1 0 0,1 0 0,0-1 0,0 1 0,0-1 0,5 1 0,246 0 0,-125-4 0,98 3-331,353-6 160,-5-40-1225,-530 39-4897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4:37.7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404 3 24575,'133'-2'0,"140"4"0,-271-2 0,0 1 0,0-1 0,0 0 0,0 1 0,-1-1 0,1 1 0,0 0 0,-1 0 0,1 0 0,0 0 0,-1 0 0,1 0 0,-1 0 0,1 0 0,-1 0 0,0 1 0,0-1 0,1 1 0,-1-1 0,0 1 0,0-1 0,0 1 0,-1 0 0,1-1 0,0 1 0,-1 0 0,1 0 0,-1 0 0,1-1 0,-1 1 0,0 4 0,1 7 0,0 0 0,-1 0 0,-3 23 0,0-8 0,24 1088 0,88-400 0,-75-533 0,-24-106 0,-4 1 0,-7 133 0,-1-82 0,2-88 0,-1 0 0,-3 0 0,-10 48 0,4-40 0,8-30 0,-2 0 0,-1 0 0,0-1 0,-1 0 0,-17 35 0,10-28 0,1 0 0,-12 43 0,13-36 0,-18 38 0,-85 176 0,112-242 0,-1 1 0,0-1 0,0 0 0,-1 0 0,1 0 0,-1 0 0,0-1 0,0 1 0,0-1 0,-1 0 0,1 0 0,-1 0 0,0-1 0,0 0 0,1 0 0,-1 0 0,-1 0 0,-5 0 0,-14 4 0,-1-2 0,-38 3 0,37-5 0,-375 18-2125,286-18-3941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4:47.2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0 438 24575,'1'3'0,"-1"0"0,0 0 0,1 0 0,0 0 0,0 0 0,0-1 0,0 1 0,0 0 0,1 0 0,-1-1 0,1 1 0,-1 0 0,1-1 0,0 0 0,0 1 0,0-1 0,1 0 0,-1 0 0,0 0 0,1 0 0,-1-1 0,1 1 0,0-1 0,2 2 0,11 4 0,0-1 0,1 0 0,20 4 0,-6-1 0,204 57-761,402 60-1,251-50-760,-570-64 1522,599 16 0,228 26 0,-242-15-579,-1-34 0,-722-9 579,0-8 0,211-41 0,-124-1-87,-3-12-1,-3-11 1,374-166 0,-468 158 2090,-142 70-1515,-1-1 0,0-1 0,-2-1 0,29-30 0,-44 40-462,-1 0 0,0 0 0,0-1 0,-1 0 0,0 0-1,0 0 1,-1-1 0,5-15 0,-1-5-678,5-47-1,-12 72 469,3-23-6642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4:49.5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19 24575,'803'-10'-178,"774"1"-681,-942 11 825,4767-2-1765,-4698 51 4089,-35 21-1710,-560-62-580,690 38 0,686-49 0,-1172 9 0,7 0 0,-51-9 0,289 2 0,-391 7 0,66 1 0,1112-9 0,-1340-1 11,0 1 0,0-1 0,0 0-1,0 0 1,0-1 0,0 0 0,0 1-1,8-6 1,16-5-1473,-17 8-5364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4:02.5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586 1 24575,'-6'0'0,"-4"0"0,-6 0 0,-6 0 0,-10 0 0,-8 2 0,-9 2 0,-4-1 0,-3 3 0,-5 0 0,1-2 0,5 0 0,6-2 0,6-1 0,10 0-8191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4:56.9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66 24575,'1701'-55'-4293,"-1515"45"395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5:08.0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426 229 24575,'1'0'0,"1"0"0,-1-1 0,0 1 0,1-1 0,-1 1 0,1-1 0,-1 0 0,0 0 0,0 0 0,1 1 0,-1-1 0,0 0 0,0-1 0,0 1 0,0 0 0,0 0 0,0 0 0,0 0 0,-1-1 0,1 1 0,0 0 0,-1-1 0,1 1 0,-1-1 0,1 1 0,-1-1 0,0 1 0,1-3 0,4-45 0,-5 48 0,0-11 0,1 4 0,-1 0 0,0 0 0,0-1 0,-1 1 0,-2-9 0,2 14 0,1 1 0,-1 0 0,0 0 0,0 0 0,0 0 0,0 0 0,0 0 0,-1 0 0,1 0 0,-1 1 0,1-1 0,-1 0 0,0 1 0,1-1 0,-1 1 0,0 0 0,0 0 0,0 0 0,0-1 0,0 2 0,0-1 0,0 0 0,-4-1 0,-18-2 0,0 1 0,0 1 0,-1 1 0,-47 4 0,7 0 0,54-3 0,0 1 0,1 0 0,-1 0 0,0 1 0,1 1 0,0 0 0,0 0 0,0 1 0,-13 6 0,19-7 0,-1-1 0,1 1 0,0 0 0,0 0 0,0 1 0,0-1 0,0 1 0,1 0 0,0 0 0,0 0 0,0 1 0,0-1 0,1 1 0,-1-1 0,1 1 0,0 0 0,1 0 0,-1 0 0,1 0 0,0 0 0,0 6 0,-1 195 0,5-96 0,-4-105 0,1-1 0,1 1 0,-1-1 0,1 1 0,-1 0 0,1-1 0,0 1 0,1-1 0,-1 0 0,1 1 0,0-1 0,0 0 0,0 0 0,1 0 0,0 0 0,-1-1 0,1 1 0,0-1 0,1 1 0,-1-1 0,1 0 0,-1 0 0,1-1 0,0 1 0,0-1 0,0 0 0,8 4 0,-8-5 0,1 0 0,0 0 0,-1 0 0,1-1 0,0 1 0,-1-1 0,1 0 0,0 0 0,-1-1 0,1 1 0,0-1 0,-1 0 0,1-1 0,-1 1 0,7-4 0,8-4 0,-1 0 0,23-17 0,-6 4 0,11-6 0,72-57 0,-111 78 0,0 1 0,-1-1 0,0 0 0,0 0 0,0 0 0,-1-1 0,0 0 0,-1 0 0,0-1 0,0 1 0,-1-1 0,0 0 0,0 1 0,2-14 0,-2-2 0,-1 0 0,0-1 0,-2 1 0,-4-32 0,3 51 4,1 0 0,-1 0 0,0 0 0,-1 0-1,1 1 1,-1-1 0,0 1 0,-1-1 0,1 1 0,0 0-1,-1 0 1,0 0 0,0 0 0,-1 0 0,1 1 0,-1-1 0,1 1-1,-1 0 1,0 0 0,0 0 0,-1 1 0,1-1 0,0 1-1,-1 0 1,1 0 0,-1 1 0,0-1 0,-6 0 0,-13-3-248,0 2 0,0 0 0,-1 2 1,-32 2-1,48-1-14,-7 0-6568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5:08.4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0 243 24575,'1'-7'0,"0"0"0,1 0 0,0 0 0,0 0 0,0 0 0,1 0 0,0 1 0,0 0 0,1-1 0,-1 1 0,1 0 0,1 1 0,-1-1 0,1 1 0,0 0 0,0 0 0,10-7 0,-1 1 0,1 0 0,0 1 0,1 1 0,0 0 0,32-12 0,119-29-1365,-151 46-5461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5:09.0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202 298 24575,'2'-1'0,"1"1"0,0-1 0,-1 0 0,1 0 0,-1 0 0,1-1 0,-1 1 0,1-1 0,-1 1 0,0-1 0,0 0 0,0 0 0,0 0 0,0 0 0,0 0 0,-1 0 0,1 0 0,0-1 0,-1 1 0,0 0 0,0-1 0,0 0 0,0 1 0,0-1 0,1-4 0,1-3 0,0-1 0,-1 0 0,1 0 0,-2 0 0,1-13 0,-2 22 0,0 0 0,0 0 0,-1 0 0,1 0 0,0 0 0,-1 0 0,0 0 0,1 0 0,-1 0 0,0 0 0,0 0 0,0 1 0,0-1 0,0 0 0,0 0 0,0 1 0,-1-1 0,1 1 0,-1-1 0,-2-1 0,0 1 0,0 0 0,1 0 0,-1 0 0,0 1 0,0-1 0,0 1 0,0 0 0,0 0 0,-8 0 0,1 1 0,0 0 0,0 0 0,0 1 0,1 0 0,-1 1 0,1 1 0,-17 5 0,21-6 0,0 1 0,1 0 0,-1 0 0,1 0 0,-1 1 0,1 0 0,0 0 0,0 0 0,1 0 0,-1 1 0,1 0 0,0 0 0,0 0 0,1 1 0,-6 9 0,6-8 0,1 0 0,0 1 0,0-1 0,0 1 0,1 0 0,0-1 0,0 1 0,1 0 0,0 0 0,0 0 0,1-1 0,3 14 0,-3-17 0,-1-1 0,1 0 0,1 0 0,-1 0 0,0 0 0,1 0 0,-1 0 0,1 0 0,0-1 0,0 1 0,0-1 0,1 1 0,-1-1 0,0 0 0,1 0 0,3 3 0,-1-2 0,0 0 0,1-1 0,-1 1 0,1-1 0,0 0 0,0-1 0,0 1 0,8 0 0,-1-1 0,-1 0 0,1-1 0,0 0 0,0-1 0,-1-1 0,1 0 0,-1-1 0,14-4 0,-18 4 0,-1 1 0,1-1 0,-1-1 0,0 1 0,0-1 0,0-1 0,0 1 0,-1-1 0,0 0 0,0-1 0,0 1 0,-1-1 0,0 0 0,0-1 0,0 1 0,-1-1 0,0 0 0,0 0 0,0 0 0,-1 0 0,0-1 0,-1 0 0,3-13 0,-3 12-54,-1 0-1,0 0 0,-1 0 1,0 0-1,0 0 1,-1 0-1,0 0 0,0 0 1,-1 0-1,0 0 1,-1 0-1,0 1 0,-1-1 1,1 1-1,-2 0 0,1 0 1,-1 0-1,0 1 1,0 0-1,-1 0 0,0 0 1,-1 0-1,1 1 1,-13-9-1,3 3-6771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5:09.5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24575,'9'6'0,"-1"1"0,1-1 0,0-1 0,1 0 0,18 8 0,-2-2 0,261 145 0,-137-73 0,76 21 0,-135-66 0,-80-33 0,-1 1 0,1 0 0,-1 0 0,0 1 0,-1 0 0,0 0 0,0 1 0,-1 0 0,1 1 0,-2 0 0,1 0 0,8 16 0,-9-14-273,2 0 0,-1 0 0,2 0 0,18 16 0,-14-16-6553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5:09.8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16 900 24575,'-15'-51'0,"15"42"0,0 1 0,0-1 0,1 1 0,0-1 0,0 1 0,1 0 0,0 0 0,0-1 0,1 1 0,0 0 0,0 1 0,1-1 0,0 1 0,1 0 0,0-1 0,0 2 0,0-1 0,1 1 0,12-11 0,7-4 0,2 1 0,0 2 0,54-28 0,-75 43 0,333-152-683,13 23-714,-246 94 730,528-184-1671,-554 193-768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4:02.2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704 1 24575,'-55'0'0,"-114"3"0,138-1 0,0 2 0,0 1 0,-42 13 0,-193 55 0,260-72 0,4 0 0,0-1 0,0 1 0,0-1 0,0 1 0,0 0 0,0 0 0,0 0 0,0 0 0,0 0 0,0 0 0,1 0 0,-1 1 0,0-1 0,1 1 0,-1-1 0,1 1 0,0 0 0,0-1 0,-1 1 0,1 0 0,0 0 0,0 0 0,1 0 0,-1 0 0,0 0 0,1 0 0,-1 0 0,1 0 0,-1 0 0,1 0 0,0 0 0,0 0 0,0 1 0,0-1 0,1 0 0,-1 0 0,0 0 0,1 0 0,-1 0 0,1 0 0,0 0 0,0 0 0,2 3 0,9 21 0,1 0 0,2-1 0,0-1 0,2-1 0,0 0 0,1-1 0,2-1 0,41 36 0,14 1 0,108 65 0,-169-115 0,7 5 0,0-1 0,2-1 0,31 12 0,-44-20 0,0 0 0,-1 0 0,1-1 0,0 0 0,0-1 0,1 0 0,-1-1 0,0 0 0,0 0 0,19-4 0,-36 4 0,0 1 0,0-1 0,0 0 0,-11-2 0,-10 0 0,-7 1 0,0 3 0,1 0 0,-1 2 0,1 2 0,0 1 0,0 2 0,-58 23 0,65-21 0,12-6 0,1 1 0,0 1 0,-21 13 0,31-18 0,1 1 0,0-1 0,1 0 0,-1 1 0,0 0 0,1 0 0,0-1 0,-1 1 0,1 1 0,0-1 0,1 0 0,-1 0 0,0 1 0,1-1 0,0 1 0,0 0 0,0-1 0,0 1 0,1 0 0,-1 3 0,1 0 0,-1 2 0,1 0 0,0 0 0,1 0 0,3 16 0,-3-23 0,-1 1 0,1 0 0,1-1 0,-1 1 0,0-1 0,1 1 0,-1-1 0,1 1 0,-1-1 0,1 0 0,0 0 0,0 0 0,0 0 0,1 0 0,-1 0 0,0-1 0,1 1 0,-1-1 0,5 2 0,28 11 0,0-1 0,1-2 0,1-2 0,45 6 0,153 6 0,-54-6 0,-89-3-53,139 10-1259,-212-21-5514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4:03.7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606 364 24575,'3'-3'0,"0"-1"0,-1 0 0,1 0 0,0-1 0,-1 1 0,0-1 0,0 1 0,-1-1 0,1 0 0,-1 1 0,1-8 0,5-55 0,-7 67 0,2-21 0,-2 0 0,0 0 0,-1 0 0,-8-40 0,8 56 0,-1 0 0,1 1 0,-1-1 0,0 1 0,0-1 0,0 1 0,-1 0 0,1 0 0,-1 0 0,0 0 0,0 0 0,0 1 0,-1-1 0,1 1 0,-1 0 0,0 0 0,0 0 0,0 1 0,0-1 0,0 1 0,-1 0 0,1 0 0,-1 1 0,0-1 0,1 1 0,-1 0 0,-7-1 0,-27 0 0,-1 1 0,-49 5 0,58-2 0,15-1 0,0 1 0,1 1 0,-1 1 0,1 0 0,0 1 0,0 0 0,0 1 0,0 1 0,1 1 0,0 0 0,1 0 0,0 2 0,-13 10 0,16-10 0,0-1 0,0 1 0,1 1 0,1 0 0,0 0 0,0 0 0,1 1 0,0 0 0,1 1 0,1 0 0,0 0 0,0 0 0,2 0 0,-1 1 0,-1 18 0,2 40 0,5 78 0,-1-135 0,1 1 0,0-1 0,1-1 0,1 1 0,0 0 0,1-1 0,1 0 0,12 23 0,-14-29 0,0-1 0,1 0 0,0 0 0,1 0 0,-1-1 0,1 0 0,0 0 0,1 0 0,0-1 0,-1 0 0,2 0 0,-1-1 0,0 0 0,1 0 0,0 0 0,15 3 0,4-2 0,0-1 0,1-1 0,-1-2 0,1-1 0,-1-1 0,38-6 0,-54 5 0,1 0 0,-1-1 0,0-1 0,0 0 0,0 0 0,0-1 0,-1-1 0,0 0 0,0 0 0,0-1 0,-1 0 0,0 0 0,16-18 0,-16 14 0,-1 0 0,0-1 0,0 0 0,-1 0 0,-1 0 0,0-1 0,-1 0 0,0-1 0,-1 1 0,0-1 0,1-18 0,15-269-1365,-19 255-5461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4:04.1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68 24575,'1'1'0,"-1"-1"0,0 1 0,1 0 0,-1-1 0,0 1 0,1 0 0,-1-1 0,1 1 0,0-1 0,-1 1 0,1-1 0,-1 1 0,1-1 0,0 1 0,-1-1 0,1 1 0,0-1 0,-1 0 0,1 0 0,0 1 0,0-1 0,0 0 0,-1 0 0,1 0 0,0 0 0,1 0 0,27 3 0,-24-3 0,62 4 0,0-3 0,0-4 0,0-2 0,101-22 0,-93 11-341,1 2 0,0 4-1,115-2 1,-165 13-6485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4:04.5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229 0 24575,'2'87'0,"0"-31"0,-10 99 0,5-138 0,-1 1 0,0-1 0,-2 0 0,0 0 0,-1 0 0,-1-1 0,-15 25 0,4-13 0,0-2 0,-2-1 0,-30 30 0,37-40 0,14-14 0,-1 0 0,0 0 0,1 0 0,-1 0 0,0 0 0,0 0 0,0 0 0,0 0 0,0 0 0,0-1 0,0 1 0,0 0 0,0-1 0,-2 1 0,2-1 0,0-1 0,1 0 0,-1 0 0,0 0 0,0 0 0,1 0 0,-1 0 0,1 0 0,-1 0 0,1 0 0,-1-1 0,1 1 0,0 0 0,-1 0 0,1 0 0,0 0 0,0-1 0,0 1 0,0 0 0,0 0 0,0-2 0,-15-460-816,15 424 267,0 17-6277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4:14.1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1 266 24575,'0'0'0,"0"1"0,0-1 0,1 1 0,-1-1 0,0 1 0,1-1 0,-1 1 0,0-1 0,1 1 0,-1-1 0,0 1 0,1-1 0,-1 0 0,1 1 0,-1-1 0,1 0 0,-1 1 0,1-1 0,-1 0 0,1 0 0,-1 1 0,1-1 0,-1 0 0,1 0 0,0 0 0,-1 0 0,2 0 0,20 3 0,-18-3 0,39 1 0,0-2 0,0-2 0,0-2 0,45-11 0,-12 3 0,981-143-2614,6 75-82,-873 78 1863,-26 3-1215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4:04.8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 24575,'0'-2'0,"3"-2"0,3 1 0,1 3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4:05.5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 1 24575,'6'1'0,"1"1"0,-1 0 0,0 0 0,0 0 0,0 1 0,0 0 0,0 1 0,-1-1 0,1 1 0,-1 0 0,6 5 0,-1-1 0,1 0 0,-5-5 0,0 1 0,0 1 0,-1-1 0,1 1 0,-1 0 0,0 0 0,0 0 0,0 1 0,-1 0 0,6 9 0,-10-13 0,0 0 0,0 0 0,0 0 0,-1 0 0,1 0 0,0 0 0,-1 0 0,1 0 0,-1 0 0,0 0 0,0-1 0,1 1 0,-1 0 0,-1 0 0,1-1 0,0 1 0,0 0 0,0-1 0,-1 1 0,1-1 0,-1 0 0,-2 2 0,-38 26 0,-5-6 0,32-16 0,0 0 0,1 1 0,0 0 0,-21 16 0,35-23 0,-1-1 0,0 1 0,0 0 0,1-1 0,-1 1 0,1 0 0,-1-1 0,0 1 0,1 0 0,-1 0 0,1-1 0,0 1 0,-1 0 0,1 0 0,0 0 0,-1 0 0,1-1 0,0 1 0,0 0 0,0 0 0,0 0 0,0 0 0,0 0 0,0 0 0,0 0 0,0 1 0,1 0 0,0-1 0,0 0 0,0 0 0,-1 0 0,2 1 0,-1-1 0,0 0 0,0 0 0,0 0 0,0 0 0,1-1 0,-1 1 0,0 0 0,3 0 0,4 3 0,1-1 0,0 0 0,0-1 0,11 2 0,22 0-137,84-2 0,-88-3-954,-15 0-5735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4:06.2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366 0 24575,'-3'0'0,"-3"0"0,-4 0 0,-3 0 0,-5 0 0,-1 0 0,-2 0 0,-1 0 0,-1 0 0,-1 0 0,-3 0 0,1 0 0,-4 0 0,1 0 0,-3 0 0,-2 0 0,5 0-8191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4:11.2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299 1 24575,'-2'2'0,"0"1"0,0-1 0,1 1 0,-1 0 0,1 0 0,0 0 0,-1 0 0,1 0 0,1 0 0,-1 0 0,0 0 0,0 6 0,1 42 0,0-33 0,2 93 0,-4 91 0,1-195 0,-1 1 0,0 0 0,0-1 0,-1 0 0,0 0 0,-1 1 0,1-2 0,-1 1 0,0 0 0,-7 7 0,0-1 0,0 0 0,-1 0 0,-20 16 0,21-20 0,-1 0 0,1-1 0,-1-1 0,0 0 0,-1-1 0,0 0 0,0-1 0,0 0 0,-16 3 0,28-8 2,-1 0 1,1 0-1,-1 0 0,1 0 0,0 0 0,-1-1 0,1 1 0,-1 0 1,1-1-1,0 1 0,-1-1 0,1 0 0,0 1 0,0-1 0,-1 0 0,1 0 1,0 0-1,0 0 0,0 0 0,0 0 0,0 0 0,0 0 0,0 0 1,1 0-1,-1-1 0,0 1 0,1 0 0,-1-1 0,0 1 0,1 0 1,0-1-1,-1 1 0,1 0 0,0-1 0,0 1 0,0-1 0,0-1 0,-2-9-160,1-1 0,1 1-1,2-17 1,-2 15-655,1-10-6013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4:11.7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7 169 24575,'0'-3'0,"0"-3"0,0-4 0,0-3 0,0-1 0,0-2 0,0-1 0,0-3 0,0-1 0,0 1 0,-2 3 0,-2 5-8191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4:12.1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24575,'3'0'0,"3"0"0,4 0 0,6 0 0,2 0 0,2 0 0,2 0 0,1 0 0,-1 0 0,-2 0 0,-4 0-8191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4:12.5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24575,'6'2'0,"4"2"0,6-1 0,4 3 0,3 0 0,3-2 0,1 3 0,3-2 0,3 0 0,-5-1-8191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4:13.8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1 211 24575,'0'-6'0,"1"-1"0,-1 1 0,2 0 0,-1 0 0,1-1 0,0 1 0,0 0 0,0 1 0,1-1 0,0 0 0,0 1 0,0-1 0,1 1 0,0 0 0,0 0 0,0 0 0,1 1 0,0-1 0,-1 1 0,1 0 0,10-5 0,95-73 0,-110 82 0,1-1 0,-1 1 0,1-1 0,0 1 0,-1 0 0,1-1 0,0 1 0,-1 0 0,1-1 0,0 1 0,0 0 0,-1 0 0,1 0 0,0 0 0,0 0 0,-1 0 0,1 0 0,0 0 0,0 0 0,-1 0 0,1 0 0,0 0 0,0 1 0,-1-1 0,1 0 0,0 1 0,-1-1 0,1 0 0,0 1 0,-1-1 0,1 1 0,-1-1 0,1 0 0,-1 1 0,1 0 0,-1-1 0,1 1 0,-1-1 0,1 1 0,-1 0 0,0-1 0,1 1 0,-1 0 0,0-1 0,1 1 0,-1 0 0,0 0 0,0-1 0,0 1 0,0 0 0,0-1 0,0 1 0,0 1 0,3 49 0,-3-44 0,-1 13 0,-2 1 0,0-1 0,-9 32 0,7-32 0,1-1 0,0 1 0,-1 40 0,6-12-1365,-1-34-5461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4:14.2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1 24575,'-3'0'0,"3"0"0,2 0 0,8 0 0,8 0 0,5 0 0,8 0 0,4 0 0,2 0 0,-1 0 0,-5 0-8191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4:15.4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 1 24575,'-2'0'0,"0"0"0,0 1 0,0-1 0,-1 0 0,1 1 0,0 0 0,0-1 0,0 1 0,0 0 0,0 0 0,0 0 0,0 1 0,1-1 0,-1 0 0,0 1 0,1-1 0,-1 1 0,1-1 0,-1 1 0,1 0 0,0 0 0,0 0 0,-1-1 0,1 1 0,1 0 0,-1 1 0,0-1 0,0 0 0,1 0 0,-1 0 0,1 0 0,-1 4 0,0 10 0,-1-1 0,2 1 0,2 26 0,-1-19 0,0 94 0,-1-116 0,0 0 0,0-1 0,0 1 0,0 0 0,0 0 0,0-1 0,1 1 0,-1 0 0,0-1 0,0 1 0,0 0 0,1-1 0,-1 1 0,0 0 0,1-1 0,-1 1 0,0-1 0,1 1 0,-1-1 0,1 1 0,-1-1 0,1 1 0,-1-1 0,1 1 0,0-1 0,-1 1 0,1-1 0,-1 0 0,1 1 0,0-1 0,0 0 0,1 0 0,0 0 0,0 0 0,-1 0 0,1-1 0,0 1 0,-1-1 0,1 1 0,0-1 0,-1 0 0,1 0 0,-1 0 0,3-1 0,7-7 0,0 0 0,15-15 0,-22 20 0,151-166 0,-153 167 0,2-1 0,1-2 0,0 0 0,0 1 0,1 0 0,-1 0 0,9-6 0,-13 11 0,0-1 0,1 0 0,-1 0 0,0 1 0,1-1 0,-1 1 0,1-1 0,-1 1 0,1 0 0,-1 0 0,1-1 0,-1 1 0,1 0 0,-1 0 0,1 0 0,-1 1 0,1-1 0,-1 0 0,1 0 0,-1 1 0,1-1 0,-1 1 0,0 0 0,1-1 0,-1 1 0,0 0 0,1 0 0,-1 0 0,0-1 0,0 1 0,0 1 0,2 0 0,5 8 11,-1-1 0,1 1-1,-2 1 1,1-1 0,-2 1-1,7 14 1,23 75-558,-26-70-346,-5-19-5933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2:46.2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24575,'0'30'0,"1"0"0,1-1 0,12 53 0,-9-67 0,-1 0 0,2 0 0,0 0 0,0-1 0,2 0 0,0-1 0,0 1 0,20 22 0,8 14 0,-26-35 0,0 1 0,17 17 0,-24-30 0,1 1 0,-1-1 0,1 0 0,0 0 0,-1-1 0,1 1 0,0-1 0,1 0 0,-1 0 0,0 0 0,1 0 0,-1-1 0,9 2 0,-9-3 7,-1 0 0,1 0 0,-1 0 0,1 0 0,-1-1 1,0 0-1,1 0 0,-1 0 0,0 0 0,0 0 0,1 0 0,-1-1 0,0 0 0,0 1 0,0-1 0,3-4 0,0 1-219,-1 0 0,0 0 0,0 0-1,0-1 1,-1 0 0,7-11 0,-3 1-6614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3:58.4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651 1 24575,'-6'0'0,"0"1"0,-1 0 0,1 0 0,0 0 0,0 1 0,0 0 0,0 0 0,0 1 0,0-1 0,1 1 0,-1 0 0,-5 5 0,-7 6 0,0 1 0,-16 18 0,7-6 0,-49 43 0,-164 117 0,203-164-87,22-15-95,1 1-1,0 0 0,0 1 1,1 0-1,1 1 1,-18 19-1,24-21-6643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3:58.8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24575,'10'0'0,"-1"1"0,0 1 0,0 0 0,0 0 0,0 1 0,-1 0 0,1 0 0,-1 1 0,1 0 0,-1 1 0,14 10 0,7 8 0,42 42 0,-60-54 0,24 24 0,-2 3 0,-1 0 0,33 56 0,-23-24 0,40 93 0,-50-95-120,56 135 373,-77-172-553,-2 0 1,0 0-1,-3 1 1,6 54-1,-11-64-6526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4:18.3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308 0 24575,'-3'0'0,"-3"3"0,-4 1 0,-6 2 0,-2 3 0,-4 0 0,-4 1 0,-3 0 0,-2-3 0,-5-3 0,0-1 0,-4-2 0,6 0-8191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4:59.2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1448 0 24575,'-8'7'0,"0"0"0,-1 0 0,1-1 0,-1-1 0,-1 1 0,1-1 0,-1-1 0,1 0 0,-1 0 0,-1-1 0,-10 2 0,-15 1 0,-70 3 0,56-6 0,-148 13-318,-267 14-840,144-25 39,172-4-4477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5:00.0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24575,'17'1'0,"-1"1"0,0 1 0,0 1 0,0 0 0,26 11 0,-18-7 0,35 9 0,91 4 31,225 3 0,-125-12-1458,-159-5-5399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5:15.1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498 17 24575,'723'0'0,"-614"-9"0,4 1 0,-51 8 0,-35 1 0,-21-1 0,-7 0 0,-92 4 0,-135 24 0,-55 4 0,95-13 0,67-6 0,85-11 0,60-2 0,187 1 0,127-3 0,-200-6 0,74 0 0,-209 8 0,25 0 0,-22 0 0,-17 0 0,-1526 0 0,2662 0 0,-1739 0-1365,599 0-5461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5:30.9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5 858 24575,'0'0'0,"0"0"0,-1 0 0,1 0 0,0 0 0,0 0 0,0-1 0,0 1 0,0 0 0,0 0 0,0 0 0,-1 0 0,1 0 0,0 0 0,0 0 0,0 0 0,0 0 0,0 0 0,0 0 0,0 0 0,-1 0 0,1 0 0,0 0 0,0 0 0,0 1 0,0-1 0,0 0 0,0 0 0,0 0 0,0 0 0,-1 0 0,1 0 0,0 0 0,0 0 0,0 0 0,0 0 0,0 0 0,0 0 0,0 1 0,0-1 0,0 0 0,0 0 0,0 0 0,0 0 0,0 0 0,-1 0 0,1 0 0,0 1 0,0-1 0,0 0 0,0 0 0,0 0 0,0 0 0,0 0 0,0 0 0,0 0 0,0 1 0,1-1 0,-1 0 0,7 7 0,14 5 0,15 7 0,2-3 0,0-1 0,1-1 0,0-2 0,1-2 0,0-2 0,55 4 0,511 24 0,1005-37 0,-1408 10 0,-74-2 0,-62-4 0,404 10 0,1-40 0,-60 3 0,-185 16 0,-135 3 0,427-40 0,-402 20 0,14-2 0,31 13 0,237 8 0,-223 8 0,-100-1 0,83-2 0,-51-15 0,-67 9 0,77-3 0,-65 11 0,48-2 0,-99 1 0,0 0 0,-1 0 0,1 0 0,-1-1 0,1 1 0,-1 0 0,1-1 0,-1 1 0,1-1 0,-1 0 0,0 0 0,1 1 0,-1-1 0,0 0 0,0 0 0,1 0 0,-1 0 0,0 0 0,0-1 0,0 1 0,0 0 0,0 0 0,-1-1 0,1 1 0,0-1 0,-1 1 0,1 0 0,0-1 0,-1 1 0,0-1 0,1 1 0,-1-1 0,0 0 0,0 1 0,0-1 0,0 1 0,0-1 0,0 1 0,0-1 0,-1 1 0,0-3 0,-2-9 0,0 1 0,-1 0 0,0 0 0,-7-14 0,3 9 0,-18-51 0,-156-468 0,160 438 0,21 152-1365,1-33-5461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5:39.2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83 5595 24575,'-1'0'0,"0"-1"0,0 1 0,0-1 0,0 1 0,0-1 0,0 1 0,0-1 0,0 0 0,0 0 0,0 1 0,1-1 0,-1 0 0,0 0 0,0 0 0,1 0 0,-1 0 0,1 0 0,-1 0 0,1 0 0,-1 0 0,1 0 0,0 0 0,-1 0 0,1-1 0,-8-34 0,6 29 0,-20-127 0,7 37 0,9 66 0,1-1 0,-1-50 0,6-244 0,1 311 0,1 1 0,4-22 0,3-25 0,-8 35 0,2 1 0,13-49 0,-10 49 0,13-108 0,-4 1 0,2-10 0,-1 11 0,-11 84 0,-5 37 0,1-1 0,0 0 0,0 1 0,1-1 0,1 1 0,7-20 0,-7 21 0,1 0 0,-2 0 0,1 0 0,-2 0 0,1 0 0,0-16 0,-4-61 0,0 33 0,4 18 0,2 0 0,1 1 0,11-43 0,6-35 0,-18 95 0,0 0 0,1 1 0,7-17 0,-1 4 0,-5 17 0,0 0 0,0 0 0,1 0 0,1 1 0,0 0 0,1 1 0,0-1 0,0 2 0,21-18 0,-27 25 0,27-32 0,-28 30 0,0 1 0,1-1 0,0 0 0,0 1 0,0 0 0,0 0 0,0 0 0,0 0 0,1 0 0,0 1 0,-1-1 0,1 1 0,0 0 0,0 0 0,0 0 0,1 1 0,-1 0 0,0 0 0,8-2 0,149 5 0,-102 0 0,64-5 0,-116 1 0,-1 0 0,0 0 0,0-1 0,0 0 0,-1-1 0,1 1 0,-1-1 0,1 0 0,-1 0 0,0-1 0,6-7 0,15-11 0,20-11 0,81-79 0,-116 101 0,-1-2 0,0 1 0,-1-1 0,0-1 0,10-24 0,-5 5 0,15-53 0,-1-22 0,-21 83 0,0 0 0,-1-1 0,-2 0 0,1-33 0,-5-113 0,-2 72 0,3-11 0,-3-125 0,1 221 0,-2 0 0,0 1 0,-6-17 0,5 19 0,0-1 0,1 0 0,1 0 0,-2-22 0,6-355 0,-1 373 0,1 0 0,0 1 0,9-30 0,-6 29 0,-1 0 0,-1 0 0,2-24 0,-3 25 0,0-1 0,2 1 0,0 0 0,1 0 0,1 0 0,13-27 0,13-41 0,-28 73 0,0 0 0,1 0 0,0 1 0,1-1 0,0 1 0,0 0 0,1 1 0,1 0 0,0 0 0,0 1 0,14-12 0,24-23 0,-32 30 0,-1 1 0,2 0 0,0 1 0,0 0 0,1 2 0,31-17 0,-14 14 0,1 1 0,1 1 0,47-8 0,-31 7 0,56-20 0,-28 6 0,-36 17 0,1 2 0,0 1 0,0 3 0,87 4 0,-51 0 0,-67-1 0,1 1 0,0 0 0,0 0 0,0 2 0,13 3 0,-21-4 0,-1 0 0,1 1 0,0-1 0,-1 1 0,1 0 0,-1 1 0,0-1 0,0 1 0,0 0 0,-1 0 0,1 1 0,-1-1 0,5 8 0,23 30 0,-19-27 0,-1 0 0,10 20 0,-3-1 0,0 2 0,2-1 0,47 61 0,-51-76 0,-3-2 0,0-1 0,2 0 0,0-1 0,1-1 0,0-1 0,1 0 0,22 12 0,4 2 0,-37-22 0,1 0 0,1-1 0,-1 0 0,1 0 0,17 6 0,12 3 0,0 2 0,-1 2 0,-1 1 0,64 45 0,-91-59 0,0-1 0,1 0 0,-1 0 0,1-1 0,0-1 0,0 1 0,19 1 0,28 7 0,-27-5 0,0-1 0,0-1 0,0-2 0,0-1 0,1-1 0,35-6 0,-38 2 0,0-2 0,0 0 0,-1-2 0,37-16 0,-36 13 0,1 1 0,0 1 0,46-8 0,-59 15 0,0-2 0,0 0 0,0 0 0,19-9 0,-21 7 0,-2 2 0,0-1 0,0-1 0,15-9 0,-11 7 0,0 0 0,0 1 0,1 1 0,0 0 0,20-3 0,10-4 0,0-1 0,80-28 0,-50 2 0,-50 28 0,0-1 0,0-1 0,-1-2 0,-1-1 0,0-1 0,24-23 0,-18 18 0,0 1 0,44-23 0,11-6 0,7 0 0,-69 39 0,-1 0 0,-1-1 0,33-24 0,-33 20 0,1 2 0,44-22 0,-12 6 0,-29 18 0,0 1 0,47-15 0,-44 17 0,-1-1 0,32-16 0,-32 10 0,1 1 0,0 2 0,1 2 0,1 0 0,0 2 0,55-11 0,26 11 0,116 4 0,-90-2 0,3 0 0,1317 8 0,-1380-6-1365,-50 2-5461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5:46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24575,'0'56'0,"-2"8"0,3-1 0,3 1 0,22 113 0,-15-136 0,-2 0 0,-2 1 0,-2 0 0,0 52 0,-5-93 0,0 1 0,0 0 0,-1 0 0,1 0 0,1 0 0,-1 0 0,0-1 0,0 1 0,1 0 0,-1 0 0,1 0 0,-1-1 0,1 1 0,0 0 0,0-1 0,0 1 0,0 0 0,0-1 0,0 1 0,0-1 0,0 0 0,1 1 0,-1-1 0,0 0 0,1 0 0,-1 0 0,1 0 0,0 0 0,-1 0 0,1 0 0,0 0 0,-1-1 0,1 1 0,0-1 0,0 1 0,0-1 0,-1 0 0,1 0 0,0 0 0,0 0 0,3 0 0,233 1 0,-106-4 0,-129 3 0,35-1 0,0 2 0,0 1 0,-1 2 0,39 10 0,1 1 0,-1-2 0,2-4 0,78-2 0,-52-2 0,325 38 0,-351-34 0,235 41 0,77 8 0,-340-53 0,0 2 0,-1 2 0,0 2 0,-1 2 0,51 22 0,-19-2 0,-17-5 0,117 33 0,-163-56 0,-1 1 0,0 1 0,24 12 0,16 8 0,-49-25 0,0 0 0,-1 0 0,1-1 0,0 0 0,0-1 0,0 0 0,0 0 0,0 0 0,0 0 0,0-1 0,0-1 0,0 1 0,-1-1 0,1 0 0,0 0 0,-1-1 0,0 0 0,12-8 0,3-2 0,-1-1 0,0-1 0,-1-1 0,18-20 0,-18 14 0,-1 0 0,-1 0 0,-1-2 0,-1 0 0,-1-1 0,-1 0 0,-2-1 0,0-1 0,10-42 0,-8 18 0,-3-1 0,-2-1 0,-2 0 0,-1-64 0,-6 63-1365,1 33-5461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5:56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5848 24575,'-1'-1'0,"0"1"0,0-1 0,0 1 0,0-1 0,1 1 0,-1-1 0,0 0 0,0 1 0,1-1 0,-1 0 0,0 0 0,1 0 0,-1 1 0,1-1 0,-1 0 0,1 0 0,-1 0 0,1 0 0,-1 0 0,1 0 0,0 0 0,0 0 0,0 0 0,0 0 0,-1 0 0,1 0 0,1-2 0,-4-34 0,3 33 0,0-63 0,0 21 0,-9-77 0,2 60 0,4-1 0,4-79 0,2 36 0,-3-341 0,1 431 0,0 0 0,2 0 0,8-30 0,-6 30 0,-1 0 0,-1-1 0,2-31 0,-7-8 0,0 36 0,1 1 0,1 0 0,1-1 0,5-28 0,8 15 0,-12 29 0,1 0 0,-1 1 0,0-1 0,-1 0 0,1 0 0,-1 0 0,2-10 0,27-194 0,-14 119 0,-13 63 0,0-39 0,-3 40 0,6-42 0,2 30 0,15-45 0,-12 43 0,-7 24 0,1 1 0,10-25 0,-9 23 0,0 0 0,-1 0 0,0-1 0,1-19 0,10-35 0,16-59 0,-28 115 0,0 0 0,-1 0 0,1-18 0,-3 17 0,2 0 0,7-30 0,8-6 0,31-65 0,-44 107 0,-1 0 0,-1 0 0,3-13 0,9-26 0,-9 35 0,0 0 0,-1 0 0,-1-1 0,0 0 0,1-17 0,-3 22 0,0-1 0,1 1 0,6-15 0,-6 17 0,0 0 0,0-1 0,-1 1 0,0-1 0,1-13 0,-2 14 0,0 1 0,0 0 0,1-1 0,0 1 0,7-15 0,-5 15 0,-1-1 0,-1 1 0,1-1 0,-1 0 0,1-14 0,-2-64 0,-2 52 0,2 0 0,1 0 0,1 1 0,12-50 0,-11 67 0,-1 0 0,2-30 0,3-25 0,9-51 0,17-20 0,-1 13 0,-24 68 0,-7 40 0,1 1 0,10-35 0,-7 38 0,0-1 0,-2-1 0,0 1 0,-1-1 0,0-36 0,-1 43 0,0 0 0,1 0 0,0 0 0,1 0 0,1 1 0,0-1 0,7-11 0,-8 14 0,6-8 0,0 2 0,0-1 0,20-22 0,-9 13 0,-15 19 0,0 0 0,1 0 0,0 0 0,0 1 0,1 0 0,0 0 0,0 1 0,0 0 0,0 1 0,1-1 0,0 2 0,0-1 0,0 1 0,0 1 0,16-3 0,10 1 0,-1 1 0,0 2 0,38 4 0,1-1 0,40-4 0,122 4 0,-183 6 0,-37-5 0,0 0 0,21 0 0,420-4 0,-440-1 0,0 0 0,0-1 0,0 0 0,0-2 0,-1 0 0,0 0 0,20-11 0,32-11 0,-19 6 0,-38 16 0,1 0 0,0 0 0,22-5 0,-29 9 0,9-1 0,-1 0 0,1-1 0,0 0 0,-1-1 0,0-1 0,0 0 0,0-1 0,-1 0 0,19-13 0,-15 7 0,0 1 0,0 0 0,20-9 0,29-20 0,42-37 0,-71 53 0,-26 19 0,0-1 0,-1 0 0,0 0 0,0-1 0,10-10 0,-9 7 0,1-1 0,1 2 0,-1-1 0,2 1 0,-1 1 0,1 0 0,1 1 0,17-8 0,13-3 0,56-15 0,3 0 0,-85 27 0,1 1 0,0 1 0,32-3 0,-31 5 0,1-1 0,-1-1 0,20-6 0,-18 3 0,1 2 0,43-5 0,14-2 0,-34 1 0,69-5 0,-98 13 0,0 0 0,0-1 0,28-10 0,-31 8 0,1 2 0,0 0 0,0 0 0,0 1 0,24-1 0,92-12 0,-68 8 0,6 0 0,-31 6 0,40-7 0,-67 8 0,56-5 0,117 6 0,-75 2 0,33 0 0,151-4 0,-267-1 0,1-1 0,-1-2 0,41-13 0,-37 10 0,-1 1 0,38-5 0,246-45 0,-296 55 0,15-2 0,1 2 0,-1 1 0,44 2 0,-36 1 0,58-6 0,16-4 0,163 7 0,-135 3 0,1280-1-1365,-1407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2:43.4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4373 24575,'1'-10'0,"0"1"0,1-1 0,0 0 0,0 1 0,1 0 0,0-1 0,1 1 0,0 0 0,0 1 0,1-1 0,9-13 0,9-7 0,43-45 0,-61 68 0,33-30 0,70-51 0,-33 28 0,-33 25-5,835-669-846,-203 218 851,-156 121 0,-148 100 0,422-320-47,-774 569-22,118-96 535,164-102-1,-57 53-420,-15 9-49,-38 52 4,-56 32 0,85-50 0,120-67 0,-13-21 0,-255 151 0,36-24 0,-14 19-1365,-76 49-5461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2:48.3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 1 24575,'2'90'0,"0"-37"0,-9 101 0,2-131 65,-12 41 0,-4 12-1560,19-65-5331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21:15.1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21:16.3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3291 266 24575,'-1'-2'0,"0"0"0,-1-1 0,0 1 0,1 0 0,-1 0 0,0 0 0,0 1 0,0-1 0,0 0 0,0 1 0,0-1 0,-1 1 0,1 0 0,0 0 0,-1 0 0,-2-1 0,-1-1 0,-108-47 0,-4-3 0,82 34 0,9 3 0,-2 0 0,0 2 0,-1 1 0,0 2 0,-63-15 0,7 16 0,-1 5 0,-105 6 0,80 0 0,-107-2-178,-9-1-332,-232 28-1,410-19 505,1 3 1,0 1-1,1 3 0,1 2 0,0 2 0,1 2 0,1 1 0,1 3 0,1 2 0,1 1 0,1 3 0,-69 64 0,26-8 261,4 4 1,4 3-1,4 3 0,-60 106 0,97-146-255,14-24 0,1 1 0,2 1 0,-20 52 0,32-69 0,-70 223 0,64-192 0,2 1 0,2 0 0,-1 52 0,11 419 0,-1-495 0,1-1 0,1 0 0,1 0 0,2 0 0,0-1 0,1 1 0,2-1 0,0-1 0,2 0 0,24 40 0,-17-37 0,1-1 0,1-1 0,1 0 0,1-2 0,1 0 0,1-2 0,0 0 0,36 19 0,5-3-13,1-3-1,1-3 0,123 36 1,224 33-528,-315-78 417,338 55 114,-342-66 53,0-4 1,157-11-1,-214 1 66,0-1-1,-1-3 1,0-1 0,0-1-1,68-33 1,-31 6-135,117-81-1,-121 70-131,-2-4-1,110-108 0,-149 129 106,0-1 0,-2-1 0,-2-1 0,-1-1 0,-2-2 0,-2 0 0,24-62 0,-24 37 29,-3-1-1,-3-1 1,-2 0 0,3-98 0,-15-262-2345,-5 283-2432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6:32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0 24575,'-2'2'0,"0"-1"0,0 1 0,1-1 0,-1 1 0,1 0 0,0-1 0,-1 1 0,1 0 0,0 0 0,0 0 0,0 0 0,0 0 0,-1 2 0,-1 2 0,-13 27 0,2 1 0,0 0 0,3 1 0,1 0 0,-10 61 0,-8 188 0,26-254 0,-10 216 0,-11 141 0,11-280 0,-55 449 0,56-494 0,6-42 0,1 1 0,1 0 0,1 0 0,1 30 0,1-49 0,0-1 0,1 1 0,-1-1 0,1 1 0,-1-1 0,1 1 0,-1-1 0,1 0 0,0 1 0,0-1 0,-1 0 0,1 0 0,0 0 0,0 0 0,0 1 0,0-1 0,1 0 0,-1-1 0,0 1 0,0 0 0,1 0 0,-1 0 0,0-1 0,1 1 0,-1-1 0,1 1 0,-1-1 0,0 0 0,1 1 0,2-1 0,6 1 0,1 0 0,-1-1 0,17-2 0,-10 0 0,398-2 30,185-10-764,230-49 593,-675 48 986,-46 13-845,-81 2 0,-1 0 0,1-1 0,44-9 0,-36 5 0,-1 1 0,0 2 0,1 2 0,67 7 0,-54-3 0,238 2 0,-37-2 0,-158 6 0,177 41 0,-165-28 0,-28-2 0,-50-13 0,1-1 0,39 5 0,-47-9 0,1 1 0,-1 1 0,0 1 0,20 9 0,-20-8 0,1 0 0,0-1 0,31 6 0,-10-6-29,-16-2-639,39 1 0,-50-5-6158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7:00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0 133 24575,'14'-1'0,"-1"-1"0,0 0 0,0-1 0,25-8 0,5-2 0,97-18-106,1 6-1,164-7 0,287 20-1420,-533 13-4817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6:20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4389 0 24575,'-30'2'0,"-60"11"0,5-1 0,-111-3 0,119-8 0,0 3 0,-139 27 0,-97 24 0,212-43 0,-123-3 0,-1008-10 0,647 1 0,465-8 0,-7 0 0,24 10 0,-130-4 0,129-14 0,75 10 0,0 1 0,-45-2 0,-252 8-1365,309-1-5461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6:21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5432 3 24575,'-50'-1'0,"29"0"0,-1 0 0,1 2 0,-1 0 0,1 1 0,0 1 0,-31 9 0,-11 7 0,0-4 0,-68 9 0,49-11 0,-273 42-228,-3-15-1,-381-8 0,-2525-34 915,3171 10-720,59-4-1297,15-2-5495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6:36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1252 24575,'1'2'0,"-1"0"0,0 0 0,1 0 0,0 0 0,-1 0 0,1 0 0,0 0 0,0 0 0,0 0 0,0 0 0,0-1 0,1 1 0,-1 0 0,0-1 0,1 1 0,-1-1 0,1 1 0,0-1 0,0 0 0,-1 0 0,1 0 0,0 0 0,0 0 0,4 1 0,5 3 0,1-1 0,24 5 0,-29-8 0,56 11 7,99 5 0,70-11-106,-153-5-84,1631 3-7114,-922-6 7519,-157-13-1253,-7-55 0,-321 13 1990,270-45 1565,-467 91 143,208 4-1,-212 8-2077,-68-3-589,-1-1 0,41-9 0,-41 6 0,0 1 0,46 0 0,-35 6 0,59-2 0,-101 1 0,0-1 0,0 1 0,1-1 0,-1 0 0,0 0 0,0 1 0,0-2 0,0 1 0,0 0 0,0 0 0,0-1 0,0 1 0,0-1 0,0 1 0,-1-1 0,1 0 0,-1 1 0,1-1 0,-1 0 0,0 0 0,0 0 0,0 0 0,0-1 0,0 1 0,0 0 0,-1 0 0,1 0 0,0-5 0,1-7 0,0 0 0,-1 0 0,-1-24 0,-1 22 0,17-386 0,-1 45 0,-5 226-1365,-7 110-5461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6:37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1 730 24575,'-1'26'0,"2"-1"0,1 1 0,1-1 0,1 1 0,1-1 0,1-1 0,2 1 0,0-1 0,16 32 0,-4-16 0,7 17 0,3-1 0,1-2 0,51 65 0,-75-112 0,0 0 0,0-1 0,1 0 0,0 0 0,0 0 0,0-1 0,1-1 0,-1 1 0,1-1 0,0-1 0,1 0 0,-1 0 0,0 0 0,16 1 0,14 0 0,0-2 0,52-2 0,-34-1 0,637-33-635,-81 1 108,-573 32 535,700 3 1093,-655 5-1075,106 23 1,-57-7-27,-91-16 0,-10-1 0,1-1 0,-1-2 0,68-2 0,-100-2 0,1 1 0,0-1 0,0 0 0,-1 0 0,1 1 0,0-1 0,-1 0 0,1 0 0,-1 0 0,1-1 0,-1 1 0,0 0 0,1-1 0,-1 1 0,0 0 0,0-1 0,0 0 0,0 1 0,0-1 0,0 1 0,0-1 0,-1 0 0,1 0 0,-1 1 0,1-1 0,-1 0 0,0 0 0,0 0 0,1-3 0,0-10 0,-1 0 0,-1-26 0,0 21 0,-3-737 0,5 489 0,-1 224 60,7-47 0,-6 77-246,2 1 1,0-1-1,0 1 0,1 0 1,1 0-1,0 1 1,12-22-1,-10 25-6640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7:14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24575,'-2'82'0,"0"-32"0,9 96 0,-5-134 0,1 0 0,0 0 0,1 0 0,0 0 0,1-1 0,0 0 0,1 0 0,13 19 0,4-1 0,41 43 0,-12-17 0,-15-2 0,-33-45 0,1 0 0,-1-1 0,1 0 0,1 0 0,-1 0 0,1-1 0,0 0 0,0 0 0,1 0 0,0-1 0,0 0 0,0 0 0,14 6 0,-19-10 0,14 5 0,-1-1 0,1 0 0,0-1 0,0 0 0,0-2 0,17 2 0,81 11 0,60 1 0,992-14 0,-569-4 0,-434-7 0,7 1 0,-69 4 0,197-34 0,-271 33 0,39-5-90,-24 5-229,0-2 0,0-2 1,43-16-1,-72 20-6507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7:18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2786 0 24575,'-1'2'0,"1"0"0,-1 0 0,0 0 0,0 0 0,1 0 0,-1-1 0,0 1 0,-1 0 0,1-1 0,0 1 0,0-1 0,-1 1 0,1-1 0,-1 0 0,1 1 0,-1-1 0,1 0 0,-1 0 0,-3 1 0,-38 18 0,40-19 0,-23 8 0,0-1 0,-46 6 0,17-3 0,-356 51-788,173-32 450,-125 17-641,-550 0 0,805-46 850,-172-9 2529,263 5-2446,0-1 0,1-1 0,0-1 0,0 0 0,0-1 0,1 0 0,0-1 0,0-1 0,1-1 0,0 0 0,-18-17 0,14 10-6780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2:49.0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131 77 24575,'-1'1'0,"-1"-1"0,1 1 0,0 0 0,0-1 0,0 1 0,0 0 0,0 0 0,0-1 0,0 1 0,0 0 0,0 0 0,0 0 0,0 0 0,1 0 0,-1 0 0,0 1 0,1-1 0,-1 0 0,1 0 0,-1 2 0,-11 30 0,11-29 0,-90 327 0,85-309 0,5-16 0,6-25 0,-5 18 0,11-35 0,1 0 0,2 0 0,2 2 0,1 0 0,1 0 0,2 2 0,38-47 0,-40 54 0,-4 5 0,1 1 0,1 1 0,1 0 0,28-24 0,-44 41 0,0 0 0,0 0 0,1 0 0,-1 0 0,0 1 0,1-1 0,-1 0 0,1 1 0,-1-1 0,1 0 0,-1 1 0,1 0 0,-1-1 0,1 1 0,-1 0 0,1 0 0,0 0 0,1 0 0,-2 1 0,0-1 0,0 1 0,0-1 0,0 1 0,0-1 0,-1 1 0,1-1 0,0 1 0,0 0 0,-1 0 0,1-1 0,0 1 0,-1 0 0,1 0 0,-1 0 0,1 0 0,-1 0 0,1 0 0,-1 0 0,1 2 0,1 6 0,-1 0 0,0 0 0,0 1 0,-1 17 0,0-18 0,2 46 0,13 78 0,-1-26 0,-12-89-1365,2-3-5461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7:19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1 24575,'-5'0'0,"1"1"0,0-1 0,-1 1 0,1 0 0,0 1 0,0-1 0,0 1 0,0 0 0,-7 4 0,-37 28 0,14-9 0,29-23 0,1 1 0,-1 0 0,1 0 0,0 0 0,0 0 0,0 1 0,0 0 0,0-1 0,1 2 0,0-1 0,0 0 0,0 1 0,0-1 0,1 1 0,0 0 0,0-1 0,0 1 0,0 0 0,1 1 0,0-1 0,0 0 0,0 0 0,1 0 0,-1 1 0,2 7 0,-2 18 0,0-9 0,0 0 0,2 0 0,7 43 0,-7-60 0,1-1 0,-1 0 0,1 0 0,0 0 0,1 0 0,-1-1 0,0 1 0,1-1 0,0 1 0,0-1 0,0 0 0,1 0 0,-1 0 0,1 0 0,5 3 0,8 3 0,0 0 0,26 10 0,19 9 0,-59-26-91,-1 0 0,1 0 0,0 1 0,0-1 0,-1 0 0,1 1 0,-1 0 0,0-1 0,0 1 0,0 0 0,0 0 0,0 0 0,0 0 0,0 4 0,3 10-6735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7:16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1032 1 24575,'-35'1'0,"1"2"0,0 1 0,-68 17 0,-95 44 0,12-3 0,170-58 0,-1 2 0,1 0 0,1 0 0,-1 1 0,1 1 0,0 0 0,0 2 0,1-1 0,1 1 0,0 1 0,-16 18 0,0-1-227,-1 0-1,-2-2 1,0-1-1,-2-2 1,-54 30-1,64-42-6598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7:17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1 24575,'-3'0'0,"-1"1"0,1-1 0,-1 1 0,1 0 0,0 0 0,-1 0 0,1 1 0,0-1 0,0 1 0,0 0 0,0 0 0,0 0 0,0 0 0,1 0 0,-1 1 0,1-1 0,-1 1 0,1 0 0,0-1 0,0 1 0,0 0 0,0 0 0,-1 4 0,-5 10 0,1 0 0,0 0 0,-4 20 0,7-23 0,-8 28 0,3 0 0,1 1 0,2 0 0,1 0 0,3 55 0,1-50 0,-1-32 0,2-1 0,0 1 0,0 0 0,2 0 0,0 0 0,4 16 0,-5-30-54,1 0-1,-1 0 0,0 0 1,1 0-1,-1 0 1,1 0-1,0 0 0,0-1 1,0 1-1,0 0 1,0-1-1,0 0 0,0 1 1,0-1-1,0 0 0,1 0 1,-1 0-1,0-1 1,1 1-1,-1 0 0,0-1 1,1 0-1,-1 1 1,5-1-1,12 1-6771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7:28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1154 1 24575,'-12'1'0,"0"1"0,0 0 0,0 0 0,0 2 0,1-1 0,-15 8 0,-10 2 0,-192 50 0,18-6 0,88-19 0,1 5 0,-148 75 0,260-113-227,0 1-1,0 0 1,0 0-1,1 0 1,-11 11-1,12-8-6598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7:29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792 0 24575,'-5'1'0,"0"-1"0,0 1 0,0 0 0,0 0 0,0 1 0,0-1 0,0 1 0,1 0 0,-1 1 0,-7 4 0,-45 38 0,18-13 0,-187 123 0,-94 70 0,301-211 0,9-7 0,0 0 0,1 0 0,0 1 0,0 0 0,-9 12 0,18-19 0,-1-1 0,1 1 0,-1 0 0,1-1 0,-1 1 0,1 0 0,0-1 0,-1 1 0,1 0 0,0 0 0,0-1 0,0 1 0,0 0 0,0 0 0,-1 0 0,1-1 0,1 1 0,-1 0 0,0 0 0,0-1 0,0 1 0,0 0 0,0 0 0,1 0 0,-1-1 0,0 1 0,1 0 0,-1-1 0,0 1 0,1 0 0,-1-1 0,1 1 0,-1 0 0,1-1 0,0 1 0,-1-1 0,1 1 0,-1-1 0,1 1 0,0-1 0,0 0 0,-1 1 0,1-1 0,0 0 0,-1 0 0,1 1 0,0-1 0,0 0 0,0 0 0,0 0 0,45 8 0,-46-8 0,225 3 0,-149-5 0,128 13 0,-192-9-114,-10-2 64,1-1 0,-1 1 0,0 0 0,0 1 0,0-1 0,0 0 0,0 1 0,0-1 0,0 1 0,0-1 0,0 1 0,0 0 0,0 0 0,0 0 0,-1 0 0,1 0-1,0 0 1,0 1 0,-1-1 0,1 1 0,-1-1 0,0 1 0,1-1 0,0 3 0,2 6-6776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7:30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24575,'-3'0'0,"0"2"0,-1 5 0,4 0 0,10 0 0,6-2 0,6-2 0,7-1 0,5-1 0,7-1 0,5 0 0,1 0 0,3-1 0,-8 1-8191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7:42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24575,'4808'0'0,"-4756"2"0,69 12 0,-70-6 0,78 1 0,1448-11 0,-862 3 0,-589-9 0,5-1 0,-15 8 0,125 3 0,-214 1 0,41 11 0,-45-9 0,0 0 0,39 2 0,-36-8 14,-1-2 1,0-1-1,0 0 0,0-2 0,30-11 0,36-9-1464,-73 23-5376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7:55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13061 1 24575,'-5'3'0,"1"1"0,-1-1 0,0-1 0,0 1 0,0-1 0,0 0 0,-1 0 0,1 0 0,-11 1 0,-8 4 0,-25 9-11,-55 18-54,-199 38 1,-716 13-1389,-8-76-1136,-293 12 625,793 13 1654,-150 8-143,-638-27 818,821-18-283,-3652 3 6380,3942-9-6462,87 1 0,9 1 0,-82-1 0,34 10 0,-207-4 0,331-2 0,-46-10 0,0 0 0,3 5 0,-95 1 0,152 7 0,0-1 0,-20-4 0,-34-2 0,-107-4 0,130 7 0,11-3-1365,27 5-5461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8:02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0 198 24575,'144'-6'0,"156"-27"0,-78 5 0,276-8-286,-15 2 12,601-25 274,3 57 0,-513 5 0,2182-3 560,-2467 6-560,336 51 0,39 41 0,-642-93 0,1 0 0,35 14 0,21 5 0,-15-11 0,66 3 0,143-12 54,-146-6-1473,-107 2-5407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8:02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 24575,'6'0'0,"0"-1"0,-1 0 0,1 0 0,0 0 0,7-4 0,13-2 0,135-20 0,246-8 0,166 30 0,-417 6 0,-116-1-682,45-5-1,-61 1-6143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2:49.7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431 527 24575,'-6'-7'0,"-1"1"0,0 0 0,0 0 0,0 1 0,-1 0 0,1 0 0,-2 1 0,1 0 0,0 0 0,-1 1 0,1 0 0,-1 0 0,0 1 0,0 0 0,0 1 0,0 0 0,0 0 0,0 1 0,-1 0 0,1 1 0,0 0 0,0 1 0,0-1 0,0 1 0,1 1 0,-1 0 0,0 0 0,1 1 0,0 0 0,0 1 0,0-1 0,-9 8 0,2 1 0,0 0 0,1 1 0,0 0 0,1 1 0,-17 25 0,24-30 0,0 1 0,1-1 0,0 1 0,1 1 0,0-1 0,0 1 0,1-1 0,1 1 0,0 0 0,0 16 0,1-12 0,0-2 0,1 1 0,0-1 0,2 15 0,-2-27 0,1 1 0,-1 0 0,1-1 0,-1 1 0,1-1 0,0 1 0,0-1 0,0 1 0,0-1 0,1 0 0,-1 1 0,1-1 0,-1 0 0,1 0 0,0 0 0,0 0 0,0 0 0,0-1 0,0 1 0,0-1 0,0 1 0,4 1 0,4 0 0,0 0 0,0-1 0,0 0 0,1-1 0,-1 0 0,0 0 0,1-1 0,-1-1 0,0 0 0,0 0 0,1-1 0,-1 0 0,0-1 0,0 0 0,-1 0 0,1-1 0,-1-1 0,0 0 0,0 0 0,15-11 0,-8 4 0,0-1 0,-1-1 0,0 0 0,-1-1 0,-1 0 0,0-1 0,-1-1 0,-1 0 0,15-31 0,-11 13 0,-1-1 0,-3 0 0,0-1 0,-3 0 0,5-44 0,2-191 0,-15 254 0,1-19 0,8-47 0,-14 107 0,-18 41 0,12-36 0,1 0 0,-9 41 0,-19 251 0,28-241-455,3 0 0,4 88 0,3-154-6371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8:04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1 246 24575,'10'8'0,"1"-1"0,1 0 0,-1-1 0,1 0 0,0 0 0,1-2 0,-1 0 0,16 4 0,47 9 19,1-2-1,140 8 1,157-19-579,-327-4 325,782-53-1678,-519 27 233,878-29-315,-853 56 1957,297-3-144,0-26 65,59-33 813,61 34-696,-225 17 0,230-9 0,335-24 0,-750 15 417,1 18 4266,811 12-3846,-680-2-806,-232 16-31,-23 1 0,-72-18 0,52 2 0,-26 15 0,-25-6 0,-55-3 0,-69-4 0,-1 1 0,0 0 0,24 9 0,39 8 0,-16-10-95,-14-1-328,0-2-1,71 0 1,-110-9-6403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8:40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1 149 24575,'219'0'299,"1325"25"-3348,-398 10 2506,1-30 3097,-1067-5-1815,-66 1-739,-1 0 0,1 2 0,-1 0 0,1 0 0,22 10 0,34 8 0,142 29 0,80 13 0,-122-49 0,175-7 0,-302-7 0,-18-1 0,0-1 0,0-2 0,0 0 0,0-2 0,0 0 0,-1-2 0,0-1 0,37-19 0,-31 15 0,0 2 0,1 1 0,64-13 0,103-2 0,-22 3 0,-132 13 0,-1-2 0,0-2 0,44-19 0,116-67 0,-186 90-170,1 1-1,0 0 0,1 1 1,0 1-1,0 0 0,0 2 1,30-3-1,-34 6-6655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8:49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1194 1 24575,'-1'15'0,"1"0"0,0-1 0,1 1 0,1 0 0,0 0 0,1-1 0,0 1 0,2-1 0,9 24 0,2 0 0,-2 1 0,-2 0 0,-2 1 0,6 41 0,-5-22 0,19 177 0,-11-59 0,-13-140 0,2 0 0,22 64 0,-28-97 0,-1 0 0,1 0 0,-1 1 0,0-1 0,-1 1 0,1-1 0,-1 0 0,0 1 0,0-1 0,0 1 0,-1-1 0,1 1 0,-1-1 0,0 1 0,0-1 0,-1 0 0,-1 5 0,-4 2 0,1 0 0,-2 0 0,1 0 0,-15 13 0,1 1 0,-18 23 0,-83 109 0,116-148 0,-1 1 0,1 0 0,1 1 0,0 0 0,0-1 0,1 2 0,0-1 0,1 0 0,-3 22 0,6-31 0,-1 0 0,0 1 0,1-1 0,-1 0 0,0 0 0,0 0 0,-1 0 0,1 0 0,0 0 0,-1 0 0,1 0 0,-1 0 0,1-1 0,-1 1 0,0-1 0,0 1 0,1-1 0,-1 1 0,0-1 0,-1 0 0,1 0 0,0 0 0,0 0 0,0-1 0,0 1 0,-5 0 0,-7 2 0,1-2 0,0 1 0,-22-2 0,19 0 0,-122-1 0,-1-7 0,1-5 0,-270-64 0,365 66-29,19 4-639,-46-8 0,57 14-6158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7:35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24575,'578'2'-173,"622"-4"-1637,40-61 1325,-795 30 2953,-120 30-2412,-173 5-1477,-138-2-5405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7:37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24575,'2885'0'-3897,"-1649"0"7533,-1151 3-3503,102 15-1,81 29-126,94 11-16,85-34 10,3-24 0,-166-3 0,43 3-1365,-313 0-5461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8:45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85 24575,'0'-1'0,"1"0"0,-1 1 0,1-1 0,-1 0 0,0 1 0,1-1 0,-1 1 0,1-1 0,-1 0 0,1 1 0,0-1 0,-1 1 0,1 0 0,0-1 0,-1 1 0,1-1 0,0 1 0,-1 0 0,1 0 0,0-1 0,0 1 0,-1 0 0,1 0 0,0 0 0,0 0 0,-1 0 0,1 0 0,0 0 0,0 0 0,-1 0 0,2 1 0,34 1 0,-27 0 0,546 6 0,-340-10 0,1284 2 0,-1367-11 0,-72 4 0,-6 2 0,79-5 0,-64 7 0,113-20 0,-39 3 0,-105 17 0,1 1 0,0 2 0,-1 2 0,69 11 0,-75-9 0,-1-1 0,1-2 0,38-3 0,-4 0 0,-22 2 0,59-1 0,106 15 0,-207-14 0,135 18 0,148 0 0,-158-17 0,115-3 0,-216-1 0,48-10 0,-52 7 0,0 2 0,0 1 0,31-1 0,1746 7 0,-946-5 0,-13 2 0,-813 0 0,0-2 0,0-1 0,-1-1 0,47-13 0,-31 10-1365,-30 6-5461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8:45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3972 50 24575,'-1173'9'-3850,"33"-1"135,53-34 1900,553-12 3811,496 36-2803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8:46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8:47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1 24575,'-8'1'0,"1"0"0,-1 0 0,0 1 0,1 0 0,-1 1 0,1 0 0,0 0 0,0 0 0,0 1 0,0 0 0,1 0 0,0 1 0,0 0 0,0 0 0,0 0 0,1 1 0,-1 0 0,-6 10 0,1-1 0,1 0 0,1 0 0,0 1 0,1 0 0,1 0 0,0 1 0,-4 19 0,8-19-64,1 0-1,0 0 0,1 1 0,2 23 0,0-18-976,-1-9-5785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8:51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836 3 24575,'-198'-2'0,"-207"4"0,385-1 0,1 0 0,0 1 0,0 1 0,0 1 0,0 1 0,1 1 0,0 0 0,-34 17 0,50-22 0,0 1 0,0-1 0,0 1 0,0-1 0,0 1 0,0 0 0,1 0 0,-1-1 0,0 1 0,1 1 0,0-1 0,-1 0 0,1 0 0,0 0 0,0 1 0,0-1 0,0 1 0,1-1 0,-1 0 0,1 1 0,-1-1 0,1 1 0,0 0 0,0-1 0,0 1 0,0-1 0,1 1 0,-1-1 0,1 1 0,0 2 0,2 4 0,1 0 0,0 0 0,0 0 0,1 0 0,0 0 0,7 9 0,-8-9 0,0 0 0,0 0 0,-1 0 0,-1 0 0,0 1 0,0-1 0,0 1 0,-2-1 0,1 14 0,1-1 0,6 140 0,-6-86 0,14 83 0,27 64 0,-42-220 0,-1-1 0,1 1 0,-1-1 0,1 1 0,0-1 0,0 1 0,0-1 0,0 1 0,0-1 0,1 0 0,-1 0 0,1 0 0,-1 0 0,1 0 0,0 0 0,0 0 0,0 0 0,0-1 0,0 1 0,0-1 0,0 1 0,0-1 0,1 0 0,-1 0 0,1 0 0,-1 0 0,1 0 0,-1-1 0,1 1 0,-1-1 0,1 0 0,4 1 0,7-2 0,0 0 0,-1 0 0,1-1 0,26-8 0,-36 9 0,171-54 0,-104 30 0,107-22 0,-45 28-682,250-3-1,-346 22-6143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2:50.4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1 348 24575,'7'0'0,"35"1"0,1-2 0,0-1 0,0-2 0,-1-2 0,52-15 0,-54 8 0,73-36 0,-97 41 0,-1-1 0,0 0 0,0-1 0,-1-1 0,0 0 0,-1-1 0,15-17 0,-25 24 0,1 0 0,-1-1 0,0 1 0,-1 0 0,1-1 0,-1 0 0,0 1 0,-1-1 0,1 0 0,-1 0 0,0 0 0,-1 0 0,1 0 0,-1 0 0,0 0 0,-1-1 0,1 1 0,-1 0 0,-1 0 0,-2-8 0,3 12 0,0 0 0,-1 1 0,1-1 0,-1 0 0,0 1 0,1-1 0,-1 1 0,0 0 0,0-1 0,0 1 0,0 0 0,0 0 0,0 0 0,0 0 0,-1 1 0,1-1 0,0 1 0,0-1 0,-1 1 0,1 0 0,-3 0 0,-59 1 0,42 1 0,10-2 0,1 1 0,-1 0 0,1 1 0,0 0 0,0 0 0,-13 6 0,18-6 0,0 1 0,0 0 0,1 1 0,-1-1 0,1 1 0,0 0 0,0 0 0,1 0 0,-1 1 0,1 0 0,0 0 0,-7 10 0,4-2 0,0 0 0,1 1 0,1-1 0,0 1 0,1 1 0,0-1 0,-3 28 0,4-15 0,2 1 0,1 0 0,4 35 0,-3-60 0,0 0 0,0 0 0,0-1 0,1 1 0,-1 0 0,1-1 0,-1 1 0,1 0 0,0-1 0,0 0 0,0 0 0,0 1 0,1-1 0,-1 0 0,1-1 0,-1 1 0,1 0 0,-1-1 0,1 1 0,0-1 0,0 0 0,0 0 0,0 0 0,4 1 0,6 1 0,-1 0 0,1-1 0,0 0 0,20 0 0,-26-2 0,-1 0 0,1 0 0,0-1 0,0 1 0,0-2 0,0 1 0,-1-1 0,1 0 0,-1 0 0,1-1 0,-1 0 0,0 0 0,0 0 0,0-1 0,0 0 0,-1 0 0,0-1 0,0 1 0,0-1 0,0 0 0,-1 0 0,1-1 0,-1 0 0,-1 1 0,1-1 0,-1 0 0,0-1 0,0 1 0,-1-1 0,0 1 0,0-1 0,-1 0 0,1 1 0,0-14 0,-2 16 0,3-23 0,-2-50 0,-1 71 0,0 0 0,-1 1 0,0-1 0,0 1 0,0 0 0,0-1 0,-1 1 0,0 0 0,0 0 0,-1 0 0,1 0 0,-1 0 0,0 0 0,0 1 0,-1 0 0,-3-5 0,7 9 0,0 0 0,0 0 0,-1 0 0,1 0 0,0 0 0,0 0 0,0 0 0,0-1 0,0 1 0,0 0 0,-1 0 0,1 0 0,0 0 0,0 0 0,0-1 0,0 1 0,0 0 0,0 0 0,0 0 0,0 0 0,0 0 0,0-1 0,0 1 0,0 0 0,0 0 0,0 0 0,0 0 0,0-1 0,0 1 0,0 0 0,0 0 0,0 0 0,0 0 0,0-1 0,0 1 0,0 0 0,0 0 0,0 0 0,0 0 0,0 0 0,0-1 0,0 1 0,0 0 0,1 0 0,-1 0 0,0 0 0,0 0 0,0 0 0,0-1 0,0 1 0,0 0 0,1 0 0,-1 0 0,0 0 0,0 0 0,0 0 0,0 0 0,1 0 0,-1 0 0,0 0 0,0 0 0,0 0 0,21-3 0,35 3 0,-48 0 0,390 4 0,-397-4 0,4 0 0,1 1 0,0-1 0,-1 1 0,1 0 0,5 2 0,-10-3 0,0 1 0,0-1 0,0 0 0,-1 1 0,1-1 0,0 0 0,0 1 0,-1-1 0,1 1 0,0-1 0,-1 1 0,1 0 0,-1-1 0,1 1 0,-1 0 0,1-1 0,-1 1 0,1 0 0,-1-1 0,0 1 0,1 0 0,-1 0 0,0 0 0,0-1 0,1 1 0,-1 0 0,0 0 0,0 0 0,0 0 0,0-1 0,0 1 0,0 0 0,0 0 0,0 0 0,-1 0 0,1-1 0,0 1 0,0 0 0,-1 0 0,1 0 0,-1 1 0,-3 4 0,1 1 0,-1-1 0,-1 1 0,1-1 0,-1-1 0,0 1 0,-12 9 0,-49 35 0,22-18 0,9-2 0,1 0 0,-45 54 0,65-67 0,1 0 0,0 1 0,1 1 0,1 0 0,1 0 0,1 1 0,-10 29 0,14-25-1365,3-6-5461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9:00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24575,'0'3'0,"3"1"0,6-1 0,5 0 0,2-1 0,2 0 0,0-2 0,0 1 0,2-1 0,1-1 0,5 1 0,1 0 0,1 0 0,5 0 0,-4 0-8191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9:03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854 154 24575,'-13'-7'0,"0"0"0,-1 1 0,0 0 0,0 1 0,0 1 0,-26-5 0,-90-7 0,126 16 0,-77-7 0,-102 6 0,160 2 0,1 1 0,-1 1 0,1 1 0,0 1 0,0 1 0,0 1 0,1 1 0,0 1 0,-30 17 0,45-22 0,0 0 0,0 1 0,1-1 0,-1 1 0,1 0 0,0 0 0,1 1 0,-1 0 0,1 0 0,0 0 0,1 0 0,-1 0 0,1 1 0,1-1 0,-3 9 0,1 2 0,1-1 0,1 1 0,1 0 0,0 0 0,2 23 0,0-19 0,1 0 0,0 0 0,2 0 0,0 0 0,1 0 0,1-1 0,15 32 0,-16-42 0,0 0 0,2 0 0,-1-1 0,1 0 0,0 0 0,1 0 0,0-1 0,0 0 0,1-1 0,0 1 0,1-2 0,-1 1 0,1-2 0,0 1 0,20 7 0,-3-5 0,0 0 0,0-2 0,0-1 0,53 3 0,115-9 0,-182 0 0,9 0 0,0-1 0,0-1 0,-1 0 0,0-2 0,0-1 0,0 0 0,0-2 0,31-16 0,-42 19 0,0-1 0,-1 0 0,0 0 0,-1-1 0,1 0 0,-1-1 0,0 0 0,-1 0 0,0-1 0,-1 0 0,1 0 0,-2 0 0,1-1 0,-1 0 0,-1 0 0,0 0 0,0-1 0,4-19 0,-6 17 0,0-1 0,0 0 0,-1 0 0,-1 0 0,0 1 0,-4-26 0,3 35 0,0 1 0,0-1 0,0 1 0,0-1 0,0 1 0,-1 0 0,1 0 0,-1-1 0,0 1 0,0 0 0,0 1 0,-1-1 0,1 0 0,-1 0 0,1 1 0,-1 0 0,0-1 0,0 1 0,0 0 0,0 1 0,0-1 0,-1 0 0,1 1 0,0 0 0,-1 0 0,1 0 0,-1 0 0,1 0 0,-1 1 0,-5-1 0,-7 0 0,-1 1 0,1 0 0,0 1 0,0 1 0,0 0 0,0 1 0,-28 10 0,35-10 0,1 1 0,0 1 0,-1-1 0,2 1 0,-1 0 0,1 1 0,-1 0 0,1 0 0,1 1 0,0-1 0,-1 1 0,2 1 0,-1-1 0,1 1 0,-4 9 0,-2 4 0,-89 161 0,69-132 0,14-20 0,-2-1 0,-1 0 0,-29 31 0,49-59 0,-1 1 0,0-2 0,0 1 0,0 0 0,0 0 0,0 0 0,0 0 0,0-1 0,0 1 0,0 0 0,0-1 0,-1 1 0,1-1 0,0 1 0,0-1 0,0 0 0,-1 1 0,1-1 0,0 0 0,-3 0 0,3 0 0,0-1 0,0 1 0,0-1 0,0 1 0,1-1 0,-1 1 0,0-1 0,0 0 0,0 1 0,1-1 0,-1 0 0,0 0 0,1 1 0,-1-1 0,0 0 0,1 0 0,-1 0 0,1 0 0,-1-1 0,-1-6 0,-1 1 0,2-1 0,-1 1 0,1-1 0,-1-10 0,-2-66 0,12-145 0,-5 205 0,2 1 0,0-1 0,1 1 0,1 1 0,2-1 0,0 1 0,1 0 0,1 1 0,1 1 0,1-1 0,16-17 0,-19 25 0,2 0 0,-1 1 0,2 0 0,-1 1 0,2 1 0,-1 0 0,1 0 0,1 2 0,0-1 0,0 2 0,1 0 0,-1 1 0,1 1 0,1 0 0,-1 1 0,22-2 0,-15 3 0,0 1 0,1 1 0,-1 1 0,1 1 0,-1 2 0,26 4 0,-47-6 0,0 0 0,0 1 0,0-1 0,0 0 0,0 0 0,0 1 0,0-1 0,-1 1 0,1 0 0,0-1 0,-1 1 0,1 0 0,-1 0 0,0 0 0,0 0 0,0 0 0,0 0 0,0 0 0,0 1 0,0-1 0,-1 0 0,1 1 0,-1-1 0,1 0 0,-1 4 0,1 7 0,-1 1 0,0-1 0,-3 17 0,2-22 0,-1 4 0,0 1 0,0-1 0,-1 1 0,-1-1 0,0 0 0,-1-1 0,0 1 0,-1-1 0,0 0 0,0 0 0,-2 0 0,1-1 0,-1 0 0,-1-1 0,1 0 0,-2 0 0,1-1 0,-1 0 0,0 0 0,-1-1 0,0-1 0,0 0 0,0 0 0,-1-1 0,0-1 0,0 0 0,0 0 0,0-1 0,-1-1 0,-18 2 0,15-3 0,0 0 0,0-1 0,0-1 0,0 0 0,0-1 0,0-1 0,0 0 0,1-1 0,-17-7 0,22 7 0,0-1 0,0 0 0,1-1 0,0 0 0,0-1 0,0 1 0,1-2 0,0 1 0,0-1 0,1 0 0,0-1 0,1 0 0,0 0 0,-6-10 0,4 2 0,0 0 0,2-1 0,-1 1 0,2-1 0,1 0 0,0-1 0,1 1 0,1-1 0,1 1 0,0-1 0,3-20 0,-2 36 0,0 1 0,1-1 0,-1 1 0,1-1 0,0 1 0,0 0 0,-1-1 0,2 1 0,-1 0 0,0 0 0,0 0 0,1 0 0,-1 0 0,1 0 0,0 0 0,-1 0 0,1 0 0,0 1 0,0-1 0,0 1 0,0-1 0,0 1 0,0 0 0,1 0 0,3-1 0,-1 0 0,-1 1 0,1 0 0,-1 1 0,1-1 0,-1 1 0,1 0 0,0 0 0,-1 1 0,1-1 0,-1 1 0,1 0 0,-1 0 0,7 2 0,-9-1 0,1-1 0,-1 1 0,1 0 0,-1 0 0,0 0 0,1 0 0,-1 0 0,0 0 0,0 1 0,-1-1 0,1 0 0,0 1 0,-1 0 0,1-1 0,-1 1 0,0 0 0,0 0 0,0 3 0,12 59 0,-11-54 0,0 5 0,0-1 0,-1 0 0,-1 0 0,0 1 0,-1-1 0,-4 21 0,3-28 0,0 0 0,-1 0 0,0 1 0,-1-2 0,1 1 0,-1 0 0,-1-1 0,0 0 0,0 0 0,0 0 0,-1 0 0,-10 9 0,3-6 0,1-1 0,-2 0 0,1-1 0,-1 0 0,0-1 0,0-1 0,-1 0 0,0-1 0,0 0 0,0-1 0,-1-1 0,1-1 0,-1 0 0,0-1 0,1-1 0,-27-2 0,40 2 0,1 0 0,-1 0 0,0-1 0,1 1 0,-1-1 0,1 1 0,-1-1 0,1 0 0,-1 1 0,1-1 0,-1 0 0,1 0 0,0 0 0,0 0 0,-1 0 0,1-1 0,0 1 0,0 0 0,0 0 0,0-1 0,0 1 0,-1-3 0,1 1 0,-1-1 0,1 0 0,0 0 0,0 0 0,1 0 0,-1 0 0,1 0 0,0 0 0,0-5 0,1-2 0,1-1 0,0 1 0,0 0 0,1-1 0,9-19 0,-8 23 0,1-1 0,0 0 0,1 1 0,0 0 0,0 0 0,0 1 0,1 0 0,1 0 0,-1 0 0,1 1 0,0 0 0,0 1 0,1 0 0,0 0 0,-1 1 0,16-5 0,-12 5 0,1 0 0,0 1 0,0 1 0,0 0 0,0 1 0,0 0 0,0 1 0,0 1 0,0 0 0,0 1 0,0 0 0,16 5 0,-20-4 0,0 1 0,1 0 0,-1 1 0,-1 0 0,1 0 0,-1 1 0,0 0 0,0 0 0,-1 1 0,0 0 0,0 0 0,0 1 0,-1-1 0,0 2 0,-1-1 0,0 1 0,0-1 0,-1 1 0,0 1 0,0-1 0,2 12 0,1 8 0,-1 0 0,-1 0 0,-1 1 0,-2 0 0,-3 56 0,0-75 0,0 1 0,-1-1 0,-1 1 0,0-1 0,0 0 0,-1 0 0,-1 0 0,0 0 0,0-1 0,-1 0 0,-8 11 0,11-16 0,-1 0 0,0 0 0,-1 0 0,1-1 0,-1 1 0,0-1 0,0 0 0,0 0 0,-1-1 0,1 0 0,-1 0 0,0 0 0,0-1 0,0 1 0,0-1 0,0-1 0,0 1 0,-1-1 0,1 0 0,0-1 0,-12 0 0,16 0 0,1 0 0,-1-1 0,0 1 0,0-1 0,1 0 0,-1 0 0,0 1 0,1-1 0,-1 0 0,1 0 0,-1-1 0,1 1 0,0 0 0,-1 0 0,1-1 0,0 1 0,0-1 0,0 1 0,0-1 0,0 1 0,0-1 0,0 0 0,1 1 0,-1-1 0,1 0 0,-1 0 0,1 1 0,0-1 0,-1 0 0,1-2 0,-1-10 0,0 0 0,1 1 0,1-17 0,0 11 0,0-50 0,-2 20 0,8-60 0,-6 102 0,0 1 0,1 0 0,0 0 0,0 0 0,0 0 0,1 0 0,-1 1 0,1-1 0,1 1 0,-1 0 0,1 0 0,0 0 0,0 0 0,1 0 0,-1 1 0,1 0 0,0 0 0,0 0 0,1 1 0,-1-1 0,1 1 0,-1 1 0,1-1 0,0 1 0,0 0 0,0 0 0,0 1 0,1 0 0,-1 0 0,0 0 0,0 1 0,1 0 0,-1 0 0,0 0 0,1 1 0,-1 0 0,0 0 0,7 3 0,-10-3 0,0 1 0,-1-1 0,1 1 0,0 0 0,-1 0 0,0 0 0,1 0 0,-1 0 0,0 0 0,0 1 0,0-1 0,0 1 0,-1 0 0,1-1 0,-1 1 0,1 0 0,-1 0 0,0 0 0,0 0 0,0 0 0,0 5 0,2 10 0,0 0 0,0 28 0,-3-34 0,2 25 0,0-15 0,0 0 0,-2 1 0,-1-1 0,-7 43 0,8-63 0,-1 0 0,1 0 0,-1 0 0,0 0 0,0-1 0,1 1 0,-1 0 0,0-1 0,0 1 0,-1-1 0,1 1 0,0-1 0,-1 1 0,1-1 0,0 0 0,-1 0 0,0 1 0,1-1 0,-1 0 0,0-1 0,1 1 0,-1 0 0,0 0 0,0-1 0,0 1 0,1-1 0,-1 1 0,0-1 0,0 0 0,0 0 0,0 0 0,0 0 0,0 0 0,0 0 0,-3-2 0,2 2 0,-1-1 0,0 0 0,1-1 0,-1 1 0,1-1 0,-1 0 0,1 1 0,0-1 0,0-1 0,0 1 0,0 0 0,0-1 0,0 0 0,1 1 0,-1-1 0,1 0 0,-3-6 0,-5-11 0,2-1 0,1 0 0,1-1 0,0 0 0,2 0 0,-3-43 0,4 9 0,8-89 0,-4 133 0,0 0 0,1-1 0,1 1 0,-1 0 0,2 0 0,0 0 0,0 1 0,10-17 0,-11 23 0,0 0 0,0 0 0,1 1 0,0 0 0,0 0 0,0 0 0,0 0 0,1 0 0,0 1 0,-1 0 0,1 0 0,0 0 0,1 1 0,-1 0 0,0 0 0,1 0 0,-1 0 0,1 1 0,0 0 0,7 0 0,-12 0 0,11 0 0,0 0 0,-1 1 0,1 0 0,18 2 0,-28-1 0,1-1 0,0 1 0,-1 0 0,1 0 0,-1 0 0,1 0 0,-1 0 0,0 0 0,1 0 0,-1 1 0,0-1 0,0 1 0,0 0 0,0 0 0,0 0 0,-1 0 0,1 0 0,0 0 0,-1 0 0,0 0 0,1 1 0,-1-1 0,0 0 0,0 1 0,1 4 0,3 24 0,-1 0 0,-1 1 0,-2-1 0,-1 1 0,-8 56 0,7-78 0,-1 0 0,0 0 0,0 0 0,-1-1 0,0 1 0,-1-1 0,0 0 0,-1 0 0,1 0 0,-2-1 0,-11 16 0,13-20 0,0 0 0,-1 0 0,0 0 0,1 0 0,-1 0 0,-1-1 0,1 0 0,0 0 0,-1-1 0,0 0 0,1 0 0,-1 0 0,0 0 0,0-1 0,0 0 0,0 0 0,0-1 0,0 0 0,0 0 0,-11-1 0,15 1 0,-1-1 0,1 1 0,0-1 0,0 1 0,0-1 0,0 0 0,0 0 0,0 0 0,0 0 0,0 0 0,0 0 0,1-1 0,-1 1 0,0 0 0,1-1 0,-1 1 0,1-1 0,-1 0 0,-1-2 0,1 0 0,0-1 0,0 1 0,0 0 0,1-1 0,0 0 0,-1 1 0,2-1 0,-2-7 0,2-7 0,0 1 0,1 0 0,5-31 0,-3 38 0,0 0 0,0 0 0,1 1 0,0-1 0,1 1 0,0 0 0,1 0 0,0 0 0,1 1 0,0 0 0,0 0 0,1 1 0,0 0 0,0 0 0,1 1 0,0 0 0,0 0 0,1 1 0,-1 1 0,1-1 0,1 2 0,-1-1 0,1 1 0,0 1 0,0 0 0,0 0 0,0 1 0,0 1 0,1 0 0,-1 0 0,0 1 0,1 1 0,-1 0 0,12 2 0,-21-2 0,0 0 0,0 0 0,0 0 0,0 0 0,0 0 0,0 1 0,0-1 0,0 0 0,0 1 0,0 0 0,-1-1 0,1 1 0,-1 0 0,1 0 0,-1 0 0,0 0 0,0 0 0,0 0 0,0 0 0,0 0 0,0 0 0,-1 1 0,1-1 0,-1 0 0,1 0 0,-1 1 0,0 2 0,2 11 0,-2 0 0,-1 31 0,-1-26 0,2 4 0,-1 0 0,-2 0 0,0-1 0,-11 41 0,12-60 0,1 0 0,-1 1 0,-1-1 0,1 0 0,-1 0 0,1 0 0,-1 0 0,-1-1 0,1 1 0,-1-1 0,0 0 0,0 0 0,0 0 0,0-1 0,-1 1 0,1-1 0,-1 0 0,0 0 0,0-1 0,0 1 0,0-1 0,-1 0 0,1 0 0,0-1 0,-1 0 0,-10 1 0,7-1 0,0-1 0,-1 0 0,1 0 0,-1-1 0,1 0 0,0-1 0,0 0 0,0 0 0,0-1 0,0 0 0,0-1 0,-10-5 0,13 5 0,1 0 0,-1 0 0,1-1 0,0 0 0,0 0 0,0 0 0,0 0 0,1-1 0,0 0 0,0 0 0,1 0 0,0 0 0,0 0 0,0-1 0,1 0 0,-3-13 0,0-15 0,1 0 0,2 0 0,2-1 0,6-53 0,-6 83 0,1 0 0,-1 1 0,1 0 0,0 0 0,0 0 0,0 0 0,1 0 0,0 1 0,0-1 0,0 0 0,1 1 0,-1-1 0,1 1 0,0 0 0,0 0 0,5-5 0,-2 4 0,-1 1 0,1 0 0,0 0 0,0 0 0,1 1 0,-1 0 0,1 0 0,-1 1 0,15-4 0,8 1 0,0 2 0,1 1 0,-1 1 0,41 4 0,-38-1 0,-27-3 0,0 1 0,0 1 0,-1-1 0,1 1 0,0 0 0,0 0 0,-1 0 0,1 0 0,-1 1 0,1 0 0,-1 0 0,0 0 0,1 1 0,-1-1 0,0 1 0,-1 0 0,1 0 0,0 0 0,-1 1 0,0-1 0,0 1 0,0 0 0,0 0 0,0 0 0,-1 0 0,0 0 0,0 1 0,0-1 0,0 1 0,-1-1 0,2 8 0,7 35 0,-1 0 0,-3 1 0,-1 0 0,-3 0 0,-7 94 0,5-140 0,-1 1 0,1-1 0,0 0 0,-1 1 0,1-1 0,-1 1 0,0-1 0,0 0 0,0 1 0,0-1 0,0 0 0,-1 0 0,1 0 0,0 0 0,-1 0 0,0 0 0,1 0 0,-1-1 0,0 1 0,0-1 0,0 1 0,0-1 0,0 0 0,0 1 0,0-1 0,-1 0 0,1 0 0,0-1 0,-1 1 0,-2 0 0,-7 1 0,-1-1 0,1 0 0,-1-1 0,-23-3 0,7 2 0,23 1 0,-1-1 0,1 1 0,0-1 0,-1 0 0,1-1 0,0 1 0,0-1 0,0 0 0,0-1 0,0 0 0,0 0 0,-8-6 0,10 6 0,0-1 0,0 0 0,1 0 0,0 0 0,0 0 0,0-1 0,0 1 0,0-1 0,1 0 0,0 0 0,0 0 0,1 0 0,-1 0 0,1 0 0,-1-10 0,-2-32 0,2-1 0,5-70 0,-1 96 0,-2 10 0,1-1 0,1 1 0,0-1 0,1 1 0,0 0 0,1 0 0,1 0 0,0 1 0,0-1 0,9-12 0,-10 17 0,1 1 0,0 0 0,1-1 0,0 2 0,0-1 0,0 1 0,0 0 0,1 0 0,0 1 0,0-1 0,0 2 0,1-1 0,-1 1 0,1 0 0,0 0 0,12-1 0,15-1 0,-1 2 0,1 2 0,0 1 0,48 6 0,-75-5 0,0 0 0,0 0 0,-1 1 0,1 0 0,0 1 0,-1 0 0,0 0 0,0 0 0,0 1 0,0 0 0,0 0 0,-1 1 0,11 10 0,-9-7 0,0 1 0,-1 0 0,-1 0 0,1 1 0,-2 0 0,1 0 0,-1 0 0,6 20 0,-4-4 0,0 2 0,-2-1 0,-1 1 0,-2-1 0,0 1 0,-2 0 0,-3 31 0,0-39 0,0 0 0,0 0 0,-2 0 0,-1-1 0,0 0 0,-2 0 0,0-1 0,-1 0 0,-16 25 0,20-34 0,-2-1 0,1 1 0,-2-1 0,1 0 0,-1-1 0,0 0 0,0 0 0,-1-1 0,0 0 0,0 0 0,0-1 0,-1 0 0,0-1 0,0 0 0,0 0 0,0-1 0,-1-1 0,1 0 0,-15 2 0,22-4 0,0-1 0,0 1 0,0 0 0,0-1 0,0 1 0,0-1 0,0 0 0,0 0 0,0 0 0,1 0 0,-1-1 0,0 1 0,1-1 0,-1 0 0,1 1 0,0-1 0,0 0 0,-1 0 0,1-1 0,0 1 0,1 0 0,-1-1 0,0 1 0,1-1 0,-1 0 0,-1-4 0,-3-8 0,0-2 0,1 1 0,-6-28 0,4 10 0,-43-188 0,44 183 0,2 1 0,2-1 0,5-72 0,-2 109 0,-1 0 0,1 0 0,-1 0 0,1 1 0,-1-1 0,1 0 0,0 1 0,0-1 0,0 0 0,0 1 0,0-1 0,0 1 0,0 0 0,1-1 0,-1 1 0,1 0 0,-1 0 0,0 0 0,1 0 0,0 0 0,-1 0 0,1 0 0,0 0 0,-1 1 0,1-1 0,0 0 0,0 1 0,0 0 0,3-1 0,7 0 0,-1 0 0,1 1 0,20 1 0,-15 0 0,-9-1 0,-1 1 0,1 0 0,0 0 0,0 0 0,-1 1 0,1 0 0,-1 0 0,0 1 0,10 5 0,-12-5 0,-1 0 0,1 0 0,-1 1 0,0 0 0,0 0 0,0 0 0,-1 0 0,0 1 0,0-1 0,0 1 0,0 0 0,0-1 0,-1 2 0,2 4 0,0 0 0,-1 0 0,0 0 0,-1 0 0,0 1 0,0-1 0,-1 1 0,0-1 0,-1 1 0,-1-1 0,1 1 0,-3 9 0,1-14 0,1 0 0,-1 0 0,0-1 0,0 1 0,-1-1 0,0 0 0,0 1 0,0-1 0,0-1 0,-1 1 0,0 0 0,0-1 0,0 0 0,0 0 0,-1 0 0,0 0 0,0-1 0,0 0 0,0 0 0,-7 3 0,-5 1 0,1-2 0,-1 0 0,0-1 0,0-1 0,0 0 0,-26 0 0,-2-3 0,-56-6 0,99 6 0,0 0 0,0-1 0,1 1 0,-1-1 0,0 1 0,0-1 0,1 1 0,-1-1 0,0 0 0,1 0 0,-1 0 0,1 0 0,-1 0 0,1 0 0,-1 0 0,1 0 0,0-1 0,-1 1 0,1 0 0,-1-3 0,1 1 0,-1 0 0,1 0 0,0 0 0,0 0 0,0 0 0,0-1 0,1 1 0,-1 0 0,1-1 0,0-3 0,1-7 0,0 0 0,1 0 0,1 0 0,4-14 0,-3 15 0,0 1 0,1-1 0,1 1 0,11-19 0,-14 25 0,1 0 0,0 1 0,1 0 0,-1-1 0,1 2 0,0-1 0,0 0 0,1 1 0,-1 0 0,11-5 0,-15 8 0,0 1 0,0-1 0,0 1 0,0-1 0,0 1 0,0 0 0,0-1 0,0 1 0,0 0 0,0 0 0,0 0 0,0 0 0,0 0 0,1 0 0,-1 0 0,0 0 0,0 0 0,0 1 0,0-1 0,0 0 0,0 1 0,0-1 0,0 0 0,0 1 0,0 0 0,0-1 0,0 1 0,1 1 0,0 0 0,-1 0 0,1 0 0,-1 1 0,0-1 0,0 0 0,1 1 0,-2-1 0,1 1 0,0 0 0,0-1 0,0 5 0,0 2 0,0-1 0,-1 1 0,0-1 0,0 1 0,-1-1 0,0 1 0,-3 8 0,2-13 6,0-1 0,0 1 0,0-1 0,0 0 0,-1 0 0,0 0 0,1 0 0,-1 0 0,0 0 0,0-1 0,-1 0 0,1 1 0,0-1 0,-1 0 0,0-1 0,1 1 0,-1-1 0,0 1 0,-5 0 0,5-1-80,0 0-1,0 0 1,0 0 0,0 0 0,0-1-1,0 0 1,0 0 0,0 0 0,0 0-1,0-1 1,0 1 0,0-1 0,0 0-1,0 0 1,0-1 0,0 1 0,1-1-1,-1 0 1,-3-2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3:50.5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3:51.1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565 0 24575,'-19'2'0,"0"0"0,0 1 0,0 1 0,-25 8 0,-28 7 0,-118 3 0,44-7 0,125-10-1365,6-1-5461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3:52.1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1 24575,'-1'86'0,"3"92"0,-1-168 0,1 0 0,0-1 0,1 1 0,5 12 0,-5-13 0,0 0 0,0 1 0,-1-1 0,0 0 0,1 15 0,-2-9 0,0 1 0,0 0 0,2-1 0,0 1 0,0-1 0,9 23 0,-10-35 0,-1 1 0,1-1 0,0 0 0,0 1 0,0-1 0,0 0 0,0 0 0,0 0 0,1 0 0,0-1 0,-1 1 0,1-1 0,0 0 0,0 1 0,1-1 0,-1-1 0,0 1 0,1 0 0,-1-1 0,1 0 0,-1 1 0,1-1 0,0-1 0,-1 1 0,1-1 0,0 1 0,0-1 0,-1 0 0,1 0 0,0-1 0,0 1 0,4-2 0,8-2 34,0-1-1,-1 0 0,20-11 1,31-10-1533,-50 22-5327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9:44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0 310 24575,'585'-15'-1242,"228"-17"-61,2 26-944,542-15-151,150-104 401,-815 84 3010,0 38 817,-65 2-980,-225-24 1652,48 0 490,-316 28-2992,133-5 0,-203-5 0,-28 2 0,40 1 0,-44 4-1365,-18 0-5461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0:21.6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24575,'0'11'0,"-1"-6"0,1 0 0,0 0 0,1 0 0,-1 0 0,1 0 0,0 0 0,2 6 0,-2-9 0,0 0 0,0-1 0,0 1 0,1 0 0,-1 0 0,1-1 0,-1 1 0,1-1 0,0 1 0,-1-1 0,1 0 0,0 1 0,0-1 0,0 0 0,0 0 0,0 0 0,0-1 0,0 1 0,5 0 0,28 7 0,1-2 0,72 2 0,-34-4 0,-49-2 0,609 34 0,-606-36 0,601-2 0,-595 1 0,0-1 0,1-2 0,-1-1 0,0-1 0,-1-3 0,0 0 0,0-2 0,-1-2 0,35-18 0,-56 24-1365,-3 0-5461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0:25.4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692 804 24575,'7'-97'0,"-4"68"0,0-1 0,-2 0 0,-4-42 0,2 64 0,-1 0 0,1-1 0,-2 1 0,1 0 0,-1 0 0,0 0 0,-1 1 0,1-1 0,-2 1 0,1-1 0,-1 1 0,0 1 0,0-1 0,-1 1 0,0 0 0,-10-8 0,8 8 0,-1 1 0,0 0 0,-1 1 0,1 0 0,0 1 0,-1 0 0,0 0 0,0 1 0,0 0 0,0 1 0,-16-1 0,-15 2 0,-58 7 0,83-5 0,0 0 0,1 1 0,0 1 0,0 1 0,0 0 0,0 1 0,1 1 0,0 0 0,0 1 0,1 0 0,0 1 0,1 0 0,-1 1 0,2 1 0,-14 14 0,12-9 0,1 0 0,0 0 0,2 1 0,0 1 0,0 0 0,2 0 0,0 1 0,1 0 0,1 0 0,1 1 0,-4 27 0,0 49 0,5 0 0,12 148 0,-8-241 0,0 1 0,1-1 0,-1 0 0,1 0 0,-1 1 0,1-1 0,0 0 0,0 0 0,0 0 0,1 0 0,-1 0 0,1 0 0,0 0 0,0-1 0,-1 1 0,2 0 0,-1-1 0,0 0 0,1 1 0,3 2 0,0-2 0,0 0 0,0-1 0,0 1 0,1-2 0,-1 1 0,0-1 0,1 1 0,-1-2 0,12 1 0,-3-1 0,0-1 0,-1-1 0,1 0 0,-1-1 0,1 0 0,-1-1 0,0-1 0,0 0 0,0-1 0,-1-1 0,0 0 0,0 0 0,-1-2 0,21-16 0,4-8 0,-2-2 0,-1-1 0,31-43 0,-36 42 0,-1-2 0,-2 0 0,39-84 0,-52 90 0,-1 1 0,-1-1 0,-2-1 0,-2 0 0,-1 0 0,2-38 0,16-361-1365,-21 384-5461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0:25.8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 0 24575,'-31'1029'0,"14"-589"-1365,17-426-5461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0:27.1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24575,'-1'74'0,"3"82"0,14-60 0,-6-70-1365,-3-15-5461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2:51.6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1 486 24575,'1'-2'0,"0"-1"0,0 1 0,1 0 0,-1 0 0,1 0 0,-1 0 0,1 1 0,-1-1 0,1 0 0,0 1 0,0-1 0,0 1 0,0-1 0,0 1 0,0 0 0,1 0 0,3-1 0,5-5 0,35-20 0,75-32 0,12-6 0,-111 52 0,18-9 0,70-53 0,-100 68 0,-1-1 0,-1 0 0,1 0 0,-1-1 0,-1 0 0,1 0 0,-2-1 0,1 0 0,-1-1 0,-1 1 0,0-1 0,6-19 0,-10 28 0,-1 1 0,1-1 0,-1 1 0,1-1 0,-1 0 0,0 1 0,0-1 0,0 0 0,0 0 0,0 1 0,0-1 0,0 0 0,-1 1 0,1-1 0,-1 1 0,1-1 0,-1 0 0,1 1 0,-1-1 0,0 1 0,0-1 0,0 1 0,0 0 0,-2-3 0,2 3 0,-1 1 0,1-1 0,-1 0 0,0 1 0,1 0 0,-1-1 0,1 1 0,-1 0 0,0 0 0,1 0 0,-1 0 0,0 0 0,1 0 0,-1 0 0,1 1 0,-1-1 0,0 0 0,1 1 0,-1 0 0,1-1 0,-1 1 0,1 0 0,-1 0 0,1 0 0,-2 1 0,-5 4 0,1 0 0,0 0 0,0 1 0,1-1 0,0 1 0,0 1 0,1-1 0,0 1 0,0 0 0,1 0 0,0 1 0,-3 8 0,-5 16 0,-12 61 0,-38 110 0,4-16 0,39-68 0,14-79 0,-12 48 0,12-67 0,-2-1 0,0 0 0,-2-1 0,-15 29 0,21-44 0,1 0 0,-1 0 0,-1-1 0,1 1 0,-1-1 0,0 1 0,0-1 0,0 0 0,0-1 0,-1 1 0,1-1 0,-1 0 0,0 0 0,0 0 0,0-1 0,-1 0 0,1 0 0,0 0 0,-1 0 0,1-1 0,-1 0 0,-9 0 0,13-1 0,1 0 0,-1 0 0,1-1 0,-1 1 0,1 0 0,0-1 0,-1 1 0,1-1 0,-1 0 0,1 0 0,0 1 0,0-1 0,-1 0 0,1 0 0,0 0 0,0 0 0,0 0 0,0 0 0,0-1 0,0 1 0,0 0 0,1 0 0,-1-1 0,0 1 0,1-1 0,-1 1 0,1 0 0,-1-1 0,1 1 0,0-1 0,-1 1 0,1-1 0,0 1 0,0-1 0,0 1 0,0-1 0,1-2 0,-1-2 0,1 0 0,0-1 0,0 1 0,0 0 0,1 0 0,-1 0 0,6-11 0,-1 8 0,0 0 0,0 1 0,0-1 0,1 1 0,1 1 0,-1-1 0,1 1 0,0 1 0,12-8 0,13-6 0,43-19 0,-15 7 0,-23 12 0,62-38 0,-85 48 0,-2 0 0,1 0 0,-1-1 0,18-22 0,-27 29-124,0-1 0,-1 1 0,0-1 0,0 0 0,0 0 0,-1 0-1,1 0 1,-1-1 0,-1 1 0,3-8 0,-3 1-6702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0:28.6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342 0 24575,'1'196'0,"-3"214"0,1-379 0,-2 1 0,-1 0 0,-1-1 0,-2 0 0,-1 0 0,-2-1 0,-1 0 0,-1 0 0,-1-1 0,-2-1 0,-1 0 0,-1-1 0,-1-1 0,-2-1 0,-33 34 0,37-41-116,-29 27 362,43-43-346,-1 0 1,0 0-1,0 0 0,0 0 1,0 0-1,0-1 0,0 0 1,0 1-1,-1-1 0,1 0 1,0 0-1,-1-1 0,1 1 1,-7-1-1,-3-2-6726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0:29.0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24575,'980'0'-1365,"-937"0"-5461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0:33.4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 24575,'549'-2'-92,"718"7"-1999,-97 69 468,303 13 1298,-437-87 23,-32-1-236,0 28 251,-752-12 287,257 8 0,672-22-518,-198-2 124,148 53 403,-949-37-131,615 34 1416,-107-51 2206,-674 2-10202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0:43.3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24575,'1'5'0,"0"1"0,0-1 0,0 1 0,1-1 0,0 1 0,0-1 0,0 0 0,0 0 0,1 0 0,0 0 0,0 0 0,1-1 0,-1 1 0,7 5 0,8 7 0,36 29 0,-53-44 0,362 237-17,-263-178-93,30 16-131,3-7 1,2-5-1,4-6 1,1-7 0,3-5-1,2-7 1,197 29 0,196-17-110,-439-51 263,1-4 0,-1-4-1,141-29 1,-119 8 463,82-16 1478,-156 36-1681,0 3 0,66 0 0,-66 7-173,65-2 0,-109 0 5,-1 0-1,0 0 1,0-1-1,0 1 0,0-1 1,0 0-1,0 1 1,-1-1-1,1 0 1,0 0-1,0 0 0,0 0 1,-1-1-1,1 1 1,-1 0-1,1-1 1,-1 1-1,1-1 1,-1 0-1,0 1 0,0-1 1,0 0-1,0 0 1,0 1-1,0-1 1,1-4-1,0-2-252,-1 0 1,1 0-1,-1 0 1,-1 0-1,0-12 1,-1 5-6579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0:48.0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24575,'0'0'-8191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0:52.8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 24575,'70'22'0,"-39"-17"0,1 0 0,0-2 0,-1-2 0,1-1 0,0-1 0,0-2 0,0-1 0,38-10 0,-22-3-1365,-35 11-5461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1:02.4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5830 131 24575,'-15'-7'0,"-1"1"0,1 1 0,-1 1 0,0 0 0,0 1 0,-30-3 0,-106 6 0,78 2 0,-3026 0-7610,2389-3 9530,0 1 3521,634-3-5378,0-4-1,1-2 0,-145-39 0,177 38-34,0 2-1,-75-4 1,-88 10-682,150 3-140,38-1-6032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1:17.8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15484 233 24575,'-422'28'-39,"318"-17"-150,-1594 204-4330,1411-174 3264,-1361 207-991,1322-212 2146,-456-8-1,178-14 625,55 1-72,223-15-91,-613 8 1468,338-4-1245,51-1 4047,80 28-4559,128-6-76,57-17 4,-420-42 0,-73-66 0,232 14 0,-196 4 0,414 75 0,212 9 0,-206-24 0,290 17 0,-1 1 0,0-2 0,0-1 0,-42-16 0,-247-89 0,-224-30 0,-43-11 0,539 139 0,-1-3 0,-89-42 0,118 46-22,-28-23 1,25 18-1301,13 9-5504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1:24.4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1 433 24575,'35'2'0,"1"2"0,62 14 0,-57-9 0,65 5 0,463-9 15,-322-8-864,589-31 682,265-124 1168,-938 134-1001,2 7 0,182 5 0,30-9 0,-340 18 0,81-5 0,-22 3 0,96-20 0,-43-1 0,1 5 0,237 0 0,-373 21 0,500-18 0,-333 4 0,200 12 0,-181 4 0,-98-1 0,338-11 0,-93 4 0,-90 5 0,-146-7 0,39-1 0,220 1 0,-18 0 0,-337 8-170,-1 0-1,0 0 0,0-2 1,1 1-1,-1-2 0,0 0 1,23-9-1,-27 7-6655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1:51.8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1030 83 24575,'-54'-3'0,"-87"-15"0,53 5 0,-36-5 0,40 5 0,-162-4 0,233 17 0,8-1 0,0 1 0,0 0 0,0 1 0,1-1 0,-1 1 0,-8 2 0,11-2 0,0 0 0,1 0 0,0 0 0,-1 0 0,1 0 0,0 0 0,-1 0 0,1 0 0,0 1 0,0-1 0,0 0 0,0 1 0,0-1 0,0 1 0,1-1 0,-1 1 0,0-1 0,1 1 0,-1 0 0,1-1 0,0 1 0,-1 0 0,1 2 0,-4 41 0,4 65 0,-2 27 0,-30 140 0,-11 167 0,2 153 0,37-531 0,3-33 0,-7 38 0,6-60 0,-1-1 0,0 1 0,-1 0 0,0-1 0,0 1 0,-1-1 0,-8 12 0,7-11 0,0 1 0,1-1 0,0 1 0,0 0 0,2 0 0,-1 0 0,2 1 0,-1 0 0,2-1 0,0 1 0,0 0 0,1-1 0,1 1 0,3 19 0,-4-28 6,1 0-1,0 0 1,0 0 0,0-1-1,0 1 1,1 0-1,-1-1 1,1 1 0,0 0-1,0-1 1,1 0-1,-1 0 1,1 0-1,-1 0 1,7 5 0,1 0-196,1 0 1,0-1-1,17 8 1,-14-7-508,13 6-6129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2:52.0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83 1 24575,'0'22'0,"1"5"0,-1 1 0,-1-1 0,-2 0 0,-1 0 0,-11 42 0,-3-11 0,-21 114 0,36-141 0,3-24 0,0-25 0,0-3-1365,0-2-5461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1:55.7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650 0 24575,'30'2'0,"1"0"0,-1 2 0,0 2 0,-1 0 0,35 13 0,-27-9 0,48 5 0,30 7 0,-102-18 0,0 0 0,-1 1 0,0 0 0,0 1 0,0 0 0,18 14 0,-24-16 0,-1 1 0,0 0 0,0 1 0,0-1 0,0 1 0,-1 0 0,0 0 0,0 1 0,-1-1 0,0 1 0,0-1 0,0 1 0,-1 0 0,0 0 0,2 14 0,-1 5 0,-1 1 0,-2 0 0,-2 29 0,0 25 0,23 99 0,-1-33 0,21 689 0,-33-593 0,0 4 0,-7-140 0,-3 96 0,1-199 0,0 0 0,0 0 0,0 0 0,0 0 0,-1 0 0,1 0 0,-1-1 0,0 1 0,0 0 0,-1-1 0,1 1 0,-1-1 0,1 0 0,-1 0 0,0 0 0,0 0 0,-1-1 0,1 1 0,0-1 0,-1 0 0,0 0 0,1 0 0,-1 0 0,-5 1 0,-10 4 0,-1-1 0,0-1 0,-33 4 0,48-8 0,-160 26 0,-275 36 0,-84-10-1365,472-48-5461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2:16.7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57 24575,'1'2'0,"-1"0"0,1 0 0,-1 0 0,1 0 0,0 0 0,0 0 0,0 0 0,0 0 0,0 0 0,0 0 0,1-1 0,-1 1 0,0 0 0,1-1 0,0 1 0,-1-1 0,1 0 0,0 1 0,0-1 0,-1 0 0,1 0 0,0 0 0,0 0 0,0-1 0,0 1 0,0 0 0,1-1 0,-1 1 0,3-1 0,10 3 0,0-1 0,30 1 0,-39-3 0,647-2-964,-153-21-473,-1 0 920,-72 21 294,236-9-212,-418-14 3202,-137 11-1958,-90 11-2174,-6-1-5461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2:18.2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24575,'6'2'0,"1"-1"0,-1 1 0,1 0 0,-1 0 0,0 1 0,0 0 0,0 0 0,0 0 0,0 1 0,5 5 0,22 10 0,-15-10 15,2-2 0,-1-1 0,1 0 0,-1-1 0,1-1 0,23 1 0,123 0-1076,-147-6 652,13 1-6417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2:21.5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2:27.6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90 24575,'0'3'0,"1"-1"0,-1 0 0,0 0 0,1 0 0,-1 1 0,1-1 0,-1 0 0,1 0 0,0 0 0,0 0 0,0 0 0,0 0 0,1 0 0,-1 0 0,0-1 0,1 1 0,-1 0 0,1-1 0,0 1 0,0-1 0,-1 0 0,1 1 0,0-1 0,3 1 0,5 3 0,0-1 0,0-1 0,0 0 0,11 2 0,3 1 0,122 34 0,187 59 0,-230-60 0,91 30 0,-156-58 0,0-2 0,0-1 0,47 3 0,-72-10 0,-1-1 0,0 0 0,0 0 0,1-1 0,-1-1 0,0 0 0,13-4 0,-17 3 0,0 0 0,-1-1 0,1 0 0,-1-1 0,0 1 0,0-1 0,0-1 0,-1 1 0,0-1 0,0 0 0,5-8 0,17-24-195,-2-1 0,-2-1 0,-2-1 0,-1-2 0,-3 0 0,16-54 0,-23 64-6631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2:37.7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10947 1990 24575,'-18'2'0,"0"1"0,0 0 0,1 1 0,-1 2 0,1-1 0,-20 11 0,-2-1 0,-160 47-928,-235 41 0,382-92 544,-367 70-1900,-604 39 1,36-84 2283,-3-30 0,465-6 0,125 7 46,-614 90 0,662-50 3311,247-39-1678,-145-7 0,-229-58-1679,13 0 0,310 42 0,-72-1 0,-97 18 0,-537-4 0,718-7 0,0-7 0,-206-49 0,278 48 0,26 5 0,-1 2 0,-89-7 0,-88 17 0,-30-1 0,249 1 0,-1 0 0,1-1 0,0 1 0,-1-1 0,1-1 0,0 1 0,-1-1 0,-9-4 0,13 5 0,1 0 0,-1-1 0,0 0 0,0 1 0,1-1 0,-1 0 0,1 1 0,0-1 0,-1 0 0,1 0 0,0 0 0,0 0 0,0-1 0,0 1 0,1 0 0,-1 0 0,1-1 0,-1 1 0,1 0 0,0 0 0,0-1 0,0 1 0,0-3 0,-1-43 0,3 0 0,1 1 0,3-1 0,21-87 0,78-173 0,-87 231 0,-4-1 0,-3 0 0,2-107 0,-15-113 0,-3 246 0,-3 0 0,-1 1 0,-28-87 0,7 55 0,-45-149 0,66 194 0,2 0 0,1 0 0,2-1 0,1-52 0,2 86 0,1 1 0,1-1 0,-1 1 0,1-1 0,-1 1 0,1 0 0,0-1 0,4-6 0,-4 9 0,0 0 0,0 1 0,1 0 0,-1-1 0,1 1 0,-1 0 0,1 0 0,-1 0 0,1 0 0,0 0 0,0 0 0,-1 0 0,1 0 0,0 1 0,0-1 0,0 1 0,0 0 0,0-1 0,0 1 0,0 0 0,0 0 0,3 0 0,350 2 0,-123 0 0,5401-2-652,-5107 16 598,18 1 760,-348-19-706,223 4 0,-390 0 0,-1 2 0,50 14 0,-51-11 0,0-1 0,1-1 0,29 1 0,486-4 0,-258-4 0,224-19 0,-393 10 0,230 11 0,-322 3 0,-1 0 0,0 2 0,41 15 0,-40-12 0,-1-1 0,2-1 0,32 4 0,92-7 0,-48-2 0,-97-1 0,0 0 0,0 1 0,0 0 0,0-1 0,0 1 0,0 1 0,0-1 0,-1 1 0,1-1 0,0 1 0,-1 0 0,1 0 0,-1 0 0,0 1 0,0-1 0,0 1 0,0 0 0,0 0 0,-1 0 0,1 0 0,-1 0 0,0 1 0,0-1 0,0 1 0,2 5 0,2 8 0,0 0 0,-1 1 0,-1 0 0,2 27 0,1-2 0,85 710-509,-65 4 24,-25-249 482,-2-310-365,0-186-6458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2:43.2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5232 504 24575,'-1'1'0,"0"-1"0,1 1 0,-1 0 0,0-1 0,0 1 0,1 0 0,-1 0 0,1-1 0,-1 1 0,0 0 0,1 0 0,0 0 0,-1 0 0,1 0 0,-1-1 0,1 1 0,0 0 0,0 0 0,-1 0 0,1 0 0,0 0 0,0 0 0,0 1 0,-3 30 0,3-29 0,-2 34 0,2 0 0,2 0 0,1 0 0,11 49 0,-5-21 0,-3 0 0,-2 0 0,-7 73 0,2-39 0,-2-33 0,-4-1 0,-1 0 0,-4-1 0,-37 117 0,-47 207 0,91-361 0,4-19 0,0-1 0,0 0 0,-1 0 0,0 0 0,0-1 0,-1 1 0,-5 10 0,4-10 0,1 1 0,1 0 0,-1-1 0,1 1 0,0 0 0,1 0 0,0 0 0,0 1 0,1-1 0,0 0 0,2 13 0,-1-12 0,-1 0 0,0 0 0,0 0 0,0 0 0,-1 0 0,-1 0 0,0 0 0,0 0 0,0 0 0,-6 10 0,-22 48 0,21-45 0,-1 0 0,-17 27 0,23-42 0,-1 0 0,0-1 0,-1 0 0,1 0 0,-1 0 0,-1 0 0,1-1 0,-1 0 0,0-1 0,-12 7 0,-32 10 0,0-2 0,-65 13 0,41-12 0,-357 87-511,68-19 120,-584 116-1416,-12-71-229,895-125 1730,-57 7 365,-228-1 0,316-18 751,0-1 1,0-2-1,1-2 1,-42-16-1,35 12-516,-1 1 0,-45-8-1,-685-63-293,765 83 0,-77-10 0,77 8 0,-1 1 0,1-1 0,-1 0 0,1 0 0,-1-1 0,1 1 0,0-1 0,0-1 0,-9-6 0,13 7 0,-1 0 0,1 1 0,0-1 0,1 0 0,-1 0 0,1 0 0,-1-1 0,1 1 0,0 0 0,0 0 0,0-1 0,0 1 0,1 0 0,0-1 0,-1-3 0,4-61 0,0 35 0,10-127 0,6-109 0,-18 249 0,-1-36 0,4 0 0,14-77 0,71-278 0,-72 331 0,-5 20 0,2 1 0,43-112 0,-29 101 0,19-79 0,2-4 0,-21 54 0,-21 67 0,23-57 0,7-2 0,31-67 0,-56 138 0,1 2 0,0-1 0,1 2 0,33-32 0,-31 34 0,-1-1 0,-1 0 0,0 0 0,-1-2 0,19-34 0,-27 43 0,0 1 0,1 0 0,0 0 0,0 0 0,1 0 0,14-11 0,12-16 0,-29 32 0,-1 0 0,0 0 0,1 1 0,-1-1 0,1 1 0,0 0 0,0 0 0,0 0 0,0 0 0,0 1 0,1-1 0,-1 1 0,0 0 0,1 1 0,4-1 0,12-1 0,43 4 0,-29-1 0,30 0 10,1252-1-1366,-230-58-950,-892 45 1889,253-53 2098,-390 55-776,142-17 578,-183 27-1483,-1 0 0,0 1 0,1 1 0,-1 0 0,0 2 0,0-1 0,0 2 0,26 9 0,-10-5 0,-1-2 0,1-1 0,41 1 0,-2 2 0,-39-4 0,39 1 0,-56-5 0,0 1 0,0 1 0,0 0 0,-1 1 0,1 0 0,-1 1 0,0 1 0,0 0 0,0 1 0,-1 1 0,1 0 0,16 13 0,-27-17 0,0-1 0,-1 1 0,1 0 0,-1 0 0,0 0 0,0 0 0,0 1 0,-1-1 0,1 0 0,-1 1 0,0 0 0,1-1 0,-2 1 0,1-1 0,0 1 0,0 5 0,-1 9 0,1 0 0,-4 22 0,1-6 0,2-7 0,0-11 0,0 0 0,-4 23 0,3-33 0,0-1 0,-1 0 0,0 1 0,0-1 0,0 0 0,0 0 0,-1 0 0,0-1 0,0 1 0,0-1 0,-4 5 0,-1 2 0,1-1 0,0 2 0,0-1 0,2 1 0,-1 0 0,-5 19 0,-1 2 0,-13 28-1365,16-42-5461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2:44.6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447 393 24575,'6'-18'0,"0"0"0,-1-1 0,0 0 0,-2 0 0,0 0 0,0-21 0,-1 19 0,-1 1 0,-1-1 0,0 0 0,-7-39 0,6 55 0,-1 0 0,1 0 0,-1 0 0,0 0 0,0 1 0,0-1 0,0 1 0,-1-1 0,0 1 0,0 0 0,0 0 0,-1 0 0,1 1 0,-1-1 0,0 1 0,0 0 0,0 0 0,0 0 0,0 0 0,-1 1 0,1 0 0,-1 0 0,0 0 0,0 0 0,-8-1 0,2 1 0,1 1 0,-1 1 0,0 0 0,1 0 0,-1 1 0,1 0 0,-1 1 0,1 0 0,-1 1 0,1 0 0,0 0 0,0 1 0,0 1 0,1 0 0,0 0 0,-1 0 0,-9 10 0,0-1 0,1 1 0,1 1 0,1 1 0,0 0 0,1 1 0,-24 39 0,32-44 0,0 0 0,1 0 0,1 1 0,0 0 0,1 0 0,1 1 0,0-1 0,-1 22 0,2 3 0,6 76 0,-4-109 0,0 1 0,1-1 0,0 0 0,0 1 0,1-1 0,0 0 0,0 0 0,0 0 0,0 0 0,1-1 0,0 1 0,1-1 0,-1 1 0,1-1 0,0 0 0,0 0 0,0-1 0,1 1 0,0-1 0,0 0 0,0-1 0,0 1 0,1-1 0,-1 0 0,1 0 0,0 0 0,0-1 0,0 0 0,0 0 0,0-1 0,0 1 0,0-1 0,8 0 0,-2 0 0,1 0 0,-1-1 0,0-1 0,1 0 0,-1 0 0,0-1 0,0-1 0,23-7 0,-29 7 0,1 0 0,-1 0 0,0 0 0,0-1 0,0 0 0,0 0 0,-1 0 0,1-1 0,-1 0 0,0 0 0,-1 0 0,1 0 0,-1-1 0,0 0 0,0 0 0,5-12 0,-3 1 10,0 0 0,-2-1 0,0 0 0,-1 0-1,1-24 1,-3-93-377,-3 78-690,2 42-5769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2:45.2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2:45.6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1 186 24575,'0'2'0,"1"-1"0,-1 1 0,1-1 0,-1 1 0,1 0 0,0-1 0,-1 1 0,1-1 0,0 0 0,0 1 0,0-1 0,0 0 0,1 1 0,-1-1 0,0 0 0,0 0 0,1 0 0,-1 0 0,0 0 0,1-1 0,-1 1 0,1 0 0,0-1 0,-1 1 0,1-1 0,-1 1 0,1-1 0,0 0 0,-1 1 0,1-1 0,0 0 0,1 0 0,8 1 0,0-1 0,-1 0 0,19-2 0,8-6 0,0-1 0,-1-2 0,0-1 0,50-26 0,-39 17 0,72-22 0,144-25-1365,-239 61-5461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2:52.7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1 24575,'-2'0'0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2:46.1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323 0 24575,'-1'5'0,"0"-1"0,-1 1 0,0-1 0,0 1 0,0-1 0,-1 0 0,1 0 0,-6 7 0,-3 5 0,-19 36 0,2 1 0,2 1 0,3 2 0,-26 96 0,45-136 0,1-1 0,-1-1 0,0 1 0,-1-1 0,-8 16 0,12-28 0,0 1 0,-1 0 0,1-1 0,-1 1 0,0-1 0,0 0 0,0 0 0,0 1 0,0-1 0,0 0 0,-1-1 0,1 1 0,-1 0 0,1-1 0,-1 1 0,1-1 0,-1 0 0,0 0 0,0 0 0,0 0 0,1-1 0,-1 1 0,0-1 0,0 1 0,0-1 0,-6-1 0,8 1-72,-1 0 1,1 0-1,0 0 0,-1-1 0,1 1 0,0-1 0,0 1 0,-1-1 1,1 1-1,0-1 0,0 0 0,0 0 0,0 0 0,0 1 0,0-1 1,0 0-1,0 0 0,-1-2 0,-5-8-6754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2:46.4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2:50.5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835 1 24575,'-38'2'0,"1"3"0,-1 1 0,1 1 0,1 2 0,-52 20 0,18-6 0,48-15 0,1 1 0,1 0 0,0 2 0,0 0 0,1 2 0,1 0 0,0 1 0,-23 23 0,-10 15 0,-55 73 0,83-96 0,1 1 0,-24 44 0,39-62 0,1 1 0,1-1 0,0 1 0,1 0 0,0 0 0,1 1 0,0-1 0,1 1 0,0 22 0,1 68 0,0-45 0,6 61 0,-3-108 0,1-1 0,0 1 0,1-1 0,0 0 0,0 0 0,2-1 0,-1 1 0,1-1 0,9 12 0,13 14 0,32 32 0,-45-52 0,5 7 0,2 0 0,1-2 0,1-1 0,0 0 0,1-2 0,2-1 0,-1-1 0,2-1 0,31 12 0,-12-12 0,1-1 0,0-2 0,78 9 0,151-9 0,848-14 0,-1054-2 0,-1-3 0,-1-4 0,92-24 0,-86 16 0,0 4 0,111-8 0,-87 21 0,-44 2 0,0-2 0,0-3 0,71-15 0,-93 12 0,6-1 0,0-1 0,52-23 0,-74 23 0,-1 0 0,1-1 0,19-17 0,-21 15 0,-7 5 0,1 0 0,-1-1 0,-1 0 0,0 0 0,0 0 0,-1-1 0,0 0 0,0-1 0,-2 1 0,1-1 0,-1 0 0,-1 0 0,0-1 0,3-17 0,-2-2 0,-1-1 0,-1 1 0,-2 0 0,-5-41 0,2 57 0,0 0 0,-1 0 0,0 0 0,-1 1 0,-1 0 0,0 0 0,-9-15 0,-64-93 0,54 87 0,1 0 0,-44-59 0,59 84 0,1 1 0,-2 0 0,1 1 0,-1 0 0,0 0 0,-1 1 0,-12-7 0,-53-23 0,-245-129 0,279 143 0,-59-24 0,82 40 0,1 0 0,-1 2 0,-1 1 0,1 0 0,0 1 0,-22 0 0,-229 2 0,-190-6 0,-135 1 0,563 10 18,0 1-1,0 1 1,0 1-1,1 2 1,-50 22 0,-54 15-1489,113-41-5355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2:52.9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24575,'0'3'0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2:54.1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2:55.2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2:58.6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2:59.3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508 186 24575,'-2'-7'0,"0"0"0,0 1 0,-1-1 0,1 1 0,-1-1 0,-1 1 0,1 0 0,-1 1 0,0-1 0,-7-6 0,3 0 0,7 11 0,-8-12 0,0 1 0,0 1 0,-1 0 0,-21-19 0,28 27 0,-1 1 0,1 0 0,0 0 0,-1 0 0,1 0 0,-1 1 0,0-1 0,1 1 0,-1 0 0,0 0 0,0 1 0,0-1 0,0 1 0,0 0 0,0 0 0,0 0 0,0 0 0,0 1 0,1-1 0,-1 1 0,0 0 0,0 0 0,-6 3 0,-174 92 0,176-93 0,-1 1 0,1 0 0,0 0 0,1 1 0,-1 0 0,1 1 0,0 0 0,-12 12 0,16-13 0,-1-1 0,1 2 0,0-1 0,0 0 0,1 1 0,0-1 0,0 1 0,0 0 0,0 0 0,1-1 0,0 1 0,0 0 0,1 0 0,-1 8 0,5 187 0,-4-196 0,1-1 0,-1 1 0,1 0 0,0-1 0,1 1 0,-1-1 0,1 1 0,0-1 0,0 0 0,0 0 0,1 0 0,0 0 0,6 7 0,-4-5 0,1-1 0,0 1 0,1-2 0,0 1 0,-1-1 0,1 0 0,12 5 0,6 0 0,1-1 0,-1-1 0,51 6 0,-65-11 0,1-1 0,-1 0 0,1-1 0,-1 0 0,0-1 0,1 0 0,-1-1 0,0 0 0,0-1 0,0 0 0,0-1 0,0 0 0,-1-1 0,0 0 0,0 0 0,0-1 0,-1-1 0,0 0 0,0 0 0,0 0 0,-1-1 0,0 0 0,-1-1 0,1 0 0,5-11 0,-2 2 0,-1 0 0,-1 0 0,-1-1 0,0 0 0,8-36 0,14-104 0,-25 124 0,14-84-1365,-15 102-5461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2:59.6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3:00.5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367 15 24575,'0'-1'0,"-1"0"0,1 0 0,0 1 0,-1-1 0,1 0 0,-1 0 0,1 1 0,-1-1 0,1 0 0,-1 1 0,0-1 0,1 0 0,-1 1 0,0-1 0,0 1 0,1-1 0,-1 1 0,0 0 0,0-1 0,0 1 0,1 0 0,-1 0 0,0-1 0,0 1 0,0 0 0,0 0 0,0 0 0,1 0 0,-1 0 0,0 0 0,0 0 0,0 0 0,0 0 0,0 1 0,0-1 0,1 0 0,-2 1 0,-3 0 0,1-1 0,0 1 0,0 0 0,0 1 0,0-1 0,-7 4 0,2 2 0,1 0 0,0 0 0,0 1 0,1 0 0,0 0 0,0 1 0,1 0 0,0 0 0,1 0 0,0 1 0,0 0 0,1 0 0,0 0 0,1 0 0,0 1 0,1-1 0,0 1 0,1 0 0,0 0 0,1 20 0,0-23 0,0 12 0,1 1 0,5 29 0,-4-43 0,0 1 0,0-1 0,1 1 0,0-1 0,1 0 0,-1 0 0,1 0 0,1 0 0,7 8 0,40 44 0,-29-36 0,-2 2 0,21 30 0,-36-45 0,0 1 0,0 0 0,-1 0 0,-1 0 0,0 1 0,0-1 0,-1 1 0,0 0 0,1 17 0,-3-15 0,1 1 0,-1 1 0,0-1 0,-4 26 0,3-38 0,0 0 0,0-1 0,-1 1 0,1 0 0,-1-1 0,0 1 0,0-1 0,0 1 0,0-1 0,0 1 0,-1-1 0,1 0 0,-1 0 0,1 0 0,-1 0 0,0 0 0,0 0 0,0 0 0,0 0 0,0-1 0,0 1 0,-1-1 0,1 1 0,0-1 0,-1 0 0,1 0 0,-5 1 0,-10 1 0,0-1 0,-1-1 0,1-1 0,0 0 0,0-1 0,0-1 0,0 0 0,0-2 0,0 0 0,0 0 0,1-2 0,0 0 0,0-1 0,0-1 0,1 0 0,0-1 0,1 0 0,0-1 0,1-1 0,-14-14 0,23 20 0,-1-1 0,1 0 0,1 0 0,-1 0 0,1 0 0,1-1 0,-1 1 0,1-1 0,0 0 0,0 1 0,1-1 0,0 0 0,0 0 0,0-9 0,1 0 0,0 1 0,2-1 0,-1 0 0,2 1 0,5-22 0,-2 21 0,1 1 0,0 0 0,0 0 0,2 1 0,0 0 0,21-25 0,0 4 0,45-38 0,-44 48-273,1 0 0,1 3 0,1 0 0,69-31 0,-76 41-6553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2:53.1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193 1 24575,'-4'6'0,"0"0"0,1 1 0,-1-1 0,1 1 0,0 0 0,1 0 0,-3 13 0,-5 9 0,0-5 0,2-1 0,1 1 0,0 0 0,2 0 0,-4 35 0,6-32 0,-2 0 0,-2 0 0,-15 42 0,20-62-105,-1 0 0,0 0 0,0 0 0,-1-1 0,0 1 0,0-1 0,0 0 0,-1 0 0,0 0 0,0-1 0,0 0 0,-8 6 0,1-4-6721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3:01.5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24575,'0'7'0,"-1"2"0,1-1 0,0 0 0,1 0 0,0 0 0,0 0 0,4 10 0,-4-15 0,1 0 0,-1 0 0,1 0 0,0-1 0,0 1 0,0-1 0,0 1 0,1-1 0,-1 0 0,0 1 0,1-1 0,0 0 0,-1-1 0,1 1 0,0 0 0,0-1 0,0 0 0,0 0 0,4 1 0,46 14 0,0-2 0,75 9 0,114 0 0,-213-21 0,626 40-1365,-596-38-5461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3:03.2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626 0 24575,'0'44'0,"1"23"0,-10 71 0,6-115 0,-1-1 0,-1 1 0,-1-1 0,-1 0 0,0-1 0,-22 41 0,6-23 0,15-29 0,2 0 0,-1 0 0,2 1 0,-1 0 0,1 0 0,1 0 0,0 1 0,1 0 0,0 0 0,1-1 0,-2 22 0,4-29 0,0 0 0,0 0 0,0 0 0,-1 0 0,0 0 0,1 0 0,-2 0 0,1 0 0,0 0 0,-1 0 0,1 0 0,-1 0 0,0-1 0,-1 1 0,1-1 0,-1 0 0,1 1 0,-1-1 0,-3 3 0,0-2 0,-1 0 0,1 0 0,-1 0 0,1-1 0,-1 0 0,-1 0 0,1 0 0,0-1 0,-13 2 0,6 0 0,1 0 0,0 1 0,-1 0 0,-14 10 0,14-8 0,1-1 0,-1 0 0,-25 7 0,-75 20 0,27-17 0,109-21 0,-1-1 0,1-2 0,-2 0 0,1-1 0,-1-1 0,20-13 0,3-1 0,10-3 0,-7 4 0,0-1 0,-2-3 0,79-61 0,-117 82 0,0-1 0,0 0 0,-1 0 0,0 0 0,0 0 0,-1-1 0,0 0 0,3-9 0,21-70 0,-22 66 0,-2-3 0,-1 0 0,-1-1 0,-1 0 0,-1 0 0,-1 1 0,-6-30 0,7 48 0,0 3 0,0-1 0,-1 0 0,1 1 0,-1 0 0,0-1 0,0 1 0,0-1 0,0 1 0,-1 0 0,1 0 0,-1-1 0,-3-3 0,5 7 0,-1 0 0,1 0 0,0 0 0,-1 0 0,1 0 0,-1 0 0,1 0 0,0 0 0,-1 0 0,1 0 0,-1 0 0,1 0 0,0 0 0,-1 0 0,1 0 0,-1 1 0,1-1 0,0 0 0,-1 0 0,1 1 0,0-1 0,-1 0 0,1 0 0,0 1 0,-1-1 0,1 0 0,0 1 0,0-1 0,0 0 0,-1 1 0,1-1 0,0 1 0,0-1 0,0 0 0,0 1 0,0-1 0,-1 1 0,1 0 0,-6 16 0,-1 12 0,-5 46 0,9-50 0,0-1 0,-2 0 0,-9 28 0,-7-3 0,-47 82 0,14-30 0,-4 29-1365,52-119-5461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3:10.3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24575,'3'0'0,"6"0"0,4 3 0,1 3 0,0 1 0,0 3 0,-1 1 0,-4 2 0,-3 2 0,0 1 0,0 0 0,0 1 0,3-1 0,0 1 0,-2 0 0,-3-4-8191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3:41.6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24575,'0'1'0,"0"1"0,0-1 0,0 0 0,0 0 0,1 1 0,-1-1 0,0 0 0,1 0 0,-1 0 0,1 1 0,-1-1 0,1 0 0,0 0 0,-1 0 0,1 0 0,0 0 0,0 0 0,0 0 0,0-1 0,0 1 0,0 0 0,0 0 0,0-1 0,0 1 0,0 0 0,0-1 0,2 1 0,38 8 0,-36-8 0,103 8-249,112-6-1,-132-3-349,1678 1-5902,-800-3 6353,-741 2-296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21:21.4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4464 411 24575,'-210'1'-8,"-513"-18"-107,183-34-1550,-113-8 1080,-485 3 585,1028 54 150,-207 10-761,284-5 883,-1 2 1,1 2-1,1 1 0,-1 1 1,1 2-1,1 1 1,-38 20-1,-118 93 397,72-44-683,105-74 14,0 1 0,0 1 0,1 0 0,0 0 0,1 0 0,0 1 0,0 1 0,1-1 0,1 1 0,-1 0 0,2 1 0,0-1 0,0 1 0,-4 18 0,-2 15 0,2 1 0,-4 76 0,8-68 0,-14 606 0,19-553 0,1-53 0,1 0 0,3-1 0,3 1 0,1-1 0,3-1 0,2 0 0,3 0 0,1-2 0,3 0 0,2-2 0,40 63 0,-43-81 9,1-1-1,2-2 0,1 0 0,1-1 1,1-2-1,1 0 0,1-2 1,49 29-1,-38-29-147,1-3 0,0-1-1,2-2 1,0-2 0,0-1 0,72 10-1,308 15-1205,6-33-1360,-325-5 2068,1042-40-3216,-951 20 3525,-1-9-1,-1-8 1,347-115 0,-428 109 446,-2-4 1,189-115 0,-235 122-58,-2-4 0,-2-2 0,-2-2 0,-3-3 0,81-97 0,-103 105 91,-2-1 0,-2-1-1,-3-2 1,-1-1 0,-2 0 0,21-72 0,-24 51 60,-2 0 1,-4 0-1,-3-2 1,2-93-1,-13 104-122,-2 1 0,-3 0 0,-3 0-1,-2 0 1,-3 2 0,-30-84 0,0 30 0,-5 3 1,-75-122 0,30 75-1277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1:30.4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 24575,'0'-1'0,"0"0"0,0 1 0,1-1 0,-1 0 0,1 1 0,-1-1 0,1 1 0,-1-1 0,1 0 0,-1 1 0,1-1 0,-1 1 0,1-1 0,-1 1 0,1 0 0,0-1 0,-1 1 0,1 0 0,0-1 0,0 1 0,-1 0 0,1 0 0,0 0 0,0-1 0,-1 1 0,3 0 0,24-3 0,-23 3 0,239-3 0,-142 5 0,-62 2 0,-23 3 0,-16-7 0,0 1 0,0-1 0,1 0 0,-1 1 0,0-1 0,0 0 0,0 1 0,0-1 0,0 0 0,0 1 0,0-1 0,0 0 0,0 1 0,0-1 0,0 0 0,-1 1 0,1-1 0,0 0 0,0 1 0,0-1 0,0 0 0,0 0 0,-1 1 0,1-1 0,0 0 0,0 1 0,-1-1 0,1 0 0,0 0 0,0 0 0,-1 1 0,1-1 0,0 0 0,0 0 0,-1 0 0,1 0 0,0 1 0,-1-1 0,1 0 0,0 0 0,-1 0 0,-8 4 0,0-1 0,-1 0 0,1-1 0,0 0 0,-1-1 0,-17 2 0,-3 0 0,-23 2-1365,39-4-5461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1:31.2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171 0 24575,'-2'10'0,"1"0"0,-2-1 0,1 1 0,-2 0 0,1-1 0,-1 0 0,0 0 0,-7 9 0,-8 22 0,10-14 0,-11 46 0,14-44 0,-16 42 0,2-12 51,-13 26-1467,25-69-5410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1:34.0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24575,'2'0'0,"0"0"0,0 1 0,0-1 0,0 1 0,0 0 0,0 0 0,0 0 0,0 0 0,0 0 0,0 0 0,-1 0 0,1 0 0,0 1 0,-1-1 0,1 1 0,-1-1 0,2 4 0,25 36 0,-15-20 0,16 24 0,28 59 0,5 8 0,-41-73 0,-2 1 0,-1 0 0,13 50 0,-14-41 0,2 27 0,-3-5 0,-12-58-227,-2 1-1,1-1 1,-2 1-1,0-1 1,0 17-1,-1-15-6598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1:34.3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24575,'140'8'0,"-12"0"0,356-8 0,92 1 0,-576-1-6,26 0-334,0 1 0,0 2 1,40 8-1,-49-5-6486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1:35.3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85 24575,'0'-4'0,"0"1"0,0 0 0,1 0 0,-1 0 0,1 0 0,0 0 0,0 0 0,0 0 0,0 0 0,1 0 0,-1 1 0,1-1 0,0 0 0,-1 1 0,1-1 0,0 1 0,1 0 0,-1-1 0,0 1 0,1 0 0,-1 1 0,1-1 0,0 0 0,3-1 0,2-1 0,-1 1 0,0 1 0,1 0 0,0 0 0,0 0 0,-1 1 0,1 0 0,11 0 0,213 4 0,-226-3 0,-1 0 0,1 1 0,0 0 0,-1 0 0,0 0 0,1 0 0,-1 1 0,0 0 0,0 0 0,1 1 0,-2 0 0,1 0 0,0 0 0,-1 0 0,1 0 0,-1 1 0,5 6 0,-4-4 0,0 1 0,-1 0 0,0 0 0,0 0 0,-1 1 0,0-1 0,0 1 0,-1 0 0,0 0 0,0 0 0,0 10 0,6 40 0,0 79 0,-8-145 0,0-2 0,0-1 0,1 0 0,0 1 0,1-1 0,5-18 0,-6 26 0,0 0 0,1 0 0,-1 0 0,1 0 0,0 0 0,0 0 0,0 0 0,1 0 0,-1 1 0,1-1 0,-1 1 0,1 0 0,0 0 0,0 0 0,0 0 0,0 0 0,0 1 0,0-1 0,0 1 0,1 0 0,-1 0 0,0 0 0,7-1 0,3 0 0,-1 0 0,1 1 0,0 0 0,0 1 0,-1 1 0,1 0 0,0 0 0,19 6 0,-29-5 0,1 0 0,-1 0 0,0 1 0,0-1 0,-1 1 0,1 0 0,0 0 0,-1 0 0,0 0 0,0 1 0,0-1 0,0 0 0,0 1 0,-1-1 0,1 1 0,-1 0 0,0-1 0,0 1 0,0 5 0,1 3 0,0-1 0,-1 1 0,-1 0 0,0 0 0,-1 12 0,0-17 0,0 0 0,0-1 0,0 1 0,-1-1 0,0 0 0,-1 0 0,1 0 0,-1 0 0,-4 7 0,6-22 0,6-10 0,-1 10 0,0 0 0,0 0 0,1 1 0,1 0 0,-1 0 0,1 0 0,0 1 0,1-1 0,0 2 0,0-1 0,0 1 0,1 0 0,0 0 0,0 1 0,12-6 0,-6 5 0,0 1 0,0 0 0,0 1 0,1 1 0,-1 0 0,1 1 0,0 1 0,0 0 0,20 2 0,-18-1 0,-8 0 0,1 0 0,-1 1 0,0 0 0,14 4 0,-21-4 0,1 0 0,-1-1 0,0 1 0,0 0 0,0 1 0,0-1 0,0 0 0,0 0 0,-1 1 0,1-1 0,0 1 0,-1 0 0,1-1 0,-1 1 0,1 0 0,-1 0 0,0 0 0,0 0 0,0 0 0,0 0 0,0 0 0,0 0 0,0 3 0,2 17 6,-1-1-1,-1 1 0,0-1 1,-4 28-1,1 8-1397,2-39-5434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2:53.4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24575,'3'0'0,"6"0"0,8 0 0,8 0 0,9 0 0,4 0 0,4 0 0,3 0 0,0 0 0,-3 0 0,-3 0 0,-5 0 0,-3 0 0,-4 0 0,-3 0 0,-4 0 0,-5 0-8191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1:43.6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525 180 24575,'0'-1'0,"1"-10"0,-1 0 0,-1 0 0,0 0 0,0 0 0,-4-13 0,3 20 0,1 0 0,-1 0 0,-1 0 0,1 0 0,0 0 0,-1 1 0,0-1 0,0 1 0,0 0 0,0 0 0,0 0 0,-1 0 0,1 1 0,-1-1 0,-7-3 0,1 1 0,0 1 0,0-1 0,0 2 0,0 0 0,-1 0 0,1 1 0,-1 0 0,0 1 0,1 0 0,-1 0 0,0 1 0,0 1 0,0 0 0,1 0 0,-1 1 0,0 1 0,1 0 0,-14 5 0,6 0 0,1 1 0,0 0 0,1 1 0,0 1 0,-19 16 0,26-18 0,0 0 0,1 0 0,0 0 0,0 1 0,1 1 0,1-1 0,-1 1 0,2 0 0,-7 17 0,-2 12 0,2 0 0,-10 54 0,19-77 0,1 0 0,1 0 0,0 1 0,1-1 0,1 0 0,1 0 0,0 0 0,8 25 0,-9-37 0,1 0 0,-1 0 0,1 0 0,1 0 0,-1-1 0,1 1 0,-1-1 0,1 0 0,0 0 0,1 0 0,-1 0 0,1-1 0,0 1 0,0-1 0,0 0 0,0 0 0,0 0 0,1 0 0,6 2 0,1-1 0,-1-1 0,1-1 0,0 0 0,-1 0 0,1-1 0,0-1 0,16 0 0,-2-1 0,-16 2 0,0-1 0,-1 0 0,1-1 0,0 0 0,0 0 0,0-1 0,-1 0 0,1-1 0,-1 0 0,0-1 0,15-7 0,-6 0 0,-5 3 0,0-1 0,22-19 0,-32 25 0,0 0 0,0 0 0,0-1 0,0 1 0,-1-1 0,1 0 0,-1 0 0,0 0 0,0 0 0,-1 0 0,1 0 0,-1-1 0,0 1 0,1-8 0,1-39 0,-8-100 0,3 134 0,-1 0 0,-1 1 0,0 0 0,-2 0 0,1 0 0,-2 1 0,-14-26 0,4 14 0,0 0 0,-2 1 0,-25-25 0,12 24-1365,19 20-5461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1:43.9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1 148 24575,'0'-3'0,"1"0"0,-1 0 0,1 0 0,0 0 0,0 0 0,0 0 0,0 1 0,0-1 0,1 0 0,-1 1 0,1-1 0,0 1 0,0-1 0,0 1 0,0 0 0,0-1 0,0 1 0,0 0 0,1 1 0,-1-1 0,1 0 0,5-2 0,6-3 0,0 1 0,0 0 0,19-4 0,-23 7 0,46-12 30,0 2 0,1 3 0,79-4 0,173 10-1515,-286 4-5341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1:44.5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151 0 24575,'1'104'0,"-3"112"0,2-212 0,-1 1 0,0-1 0,0 1 0,0-1 0,-1 1 0,1-1 0,-1 0 0,0 1 0,0-1 0,-1 0 0,1 0 0,-1-1 0,0 1 0,0 0 0,0-1 0,-1 0 0,-4 4 0,6-5 0,-1 0 0,0 0 0,0 0 0,-1-1 0,1 1 0,0-1 0,0 0 0,-1 0 0,1 0 0,-1 0 0,1 0 0,-1-1 0,1 1 0,-1-1 0,1 0 0,-1 0 0,0-1 0,1 1 0,-1-1 0,1 1 0,-1-1 0,1 0 0,-4-2 0,5 2 0,1 0 0,-1 0 0,0-1 0,1 1 0,0 0 0,-1-1 0,1 1 0,0-1 0,-1 0 0,1 1 0,0-1 0,0 0 0,0 1 0,1-1 0,-1 0 0,0 0 0,1 0 0,-1 0 0,1 0 0,0 0 0,-1-2 0,0-48 0,2 38 0,0-11-1365,-1 3-5461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1:44.9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0 24575,'-3'0'0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2:01.0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763 53 24575,'-5'-4'0,"-1"0"0,0 1 0,0 0 0,-1 0 0,1 0 0,0 1 0,-11-2 0,0-1 0,-1-1 0,0 1 0,-1 2 0,0-1 0,-28 0 0,-78 5 0,46 1 0,328-1 0,-394 12 0,-167 7 0,158-21 0,1157 1 0,-1431 0 0,595 0 0,-158 3 0,-23 3 0,-27 4 0,-39 3 0,-1-3 0,-145-2 0,507-9 0,-482 1 0,168-1 0,24-1 0,0 2 0,0-1 0,0 1 0,0 0 0,0 1 0,0 0 0,0 1 0,0 0 0,0 0 0,-16 7 0,64-5 0,35-5 0,-124 1 0,2-2 0,0 3 0,-75 10 0,123-11 0,0 1 0,0-1 0,0 0 0,0 0 0,0 0 0,0 0 0,0 0 0,0 0 0,0 0 0,0 0 0,0 0 0,0 1 0,0-1 0,0 0 0,0 0 0,0 0 0,0 0 0,0 0 0,0 0 0,0 0 0,0 0 0,0 1 0,0-1 0,0 0 0,0 0 0,0 0 0,0 0 0,0 0 0,0 0 0,0 0 0,-1 0 0,25 3 0,35-1 0,44-1 0,117-3 0,-216 1 0,1 1 0,-1-1 0,1 0 0,-1 0 0,0 0 0,0 0 0,6-3 0,-12 3 0,0 0 0,0 0 0,-1 0 0,1 0 0,0 1 0,0-1 0,0 1 0,0 0 0,-5-1 0,-209 0 0,160 2 0,174-1-1365,-99 0-5461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2:02.8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24575,'3'0'0,"4"0"0,3 2 0,3 5 0,-1 3 0,-3 2 0,1 3 0,-2 1 0,0 1 0,-1 3 0,-1 0 0,-3 4 0,0-1 0,-3-1 0,1-2 0,-1-3-8191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21:25.3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1290 3308 24575,'0'2'0,"0"1"0,0-1 0,0 1 0,0 0 0,1-1 0,-1 1 0,1-1 0,0 1 0,-1-1 0,1 1 0,0-1 0,1 0 0,-1 1 0,0-1 0,1 0 0,-1 0 0,1 0 0,0 0 0,2 3 0,1-2 0,0-1 0,-1 1 0,1-1 0,0 1 0,0-1 0,1-1 0,-1 1 0,8 1 0,40 4 0,-1-2 0,1-2 0,72-5 0,-38 0 0,429 34-389,-107-2 114,542-26 783,-514-6-352,-184 3-156,278-3 0,-444-2 0,1-5 0,-1-4 0,100-27 0,-151 30 0,-1-1 0,-1-2 0,0-2 0,0-1 0,-2-1 0,0-2 0,-1-1 0,45-38 0,-62 43 0,0-1 0,-1 0 0,0-1 0,13-25 0,-6 9 0,-9 16 0,-1 0 0,0-1 0,-2 0 0,0 0 0,-1-1 0,-1 0 0,0 0 0,-2-1 0,0 0 0,1-23 0,9-512 0,-14 423 0,-6 0 0,-34-195 0,29 283 0,-1-1 0,-3 2 0,-2 0 0,-37-70 0,11 40 0,-85-112 0,33 66 0,41 54 0,2-2 0,-82-141 0,68 89 0,59 109 0,-1 0 0,0 1 0,-1 0 0,0 0 0,0 1 0,-1 0 0,0 0 0,0 1 0,-1 1 0,-17-8 0,-14-5 0,-63-18 0,-602-154 0,517 145 0,-429-66 0,-9 55 0,-113 46 0,458 13 0,216-3 0,-1 3 0,1 3 0,-111 22 0,-203 82 0,356-100 0,0 0 0,1 3 0,0 0 0,-41 28 0,-80 74 0,83-62 0,39-32 0,0 0 0,2 1 0,-34 44 0,-133 159 0,165-191 0,-28 55 0,14-23 0,21-34 0,1 0 0,1 1 0,2 0 0,2 1 0,0 0 0,3 1 0,-6 48 0,7 27 0,9 112 0,-2-188 0,3 10 0,2-1 0,2 1 0,14 46 0,-9-41 0,13 94 0,-23-109 0,1 1 0,1-1 0,2 0 0,2-1 0,1 0 0,19 43 0,-4-24 0,2-1 0,3-1 0,44 56 0,14-3 0,105 95 0,-188-192 0,63 59-18,3-2 1,2-4-1,3-3 0,3-3 0,1-4 1,121 53-1,-31-32-208,2-7 0,2-8 0,211 36 0,-129-43-1142,498 100 372,-606-113-3803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13:25.8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1 100 24575,'108'-5'12,"152"-27"0,18-1-284,889 5-3451,-997 28 3573,1843-1-1002,-983 2 622,-976-1-1858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2:53.8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159 1 24575,'-2'15'0,"-1"0"0,-1 0 0,-1-1 0,0 1 0,0-1 0,-2 0 0,-12 20 0,15-24 0,-12 18 0,2 2 0,0 0 0,3 1 0,0 0 0,2 0 0,2 1 0,-5 34 0,12-63-101,0 0-14,0 1 0,0-1 0,-1 0 0,1 1 1,-1-1-1,0 1 0,0-1 0,0 0 0,0 1 0,-4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3:16.9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1 221 24575,'733'-28'0,"516"-43"-3900,708-41-76,-1831 102 3661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2:54.2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 24575,'86'-2'0,"-43"0"0,-1 1 0,1 3 0,-1 1 0,77 16 0,-113-18-227,-1 1-1,0 0 1,0 1-1,0-1 1,7 5-1,1 4-6598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2:54.5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112 1 24575,'0'2'0,"0"8"0,0 3 0,0 6 0,-3 3 0,-3-1 0,-4 3 0,0-1 0,-1 2 0,-2 2 0,2-1 0,3-2 0,-1 0 0,-1-3 0,1-3 0,2-2 0,3-3-8191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2:54.9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2:55.3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24575,'-1'107'0,"3"109"0,2-195 0,-3-21 0,-1 0 0,0 0 0,0 1 0,0-1 0,0 0 0,0 0 0,1 1 0,-1-1 0,0 0 0,0 0 0,0 1 0,1-1 0,-1 0 0,0 0 0,0 0 0,1 0 0,-1 1 0,0-1 0,0 0 0,1 0 0,-1 0 0,0 0 0,1 0 0,-1 0 0,0 0 0,1 0 0,-1 0 0,0 0 0,0 0 0,1 0 0,0 0 0,0-1 0,0 0 0,0 0 0,0 0 0,1-1 0,-1 1 0,0 0 0,0-1 0,-1 1 0,1 0 0,0-1 0,0 1 0,-1-1 0,1 0 0,-1 1 0,1-1 0,-1 1 0,0-1 0,1-2 0,1-17-455,0 0 0,-1-22 0,-1 25-6371</inkml:trace>
  <inkml:trace contextRef="#ctx0" brushRef="#br0" timeOffset="1">34 163 24575,'2'-3'0,"0"0"0,0 0 0,1 0 0,-1 0 0,1 0 0,6-4 0,-2-1 0,-2 4 0,-1 1 0,1-1 0,0 1 0,0 0 0,0 0 0,0 1 0,1-1 0,-1 1 0,1 0 0,-1 1 0,1-1 0,0 1 0,-1 0 0,7 0 0,15 0 0,49 3 0,-33 0 0,-17-3 0,-15 0 0,-1 1 0,1 0 0,14 2 0,-23-1 0,1-1 0,-1 0 0,0 1 0,1 0 0,-1 0 0,0 0 0,0 0 0,0 0 0,0 0 0,0 0 0,0 1 0,0-1 0,0 0 0,0 1 0,-1 0 0,1 0 0,-1-1 0,1 1 0,-1 0 0,2 3 0,3 11 0,-2 0 0,1 1 0,-2-1 0,0 1 0,-1 0 0,0 0 0,-2 0 0,0 0 0,-4 31 0,-9 7-1365,11-44-5461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2:55.9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442 85 24575,'0'-4'0,"-1"0"0,1 1 0,0-1 0,-1 1 0,0-1 0,0 1 0,0 0 0,0-1 0,0 1 0,-1 0 0,0 0 0,1-1 0,-1 1 0,0 1 0,-1-1 0,1 0 0,0 0 0,-1 1 0,1-1 0,-1 1 0,0 0 0,0 0 0,0 0 0,0 0 0,0 1 0,0-1 0,-1 1 0,1 0 0,0 0 0,-1 0 0,1 0 0,-8 0 0,7 0 0,0 1 0,-1-1 0,1 1 0,0 1 0,-1-1 0,1 1 0,0-1 0,0 1 0,-1 0 0,1 1 0,0-1 0,0 1 0,0 0 0,0 0 0,1 0 0,-1 0 0,0 1 0,1-1 0,0 1 0,-1 0 0,1 0 0,0 0 0,1 1 0,-1-1 0,0 1 0,1-1 0,-2 5 0,-1 4 0,1 0 0,1 0 0,0 1 0,1-1 0,0 0 0,1 26 0,6 76 0,-5-113 0,1 1 0,-1 0 0,0 0 0,1 0 0,-1 0 0,1 0 0,-1-1 0,1 1 0,0 0 0,0-1 0,0 1 0,0 0 0,0-1 0,0 1 0,0-1 0,0 1 0,1-1 0,-1 0 0,0 1 0,1-1 0,2 1 0,-1 0 0,0-1 0,0 0 0,0 0 0,0 0 0,1-1 0,-1 1 0,0-1 0,0 1 0,1-1 0,-1 0 0,5-1 0,4-1 0,0 0 0,0-1 0,0-1 0,0 1 0,18-10 0,21-16 0,-1-1 0,51-43 0,-88 64 0,-9 6 0,0 1 0,0-2 0,0 1 0,0 0 0,-1-1 0,1 1 0,-1-1 0,0 0 0,0 0 0,0-1 0,2-4 0,-5 9 0,0 0 0,0-1 0,0 1 0,0 0 0,0 0 0,0 0 0,0-1 0,0 1 0,0 0 0,0 0 0,0 0 0,0-1 0,0 1 0,0 0 0,0 0 0,0 0 0,0 0 0,0-1 0,-1 1 0,1 0 0,0 0 0,0 0 0,0-1 0,0 1 0,0 0 0,0 0 0,-1 0 0,1 0 0,0 0 0,0 0 0,0-1 0,0 1 0,0 0 0,-1 0 0,1 0 0,0 0 0,0 0 0,0 0 0,-1 0 0,1 0 0,0 0 0,0 0 0,0 0 0,-1 0 0,1 0 0,0 0 0,0 0 0,0 0 0,-1 0 0,1 0 0,0 0 0,0 0 0,0 0 0,0 0 0,-1 0 0,1 0 0,0 1 0,0-1 0,0 0 0,0 0 0,-1 0 0,1 0 0,0 1 0,-12 6 0,3 4 0,2 1 0,-1 0 0,2 0 0,-1 0 0,2 1 0,0 0 0,-4 15 0,-4 6 0,7-17 0,-20 47 0,-24 91 0,40-118 0,-2-1 0,-1 0 0,-35 65 0,-70 93 0,49-86 0,-61 89 0,127-194 10,0 1 0,0-1 0,0 1 0,0-1 0,0 0 0,0 0 0,-1-1 0,1 1 0,-1-1 0,0 0 0,-5 3 0,8-5-45,0 0 1,0 1-1,0-1 1,0 0-1,-1 1 1,1-1-1,0 0 1,0 0-1,-1 0 1,1 0-1,0 0 1,0 0-1,0-1 0,-1 1 1,1 0-1,0 0 1,0-1-1,0 1 1,0-1-1,-1 1 1,1-1-1,0 0 1,0 1-1,0-1 1,0 0-1,0 0 1,1 0-1,-1 0 0,0 0 1,0 0-1,1 0 1,-1 0-1,0 0 1,1 0-1,-1 0 1,1 0-1,-1 0 1,1 0-1,0-1 1,-1 1-1,1 0 0,0-2 1,-4-15-6792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4:14.7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0 248 24575,'36'-18'0,"-6"2"0,46-17 0,42-2 0,155-25 0,-237 53 0,156-25-927,299-10 1,198 37-432,-481 7 957,-87-1-4178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4:25.9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1 180 24575,'0'-1'0,"0"0"0,1 0 0,-1 0 0,0 0 0,1 0 0,-1 0 0,1 1 0,-1-1 0,1 0 0,0 0 0,-1 0 0,1 0 0,0 1 0,0-1 0,-1 0 0,1 0 0,0 1 0,0-1 0,0 1 0,0-1 0,0 1 0,0-1 0,0 1 0,1-1 0,31-8 0,-25 7 0,392-65-260,8 34-214,-291 25 547,790-29-1952,-1 33 272,-834 4-2437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4:36.9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24575,'0'11'0,"27"643"0,-8-514 0,5 0 0,7-2 0,62 172 0,50 52 0,-97-264 0,89 146 0,-30-74 0,-38-59 0,113 146 0,-75-138 0,177 157 0,146 74 0,-221-204 0,-55-40 0,-5-4 0,157 126 0,-206-146 0,4-3 0,169 99 0,-213-144 0,0 1 0,85 38 0,-67-46 0,2-3 0,0-4 0,85 11 0,49 12 0,-182-35 0,305 85 0,422 153 0,-617-215 132,-18-4-1629,-108-23-5329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4:40.7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4157 47 24575,'-70'-8'0,"24"3"0,-929-17 0,665 24 0,224 2 0,-136 24 0,-29 2 0,-458-24 0,383-9 0,104 4 0,-249-3 0,384-4-146,0-5-1,-116-30 0,140 28-778,35 7-5901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4:41.1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1 169 24575,'148'0'0,"180"-23"0,34-29-874,231-30-377,-500 70-4815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3:22.7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4475 17 24575,'0'-1'0,"0"1"0,-1-1 0,1 0 0,0 1 0,0-1 0,-1 1 0,1-1 0,0 1 0,-1 0 0,1-1 0,-1 1 0,1-1 0,0 1 0,-1 0 0,1-1 0,-1 1 0,1 0 0,-1-1 0,1 1 0,-1 0 0,0 0 0,1-1 0,-1 1 0,1 0 0,-1 0 0,1 0 0,-2 0 0,-20-3 0,17 3 0,-68-3 0,0 2 0,-100 13 0,-145 36 0,128-17 0,-76 4 0,-136 22 0,381-53 0,1 1 0,0 1 0,1 1 0,0 0 0,0 1 0,0 1 0,1 1 0,0 1 0,-18 14 0,-4-1 0,-1-1 0,-1-3 0,0-1 0,-72 21 0,62-23 0,22-8 0,-53 9 0,58-14 0,-1 1 0,1 1 0,-30 12 0,-9 13 0,2 3 0,-71 51 0,-7 3 0,12-24 0,32-18 0,65-33 0,-37 11 0,43-16 0,0 1 0,1 1 0,-26 14 0,-18 19 0,35-20 0,-57 27 0,67-38 0,-1 1 0,2 1 0,-1 1 0,-31 30 0,-72 80 0,119-118 0,-25 31 0,2 0 0,-31 54 0,2-4 0,24-34 0,-34 69 0,42-63 0,-38 125 0,47-129 0,-46 127 0,58-165 0,-1 0 0,-15 26 0,-6 18 0,-27 60 0,11-26 0,-21 70 0,63-161 0,-6 13 0,0 0 0,1 1 0,1 0 0,-5 29 0,8-32 0,-1 0 0,-1-1 0,-8 19 0,8-22 0,1-1 0,0 1 0,0 0 0,2 0 0,-1 1 0,0 16 0,1-14 0,0 0 0,0 0 0,-2 0 0,0-1 0,-6 16 0,4-13 0,1-1 0,1 1 0,-4 25 0,-3 13-1365,8-44-5461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4:41.5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1 24575,'0'0'0,"0"0"0,-1 0 0,1 0 0,0 0 0,0 0 0,0 0 0,-1 0 0,1 0 0,0 0 0,0 0 0,0 0 0,-1 0 0,1 0 0,0 0 0,0 0 0,0 0 0,-1 0 0,1 0 0,0 0 0,0 0 0,0 1 0,0-1 0,-1 0 0,1 0 0,0 0 0,0 0 0,0 0 0,0 0 0,-1 1 0,1-1 0,0 0 0,0 0 0,0 0 0,0 0 0,0 1 0,0-1 0,0 0 0,0 0 0,-1 0 0,1 1 0,0-1 0,0 0 0,0 0 0,7 10 0,15 5 0,10-5 0,0-2 0,1-1 0,1-1 0,49 1 0,-53-4 0,655 12-1047,-491-17-6,-88 1-5038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4:45.9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1354 0 24575,'-12'1'0,"-1"0"0,0 1 0,1 0 0,0 1 0,-1 1 0,1 0 0,-14 7 0,-82 45 0,96-49 0,-420 229 0,332-178 0,-50 25 0,140-78 0,1 2 0,0 0 0,0 0 0,0 0 0,1 1 0,0 0 0,1 1 0,0 0 0,0 0 0,-10 18 0,-24 30 0,18-27 0,2 1 0,2 1 0,0 0 0,2 2 0,-17 48 0,2-8 0,15-34 0,11-23 0,-1-1 0,-10 18 0,7-16 0,0 0 0,1 1 0,1 0 0,1 1 0,1 0 0,1 0 0,1 0 0,0 1 0,1-1 0,2 1 0,0 33 0,0-19 0,-6 37 0,-1 32 0,7-10 0,3 106 0,7-136 0,3 0 0,28 90 0,-29-113 0,-1-11 0,1 0 0,1 0 0,22 37 0,57 78 0,5 11 0,-79-126 0,33 41 0,-26-38 0,162 207 0,-10-42 0,-130-149 0,-28-31 0,1 0 0,1-2 0,0-1 0,1 0 0,0-1 0,2-2 0,22 11 0,5-5 0,-35-13 0,0 0 0,23 12 0,-31-13 0,1-1 0,-1 0 0,1-1 0,0 1 0,0-2 0,-1 1 0,1-1 0,11 0 0,69-2 0,-34-2 0,-33 3 0,-1-1 0,0-1 0,0-1 0,1-1 0,24-8 0,-23 6 0,36-4 0,-35 7 0,36-10 0,-17 1 0,0 2 0,1 2 0,0 2 0,64-2 0,-67 7 0,78 10 0,-103-6 0,-1 0 0,0 1 0,1 0 0,-2 2 0,1-1 0,0 2 0,-1-1 0,20 15 0,-26-16 0,0-1 0,0 0 0,1-1 0,-1 0 0,1 0 0,8 2 0,21 8 0,-25-7 0,0 1 0,0 1 0,-1 0 0,15 13 0,-17-13 0,1 0 0,0-1 0,0 0 0,0-1 0,1 0 0,12 6 0,186 62 0,-197-69 0,0-1 0,1 0 0,0 0 0,-1-1 0,1-1 0,0 0 0,0-1 0,16 0 0,21-1 0,80 11 0,-83-7 0,80-3 0,-57-2 0,-52-1 0,0 0 0,0-2 0,-1 0 0,1 0 0,-1-2 0,20-9 0,15-5 0,-29 13 0,-9 4 0,0-2 0,-1 1 0,1-2 0,-1 0 0,0 0 0,-1-1 0,0-1 0,13-9 0,-20 13 0,0 0 0,0 1 0,0 0 0,0 0 0,1 1 0,-1-1 0,11-2 0,20-9 0,136-67 0,1-1 0,-164 76 0,0 0 0,0-1 0,0 0 0,12-14 0,-12 12 0,0 1 0,0 0 0,12-8 0,-18 14 0,1-2 0,-1 1 0,0 0 0,0-1 0,0 1 0,0-1 0,-1 0 0,1 0 0,-1 0 0,3-8 0,-2 6 0,0 0 0,0 1 0,0-1 0,1 1 0,5-7 0,38-41 0,19-19 0,-52 61 0,2 1 0,-1 0 0,1 1 0,1 0 0,0 1 0,0 1 0,19-5 0,129-37 0,-136 43 0,1 1 0,53-1 0,23-3 0,-40-4 0,-36 6 0,0 2 0,1 0 0,34 1 0,-54 3 0,0 0 0,0 0 0,0-1 0,0-1 0,13-5 0,34-6 0,97-11-1365,-141 21-5461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4:55.6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1746 1 24575,'-4'0'0,"1"1"0,0 0 0,0 0 0,0 1 0,0-1 0,0 1 0,0-1 0,1 1 0,-1 0 0,0 0 0,1 0 0,0 0 0,-3 4 0,-9 5 0,-111 83 0,-250 203 0,151-88 0,-15 35 0,221-224 0,-80 93 0,-6 0 0,63-72 0,-20 20 0,24-25 0,1 1 0,-46 63 0,19-18 0,41-56 0,2 0 0,1 2 0,-17 31 0,15-19 0,-26 61 0,43-89 0,0 1 0,0 0 0,1 1 0,1-1 0,1 0 0,-1 19 0,0 71 0,6 103 0,-3-194 0,1 0 0,1-1 0,0 0 0,0 0 0,1 1 0,9 15 0,39 57 0,-34-57 0,19 37 0,-16-8 0,-18-46 0,1 1 0,-1-1 0,2 0 0,-1 0 0,1-1 0,12 17 0,61 77 0,-64-82 0,0 1 0,-2 0 0,14 32 0,-6-11 0,9 23 0,-22-49 0,0 1 0,1-1 0,0-1 0,2 1 0,0-2 0,0 1 0,16 16 0,16 3 0,-33-29 0,0 2 0,0-1 0,0 1 0,14 18 0,-12-10 0,68 88 0,-68-92 0,-1-1 0,2 0 0,-1-1 0,1-1 0,1 1 0,17 8 0,-15-9 0,0 1 0,16 14 0,-23-17 0,1 0 0,0-1 0,0 0 0,0 0 0,1-1 0,0 0 0,0-1 0,16 5 0,37 0 0,-47-7 0,0-1 0,-1 2 0,23 6 0,-10-1 0,0-2 0,1-1 0,0-1 0,0-1 0,39-3 0,29 4 0,-37 4 0,-37-4 0,41 1 0,-32-4 0,-21 0 0,1 0 0,-1-2 0,1 1 0,-1-1 0,17-4 0,-25 4 0,-1 1 0,1-1 0,-1-1 0,1 1 0,-1 0 0,1 0 0,-1-1 0,0 0 0,0 1 0,0-1 0,0 0 0,0 0 0,0 0 0,0 0 0,-1 0 0,1-1 0,-1 1 0,1 0 0,-1-1 0,0 1 0,0-1 0,0 1 0,-1-1 0,1 0 0,0 1 0,-1-1 0,1-5 0,10-96 0,-10 95 0,0 1 0,-1 0 0,0-1 0,0 1 0,-1 0 0,0-1 0,0 1 0,-1 0 0,0 0 0,-1 0 0,-5-13 0,1 7 0,-1 0 0,-1 1 0,0 0 0,0 1 0,-16-16 0,5 9 0,0 1 0,-1 1 0,-25-16 0,10 12 0,26 16 0,0-1 0,0 0 0,1 0 0,-13-13 0,15 13 0,0-1 0,1 0 0,0-1 0,1 1 0,-1-1 0,2 0 0,-1-1 0,1 1 0,0-1 0,1 0 0,0 0 0,0 0 0,1 0 0,0 0 0,1-1 0,0 1 0,0 0 0,1-12 0,0-45 0,2-70 0,-1 132 0,0-1 0,0 1 0,1 0 0,0 0 0,-1 0 0,1 0 0,0 0 0,1 0 0,-1 0 0,1 0 0,0 1 0,0 0 0,0-1 0,0 1 0,0 0 0,1 1 0,-1-1 0,1 0 0,7-2 0,8-6 0,1 2 0,36-12 0,-45 17 0,7-1 0,-1 2 0,1 0 0,-1 0 0,1 2 0,0 0 0,31 4 0,-28-2 0,0 0 0,0-2 0,-1 0 0,36-7 0,-18 0 0,1 1 0,69-3 0,82 11 0,-76 1 0,-109-2 0,0 1 0,0-1 0,-1 1 0,1 0 0,0 1 0,-1-1 0,1 1 0,-1 0 0,0 0 0,7 4 0,39 33 0,-28-22 0,-17-13 0,0 0 0,1 0 0,-1 1 0,-1-1 0,1 1 0,-1 0 0,0 0 0,0 1 0,0-1 0,-1 1 0,1 0 0,-2 0 0,1 0 0,-1 1 0,0-1 0,0 0 0,0 1 0,-1-1 0,0 1 0,0 0 0,-1-1 0,0 1 0,0 0 0,-1-1 0,0 1 0,0 0 0,-2 7 0,-2 3 0,3-13 0,1 0 0,-1 0 0,1 1 0,0-1 0,0 1 0,1-1 0,-1 1 0,1 5 0,2-11 0,1 0 0,-1 0 0,0-1 0,0 1 0,0-1 0,-1 0 0,1 0 0,0 1 0,2-5 0,26-36 0,49-53 0,-34 43 0,-31 38 0,1 0 0,1 2 0,0-1 0,0 2 0,1 0 0,1 1 0,-1 1 0,2 1 0,-1 0 0,37-9 0,-2 10 0,-46 7 0,-1 0 0,1 0 0,-1-1 0,0 0 0,1 0 0,-1-1 0,0 0 0,0 0 0,0 0 0,0-1 0,0 0 0,10-7 0,-4 3 0,0 0 0,0 1 0,1 0 0,0 0 0,0 2 0,14-4 0,5-3 0,-8 4 0,1 0 0,0 2 0,0 0 0,30 0 0,101 3 0,-82 3 0,-67-1 0,-1 1 0,0-1 0,1 1 0,-1 1 0,0-1 0,0 1 0,0 0 0,0 1 0,0-1 0,0 1 0,-1 0 0,1 1 0,-1-1 0,0 1 0,0 0 0,0 0 0,-1 1 0,1-1 0,-1 1 0,4 5 0,-3-1 0,0-1 0,0 1 0,0 0 0,-1 0 0,0 0 0,-1 1 0,0-1 0,-1 1 0,1 0 0,-2 0 0,0 0 0,0 11 0,0 31 0,-3 93 0,0-134 0,0 0 0,0 0 0,-1 1 0,-1-2 0,0 1 0,0 0 0,-1-1 0,-1 0 0,1 0 0,-2 0 0,1-1 0,-1 0 0,-1 0 0,0-1 0,0 0 0,-18 14 0,-44 25 0,48-33 0,16-10 0,-1 1 0,1-1 0,-1-1 0,0 1 0,0-1 0,-1 0 0,1-1 0,-16 3 0,-80 17 0,73-14 0,1-1 0,-1-2 0,-37 2 0,37-5 0,-1 1 0,-29 8 0,32-5 0,-1-2 0,-46 2 0,-309-7 0,370 2 0,-1 1 0,0 0 0,1 1 0,-18 6 0,17-5 0,0 0 0,-1-1 0,-27 3 0,36-6 0,-1 1 0,0 1 0,1 0 0,0 0 0,-1 0 0,1 1 0,0 0 0,0 0 0,-7 5 0,-6 5 0,-32 25 0,44-31 0,1 0 0,-1 1 0,1 0 0,1 1 0,-1-1 0,1 1 0,1 0 0,0 0 0,0 1 0,1 0 0,0 0 0,0 0 0,1 0 0,-2 14 0,0 11 0,2 0 0,3 71 0,1-49 0,0-48 0,-1 0 0,2 0 0,0-1 0,0 1 0,0-1 0,1 1 0,0-1 0,1 0 0,0 0 0,0 0 0,0 0 0,1-1 0,0 0 0,1 0 0,0 0 0,0-1 0,0 0 0,1 0 0,9 6 0,-12-9 0,1 0 0,0-1 0,0 1 0,0-1 0,0 0 0,0-1 0,0 1 0,1-1 0,-1 0 0,11 0 0,61-2 0,-42-1 0,514 1 0,-537 0 0,0 0 0,0 0 0,0-2 0,-1 1 0,1-1 0,-1-1 0,0 0 0,12-6 0,84-53 0,-60 34 0,-25 15 0,-16 10 0,-1 0 0,1 0 0,0 1 0,0 0 0,0 0 0,0 1 0,1 0 0,10-3 0,-1 2 0,0-2 0,-1 1 0,0-2 0,18-9 0,-19 7 0,-1-1 0,0 0 0,14-14 0,17-12 0,-37 29 0,0 0 0,0-1 0,-1 0 0,0 0 0,0-1 0,-1 0 0,0 1 0,0-2 0,4-11 0,-2 7 0,1 0 0,12-18 0,-13 21 0,-1 0 0,-1-1 0,0 1 0,0-1 0,-1 0 0,5-21 0,13-28 0,-20 55 0,2 0 0,-1 1 0,0-1 0,1 1 0,0 0 0,4-4 0,18-20 0,-23 22 0,1 1 0,0-1 0,1 1 0,-1 0 0,1 0 0,0 1 0,0-1 0,1 1 0,-1 0 0,1 1 0,0-1 0,7-2 0,-4 2 0,1 2 0,0-1 0,-1 1 0,1 0 0,0 1 0,0 0 0,17 2 0,10-1 0,1-1 0,67-11 0,-84 8 0,0-1 0,0-1 0,-1-1 0,1-1 0,-1-1 0,25-15 0,61-36 0,39-25 0,-137 80 0,0-1 0,-1 0 0,0 0 0,-1-1 0,1 0 0,-1 0 0,0-1 0,-1 0 0,5-9 0,-3 3 0,-1 0 0,-1 0 0,0-1 0,5-27 0,11-32 0,-15 55 0,0-1 0,-2 1 0,0-1 0,2-22 0,-8-165 0,-18 94 0,17 102 0,-1 1 0,0-1 0,-1 1 0,0 0 0,-1 1 0,0-1 0,0 1 0,-1 1 0,-11-12 0,9 11 0,1-1 0,1 0 0,0 0 0,0 0 0,1-1 0,-9-20 0,11 18 0,0 1 0,-1-1 0,-1 1 0,1 0 0,-2 1 0,0-1 0,0 1 0,-1 0 0,0 1 0,-1 0 0,-18-16 0,-7-1 0,16 14 0,1-1 0,0 0 0,1-1 0,0-1 0,2-1 0,-25-34 0,-84-194 0,100 187 0,-22-46 0,35 82 0,2-1 0,1 0 0,-9-46 0,15 64 0,-7-45 0,5 28 0,-1 1 0,-9-29 0,6 30 0,-1 0 0,-1 1 0,-12-20 0,20 36 0,-32-51 0,-52-66 0,72 104 0,-2 0 0,0 1 0,-1 1 0,0 0 0,-1 1 0,0 0 0,-35-17 0,17 12 0,25 12 0,-1 0 0,1 0 0,-1 2 0,0-1 0,0 1 0,-1 1 0,1 0 0,-1 0 0,-21-1 0,-9 4 0,-1-3 0,1-2 0,1-1 0,-46-13 0,21 4 0,-130-13 0,118 24 0,-77 6 0,-65-3 0,202-2 0,1-1 0,0-1 0,0 0 0,0-1 0,-21-11 0,-33-11 0,14 7 0,34 12 0,-35-9 0,-123-13 0,140 24 0,-48-12 0,34 6 0,-9-6 0,48 14 0,0 0 0,-1 1 0,1 0 0,-34-2 0,-32 7-1365,68-1-5461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5:05.1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84 94 24575,'0'-2'0,"0"-5"0,0-3 0,-3-3 0,-3 1 0,-1 0 0,-2 1 0,-2 4 0,-2-1 0,-5 2 0,1 1-8191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5:05.6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161 0 24575,'2'47'0,"-1"-30"0,0-1 0,-1 1 0,-1-1 0,0 0 0,-5 19 0,4-28 9,0-1 1,-1 1-1,-1-1 0,1 0 0,-1 0 1,0 0-1,0 0 0,0-1 0,-1 0 0,0 0 1,0 0-1,-6 5 0,-6 1-504,1 1 0,-36 16 0,37-20-6331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5:06.1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24575,'0'3'0,"0"0"0,1 1 0,0-1 0,-1 0 0,1 0 0,0 0 0,0 0 0,1 0 0,-1 0 0,1 0 0,-1 0 0,1-1 0,0 1 0,0-1 0,0 1 0,1-1 0,-1 0 0,0 1 0,5 2 0,6 3 0,0 0 0,1 0 0,14 5 0,5 4 0,-21-9 0,-1 0 0,0 1 0,0 0 0,-1 1 0,0 0 0,0 0 0,-1 1 0,-1 1 0,13 21 0,-5-9 0,-10-14-91,-1-1 0,2-1 0,-1 1 0,1-1 0,1 0 0,0 0 0,0-1 0,0 0 0,1-1 0,0 0 0,0 0 0,0-1 0,1 0 0,14 5 0,-6-6-6735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5:53.0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35 259 24575,'-1'35'0,"-3"0"0,-7 36 0,4-35 0,-3 65 0,10-64 0,-2 15 0,3 0 0,13 94 0,-11-131 0,0 0 0,1 0 0,1 0 0,0 0 0,1-1 0,1 0 0,0 0 0,1-1 0,0 0 0,1 0 0,1-1 0,0 0 0,0 0 0,13 9 0,-17-16 0,1-1 0,-1 1 0,1-2 0,0 1 0,0-1 0,0 0 0,0 0 0,0-1 0,1 0 0,-1 0 0,1-1 0,-1 0 0,1 0 0,0-1 0,0 0 0,-1 0 0,1-1 0,10-1 0,11-5 0,-1-1 0,1-1 0,38-18 0,-21 9 0,-19 7 0,-1-1 0,1-1 0,-2-1 0,0-1 0,-1-2 0,0 0 0,40-39 0,-58 48 0,0 1 0,-1-1 0,0-1 0,0 1 0,-1 0 0,1-1 0,-2 0 0,3-10 0,17-79 0,-16 62 0,3-17 0,-3 0 0,0-56 0,-9-109 0,0 76 0,2 141 0,-3-36 0,-5 22 0,8 15 0,-1-1 0,1 1 0,0 0 0,-1 0 0,1 0 0,-1-1 0,1 1 0,-1 0 0,1 0 0,-1 0 0,1 0 0,-1 0 0,1 0 0,-1 0 0,1 0 0,-1 0 0,1 0 0,-1 0 0,1 1 0,-1-1 0,1 0 0,0 0 0,-1 0 0,1 0 0,-1 1 0,1-1 0,-1 0 0,1 1 0,0-1 0,-1 0 0,1 1 0,-3 3 0,0-1 0,1 1 0,0 0 0,0 0 0,0 0 0,0 0 0,1 0 0,-1 1 0,1-1 0,0 0 0,1 1 0,-1-1 0,1 1 0,0 8 0,-1 1 0,-17 587-156,19-429-1053,-1-158-5617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5:54.1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904 266 24575,'-1'-5'0,"0"-1"0,0 0 0,-1 0 0,1 1 0,-1-1 0,-1 1 0,1-1 0,-1 1 0,-6-9 0,-33-44 0,32 46 0,-1 0 0,0 0 0,-1 1 0,-1 0 0,1 1 0,-1 1 0,-1 0 0,0 0 0,0 2 0,-1 0 0,0 0 0,0 1 0,0 1 0,-1 1 0,0 0 0,0 1 0,0 1 0,0 0 0,-25 1 0,11 0 0,0 2 0,-33 5 0,52-5 0,1 2 0,-1-1 0,1 1 0,0 1 0,0 0 0,1 1 0,-1-1 0,1 2 0,-14 10 0,3 0 0,1 1 0,1 1 0,0 0 0,2 2 0,0 0 0,-24 40 0,23-27 0,0 0 0,3 1 0,0 1 0,-8 39 0,3 15 0,3 1 0,-5 182 0,18-214 0,-1-2 0,3 1 0,2-1 0,10 67 0,-10-114 0,1 1 0,0-1 0,1 0 0,0 0 0,0 1 0,1-2 0,0 1 0,1 0 0,0-1 0,0 0 0,0 0 0,1-1 0,1 1 0,-1-1 0,1-1 0,0 1 0,1-1 0,0 0 0,0-1 0,0 0 0,0 0 0,1-1 0,-1 0 0,1 0 0,0-1 0,13 3 0,1-1 0,1-1 0,-1-1 0,0-1 0,1-1 0,0-1 0,-1-1 0,1-1 0,-1-1 0,0-1 0,0-1 0,0-1 0,0-2 0,23-9 0,-7-2 0,1-1 0,-2-2 0,-1-2 0,-1-1 0,-1-1 0,36-37 0,-59 52 0,-1-1 0,0 1 0,-1-2 0,0 0 0,-1 0 0,0 0 0,-2-1 0,1-1 0,-2 1 0,0-1 0,0 0 0,-2-1 0,0 1 0,0-1 0,-2 0 0,0 0 0,0 0 0,-2 0 0,0 0 0,-1 0 0,0 0 0,-2 0 0,-7-28 0,-4 5 0,-2 2 0,-2 0 0,-1 1 0,-37-52 0,3 17 0,-64-67 0,92 113-195,-1 0 0,-1 2 0,-1 0 0,-1 2 0,0 1 0,-39-18 0,36 22-6631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5:59.5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72 24575,'0'0'0,"1"-1"0,-1 1 0,0-1 0,0 0 0,1 1 0,-1-1 0,0 1 0,1-1 0,-1 1 0,1-1 0,-1 1 0,0-1 0,1 1 0,-1-1 0,1 1 0,0 0 0,-1-1 0,1 1 0,-1 0 0,1-1 0,-1 1 0,1 0 0,0 0 0,-1-1 0,1 1 0,0 0 0,-1 0 0,2 0 0,22-3 0,-20 3 0,316-4 0,-177 6 0,4254-2-5230,-3680 26 4009,-209-1 1194,-169-27 3853,-275-3-2529,113-24 0,-3 0-1239,26 24-58,-134 6 0,84-9 0,-107 4-51,-30 4-168,0-2 0,1 1 0,-1-1 0,0-1 0,24-8 0,-23 4-6607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6:09.3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3030 9157 24575,'-7'-1'0,"-1"1"0,1-2 0,0 1 0,-12-5 0,-16-3 0,-74-2-11,-194 6-1,185 7-176,-105 5-773,1 11 0,-277 57 0,-441 83-173,918-155 1080,-28 5 749,-99 4 0,147-12-621,1 0 1,-1 0-1,0 0 1,1 0 0,-1 0-1,0-1 1,1 1-1,-1 0 1,0-1-1,1 1 1,-1-1-1,1 0 1,-1 0-1,0 1 1,1-1-1,0 0 1,-1 0-1,1 0 1,0 0-1,-1-1 1,1 1-1,0 0 1,0-1-1,0 1 1,0 0 0,0-1-1,0 1 1,1-1-1,-1 1 1,0-1-1,1 0 1,-1-2-1,0-4 11,1-1-1,-1 1 1,2 0 0,-1 0-1,4-15 1,1-8-160,-4-64 75,-3 0 0,-29-177 0,10 143 0,-35-279 0,16-417-725,41-5-437,1 356 888,-2-1521-436,-47 1375 2821,29 461-1356,-8-47-749,-14-208-7,48 81 1,-3 284 0,2 0 0,2 0 0,3 1 0,29-81 0,-13 59 0,34-137 0,-10 36 0,-48 152 0,-2 9 0,0 0 0,1 0 0,0 1 0,1-1 0,6-12 0,0 3 0,12-34 0,6-12 0,-17 42 0,0 0 0,-2-1 0,0 0 0,-2 0 0,-1 0 0,-1-1 0,3-29 0,-3 17 0,3 1 0,23-70 0,-17 65 0,14-74 0,-24 87 0,1 1 0,1-1 0,1 1 0,2 1 0,0-1 0,2 2 0,18-32 0,38-44 0,17-32 0,-66 103 0,2 0 0,0 1 0,2 1 0,1 1 0,1 1 0,1 1 0,2 1 0,0 2 0,1 0 0,1 2 0,1 1 0,1 1 0,65-26 0,-76 38 0,0 1 0,0 0 0,0 2 0,40-2 0,88 7 0,-52 1 0,424-3 0,-517 0 0,-1 0 0,0 0 0,0 0 0,0 0 0,0 0 0,0 0 0,1 1 0,-1-1 0,0 1 0,0-1 0,0 1 0,0 0 0,0 0 0,0 0 0,0 0 0,-1 0 0,1 0 0,0 1 0,-1-1 0,1 1 0,1 1 0,-1 0 0,-1 1 0,1-1 0,-1 1 0,0-1 0,0 1 0,-1 0 0,1-1 0,-1 1 0,0 0 0,1 0 0,-2 5 0,-2 30 0,-1-1 0,-1 0 0,-13 41 0,-40 111 0,29-101 0,-5 23 0,5 1 0,5 1 0,-16 205 0,32 30 0,-4 70 0,-12-124 0,-18 467 0,44 684 0,-3-776 0,9-459 0,0-3 0,-7-109 0,4 1 0,28 150 0,-19-176 0,3 15 0,43 135 0,-44-187 0,1-1 0,38 58 0,-29-52 0,25 56 0,33 91 0,42 95 0,134 280 0,-132-274 0,-52-115 0,-75-172 0,18 43 0,3-1 0,1 0 0,2-2 0,35 46 0,-42-65 0,-2 1 0,-1 0 0,-1 1 0,14 37 0,-8-19 0,23 41 0,-24-50 0,-2 2 0,26 75 0,-38-91 0,2 0 0,0 0 0,1 0 0,1-1 0,22 36 0,-14-31 0,-2 0 0,25 55 0,-36-66-1365,-1-2-5461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3:26.4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24575,'3'0'0,"4"0"0,5 0 0,5 0 0,1 2 0,1 2 0,0 2 0,-1 4 0,3 2 0,-1 2 0,1-1 0,-5-4-8191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6:21.7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4999 24575,'-1'-1'0,"0"1"0,1-1 0,-1 1 0,0-1 0,0 1 0,0-1 0,0 1 0,1-1 0,-1 0 0,0 1 0,1-1 0,-1 0 0,1 0 0,-1 0 0,0 1 0,1-1 0,0 0 0,-1 0 0,1 0 0,0 0 0,-1 0 0,1 0 0,0 0 0,0 0 0,0 0 0,0 0 0,0-1 0,-3-34 0,3 32 0,1-184 0,2 157 0,1 1 0,1 1 0,1-1 0,13-34 0,19-53 0,44-239 0,-61 155 0,-6 91 0,-11 64 0,3 1 0,22-80 0,-16 79 0,-8 26 0,2 0 0,9-23 0,27-32 0,-30 55 0,0-1 0,15-37 0,36-133 0,-59 180 0,0 1 0,1 0 0,0 0 0,13-14 0,11-18 0,-28 38 0,1 0 0,1 1 0,-1-1 0,0 1 0,1 0 0,0 0 0,0 0 0,0 1 0,0-1 0,0 1 0,0 0 0,1 0 0,-1 0 0,1 1 0,5-2 0,14-3 0,42-4 0,-32 6 0,-27 2 0,0 0 0,0 0 0,0-1 0,0 0 0,0-1 0,0 1 0,9-8 0,-8 6 0,0 0 0,0 0 0,1 1 0,10-4 0,-4 5 0,-1 0 0,1 1 0,0 1 0,0 0 0,29 3 0,-33 0 0,1-2 0,0 1 0,0-1 0,0-1 0,-1 0 0,1-1 0,0 0 0,-1-1 0,0 0 0,16-7 0,-19 5 0,0-1 0,-1-1 0,0 0 0,0 0 0,0 0 0,-1-1 0,6-8 0,5-6 0,-7 12 0,-1-1 0,-1 0 0,0-1 0,0 1 0,-1-1 0,-1-1 0,0 1 0,0-1 0,-2-1 0,1 1 0,1-14 0,2-20 0,-1 2 0,1 1 0,22-64 0,-22 84 0,3-1 0,-1-1 0,-2 0 0,0-1 0,-2 1 0,-1-2 0,2-35 0,0-33 0,1-2 0,-9-424 0,1 511 0,1 0 0,0 0 0,1 0 0,0 0 0,1 0 0,0 0 0,1 1 0,0-1 0,1 1 0,9-16 0,4-2 0,2 2 0,28-31 0,-33 40 0,-4 4 0,1 1 0,0 1 0,23-18 0,2-7 0,-13 12 0,-22 22 0,0 0 0,1 1 0,-1-1 0,1 0 0,-1 1 0,1 0 0,0 0 0,0-1 0,0 2 0,0-1 0,0 0 0,-1 1 0,1-1 0,0 1 0,1 0 0,-1 0 0,5 0 0,3 2 0,1 0 0,-1 1 0,15 5 0,19 5 0,-16-9 0,0 2 0,33 11 0,-52-13 0,1 0 0,-1 1 0,0 0 0,0 0 0,-1 1 0,0 1 0,0-1 0,16 16 0,-8-6 0,0-2 0,1-1 0,1 0 0,29 15 0,-30-18 0,-8-5 0,0-1 0,0 0 0,13 3 0,13 5 0,-17-6 0,1-1 0,0-1 0,0 0 0,37 1 0,-17-1 0,-23-3 0,0 0 0,0-1 0,-1-1 0,1-1 0,-1 0 0,1-1 0,-1 0 0,0-2 0,0 0 0,0-1 0,-1 0 0,0-1 0,0-1 0,0 0 0,15-13 0,21-13 0,-29 21 0,-1-1 0,-1-1 0,-1-1 0,21-20 0,33-37 0,-39 30 0,56-93 0,-54 79 0,-11 19 0,-12 20 0,19-37 0,-27 46 0,1 1 0,0-1 0,0 1 0,1 0 0,14-13 0,-12 12 0,0 0 0,-1-1 0,10-13 0,11-23 0,60-70 0,-57 85 0,-24 25 0,-1-1 0,0-1 0,0 1 0,10-15 0,-10 13 0,1 1 0,-1-1 0,2 1 0,0 1 0,0-1 0,0 2 0,0-1 0,1 1 0,20-9 0,-15 8 0,-1-1 0,0 0 0,-1-2 0,15-11 0,-22 17 0,0 0 0,1 0 0,-1 1 0,1 0 0,0 1 0,0-1 0,0 1 0,0 0 0,1 1 0,-1 0 0,0 0 0,11 0 0,37-7 0,188-49 0,-190 48 0,0 2 0,1 2 0,103 5 0,-149 0 0,0 1 0,0 0 0,0 1 0,-1 0 0,1 0 0,-1 1 0,0 0 0,1 0 0,-1 0 0,-1 1 0,1 0 0,0 1 0,-1 0 0,0-1 0,0 2 0,-1-1 0,1 1 0,-1 0 0,0 0 0,5 10 0,63 108 0,-67-115 0,0 1 0,-1 0 0,0 0 0,-1 0 0,0 0 0,0 1 0,3 17 0,9 18 0,-2-9 0,18 43 0,-25-58 0,1-1 0,16 30 0,-7-16 0,-12-23 0,0-1 0,1 0 0,0-1 0,1 0 0,10 13 0,-13-19 0,0 0 0,0-1 0,0 0 0,0 0 0,0 0 0,1 0 0,-1-1 0,1 0 0,0 0 0,-1 0 0,1 0 0,0-1 0,0 0 0,0 0 0,8 0 0,50 3-12,1-3 0,0-4-1,0-1 1,81-18-1,244-74-1720,-287 68 829,74-19-4588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6:27.3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2089 1 24575,'-1973'0'-3605,"1858"0"-981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6:35.3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1863 0 24575,'-8'8'0,"-1"-1"0,0-1 0,0 0 0,0 0 0,-1-1 0,0 0 0,0 0 0,-20 5 0,-6-1 0,-49 6 0,36-8 0,-93 14 0,-182 3 0,-146-24 0,226-3 0,150 4 0,18 1 0,-106-12 0,149 4-1365,9-1-5461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6:36.4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1935 0 24575,'-3'0'0,"-6"0"0,-10 0 0,-11 0 0,-13 0 0,-19 0 0,-27 3 0,-28 3 0,-23 4-1528,-19 6 1528,-15-1 0,-4-1 0,-6-2 0,-5-2-2436,0-3 2436,-1-3 0,31-2-4227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6:53.8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0 132 24575,'0'1'0,"1"0"0,-1 0 0,1 0 0,-1 0 0,1 0 0,-1 0 0,1 0 0,0 0 0,-1 0 0,1 0 0,0 0 0,0 0 0,0 0 0,-1-1 0,1 1 0,0 0 0,0-1 0,0 1 0,0-1 0,1 1 0,-1-1 0,2 1 0,30 10 0,-29-10 0,40 7 0,1-1 0,0-3 0,0-2 0,51-3 0,-28 0 0,812-33-1289,-113 1 242,-525 30 1020,612-11 62,-729 7 1743,33-1-1228,713 8-550,-750-9 0,6 1 0,941 8 0,-720-16 0,-52 1 0,508 14 0,-36 0 0,-368-15 0,83 0 0,313 17-1365,-781-1-5461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7:03.4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35 24575,'49'-2'0,"61"-11"0,16-1 0,436 9 0,-316 7 0,32 11 0,-224-9 0,-18 0 0,64 16 0,-70-12 0,1-2 0,0-1 0,32 1 0,501-7 0,-555 2 0,0 0 0,0 1 0,0 0 0,0 1 0,-1 0 0,1 0 0,12 7 0,25 9 0,-21-13 0,0 0 0,1-1 0,46 2 0,81-8 0,-59-1 0,12 3 0,113-3 0,-22-29 0,-142 19 0,2 2 0,82-2 0,1083 12 0,-509 1 0,-289-26 0,-29 0 0,3 26 0,-327 7 0,-6 0 0,142 17 0,-140-14 0,87 3 0,63-2 0,114-5 0,0 0 0,-98 26 0,-138-17 0,141 7 0,55-41 0,-23 0 0,1332 20 0,-1177-29 0,-220 8 0,220 14 0,-234 7 0,-111-1 0,219-7 0,-229 1 0,-1-2 0,93-24 0,-112 22 0,0 3 0,1 1 0,0 3 0,68 5 0,-12-1 0,92 0 0,201-4 0,-386 1-273,0 0 0,-1-1 0,1 0 0,12-5 0,-6 1-6553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7:07.0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0 295 24575,'64'-15'0,"237"11"0,-115 6 0,284-28 0,-100 2 0,-96 1 0,84-2 0,-330 26 0,6 0 0,1-2 0,62-9 0,-55 5 0,0 1 0,1 2 0,51 5 0,-7-1 0,-5-2 0,263 10 0,-55-2 0,-184-9 0,120 15 0,-45 2 0,248-12 0,-220-7 0,143 2 0,371 3 0,-628 4 0,140 28 0,-139-17 0,137 7 0,-188-23 0,353 17 0,-139 24 0,-55-7 0,37 3 0,-183-32 0,98-2 0,12 2 0,-38 17 0,1 1 0,-89-20 0,109 7 0,193-12 0,-316 0 0,-1-2 0,0-1 0,41-12 0,-39 8 0,0 2 0,56-5 0,-65 9 0,1 0 0,0-2 0,-1 0 0,28-11 0,8-1 0,-6 7 0,0 1 0,1 3 0,51 1 0,30-2 0,11-10 0,172-7 0,-281 22 0,0-2 0,43-10 0,37-3 0,203-12 0,-37 1 0,67-7 0,-152 13 0,108 16 0,-167 7 0,513-2 0,-627-1 0,-1-2 0,1 0 0,0-1 0,25-9 0,-25 6 0,0 1 0,1 2 0,44-4 0,473 9 0,95-2 0,-537 0 0,0-5 0,0-4 0,158-37 0,-143 16 0,131-17 0,-152 43-1365,-76 5-5461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7:20.4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1 214 24575,'93'1'95,"928"-25"-828,-273-44 733,-338 28 0,-147 14 0,541-30 0,431 58 0,-467 23 0,-494-14 0,-149-7 56,569 4 526,-682-9-582,1-1 0,0 0 0,-1-1 0,1-1 0,-1 0 0,19-9 0,-7 4 0,-13 5-123,0 2 0,1-1-1,-1 2 1,1-1 0,-1 2-1,23 0 1,-27 1-379,9-1-6324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7:31.7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1 24575,'0'0'0,"-1"0"0,1 0 0,-1 0 0,1 0 0,0 0 0,-1 0 0,1 0 0,0 0 0,-1 0 0,1 0 0,0 0 0,-1 0 0,1 1 0,0-1 0,-1 0 0,1 0 0,0 0 0,-1 1 0,1-1 0,0 0 0,0 0 0,-1 1 0,1-1 0,0 0 0,0 1 0,0-1 0,-1 0 0,1 1 0,0-1 0,0 0 0,0 1 0,0-1 0,0 0 0,0 1 0,0-1 0,0 0 0,0 1 0,-1-1 0,2 1 0,-1-1 0,0 1 0,0 0 0,0 0 0,0 0 0,1 0 0,-1 0 0,0 0 0,1 0 0,-1 0 0,1-1 0,-1 1 0,1 0 0,-1 0 0,1 0 0,-1-1 0,1 1 0,0 0 0,1 0 0,10 7 0,1-1 0,-1 0 0,2-1 0,25 9 0,62 12 0,-97-26 0,122 22-257,188 11-1,-228-26-401,990 56-2146,-822-52 1504,1498 13-2016,-1484-26 3111,145-13 136,-317 5 616,-1-4 0,117-33 0,-141 26-1502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7:33.7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1 131 24575,'403'2'-154,"564"-7"-431,-281-52 585,-258 13 0,261 32 601,-425 14-463,-88 6-138,-4 1 0,85-7 0,443-5 0,-534-5 0,75-1 0,60 1 0,-3 0 0,1054 8 0,-1287 9 0,-1-1 0,82-8-1365,-130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3:26.8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268 1 24575,'-2'0'0,"-5"0"0,-3 0 0,-2 0 0,-6 5 0,-4 5 0,-5 7 0,0 2 0,2 1 0,2 3 0,2-3 0,5-1 0,2-2 0,1-1 0,3 0 0,3-1 0,-1 1 0,2-3-8191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7:37.7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 1 24575,'-14'71'0,"8"-11"0,-7 150 0,14 593 0,0-775 0,1 0 0,1-1 0,1 1 0,2-1 0,1 1 0,1-2 0,1 1 0,1-1 0,21 37 0,-23-49 0,0 1 0,1-2 0,1 1 0,0-1 0,1-1 0,1 0 0,-1 0 0,2-1 0,0-1 0,0 0 0,1 0 0,0-2 0,0 0 0,1 0 0,0-1 0,1-1 0,19 5 0,18-3 0,0-2 0,0-2 0,94-6 0,-100 1 0,238-24 0,-1 1 0,323 21 45,30-1-620,-403-2 472,396-18 100,-165-4 3,455-32 0,-436-3 634,-233 26-632,-56 11-2,278-2 0,-347 30 0,344-3 0,-286-15 0,47-1 0,-58 19 0,153-3 0,-205-7 0,57 0 0,-99 7 0,-21 0 0,0 3 0,78 11 0,261 49 0,-180-40 0,-159-20 0,110-11 0,-4 0 0,-151 8 0,1 0 0,21-5 0,24-3 0,37 10 0,38-2 0,-103-3 0,-1-2 0,1-1 0,40-16 0,-41 13 0,8 1 0,1 1 0,0 1 0,1 3 0,-1 1 0,60 4 0,-57-1 0,164 7 0,-174-4 0,0 2 0,0 1 0,-1 2 0,41 15 0,-54-19-10,0 1-1,0-2 1,0-1-1,1 0 1,-1-1 0,0-1-1,25-3 1,13 1-1272,-42 2-5544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7:39.3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85 24575,'396'1'100,"536"-3"-1534,-1-27-2958,652-25 3952,-1465 53 334,168 4-190,-233 1 1431,0 2-1,-1 2 0,67 19 1,-81-9 566,-34-16-1664,1 1-1,0 0 1,-1-1 0,1 0-1,0 0 1,0-1-1,0 0 1,9 2-1,223-1 29,-122-4-1495,-97 2-5396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7:53.2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3 24575,'-1'0'0,"1"0"0,-1 0 0,1 1 0,-1-1 0,1 0 0,-1 0 0,1 0 0,-1 1 0,1-1 0,0 0 0,-1 1 0,1-1 0,-1 0 0,1 1 0,0-1 0,-1 1 0,1-1 0,0 1 0,0-1 0,-1 0 0,1 1 0,0-1 0,0 1 0,0-1 0,-1 1 0,1-1 0,0 1 0,0 0 0,0-1 0,0 1 0,0-1 0,0 1 0,0-1 0,0 1 0,0-1 0,0 1 0,1-1 0,-1 1 0,0-1 0,0 1 0,0-1 0,1 1 0,-1-1 0,0 1 0,0-1 0,1 0 0,-1 1 0,0-1 0,1 1 0,-1-1 0,1 0 0,-1 1 0,1-1 0,9 5 0,1-1 0,0 0 0,0-1 0,0 0 0,20 2 0,-8-1 0,76 12 0,103 3 0,105-10 0,-231-8 0,1363 4-1132,-782-7 790,-32-48 928,-23 0 44,-533 49-464,365 4-74,-335 5-92,42 1 0,-115-7-1365,-16 2-5461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8:01.5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 24575,'1'-1'0,"-1"0"0,0 1 0,0-1 0,0 1 0,1-1 0,-1 0 0,0 1 0,1-1 0,-1 1 0,1-1 0,-1 1 0,0-1 0,1 1 0,-1 0 0,1-1 0,0 1 0,-1-1 0,1 1 0,-1 0 0,1-1 0,-1 1 0,1 0 0,0 0 0,-1 0 0,1-1 0,0 1 0,-1 0 0,2 0 0,21-3 0,-19 3 0,347-4 5,-188 6-133,1811-2-3458,-1839 0-896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8:04.3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1 267 24575,'12'-6'0,"1"1"0,1 1 0,-1 0 0,0 1 0,21-2 0,1-1 0,307-49-2900,490-16 0,354 61-2026,-820 12 4135,329 1 62,1175-3 1793,-1020-56 439,-568 31-1408,-277 24-119,321-20 1486,-109 26 5567,-190 0-6857,-1 1-1,1 1 1,-1 2 0,0 1-1,44 23 1,-51-25-85,20 10-87,0-1 0,1-3 0,1-1 0,0-2 0,1-2 0,59 6 0,202-11 0,-45-3 0,-210 4 0,59 14 0,2 0 0,327 18 0,37 5 0,-75 23 0,-296-46 0,-18-7 0,117 2 0,86-15 0,-116-2 0,1755 3 0,-1615-17 0,-10 0 0,-154 17 0,324-11 0,-398 7-1365,-57 4-5461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8:06.0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1093 214 24575,'0'763'0,"1"-757"0,-1 0 0,-1 0 0,1 0 0,-1 1 0,0-1 0,-1 0 0,0 0 0,-4 11 0,4-15 0,1 1 0,-1-1 0,0 1 0,1-1 0,-1 0 0,-1 0 0,1 0 0,0 0 0,0 0 0,-1 0 0,1-1 0,-1 1 0,1-1 0,-1 0 0,0 1 0,0-1 0,1-1 0,-1 1 0,0 0 0,-5 0 0,-292 58 0,-149 14 0,417-67 0,1 2 0,-38 15 0,41-13 0,26-10 0,0 1 0,0-1 0,1 0 0,-1 1 0,0-1 0,0 0 0,0 0 0,0 0 0,0-1 0,1 1 0,-1 0 0,0-1 0,0 1 0,1-1 0,-1 1 0,0-1 0,0 0 0,1 0 0,-1 0 0,1 0 0,-1 0 0,1 0 0,-1 0 0,1-1 0,0 1 0,0 0 0,-1-1 0,1 1 0,0-1 0,0 1 0,-1-4 0,-4-7 0,0 0 0,1-1 0,-6-20 0,0 1 0,6 18 0,0-1 0,0 1 0,1-1 0,1 0 0,-2-31 0,6-81 0,1 54 0,-2-578 0,-1 648 0,1-1 0,1 0 0,-1 0 0,0 0 0,1 1 0,0-1 0,0 0 0,0 1 0,0-1 0,0 0 0,1 1 0,0 0 0,-1-1 0,1 1 0,4-4 0,-3 4 0,1-1 0,0 1 0,0 0 0,0 1 0,0-1 0,1 1 0,-1 0 0,1 0 0,-1 0 0,1 1 0,6-2 0,52-10 0,0 2 0,71-2 0,-10 1 0,76-4 0,207 11 0,-249 6 0,-156-1 0,1 0 0,0 0 0,-1 0 0,1 0 0,-1 1 0,1-1 0,0 1 0,-1-1 0,1 1 0,-1 0 0,1 0 0,-1 0 0,0 1 0,1-1 0,-1 0 0,0 1 0,3 2 0,-3-1 0,0 0 0,0 0 0,-1 0 0,1 0 0,-1 0 0,0 0 0,0 0 0,0 1 0,0-1 0,0 0 0,-1 1 0,1-1 0,-1 4 0,1 231 0,-4-110 0,2-57-455,-2-1 0,-15 81 0,12-123-6371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9:00.1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36 24575,'583'24'35,"-67"0"-434,1133-21-2097,-839-5 1857,575-33 121,-1144 26 485,795 2 3257,-612 9-2398,1091-2-826,-1221 16 0,11 1 0,-150-17 0,214-4 0,-266-2 0,158-30 0,-213 27 0,1 2 0,0 3 0,-1 1 0,78 7 0,-67 3 0,-29-3 0,43 1 0,122-6-1365,-181 1-5461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9:06.8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1 108 24575,'240'9'0,"10"-1"0,-150-9 0,40-1 0,203 24 0,118 11 0,3-36 0,-450 2 0,424-40 0,-168 10 0,213 4 0,-475 27 0,37-1 0,1-2 0,82-15 0,-98 10 0,1 2 0,0 1 0,0 1 0,34 1 0,-4 3 0,313 11 0,-1-4 0,-241-8 0,-70-2 0,65-11 0,-65 6 0,66 0 0,-79 2-1365,-36 3-5461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9:08.8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24575,'5'3'0,"1"-1"0,0 1 0,-1-1 0,1 0 0,0 0 0,1 0 0,-1-1 0,0 0 0,0 0 0,8-1 0,4 3 0,276 29 0,-66-10 0,134 3 0,3-26 0,-125-2 0,87 1 0,352 5 0,-608 1 0,1 4 0,69 16 0,139 45 0,-189-45 0,40 10 0,1-5 0,230 19 0,301-42 0,-371-9 0,330-9 0,2-5 0,-101 14 0,-106 2 0,-298-7 0,209-44 0,-92 10 0,-94 21 0,245-30 0,-378 50 0,336-20 0,-305 20-341,0-2 0,0-2-1,45-12 1,-72 14-6485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0:06.4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8144 2280 24575,'-335'29'0,"197"-13"0,-765 50-1843,283-18 1641,388-27 91,-275 45 43,-51 4 74,-844-30-989,934-36 800,113 12 1650,-67 0 450,371-14-1917,-81 13 0,8 1 0,76-10 0,-81 21 0,-9 2 0,45-13 0,-47 5 0,66-15 0,-67 3 0,18-8 0,-175-3 0,283 0 0,0-1 0,0-1 0,0 0 0,0 0 0,1-2 0,-23-11 0,15 7 0,-36-12 0,17 11 0,1-1 0,1-2 0,0-2 0,-62-36 0,76 33 0,2-1 0,0-2 0,2 0 0,0-2 0,-18-26 0,28 36 0,9 12 0,-13-18 0,-26-41 0,37 54 0,0-1 0,1 0 0,0 1 0,0-1 0,1-1 0,0 1 0,0 0 0,1 0 0,0-15 0,4-71 0,5 0 0,4 0 0,29-114 0,-32 159 0,5-89 0,3-20 0,15 16 0,-18 90 0,-3-1 0,-1-1 0,3-81 0,-12 98 0,2-1 0,2 1 0,1 0 0,23-71 0,-4 36 0,50-99 0,-65 153 0,0 1 0,2 0 0,0 0 0,1 1 0,0 1 0,2 0 0,-1 0 0,26-17 0,15-7 0,73-39 0,-65 42 0,-5 6 0,121-46 0,-89 41 0,-53 22 0,59-14 0,-57 21 0,-1 1 0,1 3 0,78 4 0,-34 0 0,978-2 0,-844-8 0,-7 0 0,1776 8 0,-1896 4 0,100 18 0,-104-10 0,119 1 0,-174-12 0,34 5 0,25 2 0,86 1 0,-62-2 0,272 41 0,-251-26 0,146 5 0,-54-10 0,-10-1 0,-176-16 0,-31-1 0,1 0 0,-1 1 0,1 1 0,-1 0 0,1 0 0,-1 1 0,0 1 0,14 4 0,-4 0 0,1-1 0,0 0 0,0-2 0,1 0 0,-1-2 0,30 1 0,-15-1 0,37 7 0,-33 3 0,-32-9 0,1 0 0,0-1 0,-1 0 0,19 2 0,54-5 0,-56 0 0,-1 0 0,1 2 0,-1 1 0,1 1 0,39 9 0,-61-11-124,-1 0 0,1 0 0,0 0 0,-1 1 0,0-1 0,1 1-1,-1-1 1,0 1 0,0 0 0,4 3 0,2 6-6702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3:27.4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24575,'3'0'0,"3"0"0,4 0 0,3 0 0,2 3 0,-2 3 0,0 2 0,1 1 0,0-1 0,-2 2 0,0-2 0,0 4 0,1 3 0,2-2 0,0-2 0,-2-4-8191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0:34.8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24575,'0'3'0,"0"3"0,0 4 0,3 0 0,3 1 0,4 2 0,6 1 0,2-2 0,-1 0 0,-1-2 0,-3 0 0,-2-2 0,-1 1 0,-1-2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1:25.4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2622 37 24575,'-4'0'0,"-1"1"0,1-1 0,-1 1 0,1 0 0,-1 0 0,1 1 0,0 0 0,0-1 0,-1 1 0,-6 5 0,-39 32 0,14-10 0,6-10 0,0-1 0,-2-1 0,0-2 0,0-1 0,-2-2 0,1-1 0,-1-2 0,-46 7 0,8-3 0,-310 47 0,346-54 0,0 2 0,0 1 0,-51 21 0,34-11 0,25-9 0,-7 3 0,-2-2 0,-71 13 0,20-18 0,-109-7 0,68-1 0,-301 2 0,424-1 0,0 0 0,0 0 0,0 0 0,0-1 0,0 0 0,0 0 0,0 0 0,0-1 0,1 0 0,-1 0 0,1-1 0,0 1 0,0-1 0,0 0 0,1 0 0,-1-1 0,1 1 0,0-1 0,0 0 0,1 0 0,0-1 0,-1 1 0,2-1 0,-1 1 0,1-1 0,0 0 0,-3-10 0,5 13 0,-3-8 0,1 1 0,-1-1 0,-1 1 0,1 0 0,-9-15 0,10 22 0,0 0 0,0 1 0,-1-1 0,1 1 0,-1-1 0,1 1 0,-1 0 0,0 0 0,0 0 0,0 0 0,0 1 0,0-1 0,0 1 0,0 0 0,0 0 0,-1 0 0,1 0 0,0 0 0,-1 1 0,1-1 0,-5 1 0,2 0 0,0-1 0,0-1 0,0 1 0,0-1 0,0 0 0,0 0 0,1 0 0,-1-1 0,1 0 0,-1 0 0,1-1 0,-8-7 0,-4-4 0,1-1 0,-16-21 0,21 23 0,4 5 0,15 15 0,14 17 0,-8-5 0,2-1 0,0 0 0,1 0 0,35 25 0,83 46 0,-93-63 0,63 33 0,-63-36 0,76 52 0,-110-68 0,1-1 0,-1 0 0,1 0 0,0-1 0,1 0 0,-1 0 0,1-1 0,-1 0 0,15 1 0,6 0 0,54-1 0,-50-3 0,36 4 0,17 4 0,124-5 0,-122-4 0,-63 1 0,0-2 0,0-2 0,-1 0 0,45-13 0,-46 8 0,38-22 0,-41 20 0,0 1 0,27-9 0,-5 5 0,-1-1 0,0-2 0,43-25 0,157-83 0,-12 15 0,-195 90 0,0 0 0,45-38 0,-19 15 0,-54 40 0,-10 12 0,-10 11 0,-4-2 0,-1-1 0,0-1 0,-2 0 0,0-2 0,0 0 0,-1-1 0,-31 13 0,-168 59 0,137-57 0,-75 37 0,88-35 0,-97 29 0,79-39 0,-119 11 0,89-15 0,-143 22 0,223-34-682,-67-1-1,89-3-6143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9:27.3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526 1 24575,'-2'0'0,"0"0"0,0 0 0,1 0 0,-1 0 0,0 0 0,0 0 0,1 1 0,-1-1 0,0 1 0,0-1 0,1 1 0,-1 0 0,0-1 0,1 1 0,-1 0 0,1 0 0,-1 0 0,1 0 0,0 1 0,-1-1 0,1 0 0,0 0 0,0 1 0,0-1 0,0 1 0,0-1 0,-1 3 0,0 2 0,0 0 0,1 1 0,0-1 0,0 1 0,1-1 0,0 10 0,0-14 0,-2 38 0,-2 0 0,-17 76 0,-35 73 0,44-151 0,-34 117 0,-36 106 0,28-116 0,-62 271 0,95-314 0,-27 154 0,39-170 0,4 0 0,8 94 0,-1-40 0,-2-115-75,-1-12-248,1 1 1,0-1-1,4 18 1,-1-17-6504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9:28.6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24575,'0'2'0,"0"0"0,0 0 0,1 0 0,-1 0 0,1 0 0,0 0 0,-1 0 0,1 0 0,0 0 0,0 0 0,0-1 0,0 1 0,1 0 0,-1-1 0,0 1 0,1-1 0,-1 1 0,1-1 0,-1 1 0,1-1 0,0 0 0,0 0 0,-1 0 0,1 0 0,0 0 0,3 1 0,6 1 0,0 1 0,0-2 0,20 3 0,-20-3 0,93 13 0,232 49 0,-122-4 0,-190-54 0,1-1 0,-1-1 0,30 0 0,38 5 0,-37-1 0,0-3 0,59-3 0,-3 0 0,-101 0 0,1-1 0,-1 1 0,0 1 0,14 5 0,-14-5 0,0 0 0,1 0 0,14 1 0,-20-4 0,1-1 0,-1 1 0,0-1 0,0-1 0,1 1 0,-1-1 0,0 0 0,-1 0 0,1-1 0,0 1 0,0-1 0,-1 0 0,0 0 0,0-1 0,5-4 0,-2 2 0,1 1 0,-1-1 0,1 2 0,10-6 0,5 1 0,-16 7 0,0 0 0,0-1 0,0 0 0,-1 0 0,1-1 0,-1 0 0,0 0 0,0 0 0,9-10 0,-6 5-1365,-1 2-5461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9:33.1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915 166 24575,'0'-1'0,"0"0"0,1 1 0,-1-1 0,0 0 0,1 0 0,-1 1 0,0-1 0,1 0 0,-1 1 0,1-1 0,-1 0 0,1 1 0,-1-1 0,1 1 0,0-1 0,-1 1 0,1-1 0,0 1 0,-1-1 0,1 1 0,0 0 0,-1-1 0,2 1 0,21-8 0,-19 7 0,44-9 0,1 2 0,0 3 0,0 1 0,64 4 0,-58 0 0,824 1-1917,22 1 598,-3-26 1442,-189-20-564,170 29 3995,-810 15-3554,627 23 0,140 18 0,-602-28 0,42-10 0,-29-2 0,-167 7 0,36 1 0,-40-9 0,-60 0 0,-54 0 0,-970-13-1119,996 12 1148,-1125-2-212,105 2 25,652-15 793,-61-1 161,205 20-796,-222-5 0,443 1 0,1-1 0,0-1 0,0 0 0,0-1 0,-20-8 0,-5-2 0,0 5 0,0 2 0,0 1 0,-73-1 0,36 3 0,-615-7 0,427 13 0,-456-2 0,676 2 0,0 2 0,-69 17 0,-23 2 0,109-19 0,-43 13 0,-7 2 0,-234 23 0,309-41 0,0-1 0,-1 0 0,1 1 0,-1 0 0,1-1 0,0 1 0,0 0 0,-1 0 0,1 0 0,0 1 0,0-1 0,0 0 0,0 1 0,0-1 0,0 1 0,1 0 0,-1 0 0,1-1 0,-1 1 0,1 0 0,-1 0 0,1 1 0,0-1 0,-1 3 0,-2 5 0,1 1 0,0 0 0,0 0 0,-1 14 0,-3 14 0,-20 56 0,-71 163 0,-179 426 0,260-634 0,4 1 0,1 1 0,2 0 0,-3 78 0,11 216 0,5-174 0,-4-168 0,2 0 0,-1-1 0,0 1 0,1 0 0,0-1 0,0 1 0,0 0 0,0-1 0,1 1 0,-1-1 0,1 0 0,0 1 0,0-1 0,0 0 0,0 0 0,1 0 0,2 2 0,0 0 0,0-1 0,1 0 0,-1-1 0,1 1 0,0-1 0,0 0 0,0-1 0,13 4 0,4 0 0,1-2 0,-1-1 0,1 0 0,30-2 0,2182-2 0,-1562-24-288,29-1-19,-62 10 614,-27 1-19,2065 15-288,-2560 9 0,7-1 0,-26-8 0,198-10 0,-98-10 0,-165 17-1365,-21 3-5461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9:34.1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0 100 24575,'1'-3'0,"-1"1"0,0 0 0,1 0 0,-1 0 0,1 0 0,-1 0 0,1 0 0,0 0 0,0 0 0,0 0 0,0 0 0,0 0 0,0 1 0,1-1 0,-1 0 0,1 1 0,-1-1 0,1 1 0,-1-1 0,1 1 0,0 0 0,0 0 0,0 0 0,0 0 0,-1 0 0,4-1 0,7-2 0,0 0 0,-1 1 0,21-3 0,-3 1 0,-28 4 0,29-7 0,0 1 0,0 1 0,0 2 0,46-1 0,315 6-1365,-376-1-5461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9:34.9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24575,'1365'0'-1365,"-1338"0"-5461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9:35.7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0 122 24575,'6'0'0,"9"0"0,12 0 0,11 0 0,14 0 0,14-3 0,15-6 0,14-5 0,9-2 0,7-2 0,4 0-933,2 0 933,-6 3 0,-21 5-7258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0:22.7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0 108 24575,'299'-9'0,"-120"2"0,-163 7 0,818-16 0,-820 15 0,0 0 0,0-1 0,-1-1 0,17-5 0,37-7 0,348-5 0,-45 21 0,-356-2-195,-1 0 0,0-1 0,0 0 0,-1-1 0,1 0 0,16-7 0,-19 5-6631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0:24.6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2984 26 24575,'0'882'0,"0"-875"0,0 0 0,0 0 0,-1 1 0,0-1 0,-1 0 0,1 0 0,-1 0 0,-1 0 0,1 0 0,-1-1 0,0 1 0,-1-1 0,0 0 0,0 1 0,0-2 0,-1 1 0,1 0 0,-1-1 0,-8 6 0,-95 102 0,51-64 0,-2-3 0,-2-2 0,-89 48 0,113-68 0,30-19 0,1-1 0,-1 0 0,0 0 0,-14 6 0,17-9 0,1 0 0,-1 0 0,1-1 0,-1 1 0,1-1 0,-1 0 0,1 0 0,-1 0 0,0-1 0,1 1 0,-1-1 0,1 0 0,-1 0 0,-5-3 0,-58-18 0,-1 2 0,-84-13 0,87 20 0,-20-2 0,-165-8 0,-88 23 0,160 3 0,-357-3 0,507 2 0,0 2 0,1 0 0,-1 2 0,-49 18 0,-39 7 0,88-26 0,-1-1 0,1-1 0,-1-2 0,-44-3 0,71 1 0,-1 1 0,0-1 0,0 1 0,1-1 0,-1 0 0,0 0 0,1-1 0,-1 1 0,1 0 0,-1-1 0,1 0 0,0 1 0,0-1 0,0 0 0,0 0 0,0 0 0,0 0 0,0-1 0,1 1 0,-1 0 0,1-1 0,-1 1 0,1-1 0,0 1 0,0-1 0,-1-5 0,-1-8 0,0 1 0,1-1 0,0-30 0,-1 0 0,-6-10 0,-9-74 0,14 80 0,-7-167 0,10 176 0,0 27 0,0 0 0,1 0 0,0 0 0,2 1 0,-1-1 0,2 0 0,0 1 0,0-1 0,1 1 0,9-20 0,22-23 0,52-63 0,9-14 0,-35 18 0,-4 7 0,-50 101-71,-3 9 249,-1 15-1650,-2-5-5354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3:27.8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268 1 24575,'-2'0'0,"0"0"0,0 1 0,0-1 0,0 1 0,1 0 0,-1 0 0,0-1 0,0 1 0,1 0 0,-1 1 0,1-1 0,-1 0 0,1 0 0,-1 1 0,1-1 0,-1 0 0,1 1 0,0 0 0,0-1 0,-2 4 0,-17 38 0,19-39 0,-34 83 0,-57 102 0,81-171-341,0 0 0,-2-1-1,-28 32 1,33-39-6485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0:26.6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314 18 24575,'0'-1'0,"-1"0"0,1 0 0,0 1 0,-1-1 0,1 0 0,0 0 0,-1 1 0,1-1 0,-1 1 0,1-1 0,-1 0 0,0 1 0,1-1 0,-1 1 0,1-1 0,-1 1 0,0-1 0,0 1 0,1 0 0,-1-1 0,0 1 0,0 0 0,1 0 0,-1-1 0,0 1 0,0 0 0,1 0 0,-2 0 0,-27-3 0,26 3 0,-6 0 0,0 1 0,0-1 0,0 2 0,0-1 0,0 1 0,0 1 0,1 0 0,-1 0 0,1 0 0,0 1 0,-15 10 0,-3 3 0,1 2 0,-24 23 0,45-37 0,-1 0 0,2-1 0,-1 2 0,0-1 0,1 0 0,0 1 0,0-1 0,1 1 0,-1 0 0,1 0 0,1 0 0,-1 0 0,1 0 0,-1 9 0,0 5 0,2 0 0,0 0 0,4 24 0,-4-42 0,0 0 0,0 0 0,1 0 0,-1 0 0,1-1 0,0 1 0,-1 0 0,1 0 0,0-1 0,0 1 0,0-1 0,0 1 0,1-1 0,-1 1 0,0-1 0,0 1 0,1-1 0,-1 0 0,4 2 0,-1-1 0,0 0 0,0 0 0,0-1 0,0 0 0,0 1 0,0-1 0,1-1 0,5 1 0,7 0 0,-1-1 0,1-1 0,23-4 0,3-3 0,74-21 0,-101 23 0,0 0 0,0-1 0,0 0 0,-1-1 0,0-1 0,0-1 0,19-16 0,-32 24-59,0-1 0,1 0-1,-1 0 1,-1 0-1,1 0 1,0 0 0,-1-1-1,1 1 1,-1 0 0,0-1-1,0 1 1,0-1 0,-1 1-1,1-1 1,-1 1-1,0-1 1,0 0 0,0 1-1,-1-1 1,1 1 0,-1-1-1,-1-5 1,-3-12-6767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0:28.2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461 135 24575,'1'-7'0,"-1"0"0,0 1 0,-1-1 0,0 0 0,0 1 0,0-1 0,-4-9 0,3 13 0,0-1 0,0 1 0,-1 0 0,1-1 0,-1 1 0,0 0 0,0 0 0,0 1 0,0-1 0,0 1 0,-1-1 0,1 1 0,-6-3 0,-3 0 0,1 1 0,0-1 0,-1 2 0,0 0 0,0 0 0,0 1 0,-23-1 0,0 2 0,-51 5 0,82-3 0,-1 0 0,1-1 0,0 2 0,0-1 0,0 0 0,0 1 0,0 0 0,0-1 0,1 2 0,-1-1 0,1 0 0,-1 1 0,-4 4 0,2-1 0,1 0 0,-1 1 0,1 0 0,0 0 0,1 0 0,-5 10 0,-2 10 0,1-1 0,-12 56 0,12-26 0,2 0 0,2 1 0,3 0 0,7 97 0,-3-138 0,2 1 0,0-1 0,1 0 0,0 0 0,2 0 0,0-1 0,15 30 0,-15-35 0,1 0 0,-1 0 0,2 0 0,-1-1 0,1 0 0,1 0 0,0-1 0,0 0 0,0-1 0,1 0 0,18 10 0,-23-15 0,0 0 0,0-1 0,1 1 0,-1-1 0,0 0 0,1 0 0,-1-1 0,1 0 0,-1 0 0,1 0 0,-1 0 0,1-1 0,-1 0 0,1 0 0,-1-1 0,0 1 0,0-1 0,1 0 0,-1-1 0,-1 1 0,1-1 0,0 0 0,-1 0 0,1-1 0,4-4 0,2-2 0,0-1 0,-1 1 0,0-2 0,-1 1 0,-1-1 0,0-1 0,0 1 0,8-21 0,0-11 0,-1 0 0,17-89 0,-5-98 0,-24 98-1365,-5 74-5461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0:48.4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 0 24575,'-1'0'0,"-1"1"0,1-1 0,-1 1 0,1-1 0,0 1 0,-1 0 0,1-1 0,0 1 0,-1 0 0,1 0 0,0 0 0,0 0 0,0 0 0,0 0 0,0 0 0,0 1 0,0-1 0,0 0 0,1 0 0,-1 1 0,0-1 0,1 1 0,-1-1 0,1 0 0,-1 1 0,1-1 0,0 1 0,-1 2 0,-4 43 0,4-43 0,1 0 0,0 0 0,0 0 0,0 0 0,1 0 0,0 1 0,-1-1 0,1 0 0,1-1 0,-1 1 0,0 0 0,1 0 0,0 0 0,4 6 0,-3-7 0,1 0 0,-1-1 0,0 1 0,1 0 0,0-1 0,0 0 0,0 0 0,0 0 0,0 0 0,0-1 0,0 0 0,0 1 0,1-1 0,3 0 0,55 9 9,99 2 0,69-12-149,-110-1-376,998-1-870,-1048 2-4781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0:49.5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1215 0 24575,'-77'2'0,"0"3"0,-108 20 0,-607 82-1365,709-101-5461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0:58.2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1 24575,'0'28'0,"-1"-4"0,1 0 0,1 0 0,1 0 0,1 0 0,11 40 0,82 188 0,16 55 0,-101-277 0,0-1 0,2 0 0,1-1 0,1 0 0,2-2 0,0 1 0,34 36 0,-23-32 0,1-2 0,2-1 0,0-1 0,2-2 0,47 28 0,-64-45 0,0 0 0,1-1 0,0-1 0,1 0 0,-1-2 0,1 0 0,0 0 0,0-2 0,0-1 0,1 0 0,20-2 0,26-4 0,113-26 0,-118 19 0,-45 9 0,222-49 0,-199 41 0,0-2 0,-1-1 0,0-2 0,36-21 0,-59 26 0,0 0 0,-1-1 0,0 0 0,-1 0 0,0-2 0,-1 0 0,15-23 0,-12 16 0,2 1 0,30-32 0,-40 47 0,0 0 0,-1-1 0,0 0 0,0 0 0,0 0 0,0 0 0,-1-1 0,0 0 0,-1 0 0,1 0 0,-1 0 0,-1 0 0,1-1 0,-1 1 0,-1-1 0,1 0 0,-1 1 0,-1-1 0,1-9 0,-2-43 0,0 40 0,1 0 0,0 0 0,2 0 0,6-30 0,1 11-1365,-5 29-5461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0:59.8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1402 1 24575,'-1335'0'0,"1333"0"0,0-1 0,-1 1 0,1 0 0,0 1 0,-1-1 0,1 0 0,-1 1 0,1-1 0,0 1 0,0 0 0,-1-1 0,1 1 0,0 0 0,0 1 0,0-1 0,0 0 0,-2 2 0,2 0 0,1-1 0,-1 1 0,1-1 0,0 1 0,0 0 0,0-1 0,1 1 0,-1 0 0,0 0 0,1 0 0,0-1 0,0 1 0,0 0 0,0 4 0,2 263 0,-9 449 0,-1 92 0,9-505 0,-1-293 0,1 1 0,0-1 0,1 0 0,0 0 0,1 0 0,8 22 0,-11-34 4,1 0-1,-1 0 1,1 0-1,-1 0 1,1 0-1,0 0 1,0-1-1,-1 1 1,1 0-1,0-1 1,0 1 0,0 0-1,0-1 1,0 1-1,0-1 1,0 0-1,0 1 1,0-1-1,0 0 1,0 1-1,0-1 1,0 0-1,0 0 1,0 0-1,0 0 1,0 0-1,0 0 1,0 0-1,0 0 1,0-1-1,0 1 1,0 0-1,2-1 1,31-17-1489,-22 9-5341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1:01.1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1435 99 24575,'-6'-3'0,"1"0"0,-1 0 0,0 1 0,0-1 0,0 1 0,0 1 0,-1 0 0,1-1 0,0 2 0,-1-1 0,-10 1 0,-10-3 0,-179-29 0,-1 9 0,-221 4 0,425 19 0,0-1 0,-1 1 0,1 1 0,-1-1 0,1 0 0,0 1 0,-1 0 0,1 0 0,0 0 0,-1 0 0,1 0 0,0 1 0,0-1 0,0 1 0,0 0 0,0 0 0,1 0 0,-1 0 0,1 1 0,-1-1 0,1 1 0,0-1 0,0 1 0,0 0 0,0 0 0,0 0 0,1 0 0,-1 0 0,1 0 0,0 0 0,0 1 0,-1 2 0,-77 248 0,-21 210 0,-52 201 0,134-600 0,3-1 0,2 2 0,3 0 0,-1 80 0,14 314 0,-2-441 0,1 0 0,1-1 0,1 0 0,1 1 0,0-2 0,2 1 0,8 17 0,-14-31-136,1 0-1,0 0 1,0-1-1,1 1 1,-1 0-1,1-1 1,0 0-1,-1 0 0,6 4 1,2 0-6690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1:03.7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161 0 24575,'281'0'0,"-270"1"0,0 1 0,0 0 0,0 0 0,-1 1 0,1 0 0,-1 1 0,1 0 0,-1 0 0,-1 1 0,1 1 0,-1 0 0,1 0 0,-2 0 0,10 9 0,7 9 0,-1 0 0,-1 1 0,25 37 0,-33-39 0,0 1 0,-2 1 0,0 1 0,-2-1 0,-1 2 0,-1 0 0,-1 0 0,-1 0 0,4 41 0,-2 25 0,-5 140 0,-5-162 0,-10 156 0,-46 258 0,-5 63 0,31-187 0,16-259 0,-41 151 0,2-101 0,3-15 0,50-131 0,0 0 0,0 1 0,0-1 0,1 1 0,0-1 0,0 1 0,1-1 0,0 1 0,0-1 0,0 0 0,1 1 0,0-1 0,0 0 0,0 0 0,1 0 0,4 6 0,-3-4 0,0 1 0,-1-1 0,0 1 0,0-1 0,-1 1 0,0 0 0,1 11 0,-3-16 0,0-1 0,0 1 0,-1-1 0,1 1 0,-1-1 0,0 1 0,0-1 0,0 0 0,0 1 0,0-1 0,-1 0 0,1 0 0,-1 0 0,0 0 0,-5 5 0,3-3 0,-1-1 0,0 0 0,0 0 0,0 0 0,0-1 0,-1 1 0,0-1 0,-6 2 0,-11 3 0,0-1 0,0-1 0,-39 4 0,62-10 0,-253 18-1365,161-16-5461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1:08.2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886 135 24575,'0'-3'0,"0"1"0,-1-1 0,1 0 0,-1 0 0,0 1 0,0-1 0,0 0 0,0 1 0,-1-1 0,1 1 0,0-1 0,-1 1 0,0-1 0,0 1 0,0 0 0,0 0 0,0 0 0,0 0 0,0 1 0,0-1 0,-1 0 0,1 1 0,-1 0 0,-4-2 0,-7-4 0,-1 2 0,0 0 0,-21-3 0,16 3 0,-46-10 0,-1 2 0,-1 4 0,0 2 0,0 4 0,-104 7 0,162-3 0,0 1 0,0-1 0,0 2 0,0-1 0,1 2 0,-1-1 0,1 1 0,0 0 0,0 1 0,0 0 0,1 1 0,0-1 0,0 2 0,0-1 0,1 1 0,-8 9 0,6-5 0,2 0 0,-1 0 0,2 0 0,-1 1 0,2 0 0,0 1 0,0-1 0,1 1 0,0 0 0,1 0 0,-2 22 0,0 29 0,3 0 0,9 101 0,-6-162 0,0-1 0,0 1 0,0-1 0,0 0 0,0 0 0,0 1 0,0-1 0,1 0 0,-1 0 0,1 0 0,-1 0 0,1 0 0,0-1 0,0 1 0,0 0 0,0-1 0,0 1 0,0-1 0,0 0 0,0 0 0,1 0 0,-1 0 0,1 0 0,-1 0 0,5 0 0,9 3 0,-1-1 0,31 2 0,-33-4 0,54 1 0,-1-2 0,1-3 0,0-3 0,87-20 0,-139 24 0,-1-2 0,1 0 0,-1 0 0,0-1 0,-1-1 0,25-14 0,-31 15 0,-1 1 0,-1-1 0,1 0 0,-1 0 0,1 0 0,-1-1 0,-1 0 0,1 0 0,-1 0 0,0-1 0,-1 1 0,0-1 0,0 0 0,0 0 0,2-11 0,4-25 0,-2-1 0,-1 0 0,-3 0 0,-3-55 0,0 86-227,-1 1-1,-1-1 1,0 1-1,-1 0 1,-8-24-1,1 13-6598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1:08.6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0 198 24575,'0'-1'0,"1"0"0,-1 0 0,0 0 0,1 0 0,-1 0 0,1 0 0,-1 0 0,1 0 0,-1 0 0,1 1 0,-1-1 0,1 0 0,0 0 0,0 1 0,-1-1 0,1 0 0,0 1 0,0-1 0,0 1 0,0-1 0,0 1 0,1-1 0,26-10 0,-18 8 0,76-31 0,2 3 0,2 5 0,0 4 0,1 3 0,1 5 0,153-5 0,-160 19-1365,-51 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53:30.3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1 278 24575,'0'-1'0,"0"0"0,0 1 0,1-1 0,-1 0 0,0 0 0,1 1 0,-1-1 0,0 0 0,1 1 0,-1-1 0,1 0 0,-1 1 0,1-1 0,0 1 0,-1-1 0,1 1 0,-1-1 0,1 1 0,0-1 0,0 1 0,-1 0 0,1-1 0,1 1 0,20-8 0,-17 7 0,42-11 2,1 2-1,65-4 1,102 3-30,-121 8-56,1192-8-2371,-797 13 2677,-173-1-327,367-2-234,-233-27 690,-120 5-131,451 8 227,86-5 76,-401-18 482,-285 22-767,-94 8-238,424-24 0,-263 24 0,30 1 0,90 7-1365,-355 0-5461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1:09.3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52 24575,'0'-3'0,"1"1"0,-1 0 0,1-1 0,0 1 0,0-1 0,0 1 0,0 0 0,0 0 0,1 0 0,-1 0 0,0 0 0,1 0 0,0 0 0,-1 0 0,1 0 0,0 1 0,0-1 0,0 1 0,0-1 0,0 1 0,0 0 0,1 0 0,-1 0 0,0 0 0,1 0 0,-1 0 0,1 1 0,-1-1 0,4 0 0,-4 1 0,0-1 0,0 1 0,0 0 0,0-1 0,0 1 0,0 0 0,1 0 0,-1 0 0,0 0 0,0 1 0,0-1 0,0 1 0,0-1 0,0 1 0,0 0 0,0-1 0,0 1 0,0 0 0,0 0 0,-1 1 0,1-1 0,0 0 0,-1 0 0,1 1 0,-1-1 0,1 1 0,-1 0 0,0-1 0,1 1 0,-1 0 0,0 0 0,0 0 0,-1-1 0,2 5 0,0 0 0,-1 0 0,0 1 0,0-1 0,-1 1 0,0-1 0,0 1 0,0-1 0,-1 1 0,0-1 0,0 0 0,-1 1 0,0-1 0,0 0 0,0 0 0,-1 0 0,0 0 0,0-1 0,0 1 0,-1-1 0,0 1 0,0-1 0,0 0 0,0-1 0,-1 1 0,0-1 0,-8 6 0,-10 10 0,23-20 0,0 0 0,0 1 0,-1-1 0,1 0 0,0 0 0,0 1 0,0-1 0,0 0 0,0 1 0,0-1 0,0 0 0,-1 0 0,1 1 0,0-1 0,0 0 0,0 1 0,0-1 0,0 0 0,1 1 0,-1-1 0,0 0 0,0 0 0,0 1 0,0-1 0,0 0 0,0 1 0,0-1 0,0 0 0,1 0 0,-1 1 0,17 4 0,14-3 0,-22-1 0,0-1 0,0 1 0,0 0 0,-1 1 0,18 5 0,-23-6 0,0 0 0,0 1 0,-1 0 0,1 0 0,0 0 0,-1 0 0,1 0 0,-1 1 0,0-1 0,0 0 0,0 1 0,0 0 0,0 0 0,0-1 0,-1 1 0,0 0 0,1 0 0,-1 0 0,0 1 0,1 4 0,1 8 0,0 0 0,-1 0 0,-1 1 0,0-1 0,-1 0 0,-1 0 0,-1 1 0,0-1 0,-1 0 0,-9 27 0,10-38-68,-2 0 0,1-1-1,0 1 1,-1-1 0,0 0 0,0 0-1,0 0 1,0 0 0,-1-1 0,0 1-1,1-1 1,-1 0 0,0-1 0,-1 1-1,1-1 1,0 0 0,-1-1-1,1 1 1,-11 1 0,1-1-6758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1:10.0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0 257 24575,'0'-4'0,"0"0"0,1 0 0,-1 0 0,1 0 0,-1 0 0,1 0 0,0 0 0,1 0 0,-1 0 0,1 1 0,-1-1 0,1 1 0,3-5 0,0 3 0,-1 0 0,1 0 0,1 1 0,-1-1 0,0 1 0,1 0 0,7-3 0,10-5 0,1 0 0,0 2 0,1 1 0,0 1 0,0 1 0,40-6 0,-9 6 0,111 1 0,-164 6 0,0 0 0,0 0 0,-1 0 0,1 0 0,0 0 0,-1 1 0,1-1 0,-1 1 0,1 0 0,0 0 0,-1 0 0,0 0 0,1 0 0,-1 0 0,0 1 0,1-1 0,2 4 0,-3-2 0,0 0 0,0 1 0,0 0 0,0-1 0,-1 1 0,0 0 0,1 0 0,-1 0 0,-1 0 0,2 8 0,1 24 0,-1 66 0,-2-9 0,0-90 0,0-1 0,1 1 0,-1 0 0,1 0 0,-1 0 0,1-1 0,0 1 0,0 0 0,0-1 0,0 1 0,1-1 0,-1 0 0,1 1 0,-1-1 0,1 0 0,0 0 0,0 0 0,0 0 0,3 3 0,-2-3 0,1 0 0,0 0 0,0 0 0,0-1 0,0 1 0,1-1 0,-1 0 0,0 0 0,0 0 0,1-1 0,5 0 0,4 0 0,0-1 0,-1 0 0,1-2 0,0 1 0,-1-2 0,26-9 0,50-30 0,155-100 0,12-7 0,-113 83-1365,-111 55-5461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1:10.7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24575,'502'0'0,"-499"0"0,1 0 0,-1 0 0,0 0 0,1 0 0,-1 1 0,1-1 0,-1 1 0,1 0 0,-1 0 0,0 0 0,0 0 0,0 1 0,1-1 0,-1 1 0,-1 0 0,1 0 0,0 0 0,0 0 0,-1 1 0,1-1 0,-1 1 0,0-1 0,0 1 0,0 0 0,0 0 0,3 6 0,-1-3-85,1 0 0,0 0-1,0 0 1,1-1 0,-1 0-1,1 0 1,0 0 0,0-1-1,1 0 1,-1 0 0,1-1-1,0 0 1,0 0 0,0 0-1,11 2 1,4 0-6741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1:11.2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538 66 24575,'0'-3'0,"0"1"0,0-1 0,-1 0 0,1 1 0,0-1 0,-1 0 0,0 1 0,0-1 0,1 1 0,-2-1 0,1 1 0,0-1 0,0 1 0,-1 0 0,1 0 0,-1 0 0,0 0 0,1 0 0,-1 0 0,0 0 0,0 0 0,0 1 0,-1-1 0,1 1 0,0-1 0,-1 1 0,1 0 0,0 0 0,-1 0 0,0 0 0,1 1 0,-1-1 0,1 1 0,-1-1 0,-5 1 0,1 0 0,0 0 0,-1 0 0,1 1 0,-1 0 0,1 0 0,0 0 0,-1 1 0,1 1 0,0-1 0,0 1 0,1 0 0,-8 5 0,-27 19 0,2 1 0,1 2 0,2 2 0,0 1 0,-47 59 0,71-75 0,2 0 0,0 0 0,1 1 0,1 0 0,0 0 0,1 1 0,1 0 0,-3 24 0,-1 12 0,-2 94 0,12-141 0,-1 0 0,1 0 0,1 1 0,-1-1 0,4 14 0,-3-19 0,0-1 0,1 1 0,-1 0 0,0-1 0,1 1 0,0-1 0,-1 1 0,1-1 0,0 0 0,0 0 0,0 0 0,0 0 0,1 0 0,-1 0 0,1-1 0,-1 1 0,1-1 0,-1 0 0,6 2 0,7 2 0,1 0 0,0-1 0,0-1 0,0 0 0,22 0 0,-1-3 0,48-4 0,-73 3 0,0-1 0,0 0 0,0-1 0,0 0 0,-1-1 0,1 0 0,-1-1 0,0 0 0,0-1 0,-1 0 0,0-1 0,12-9 0,-10 5 0,-2 0 0,1 0 0,-1-1 0,-1-1 0,0 0 0,-1 0 0,0 0 0,-1-1 0,6-18 0,4-15-227,-2-2-1,-2 0 1,-3 0-1,-1-1 1,3-76-1,-11 85-6598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1:12.0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280 69 24575,'1'-1'0,"0"0"0,0 1 0,0-1 0,0 0 0,-1 0 0,1 0 0,0 0 0,0 0 0,-1 0 0,1 0 0,0 0 0,-1 0 0,1 0 0,-1 0 0,1 0 0,-1 0 0,0-1 0,1 1 0,-1 0 0,0 0 0,0 0 0,0-1 0,0 1 0,0 0 0,0 0 0,0-1 0,0 1 0,-1 0 0,1 0 0,0 0 0,-1-1 0,1 1 0,-1 0 0,1 0 0,-1 0 0,0 0 0,1 0 0,-1 0 0,0 0 0,0 0 0,0 0 0,0 1 0,0-1 0,-1-1 0,-2 0 0,0-1 0,0 1 0,0 0 0,0 0 0,0 1 0,-1-1 0,1 1 0,-1 0 0,1 0 0,-8 0 0,-4 0 0,0 0 0,0 0 0,0 1 0,0 1 0,-17 3 0,29-3 0,0 0 0,-1 0 0,1 1 0,0-1 0,0 1 0,0 0 0,1 0 0,-1 0 0,0 1 0,1-1 0,0 1 0,-1 0 0,1 0 0,0 0 0,0 0 0,1 0 0,-1 1 0,1-1 0,-1 1 0,-1 4 0,-4 11 0,1 1 0,1 0 0,1 0 0,0 0 0,2 1 0,-2 27 0,5 130 0,2-98 0,-3-78 0,1 1 0,0 0 0,0 0 0,0 0 0,1 0 0,-1-1 0,1 1 0,0 0 0,-1 0 0,1-1 0,0 1 0,1 0 0,-1-1 0,0 1 0,3 1 0,-2-2 0,1 0 0,-1 0 0,1 0 0,0-1 0,0 1 0,0-1 0,0 0 0,0 0 0,0 0 0,0 0 0,0-1 0,1 1 0,3-1 0,60 7 0,1-3 0,128-9 0,-182 4 0,-1-1 0,0 0 0,0-1 0,0 0 0,0-1 0,-1-1 0,0 0 0,0 0 0,0-1 0,16-12 0,-21 13 0,-1 0 0,0 0 0,0-1 0,-1 0 0,0 0 0,0 0 0,0-1 0,-1 0 0,0 0 0,0 0 0,-1 0 0,1 0 0,-2-1 0,1 0 0,-1 1 0,0-1 0,-1 0 0,1-11 0,-1 7-95,1-8 171,-1-1 0,-3-28-1,2 46-150,0-1 0,-1 0 1,1 1-1,-1-1 0,0 0 0,0 1 0,0-1 0,0 1 0,-1-1 1,0 1-1,1 0 0,-1-1 0,0 1 0,-1 0 0,1 0 0,0 1 1,-1-1-1,0 0 0,-5-4 0,-4 2-6751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1:12.7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77 24575,'58'-3'0,"95"-17"0,-16 1 0,-21 12-4,-56 4-677,104-17 1,-147 16-6146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1:13.2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109 1 24575,'-1'9'0,"1"1"0,-1-1 0,-1 0 0,0 0 0,0 0 0,0 0 0,-1 0 0,-8 16 0,-2-3 0,-28 38 0,13-21 0,28-38 0,-1-1 0,1 0 0,0 0 0,0 1 0,0-1 0,0 1 0,-1-1 0,1 0 0,0 1 0,0-1 0,0 0 0,0 1 0,0-1 0,0 1 0,0-1 0,0 0 0,0 1 0,0-1 0,0 0 0,0 1 0,0-1 0,0 1 0,0-1 0,0 0 0,1 1 0,-1-1 0,0 0 0,0 1 0,0-1 0,1 0 0,-1 1 0,0-1 0,0 0 0,1 1 0,-1-1 0,0 0 0,0 0 0,1 1 0,-1-1 0,0 0 0,1 0 0,-1 0 0,1 0 0,-1 1 0,0-1 0,1 0 0,-1 0 0,0 0 0,1 0 0,-1 0 0,1 0 0,-1 0 0,0 0 0,1 0 0,-1 0 0,0 0 0,1 0 0,-1 0 0,1-1 0,34 0 0,-29 0 0,75-5 0,11 0 0,113-23 0,-198 27 0,0 1 0,-1-1 0,0 0 0,1 0 0,10-7 0,-16 9 0,0-1 0,0 0 0,0 1 0,0-1 0,0 0 0,0 0 0,0 0 0,-1 1 0,1-1 0,0 0 0,-1 0 0,1 0 0,0 0 0,-1-1 0,1 1 0,-1 0 0,0 0 0,1 0 0,-1 0 0,0 0 0,1-1 0,-1 1 0,0 0 0,0 0 0,0 0 0,0-1 0,0 1 0,-1 0 0,1 0 0,0 0 0,-1 0 0,1-1 0,0 1 0,-1 0 0,1 0 0,-1 0 0,0 0 0,1 0 0,-2-1 0,-8-13-1365,0 1-5461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1:13.6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 1 24575,'1'0'0,"0"1"0,0-1 0,0 1 0,0-1 0,0 1 0,0 0 0,-1-1 0,1 1 0,0 0 0,-1-1 0,1 1 0,0 0 0,-1 0 0,1 0 0,-1 0 0,1 0 0,-1 0 0,0 0 0,1 0 0,-1 0 0,0 0 0,0 0 0,1 0 0,-1 0 0,0 0 0,0 0 0,0 1 0,2 35 0,-2-33 0,0 22-170,0-1-1,-2 1 0,-1-1 1,-1 0-1,-2 0 0,0 0 1,-11 27-1,12-38-6655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1:14.7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40 410 24575,'-2'0'0,"1"1"0,-1-1 0,0 0 0,1 0 0,-1-1 0,0 1 0,1 0 0,-1-1 0,0 1 0,1 0 0,-1-1 0,0 0 0,1 1 0,-1-1 0,1 0 0,-1 0 0,1 0 0,0 0 0,-1 0 0,1 0 0,0-1 0,0 1 0,-2-2 0,3 1 0,-1 0 0,1 1 0,0-1 0,0 0 0,-1 1 0,1-1 0,1 0 0,-1 0 0,0 1 0,0-1 0,1 0 0,-1 1 0,1-1 0,-1 0 0,1 1 0,0-1 0,-1 1 0,1-1 0,0 1 0,0-1 0,0 1 0,0 0 0,3-3 0,8-10 0,2 1 0,-1 1 0,1 0 0,1 0 0,23-13 0,90-43 0,-64 35 0,15-10 0,109-52 0,-179 90 0,0 1 0,1 1 0,-1 0 0,1 0 0,0 1 0,0 0 0,0 0 0,0 1 0,0 1 0,0-1 0,1 2 0,-1 0 0,0 0 0,0 0 0,0 1 0,10 4 0,201 79 0,-191-75-120,-8-2 247,40 8-1,-53-15-313,0 0 0,-1 0-1,1-1 1,0 0 0,0-1 0,0 0-1,17-4 1,-12 2-6639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1:15.3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1 347 24575,'3'-1'0,"1"-1"0,-1 1 0,1-1 0,-1 0 0,1 0 0,-1 0 0,0 0 0,0 0 0,0-1 0,0 1 0,3-5 0,3-1 0,84-73 0,66-50 0,-135 114 0,1 0 0,52-24 0,-66 36 0,0 1 0,0 1 0,0 0 0,0 0 0,1 1 0,-1 0 0,1 1 0,-1 1 0,1 0 0,18 2 0,-27-2 0,-1 1 0,1 0 0,-1-1 0,1 1 0,-1 0 0,0 1 0,1-1 0,-1 0 0,0 1 0,0-1 0,0 1 0,0 0 0,0-1 0,0 1 0,0 0 0,-1 0 0,1 0 0,-1 1 0,1-1 0,-1 0 0,1 3 0,3 7 0,0 1 0,-1 0 0,3 15 0,9 23 0,-12-44 0,0 0 0,0 0 0,0-1 0,1 1 0,0-1 0,1 0 0,-1-1 0,1 1 0,0-1 0,0 0 0,1-1 0,12 8 0,-7-7 0,0-1 0,0 0 0,1 0 0,-1-1 0,1-1 0,0 0 0,13 0 0,-19-1 0,8 0 0,0 0 0,-1-1 0,1 0 0,16-3 0,-27 2 0,0 0 0,0 0 0,-1 0 0,1 0 0,-1-1 0,1 1 0,-1-1 0,1 0 0,-1 0 0,0 0 0,0-1 0,0 1 0,0-1 0,0 0 0,0 1 0,-1-1 0,0 0 0,1-1 0,-1 1 0,3-6 0,2-7-1365,1-1-5461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88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45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58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29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0631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8.png"/><Relationship Id="rId21" Type="http://schemas.openxmlformats.org/officeDocument/2006/relationships/customXml" Target="../ink/ink207.xml"/><Relationship Id="rId42" Type="http://schemas.openxmlformats.org/officeDocument/2006/relationships/image" Target="../media/image246.png"/><Relationship Id="rId47" Type="http://schemas.openxmlformats.org/officeDocument/2006/relationships/customXml" Target="../ink/ink220.xml"/><Relationship Id="rId63" Type="http://schemas.openxmlformats.org/officeDocument/2006/relationships/customXml" Target="../ink/ink228.xml"/><Relationship Id="rId68" Type="http://schemas.openxmlformats.org/officeDocument/2006/relationships/image" Target="../media/image259.png"/><Relationship Id="rId2" Type="http://schemas.openxmlformats.org/officeDocument/2006/relationships/tags" Target="../tags/tag32.xml"/><Relationship Id="rId16" Type="http://schemas.openxmlformats.org/officeDocument/2006/relationships/image" Target="../media/image233.png"/><Relationship Id="rId29" Type="http://schemas.openxmlformats.org/officeDocument/2006/relationships/customXml" Target="../ink/ink211.xml"/><Relationship Id="rId11" Type="http://schemas.openxmlformats.org/officeDocument/2006/relationships/customXml" Target="../ink/ink202.xml"/><Relationship Id="rId24" Type="http://schemas.openxmlformats.org/officeDocument/2006/relationships/image" Target="../media/image237.png"/><Relationship Id="rId32" Type="http://schemas.openxmlformats.org/officeDocument/2006/relationships/image" Target="../media/image241.png"/><Relationship Id="rId37" Type="http://schemas.openxmlformats.org/officeDocument/2006/relationships/customXml" Target="../ink/ink215.xml"/><Relationship Id="rId40" Type="http://schemas.openxmlformats.org/officeDocument/2006/relationships/image" Target="../media/image245.png"/><Relationship Id="rId45" Type="http://schemas.openxmlformats.org/officeDocument/2006/relationships/customXml" Target="../ink/ink219.xml"/><Relationship Id="rId53" Type="http://schemas.openxmlformats.org/officeDocument/2006/relationships/customXml" Target="../ink/ink223.xml"/><Relationship Id="rId58" Type="http://schemas.openxmlformats.org/officeDocument/2006/relationships/image" Target="../media/image254.png"/><Relationship Id="rId66" Type="http://schemas.openxmlformats.org/officeDocument/2006/relationships/image" Target="../media/image258.png"/><Relationship Id="rId74" Type="http://schemas.openxmlformats.org/officeDocument/2006/relationships/image" Target="../media/image261.png"/><Relationship Id="rId5" Type="http://schemas.openxmlformats.org/officeDocument/2006/relationships/tags" Target="../tags/tag35.xml"/><Relationship Id="rId61" Type="http://schemas.openxmlformats.org/officeDocument/2006/relationships/customXml" Target="../ink/ink227.xml"/><Relationship Id="rId19" Type="http://schemas.openxmlformats.org/officeDocument/2006/relationships/customXml" Target="../ink/ink206.xml"/><Relationship Id="rId14" Type="http://schemas.openxmlformats.org/officeDocument/2006/relationships/image" Target="../media/image232.png"/><Relationship Id="rId22" Type="http://schemas.openxmlformats.org/officeDocument/2006/relationships/image" Target="../media/image236.png"/><Relationship Id="rId27" Type="http://schemas.openxmlformats.org/officeDocument/2006/relationships/customXml" Target="../ink/ink210.xml"/><Relationship Id="rId30" Type="http://schemas.openxmlformats.org/officeDocument/2006/relationships/image" Target="../media/image240.png"/><Relationship Id="rId35" Type="http://schemas.openxmlformats.org/officeDocument/2006/relationships/customXml" Target="../ink/ink214.xml"/><Relationship Id="rId43" Type="http://schemas.openxmlformats.org/officeDocument/2006/relationships/customXml" Target="../ink/ink218.xml"/><Relationship Id="rId48" Type="http://schemas.openxmlformats.org/officeDocument/2006/relationships/image" Target="../media/image249.png"/><Relationship Id="rId56" Type="http://schemas.openxmlformats.org/officeDocument/2006/relationships/image" Target="../media/image253.png"/><Relationship Id="rId64" Type="http://schemas.openxmlformats.org/officeDocument/2006/relationships/image" Target="../media/image257.png"/><Relationship Id="rId69" Type="http://schemas.openxmlformats.org/officeDocument/2006/relationships/customXml" Target="../ink/ink231.xml"/><Relationship Id="rId8" Type="http://schemas.openxmlformats.org/officeDocument/2006/relationships/image" Target="../media/image229.png"/><Relationship Id="rId51" Type="http://schemas.openxmlformats.org/officeDocument/2006/relationships/customXml" Target="../ink/ink222.xml"/><Relationship Id="rId72" Type="http://schemas.openxmlformats.org/officeDocument/2006/relationships/image" Target="../media/image37.png"/><Relationship Id="rId3" Type="http://schemas.openxmlformats.org/officeDocument/2006/relationships/tags" Target="../tags/tag33.xml"/><Relationship Id="rId12" Type="http://schemas.openxmlformats.org/officeDocument/2006/relationships/image" Target="../media/image231.png"/><Relationship Id="rId17" Type="http://schemas.openxmlformats.org/officeDocument/2006/relationships/customXml" Target="../ink/ink205.xml"/><Relationship Id="rId25" Type="http://schemas.openxmlformats.org/officeDocument/2006/relationships/customXml" Target="../ink/ink209.xml"/><Relationship Id="rId33" Type="http://schemas.openxmlformats.org/officeDocument/2006/relationships/customXml" Target="../ink/ink213.xml"/><Relationship Id="rId38" Type="http://schemas.openxmlformats.org/officeDocument/2006/relationships/image" Target="../media/image244.png"/><Relationship Id="rId46" Type="http://schemas.openxmlformats.org/officeDocument/2006/relationships/image" Target="../media/image248.png"/><Relationship Id="rId59" Type="http://schemas.openxmlformats.org/officeDocument/2006/relationships/customXml" Target="../ink/ink226.xml"/><Relationship Id="rId67" Type="http://schemas.openxmlformats.org/officeDocument/2006/relationships/customXml" Target="../ink/ink230.xml"/><Relationship Id="rId20" Type="http://schemas.openxmlformats.org/officeDocument/2006/relationships/image" Target="../media/image235.png"/><Relationship Id="rId41" Type="http://schemas.openxmlformats.org/officeDocument/2006/relationships/customXml" Target="../ink/ink217.xml"/><Relationship Id="rId54" Type="http://schemas.openxmlformats.org/officeDocument/2006/relationships/image" Target="../media/image252.png"/><Relationship Id="rId62" Type="http://schemas.openxmlformats.org/officeDocument/2006/relationships/image" Target="../media/image256.png"/><Relationship Id="rId70" Type="http://schemas.openxmlformats.org/officeDocument/2006/relationships/image" Target="../media/image260.png"/><Relationship Id="rId75" Type="http://schemas.openxmlformats.org/officeDocument/2006/relationships/customXml" Target="../ink/ink234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47.xml"/><Relationship Id="rId15" Type="http://schemas.openxmlformats.org/officeDocument/2006/relationships/customXml" Target="../ink/ink204.xml"/><Relationship Id="rId23" Type="http://schemas.openxmlformats.org/officeDocument/2006/relationships/customXml" Target="../ink/ink208.xml"/><Relationship Id="rId28" Type="http://schemas.openxmlformats.org/officeDocument/2006/relationships/image" Target="../media/image239.png"/><Relationship Id="rId36" Type="http://schemas.openxmlformats.org/officeDocument/2006/relationships/image" Target="../media/image243.png"/><Relationship Id="rId49" Type="http://schemas.openxmlformats.org/officeDocument/2006/relationships/customXml" Target="../ink/ink221.xml"/><Relationship Id="rId57" Type="http://schemas.openxmlformats.org/officeDocument/2006/relationships/customXml" Target="../ink/ink225.xml"/><Relationship Id="rId10" Type="http://schemas.openxmlformats.org/officeDocument/2006/relationships/image" Target="../media/image222.png"/><Relationship Id="rId31" Type="http://schemas.openxmlformats.org/officeDocument/2006/relationships/customXml" Target="../ink/ink212.xml"/><Relationship Id="rId44" Type="http://schemas.openxmlformats.org/officeDocument/2006/relationships/image" Target="../media/image247.png"/><Relationship Id="rId52" Type="http://schemas.openxmlformats.org/officeDocument/2006/relationships/image" Target="../media/image251.png"/><Relationship Id="rId60" Type="http://schemas.openxmlformats.org/officeDocument/2006/relationships/image" Target="../media/image255.png"/><Relationship Id="rId65" Type="http://schemas.openxmlformats.org/officeDocument/2006/relationships/customXml" Target="../ink/ink229.xml"/><Relationship Id="rId73" Type="http://schemas.openxmlformats.org/officeDocument/2006/relationships/customXml" Target="../ink/ink233.xml"/><Relationship Id="rId4" Type="http://schemas.openxmlformats.org/officeDocument/2006/relationships/tags" Target="../tags/tag34.xml"/><Relationship Id="rId9" Type="http://schemas.openxmlformats.org/officeDocument/2006/relationships/image" Target="../media/image230.png"/><Relationship Id="rId13" Type="http://schemas.openxmlformats.org/officeDocument/2006/relationships/customXml" Target="../ink/ink203.xml"/><Relationship Id="rId18" Type="http://schemas.openxmlformats.org/officeDocument/2006/relationships/image" Target="../media/image234.png"/><Relationship Id="rId39" Type="http://schemas.openxmlformats.org/officeDocument/2006/relationships/customXml" Target="../ink/ink216.xml"/><Relationship Id="rId34" Type="http://schemas.openxmlformats.org/officeDocument/2006/relationships/image" Target="../media/image242.png"/><Relationship Id="rId50" Type="http://schemas.openxmlformats.org/officeDocument/2006/relationships/image" Target="../media/image250.png"/><Relationship Id="rId55" Type="http://schemas.openxmlformats.org/officeDocument/2006/relationships/customXml" Target="../ink/ink224.xml"/><Relationship Id="rId76" Type="http://schemas.openxmlformats.org/officeDocument/2006/relationships/image" Target="../media/image262.png"/><Relationship Id="rId7" Type="http://schemas.openxmlformats.org/officeDocument/2006/relationships/image" Target="../media/image228.png"/><Relationship Id="rId71" Type="http://schemas.openxmlformats.org/officeDocument/2006/relationships/customXml" Target="../ink/ink23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13" Type="http://schemas.openxmlformats.org/officeDocument/2006/relationships/customXml" Target="../ink/ink235.xml"/><Relationship Id="rId3" Type="http://schemas.openxmlformats.org/officeDocument/2006/relationships/tags" Target="../tags/tag38.xml"/><Relationship Id="rId7" Type="http://schemas.openxmlformats.org/officeDocument/2006/relationships/image" Target="../media/image228.png"/><Relationship Id="rId12" Type="http://schemas.openxmlformats.org/officeDocument/2006/relationships/image" Target="../media/image5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47.xml"/><Relationship Id="rId11" Type="http://schemas.openxmlformats.org/officeDocument/2006/relationships/chart" Target="../charts/chart8.xml"/><Relationship Id="rId5" Type="http://schemas.openxmlformats.org/officeDocument/2006/relationships/tags" Target="../tags/tag40.xml"/><Relationship Id="rId10" Type="http://schemas.openxmlformats.org/officeDocument/2006/relationships/image" Target="../media/image230.png"/><Relationship Id="rId4" Type="http://schemas.openxmlformats.org/officeDocument/2006/relationships/tags" Target="../tags/tag39.xml"/><Relationship Id="rId9" Type="http://schemas.openxmlformats.org/officeDocument/2006/relationships/image" Target="../media/image229.png"/><Relationship Id="rId14" Type="http://schemas.openxmlformats.org/officeDocument/2006/relationships/image" Target="../media/image26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7.xml"/><Relationship Id="rId13" Type="http://schemas.openxmlformats.org/officeDocument/2006/relationships/image" Target="../media/image267.png"/><Relationship Id="rId18" Type="http://schemas.openxmlformats.org/officeDocument/2006/relationships/customXml" Target="../ink/ink242.xml"/><Relationship Id="rId3" Type="http://schemas.openxmlformats.org/officeDocument/2006/relationships/slideLayout" Target="../slideLayouts/slideLayout12.xml"/><Relationship Id="rId21" Type="http://schemas.openxmlformats.org/officeDocument/2006/relationships/image" Target="../media/image271.png"/><Relationship Id="rId7" Type="http://schemas.openxmlformats.org/officeDocument/2006/relationships/image" Target="../media/image264.png"/><Relationship Id="rId12" Type="http://schemas.openxmlformats.org/officeDocument/2006/relationships/customXml" Target="../ink/ink239.xml"/><Relationship Id="rId17" Type="http://schemas.openxmlformats.org/officeDocument/2006/relationships/image" Target="../media/image269.png"/><Relationship Id="rId2" Type="http://schemas.openxmlformats.org/officeDocument/2006/relationships/tags" Target="../tags/tag42.xml"/><Relationship Id="rId16" Type="http://schemas.openxmlformats.org/officeDocument/2006/relationships/customXml" Target="../ink/ink241.xml"/><Relationship Id="rId20" Type="http://schemas.openxmlformats.org/officeDocument/2006/relationships/customXml" Target="../ink/ink243.xml"/><Relationship Id="rId1" Type="http://schemas.openxmlformats.org/officeDocument/2006/relationships/tags" Target="../tags/tag41.xml"/><Relationship Id="rId6" Type="http://schemas.openxmlformats.org/officeDocument/2006/relationships/customXml" Target="../ink/ink236.xml"/><Relationship Id="rId11" Type="http://schemas.openxmlformats.org/officeDocument/2006/relationships/image" Target="../media/image266.png"/><Relationship Id="rId5" Type="http://schemas.openxmlformats.org/officeDocument/2006/relationships/image" Target="../media/image221.png"/><Relationship Id="rId15" Type="http://schemas.openxmlformats.org/officeDocument/2006/relationships/image" Target="../media/image268.png"/><Relationship Id="rId10" Type="http://schemas.openxmlformats.org/officeDocument/2006/relationships/customXml" Target="../ink/ink238.xml"/><Relationship Id="rId19" Type="http://schemas.openxmlformats.org/officeDocument/2006/relationships/image" Target="../media/image270.png"/><Relationship Id="rId4" Type="http://schemas.openxmlformats.org/officeDocument/2006/relationships/image" Target="../media/image222.png"/><Relationship Id="rId9" Type="http://schemas.openxmlformats.org/officeDocument/2006/relationships/image" Target="../media/image265.png"/><Relationship Id="rId14" Type="http://schemas.openxmlformats.org/officeDocument/2006/relationships/customXml" Target="../ink/ink240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49.xml"/><Relationship Id="rId21" Type="http://schemas.openxmlformats.org/officeDocument/2006/relationships/image" Target="../media/image280.png"/><Relationship Id="rId42" Type="http://schemas.openxmlformats.org/officeDocument/2006/relationships/image" Target="../media/image290.png"/><Relationship Id="rId47" Type="http://schemas.openxmlformats.org/officeDocument/2006/relationships/image" Target="../media/image292.png"/><Relationship Id="rId63" Type="http://schemas.openxmlformats.org/officeDocument/2006/relationships/customXml" Target="../ink/ink271.xml"/><Relationship Id="rId68" Type="http://schemas.openxmlformats.org/officeDocument/2006/relationships/image" Target="../media/image300.png"/><Relationship Id="rId84" Type="http://schemas.openxmlformats.org/officeDocument/2006/relationships/image" Target="../media/image308.png"/><Relationship Id="rId89" Type="http://schemas.openxmlformats.org/officeDocument/2006/relationships/customXml" Target="../ink/ink284.xml"/><Relationship Id="rId16" Type="http://schemas.openxmlformats.org/officeDocument/2006/relationships/customXml" Target="../ink/ink244.xml"/><Relationship Id="rId11" Type="http://schemas.openxmlformats.org/officeDocument/2006/relationships/image" Target="../media/image274.png"/><Relationship Id="rId32" Type="http://schemas.openxmlformats.org/officeDocument/2006/relationships/customXml" Target="../ink/ink252.xml"/><Relationship Id="rId37" Type="http://schemas.openxmlformats.org/officeDocument/2006/relationships/customXml" Target="../ink/ink255.xml"/><Relationship Id="rId53" Type="http://schemas.openxmlformats.org/officeDocument/2006/relationships/customXml" Target="../ink/ink264.xml"/><Relationship Id="rId58" Type="http://schemas.openxmlformats.org/officeDocument/2006/relationships/customXml" Target="../ink/ink268.xml"/><Relationship Id="rId74" Type="http://schemas.openxmlformats.org/officeDocument/2006/relationships/image" Target="../media/image303.png"/><Relationship Id="rId79" Type="http://schemas.openxmlformats.org/officeDocument/2006/relationships/customXml" Target="../ink/ink279.xml"/><Relationship Id="rId5" Type="http://schemas.openxmlformats.org/officeDocument/2006/relationships/tags" Target="../tags/tag47.xml"/><Relationship Id="rId90" Type="http://schemas.openxmlformats.org/officeDocument/2006/relationships/image" Target="../media/image310.png"/><Relationship Id="rId22" Type="http://schemas.openxmlformats.org/officeDocument/2006/relationships/customXml" Target="../ink/ink247.xml"/><Relationship Id="rId27" Type="http://schemas.openxmlformats.org/officeDocument/2006/relationships/image" Target="../media/image283.png"/><Relationship Id="rId43" Type="http://schemas.openxmlformats.org/officeDocument/2006/relationships/customXml" Target="../ink/ink258.xml"/><Relationship Id="rId48" Type="http://schemas.openxmlformats.org/officeDocument/2006/relationships/customXml" Target="../ink/ink261.xml"/><Relationship Id="rId64" Type="http://schemas.openxmlformats.org/officeDocument/2006/relationships/image" Target="../media/image298.png"/><Relationship Id="rId69" Type="http://schemas.openxmlformats.org/officeDocument/2006/relationships/customXml" Target="../ink/ink274.xml"/><Relationship Id="rId8" Type="http://schemas.openxmlformats.org/officeDocument/2006/relationships/slideLayout" Target="../slideLayouts/slideLayout47.xml"/><Relationship Id="rId51" Type="http://schemas.openxmlformats.org/officeDocument/2006/relationships/customXml" Target="../ink/ink263.xml"/><Relationship Id="rId72" Type="http://schemas.openxmlformats.org/officeDocument/2006/relationships/image" Target="../media/image302.png"/><Relationship Id="rId80" Type="http://schemas.openxmlformats.org/officeDocument/2006/relationships/image" Target="../media/image306.png"/><Relationship Id="rId85" Type="http://schemas.openxmlformats.org/officeDocument/2006/relationships/customXml" Target="../ink/ink282.xml"/><Relationship Id="rId93" Type="http://schemas.openxmlformats.org/officeDocument/2006/relationships/customXml" Target="../ink/ink286.xml"/><Relationship Id="rId3" Type="http://schemas.openxmlformats.org/officeDocument/2006/relationships/tags" Target="../tags/tag45.xml"/><Relationship Id="rId12" Type="http://schemas.openxmlformats.org/officeDocument/2006/relationships/image" Target="../media/image275.png"/><Relationship Id="rId17" Type="http://schemas.openxmlformats.org/officeDocument/2006/relationships/image" Target="../media/image37.png"/><Relationship Id="rId25" Type="http://schemas.openxmlformats.org/officeDocument/2006/relationships/image" Target="../media/image282.png"/><Relationship Id="rId33" Type="http://schemas.openxmlformats.org/officeDocument/2006/relationships/image" Target="../media/image286.png"/><Relationship Id="rId38" Type="http://schemas.openxmlformats.org/officeDocument/2006/relationships/image" Target="../media/image288.png"/><Relationship Id="rId46" Type="http://schemas.openxmlformats.org/officeDocument/2006/relationships/customXml" Target="../ink/ink260.xml"/><Relationship Id="rId59" Type="http://schemas.openxmlformats.org/officeDocument/2006/relationships/customXml" Target="../ink/ink269.xml"/><Relationship Id="rId67" Type="http://schemas.openxmlformats.org/officeDocument/2006/relationships/customXml" Target="../ink/ink273.xml"/><Relationship Id="rId20" Type="http://schemas.openxmlformats.org/officeDocument/2006/relationships/customXml" Target="../ink/ink246.xml"/><Relationship Id="rId41" Type="http://schemas.openxmlformats.org/officeDocument/2006/relationships/customXml" Target="../ink/ink257.xml"/><Relationship Id="rId54" Type="http://schemas.openxmlformats.org/officeDocument/2006/relationships/customXml" Target="../ink/ink265.xml"/><Relationship Id="rId62" Type="http://schemas.openxmlformats.org/officeDocument/2006/relationships/image" Target="../media/image297.png"/><Relationship Id="rId70" Type="http://schemas.openxmlformats.org/officeDocument/2006/relationships/image" Target="../media/image301.png"/><Relationship Id="rId75" Type="http://schemas.openxmlformats.org/officeDocument/2006/relationships/customXml" Target="../ink/ink277.xml"/><Relationship Id="rId83" Type="http://schemas.openxmlformats.org/officeDocument/2006/relationships/customXml" Target="../ink/ink281.xml"/><Relationship Id="rId88" Type="http://schemas.openxmlformats.org/officeDocument/2006/relationships/image" Target="../media/image31.png"/><Relationship Id="rId91" Type="http://schemas.openxmlformats.org/officeDocument/2006/relationships/customXml" Target="../ink/ink285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5" Type="http://schemas.openxmlformats.org/officeDocument/2006/relationships/image" Target="../media/image278.png"/><Relationship Id="rId23" Type="http://schemas.openxmlformats.org/officeDocument/2006/relationships/image" Target="../media/image281.png"/><Relationship Id="rId28" Type="http://schemas.openxmlformats.org/officeDocument/2006/relationships/customXml" Target="../ink/ink250.xml"/><Relationship Id="rId36" Type="http://schemas.openxmlformats.org/officeDocument/2006/relationships/image" Target="../media/image287.png"/><Relationship Id="rId49" Type="http://schemas.openxmlformats.org/officeDocument/2006/relationships/customXml" Target="../ink/ink262.xml"/><Relationship Id="rId57" Type="http://schemas.openxmlformats.org/officeDocument/2006/relationships/image" Target="../media/image295.png"/><Relationship Id="rId10" Type="http://schemas.openxmlformats.org/officeDocument/2006/relationships/image" Target="../media/image273.png"/><Relationship Id="rId31" Type="http://schemas.openxmlformats.org/officeDocument/2006/relationships/image" Target="../media/image285.png"/><Relationship Id="rId44" Type="http://schemas.openxmlformats.org/officeDocument/2006/relationships/customXml" Target="../ink/ink259.xml"/><Relationship Id="rId52" Type="http://schemas.openxmlformats.org/officeDocument/2006/relationships/image" Target="../media/image294.png"/><Relationship Id="rId60" Type="http://schemas.openxmlformats.org/officeDocument/2006/relationships/image" Target="../media/image296.png"/><Relationship Id="rId65" Type="http://schemas.openxmlformats.org/officeDocument/2006/relationships/customXml" Target="../ink/ink272.xml"/><Relationship Id="rId73" Type="http://schemas.openxmlformats.org/officeDocument/2006/relationships/customXml" Target="../ink/ink276.xml"/><Relationship Id="rId78" Type="http://schemas.openxmlformats.org/officeDocument/2006/relationships/image" Target="../media/image305.png"/><Relationship Id="rId81" Type="http://schemas.openxmlformats.org/officeDocument/2006/relationships/customXml" Target="../ink/ink280.xml"/><Relationship Id="rId86" Type="http://schemas.openxmlformats.org/officeDocument/2006/relationships/image" Target="../media/image309.png"/><Relationship Id="rId94" Type="http://schemas.openxmlformats.org/officeDocument/2006/relationships/image" Target="../media/image312.png"/><Relationship Id="rId4" Type="http://schemas.openxmlformats.org/officeDocument/2006/relationships/tags" Target="../tags/tag46.xml"/><Relationship Id="rId9" Type="http://schemas.openxmlformats.org/officeDocument/2006/relationships/image" Target="../media/image272.png"/><Relationship Id="rId13" Type="http://schemas.openxmlformats.org/officeDocument/2006/relationships/image" Target="../media/image276.png"/><Relationship Id="rId18" Type="http://schemas.openxmlformats.org/officeDocument/2006/relationships/customXml" Target="../ink/ink245.xml"/><Relationship Id="rId39" Type="http://schemas.openxmlformats.org/officeDocument/2006/relationships/customXml" Target="../ink/ink256.xml"/><Relationship Id="rId34" Type="http://schemas.openxmlformats.org/officeDocument/2006/relationships/customXml" Target="../ink/ink253.xml"/><Relationship Id="rId50" Type="http://schemas.openxmlformats.org/officeDocument/2006/relationships/image" Target="../media/image293.png"/><Relationship Id="rId55" Type="http://schemas.openxmlformats.org/officeDocument/2006/relationships/customXml" Target="../ink/ink266.xml"/><Relationship Id="rId76" Type="http://schemas.openxmlformats.org/officeDocument/2006/relationships/image" Target="../media/image304.png"/><Relationship Id="rId7" Type="http://schemas.openxmlformats.org/officeDocument/2006/relationships/tags" Target="../tags/tag49.xml"/><Relationship Id="rId71" Type="http://schemas.openxmlformats.org/officeDocument/2006/relationships/customXml" Target="../ink/ink275.xml"/><Relationship Id="rId92" Type="http://schemas.openxmlformats.org/officeDocument/2006/relationships/image" Target="../media/image311.png"/><Relationship Id="rId2" Type="http://schemas.openxmlformats.org/officeDocument/2006/relationships/tags" Target="../tags/tag44.xml"/><Relationship Id="rId29" Type="http://schemas.openxmlformats.org/officeDocument/2006/relationships/image" Target="../media/image284.png"/><Relationship Id="rId24" Type="http://schemas.openxmlformats.org/officeDocument/2006/relationships/customXml" Target="../ink/ink248.xml"/><Relationship Id="rId40" Type="http://schemas.openxmlformats.org/officeDocument/2006/relationships/image" Target="../media/image289.png"/><Relationship Id="rId45" Type="http://schemas.openxmlformats.org/officeDocument/2006/relationships/image" Target="../media/image291.png"/><Relationship Id="rId66" Type="http://schemas.openxmlformats.org/officeDocument/2006/relationships/image" Target="../media/image299.png"/><Relationship Id="rId87" Type="http://schemas.openxmlformats.org/officeDocument/2006/relationships/customXml" Target="../ink/ink283.xml"/><Relationship Id="rId61" Type="http://schemas.openxmlformats.org/officeDocument/2006/relationships/customXml" Target="../ink/ink270.xml"/><Relationship Id="rId82" Type="http://schemas.openxmlformats.org/officeDocument/2006/relationships/image" Target="../media/image307.png"/><Relationship Id="rId19" Type="http://schemas.openxmlformats.org/officeDocument/2006/relationships/image" Target="../media/image279.png"/><Relationship Id="rId14" Type="http://schemas.openxmlformats.org/officeDocument/2006/relationships/image" Target="../media/image277.png"/><Relationship Id="rId30" Type="http://schemas.openxmlformats.org/officeDocument/2006/relationships/customXml" Target="../ink/ink251.xml"/><Relationship Id="rId35" Type="http://schemas.openxmlformats.org/officeDocument/2006/relationships/customXml" Target="../ink/ink254.xml"/><Relationship Id="rId56" Type="http://schemas.openxmlformats.org/officeDocument/2006/relationships/customXml" Target="../ink/ink267.xml"/><Relationship Id="rId77" Type="http://schemas.openxmlformats.org/officeDocument/2006/relationships/customXml" Target="../ink/ink27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7.xml"/><Relationship Id="rId3" Type="http://schemas.openxmlformats.org/officeDocument/2006/relationships/tags" Target="../tags/tag52.xml"/><Relationship Id="rId7" Type="http://schemas.openxmlformats.org/officeDocument/2006/relationships/image" Target="../media/image221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314.png"/><Relationship Id="rId5" Type="http://schemas.openxmlformats.org/officeDocument/2006/relationships/image" Target="../media/image313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3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png"/><Relationship Id="rId3" Type="http://schemas.openxmlformats.org/officeDocument/2006/relationships/tags" Target="../tags/tag55.xml"/><Relationship Id="rId7" Type="http://schemas.openxmlformats.org/officeDocument/2006/relationships/image" Target="../media/image317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316.png"/><Relationship Id="rId5" Type="http://schemas.openxmlformats.org/officeDocument/2006/relationships/slideLayout" Target="../slideLayouts/slideLayout47.xml"/><Relationship Id="rId4" Type="http://schemas.openxmlformats.org/officeDocument/2006/relationships/tags" Target="../tags/tag56.xml"/><Relationship Id="rId9" Type="http://schemas.openxmlformats.org/officeDocument/2006/relationships/image" Target="../media/image3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322.png"/><Relationship Id="rId5" Type="http://schemas.openxmlformats.org/officeDocument/2006/relationships/image" Target="../media/image321.png"/><Relationship Id="rId4" Type="http://schemas.openxmlformats.org/officeDocument/2006/relationships/image" Target="../media/image3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png"/><Relationship Id="rId13" Type="http://schemas.openxmlformats.org/officeDocument/2006/relationships/image" Target="../media/image277.png"/><Relationship Id="rId3" Type="http://schemas.openxmlformats.org/officeDocument/2006/relationships/tags" Target="../tags/tag61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276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image" Target="../media/image275.png"/><Relationship Id="rId5" Type="http://schemas.openxmlformats.org/officeDocument/2006/relationships/tags" Target="../tags/tag63.xml"/><Relationship Id="rId10" Type="http://schemas.openxmlformats.org/officeDocument/2006/relationships/image" Target="../media/image274.png"/><Relationship Id="rId4" Type="http://schemas.openxmlformats.org/officeDocument/2006/relationships/tags" Target="../tags/tag62.xml"/><Relationship Id="rId9" Type="http://schemas.openxmlformats.org/officeDocument/2006/relationships/image" Target="../media/image273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png"/><Relationship Id="rId21" Type="http://schemas.openxmlformats.org/officeDocument/2006/relationships/customXml" Target="../ink/ink5.xml"/><Relationship Id="rId42" Type="http://schemas.openxmlformats.org/officeDocument/2006/relationships/image" Target="../media/image20.png"/><Relationship Id="rId47" Type="http://schemas.openxmlformats.org/officeDocument/2006/relationships/customXml" Target="../ink/ink18.xml"/><Relationship Id="rId63" Type="http://schemas.openxmlformats.org/officeDocument/2006/relationships/customXml" Target="../ink/ink26.xml"/><Relationship Id="rId68" Type="http://schemas.openxmlformats.org/officeDocument/2006/relationships/image" Target="../media/image33.png"/><Relationship Id="rId16" Type="http://schemas.openxmlformats.org/officeDocument/2006/relationships/image" Target="../media/image7.png"/><Relationship Id="rId11" Type="http://schemas.openxmlformats.org/officeDocument/2006/relationships/chart" Target="../charts/chart3.xml"/><Relationship Id="rId32" Type="http://schemas.openxmlformats.org/officeDocument/2006/relationships/image" Target="../media/image15.png"/><Relationship Id="rId37" Type="http://schemas.openxmlformats.org/officeDocument/2006/relationships/customXml" Target="../ink/ink13.xml"/><Relationship Id="rId53" Type="http://schemas.openxmlformats.org/officeDocument/2006/relationships/customXml" Target="../ink/ink21.xml"/><Relationship Id="rId58" Type="http://schemas.openxmlformats.org/officeDocument/2006/relationships/image" Target="../media/image28.png"/><Relationship Id="rId74" Type="http://schemas.openxmlformats.org/officeDocument/2006/relationships/image" Target="../media/image36.png"/><Relationship Id="rId79" Type="http://schemas.openxmlformats.org/officeDocument/2006/relationships/customXml" Target="../ink/ink34.xml"/><Relationship Id="rId5" Type="http://schemas.openxmlformats.org/officeDocument/2006/relationships/slideLayout" Target="../slideLayouts/slideLayout47.xml"/><Relationship Id="rId61" Type="http://schemas.openxmlformats.org/officeDocument/2006/relationships/customXml" Target="../ink/ink25.xml"/><Relationship Id="rId82" Type="http://schemas.openxmlformats.org/officeDocument/2006/relationships/image" Target="../media/image40.png"/><Relationship Id="rId19" Type="http://schemas.openxmlformats.org/officeDocument/2006/relationships/customXml" Target="../ink/ink4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8.xml"/><Relationship Id="rId30" Type="http://schemas.openxmlformats.org/officeDocument/2006/relationships/image" Target="../media/image14.png"/><Relationship Id="rId35" Type="http://schemas.openxmlformats.org/officeDocument/2006/relationships/customXml" Target="../ink/ink12.xml"/><Relationship Id="rId43" Type="http://schemas.openxmlformats.org/officeDocument/2006/relationships/customXml" Target="../ink/ink16.xml"/><Relationship Id="rId48" Type="http://schemas.openxmlformats.org/officeDocument/2006/relationships/image" Target="../media/image23.png"/><Relationship Id="rId56" Type="http://schemas.openxmlformats.org/officeDocument/2006/relationships/image" Target="../media/image27.png"/><Relationship Id="rId64" Type="http://schemas.openxmlformats.org/officeDocument/2006/relationships/image" Target="../media/image31.png"/><Relationship Id="rId69" Type="http://schemas.openxmlformats.org/officeDocument/2006/relationships/customXml" Target="../ink/ink29.xml"/><Relationship Id="rId77" Type="http://schemas.openxmlformats.org/officeDocument/2006/relationships/customXml" Target="../ink/ink33.xml"/><Relationship Id="rId8" Type="http://schemas.openxmlformats.org/officeDocument/2006/relationships/image" Target="../media/image4.png"/><Relationship Id="rId51" Type="http://schemas.openxmlformats.org/officeDocument/2006/relationships/customXml" Target="../ink/ink20.xml"/><Relationship Id="rId72" Type="http://schemas.openxmlformats.org/officeDocument/2006/relationships/image" Target="../media/image35.png"/><Relationship Id="rId80" Type="http://schemas.openxmlformats.org/officeDocument/2006/relationships/image" Target="../media/image39.png"/><Relationship Id="rId3" Type="http://schemas.openxmlformats.org/officeDocument/2006/relationships/tags" Target="../tags/tag4.xml"/><Relationship Id="rId12" Type="http://schemas.openxmlformats.org/officeDocument/2006/relationships/image" Target="../media/image5.png"/><Relationship Id="rId17" Type="http://schemas.openxmlformats.org/officeDocument/2006/relationships/customXml" Target="../ink/ink3.xml"/><Relationship Id="rId25" Type="http://schemas.openxmlformats.org/officeDocument/2006/relationships/customXml" Target="../ink/ink7.xml"/><Relationship Id="rId33" Type="http://schemas.openxmlformats.org/officeDocument/2006/relationships/customXml" Target="../ink/ink11.xml"/><Relationship Id="rId38" Type="http://schemas.openxmlformats.org/officeDocument/2006/relationships/image" Target="../media/image18.png"/><Relationship Id="rId46" Type="http://schemas.openxmlformats.org/officeDocument/2006/relationships/image" Target="../media/image22.png"/><Relationship Id="rId59" Type="http://schemas.openxmlformats.org/officeDocument/2006/relationships/customXml" Target="../ink/ink24.xml"/><Relationship Id="rId67" Type="http://schemas.openxmlformats.org/officeDocument/2006/relationships/customXml" Target="../ink/ink28.xml"/><Relationship Id="rId20" Type="http://schemas.openxmlformats.org/officeDocument/2006/relationships/image" Target="../media/image9.png"/><Relationship Id="rId41" Type="http://schemas.openxmlformats.org/officeDocument/2006/relationships/customXml" Target="../ink/ink15.xml"/><Relationship Id="rId54" Type="http://schemas.openxmlformats.org/officeDocument/2006/relationships/image" Target="../media/image26.png"/><Relationship Id="rId62" Type="http://schemas.openxmlformats.org/officeDocument/2006/relationships/image" Target="../media/image30.png"/><Relationship Id="rId70" Type="http://schemas.openxmlformats.org/officeDocument/2006/relationships/image" Target="../media/image34.png"/><Relationship Id="rId75" Type="http://schemas.openxmlformats.org/officeDocument/2006/relationships/customXml" Target="../ink/ink32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15" Type="http://schemas.openxmlformats.org/officeDocument/2006/relationships/customXml" Target="../ink/ink2.xml"/><Relationship Id="rId23" Type="http://schemas.openxmlformats.org/officeDocument/2006/relationships/customXml" Target="../ink/ink6.xml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49" Type="http://schemas.openxmlformats.org/officeDocument/2006/relationships/customXml" Target="../ink/ink19.xml"/><Relationship Id="rId57" Type="http://schemas.openxmlformats.org/officeDocument/2006/relationships/customXml" Target="../ink/ink23.xml"/><Relationship Id="rId10" Type="http://schemas.openxmlformats.org/officeDocument/2006/relationships/chart" Target="../charts/chart2.xml"/><Relationship Id="rId31" Type="http://schemas.openxmlformats.org/officeDocument/2006/relationships/customXml" Target="../ink/ink10.xml"/><Relationship Id="rId44" Type="http://schemas.openxmlformats.org/officeDocument/2006/relationships/image" Target="../media/image21.png"/><Relationship Id="rId52" Type="http://schemas.openxmlformats.org/officeDocument/2006/relationships/image" Target="../media/image25.png"/><Relationship Id="rId60" Type="http://schemas.openxmlformats.org/officeDocument/2006/relationships/image" Target="../media/image29.png"/><Relationship Id="rId65" Type="http://schemas.openxmlformats.org/officeDocument/2006/relationships/customXml" Target="../ink/ink27.xml"/><Relationship Id="rId73" Type="http://schemas.openxmlformats.org/officeDocument/2006/relationships/customXml" Target="../ink/ink31.xml"/><Relationship Id="rId78" Type="http://schemas.openxmlformats.org/officeDocument/2006/relationships/image" Target="../media/image38.png"/><Relationship Id="rId81" Type="http://schemas.openxmlformats.org/officeDocument/2006/relationships/customXml" Target="../ink/ink35.xml"/><Relationship Id="rId4" Type="http://schemas.openxmlformats.org/officeDocument/2006/relationships/tags" Target="../tags/tag5.xml"/><Relationship Id="rId9" Type="http://schemas.openxmlformats.org/officeDocument/2006/relationships/chart" Target="../charts/chart1.xml"/><Relationship Id="rId13" Type="http://schemas.openxmlformats.org/officeDocument/2006/relationships/customXml" Target="../ink/ink1.xml"/><Relationship Id="rId18" Type="http://schemas.openxmlformats.org/officeDocument/2006/relationships/image" Target="../media/image8.png"/><Relationship Id="rId39" Type="http://schemas.openxmlformats.org/officeDocument/2006/relationships/customXml" Target="../ink/ink14.xml"/><Relationship Id="rId34" Type="http://schemas.openxmlformats.org/officeDocument/2006/relationships/image" Target="../media/image16.png"/><Relationship Id="rId50" Type="http://schemas.openxmlformats.org/officeDocument/2006/relationships/image" Target="../media/image24.png"/><Relationship Id="rId55" Type="http://schemas.openxmlformats.org/officeDocument/2006/relationships/customXml" Target="../ink/ink22.xml"/><Relationship Id="rId76" Type="http://schemas.openxmlformats.org/officeDocument/2006/relationships/image" Target="../media/image37.png"/><Relationship Id="rId7" Type="http://schemas.openxmlformats.org/officeDocument/2006/relationships/image" Target="../media/image3.png"/><Relationship Id="rId71" Type="http://schemas.openxmlformats.org/officeDocument/2006/relationships/customXml" Target="../ink/ink30.xml"/><Relationship Id="rId2" Type="http://schemas.openxmlformats.org/officeDocument/2006/relationships/tags" Target="../tags/tag3.xml"/><Relationship Id="rId29" Type="http://schemas.openxmlformats.org/officeDocument/2006/relationships/customXml" Target="../ink/ink9.xml"/><Relationship Id="rId24" Type="http://schemas.openxmlformats.org/officeDocument/2006/relationships/image" Target="../media/image11.png"/><Relationship Id="rId40" Type="http://schemas.openxmlformats.org/officeDocument/2006/relationships/image" Target="../media/image19.png"/><Relationship Id="rId45" Type="http://schemas.openxmlformats.org/officeDocument/2006/relationships/customXml" Target="../ink/ink17.xml"/><Relationship Id="rId66" Type="http://schemas.openxmlformats.org/officeDocument/2006/relationships/image" Target="../media/image3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image" Target="../media/image324.png"/><Relationship Id="rId18" Type="http://schemas.openxmlformats.org/officeDocument/2006/relationships/image" Target="../media/image329.png"/><Relationship Id="rId3" Type="http://schemas.openxmlformats.org/officeDocument/2006/relationships/tags" Target="../tags/tag67.xml"/><Relationship Id="rId21" Type="http://schemas.openxmlformats.org/officeDocument/2006/relationships/image" Target="../media/image332.png"/><Relationship Id="rId7" Type="http://schemas.openxmlformats.org/officeDocument/2006/relationships/tags" Target="../tags/tag71.xml"/><Relationship Id="rId12" Type="http://schemas.openxmlformats.org/officeDocument/2006/relationships/image" Target="../media/image323.png"/><Relationship Id="rId17" Type="http://schemas.openxmlformats.org/officeDocument/2006/relationships/image" Target="../media/image328.png"/><Relationship Id="rId2" Type="http://schemas.openxmlformats.org/officeDocument/2006/relationships/tags" Target="../tags/tag66.xml"/><Relationship Id="rId16" Type="http://schemas.openxmlformats.org/officeDocument/2006/relationships/image" Target="../media/image327.png"/><Relationship Id="rId20" Type="http://schemas.openxmlformats.org/officeDocument/2006/relationships/image" Target="../media/image331.png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slideLayout" Target="../slideLayouts/slideLayout47.xml"/><Relationship Id="rId5" Type="http://schemas.openxmlformats.org/officeDocument/2006/relationships/tags" Target="../tags/tag69.xml"/><Relationship Id="rId15" Type="http://schemas.openxmlformats.org/officeDocument/2006/relationships/image" Target="../media/image326.png"/><Relationship Id="rId10" Type="http://schemas.openxmlformats.org/officeDocument/2006/relationships/tags" Target="../tags/tag74.xml"/><Relationship Id="rId19" Type="http://schemas.openxmlformats.org/officeDocument/2006/relationships/image" Target="../media/image330.png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image" Target="../media/image325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8" Type="http://schemas.openxmlformats.org/officeDocument/2006/relationships/customXml" Target="../ink/ink40.xml"/><Relationship Id="rId26" Type="http://schemas.openxmlformats.org/officeDocument/2006/relationships/customXml" Target="../ink/ink44.xml"/><Relationship Id="rId3" Type="http://schemas.openxmlformats.org/officeDocument/2006/relationships/tags" Target="../tags/tag8.xml"/><Relationship Id="rId21" Type="http://schemas.openxmlformats.org/officeDocument/2006/relationships/image" Target="../media/image50.png"/><Relationship Id="rId7" Type="http://schemas.openxmlformats.org/officeDocument/2006/relationships/image" Target="../media/image42.png"/><Relationship Id="rId12" Type="http://schemas.openxmlformats.org/officeDocument/2006/relationships/customXml" Target="../ink/ink37.xml"/><Relationship Id="rId17" Type="http://schemas.openxmlformats.org/officeDocument/2006/relationships/image" Target="../media/image48.png"/><Relationship Id="rId25" Type="http://schemas.openxmlformats.org/officeDocument/2006/relationships/image" Target="../media/image52.png"/><Relationship Id="rId33" Type="http://schemas.openxmlformats.org/officeDocument/2006/relationships/image" Target="../media/image56.png"/><Relationship Id="rId2" Type="http://schemas.openxmlformats.org/officeDocument/2006/relationships/tags" Target="../tags/tag7.xml"/><Relationship Id="rId16" Type="http://schemas.openxmlformats.org/officeDocument/2006/relationships/customXml" Target="../ink/ink39.xml"/><Relationship Id="rId20" Type="http://schemas.openxmlformats.org/officeDocument/2006/relationships/customXml" Target="../ink/ink41.xml"/><Relationship Id="rId29" Type="http://schemas.openxmlformats.org/officeDocument/2006/relationships/image" Target="../media/image54.png"/><Relationship Id="rId1" Type="http://schemas.openxmlformats.org/officeDocument/2006/relationships/tags" Target="../tags/tag6.xml"/><Relationship Id="rId6" Type="http://schemas.openxmlformats.org/officeDocument/2006/relationships/image" Target="../media/image41.png"/><Relationship Id="rId11" Type="http://schemas.openxmlformats.org/officeDocument/2006/relationships/image" Target="../media/image45.png"/><Relationship Id="rId24" Type="http://schemas.openxmlformats.org/officeDocument/2006/relationships/customXml" Target="../ink/ink43.xml"/><Relationship Id="rId32" Type="http://schemas.openxmlformats.org/officeDocument/2006/relationships/customXml" Target="../ink/ink47.xml"/><Relationship Id="rId5" Type="http://schemas.openxmlformats.org/officeDocument/2006/relationships/slideLayout" Target="../slideLayouts/slideLayout47.xml"/><Relationship Id="rId15" Type="http://schemas.openxmlformats.org/officeDocument/2006/relationships/image" Target="../media/image47.png"/><Relationship Id="rId23" Type="http://schemas.openxmlformats.org/officeDocument/2006/relationships/image" Target="../media/image51.png"/><Relationship Id="rId28" Type="http://schemas.openxmlformats.org/officeDocument/2006/relationships/customXml" Target="../ink/ink45.xml"/><Relationship Id="rId10" Type="http://schemas.openxmlformats.org/officeDocument/2006/relationships/customXml" Target="../ink/ink36.xml"/><Relationship Id="rId19" Type="http://schemas.openxmlformats.org/officeDocument/2006/relationships/image" Target="../media/image49.png"/><Relationship Id="rId31" Type="http://schemas.openxmlformats.org/officeDocument/2006/relationships/image" Target="../media/image55.png"/><Relationship Id="rId4" Type="http://schemas.openxmlformats.org/officeDocument/2006/relationships/tags" Target="../tags/tag9.xml"/><Relationship Id="rId9" Type="http://schemas.openxmlformats.org/officeDocument/2006/relationships/image" Target="../media/image44.png"/><Relationship Id="rId14" Type="http://schemas.openxmlformats.org/officeDocument/2006/relationships/customXml" Target="../ink/ink38.xml"/><Relationship Id="rId22" Type="http://schemas.openxmlformats.org/officeDocument/2006/relationships/customXml" Target="../ink/ink42.xml"/><Relationship Id="rId27" Type="http://schemas.openxmlformats.org/officeDocument/2006/relationships/image" Target="../media/image53.png"/><Relationship Id="rId30" Type="http://schemas.openxmlformats.org/officeDocument/2006/relationships/customXml" Target="../ink/ink46.xml"/><Relationship Id="rId8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60.png"/><Relationship Id="rId18" Type="http://schemas.openxmlformats.org/officeDocument/2006/relationships/image" Target="../media/image64.png"/><Relationship Id="rId26" Type="http://schemas.openxmlformats.org/officeDocument/2006/relationships/image" Target="../media/image68.png"/><Relationship Id="rId3" Type="http://schemas.openxmlformats.org/officeDocument/2006/relationships/tags" Target="../tags/tag12.xml"/><Relationship Id="rId21" Type="http://schemas.openxmlformats.org/officeDocument/2006/relationships/customXml" Target="../ink/ink50.xml"/><Relationship Id="rId7" Type="http://schemas.openxmlformats.org/officeDocument/2006/relationships/tags" Target="../tags/tag16.xml"/><Relationship Id="rId12" Type="http://schemas.openxmlformats.org/officeDocument/2006/relationships/image" Target="../media/image59.png"/><Relationship Id="rId17" Type="http://schemas.openxmlformats.org/officeDocument/2006/relationships/customXml" Target="../ink/ink48.xml"/><Relationship Id="rId25" Type="http://schemas.openxmlformats.org/officeDocument/2006/relationships/customXml" Target="../ink/ink52.xml"/><Relationship Id="rId2" Type="http://schemas.openxmlformats.org/officeDocument/2006/relationships/tags" Target="../tags/tag11.xml"/><Relationship Id="rId16" Type="http://schemas.openxmlformats.org/officeDocument/2006/relationships/image" Target="../media/image63.png"/><Relationship Id="rId20" Type="http://schemas.openxmlformats.org/officeDocument/2006/relationships/image" Target="../media/image65.pn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58.png"/><Relationship Id="rId24" Type="http://schemas.openxmlformats.org/officeDocument/2006/relationships/image" Target="../media/image67.png"/><Relationship Id="rId5" Type="http://schemas.openxmlformats.org/officeDocument/2006/relationships/tags" Target="../tags/tag14.xml"/><Relationship Id="rId15" Type="http://schemas.openxmlformats.org/officeDocument/2006/relationships/image" Target="../media/image62.png"/><Relationship Id="rId23" Type="http://schemas.openxmlformats.org/officeDocument/2006/relationships/customXml" Target="../ink/ink51.xml"/><Relationship Id="rId28" Type="http://schemas.openxmlformats.org/officeDocument/2006/relationships/image" Target="../media/image69.png"/><Relationship Id="rId10" Type="http://schemas.openxmlformats.org/officeDocument/2006/relationships/chart" Target="../charts/chart4.xml"/><Relationship Id="rId19" Type="http://schemas.openxmlformats.org/officeDocument/2006/relationships/customXml" Target="../ink/ink49.xml"/><Relationship Id="rId4" Type="http://schemas.openxmlformats.org/officeDocument/2006/relationships/tags" Target="../tags/tag13.xml"/><Relationship Id="rId9" Type="http://schemas.openxmlformats.org/officeDocument/2006/relationships/image" Target="../media/image57.png"/><Relationship Id="rId14" Type="http://schemas.openxmlformats.org/officeDocument/2006/relationships/image" Target="../media/image61.png"/><Relationship Id="rId22" Type="http://schemas.openxmlformats.org/officeDocument/2006/relationships/image" Target="../media/image66.png"/><Relationship Id="rId27" Type="http://schemas.openxmlformats.org/officeDocument/2006/relationships/customXml" Target="../ink/ink5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5.xml"/><Relationship Id="rId13" Type="http://schemas.openxmlformats.org/officeDocument/2006/relationships/image" Target="../media/image75.png"/><Relationship Id="rId18" Type="http://schemas.openxmlformats.org/officeDocument/2006/relationships/customXml" Target="../ink/ink60.xml"/><Relationship Id="rId26" Type="http://schemas.openxmlformats.org/officeDocument/2006/relationships/customXml" Target="../ink/ink64.xml"/><Relationship Id="rId3" Type="http://schemas.openxmlformats.org/officeDocument/2006/relationships/slideLayout" Target="../slideLayouts/slideLayout47.xml"/><Relationship Id="rId21" Type="http://schemas.openxmlformats.org/officeDocument/2006/relationships/image" Target="../media/image79.png"/><Relationship Id="rId7" Type="http://schemas.openxmlformats.org/officeDocument/2006/relationships/image" Target="../media/image72.png"/><Relationship Id="rId12" Type="http://schemas.openxmlformats.org/officeDocument/2006/relationships/customXml" Target="../ink/ink57.xml"/><Relationship Id="rId17" Type="http://schemas.openxmlformats.org/officeDocument/2006/relationships/image" Target="../media/image77.png"/><Relationship Id="rId25" Type="http://schemas.openxmlformats.org/officeDocument/2006/relationships/image" Target="../media/image81.png"/><Relationship Id="rId2" Type="http://schemas.openxmlformats.org/officeDocument/2006/relationships/tags" Target="../tags/tag18.xml"/><Relationship Id="rId16" Type="http://schemas.openxmlformats.org/officeDocument/2006/relationships/customXml" Target="../ink/ink59.xml"/><Relationship Id="rId20" Type="http://schemas.openxmlformats.org/officeDocument/2006/relationships/customXml" Target="../ink/ink61.xml"/><Relationship Id="rId29" Type="http://schemas.openxmlformats.org/officeDocument/2006/relationships/image" Target="../media/image83.png"/><Relationship Id="rId1" Type="http://schemas.openxmlformats.org/officeDocument/2006/relationships/tags" Target="../tags/tag17.xml"/><Relationship Id="rId6" Type="http://schemas.openxmlformats.org/officeDocument/2006/relationships/customXml" Target="../ink/ink54.xml"/><Relationship Id="rId11" Type="http://schemas.openxmlformats.org/officeDocument/2006/relationships/image" Target="../media/image74.png"/><Relationship Id="rId24" Type="http://schemas.openxmlformats.org/officeDocument/2006/relationships/customXml" Target="../ink/ink63.xml"/><Relationship Id="rId5" Type="http://schemas.openxmlformats.org/officeDocument/2006/relationships/image" Target="../media/image71.png"/><Relationship Id="rId15" Type="http://schemas.openxmlformats.org/officeDocument/2006/relationships/image" Target="../media/image76.png"/><Relationship Id="rId23" Type="http://schemas.openxmlformats.org/officeDocument/2006/relationships/image" Target="../media/image80.png"/><Relationship Id="rId28" Type="http://schemas.openxmlformats.org/officeDocument/2006/relationships/customXml" Target="../ink/ink65.xml"/><Relationship Id="rId10" Type="http://schemas.openxmlformats.org/officeDocument/2006/relationships/customXml" Target="../ink/ink56.xml"/><Relationship Id="rId19" Type="http://schemas.openxmlformats.org/officeDocument/2006/relationships/image" Target="../media/image78.png"/><Relationship Id="rId4" Type="http://schemas.openxmlformats.org/officeDocument/2006/relationships/image" Target="../media/image70.png"/><Relationship Id="rId9" Type="http://schemas.openxmlformats.org/officeDocument/2006/relationships/image" Target="../media/image73.png"/><Relationship Id="rId14" Type="http://schemas.openxmlformats.org/officeDocument/2006/relationships/customXml" Target="../ink/ink58.xml"/><Relationship Id="rId22" Type="http://schemas.openxmlformats.org/officeDocument/2006/relationships/customXml" Target="../ink/ink62.xml"/><Relationship Id="rId27" Type="http://schemas.openxmlformats.org/officeDocument/2006/relationships/image" Target="../media/image8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8.png"/><Relationship Id="rId21" Type="http://schemas.openxmlformats.org/officeDocument/2006/relationships/image" Target="../media/image90.png"/><Relationship Id="rId42" Type="http://schemas.openxmlformats.org/officeDocument/2006/relationships/customXml" Target="../ink/ink80.xml"/><Relationship Id="rId63" Type="http://schemas.openxmlformats.org/officeDocument/2006/relationships/image" Target="../media/image111.png"/><Relationship Id="rId84" Type="http://schemas.openxmlformats.org/officeDocument/2006/relationships/customXml" Target="../ink/ink101.xml"/><Relationship Id="rId16" Type="http://schemas.openxmlformats.org/officeDocument/2006/relationships/customXml" Target="../ink/ink67.xml"/><Relationship Id="rId107" Type="http://schemas.openxmlformats.org/officeDocument/2006/relationships/image" Target="../media/image133.png"/><Relationship Id="rId11" Type="http://schemas.openxmlformats.org/officeDocument/2006/relationships/image" Target="../media/image84.png"/><Relationship Id="rId32" Type="http://schemas.openxmlformats.org/officeDocument/2006/relationships/customXml" Target="../ink/ink75.xml"/><Relationship Id="rId37" Type="http://schemas.openxmlformats.org/officeDocument/2006/relationships/image" Target="../media/image98.png"/><Relationship Id="rId53" Type="http://schemas.openxmlformats.org/officeDocument/2006/relationships/image" Target="../media/image106.png"/><Relationship Id="rId58" Type="http://schemas.openxmlformats.org/officeDocument/2006/relationships/customXml" Target="../ink/ink88.xml"/><Relationship Id="rId74" Type="http://schemas.openxmlformats.org/officeDocument/2006/relationships/customXml" Target="../ink/ink96.xml"/><Relationship Id="rId79" Type="http://schemas.openxmlformats.org/officeDocument/2006/relationships/image" Target="../media/image119.png"/><Relationship Id="rId102" Type="http://schemas.openxmlformats.org/officeDocument/2006/relationships/customXml" Target="../ink/ink110.xml"/><Relationship Id="rId123" Type="http://schemas.openxmlformats.org/officeDocument/2006/relationships/image" Target="../media/image141.png"/><Relationship Id="rId128" Type="http://schemas.openxmlformats.org/officeDocument/2006/relationships/customXml" Target="../ink/ink123.xml"/><Relationship Id="rId5" Type="http://schemas.openxmlformats.org/officeDocument/2006/relationships/tags" Target="../tags/tag23.xml"/><Relationship Id="rId90" Type="http://schemas.openxmlformats.org/officeDocument/2006/relationships/customXml" Target="../ink/ink104.xml"/><Relationship Id="rId95" Type="http://schemas.openxmlformats.org/officeDocument/2006/relationships/image" Target="../media/image127.png"/><Relationship Id="rId22" Type="http://schemas.openxmlformats.org/officeDocument/2006/relationships/customXml" Target="../ink/ink70.xml"/><Relationship Id="rId27" Type="http://schemas.openxmlformats.org/officeDocument/2006/relationships/image" Target="../media/image93.png"/><Relationship Id="rId43" Type="http://schemas.openxmlformats.org/officeDocument/2006/relationships/image" Target="../media/image101.png"/><Relationship Id="rId48" Type="http://schemas.openxmlformats.org/officeDocument/2006/relationships/customXml" Target="../ink/ink83.xml"/><Relationship Id="rId64" Type="http://schemas.openxmlformats.org/officeDocument/2006/relationships/customXml" Target="../ink/ink91.xml"/><Relationship Id="rId69" Type="http://schemas.openxmlformats.org/officeDocument/2006/relationships/image" Target="../media/image114.png"/><Relationship Id="rId113" Type="http://schemas.openxmlformats.org/officeDocument/2006/relationships/image" Target="../media/image136.png"/><Relationship Id="rId118" Type="http://schemas.openxmlformats.org/officeDocument/2006/relationships/customXml" Target="../ink/ink118.xml"/><Relationship Id="rId134" Type="http://schemas.openxmlformats.org/officeDocument/2006/relationships/customXml" Target="../ink/ink126.xml"/><Relationship Id="rId80" Type="http://schemas.openxmlformats.org/officeDocument/2006/relationships/customXml" Target="../ink/ink99.xml"/><Relationship Id="rId85" Type="http://schemas.openxmlformats.org/officeDocument/2006/relationships/image" Target="../media/image122.png"/><Relationship Id="rId12" Type="http://schemas.openxmlformats.org/officeDocument/2006/relationships/image" Target="../media/image85.png"/><Relationship Id="rId17" Type="http://schemas.openxmlformats.org/officeDocument/2006/relationships/image" Target="../media/image88.png"/><Relationship Id="rId33" Type="http://schemas.openxmlformats.org/officeDocument/2006/relationships/image" Target="../media/image96.png"/><Relationship Id="rId38" Type="http://schemas.openxmlformats.org/officeDocument/2006/relationships/customXml" Target="../ink/ink78.xml"/><Relationship Id="rId59" Type="http://schemas.openxmlformats.org/officeDocument/2006/relationships/image" Target="../media/image109.png"/><Relationship Id="rId103" Type="http://schemas.openxmlformats.org/officeDocument/2006/relationships/image" Target="../media/image131.png"/><Relationship Id="rId108" Type="http://schemas.openxmlformats.org/officeDocument/2006/relationships/customXml" Target="../ink/ink113.xml"/><Relationship Id="rId124" Type="http://schemas.openxmlformats.org/officeDocument/2006/relationships/customXml" Target="../ink/ink121.xml"/><Relationship Id="rId129" Type="http://schemas.openxmlformats.org/officeDocument/2006/relationships/image" Target="../media/image144.png"/><Relationship Id="rId54" Type="http://schemas.openxmlformats.org/officeDocument/2006/relationships/customXml" Target="../ink/ink86.xml"/><Relationship Id="rId70" Type="http://schemas.openxmlformats.org/officeDocument/2006/relationships/customXml" Target="../ink/ink94.xml"/><Relationship Id="rId75" Type="http://schemas.openxmlformats.org/officeDocument/2006/relationships/image" Target="../media/image117.png"/><Relationship Id="rId91" Type="http://schemas.openxmlformats.org/officeDocument/2006/relationships/image" Target="../media/image125.png"/><Relationship Id="rId96" Type="http://schemas.openxmlformats.org/officeDocument/2006/relationships/customXml" Target="../ink/ink107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47.xml"/><Relationship Id="rId23" Type="http://schemas.openxmlformats.org/officeDocument/2006/relationships/image" Target="../media/image91.png"/><Relationship Id="rId28" Type="http://schemas.openxmlformats.org/officeDocument/2006/relationships/customXml" Target="../ink/ink73.xml"/><Relationship Id="rId49" Type="http://schemas.openxmlformats.org/officeDocument/2006/relationships/image" Target="../media/image104.png"/><Relationship Id="rId114" Type="http://schemas.openxmlformats.org/officeDocument/2006/relationships/customXml" Target="../ink/ink116.xml"/><Relationship Id="rId119" Type="http://schemas.openxmlformats.org/officeDocument/2006/relationships/image" Target="../media/image139.png"/><Relationship Id="rId44" Type="http://schemas.openxmlformats.org/officeDocument/2006/relationships/customXml" Target="../ink/ink81.xml"/><Relationship Id="rId60" Type="http://schemas.openxmlformats.org/officeDocument/2006/relationships/customXml" Target="../ink/ink89.xml"/><Relationship Id="rId65" Type="http://schemas.openxmlformats.org/officeDocument/2006/relationships/image" Target="../media/image112.png"/><Relationship Id="rId81" Type="http://schemas.openxmlformats.org/officeDocument/2006/relationships/image" Target="../media/image120.png"/><Relationship Id="rId86" Type="http://schemas.openxmlformats.org/officeDocument/2006/relationships/customXml" Target="../ink/ink102.xml"/><Relationship Id="rId130" Type="http://schemas.openxmlformats.org/officeDocument/2006/relationships/customXml" Target="../ink/ink124.xml"/><Relationship Id="rId135" Type="http://schemas.openxmlformats.org/officeDocument/2006/relationships/image" Target="../media/image147.png"/><Relationship Id="rId13" Type="http://schemas.openxmlformats.org/officeDocument/2006/relationships/image" Target="../media/image86.png"/><Relationship Id="rId18" Type="http://schemas.openxmlformats.org/officeDocument/2006/relationships/customXml" Target="../ink/ink68.xml"/><Relationship Id="rId39" Type="http://schemas.openxmlformats.org/officeDocument/2006/relationships/image" Target="../media/image99.png"/><Relationship Id="rId109" Type="http://schemas.openxmlformats.org/officeDocument/2006/relationships/image" Target="../media/image134.png"/><Relationship Id="rId34" Type="http://schemas.openxmlformats.org/officeDocument/2006/relationships/customXml" Target="../ink/ink76.xml"/><Relationship Id="rId50" Type="http://schemas.openxmlformats.org/officeDocument/2006/relationships/customXml" Target="../ink/ink84.xml"/><Relationship Id="rId55" Type="http://schemas.openxmlformats.org/officeDocument/2006/relationships/image" Target="../media/image107.png"/><Relationship Id="rId76" Type="http://schemas.openxmlformats.org/officeDocument/2006/relationships/customXml" Target="../ink/ink97.xml"/><Relationship Id="rId97" Type="http://schemas.openxmlformats.org/officeDocument/2006/relationships/image" Target="../media/image128.png"/><Relationship Id="rId104" Type="http://schemas.openxmlformats.org/officeDocument/2006/relationships/customXml" Target="../ink/ink111.xml"/><Relationship Id="rId120" Type="http://schemas.openxmlformats.org/officeDocument/2006/relationships/customXml" Target="../ink/ink119.xml"/><Relationship Id="rId125" Type="http://schemas.openxmlformats.org/officeDocument/2006/relationships/image" Target="../media/image142.png"/><Relationship Id="rId7" Type="http://schemas.openxmlformats.org/officeDocument/2006/relationships/image" Target="../media/image4.png"/><Relationship Id="rId71" Type="http://schemas.openxmlformats.org/officeDocument/2006/relationships/image" Target="../media/image115.png"/><Relationship Id="rId92" Type="http://schemas.openxmlformats.org/officeDocument/2006/relationships/customXml" Target="../ink/ink105.xml"/><Relationship Id="rId2" Type="http://schemas.openxmlformats.org/officeDocument/2006/relationships/tags" Target="../tags/tag20.xml"/><Relationship Id="rId29" Type="http://schemas.openxmlformats.org/officeDocument/2006/relationships/image" Target="../media/image94.png"/><Relationship Id="rId24" Type="http://schemas.openxmlformats.org/officeDocument/2006/relationships/customXml" Target="../ink/ink71.xml"/><Relationship Id="rId40" Type="http://schemas.openxmlformats.org/officeDocument/2006/relationships/customXml" Target="../ink/ink79.xml"/><Relationship Id="rId45" Type="http://schemas.openxmlformats.org/officeDocument/2006/relationships/image" Target="../media/image102.png"/><Relationship Id="rId66" Type="http://schemas.openxmlformats.org/officeDocument/2006/relationships/customXml" Target="../ink/ink92.xml"/><Relationship Id="rId87" Type="http://schemas.openxmlformats.org/officeDocument/2006/relationships/image" Target="../media/image123.png"/><Relationship Id="rId110" Type="http://schemas.openxmlformats.org/officeDocument/2006/relationships/customXml" Target="../ink/ink114.xml"/><Relationship Id="rId115" Type="http://schemas.openxmlformats.org/officeDocument/2006/relationships/image" Target="../media/image137.png"/><Relationship Id="rId131" Type="http://schemas.openxmlformats.org/officeDocument/2006/relationships/image" Target="../media/image145.png"/><Relationship Id="rId61" Type="http://schemas.openxmlformats.org/officeDocument/2006/relationships/image" Target="../media/image110.png"/><Relationship Id="rId82" Type="http://schemas.openxmlformats.org/officeDocument/2006/relationships/customXml" Target="../ink/ink100.xml"/><Relationship Id="rId19" Type="http://schemas.openxmlformats.org/officeDocument/2006/relationships/image" Target="../media/image89.png"/><Relationship Id="rId14" Type="http://schemas.openxmlformats.org/officeDocument/2006/relationships/customXml" Target="../ink/ink66.xml"/><Relationship Id="rId30" Type="http://schemas.openxmlformats.org/officeDocument/2006/relationships/customXml" Target="../ink/ink74.xml"/><Relationship Id="rId35" Type="http://schemas.openxmlformats.org/officeDocument/2006/relationships/image" Target="../media/image97.png"/><Relationship Id="rId56" Type="http://schemas.openxmlformats.org/officeDocument/2006/relationships/customXml" Target="../ink/ink87.xml"/><Relationship Id="rId77" Type="http://schemas.openxmlformats.org/officeDocument/2006/relationships/image" Target="../media/image118.png"/><Relationship Id="rId100" Type="http://schemas.openxmlformats.org/officeDocument/2006/relationships/customXml" Target="../ink/ink109.xml"/><Relationship Id="rId105" Type="http://schemas.openxmlformats.org/officeDocument/2006/relationships/image" Target="../media/image132.png"/><Relationship Id="rId126" Type="http://schemas.openxmlformats.org/officeDocument/2006/relationships/customXml" Target="../ink/ink122.xml"/><Relationship Id="rId8" Type="http://schemas.openxmlformats.org/officeDocument/2006/relationships/image" Target="../media/image5.png"/><Relationship Id="rId51" Type="http://schemas.openxmlformats.org/officeDocument/2006/relationships/image" Target="../media/image105.png"/><Relationship Id="rId72" Type="http://schemas.openxmlformats.org/officeDocument/2006/relationships/customXml" Target="../ink/ink95.xml"/><Relationship Id="rId93" Type="http://schemas.openxmlformats.org/officeDocument/2006/relationships/image" Target="../media/image126.png"/><Relationship Id="rId98" Type="http://schemas.openxmlformats.org/officeDocument/2006/relationships/customXml" Target="../ink/ink108.xml"/><Relationship Id="rId121" Type="http://schemas.openxmlformats.org/officeDocument/2006/relationships/image" Target="../media/image140.png"/><Relationship Id="rId3" Type="http://schemas.openxmlformats.org/officeDocument/2006/relationships/tags" Target="../tags/tag21.xml"/><Relationship Id="rId25" Type="http://schemas.openxmlformats.org/officeDocument/2006/relationships/image" Target="../media/image92.png"/><Relationship Id="rId46" Type="http://schemas.openxmlformats.org/officeDocument/2006/relationships/customXml" Target="../ink/ink82.xml"/><Relationship Id="rId67" Type="http://schemas.openxmlformats.org/officeDocument/2006/relationships/image" Target="../media/image113.png"/><Relationship Id="rId116" Type="http://schemas.openxmlformats.org/officeDocument/2006/relationships/customXml" Target="../ink/ink117.xml"/><Relationship Id="rId20" Type="http://schemas.openxmlformats.org/officeDocument/2006/relationships/customXml" Target="../ink/ink69.xml"/><Relationship Id="rId41" Type="http://schemas.openxmlformats.org/officeDocument/2006/relationships/image" Target="../media/image100.png"/><Relationship Id="rId62" Type="http://schemas.openxmlformats.org/officeDocument/2006/relationships/customXml" Target="../ink/ink90.xml"/><Relationship Id="rId83" Type="http://schemas.openxmlformats.org/officeDocument/2006/relationships/image" Target="../media/image121.png"/><Relationship Id="rId88" Type="http://schemas.openxmlformats.org/officeDocument/2006/relationships/customXml" Target="../ink/ink103.xml"/><Relationship Id="rId111" Type="http://schemas.openxmlformats.org/officeDocument/2006/relationships/image" Target="../media/image135.png"/><Relationship Id="rId132" Type="http://schemas.openxmlformats.org/officeDocument/2006/relationships/customXml" Target="../ink/ink125.xml"/><Relationship Id="rId15" Type="http://schemas.openxmlformats.org/officeDocument/2006/relationships/image" Target="../media/image87.png"/><Relationship Id="rId36" Type="http://schemas.openxmlformats.org/officeDocument/2006/relationships/customXml" Target="../ink/ink77.xml"/><Relationship Id="rId57" Type="http://schemas.openxmlformats.org/officeDocument/2006/relationships/image" Target="../media/image108.png"/><Relationship Id="rId106" Type="http://schemas.openxmlformats.org/officeDocument/2006/relationships/customXml" Target="../ink/ink112.xml"/><Relationship Id="rId127" Type="http://schemas.openxmlformats.org/officeDocument/2006/relationships/image" Target="../media/image143.png"/><Relationship Id="rId10" Type="http://schemas.openxmlformats.org/officeDocument/2006/relationships/chart" Target="../charts/chart6.xml"/><Relationship Id="rId31" Type="http://schemas.openxmlformats.org/officeDocument/2006/relationships/image" Target="../media/image95.png"/><Relationship Id="rId52" Type="http://schemas.openxmlformats.org/officeDocument/2006/relationships/customXml" Target="../ink/ink85.xml"/><Relationship Id="rId73" Type="http://schemas.openxmlformats.org/officeDocument/2006/relationships/image" Target="../media/image116.png"/><Relationship Id="rId78" Type="http://schemas.openxmlformats.org/officeDocument/2006/relationships/customXml" Target="../ink/ink98.xml"/><Relationship Id="rId94" Type="http://schemas.openxmlformats.org/officeDocument/2006/relationships/customXml" Target="../ink/ink106.xml"/><Relationship Id="rId99" Type="http://schemas.openxmlformats.org/officeDocument/2006/relationships/image" Target="../media/image129.png"/><Relationship Id="rId101" Type="http://schemas.openxmlformats.org/officeDocument/2006/relationships/image" Target="../media/image130.png"/><Relationship Id="rId122" Type="http://schemas.openxmlformats.org/officeDocument/2006/relationships/customXml" Target="../ink/ink120.xml"/><Relationship Id="rId4" Type="http://schemas.openxmlformats.org/officeDocument/2006/relationships/tags" Target="../tags/tag22.xml"/><Relationship Id="rId9" Type="http://schemas.openxmlformats.org/officeDocument/2006/relationships/chart" Target="../charts/chart5.xml"/><Relationship Id="rId26" Type="http://schemas.openxmlformats.org/officeDocument/2006/relationships/customXml" Target="../ink/ink72.xml"/><Relationship Id="rId47" Type="http://schemas.openxmlformats.org/officeDocument/2006/relationships/image" Target="../media/image103.png"/><Relationship Id="rId68" Type="http://schemas.openxmlformats.org/officeDocument/2006/relationships/customXml" Target="../ink/ink93.xml"/><Relationship Id="rId89" Type="http://schemas.openxmlformats.org/officeDocument/2006/relationships/image" Target="../media/image124.png"/><Relationship Id="rId112" Type="http://schemas.openxmlformats.org/officeDocument/2006/relationships/customXml" Target="../ink/ink115.xml"/><Relationship Id="rId133" Type="http://schemas.openxmlformats.org/officeDocument/2006/relationships/image" Target="../media/image146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4.png"/><Relationship Id="rId21" Type="http://schemas.openxmlformats.org/officeDocument/2006/relationships/image" Target="../media/image156.png"/><Relationship Id="rId42" Type="http://schemas.openxmlformats.org/officeDocument/2006/relationships/customXml" Target="../ink/ink142.xml"/><Relationship Id="rId63" Type="http://schemas.openxmlformats.org/officeDocument/2006/relationships/image" Target="../media/image177.png"/><Relationship Id="rId84" Type="http://schemas.openxmlformats.org/officeDocument/2006/relationships/customXml" Target="../ink/ink163.xml"/><Relationship Id="rId138" Type="http://schemas.openxmlformats.org/officeDocument/2006/relationships/customXml" Target="../ink/ink190.xml"/><Relationship Id="rId107" Type="http://schemas.openxmlformats.org/officeDocument/2006/relationships/image" Target="../media/image199.png"/><Relationship Id="rId11" Type="http://schemas.openxmlformats.org/officeDocument/2006/relationships/image" Target="../media/image152.png"/><Relationship Id="rId32" Type="http://schemas.openxmlformats.org/officeDocument/2006/relationships/customXml" Target="../ink/ink137.xml"/><Relationship Id="rId53" Type="http://schemas.openxmlformats.org/officeDocument/2006/relationships/image" Target="../media/image172.png"/><Relationship Id="rId74" Type="http://schemas.openxmlformats.org/officeDocument/2006/relationships/customXml" Target="../ink/ink158.xml"/><Relationship Id="rId128" Type="http://schemas.openxmlformats.org/officeDocument/2006/relationships/customXml" Target="../ink/ink185.xml"/><Relationship Id="rId149" Type="http://schemas.openxmlformats.org/officeDocument/2006/relationships/image" Target="../media/image220.png"/><Relationship Id="rId5" Type="http://schemas.openxmlformats.org/officeDocument/2006/relationships/tags" Target="../tags/tag28.xml"/><Relationship Id="rId95" Type="http://schemas.openxmlformats.org/officeDocument/2006/relationships/image" Target="../media/image193.png"/><Relationship Id="rId22" Type="http://schemas.openxmlformats.org/officeDocument/2006/relationships/customXml" Target="../ink/ink132.xml"/><Relationship Id="rId27" Type="http://schemas.openxmlformats.org/officeDocument/2006/relationships/image" Target="../media/image159.png"/><Relationship Id="rId43" Type="http://schemas.openxmlformats.org/officeDocument/2006/relationships/image" Target="../media/image167.png"/><Relationship Id="rId48" Type="http://schemas.openxmlformats.org/officeDocument/2006/relationships/customXml" Target="../ink/ink145.xml"/><Relationship Id="rId64" Type="http://schemas.openxmlformats.org/officeDocument/2006/relationships/customXml" Target="../ink/ink153.xml"/><Relationship Id="rId69" Type="http://schemas.openxmlformats.org/officeDocument/2006/relationships/image" Target="../media/image180.png"/><Relationship Id="rId113" Type="http://schemas.openxmlformats.org/officeDocument/2006/relationships/image" Target="../media/image202.png"/><Relationship Id="rId118" Type="http://schemas.openxmlformats.org/officeDocument/2006/relationships/customXml" Target="../ink/ink180.xml"/><Relationship Id="rId134" Type="http://schemas.openxmlformats.org/officeDocument/2006/relationships/customXml" Target="../ink/ink188.xml"/><Relationship Id="rId139" Type="http://schemas.openxmlformats.org/officeDocument/2006/relationships/image" Target="../media/image215.png"/><Relationship Id="rId80" Type="http://schemas.openxmlformats.org/officeDocument/2006/relationships/customXml" Target="../ink/ink161.xml"/><Relationship Id="rId85" Type="http://schemas.openxmlformats.org/officeDocument/2006/relationships/image" Target="../media/image188.png"/><Relationship Id="rId12" Type="http://schemas.openxmlformats.org/officeDocument/2006/relationships/customXml" Target="../ink/ink127.xml"/><Relationship Id="rId17" Type="http://schemas.openxmlformats.org/officeDocument/2006/relationships/image" Target="../media/image155.png"/><Relationship Id="rId33" Type="http://schemas.openxmlformats.org/officeDocument/2006/relationships/image" Target="../media/image162.png"/><Relationship Id="rId38" Type="http://schemas.openxmlformats.org/officeDocument/2006/relationships/customXml" Target="../ink/ink140.xml"/><Relationship Id="rId59" Type="http://schemas.openxmlformats.org/officeDocument/2006/relationships/image" Target="../media/image175.png"/><Relationship Id="rId103" Type="http://schemas.openxmlformats.org/officeDocument/2006/relationships/image" Target="../media/image197.png"/><Relationship Id="rId108" Type="http://schemas.openxmlformats.org/officeDocument/2006/relationships/customXml" Target="../ink/ink175.xml"/><Relationship Id="rId124" Type="http://schemas.openxmlformats.org/officeDocument/2006/relationships/customXml" Target="../ink/ink183.xml"/><Relationship Id="rId129" Type="http://schemas.openxmlformats.org/officeDocument/2006/relationships/image" Target="../media/image210.png"/><Relationship Id="rId54" Type="http://schemas.openxmlformats.org/officeDocument/2006/relationships/customXml" Target="../ink/ink148.xml"/><Relationship Id="rId70" Type="http://schemas.openxmlformats.org/officeDocument/2006/relationships/customXml" Target="../ink/ink156.xml"/><Relationship Id="rId75" Type="http://schemas.openxmlformats.org/officeDocument/2006/relationships/image" Target="../media/image183.png"/><Relationship Id="rId91" Type="http://schemas.openxmlformats.org/officeDocument/2006/relationships/image" Target="../media/image191.png"/><Relationship Id="rId96" Type="http://schemas.openxmlformats.org/officeDocument/2006/relationships/customXml" Target="../ink/ink169.xml"/><Relationship Id="rId140" Type="http://schemas.openxmlformats.org/officeDocument/2006/relationships/customXml" Target="../ink/ink191.xml"/><Relationship Id="rId145" Type="http://schemas.openxmlformats.org/officeDocument/2006/relationships/image" Target="../media/image218.png"/><Relationship Id="rId1" Type="http://schemas.openxmlformats.org/officeDocument/2006/relationships/tags" Target="../tags/tag24.xml"/><Relationship Id="rId6" Type="http://schemas.openxmlformats.org/officeDocument/2006/relationships/slideLayout" Target="../slideLayouts/slideLayout47.xml"/><Relationship Id="rId23" Type="http://schemas.openxmlformats.org/officeDocument/2006/relationships/image" Target="../media/image157.png"/><Relationship Id="rId28" Type="http://schemas.openxmlformats.org/officeDocument/2006/relationships/customXml" Target="../ink/ink135.xml"/><Relationship Id="rId49" Type="http://schemas.openxmlformats.org/officeDocument/2006/relationships/image" Target="../media/image170.png"/><Relationship Id="rId114" Type="http://schemas.openxmlformats.org/officeDocument/2006/relationships/customXml" Target="../ink/ink178.xml"/><Relationship Id="rId119" Type="http://schemas.openxmlformats.org/officeDocument/2006/relationships/image" Target="../media/image205.png"/><Relationship Id="rId44" Type="http://schemas.openxmlformats.org/officeDocument/2006/relationships/customXml" Target="../ink/ink143.xml"/><Relationship Id="rId60" Type="http://schemas.openxmlformats.org/officeDocument/2006/relationships/customXml" Target="../ink/ink151.xml"/><Relationship Id="rId65" Type="http://schemas.openxmlformats.org/officeDocument/2006/relationships/image" Target="../media/image178.png"/><Relationship Id="rId81" Type="http://schemas.openxmlformats.org/officeDocument/2006/relationships/image" Target="../media/image186.png"/><Relationship Id="rId86" Type="http://schemas.openxmlformats.org/officeDocument/2006/relationships/customXml" Target="../ink/ink164.xml"/><Relationship Id="rId130" Type="http://schemas.openxmlformats.org/officeDocument/2006/relationships/customXml" Target="../ink/ink186.xml"/><Relationship Id="rId135" Type="http://schemas.openxmlformats.org/officeDocument/2006/relationships/image" Target="../media/image213.png"/><Relationship Id="rId13" Type="http://schemas.openxmlformats.org/officeDocument/2006/relationships/image" Target="../media/image153.png"/><Relationship Id="rId18" Type="http://schemas.openxmlformats.org/officeDocument/2006/relationships/customXml" Target="../ink/ink130.xml"/><Relationship Id="rId39" Type="http://schemas.openxmlformats.org/officeDocument/2006/relationships/image" Target="../media/image165.png"/><Relationship Id="rId109" Type="http://schemas.openxmlformats.org/officeDocument/2006/relationships/image" Target="../media/image200.png"/><Relationship Id="rId34" Type="http://schemas.openxmlformats.org/officeDocument/2006/relationships/customXml" Target="../ink/ink138.xml"/><Relationship Id="rId50" Type="http://schemas.openxmlformats.org/officeDocument/2006/relationships/customXml" Target="../ink/ink146.xml"/><Relationship Id="rId55" Type="http://schemas.openxmlformats.org/officeDocument/2006/relationships/image" Target="../media/image173.png"/><Relationship Id="rId76" Type="http://schemas.openxmlformats.org/officeDocument/2006/relationships/customXml" Target="../ink/ink159.xml"/><Relationship Id="rId97" Type="http://schemas.openxmlformats.org/officeDocument/2006/relationships/image" Target="../media/image194.png"/><Relationship Id="rId104" Type="http://schemas.openxmlformats.org/officeDocument/2006/relationships/customXml" Target="../ink/ink173.xml"/><Relationship Id="rId120" Type="http://schemas.openxmlformats.org/officeDocument/2006/relationships/customXml" Target="../ink/ink181.xml"/><Relationship Id="rId125" Type="http://schemas.openxmlformats.org/officeDocument/2006/relationships/image" Target="../media/image208.png"/><Relationship Id="rId141" Type="http://schemas.openxmlformats.org/officeDocument/2006/relationships/image" Target="../media/image216.png"/><Relationship Id="rId146" Type="http://schemas.openxmlformats.org/officeDocument/2006/relationships/customXml" Target="../ink/ink194.xml"/><Relationship Id="rId7" Type="http://schemas.openxmlformats.org/officeDocument/2006/relationships/image" Target="../media/image148.png"/><Relationship Id="rId71" Type="http://schemas.openxmlformats.org/officeDocument/2006/relationships/image" Target="../media/image181.png"/><Relationship Id="rId92" Type="http://schemas.openxmlformats.org/officeDocument/2006/relationships/customXml" Target="../ink/ink167.xml"/><Relationship Id="rId2" Type="http://schemas.openxmlformats.org/officeDocument/2006/relationships/tags" Target="../tags/tag25.xml"/><Relationship Id="rId29" Type="http://schemas.openxmlformats.org/officeDocument/2006/relationships/image" Target="../media/image160.png"/><Relationship Id="rId24" Type="http://schemas.openxmlformats.org/officeDocument/2006/relationships/customXml" Target="../ink/ink133.xml"/><Relationship Id="rId40" Type="http://schemas.openxmlformats.org/officeDocument/2006/relationships/customXml" Target="../ink/ink141.xml"/><Relationship Id="rId45" Type="http://schemas.openxmlformats.org/officeDocument/2006/relationships/image" Target="../media/image168.png"/><Relationship Id="rId66" Type="http://schemas.openxmlformats.org/officeDocument/2006/relationships/customXml" Target="../ink/ink154.xml"/><Relationship Id="rId87" Type="http://schemas.openxmlformats.org/officeDocument/2006/relationships/image" Target="../media/image189.png"/><Relationship Id="rId110" Type="http://schemas.openxmlformats.org/officeDocument/2006/relationships/customXml" Target="../ink/ink176.xml"/><Relationship Id="rId115" Type="http://schemas.openxmlformats.org/officeDocument/2006/relationships/image" Target="../media/image203.png"/><Relationship Id="rId131" Type="http://schemas.openxmlformats.org/officeDocument/2006/relationships/image" Target="../media/image211.png"/><Relationship Id="rId136" Type="http://schemas.openxmlformats.org/officeDocument/2006/relationships/customXml" Target="../ink/ink189.xml"/><Relationship Id="rId61" Type="http://schemas.openxmlformats.org/officeDocument/2006/relationships/image" Target="../media/image176.png"/><Relationship Id="rId82" Type="http://schemas.openxmlformats.org/officeDocument/2006/relationships/customXml" Target="../ink/ink162.xml"/><Relationship Id="rId19" Type="http://schemas.openxmlformats.org/officeDocument/2006/relationships/image" Target="../media/image37.png"/><Relationship Id="rId14" Type="http://schemas.openxmlformats.org/officeDocument/2006/relationships/customXml" Target="../ink/ink128.xml"/><Relationship Id="rId30" Type="http://schemas.openxmlformats.org/officeDocument/2006/relationships/customXml" Target="../ink/ink136.xml"/><Relationship Id="rId35" Type="http://schemas.openxmlformats.org/officeDocument/2006/relationships/image" Target="../media/image163.png"/><Relationship Id="rId56" Type="http://schemas.openxmlformats.org/officeDocument/2006/relationships/customXml" Target="../ink/ink149.xml"/><Relationship Id="rId77" Type="http://schemas.openxmlformats.org/officeDocument/2006/relationships/image" Target="../media/image184.png"/><Relationship Id="rId100" Type="http://schemas.openxmlformats.org/officeDocument/2006/relationships/customXml" Target="../ink/ink171.xml"/><Relationship Id="rId105" Type="http://schemas.openxmlformats.org/officeDocument/2006/relationships/image" Target="../media/image198.png"/><Relationship Id="rId126" Type="http://schemas.openxmlformats.org/officeDocument/2006/relationships/customXml" Target="../ink/ink184.xml"/><Relationship Id="rId147" Type="http://schemas.openxmlformats.org/officeDocument/2006/relationships/image" Target="../media/image219.png"/><Relationship Id="rId8" Type="http://schemas.openxmlformats.org/officeDocument/2006/relationships/image" Target="../media/image149.png"/><Relationship Id="rId51" Type="http://schemas.openxmlformats.org/officeDocument/2006/relationships/image" Target="../media/image171.png"/><Relationship Id="rId72" Type="http://schemas.openxmlformats.org/officeDocument/2006/relationships/customXml" Target="../ink/ink157.xml"/><Relationship Id="rId93" Type="http://schemas.openxmlformats.org/officeDocument/2006/relationships/image" Target="../media/image192.png"/><Relationship Id="rId98" Type="http://schemas.openxmlformats.org/officeDocument/2006/relationships/customXml" Target="../ink/ink170.xml"/><Relationship Id="rId121" Type="http://schemas.openxmlformats.org/officeDocument/2006/relationships/image" Target="../media/image206.png"/><Relationship Id="rId142" Type="http://schemas.openxmlformats.org/officeDocument/2006/relationships/customXml" Target="../ink/ink192.xml"/><Relationship Id="rId3" Type="http://schemas.openxmlformats.org/officeDocument/2006/relationships/tags" Target="../tags/tag26.xml"/><Relationship Id="rId25" Type="http://schemas.openxmlformats.org/officeDocument/2006/relationships/image" Target="../media/image158.png"/><Relationship Id="rId46" Type="http://schemas.openxmlformats.org/officeDocument/2006/relationships/customXml" Target="../ink/ink144.xml"/><Relationship Id="rId67" Type="http://schemas.openxmlformats.org/officeDocument/2006/relationships/image" Target="../media/image179.png"/><Relationship Id="rId116" Type="http://schemas.openxmlformats.org/officeDocument/2006/relationships/customXml" Target="../ink/ink179.xml"/><Relationship Id="rId137" Type="http://schemas.openxmlformats.org/officeDocument/2006/relationships/image" Target="../media/image214.png"/><Relationship Id="rId20" Type="http://schemas.openxmlformats.org/officeDocument/2006/relationships/customXml" Target="../ink/ink131.xml"/><Relationship Id="rId41" Type="http://schemas.openxmlformats.org/officeDocument/2006/relationships/image" Target="../media/image166.png"/><Relationship Id="rId62" Type="http://schemas.openxmlformats.org/officeDocument/2006/relationships/customXml" Target="../ink/ink152.xml"/><Relationship Id="rId83" Type="http://schemas.openxmlformats.org/officeDocument/2006/relationships/image" Target="../media/image187.png"/><Relationship Id="rId88" Type="http://schemas.openxmlformats.org/officeDocument/2006/relationships/customXml" Target="../ink/ink165.xml"/><Relationship Id="rId111" Type="http://schemas.openxmlformats.org/officeDocument/2006/relationships/image" Target="../media/image201.png"/><Relationship Id="rId132" Type="http://schemas.openxmlformats.org/officeDocument/2006/relationships/customXml" Target="../ink/ink187.xml"/><Relationship Id="rId15" Type="http://schemas.openxmlformats.org/officeDocument/2006/relationships/image" Target="../media/image154.png"/><Relationship Id="rId36" Type="http://schemas.openxmlformats.org/officeDocument/2006/relationships/customXml" Target="../ink/ink139.xml"/><Relationship Id="rId57" Type="http://schemas.openxmlformats.org/officeDocument/2006/relationships/image" Target="../media/image174.png"/><Relationship Id="rId106" Type="http://schemas.openxmlformats.org/officeDocument/2006/relationships/customXml" Target="../ink/ink174.xml"/><Relationship Id="rId127" Type="http://schemas.openxmlformats.org/officeDocument/2006/relationships/image" Target="../media/image209.png"/><Relationship Id="rId10" Type="http://schemas.openxmlformats.org/officeDocument/2006/relationships/image" Target="../media/image151.png"/><Relationship Id="rId31" Type="http://schemas.openxmlformats.org/officeDocument/2006/relationships/image" Target="../media/image161.png"/><Relationship Id="rId52" Type="http://schemas.openxmlformats.org/officeDocument/2006/relationships/customXml" Target="../ink/ink147.xml"/><Relationship Id="rId73" Type="http://schemas.openxmlformats.org/officeDocument/2006/relationships/image" Target="../media/image182.png"/><Relationship Id="rId78" Type="http://schemas.openxmlformats.org/officeDocument/2006/relationships/customXml" Target="../ink/ink160.xml"/><Relationship Id="rId94" Type="http://schemas.openxmlformats.org/officeDocument/2006/relationships/customXml" Target="../ink/ink168.xml"/><Relationship Id="rId99" Type="http://schemas.openxmlformats.org/officeDocument/2006/relationships/image" Target="../media/image195.png"/><Relationship Id="rId101" Type="http://schemas.openxmlformats.org/officeDocument/2006/relationships/image" Target="../media/image196.png"/><Relationship Id="rId122" Type="http://schemas.openxmlformats.org/officeDocument/2006/relationships/customXml" Target="../ink/ink182.xml"/><Relationship Id="rId143" Type="http://schemas.openxmlformats.org/officeDocument/2006/relationships/image" Target="../media/image217.png"/><Relationship Id="rId148" Type="http://schemas.openxmlformats.org/officeDocument/2006/relationships/customXml" Target="../ink/ink195.xml"/><Relationship Id="rId4" Type="http://schemas.openxmlformats.org/officeDocument/2006/relationships/tags" Target="../tags/tag27.xml"/><Relationship Id="rId9" Type="http://schemas.openxmlformats.org/officeDocument/2006/relationships/image" Target="../media/image150.png"/><Relationship Id="rId26" Type="http://schemas.openxmlformats.org/officeDocument/2006/relationships/customXml" Target="../ink/ink134.xml"/><Relationship Id="rId47" Type="http://schemas.openxmlformats.org/officeDocument/2006/relationships/image" Target="../media/image169.png"/><Relationship Id="rId68" Type="http://schemas.openxmlformats.org/officeDocument/2006/relationships/customXml" Target="../ink/ink155.xml"/><Relationship Id="rId89" Type="http://schemas.openxmlformats.org/officeDocument/2006/relationships/image" Target="../media/image190.png"/><Relationship Id="rId112" Type="http://schemas.openxmlformats.org/officeDocument/2006/relationships/customXml" Target="../ink/ink177.xml"/><Relationship Id="rId133" Type="http://schemas.openxmlformats.org/officeDocument/2006/relationships/image" Target="../media/image212.png"/><Relationship Id="rId16" Type="http://schemas.openxmlformats.org/officeDocument/2006/relationships/customXml" Target="../ink/ink129.xml"/><Relationship Id="rId37" Type="http://schemas.openxmlformats.org/officeDocument/2006/relationships/image" Target="../media/image164.png"/><Relationship Id="rId58" Type="http://schemas.openxmlformats.org/officeDocument/2006/relationships/customXml" Target="../ink/ink150.xml"/><Relationship Id="rId79" Type="http://schemas.openxmlformats.org/officeDocument/2006/relationships/image" Target="../media/image185.png"/><Relationship Id="rId102" Type="http://schemas.openxmlformats.org/officeDocument/2006/relationships/customXml" Target="../ink/ink172.xml"/><Relationship Id="rId123" Type="http://schemas.openxmlformats.org/officeDocument/2006/relationships/image" Target="../media/image207.png"/><Relationship Id="rId144" Type="http://schemas.openxmlformats.org/officeDocument/2006/relationships/customXml" Target="../ink/ink193.xml"/><Relationship Id="rId90" Type="http://schemas.openxmlformats.org/officeDocument/2006/relationships/customXml" Target="../ink/ink16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png"/><Relationship Id="rId13" Type="http://schemas.openxmlformats.org/officeDocument/2006/relationships/customXml" Target="../ink/ink199.xml"/><Relationship Id="rId18" Type="http://schemas.openxmlformats.org/officeDocument/2006/relationships/image" Target="../media/image227.png"/><Relationship Id="rId3" Type="http://schemas.openxmlformats.org/officeDocument/2006/relationships/slideLayout" Target="../slideLayouts/slideLayout47.xml"/><Relationship Id="rId7" Type="http://schemas.openxmlformats.org/officeDocument/2006/relationships/customXml" Target="../ink/ink196.xml"/><Relationship Id="rId12" Type="http://schemas.openxmlformats.org/officeDocument/2006/relationships/image" Target="../media/image225.png"/><Relationship Id="rId17" Type="http://schemas.openxmlformats.org/officeDocument/2006/relationships/customXml" Target="../ink/ink201.xml"/><Relationship Id="rId2" Type="http://schemas.openxmlformats.org/officeDocument/2006/relationships/tags" Target="../tags/tag30.xml"/><Relationship Id="rId16" Type="http://schemas.openxmlformats.org/officeDocument/2006/relationships/image" Target="../media/image37.png"/><Relationship Id="rId1" Type="http://schemas.openxmlformats.org/officeDocument/2006/relationships/tags" Target="../tags/tag29.xml"/><Relationship Id="rId6" Type="http://schemas.openxmlformats.org/officeDocument/2006/relationships/chart" Target="../charts/chart7.xml"/><Relationship Id="rId11" Type="http://schemas.openxmlformats.org/officeDocument/2006/relationships/customXml" Target="../ink/ink198.xml"/><Relationship Id="rId5" Type="http://schemas.openxmlformats.org/officeDocument/2006/relationships/image" Target="../media/image222.png"/><Relationship Id="rId15" Type="http://schemas.openxmlformats.org/officeDocument/2006/relationships/customXml" Target="../ink/ink200.xml"/><Relationship Id="rId10" Type="http://schemas.openxmlformats.org/officeDocument/2006/relationships/image" Target="../media/image224.png"/><Relationship Id="rId4" Type="http://schemas.openxmlformats.org/officeDocument/2006/relationships/image" Target="../media/image221.png"/><Relationship Id="rId9" Type="http://schemas.openxmlformats.org/officeDocument/2006/relationships/customXml" Target="../ink/ink197.xml"/><Relationship Id="rId14" Type="http://schemas.openxmlformats.org/officeDocument/2006/relationships/image" Target="../media/image2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21145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problem of</a:t>
            </a:r>
            <a:br>
              <a:rPr lang="en-US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regularized linear regression, we choose      to minimize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33" y="412810"/>
            <a:ext cx="128016" cy="2194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9227" y="1588353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if      is set to an extremely large value (perhaps for too large for our problem, say                  )?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19" y="1704418"/>
            <a:ext cx="150876" cy="214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25495"/>
            <a:ext cx="1099566" cy="2606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2900" y="241935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Algorithm works fine; setting     to be very large can’t hurt it</a:t>
            </a:r>
          </a:p>
          <a:p>
            <a:pPr marL="342900" indent="-342900">
              <a:buFontTx/>
              <a:buChar char="-"/>
            </a:pPr>
            <a:r>
              <a:rPr lang="en-US" sz="2400" dirty="0" err="1"/>
              <a:t>Algortihm</a:t>
            </a:r>
            <a:r>
              <a:rPr lang="en-US" sz="2400" dirty="0"/>
              <a:t> fails to eliminate overfitting.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Algorithm results in </a:t>
            </a:r>
            <a:r>
              <a:rPr lang="en-US" sz="2400" dirty="0" err="1"/>
              <a:t>underfitting</a:t>
            </a:r>
            <a:r>
              <a:rPr lang="en-US" sz="2400" dirty="0"/>
              <a:t>. (Fails to fit even training data well).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Gradient descent will fail to converge.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224" y="2550484"/>
            <a:ext cx="150876" cy="2148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70224"/>
            <a:ext cx="5188458" cy="8361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390D542-0590-B061-57D4-FA89CF71FAAE}"/>
                  </a:ext>
                </a:extLst>
              </p14:cNvPr>
              <p14:cNvContentPartPr/>
              <p14:nvPr/>
            </p14:nvContentPartPr>
            <p14:xfrm>
              <a:off x="1657985" y="773455"/>
              <a:ext cx="1524240" cy="809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390D542-0590-B061-57D4-FA89CF71FAA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49345" y="764455"/>
                <a:ext cx="1541880" cy="82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FF04E2E-B5F5-7B78-E125-59D43EEAFF92}"/>
                  </a:ext>
                </a:extLst>
              </p14:cNvPr>
              <p14:cNvContentPartPr/>
              <p14:nvPr/>
            </p14:nvContentPartPr>
            <p14:xfrm>
              <a:off x="1441625" y="1974055"/>
              <a:ext cx="493560" cy="47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FF04E2E-B5F5-7B78-E125-59D43EEAFF9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32625" y="1965415"/>
                <a:ext cx="51120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0CFFBE-E6A8-D525-5203-A7D83FE5A79C}"/>
                  </a:ext>
                </a:extLst>
              </p14:cNvPr>
              <p14:cNvContentPartPr/>
              <p14:nvPr/>
            </p14:nvContentPartPr>
            <p14:xfrm>
              <a:off x="4580105" y="615055"/>
              <a:ext cx="1580400" cy="53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0CFFBE-E6A8-D525-5203-A7D83FE5A79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71465" y="606055"/>
                <a:ext cx="159804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0B0FFBC-AFF2-D1B5-74DF-4CB804909869}"/>
                  </a:ext>
                </a:extLst>
              </p14:cNvPr>
              <p14:cNvContentPartPr/>
              <p14:nvPr/>
            </p14:nvContentPartPr>
            <p14:xfrm>
              <a:off x="5822465" y="602455"/>
              <a:ext cx="1955520" cy="82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0B0FFBC-AFF2-D1B5-74DF-4CB80490986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13825" y="593455"/>
                <a:ext cx="197316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B3E5EF1-E4DF-B0DA-DA26-6DD4DE8C2D3F}"/>
                  </a:ext>
                </a:extLst>
              </p14:cNvPr>
              <p14:cNvContentPartPr/>
              <p14:nvPr/>
            </p14:nvContentPartPr>
            <p14:xfrm>
              <a:off x="3469865" y="1102495"/>
              <a:ext cx="2273400" cy="486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B3E5EF1-E4DF-B0DA-DA26-6DD4DE8C2D3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460865" y="1093855"/>
                <a:ext cx="229104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A99D3D1-26F1-820E-2A09-A8072FE09D4E}"/>
                  </a:ext>
                </a:extLst>
              </p14:cNvPr>
              <p14:cNvContentPartPr/>
              <p14:nvPr/>
            </p14:nvContentPartPr>
            <p14:xfrm>
              <a:off x="5878625" y="1149655"/>
              <a:ext cx="1239840" cy="515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A99D3D1-26F1-820E-2A09-A8072FE09D4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869625" y="1141015"/>
                <a:ext cx="125748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630DA4-9391-7BE0-7DED-8D2E98085F86}"/>
                  </a:ext>
                </a:extLst>
              </p14:cNvPr>
              <p14:cNvContentPartPr/>
              <p14:nvPr/>
            </p14:nvContentPartPr>
            <p14:xfrm>
              <a:off x="5883665" y="1377175"/>
              <a:ext cx="1281960" cy="2764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630DA4-9391-7BE0-7DED-8D2E98085F8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874665" y="1368175"/>
                <a:ext cx="129960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F7FE8C7-FED7-2027-2BC3-EC71756C9529}"/>
                  </a:ext>
                </a:extLst>
              </p14:cNvPr>
              <p14:cNvContentPartPr/>
              <p14:nvPr/>
            </p14:nvContentPartPr>
            <p14:xfrm>
              <a:off x="4717985" y="1529455"/>
              <a:ext cx="1002960" cy="1015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F7FE8C7-FED7-2027-2BC3-EC71756C952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708985" y="1520455"/>
                <a:ext cx="102060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3AE8094-19E4-B1F5-C444-2A61A50D5A38}"/>
                  </a:ext>
                </a:extLst>
              </p14:cNvPr>
              <p14:cNvContentPartPr/>
              <p14:nvPr/>
            </p14:nvContentPartPr>
            <p14:xfrm>
              <a:off x="4687385" y="1547095"/>
              <a:ext cx="84960" cy="1951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3AE8094-19E4-B1F5-C444-2A61A50D5A3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678385" y="1538455"/>
                <a:ext cx="102600" cy="21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28CDAAC8-5FF5-5DFF-4C53-D5A4713A0D51}"/>
              </a:ext>
            </a:extLst>
          </p:cNvPr>
          <p:cNvGrpSpPr/>
          <p:nvPr/>
        </p:nvGrpSpPr>
        <p:grpSpPr>
          <a:xfrm>
            <a:off x="7106225" y="755815"/>
            <a:ext cx="513720" cy="312120"/>
            <a:chOff x="7106225" y="755815"/>
            <a:chExt cx="513720" cy="31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D7C00EE-A224-19BE-62B5-CB4EF3B28BE3}"/>
                    </a:ext>
                  </a:extLst>
                </p14:cNvPr>
                <p14:cNvContentPartPr/>
                <p14:nvPr/>
              </p14:nvContentPartPr>
              <p14:xfrm>
                <a:off x="7248425" y="790735"/>
                <a:ext cx="371520" cy="167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D7C00EE-A224-19BE-62B5-CB4EF3B28BE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239785" y="782095"/>
                  <a:ext cx="3891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8EFB319-ABF1-EA80-4E03-E22274F87585}"/>
                    </a:ext>
                  </a:extLst>
                </p14:cNvPr>
                <p14:cNvContentPartPr/>
                <p14:nvPr/>
              </p14:nvContentPartPr>
              <p14:xfrm>
                <a:off x="7278305" y="826015"/>
                <a:ext cx="54720" cy="241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8EFB319-ABF1-EA80-4E03-E22274F8758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9665" y="817375"/>
                  <a:ext cx="723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2654033-9164-DBDD-2E2E-4158D106D3EF}"/>
                    </a:ext>
                  </a:extLst>
                </p14:cNvPr>
                <p14:cNvContentPartPr/>
                <p14:nvPr/>
              </p14:nvContentPartPr>
              <p14:xfrm>
                <a:off x="7181105" y="784975"/>
                <a:ext cx="415440" cy="148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2654033-9164-DBDD-2E2E-4158D106D3E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172465" y="776335"/>
                  <a:ext cx="433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FE2DE20-154C-3C8E-12C0-53B3C36F742E}"/>
                    </a:ext>
                  </a:extLst>
                </p14:cNvPr>
                <p14:cNvContentPartPr/>
                <p14:nvPr/>
              </p14:nvContentPartPr>
              <p14:xfrm>
                <a:off x="7106225" y="755815"/>
                <a:ext cx="285120" cy="228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FE2DE20-154C-3C8E-12C0-53B3C36F742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097225" y="746815"/>
                  <a:ext cx="302760" cy="24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FF5C87B-0EAF-3501-C6E2-DFA2947EBDB7}"/>
                  </a:ext>
                </a:extLst>
              </p14:cNvPr>
              <p14:cNvContentPartPr/>
              <p14:nvPr/>
            </p14:nvContentPartPr>
            <p14:xfrm>
              <a:off x="6701945" y="1382935"/>
              <a:ext cx="121680" cy="129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FF5C87B-0EAF-3501-C6E2-DFA2947EBDB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692945" y="1374295"/>
                <a:ext cx="13932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22A1393-F66D-B3C8-B152-246538EA86BD}"/>
                  </a:ext>
                </a:extLst>
              </p14:cNvPr>
              <p14:cNvContentPartPr/>
              <p14:nvPr/>
            </p14:nvContentPartPr>
            <p14:xfrm>
              <a:off x="5029025" y="2813935"/>
              <a:ext cx="3081960" cy="234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22A1393-F66D-B3C8-B152-246538EA86B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020025" y="2805295"/>
                <a:ext cx="309960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AF68096-74A7-F499-9640-A2E06DF32A91}"/>
                  </a:ext>
                </a:extLst>
              </p14:cNvPr>
              <p14:cNvContentPartPr/>
              <p14:nvPr/>
            </p14:nvContentPartPr>
            <p14:xfrm>
              <a:off x="1065785" y="3076735"/>
              <a:ext cx="4701960" cy="1303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AF68096-74A7-F499-9640-A2E06DF32A9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57145" y="3068095"/>
                <a:ext cx="471960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9630EEC-802B-1A12-567B-FCB12BBE979F}"/>
                  </a:ext>
                </a:extLst>
              </p14:cNvPr>
              <p14:cNvContentPartPr/>
              <p14:nvPr/>
            </p14:nvContentPartPr>
            <p14:xfrm>
              <a:off x="4800425" y="3486415"/>
              <a:ext cx="3427920" cy="900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9630EEC-802B-1A12-567B-FCB12BBE979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791425" y="3477415"/>
                <a:ext cx="34455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0046B34-884E-0114-BF5C-476D207D0EB7}"/>
                  </a:ext>
                </a:extLst>
              </p14:cNvPr>
              <p14:cNvContentPartPr/>
              <p14:nvPr/>
            </p14:nvContentPartPr>
            <p14:xfrm>
              <a:off x="714785" y="3882415"/>
              <a:ext cx="545760" cy="331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0046B34-884E-0114-BF5C-476D207D0EB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06145" y="3873415"/>
                <a:ext cx="56340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D789D6B-90F1-2AE8-BC51-0E2547799CD2}"/>
                  </a:ext>
                </a:extLst>
              </p14:cNvPr>
              <p14:cNvContentPartPr/>
              <p14:nvPr/>
            </p14:nvContentPartPr>
            <p14:xfrm>
              <a:off x="738185" y="4231255"/>
              <a:ext cx="4566240" cy="1303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D789D6B-90F1-2AE8-BC51-0E2547799CD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29545" y="4222255"/>
                <a:ext cx="458388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E0B0F31-7D9B-362A-FC34-19AC390A858C}"/>
                  </a:ext>
                </a:extLst>
              </p14:cNvPr>
              <p14:cNvContentPartPr/>
              <p14:nvPr/>
            </p14:nvContentPartPr>
            <p14:xfrm>
              <a:off x="6072305" y="1974415"/>
              <a:ext cx="2450160" cy="1414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E0B0F31-7D9B-362A-FC34-19AC390A858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063665" y="1965775"/>
                <a:ext cx="246780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C6EEB82-B2C0-DC56-799F-1751FC64F60A}"/>
                  </a:ext>
                </a:extLst>
              </p14:cNvPr>
              <p14:cNvContentPartPr/>
              <p14:nvPr/>
            </p14:nvContentPartPr>
            <p14:xfrm>
              <a:off x="7934585" y="2314975"/>
              <a:ext cx="505440" cy="5810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C6EEB82-B2C0-DC56-799F-1751FC64F60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925945" y="2306335"/>
                <a:ext cx="523080" cy="59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0E1F26F5-F6BA-B7EA-C547-7AC004D0CF12}"/>
              </a:ext>
            </a:extLst>
          </p:cNvPr>
          <p:cNvGrpSpPr/>
          <p:nvPr/>
        </p:nvGrpSpPr>
        <p:grpSpPr>
          <a:xfrm>
            <a:off x="415985" y="2332255"/>
            <a:ext cx="4677840" cy="529200"/>
            <a:chOff x="415985" y="2332255"/>
            <a:chExt cx="4677840" cy="52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EFC2774-E832-427D-F13C-F54A51E7763D}"/>
                    </a:ext>
                  </a:extLst>
                </p14:cNvPr>
                <p14:cNvContentPartPr/>
                <p14:nvPr/>
              </p14:nvContentPartPr>
              <p14:xfrm>
                <a:off x="3499025" y="2759935"/>
                <a:ext cx="1423800" cy="36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EFC2774-E832-427D-F13C-F54A51E7763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490385" y="2750935"/>
                  <a:ext cx="14414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F568209-0859-3488-B6CF-E3ACD07ECB4B}"/>
                    </a:ext>
                  </a:extLst>
                </p14:cNvPr>
                <p14:cNvContentPartPr/>
                <p14:nvPr/>
              </p14:nvContentPartPr>
              <p14:xfrm>
                <a:off x="890825" y="2795575"/>
                <a:ext cx="2356560" cy="54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F568209-0859-3488-B6CF-E3ACD07ECB4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81825" y="2786575"/>
                  <a:ext cx="23742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58C1B4F-63E4-FF26-E4A8-F5D210650927}"/>
                    </a:ext>
                  </a:extLst>
                </p14:cNvPr>
                <p14:cNvContentPartPr/>
                <p14:nvPr/>
              </p14:nvContentPartPr>
              <p14:xfrm>
                <a:off x="415985" y="2372575"/>
                <a:ext cx="3130200" cy="31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58C1B4F-63E4-FF26-E4A8-F5D21065092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6985" y="2363935"/>
                  <a:ext cx="31478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257FCF5-F207-EBA2-A0AB-BD51BC11C7A5}"/>
                    </a:ext>
                  </a:extLst>
                </p14:cNvPr>
                <p14:cNvContentPartPr/>
                <p14:nvPr/>
              </p14:nvContentPartPr>
              <p14:xfrm>
                <a:off x="2901425" y="2332255"/>
                <a:ext cx="1430280" cy="24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257FCF5-F207-EBA2-A0AB-BD51BC11C7A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892425" y="2323615"/>
                  <a:ext cx="14479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F1E5151-AC92-A0D8-6127-2B4A0B6CA5E3}"/>
                    </a:ext>
                  </a:extLst>
                </p14:cNvPr>
                <p14:cNvContentPartPr/>
                <p14:nvPr/>
              </p14:nvContentPartPr>
              <p14:xfrm>
                <a:off x="5093465" y="2379775"/>
                <a:ext cx="36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F1E5151-AC92-A0D8-6127-2B4A0B6CA5E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084465" y="23707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C0678E9-F359-666C-631E-0A469F16A015}"/>
                    </a:ext>
                  </a:extLst>
                </p14:cNvPr>
                <p14:cNvContentPartPr/>
                <p14:nvPr/>
              </p14:nvContentPartPr>
              <p14:xfrm>
                <a:off x="690665" y="2520175"/>
                <a:ext cx="77400" cy="134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C0678E9-F359-666C-631E-0A469F16A01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81665" y="2511535"/>
                  <a:ext cx="950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FEC12E2-626D-F74F-B4DF-82E5BD2A0E6F}"/>
                    </a:ext>
                  </a:extLst>
                </p14:cNvPr>
                <p14:cNvContentPartPr/>
                <p14:nvPr/>
              </p14:nvContentPartPr>
              <p14:xfrm>
                <a:off x="625145" y="2501815"/>
                <a:ext cx="458640" cy="359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FEC12E2-626D-F74F-B4DF-82E5BD2A0E6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16145" y="2493175"/>
                  <a:ext cx="476280" cy="37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586889C-18D2-1830-0715-A9BB534E417D}"/>
                  </a:ext>
                </a:extLst>
              </p14:cNvPr>
              <p14:cNvContentPartPr/>
              <p14:nvPr/>
            </p14:nvContentPartPr>
            <p14:xfrm>
              <a:off x="667985" y="3533935"/>
              <a:ext cx="101160" cy="68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586889C-18D2-1830-0715-A9BB534E417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58985" y="3525295"/>
                <a:ext cx="1188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A82BB37-0007-82F1-DA75-256CD3C1E354}"/>
                  </a:ext>
                </a:extLst>
              </p14:cNvPr>
              <p14:cNvContentPartPr/>
              <p14:nvPr/>
            </p14:nvContentPartPr>
            <p14:xfrm>
              <a:off x="302225" y="3297055"/>
              <a:ext cx="455400" cy="3070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A82BB37-0007-82F1-DA75-256CD3C1E35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93585" y="3288415"/>
                <a:ext cx="473040" cy="32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ECC3FEFA-1833-E948-812D-D42EFDA544D5}"/>
              </a:ext>
            </a:extLst>
          </p:cNvPr>
          <p:cNvGrpSpPr/>
          <p:nvPr/>
        </p:nvGrpSpPr>
        <p:grpSpPr>
          <a:xfrm>
            <a:off x="7472705" y="1254055"/>
            <a:ext cx="217800" cy="210600"/>
            <a:chOff x="7472705" y="1254055"/>
            <a:chExt cx="217800" cy="21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6A2A9BE-D600-A4F3-89AE-000AB2348C73}"/>
                    </a:ext>
                  </a:extLst>
                </p14:cNvPr>
                <p14:cNvContentPartPr/>
                <p14:nvPr/>
              </p14:nvContentPartPr>
              <p14:xfrm>
                <a:off x="7560905" y="1423975"/>
                <a:ext cx="36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6A2A9BE-D600-A4F3-89AE-000AB2348C7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552265" y="14149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DEDA5CC-A6A2-6E22-F99E-8078F3F5872F}"/>
                    </a:ext>
                  </a:extLst>
                </p14:cNvPr>
                <p14:cNvContentPartPr/>
                <p14:nvPr/>
              </p14:nvContentPartPr>
              <p14:xfrm>
                <a:off x="7486745" y="1365655"/>
                <a:ext cx="203760" cy="32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DEDA5CC-A6A2-6E22-F99E-8078F3F5872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478105" y="1356655"/>
                  <a:ext cx="2214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A01FC87-A9ED-C179-1D4E-498C4AA2FD0C}"/>
                    </a:ext>
                  </a:extLst>
                </p14:cNvPr>
                <p14:cNvContentPartPr/>
                <p14:nvPr/>
              </p14:nvContentPartPr>
              <p14:xfrm>
                <a:off x="7472705" y="1254055"/>
                <a:ext cx="117720" cy="210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A01FC87-A9ED-C179-1D4E-498C4AA2FD0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464065" y="1245415"/>
                  <a:ext cx="135360" cy="22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39512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regularized linear regression, we choose      to minimize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33" y="412810"/>
            <a:ext cx="128016" cy="2194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70224"/>
            <a:ext cx="5188458" cy="8361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9227" y="1588353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if      is set to an extremely large value (perhaps for too large for our problem, say                  )?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19" y="1704418"/>
            <a:ext cx="150876" cy="214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25495"/>
            <a:ext cx="1099566" cy="260604"/>
          </a:xfrm>
          <a:prstGeom prst="rect">
            <a:avLst/>
          </a:prstGeom>
        </p:spPr>
      </p:pic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343090"/>
              </p:ext>
            </p:extLst>
          </p:nvPr>
        </p:nvGraphicFramePr>
        <p:xfrm>
          <a:off x="1576683" y="2343150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1004908" y="3209033"/>
            <a:ext cx="1071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Price</a:t>
            </a:r>
          </a:p>
        </p:txBody>
      </p:sp>
      <p:sp>
        <p:nvSpPr>
          <p:cNvPr id="22" name="TextBox 20"/>
          <p:cNvSpPr txBox="1"/>
          <p:nvPr/>
        </p:nvSpPr>
        <p:spPr>
          <a:xfrm>
            <a:off x="1785379" y="4139708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Size of house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654495"/>
            <a:ext cx="3603721" cy="27945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60E30C9-2E30-DFC4-1C38-D17A834A1B79}"/>
                  </a:ext>
                </a:extLst>
              </p14:cNvPr>
              <p14:cNvContentPartPr/>
              <p14:nvPr/>
            </p14:nvContentPartPr>
            <p14:xfrm>
              <a:off x="937625" y="3199855"/>
              <a:ext cx="3083040" cy="111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60E30C9-2E30-DFC4-1C38-D17A834A1B7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8625" y="3191215"/>
                <a:ext cx="3100680" cy="12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1136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14550"/>
            <a:ext cx="4495800" cy="167640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Regularized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119811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Regularized linear regression</a:t>
            </a:r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165528"/>
            <a:ext cx="5660136" cy="9121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344" y="2407383"/>
            <a:ext cx="1012126" cy="3960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9EC2149-F66A-E9C2-7721-1FB42256822D}"/>
                  </a:ext>
                </a:extLst>
              </p14:cNvPr>
              <p14:cNvContentPartPr/>
              <p14:nvPr/>
            </p14:nvContentPartPr>
            <p14:xfrm>
              <a:off x="1763825" y="1811031"/>
              <a:ext cx="720720" cy="53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9EC2149-F66A-E9C2-7721-1FB42256822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54825" y="1802031"/>
                <a:ext cx="738360" cy="7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239EB475-F058-8B5D-F28C-22EE1B8318F6}"/>
              </a:ext>
            </a:extLst>
          </p:cNvPr>
          <p:cNvGrpSpPr/>
          <p:nvPr/>
        </p:nvGrpSpPr>
        <p:grpSpPr>
          <a:xfrm>
            <a:off x="512825" y="2625711"/>
            <a:ext cx="893160" cy="663120"/>
            <a:chOff x="512825" y="2625711"/>
            <a:chExt cx="893160" cy="66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C91286-BB5D-0EAE-682E-BAA54F5A7E6B}"/>
                    </a:ext>
                  </a:extLst>
                </p14:cNvPr>
                <p14:cNvContentPartPr/>
                <p14:nvPr/>
              </p14:nvContentPartPr>
              <p14:xfrm>
                <a:off x="512825" y="2834511"/>
                <a:ext cx="271800" cy="454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C91286-BB5D-0EAE-682E-BAA54F5A7E6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3825" y="2825871"/>
                  <a:ext cx="28944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B82E4A9-2F76-1FD7-CBF5-404425FFDD5E}"/>
                    </a:ext>
                  </a:extLst>
                </p14:cNvPr>
                <p14:cNvContentPartPr/>
                <p14:nvPr/>
              </p14:nvContentPartPr>
              <p14:xfrm>
                <a:off x="750065" y="2625711"/>
                <a:ext cx="18000" cy="533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B82E4A9-2F76-1FD7-CBF5-404425FFDD5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1425" y="2616711"/>
                  <a:ext cx="3564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C269CFA-35AE-23D4-0759-C091CAB13EF8}"/>
                    </a:ext>
                  </a:extLst>
                </p14:cNvPr>
                <p14:cNvContentPartPr/>
                <p14:nvPr/>
              </p14:nvContentPartPr>
              <p14:xfrm>
                <a:off x="773105" y="3118191"/>
                <a:ext cx="12960" cy="131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C269CFA-35AE-23D4-0759-C091CAB13EF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4105" y="3109191"/>
                  <a:ext cx="306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6CB215-DFCE-5377-CA65-B074AB834C69}"/>
                    </a:ext>
                  </a:extLst>
                </p14:cNvPr>
                <p14:cNvContentPartPr/>
                <p14:nvPr/>
              </p14:nvContentPartPr>
              <p14:xfrm>
                <a:off x="937625" y="2836671"/>
                <a:ext cx="123480" cy="428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6CB215-DFCE-5377-CA65-B074AB834C6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8985" y="2827671"/>
                  <a:ext cx="14112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DDD9C31-56C3-3240-3235-D12A515D26AD}"/>
                    </a:ext>
                  </a:extLst>
                </p14:cNvPr>
                <p14:cNvContentPartPr/>
                <p14:nvPr/>
              </p14:nvContentPartPr>
              <p14:xfrm>
                <a:off x="1037345" y="2707791"/>
                <a:ext cx="36864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DDD9C31-56C3-3240-3235-D12A515D26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28345" y="2698791"/>
                  <a:ext cx="3862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14EC57E-C92B-A180-2066-B022FF9515F0}"/>
                  </a:ext>
                </a:extLst>
              </p14:cNvPr>
              <p14:cNvContentPartPr/>
              <p14:nvPr/>
            </p14:nvContentPartPr>
            <p14:xfrm>
              <a:off x="3065225" y="2261751"/>
              <a:ext cx="4768200" cy="124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14EC57E-C92B-A180-2066-B022FF9515F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56225" y="2252751"/>
                <a:ext cx="478584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0132B4E-8339-249D-5E2F-ADFB295C9A53}"/>
                  </a:ext>
                </a:extLst>
              </p14:cNvPr>
              <p14:cNvContentPartPr/>
              <p14:nvPr/>
            </p14:nvContentPartPr>
            <p14:xfrm>
              <a:off x="6312785" y="1980951"/>
              <a:ext cx="1332000" cy="352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0132B4E-8339-249D-5E2F-ADFB295C9A5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03785" y="1972311"/>
                <a:ext cx="1349640" cy="37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2996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Gradient descent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87" y="2800350"/>
            <a:ext cx="2110913" cy="248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429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Repeat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63" y="799117"/>
            <a:ext cx="109728" cy="304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3105912"/>
            <a:ext cx="109728" cy="3040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1291492"/>
            <a:ext cx="4834890" cy="6515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2265426"/>
            <a:ext cx="157276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98" y="2092833"/>
            <a:ext cx="3195828" cy="651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562350"/>
            <a:ext cx="6062472" cy="651510"/>
          </a:xfrm>
          <a:prstGeom prst="rect">
            <a:avLst/>
          </a:prstGeom>
        </p:spPr>
      </p:pic>
      <p:sp>
        <p:nvSpPr>
          <p:cNvPr id="22" name="Cross 21"/>
          <p:cNvSpPr/>
          <p:nvPr/>
        </p:nvSpPr>
        <p:spPr>
          <a:xfrm rot="2734294">
            <a:off x="4667025" y="2791805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B4FC6B3-8FE4-DC02-0180-279EA8D51805}"/>
                  </a:ext>
                </a:extLst>
              </p14:cNvPr>
              <p14:cNvContentPartPr/>
              <p14:nvPr/>
            </p14:nvContentPartPr>
            <p14:xfrm>
              <a:off x="1242545" y="1804855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B4FC6B3-8FE4-DC02-0180-279EA8D5180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33545" y="179621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EA98497-3A0E-3037-362D-273348C3FD02}"/>
                  </a:ext>
                </a:extLst>
              </p14:cNvPr>
              <p14:cNvContentPartPr/>
              <p14:nvPr/>
            </p14:nvContentPartPr>
            <p14:xfrm>
              <a:off x="2057225" y="1807735"/>
              <a:ext cx="164160" cy="16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EA98497-3A0E-3037-362D-273348C3FD0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48225" y="1798735"/>
                <a:ext cx="1818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3A69D78-6EC1-AB98-F300-B5FD47F16838}"/>
                  </a:ext>
                </a:extLst>
              </p14:cNvPr>
              <p14:cNvContentPartPr/>
              <p14:nvPr/>
            </p14:nvContentPartPr>
            <p14:xfrm>
              <a:off x="4395785" y="3088615"/>
              <a:ext cx="2098800" cy="47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3A69D78-6EC1-AB98-F300-B5FD47F168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87145" y="3079615"/>
                <a:ext cx="211644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D7BAEFF-C6E6-5233-EB49-8655CE0C1B8C}"/>
                  </a:ext>
                </a:extLst>
              </p14:cNvPr>
              <p14:cNvContentPartPr/>
              <p14:nvPr/>
            </p14:nvContentPartPr>
            <p14:xfrm>
              <a:off x="902705" y="1633495"/>
              <a:ext cx="5574240" cy="341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D7BAEFF-C6E6-5233-EB49-8655CE0C1B8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4065" y="1624855"/>
                <a:ext cx="559188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247C6B1-4306-1B66-7683-AEBF1AFB4405}"/>
                  </a:ext>
                </a:extLst>
              </p14:cNvPr>
              <p14:cNvContentPartPr/>
              <p14:nvPr/>
            </p14:nvContentPartPr>
            <p14:xfrm>
              <a:off x="3434585" y="2674975"/>
              <a:ext cx="3174480" cy="174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247C6B1-4306-1B66-7683-AEBF1AFB440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425945" y="2665975"/>
                <a:ext cx="319212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1D63B4D-438D-E3EE-23E1-BD5BF751C61E}"/>
                  </a:ext>
                </a:extLst>
              </p14:cNvPr>
              <p14:cNvContentPartPr/>
              <p14:nvPr/>
            </p14:nvContentPartPr>
            <p14:xfrm>
              <a:off x="2975945" y="2080255"/>
              <a:ext cx="371160" cy="8067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1D63B4D-438D-E3EE-23E1-BD5BF751C61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66945" y="2071255"/>
                <a:ext cx="388800" cy="82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67100C2-E5D3-5A9E-AB4F-C98B7C7DB43C}"/>
                  </a:ext>
                </a:extLst>
              </p14:cNvPr>
              <p14:cNvContentPartPr/>
              <p14:nvPr/>
            </p14:nvContentPartPr>
            <p14:xfrm>
              <a:off x="7942865" y="1975135"/>
              <a:ext cx="492480" cy="9658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67100C2-E5D3-5A9E-AB4F-C98B7C7DB43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934225" y="1966135"/>
                <a:ext cx="510120" cy="9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A41F40F-F81B-B004-72C7-529A59A6B020}"/>
                  </a:ext>
                </a:extLst>
              </p14:cNvPr>
              <p14:cNvContentPartPr/>
              <p14:nvPr/>
            </p14:nvContentPartPr>
            <p14:xfrm>
              <a:off x="1500305" y="4170415"/>
              <a:ext cx="1171080" cy="388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A41F40F-F81B-B004-72C7-529A59A6B02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91305" y="4161415"/>
                <a:ext cx="118872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FACC67E-2117-75AF-0A1A-667842C1A4A1}"/>
                  </a:ext>
                </a:extLst>
              </p14:cNvPr>
              <p14:cNvContentPartPr/>
              <p14:nvPr/>
            </p14:nvContentPartPr>
            <p14:xfrm>
              <a:off x="2021945" y="2596495"/>
              <a:ext cx="173880" cy="360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FACC67E-2117-75AF-0A1A-667842C1A4A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013305" y="2587495"/>
                <a:ext cx="19152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DBC5005-FE5C-83D6-4061-BCC1E3973D1E}"/>
                  </a:ext>
                </a:extLst>
              </p14:cNvPr>
              <p14:cNvContentPartPr/>
              <p14:nvPr/>
            </p14:nvContentPartPr>
            <p14:xfrm>
              <a:off x="8276225" y="2414695"/>
              <a:ext cx="36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DBC5005-FE5C-83D6-4061-BCC1E3973D1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67585" y="240605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C287C9A-6C15-115E-D892-F60CD1631F6D}"/>
                  </a:ext>
                </a:extLst>
              </p14:cNvPr>
              <p14:cNvContentPartPr/>
              <p14:nvPr/>
            </p14:nvContentPartPr>
            <p14:xfrm>
              <a:off x="2408945" y="3982495"/>
              <a:ext cx="531000" cy="162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C287C9A-6C15-115E-D892-F60CD1631F6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399945" y="3973495"/>
                <a:ext cx="54864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62E6385-E7FA-8FAB-D5BA-5547427BC648}"/>
                  </a:ext>
                </a:extLst>
              </p14:cNvPr>
              <p14:cNvContentPartPr/>
              <p14:nvPr/>
            </p14:nvContentPartPr>
            <p14:xfrm>
              <a:off x="3379865" y="3433495"/>
              <a:ext cx="3941280" cy="9446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62E6385-E7FA-8FAB-D5BA-5547427BC64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370865" y="3424495"/>
                <a:ext cx="3958920" cy="96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CC7A8EFE-EE8F-B2CD-ECF1-1E1737B17520}"/>
              </a:ext>
            </a:extLst>
          </p:cNvPr>
          <p:cNvGrpSpPr/>
          <p:nvPr/>
        </p:nvGrpSpPr>
        <p:grpSpPr>
          <a:xfrm>
            <a:off x="1216985" y="3376255"/>
            <a:ext cx="1891440" cy="1628640"/>
            <a:chOff x="1216985" y="3376255"/>
            <a:chExt cx="1891440" cy="162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6FF2363-981D-D729-43C4-771CF771DD12}"/>
                    </a:ext>
                  </a:extLst>
                </p14:cNvPr>
                <p14:cNvContentPartPr/>
                <p14:nvPr/>
              </p14:nvContentPartPr>
              <p14:xfrm>
                <a:off x="1216985" y="3376255"/>
                <a:ext cx="1891440" cy="1172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6FF2363-981D-D729-43C4-771CF771DD1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207985" y="3367255"/>
                  <a:ext cx="1909080" cy="11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22CDE0B-2C0B-709B-B91B-2FCE61213589}"/>
                    </a:ext>
                  </a:extLst>
                </p14:cNvPr>
                <p14:cNvContentPartPr/>
                <p14:nvPr/>
              </p14:nvContentPartPr>
              <p14:xfrm>
                <a:off x="1591745" y="4629775"/>
                <a:ext cx="173520" cy="236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22CDE0B-2C0B-709B-B91B-2FCE6121358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83105" y="4621135"/>
                  <a:ext cx="1911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CE10C06-1BB1-21F1-D37C-083CE6035D75}"/>
                    </a:ext>
                  </a:extLst>
                </p14:cNvPr>
                <p14:cNvContentPartPr/>
                <p14:nvPr/>
              </p14:nvContentPartPr>
              <p14:xfrm>
                <a:off x="1558985" y="4735975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CE10C06-1BB1-21F1-D37C-083CE6035D7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50345" y="47269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AF2B410-235B-AE03-DC51-FBAC21B63482}"/>
                    </a:ext>
                  </a:extLst>
                </p14:cNvPr>
                <p14:cNvContentPartPr/>
                <p14:nvPr/>
              </p14:nvContentPartPr>
              <p14:xfrm>
                <a:off x="1570505" y="4692415"/>
                <a:ext cx="283680" cy="79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AF2B410-235B-AE03-DC51-FBAC21B6348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61865" y="4683415"/>
                  <a:ext cx="3013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6D0D054-48D3-7E03-D1D3-97B8F2EC33EB}"/>
                    </a:ext>
                  </a:extLst>
                </p14:cNvPr>
                <p14:cNvContentPartPr/>
                <p14:nvPr/>
              </p14:nvContentPartPr>
              <p14:xfrm>
                <a:off x="1776785" y="4759375"/>
                <a:ext cx="116280" cy="207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6D0D054-48D3-7E03-D1D3-97B8F2EC33E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68145" y="4750375"/>
                  <a:ext cx="1339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5400E15-AA0D-078F-2777-AD67B29D668C}"/>
                    </a:ext>
                  </a:extLst>
                </p14:cNvPr>
                <p14:cNvContentPartPr/>
                <p14:nvPr/>
              </p14:nvContentPartPr>
              <p14:xfrm>
                <a:off x="1974785" y="4624375"/>
                <a:ext cx="36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5400E15-AA0D-078F-2777-AD67B29D668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66145" y="46153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BC2F0E4-45E3-FF4D-62C3-A206DE53BF24}"/>
                    </a:ext>
                  </a:extLst>
                </p14:cNvPr>
                <p14:cNvContentPartPr/>
                <p14:nvPr/>
              </p14:nvContentPartPr>
              <p14:xfrm>
                <a:off x="1780025" y="3581095"/>
                <a:ext cx="1298880" cy="528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BC2F0E4-45E3-FF4D-62C3-A206DE53BF2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771385" y="3572455"/>
                  <a:ext cx="131652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DC7894D-E2C9-2975-6F4C-2A238AA0A77E}"/>
                    </a:ext>
                  </a:extLst>
                </p14:cNvPr>
                <p14:cNvContentPartPr/>
                <p14:nvPr/>
              </p14:nvContentPartPr>
              <p14:xfrm>
                <a:off x="2549705" y="3897535"/>
                <a:ext cx="360" cy="1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DC7894D-E2C9-2975-6F4C-2A238AA0A77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540705" y="3888895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735DCD2-A242-B49E-881B-59C626FC4A22}"/>
                    </a:ext>
                  </a:extLst>
                </p14:cNvPr>
                <p14:cNvContentPartPr/>
                <p14:nvPr/>
              </p14:nvContentPartPr>
              <p14:xfrm>
                <a:off x="2713505" y="3751375"/>
                <a:ext cx="36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735DCD2-A242-B49E-881B-59C626FC4A2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04865" y="37423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A90628E-CDE1-6B77-2A52-FD5CA14DD1EA}"/>
                    </a:ext>
                  </a:extLst>
                </p14:cNvPr>
                <p14:cNvContentPartPr/>
                <p14:nvPr/>
              </p14:nvContentPartPr>
              <p14:xfrm>
                <a:off x="2713505" y="4026415"/>
                <a:ext cx="360" cy="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A90628E-CDE1-6B77-2A52-FD5CA14DD1E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04865" y="40177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A5B342C-3455-7132-591F-E9B73012AEE3}"/>
                    </a:ext>
                  </a:extLst>
                </p14:cNvPr>
                <p14:cNvContentPartPr/>
                <p14:nvPr/>
              </p14:nvContentPartPr>
              <p14:xfrm>
                <a:off x="2004305" y="4882495"/>
                <a:ext cx="360" cy="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A5B342C-3455-7132-591F-E9B73012AEE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95665" y="48734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906C98C-4F71-E0AE-1EB2-25CF28A1BCEB}"/>
                    </a:ext>
                  </a:extLst>
                </p14:cNvPr>
                <p14:cNvContentPartPr/>
                <p14:nvPr/>
              </p14:nvContentPartPr>
              <p14:xfrm>
                <a:off x="2284745" y="4675135"/>
                <a:ext cx="228240" cy="217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906C98C-4F71-E0AE-1EB2-25CF28A1BCE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75745" y="4666495"/>
                  <a:ext cx="2458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4541B22-CF08-3684-7954-973F9073EB66}"/>
                    </a:ext>
                  </a:extLst>
                </p14:cNvPr>
                <p14:cNvContentPartPr/>
                <p14:nvPr/>
              </p14:nvContentPartPr>
              <p14:xfrm>
                <a:off x="2502545" y="4876735"/>
                <a:ext cx="360" cy="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4541B22-CF08-3684-7954-973F9073EB6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93545" y="48677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BDEB54E-6A71-B567-5256-39B81849044E}"/>
                    </a:ext>
                  </a:extLst>
                </p14:cNvPr>
                <p14:cNvContentPartPr/>
                <p14:nvPr/>
              </p14:nvContentPartPr>
              <p14:xfrm>
                <a:off x="2663825" y="4642735"/>
                <a:ext cx="163800" cy="312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BDEB54E-6A71-B567-5256-39B81849044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654825" y="4634095"/>
                  <a:ext cx="1814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0657EF1-36F9-FA54-50D8-125AD52E98F7}"/>
                    </a:ext>
                  </a:extLst>
                </p14:cNvPr>
                <p14:cNvContentPartPr/>
                <p14:nvPr/>
              </p14:nvContentPartPr>
              <p14:xfrm>
                <a:off x="1506065" y="4917775"/>
                <a:ext cx="460440" cy="87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0657EF1-36F9-FA54-50D8-125AD52E98F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497065" y="4908775"/>
                  <a:ext cx="4780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41A8321-6C04-F40E-5680-EC688EB3CA00}"/>
                    </a:ext>
                  </a:extLst>
                </p14:cNvPr>
                <p14:cNvContentPartPr/>
                <p14:nvPr/>
              </p14:nvContentPartPr>
              <p14:xfrm>
                <a:off x="1720625" y="4671535"/>
                <a:ext cx="225720" cy="311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41A8321-6C04-F40E-5680-EC688EB3CA0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711985" y="4662535"/>
                  <a:ext cx="2433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36AAC01-20F5-2B1B-2DC1-2B9BB3C788CB}"/>
                    </a:ext>
                  </a:extLst>
                </p14:cNvPr>
                <p14:cNvContentPartPr/>
                <p14:nvPr/>
              </p14:nvContentPartPr>
              <p14:xfrm>
                <a:off x="2795585" y="4612855"/>
                <a:ext cx="51480" cy="64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36AAC01-20F5-2B1B-2DC1-2B9BB3C788C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786945" y="4603855"/>
                  <a:ext cx="69120" cy="8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D4033B5-9B42-40DA-4370-2B3A1CB69D3B}"/>
                  </a:ext>
                </a:extLst>
              </p14:cNvPr>
              <p14:cNvContentPartPr/>
              <p14:nvPr/>
            </p14:nvContentPartPr>
            <p14:xfrm>
              <a:off x="386465" y="1207255"/>
              <a:ext cx="1238400" cy="187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D4033B5-9B42-40DA-4370-2B3A1CB69D3B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77825" y="1198255"/>
                <a:ext cx="125604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70553A5-024C-1917-9754-456517B39034}"/>
                  </a:ext>
                </a:extLst>
              </p14:cNvPr>
              <p14:cNvContentPartPr/>
              <p14:nvPr/>
            </p14:nvContentPartPr>
            <p14:xfrm>
              <a:off x="268745" y="531895"/>
              <a:ext cx="1894320" cy="10234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70553A5-024C-1917-9754-456517B3903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60105" y="522895"/>
                <a:ext cx="1911960" cy="104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D29AE382-1F75-19C6-AE06-210455B718B2}"/>
              </a:ext>
            </a:extLst>
          </p:cNvPr>
          <p:cNvGrpSpPr/>
          <p:nvPr/>
        </p:nvGrpSpPr>
        <p:grpSpPr>
          <a:xfrm>
            <a:off x="6633905" y="1728175"/>
            <a:ext cx="2094120" cy="1360800"/>
            <a:chOff x="6633905" y="1728175"/>
            <a:chExt cx="2094120" cy="136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11D3FAE-9C23-D655-500A-32763F2F71DF}"/>
                    </a:ext>
                  </a:extLst>
                </p14:cNvPr>
                <p14:cNvContentPartPr/>
                <p14:nvPr/>
              </p14:nvContentPartPr>
              <p14:xfrm>
                <a:off x="6928025" y="2355655"/>
                <a:ext cx="161640" cy="18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11D3FAE-9C23-D655-500A-32763F2F71D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919385" y="2346655"/>
                  <a:ext cx="17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AD0AB85-9C39-5193-1FA0-B0F889A8BEE7}"/>
                    </a:ext>
                  </a:extLst>
                </p14:cNvPr>
                <p14:cNvContentPartPr/>
                <p14:nvPr/>
              </p14:nvContentPartPr>
              <p14:xfrm>
                <a:off x="7447145" y="2121655"/>
                <a:ext cx="61920" cy="175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AD0AB85-9C39-5193-1FA0-B0F889A8BEE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438145" y="2112655"/>
                  <a:ext cx="79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4DF46A7-D1BF-1109-EC3F-FB80DAA2B6F6}"/>
                    </a:ext>
                  </a:extLst>
                </p14:cNvPr>
                <p14:cNvContentPartPr/>
                <p14:nvPr/>
              </p14:nvContentPartPr>
              <p14:xfrm>
                <a:off x="7461545" y="2045335"/>
                <a:ext cx="135720" cy="310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4DF46A7-D1BF-1109-EC3F-FB80DAA2B6F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452545" y="2036695"/>
                  <a:ext cx="1533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D7ECB3F-F518-BE7F-4F74-881F0B4BCD65}"/>
                    </a:ext>
                  </a:extLst>
                </p14:cNvPr>
                <p14:cNvContentPartPr/>
                <p14:nvPr/>
              </p14:nvContentPartPr>
              <p14:xfrm>
                <a:off x="7297385" y="2391295"/>
                <a:ext cx="536400" cy="13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D7ECB3F-F518-BE7F-4F74-881F0B4BCD6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288745" y="2382295"/>
                  <a:ext cx="5540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41EC132-EE89-EBA0-5635-462F1F208E90}"/>
                    </a:ext>
                  </a:extLst>
                </p14:cNvPr>
                <p14:cNvContentPartPr/>
                <p14:nvPr/>
              </p14:nvContentPartPr>
              <p14:xfrm>
                <a:off x="7291625" y="2577775"/>
                <a:ext cx="412200" cy="180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41EC132-EE89-EBA0-5635-462F1F208E9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282985" y="2569135"/>
                  <a:ext cx="4298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6C6E57D-1737-82E7-62A2-A1DEAF010329}"/>
                    </a:ext>
                  </a:extLst>
                </p14:cNvPr>
                <p14:cNvContentPartPr/>
                <p14:nvPr/>
              </p14:nvContentPartPr>
              <p14:xfrm>
                <a:off x="7958345" y="2215255"/>
                <a:ext cx="189720" cy="241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6C6E57D-1737-82E7-62A2-A1DEAF0103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949345" y="2206615"/>
                  <a:ext cx="2073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A3FF912-D6BC-5EBB-ADF3-1F40F264F2A0}"/>
                    </a:ext>
                  </a:extLst>
                </p14:cNvPr>
                <p14:cNvContentPartPr/>
                <p14:nvPr/>
              </p14:nvContentPartPr>
              <p14:xfrm>
                <a:off x="7924505" y="2332255"/>
                <a:ext cx="275400" cy="53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A3FF912-D6BC-5EBB-ADF3-1F40F264F2A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915865" y="2323615"/>
                  <a:ext cx="2930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B8C3BF8-A447-27C7-8AC7-55A82A391152}"/>
                    </a:ext>
                  </a:extLst>
                </p14:cNvPr>
                <p14:cNvContentPartPr/>
                <p14:nvPr/>
              </p14:nvContentPartPr>
              <p14:xfrm>
                <a:off x="8163545" y="2443855"/>
                <a:ext cx="55080" cy="149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B8C3BF8-A447-27C7-8AC7-55A82A39115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154545" y="2434855"/>
                  <a:ext cx="727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BE25F3E-F13F-A57A-68BA-C33BAA718C7B}"/>
                    </a:ext>
                  </a:extLst>
                </p14:cNvPr>
                <p14:cNvContentPartPr/>
                <p14:nvPr/>
              </p14:nvContentPartPr>
              <p14:xfrm>
                <a:off x="8251745" y="2397055"/>
                <a:ext cx="144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BE25F3E-F13F-A57A-68BA-C33BAA718C7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243105" y="2388055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884712C-959A-D454-64DF-92966FC09722}"/>
                    </a:ext>
                  </a:extLst>
                </p14:cNvPr>
                <p14:cNvContentPartPr/>
                <p14:nvPr/>
              </p14:nvContentPartPr>
              <p14:xfrm>
                <a:off x="6747305" y="2337295"/>
                <a:ext cx="361440" cy="43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884712C-959A-D454-64DF-92966FC0972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738305" y="2328295"/>
                  <a:ext cx="3790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ED69BF-CF94-D7C9-1D38-D8E855C52E48}"/>
                    </a:ext>
                  </a:extLst>
                </p14:cNvPr>
                <p14:cNvContentPartPr/>
                <p14:nvPr/>
              </p14:nvContentPartPr>
              <p14:xfrm>
                <a:off x="8088665" y="2209495"/>
                <a:ext cx="36000" cy="81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ED69BF-CF94-D7C9-1D38-D8E855C52E4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079665" y="2200855"/>
                  <a:ext cx="536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6990E5E-917A-2B9B-4863-0C9D95FD239F}"/>
                    </a:ext>
                  </a:extLst>
                </p14:cNvPr>
                <p14:cNvContentPartPr/>
                <p14:nvPr/>
              </p14:nvContentPartPr>
              <p14:xfrm>
                <a:off x="6633905" y="1728175"/>
                <a:ext cx="2094120" cy="1360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6990E5E-917A-2B9B-4863-0C9D95FD239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624905" y="1719175"/>
                  <a:ext cx="2111760" cy="1378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7206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Normal equation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89365"/>
            <a:ext cx="1905000" cy="1241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859684"/>
            <a:ext cx="1409464" cy="12714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91628"/>
            <a:ext cx="1219200" cy="47707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783563-C307-763E-059E-34D4684F27DB}"/>
                  </a:ext>
                </a:extLst>
              </p14:cNvPr>
              <p14:cNvContentPartPr/>
              <p14:nvPr/>
            </p14:nvContentPartPr>
            <p14:xfrm>
              <a:off x="656105" y="796495"/>
              <a:ext cx="1829160" cy="36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783563-C307-763E-059E-34D4684F27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7465" y="787855"/>
                <a:ext cx="1846800" cy="5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5681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7384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                ,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Non-</a:t>
            </a:r>
            <a:r>
              <a:rPr lang="en-US" sz="2400" b="1" dirty="0" err="1"/>
              <a:t>invertibility</a:t>
            </a:r>
            <a:r>
              <a:rPr lang="en-US" sz="2400" b="1" dirty="0"/>
              <a:t>  (optional/advanced).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591814"/>
            <a:ext cx="2133599" cy="2847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861591"/>
            <a:ext cx="838200" cy="2375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364" y="1099119"/>
            <a:ext cx="2591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(#examples)  (#features)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24193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            ,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00" y="2537972"/>
            <a:ext cx="709900" cy="2244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96" y="2791189"/>
            <a:ext cx="5541334" cy="13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942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14550"/>
            <a:ext cx="4495800" cy="167640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Regularized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530018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81000" y="285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Regularized logistic regression.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730752" y="1384656"/>
            <a:ext cx="4041648" cy="1263294"/>
            <a:chOff x="3730752" y="1589532"/>
            <a:chExt cx="3584448" cy="1058418"/>
          </a:xfrm>
        </p:grpSpPr>
        <p:pic>
          <p:nvPicPr>
            <p:cNvPr id="39" name="Picture 38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752" y="1589532"/>
              <a:ext cx="2441448" cy="1058418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752" y="1619188"/>
              <a:ext cx="1010412" cy="306324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381000" y="30289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Cost function: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3400" y="796115"/>
            <a:ext cx="2542757" cy="2287424"/>
            <a:chOff x="306551" y="789242"/>
            <a:chExt cx="2542757" cy="2287424"/>
          </a:xfrm>
        </p:grpSpPr>
        <p:grpSp>
          <p:nvGrpSpPr>
            <p:cNvPr id="44" name="Group 43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Cross 59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ross 60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ross 61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Cross 62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ross 63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ross 64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ross 65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Cross 66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Cross 67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ross 68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Cross 44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ross 45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ross 46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76" y="3410186"/>
            <a:ext cx="8229600" cy="99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62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Gradient descent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87" y="2800350"/>
            <a:ext cx="2110913" cy="248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429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Repeat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63" y="799117"/>
            <a:ext cx="109728" cy="304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3105912"/>
            <a:ext cx="109728" cy="3040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1291492"/>
            <a:ext cx="4834890" cy="6515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2265426"/>
            <a:ext cx="157276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98" y="2092833"/>
            <a:ext cx="3195828" cy="651510"/>
          </a:xfrm>
          <a:prstGeom prst="rect">
            <a:avLst/>
          </a:prstGeom>
        </p:spPr>
      </p:pic>
      <p:sp>
        <p:nvSpPr>
          <p:cNvPr id="22" name="Cross 21"/>
          <p:cNvSpPr/>
          <p:nvPr/>
        </p:nvSpPr>
        <p:spPr>
          <a:xfrm rot="2734294">
            <a:off x="4667025" y="2791805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Linear regression (housing prices)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3733621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Overfitting:</a:t>
            </a:r>
            <a:r>
              <a:rPr lang="en-US" sz="2400" dirty="0"/>
              <a:t> If we have too many features, the learned hypothesis may fit the training set very well (                                             ), but fail to generalize to new examples (predict prices on new examples).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75" y="4124842"/>
            <a:ext cx="3052572" cy="4343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64" y="2588389"/>
            <a:ext cx="952837" cy="2361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638" y="2588389"/>
            <a:ext cx="1697355" cy="255083"/>
          </a:xfrm>
          <a:prstGeom prst="rect">
            <a:avLst/>
          </a:prstGeom>
        </p:spPr>
      </p:pic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8241646"/>
              </p:ext>
            </p:extLst>
          </p:nvPr>
        </p:nvGraphicFramePr>
        <p:xfrm>
          <a:off x="830627" y="691812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285541" y="1371808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Price</a:t>
            </a:r>
          </a:p>
        </p:txBody>
      </p:sp>
      <p:sp>
        <p:nvSpPr>
          <p:cNvPr id="22" name="TextBox 20"/>
          <p:cNvSpPr txBox="1"/>
          <p:nvPr/>
        </p:nvSpPr>
        <p:spPr>
          <a:xfrm>
            <a:off x="1375189" y="2263944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Size</a:t>
            </a:r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893221"/>
              </p:ext>
            </p:extLst>
          </p:nvPr>
        </p:nvGraphicFramePr>
        <p:xfrm>
          <a:off x="3487003" y="691812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2941917" y="1371808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Price</a:t>
            </a:r>
          </a:p>
        </p:txBody>
      </p:sp>
      <p:sp>
        <p:nvSpPr>
          <p:cNvPr id="25" name="TextBox 20"/>
          <p:cNvSpPr txBox="1"/>
          <p:nvPr/>
        </p:nvSpPr>
        <p:spPr>
          <a:xfrm>
            <a:off x="4031565" y="2263944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Size</a:t>
            </a:r>
          </a:p>
        </p:txBody>
      </p:sp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5446549"/>
              </p:ext>
            </p:extLst>
          </p:nvPr>
        </p:nvGraphicFramePr>
        <p:xfrm>
          <a:off x="6306403" y="695325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7" name="TextBox 26"/>
          <p:cNvSpPr txBox="1"/>
          <p:nvPr/>
        </p:nvSpPr>
        <p:spPr>
          <a:xfrm rot="16200000">
            <a:off x="5761317" y="1375321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Price</a:t>
            </a:r>
          </a:p>
        </p:txBody>
      </p:sp>
      <p:sp>
        <p:nvSpPr>
          <p:cNvPr id="28" name="TextBox 20"/>
          <p:cNvSpPr txBox="1"/>
          <p:nvPr/>
        </p:nvSpPr>
        <p:spPr>
          <a:xfrm>
            <a:off x="6850965" y="2267457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Size</a:t>
            </a:r>
          </a:p>
        </p:txBody>
      </p:sp>
      <p:pic>
        <p:nvPicPr>
          <p:cNvPr id="29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059" y="2566108"/>
            <a:ext cx="3033949" cy="2352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12C630D-F783-9558-194C-87F23B5CB771}"/>
                  </a:ext>
                </a:extLst>
              </p14:cNvPr>
              <p14:cNvContentPartPr/>
              <p14:nvPr/>
            </p14:nvContentPartPr>
            <p14:xfrm>
              <a:off x="1201145" y="2901055"/>
              <a:ext cx="1393560" cy="655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12C630D-F783-9558-194C-87F23B5CB77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92505" y="2892415"/>
                <a:ext cx="141120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F8D1A02-A885-0E67-4082-8D1715328A02}"/>
                  </a:ext>
                </a:extLst>
              </p14:cNvPr>
              <p14:cNvContentPartPr/>
              <p14:nvPr/>
            </p14:nvContentPartPr>
            <p14:xfrm>
              <a:off x="615425" y="746815"/>
              <a:ext cx="2179800" cy="1574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F8D1A02-A885-0E67-4082-8D1715328A0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6425" y="738175"/>
                <a:ext cx="2197440" cy="159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1ADECF6-E032-0F63-DA9B-247FD66EFDD6}"/>
                  </a:ext>
                </a:extLst>
              </p14:cNvPr>
              <p14:cNvContentPartPr/>
              <p14:nvPr/>
            </p14:nvContentPartPr>
            <p14:xfrm>
              <a:off x="3756785" y="2827615"/>
              <a:ext cx="1463760" cy="799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1ADECF6-E032-0F63-DA9B-247FD66EFDD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748145" y="2818615"/>
                <a:ext cx="148140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5985D0F-301E-AE69-1C21-9692CD98AE90}"/>
                  </a:ext>
                </a:extLst>
              </p14:cNvPr>
              <p14:cNvContentPartPr/>
              <p14:nvPr/>
            </p14:nvContentPartPr>
            <p14:xfrm>
              <a:off x="3781625" y="1025455"/>
              <a:ext cx="1611360" cy="1179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5985D0F-301E-AE69-1C21-9692CD98AE9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772625" y="1016455"/>
                <a:ext cx="1629000" cy="119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F5DF4B87-6890-CA1E-010F-907774F46C23}"/>
              </a:ext>
            </a:extLst>
          </p:cNvPr>
          <p:cNvGrpSpPr/>
          <p:nvPr/>
        </p:nvGrpSpPr>
        <p:grpSpPr>
          <a:xfrm>
            <a:off x="5034785" y="884695"/>
            <a:ext cx="398880" cy="165960"/>
            <a:chOff x="5034785" y="884695"/>
            <a:chExt cx="398880" cy="16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17D6BAA-B7DB-88E2-0186-023C007FFE7E}"/>
                    </a:ext>
                  </a:extLst>
                </p14:cNvPr>
                <p14:cNvContentPartPr/>
                <p14:nvPr/>
              </p14:nvContentPartPr>
              <p14:xfrm>
                <a:off x="5034785" y="925735"/>
                <a:ext cx="69120" cy="25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17D6BAA-B7DB-88E2-0186-023C007FFE7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025785" y="917095"/>
                  <a:ext cx="867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FE58F35-218C-A116-C487-EB703BDACF07}"/>
                    </a:ext>
                  </a:extLst>
                </p14:cNvPr>
                <p14:cNvContentPartPr/>
                <p14:nvPr/>
              </p14:nvContentPartPr>
              <p14:xfrm>
                <a:off x="5043785" y="902335"/>
                <a:ext cx="96840" cy="81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FE58F35-218C-A116-C487-EB703BDACF0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034785" y="893695"/>
                  <a:ext cx="1144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69D00B4-4124-D3F2-CF6E-3F722C902036}"/>
                    </a:ext>
                  </a:extLst>
                </p14:cNvPr>
                <p14:cNvContentPartPr/>
                <p14:nvPr/>
              </p14:nvContentPartPr>
              <p14:xfrm>
                <a:off x="5315945" y="896575"/>
                <a:ext cx="69840" cy="39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69D00B4-4124-D3F2-CF6E-3F722C90203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307305" y="887575"/>
                  <a:ext cx="874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930FFFF-45F0-C323-8C46-197585CF50AC}"/>
                    </a:ext>
                  </a:extLst>
                </p14:cNvPr>
                <p14:cNvContentPartPr/>
                <p14:nvPr/>
              </p14:nvContentPartPr>
              <p14:xfrm>
                <a:off x="5337185" y="884695"/>
                <a:ext cx="96480" cy="165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930FFFF-45F0-C323-8C46-197585CF50A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28545" y="876055"/>
                  <a:ext cx="114120" cy="18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0471D35-5005-7751-657C-7C7CA65C08B0}"/>
                  </a:ext>
                </a:extLst>
              </p14:cNvPr>
              <p14:cNvContentPartPr/>
              <p14:nvPr/>
            </p14:nvContentPartPr>
            <p14:xfrm>
              <a:off x="6078065" y="2824735"/>
              <a:ext cx="2848320" cy="1000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0471D35-5005-7751-657C-7C7CA65C08B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069425" y="2816095"/>
                <a:ext cx="286596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8F373BF-DA1B-E267-CDBC-E9D2D8F9E802}"/>
                  </a:ext>
                </a:extLst>
              </p14:cNvPr>
              <p14:cNvContentPartPr/>
              <p14:nvPr/>
            </p14:nvContentPartPr>
            <p14:xfrm>
              <a:off x="6686105" y="1980535"/>
              <a:ext cx="43200" cy="2293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8F373BF-DA1B-E267-CDBC-E9D2D8F9E80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677465" y="1971895"/>
                <a:ext cx="6084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69F2C8B-8C3D-F52F-A42D-FA26376C9A8F}"/>
                  </a:ext>
                </a:extLst>
              </p14:cNvPr>
              <p14:cNvContentPartPr/>
              <p14:nvPr/>
            </p14:nvContentPartPr>
            <p14:xfrm>
              <a:off x="6681785" y="1879375"/>
              <a:ext cx="38880" cy="3596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69F2C8B-8C3D-F52F-A42D-FA26376C9A8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673145" y="1870735"/>
                <a:ext cx="5652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337356A-0131-D90C-267B-E2BC4DDC2782}"/>
                  </a:ext>
                </a:extLst>
              </p14:cNvPr>
              <p14:cNvContentPartPr/>
              <p14:nvPr/>
            </p14:nvContentPartPr>
            <p14:xfrm>
              <a:off x="6704465" y="919615"/>
              <a:ext cx="1980360" cy="10090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337356A-0131-D90C-267B-E2BC4DDC278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695465" y="910615"/>
                <a:ext cx="1998000" cy="102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51CCB7B7-CFB8-6E30-7ED4-8567CEEFBD82}"/>
              </a:ext>
            </a:extLst>
          </p:cNvPr>
          <p:cNvGrpSpPr/>
          <p:nvPr/>
        </p:nvGrpSpPr>
        <p:grpSpPr>
          <a:xfrm>
            <a:off x="7655585" y="990175"/>
            <a:ext cx="117000" cy="71280"/>
            <a:chOff x="7655585" y="990175"/>
            <a:chExt cx="117000" cy="7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29DA8CB-4D40-F490-6C6D-9383390A3AD2}"/>
                    </a:ext>
                  </a:extLst>
                </p14:cNvPr>
                <p14:cNvContentPartPr/>
                <p14:nvPr/>
              </p14:nvContentPartPr>
              <p14:xfrm>
                <a:off x="7666745" y="990175"/>
                <a:ext cx="28800" cy="53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29DA8CB-4D40-F490-6C6D-9383390A3AD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657745" y="981535"/>
                  <a:ext cx="464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5E8AF21-2A48-9ECB-BECD-2E18EA4ACB3E}"/>
                    </a:ext>
                  </a:extLst>
                </p14:cNvPr>
                <p14:cNvContentPartPr/>
                <p14:nvPr/>
              </p14:nvContentPartPr>
              <p14:xfrm>
                <a:off x="7655585" y="995935"/>
                <a:ext cx="117000" cy="655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5E8AF21-2A48-9ECB-BECD-2E18EA4ACB3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646585" y="986935"/>
                  <a:ext cx="134640" cy="8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B4A4AD8-2AEF-BB0C-1646-CC11C29F6DBA}"/>
                  </a:ext>
                </a:extLst>
              </p14:cNvPr>
              <p14:cNvContentPartPr/>
              <p14:nvPr/>
            </p14:nvContentPartPr>
            <p14:xfrm>
              <a:off x="6418265" y="1048855"/>
              <a:ext cx="156240" cy="176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B4A4AD8-2AEF-BB0C-1646-CC11C29F6DB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409265" y="1040215"/>
                <a:ext cx="17388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F39CA12-8F7B-00D3-8679-AEC3A6F80E7A}"/>
                  </a:ext>
                </a:extLst>
              </p14:cNvPr>
              <p14:cNvContentPartPr/>
              <p14:nvPr/>
            </p14:nvContentPartPr>
            <p14:xfrm>
              <a:off x="7707425" y="1198975"/>
              <a:ext cx="6480" cy="594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F39CA12-8F7B-00D3-8679-AEC3A6F80E7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698785" y="1190335"/>
                <a:ext cx="241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0167AB5-F5D6-B729-4E26-70E54A7CD51B}"/>
                  </a:ext>
                </a:extLst>
              </p14:cNvPr>
              <p14:cNvContentPartPr/>
              <p14:nvPr/>
            </p14:nvContentPartPr>
            <p14:xfrm>
              <a:off x="6265985" y="1289335"/>
              <a:ext cx="210960" cy="122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0167AB5-F5D6-B729-4E26-70E54A7CD51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257345" y="1280695"/>
                <a:ext cx="2286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9C0DD33-B293-E21A-B4D2-A029D2F37861}"/>
                  </a:ext>
                </a:extLst>
              </p14:cNvPr>
              <p14:cNvContentPartPr/>
              <p14:nvPr/>
            </p14:nvContentPartPr>
            <p14:xfrm>
              <a:off x="609305" y="4030735"/>
              <a:ext cx="1026000" cy="1004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9C0DD33-B293-E21A-B4D2-A029D2F3786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00665" y="4022095"/>
                <a:ext cx="1043640" cy="11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DA7B5581-DDCA-2949-935C-400A3DB3C1E5}"/>
              </a:ext>
            </a:extLst>
          </p:cNvPr>
          <p:cNvGrpSpPr/>
          <p:nvPr/>
        </p:nvGrpSpPr>
        <p:grpSpPr>
          <a:xfrm>
            <a:off x="234185" y="2535655"/>
            <a:ext cx="1761120" cy="794520"/>
            <a:chOff x="234185" y="2535655"/>
            <a:chExt cx="1761120" cy="79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0A133C2-4675-F98B-32D0-3163864DD1ED}"/>
                    </a:ext>
                  </a:extLst>
                </p14:cNvPr>
                <p14:cNvContentPartPr/>
                <p14:nvPr/>
              </p14:nvContentPartPr>
              <p14:xfrm>
                <a:off x="234185" y="2701975"/>
                <a:ext cx="127080" cy="169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0A133C2-4675-F98B-32D0-3163864DD1E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25545" y="2692975"/>
                  <a:ext cx="144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F6EDCEB-0139-7172-1B5D-EB1D8970D568}"/>
                    </a:ext>
                  </a:extLst>
                </p14:cNvPr>
                <p14:cNvContentPartPr/>
                <p14:nvPr/>
              </p14:nvContentPartPr>
              <p14:xfrm>
                <a:off x="374945" y="2660935"/>
                <a:ext cx="19080" cy="170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F6EDCEB-0139-7172-1B5D-EB1D8970D56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6305" y="2652295"/>
                  <a:ext cx="367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01E159-E446-A36A-D515-4B2F3ADA8BAC}"/>
                    </a:ext>
                  </a:extLst>
                </p14:cNvPr>
                <p14:cNvContentPartPr/>
                <p14:nvPr/>
              </p14:nvContentPartPr>
              <p14:xfrm>
                <a:off x="404105" y="2721055"/>
                <a:ext cx="137880" cy="177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01E159-E446-A36A-D515-4B2F3ADA8BA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95465" y="2712415"/>
                  <a:ext cx="1555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8232227-04C8-0CF3-5A38-E143A3533300}"/>
                    </a:ext>
                  </a:extLst>
                </p14:cNvPr>
                <p14:cNvContentPartPr/>
                <p14:nvPr/>
              </p14:nvContentPartPr>
              <p14:xfrm>
                <a:off x="518585" y="2535655"/>
                <a:ext cx="183600" cy="325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8232227-04C8-0CF3-5A38-E143A353330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09945" y="2526655"/>
                  <a:ext cx="2012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18D196D-9E1F-4E07-1AC7-06AD9D7616B1}"/>
                    </a:ext>
                  </a:extLst>
                </p14:cNvPr>
                <p14:cNvContentPartPr/>
                <p14:nvPr/>
              </p14:nvContentPartPr>
              <p14:xfrm>
                <a:off x="702905" y="2688295"/>
                <a:ext cx="394200" cy="219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18D196D-9E1F-4E07-1AC7-06AD9D7616B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94265" y="2679655"/>
                  <a:ext cx="4118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932E77F-A0D3-FB7B-1DDE-B6192F5F63F7}"/>
                    </a:ext>
                  </a:extLst>
                </p14:cNvPr>
                <p14:cNvContentPartPr/>
                <p14:nvPr/>
              </p14:nvContentPartPr>
              <p14:xfrm>
                <a:off x="966785" y="2703055"/>
                <a:ext cx="223560" cy="392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932E77F-A0D3-FB7B-1DDE-B6192F5F63F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58145" y="2694415"/>
                  <a:ext cx="24120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D882F89-7348-D89D-D98B-F2AA4E05C038}"/>
                    </a:ext>
                  </a:extLst>
                </p14:cNvPr>
                <p14:cNvContentPartPr/>
                <p14:nvPr/>
              </p14:nvContentPartPr>
              <p14:xfrm>
                <a:off x="1195025" y="2824735"/>
                <a:ext cx="30240" cy="178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D882F89-7348-D89D-D98B-F2AA4E05C03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86385" y="2816095"/>
                  <a:ext cx="478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4908BB4-0233-3EE9-75F7-E35CBC4C7B95}"/>
                    </a:ext>
                  </a:extLst>
                </p14:cNvPr>
                <p14:cNvContentPartPr/>
                <p14:nvPr/>
              </p14:nvContentPartPr>
              <p14:xfrm>
                <a:off x="1247225" y="2754535"/>
                <a:ext cx="144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4908BB4-0233-3EE9-75F7-E35CBC4C7B9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238585" y="2745895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32FC45A-4B78-6C23-328B-336227CF9DEC}"/>
                    </a:ext>
                  </a:extLst>
                </p14:cNvPr>
                <p14:cNvContentPartPr/>
                <p14:nvPr/>
              </p14:nvContentPartPr>
              <p14:xfrm>
                <a:off x="1266665" y="2777935"/>
                <a:ext cx="69840" cy="186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32FC45A-4B78-6C23-328B-336227CF9DE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257665" y="2769295"/>
                  <a:ext cx="874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3FB308A-95CD-5BC9-5B1D-AB1CB89C4382}"/>
                    </a:ext>
                  </a:extLst>
                </p14:cNvPr>
                <p14:cNvContentPartPr/>
                <p14:nvPr/>
              </p14:nvContentPartPr>
              <p14:xfrm>
                <a:off x="1224905" y="2865775"/>
                <a:ext cx="1767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3FB308A-95CD-5BC9-5B1D-AB1CB89C438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15905" y="2857135"/>
                  <a:ext cx="194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2306480-CF30-8348-FB05-C0C8804944C7}"/>
                    </a:ext>
                  </a:extLst>
                </p14:cNvPr>
                <p14:cNvContentPartPr/>
                <p14:nvPr/>
              </p14:nvContentPartPr>
              <p14:xfrm>
                <a:off x="1425425" y="2818975"/>
                <a:ext cx="57600" cy="169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2306480-CF30-8348-FB05-C0C8804944C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416425" y="2810335"/>
                  <a:ext cx="752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3424A35-D5A9-DE23-2815-48134F9E17FD}"/>
                    </a:ext>
                  </a:extLst>
                </p14:cNvPr>
                <p14:cNvContentPartPr/>
                <p14:nvPr/>
              </p14:nvContentPartPr>
              <p14:xfrm>
                <a:off x="1353785" y="2829055"/>
                <a:ext cx="154080" cy="18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3424A35-D5A9-DE23-2815-48134F9E17F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345145" y="2820055"/>
                  <a:ext cx="1717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70A6D98-F65D-4CA6-AD63-80D33F526DE1}"/>
                    </a:ext>
                  </a:extLst>
                </p14:cNvPr>
                <p14:cNvContentPartPr/>
                <p14:nvPr/>
              </p14:nvContentPartPr>
              <p14:xfrm>
                <a:off x="1512905" y="2860015"/>
                <a:ext cx="40320" cy="118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70A6D98-F65D-4CA6-AD63-80D33F526DE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504265" y="2851375"/>
                  <a:ext cx="579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9F3D0BE-A908-F4F9-055A-2218914A9E8A}"/>
                    </a:ext>
                  </a:extLst>
                </p14:cNvPr>
                <p14:cNvContentPartPr/>
                <p14:nvPr/>
              </p14:nvContentPartPr>
              <p14:xfrm>
                <a:off x="1582385" y="2854255"/>
                <a:ext cx="360" cy="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9F3D0BE-A908-F4F9-055A-2218914A9E8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573385" y="28452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528C93C-9C8B-6C53-F08C-0404E61DABD6}"/>
                    </a:ext>
                  </a:extLst>
                </p14:cNvPr>
                <p14:cNvContentPartPr/>
                <p14:nvPr/>
              </p14:nvContentPartPr>
              <p14:xfrm>
                <a:off x="1599665" y="2889535"/>
                <a:ext cx="160560" cy="141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528C93C-9C8B-6C53-F08C-0404E61DABD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590665" y="2880535"/>
                  <a:ext cx="1782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FC87E18-09A4-1953-2D8E-F72E02DC1D3F}"/>
                    </a:ext>
                  </a:extLst>
                </p14:cNvPr>
                <p14:cNvContentPartPr/>
                <p14:nvPr/>
              </p14:nvContentPartPr>
              <p14:xfrm>
                <a:off x="1757705" y="2882695"/>
                <a:ext cx="237600" cy="447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FC87E18-09A4-1953-2D8E-F72E02DC1D3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749065" y="2873695"/>
                  <a:ext cx="25524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3EBB1B5-A2D7-F634-7EE8-BE10093B3756}"/>
                    </a:ext>
                  </a:extLst>
                </p14:cNvPr>
                <p14:cNvContentPartPr/>
                <p14:nvPr/>
              </p14:nvContentPartPr>
              <p14:xfrm>
                <a:off x="363425" y="3069895"/>
                <a:ext cx="817560" cy="89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3EBB1B5-A2D7-F634-7EE8-BE10093B375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54425" y="3060895"/>
                  <a:ext cx="835200" cy="107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511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402736" y="1866086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gradient(1) = [                   ];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7698" y="666750"/>
            <a:ext cx="81215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function [</a:t>
            </a:r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gradient] = </a:t>
            </a:r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(theta)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54" y="1883147"/>
            <a:ext cx="778598" cy="32870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99101" y="1070715"/>
            <a:ext cx="66117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[                ];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02736" y="2710125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gradient(2) = [                   ];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3498" y="4451213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gradient(n+1) = [                   ];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421" y="2701369"/>
            <a:ext cx="778598" cy="3287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094" y="4452850"/>
            <a:ext cx="804306" cy="328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60" y="1113247"/>
            <a:ext cx="429698" cy="24606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598901" y="1047750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code to compute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80256" y="1854051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code to compute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58990" y="2690482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code to compute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74804" y="4435824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code to compute</a:t>
            </a:r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10" y="4123944"/>
            <a:ext cx="34290" cy="27660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Advanced optimization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10497" y="3545198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gradient(3) = [                   ];</a:t>
            </a:r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182" y="3536442"/>
            <a:ext cx="778598" cy="32686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566751" y="3525555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code to compute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402077"/>
            <a:ext cx="6371844" cy="5013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929" y="2246283"/>
            <a:ext cx="2396871" cy="4886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27" y="3075020"/>
            <a:ext cx="3101531" cy="48863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269" y="3911918"/>
            <a:ext cx="3106674" cy="48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0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Logistic regression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3145040"/>
            <a:ext cx="3018978" cy="25173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28600" y="3442046"/>
            <a:ext cx="2769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    = sigmoid function)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76" y="3632575"/>
            <a:ext cx="106880" cy="1482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16" y="3139684"/>
            <a:ext cx="2126168" cy="901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896" y="3094306"/>
            <a:ext cx="2785350" cy="90183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06551" y="789242"/>
            <a:ext cx="2542757" cy="2287424"/>
            <a:chOff x="306551" y="789242"/>
            <a:chExt cx="2542757" cy="2287424"/>
          </a:xfrm>
        </p:grpSpPr>
        <p:grpSp>
          <p:nvGrpSpPr>
            <p:cNvPr id="15" name="Group 14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ross 38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ross 39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ross 40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ross 41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Cross 46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ross 47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ross 48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ross 49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ross 50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ross 55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Cross 135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Cross 136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Cross 137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096043" y="796460"/>
            <a:ext cx="2542757" cy="2287424"/>
            <a:chOff x="306551" y="789242"/>
            <a:chExt cx="2542757" cy="2287424"/>
          </a:xfrm>
        </p:grpSpPr>
        <p:grpSp>
          <p:nvGrpSpPr>
            <p:cNvPr id="140" name="Group 139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ross 147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Cross 148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Cross 149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Cross 150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154" name="Straight Arrow Connector 153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Cross 155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Cross 156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Cross 157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Cross 158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Cross 159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Cross 160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Cross 161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ross 162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ross 163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Cross 164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1" name="Cross 140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Cross 141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Cross 142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5915443" y="796115"/>
            <a:ext cx="2542757" cy="2287424"/>
            <a:chOff x="306551" y="789242"/>
            <a:chExt cx="2542757" cy="2287424"/>
          </a:xfrm>
        </p:grpSpPr>
        <p:grpSp>
          <p:nvGrpSpPr>
            <p:cNvPr id="178" name="Group 177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182" name="Oval 181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Cross 185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Cross 186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Cross 187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Cross 188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Cross 193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Cross 194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Cross 195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Cross 196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Cross 197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Cross 198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Cross 199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Cross 200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Cross 201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Cross 202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9" name="Cross 178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Cross 179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Cross 180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E56F135-2B38-7AB1-1DDD-08AB9BE91285}"/>
                  </a:ext>
                </a:extLst>
              </p14:cNvPr>
              <p14:cNvContentPartPr/>
              <p14:nvPr/>
            </p14:nvContentPartPr>
            <p14:xfrm>
              <a:off x="1054625" y="3451855"/>
              <a:ext cx="1033200" cy="64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E56F135-2B38-7AB1-1DDD-08AB9BE9128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45985" y="3443215"/>
                <a:ext cx="105084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6B7D594-83C5-5326-32FD-AC4F2DDD1389}"/>
                  </a:ext>
                </a:extLst>
              </p14:cNvPr>
              <p14:cNvContentPartPr/>
              <p14:nvPr/>
            </p14:nvContentPartPr>
            <p14:xfrm>
              <a:off x="943385" y="814495"/>
              <a:ext cx="1883160" cy="1798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6B7D594-83C5-5326-32FD-AC4F2DDD138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4745" y="805495"/>
                <a:ext cx="1900800" cy="18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4A852C4-C616-320C-2F62-D798B30DF78F}"/>
                  </a:ext>
                </a:extLst>
              </p14:cNvPr>
              <p14:cNvContentPartPr/>
              <p14:nvPr/>
            </p14:nvContentPartPr>
            <p14:xfrm>
              <a:off x="4013105" y="3459055"/>
              <a:ext cx="1496880" cy="29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4A852C4-C616-320C-2F62-D798B30DF78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04465" y="3450415"/>
                <a:ext cx="15145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E1672F2-5337-DEBE-C1CF-34B142D859B1}"/>
                  </a:ext>
                </a:extLst>
              </p14:cNvPr>
              <p14:cNvContentPartPr/>
              <p14:nvPr/>
            </p14:nvContentPartPr>
            <p14:xfrm>
              <a:off x="3751025" y="3737335"/>
              <a:ext cx="549000" cy="61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E1672F2-5337-DEBE-C1CF-34B142D859B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42385" y="3728335"/>
                <a:ext cx="56664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F346067-5A7D-3959-BA6F-B933B1CEC39A}"/>
                  </a:ext>
                </a:extLst>
              </p14:cNvPr>
              <p14:cNvContentPartPr/>
              <p14:nvPr/>
            </p14:nvContentPartPr>
            <p14:xfrm>
              <a:off x="3707825" y="4073215"/>
              <a:ext cx="453240" cy="30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F346067-5A7D-3959-BA6F-B933B1CEC39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98825" y="4064575"/>
                <a:ext cx="4708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5172FED-AB12-A6D9-D2BA-1A55CA6B4B37}"/>
                  </a:ext>
                </a:extLst>
              </p14:cNvPr>
              <p14:cNvContentPartPr/>
              <p14:nvPr/>
            </p14:nvContentPartPr>
            <p14:xfrm>
              <a:off x="3955505" y="802975"/>
              <a:ext cx="1946520" cy="1313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5172FED-AB12-A6D9-D2BA-1A55CA6B4B3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46865" y="793975"/>
                <a:ext cx="1964160" cy="13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01D2F3A-8089-DD48-D7E1-BF2C1BCF6181}"/>
                  </a:ext>
                </a:extLst>
              </p14:cNvPr>
              <p14:cNvContentPartPr/>
              <p14:nvPr/>
            </p14:nvContentPartPr>
            <p14:xfrm>
              <a:off x="6757025" y="720535"/>
              <a:ext cx="1660680" cy="1350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01D2F3A-8089-DD48-D7E1-BF2C1BCF618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48025" y="711895"/>
                <a:ext cx="1678320" cy="136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35051A81-BFC9-EDE9-E3C1-E5CD877B42A4}"/>
              </a:ext>
            </a:extLst>
          </p:cNvPr>
          <p:cNvGrpSpPr/>
          <p:nvPr/>
        </p:nvGrpSpPr>
        <p:grpSpPr>
          <a:xfrm>
            <a:off x="7450745" y="1654015"/>
            <a:ext cx="412200" cy="225360"/>
            <a:chOff x="7450745" y="1654015"/>
            <a:chExt cx="412200" cy="22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BECD9E0-78DF-18C2-FE25-23EF92A8252F}"/>
                    </a:ext>
                  </a:extLst>
                </p14:cNvPr>
                <p14:cNvContentPartPr/>
                <p14:nvPr/>
              </p14:nvContentPartPr>
              <p14:xfrm>
                <a:off x="7536785" y="1654015"/>
                <a:ext cx="30600" cy="34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BECD9E0-78DF-18C2-FE25-23EF92A825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27785" y="1645375"/>
                  <a:ext cx="482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BCD5ADD-D9B2-979A-70D4-D82EC8366BD7}"/>
                    </a:ext>
                  </a:extLst>
                </p14:cNvPr>
                <p14:cNvContentPartPr/>
                <p14:nvPr/>
              </p14:nvContentPartPr>
              <p14:xfrm>
                <a:off x="7450745" y="1769935"/>
                <a:ext cx="59400" cy="109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BCD5ADD-D9B2-979A-70D4-D82EC8366BD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42105" y="1760935"/>
                  <a:ext cx="770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8FD3D30-24C2-E069-7135-202DE5F70A5D}"/>
                    </a:ext>
                  </a:extLst>
                </p14:cNvPr>
                <p14:cNvContentPartPr/>
                <p14:nvPr/>
              </p14:nvContentPartPr>
              <p14:xfrm>
                <a:off x="7713545" y="1711255"/>
                <a:ext cx="149400" cy="135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8FD3D30-24C2-E069-7135-202DE5F70A5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04905" y="1702615"/>
                  <a:ext cx="167040" cy="15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E3AE407-0084-7CD1-A734-342CA1CADFC2}"/>
                  </a:ext>
                </a:extLst>
              </p14:cNvPr>
              <p14:cNvContentPartPr/>
              <p14:nvPr/>
            </p14:nvContentPartPr>
            <p14:xfrm>
              <a:off x="971825" y="3880615"/>
              <a:ext cx="295920" cy="3877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E3AE407-0084-7CD1-A734-342CA1CADFC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62825" y="3871615"/>
                <a:ext cx="31356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E11D657-2A5D-8203-F5C9-B88344E44164}"/>
                  </a:ext>
                </a:extLst>
              </p14:cNvPr>
              <p14:cNvContentPartPr/>
              <p14:nvPr/>
            </p14:nvContentPartPr>
            <p14:xfrm>
              <a:off x="7177505" y="4335295"/>
              <a:ext cx="343080" cy="518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E11D657-2A5D-8203-F5C9-B88344E4416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168865" y="4326295"/>
                <a:ext cx="360720" cy="53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68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Addressing overfitting: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51262"/>
            <a:ext cx="608076" cy="180594"/>
          </a:xfrm>
          <a:prstGeom prst="rect">
            <a:avLst/>
          </a:prstGeom>
        </p:spPr>
      </p:pic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2830384"/>
              </p:ext>
            </p:extLst>
          </p:nvPr>
        </p:nvGraphicFramePr>
        <p:xfrm>
          <a:off x="6085375" y="354125"/>
          <a:ext cx="2601425" cy="2284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7" name="TextBox 26"/>
          <p:cNvSpPr txBox="1"/>
          <p:nvPr/>
        </p:nvSpPr>
        <p:spPr>
          <a:xfrm rot="16200000">
            <a:off x="5442714" y="1182667"/>
            <a:ext cx="1283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Price</a:t>
            </a:r>
          </a:p>
        </p:txBody>
      </p:sp>
      <p:sp>
        <p:nvSpPr>
          <p:cNvPr id="28" name="TextBox 20"/>
          <p:cNvSpPr txBox="1"/>
          <p:nvPr/>
        </p:nvSpPr>
        <p:spPr>
          <a:xfrm>
            <a:off x="7010400" y="2444308"/>
            <a:ext cx="1283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Size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01023"/>
            <a:ext cx="608076" cy="1805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45664"/>
            <a:ext cx="608076" cy="185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78658"/>
            <a:ext cx="608076" cy="180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28419"/>
            <a:ext cx="608076" cy="1851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73060"/>
            <a:ext cx="608076" cy="18516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81350"/>
            <a:ext cx="518922" cy="69265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371600" y="879904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size of house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71600" y="1195685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no. of bedrooms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71600" y="1566411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no. of floors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78449" y="1915041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 of house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71600" y="22624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average income in neighborhood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71600" y="2612663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kitchen size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0C9A851-CE4F-DB6D-C76A-038F56896903}"/>
                  </a:ext>
                </a:extLst>
              </p14:cNvPr>
              <p14:cNvContentPartPr/>
              <p14:nvPr/>
            </p14:nvContentPartPr>
            <p14:xfrm>
              <a:off x="421745" y="747535"/>
              <a:ext cx="2684880" cy="38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0C9A851-CE4F-DB6D-C76A-038F5689690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12745" y="738535"/>
                <a:ext cx="270252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A97C0A0-0E68-C02D-2649-85A1FB9D178C}"/>
                  </a:ext>
                </a:extLst>
              </p14:cNvPr>
              <p14:cNvContentPartPr/>
              <p14:nvPr/>
            </p14:nvContentPartPr>
            <p14:xfrm>
              <a:off x="374585" y="753655"/>
              <a:ext cx="1173240" cy="3385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A97C0A0-0E68-C02D-2649-85A1FB9D178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65585" y="745015"/>
                <a:ext cx="1190880" cy="340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4CF3D6E-30BA-0E15-CA9F-767707325667}"/>
                  </a:ext>
                </a:extLst>
              </p14:cNvPr>
              <p14:cNvContentPartPr/>
              <p14:nvPr/>
            </p14:nvContentPartPr>
            <p14:xfrm>
              <a:off x="6511505" y="603535"/>
              <a:ext cx="2138040" cy="1799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4CF3D6E-30BA-0E15-CA9F-76770732566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502865" y="594895"/>
                <a:ext cx="2155680" cy="18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55A6D56-5FC7-B46E-00F6-AD188ECF0FE0}"/>
                  </a:ext>
                </a:extLst>
              </p14:cNvPr>
              <p14:cNvContentPartPr/>
              <p14:nvPr/>
            </p14:nvContentPartPr>
            <p14:xfrm>
              <a:off x="2712065" y="738175"/>
              <a:ext cx="75204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55A6D56-5FC7-B46E-00F6-AD188ECF0FE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703425" y="729535"/>
                <a:ext cx="7696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E8E935DE-1F44-076A-5ADE-C3481E13CCC7}"/>
              </a:ext>
            </a:extLst>
          </p:cNvPr>
          <p:cNvGrpSpPr/>
          <p:nvPr/>
        </p:nvGrpSpPr>
        <p:grpSpPr>
          <a:xfrm>
            <a:off x="2400665" y="703255"/>
            <a:ext cx="993240" cy="60120"/>
            <a:chOff x="2400665" y="703255"/>
            <a:chExt cx="993240" cy="6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3DA7671-BF6F-A08E-E01A-2A6F3DBB5312}"/>
                    </a:ext>
                  </a:extLst>
                </p14:cNvPr>
                <p14:cNvContentPartPr/>
                <p14:nvPr/>
              </p14:nvContentPartPr>
              <p14:xfrm>
                <a:off x="2400665" y="714775"/>
                <a:ext cx="671040" cy="48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3DA7671-BF6F-A08E-E01A-2A6F3DBB531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391665" y="705775"/>
                  <a:ext cx="6886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320B0F4-7621-7E7E-BD3C-9476EB74938E}"/>
                    </a:ext>
                  </a:extLst>
                </p14:cNvPr>
                <p14:cNvContentPartPr/>
                <p14:nvPr/>
              </p14:nvContentPartPr>
              <p14:xfrm>
                <a:off x="2697305" y="703255"/>
                <a:ext cx="696600" cy="36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320B0F4-7621-7E7E-BD3C-9476EB74938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688665" y="694255"/>
                  <a:ext cx="714240" cy="53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701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Addressing overfitting: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1000" y="916725"/>
            <a:ext cx="8305800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Options:</a:t>
            </a:r>
          </a:p>
          <a:p>
            <a:pPr marL="914400" lvl="1" indent="-457200">
              <a:buAutoNum type="arabicPeriod"/>
            </a:pPr>
            <a:r>
              <a:rPr lang="en-US" sz="2400" dirty="0"/>
              <a:t>Reduce number of features.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/>
              <a:t>Manually select which features to keep.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/>
              <a:t>Model selection algorithm (later in course).</a:t>
            </a:r>
          </a:p>
          <a:p>
            <a:pPr marL="914400" lvl="1" indent="-457200">
              <a:buAutoNum type="arabicPeriod"/>
            </a:pPr>
            <a:r>
              <a:rPr lang="en-US" sz="2400" dirty="0"/>
              <a:t>Regularization.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/>
              <a:t>Keep all the features, but reduce magnitude/values of parameters    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/>
              <a:t>Works well when we have a lot of features, each of which contributes a bit to predicting    .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732" y="3237002"/>
            <a:ext cx="224028" cy="3063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896" y="4025542"/>
            <a:ext cx="144018" cy="1965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353C387-C096-F83B-0B15-3C76DD310CAA}"/>
                  </a:ext>
                </a:extLst>
              </p14:cNvPr>
              <p14:cNvContentPartPr/>
              <p14:nvPr/>
            </p14:nvContentPartPr>
            <p14:xfrm>
              <a:off x="1383305" y="1646455"/>
              <a:ext cx="3428640" cy="66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353C387-C096-F83B-0B15-3C76DD310CA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74305" y="1637815"/>
                <a:ext cx="344628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B3CD896-FB71-E6BC-2BEE-09517F0B6028}"/>
                  </a:ext>
                </a:extLst>
              </p14:cNvPr>
              <p14:cNvContentPartPr/>
              <p14:nvPr/>
            </p14:nvContentPartPr>
            <p14:xfrm>
              <a:off x="1910705" y="2003575"/>
              <a:ext cx="5005440" cy="65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B3CD896-FB71-E6BC-2BEE-09517F0B602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02065" y="1994935"/>
                <a:ext cx="50230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54F702-95D7-E339-A592-92C90D5906E0}"/>
                  </a:ext>
                </a:extLst>
              </p14:cNvPr>
              <p14:cNvContentPartPr/>
              <p14:nvPr/>
            </p14:nvContentPartPr>
            <p14:xfrm>
              <a:off x="1834385" y="2361415"/>
              <a:ext cx="5299560" cy="182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54F702-95D7-E339-A592-92C90D5906E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25385" y="2352415"/>
                <a:ext cx="531720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4F4E53-A5D7-D57D-330B-DB0E38236E5E}"/>
                  </a:ext>
                </a:extLst>
              </p14:cNvPr>
              <p14:cNvContentPartPr/>
              <p14:nvPr/>
            </p14:nvContentPartPr>
            <p14:xfrm>
              <a:off x="843665" y="2730415"/>
              <a:ext cx="2408760" cy="77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4F4E53-A5D7-D57D-330B-DB0E38236E5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5025" y="2721775"/>
                <a:ext cx="2426400" cy="9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A966EF5F-DF89-7E35-BD5A-D6D708858319}"/>
              </a:ext>
            </a:extLst>
          </p:cNvPr>
          <p:cNvGrpSpPr/>
          <p:nvPr/>
        </p:nvGrpSpPr>
        <p:grpSpPr>
          <a:xfrm>
            <a:off x="1262345" y="2731135"/>
            <a:ext cx="7142760" cy="599400"/>
            <a:chOff x="1262345" y="2731135"/>
            <a:chExt cx="7142760" cy="59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123C3AD-4AE2-BACD-90D7-9A5DE0DEB4F1}"/>
                    </a:ext>
                  </a:extLst>
                </p14:cNvPr>
                <p14:cNvContentPartPr/>
                <p14:nvPr/>
              </p14:nvContentPartPr>
              <p14:xfrm>
                <a:off x="1262345" y="2766415"/>
                <a:ext cx="1788840" cy="94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123C3AD-4AE2-BACD-90D7-9A5DE0DEB4F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53345" y="2757775"/>
                  <a:ext cx="1806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3B8D33A-D09D-02FA-C44B-B9F1C6E1B679}"/>
                    </a:ext>
                  </a:extLst>
                </p14:cNvPr>
                <p14:cNvContentPartPr/>
                <p14:nvPr/>
              </p14:nvContentPartPr>
              <p14:xfrm>
                <a:off x="1857785" y="3106255"/>
                <a:ext cx="2661480" cy="48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3B8D33A-D09D-02FA-C44B-B9F1C6E1B67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49145" y="3097255"/>
                  <a:ext cx="26791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1AE81A2-08FB-9BE4-C315-58E5DB7DFF63}"/>
                    </a:ext>
                  </a:extLst>
                </p14:cNvPr>
                <p14:cNvContentPartPr/>
                <p14:nvPr/>
              </p14:nvContentPartPr>
              <p14:xfrm>
                <a:off x="4513145" y="2731135"/>
                <a:ext cx="3891960" cy="599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1AE81A2-08FB-9BE4-C315-58E5DB7DFF6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04145" y="2722495"/>
                  <a:ext cx="3909600" cy="61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30A9F21-5467-12D9-B7A1-DC19E87D385F}"/>
                  </a:ext>
                </a:extLst>
              </p14:cNvPr>
              <p14:cNvContentPartPr/>
              <p14:nvPr/>
            </p14:nvContentPartPr>
            <p14:xfrm>
              <a:off x="1775705" y="3527095"/>
              <a:ext cx="1794240" cy="31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30A9F21-5467-12D9-B7A1-DC19E87D385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67065" y="3518095"/>
                <a:ext cx="181188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8FF3671-4D5D-E22F-931B-C9A7B8F4A33E}"/>
                  </a:ext>
                </a:extLst>
              </p14:cNvPr>
              <p14:cNvContentPartPr/>
              <p14:nvPr/>
            </p14:nvContentPartPr>
            <p14:xfrm>
              <a:off x="1918985" y="3896815"/>
              <a:ext cx="1764360" cy="37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8FF3671-4D5D-E22F-931B-C9A7B8F4A33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09985" y="3887815"/>
                <a:ext cx="1782000" cy="5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4DD1F412-2887-FFB7-6E25-A914A7B910CF}"/>
              </a:ext>
            </a:extLst>
          </p:cNvPr>
          <p:cNvGrpSpPr/>
          <p:nvPr/>
        </p:nvGrpSpPr>
        <p:grpSpPr>
          <a:xfrm>
            <a:off x="1816745" y="3926335"/>
            <a:ext cx="5150520" cy="483120"/>
            <a:chOff x="1816745" y="3926335"/>
            <a:chExt cx="5150520" cy="48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6D90474-BC34-D30F-5E41-CB13F1065830}"/>
                    </a:ext>
                  </a:extLst>
                </p14:cNvPr>
                <p14:cNvContentPartPr/>
                <p14:nvPr/>
              </p14:nvContentPartPr>
              <p14:xfrm>
                <a:off x="6007865" y="3926335"/>
                <a:ext cx="959400" cy="7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6D90474-BC34-D30F-5E41-CB13F106583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998865" y="3917335"/>
                  <a:ext cx="9770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43364B3-9A7A-7755-8051-83C1A237D305}"/>
                    </a:ext>
                  </a:extLst>
                </p14:cNvPr>
                <p14:cNvContentPartPr/>
                <p14:nvPr/>
              </p14:nvContentPartPr>
              <p14:xfrm>
                <a:off x="1816745" y="4188775"/>
                <a:ext cx="5001120" cy="150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43364B3-9A7A-7755-8051-83C1A237D30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08105" y="4179775"/>
                  <a:ext cx="50187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C483428-2871-D118-D61A-E31D447D2B75}"/>
                    </a:ext>
                  </a:extLst>
                </p14:cNvPr>
                <p14:cNvContentPartPr/>
                <p14:nvPr/>
              </p14:nvContentPartPr>
              <p14:xfrm>
                <a:off x="6382265" y="3955855"/>
                <a:ext cx="465120" cy="453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C483428-2871-D118-D61A-E31D447D2B7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73265" y="3946855"/>
                  <a:ext cx="482760" cy="471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6341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18097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9892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Intuition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310515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we penalize and make     ,      really small.</a:t>
            </a:r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808" y="2724191"/>
            <a:ext cx="1697355" cy="2550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53" y="2724150"/>
            <a:ext cx="3382897" cy="262331"/>
          </a:xfrm>
          <a:prstGeom prst="rect">
            <a:avLst/>
          </a:prstGeom>
        </p:spPr>
      </p:pic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585001"/>
              </p:ext>
            </p:extLst>
          </p:nvPr>
        </p:nvGraphicFramePr>
        <p:xfrm>
          <a:off x="1638626" y="590550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1066851" y="1456435"/>
            <a:ext cx="1071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Price</a:t>
            </a:r>
          </a:p>
        </p:txBody>
      </p:sp>
      <p:sp>
        <p:nvSpPr>
          <p:cNvPr id="22" name="TextBox 20"/>
          <p:cNvSpPr txBox="1"/>
          <p:nvPr/>
        </p:nvSpPr>
        <p:spPr>
          <a:xfrm>
            <a:off x="1874798" y="2383437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Size of house</a:t>
            </a:r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9886603"/>
              </p:ext>
            </p:extLst>
          </p:nvPr>
        </p:nvGraphicFramePr>
        <p:xfrm>
          <a:off x="5087204" y="546592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4515429" y="1412475"/>
            <a:ext cx="1071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Price</a:t>
            </a:r>
          </a:p>
        </p:txBody>
      </p:sp>
      <p:sp>
        <p:nvSpPr>
          <p:cNvPr id="29" name="TextBox 20"/>
          <p:cNvSpPr txBox="1"/>
          <p:nvPr/>
        </p:nvSpPr>
        <p:spPr>
          <a:xfrm>
            <a:off x="5295900" y="2343150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Size of house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170" y="3202251"/>
            <a:ext cx="240030" cy="267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444" y="3202251"/>
            <a:ext cx="244602" cy="2628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78" y="3566815"/>
            <a:ext cx="3398901" cy="7627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46F7C43-82BD-CF22-6E21-5D3EF81D3063}"/>
                  </a:ext>
                </a:extLst>
              </p14:cNvPr>
              <p14:cNvContentPartPr/>
              <p14:nvPr/>
            </p14:nvContentPartPr>
            <p14:xfrm>
              <a:off x="1406345" y="4424215"/>
              <a:ext cx="3721680" cy="31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46F7C43-82BD-CF22-6E21-5D3EF81D30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97705" y="4415215"/>
                <a:ext cx="3739320" cy="4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040E0F1-8A12-1389-E6C9-C091E9D5FD0D}"/>
              </a:ext>
            </a:extLst>
          </p:cNvPr>
          <p:cNvGrpSpPr/>
          <p:nvPr/>
        </p:nvGrpSpPr>
        <p:grpSpPr>
          <a:xfrm>
            <a:off x="1816745" y="3020575"/>
            <a:ext cx="6095880" cy="221760"/>
            <a:chOff x="1816745" y="3020575"/>
            <a:chExt cx="6095880" cy="22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194882B-0DFC-E85B-3480-FA0BD8F3DE1C}"/>
                    </a:ext>
                  </a:extLst>
                </p14:cNvPr>
                <p14:cNvContentPartPr/>
                <p14:nvPr/>
              </p14:nvContentPartPr>
              <p14:xfrm>
                <a:off x="1816745" y="3020575"/>
                <a:ext cx="1800000" cy="64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194882B-0DFC-E85B-3480-FA0BD8F3DE1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08105" y="3011935"/>
                  <a:ext cx="18176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9A73257-33E6-62CA-5CA2-9DF473B25241}"/>
                    </a:ext>
                  </a:extLst>
                </p14:cNvPr>
                <p14:cNvContentPartPr/>
                <p14:nvPr/>
              </p14:nvContentPartPr>
              <p14:xfrm>
                <a:off x="4747505" y="3118135"/>
                <a:ext cx="3165120" cy="124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9A73257-33E6-62CA-5CA2-9DF473B2524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38865" y="3109495"/>
                  <a:ext cx="3182760" cy="14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AEDC845-0162-88A1-2908-72C24565ED3E}"/>
                  </a:ext>
                </a:extLst>
              </p14:cNvPr>
              <p14:cNvContentPartPr/>
              <p14:nvPr/>
            </p14:nvContentPartPr>
            <p14:xfrm>
              <a:off x="1997465" y="3451855"/>
              <a:ext cx="2931840" cy="10155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AEDC845-0162-88A1-2908-72C24565ED3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88825" y="3443215"/>
                <a:ext cx="2949480" cy="10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104B552-D322-2628-A762-16AF28E759F0}"/>
                  </a:ext>
                </a:extLst>
              </p14:cNvPr>
              <p14:cNvContentPartPr/>
              <p14:nvPr/>
            </p14:nvContentPartPr>
            <p14:xfrm>
              <a:off x="6752345" y="4501255"/>
              <a:ext cx="46800" cy="489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104B552-D322-2628-A762-16AF28E759F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43345" y="4492615"/>
                <a:ext cx="6444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55E56EB-71C2-FEFD-3891-FA1124F784A5}"/>
                  </a:ext>
                </a:extLst>
              </p14:cNvPr>
              <p14:cNvContentPartPr/>
              <p14:nvPr/>
            </p14:nvContentPartPr>
            <p14:xfrm>
              <a:off x="5579825" y="4072135"/>
              <a:ext cx="944280" cy="2073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55E56EB-71C2-FEFD-3891-FA1124F784A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70825" y="4063135"/>
                <a:ext cx="961920" cy="22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7954EF3E-EB1A-2C06-68DE-9E51FFE24E32}"/>
              </a:ext>
            </a:extLst>
          </p:cNvPr>
          <p:cNvGrpSpPr/>
          <p:nvPr/>
        </p:nvGrpSpPr>
        <p:grpSpPr>
          <a:xfrm>
            <a:off x="1465025" y="3492895"/>
            <a:ext cx="7609320" cy="1575720"/>
            <a:chOff x="1465025" y="3492895"/>
            <a:chExt cx="7609320" cy="157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89D6C6E-CC79-14F1-E0B6-47D77CB72064}"/>
                    </a:ext>
                  </a:extLst>
                </p14:cNvPr>
                <p14:cNvContentPartPr/>
                <p14:nvPr/>
              </p14:nvContentPartPr>
              <p14:xfrm>
                <a:off x="2032025" y="3504775"/>
                <a:ext cx="189360" cy="879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89D6C6E-CC79-14F1-E0B6-47D77CB7206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23025" y="3496135"/>
                  <a:ext cx="207000" cy="89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9AA241E-C69D-B520-7A19-6B3DF1B05914}"/>
                    </a:ext>
                  </a:extLst>
                </p14:cNvPr>
                <p14:cNvContentPartPr/>
                <p14:nvPr/>
              </p14:nvContentPartPr>
              <p14:xfrm>
                <a:off x="1465025" y="4149535"/>
                <a:ext cx="605880" cy="99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9AA241E-C69D-B520-7A19-6B3DF1B0591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56385" y="4140895"/>
                  <a:ext cx="6235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FF378F1-CBC0-D2B6-80B8-482FC097548C}"/>
                    </a:ext>
                  </a:extLst>
                </p14:cNvPr>
                <p14:cNvContentPartPr/>
                <p14:nvPr/>
              </p14:nvContentPartPr>
              <p14:xfrm>
                <a:off x="1956425" y="3527455"/>
                <a:ext cx="3125160" cy="822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FF378F1-CBC0-D2B6-80B8-482FC097548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47785" y="3518815"/>
                  <a:ext cx="3142800" cy="83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FE20122-1318-BBF5-AC44-8B715BEF8EB6}"/>
                    </a:ext>
                  </a:extLst>
                </p14:cNvPr>
                <p14:cNvContentPartPr/>
                <p14:nvPr/>
              </p14:nvContentPartPr>
              <p14:xfrm>
                <a:off x="4847225" y="3533575"/>
                <a:ext cx="264240" cy="36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FE20122-1318-BBF5-AC44-8B715BEF8EB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38225" y="3524935"/>
                  <a:ext cx="2818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054037D-673E-3293-313D-A44621C57968}"/>
                    </a:ext>
                  </a:extLst>
                </p14:cNvPr>
                <p14:cNvContentPartPr/>
                <p14:nvPr/>
              </p14:nvContentPartPr>
              <p14:xfrm>
                <a:off x="3118145" y="4120375"/>
                <a:ext cx="50148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054037D-673E-3293-313D-A44621C5796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09145" y="4111375"/>
                  <a:ext cx="519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1FF4B10-FE73-A668-20D1-D101D65902C2}"/>
                    </a:ext>
                  </a:extLst>
                </p14:cNvPr>
                <p14:cNvContentPartPr/>
                <p14:nvPr/>
              </p14:nvContentPartPr>
              <p14:xfrm>
                <a:off x="4337465" y="4088335"/>
                <a:ext cx="370440" cy="43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1FF4B10-FE73-A668-20D1-D101D65902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28465" y="4079695"/>
                  <a:ext cx="3880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5CFA483-A417-0B0A-B78D-E3C01E2F6AD1}"/>
                    </a:ext>
                  </a:extLst>
                </p14:cNvPr>
                <p14:cNvContentPartPr/>
                <p14:nvPr/>
              </p14:nvContentPartPr>
              <p14:xfrm>
                <a:off x="3100505" y="4081495"/>
                <a:ext cx="857880" cy="39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5CFA483-A417-0B0A-B78D-E3C01E2F6AD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91505" y="4072495"/>
                  <a:ext cx="8755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A8059F8-8E0D-C28E-8542-60C5085A2681}"/>
                    </a:ext>
                  </a:extLst>
                </p14:cNvPr>
                <p14:cNvContentPartPr/>
                <p14:nvPr/>
              </p14:nvContentPartPr>
              <p14:xfrm>
                <a:off x="2987825" y="3689095"/>
                <a:ext cx="1074240" cy="519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A8059F8-8E0D-C28E-8542-60C5085A268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79185" y="3680455"/>
                  <a:ext cx="109188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0125340-AF74-C791-5592-14974EE2A427}"/>
                    </a:ext>
                  </a:extLst>
                </p14:cNvPr>
                <p14:cNvContentPartPr/>
                <p14:nvPr/>
              </p14:nvContentPartPr>
              <p14:xfrm>
                <a:off x="6633545" y="4483615"/>
                <a:ext cx="174240" cy="128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0125340-AF74-C791-5592-14974EE2A42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624905" y="4474975"/>
                  <a:ext cx="1918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96BCB5B-046C-1D6B-3CC9-8922DD3B54F0}"/>
                    </a:ext>
                  </a:extLst>
                </p14:cNvPr>
                <p14:cNvContentPartPr/>
                <p14:nvPr/>
              </p14:nvContentPartPr>
              <p14:xfrm>
                <a:off x="8585105" y="4435375"/>
                <a:ext cx="177480" cy="318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96BCB5B-046C-1D6B-3CC9-8922DD3B54F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576465" y="4426375"/>
                  <a:ext cx="1951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8067BB5-1767-4C3D-7E4D-89D31439EBCA}"/>
                    </a:ext>
                  </a:extLst>
                </p14:cNvPr>
                <p14:cNvContentPartPr/>
                <p14:nvPr/>
              </p14:nvContentPartPr>
              <p14:xfrm>
                <a:off x="3141185" y="4096975"/>
                <a:ext cx="664920" cy="71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8067BB5-1767-4C3D-7E4D-89D31439EBC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32185" y="4087975"/>
                  <a:ext cx="6825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37DBB4C-39BA-1851-5D15-93C8739BBAAF}"/>
                    </a:ext>
                  </a:extLst>
                </p14:cNvPr>
                <p14:cNvContentPartPr/>
                <p14:nvPr/>
              </p14:nvContentPartPr>
              <p14:xfrm>
                <a:off x="3436745" y="4114615"/>
                <a:ext cx="437760" cy="52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37DBB4C-39BA-1851-5D15-93C8739BBAA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428105" y="4105615"/>
                  <a:ext cx="4554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13D0D70-FB41-B9C9-A229-2EF62997DB1F}"/>
                    </a:ext>
                  </a:extLst>
                </p14:cNvPr>
                <p14:cNvContentPartPr/>
                <p14:nvPr/>
              </p14:nvContentPartPr>
              <p14:xfrm>
                <a:off x="1476185" y="4032535"/>
                <a:ext cx="683280" cy="459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13D0D70-FB41-B9C9-A229-2EF62997DB1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67545" y="4023895"/>
                  <a:ext cx="70092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687D009-7139-970B-212F-23D7169320E6}"/>
                    </a:ext>
                  </a:extLst>
                </p14:cNvPr>
                <p14:cNvContentPartPr/>
                <p14:nvPr/>
              </p14:nvContentPartPr>
              <p14:xfrm>
                <a:off x="2056505" y="3540055"/>
                <a:ext cx="505080" cy="8254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687D009-7139-970B-212F-23D7169320E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47865" y="3531055"/>
                  <a:ext cx="522720" cy="84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26C2767-ED21-EBC3-8B1D-CEAFB3E53A89}"/>
                    </a:ext>
                  </a:extLst>
                </p14:cNvPr>
                <p14:cNvContentPartPr/>
                <p14:nvPr/>
              </p14:nvContentPartPr>
              <p14:xfrm>
                <a:off x="2021225" y="3492895"/>
                <a:ext cx="516960" cy="908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26C2767-ED21-EBC3-8B1D-CEAFB3E53A8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12225" y="3483895"/>
                  <a:ext cx="534600" cy="9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68541E0-EB90-A79F-AAC8-A1A58C2AE563}"/>
                    </a:ext>
                  </a:extLst>
                </p14:cNvPr>
                <p14:cNvContentPartPr/>
                <p14:nvPr/>
              </p14:nvContentPartPr>
              <p14:xfrm>
                <a:off x="8769425" y="3563455"/>
                <a:ext cx="304920" cy="1261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68541E0-EB90-A79F-AAC8-A1A58C2AE56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760785" y="3554455"/>
                  <a:ext cx="322560" cy="12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D1911DF-D71A-BFDF-5FCC-49567F32257A}"/>
                    </a:ext>
                  </a:extLst>
                </p14:cNvPr>
                <p14:cNvContentPartPr/>
                <p14:nvPr/>
              </p14:nvContentPartPr>
              <p14:xfrm>
                <a:off x="2740505" y="4628695"/>
                <a:ext cx="319320" cy="218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D1911DF-D71A-BFDF-5FCC-49567F32257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731505" y="4620055"/>
                  <a:ext cx="3369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75230A8-ED6E-9D79-41E4-138B2113E306}"/>
                    </a:ext>
                  </a:extLst>
                </p14:cNvPr>
                <p14:cNvContentPartPr/>
                <p14:nvPr/>
              </p14:nvContentPartPr>
              <p14:xfrm>
                <a:off x="2696225" y="4741015"/>
                <a:ext cx="344160" cy="712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75230A8-ED6E-9D79-41E4-138B2113E30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87225" y="4732375"/>
                  <a:ext cx="3618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4BBFD29-1D64-8E05-6270-B3A46F494EBB}"/>
                    </a:ext>
                  </a:extLst>
                </p14:cNvPr>
                <p14:cNvContentPartPr/>
                <p14:nvPr/>
              </p14:nvContentPartPr>
              <p14:xfrm>
                <a:off x="3094385" y="4781695"/>
                <a:ext cx="73080" cy="207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4BBFD29-1D64-8E05-6270-B3A46F494EB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85745" y="4772695"/>
                  <a:ext cx="907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259C839-0965-8864-8EB0-2C96F2DA3BB0}"/>
                    </a:ext>
                  </a:extLst>
                </p14:cNvPr>
                <p14:cNvContentPartPr/>
                <p14:nvPr/>
              </p14:nvContentPartPr>
              <p14:xfrm>
                <a:off x="3270425" y="4714015"/>
                <a:ext cx="553320" cy="158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259C839-0965-8864-8EB0-2C96F2DA3BB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261425" y="4705015"/>
                  <a:ext cx="5709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6421DB7-E2A8-53A1-C3C8-0BCB114A59AC}"/>
                    </a:ext>
                  </a:extLst>
                </p14:cNvPr>
                <p14:cNvContentPartPr/>
                <p14:nvPr/>
              </p14:nvContentPartPr>
              <p14:xfrm>
                <a:off x="3323345" y="5022895"/>
                <a:ext cx="256680" cy="45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6421DB7-E2A8-53A1-C3C8-0BCB114A59A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14345" y="5014255"/>
                  <a:ext cx="2743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D191BFF-2146-97D2-6E9F-18CC03927A93}"/>
                    </a:ext>
                  </a:extLst>
                </p14:cNvPr>
                <p14:cNvContentPartPr/>
                <p14:nvPr/>
              </p14:nvContentPartPr>
              <p14:xfrm>
                <a:off x="3950465" y="4683055"/>
                <a:ext cx="223560" cy="2836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D191BFF-2146-97D2-6E9F-18CC03927A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41465" y="4674415"/>
                  <a:ext cx="2412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ED65FE6-66B4-FFC8-4DD2-0E4246710719}"/>
                    </a:ext>
                  </a:extLst>
                </p14:cNvPr>
                <p14:cNvContentPartPr/>
                <p14:nvPr/>
              </p14:nvContentPartPr>
              <p14:xfrm>
                <a:off x="4811225" y="4775575"/>
                <a:ext cx="225360" cy="201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ED65FE6-66B4-FFC8-4DD2-0E424671071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802585" y="4766575"/>
                  <a:ext cx="2430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E82D01C-7553-EC35-92EB-294E402D64E3}"/>
                    </a:ext>
                  </a:extLst>
                </p14:cNvPr>
                <p14:cNvContentPartPr/>
                <p14:nvPr/>
              </p14:nvContentPartPr>
              <p14:xfrm>
                <a:off x="4794665" y="4884295"/>
                <a:ext cx="254160" cy="27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E82D01C-7553-EC35-92EB-294E402D64E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785665" y="4875655"/>
                  <a:ext cx="2718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00CDF05-5D4C-44EB-85BA-D9983AD3E197}"/>
                    </a:ext>
                  </a:extLst>
                </p14:cNvPr>
                <p14:cNvContentPartPr/>
                <p14:nvPr/>
              </p14:nvContentPartPr>
              <p14:xfrm>
                <a:off x="5066105" y="4958455"/>
                <a:ext cx="178920" cy="846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00CDF05-5D4C-44EB-85BA-D9983AD3E19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057465" y="4949815"/>
                  <a:ext cx="1965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F1DFF45-D579-9B01-38D6-B76D378D74A0}"/>
                    </a:ext>
                  </a:extLst>
                </p14:cNvPr>
                <p14:cNvContentPartPr/>
                <p14:nvPr/>
              </p14:nvContentPartPr>
              <p14:xfrm>
                <a:off x="5189225" y="4952695"/>
                <a:ext cx="15840" cy="1116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F1DFF45-D579-9B01-38D6-B76D378D74A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180585" y="4944055"/>
                  <a:ext cx="334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4AFFBCB-CC5E-4979-7AA8-F4BBF540BFE7}"/>
                    </a:ext>
                  </a:extLst>
                </p14:cNvPr>
                <p14:cNvContentPartPr/>
                <p14:nvPr/>
              </p14:nvContentPartPr>
              <p14:xfrm>
                <a:off x="5372105" y="4729135"/>
                <a:ext cx="430200" cy="147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4AFFBCB-CC5E-4979-7AA8-F4BBF540BFE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63105" y="4720135"/>
                  <a:ext cx="4478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7F52505-DFCA-4715-900B-2AD04DDD18CE}"/>
                    </a:ext>
                  </a:extLst>
                </p14:cNvPr>
                <p14:cNvContentPartPr/>
                <p14:nvPr/>
              </p14:nvContentPartPr>
              <p14:xfrm>
                <a:off x="5363105" y="4880695"/>
                <a:ext cx="370440" cy="124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7F52505-DFCA-4715-900B-2AD04DDD18C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354465" y="4872055"/>
                  <a:ext cx="3880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E9F0B63-959B-74C8-D8A0-BB30BCCF3FB8}"/>
                    </a:ext>
                  </a:extLst>
                </p14:cNvPr>
                <p14:cNvContentPartPr/>
                <p14:nvPr/>
              </p14:nvContentPartPr>
              <p14:xfrm>
                <a:off x="5965745" y="4612135"/>
                <a:ext cx="214200" cy="3020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E9F0B63-959B-74C8-D8A0-BB30BCCF3FB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957105" y="4603135"/>
                  <a:ext cx="2318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CD8B439-E2C1-05FE-5EFD-7084B23BE0F4}"/>
                    </a:ext>
                  </a:extLst>
                </p14:cNvPr>
                <p14:cNvContentPartPr/>
                <p14:nvPr/>
              </p14:nvContentPartPr>
              <p14:xfrm>
                <a:off x="5702585" y="4149895"/>
                <a:ext cx="851760" cy="66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CD8B439-E2C1-05FE-5EFD-7084B23BE0F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693945" y="4140895"/>
                  <a:ext cx="8694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C38D0D3-115D-CEE4-2256-CB69CDD7AB18}"/>
                    </a:ext>
                  </a:extLst>
                </p14:cNvPr>
                <p14:cNvContentPartPr/>
                <p14:nvPr/>
              </p14:nvContentPartPr>
              <p14:xfrm>
                <a:off x="5263385" y="3968095"/>
                <a:ext cx="18864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C38D0D3-115D-CEE4-2256-CB69CDD7AB1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254745" y="3959095"/>
                  <a:ext cx="206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E4D4D12-2304-0880-5461-874315BCF102}"/>
                    </a:ext>
                  </a:extLst>
                </p14:cNvPr>
                <p14:cNvContentPartPr/>
                <p14:nvPr/>
              </p14:nvContentPartPr>
              <p14:xfrm>
                <a:off x="5338985" y="3881695"/>
                <a:ext cx="82800" cy="191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E4D4D12-2304-0880-5461-874315BCF10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330345" y="3873055"/>
                  <a:ext cx="1004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1F11387-2E29-05BF-F2FA-CF4FCB1C8455}"/>
                    </a:ext>
                  </a:extLst>
                </p14:cNvPr>
                <p14:cNvContentPartPr/>
                <p14:nvPr/>
              </p14:nvContentPartPr>
              <p14:xfrm>
                <a:off x="5568305" y="3870895"/>
                <a:ext cx="169920" cy="191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1F11387-2E29-05BF-F2FA-CF4FCB1C845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559665" y="3861895"/>
                  <a:ext cx="1875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BA88671-0A91-5E01-DF09-7666427CCEF3}"/>
                    </a:ext>
                  </a:extLst>
                </p14:cNvPr>
                <p14:cNvContentPartPr/>
                <p14:nvPr/>
              </p14:nvContentPartPr>
              <p14:xfrm>
                <a:off x="5825345" y="3866935"/>
                <a:ext cx="177480" cy="160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BA88671-0A91-5E01-DF09-7666427CCEF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816345" y="3858295"/>
                  <a:ext cx="1951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694D1BD-7610-2F7C-BB9C-25B9257802C5}"/>
                    </a:ext>
                  </a:extLst>
                </p14:cNvPr>
                <p14:cNvContentPartPr/>
                <p14:nvPr/>
              </p14:nvContentPartPr>
              <p14:xfrm>
                <a:off x="6095345" y="3837415"/>
                <a:ext cx="136080" cy="221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694D1BD-7610-2F7C-BB9C-25B9257802C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86705" y="3828415"/>
                  <a:ext cx="1537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A86628D-0FB3-9FD7-A7B6-7678727DB034}"/>
                    </a:ext>
                  </a:extLst>
                </p14:cNvPr>
                <p14:cNvContentPartPr/>
                <p14:nvPr/>
              </p14:nvContentPartPr>
              <p14:xfrm>
                <a:off x="6281105" y="3896455"/>
                <a:ext cx="114120" cy="123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A86628D-0FB3-9FD7-A7B6-7678727DB03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272105" y="3887455"/>
                  <a:ext cx="1317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560C191-3747-3811-E077-4FD6D9F9AA4B}"/>
                    </a:ext>
                  </a:extLst>
                </p14:cNvPr>
                <p14:cNvContentPartPr/>
                <p14:nvPr/>
              </p14:nvContentPartPr>
              <p14:xfrm>
                <a:off x="6566945" y="3811855"/>
                <a:ext cx="326520" cy="169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560C191-3747-3811-E077-4FD6D9F9AA4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557945" y="3803215"/>
                  <a:ext cx="3441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FB48D7D-C4C6-EB30-E6DC-DCC0E2832C81}"/>
                    </a:ext>
                  </a:extLst>
                </p14:cNvPr>
                <p14:cNvContentPartPr/>
                <p14:nvPr/>
              </p14:nvContentPartPr>
              <p14:xfrm>
                <a:off x="6500345" y="3860455"/>
                <a:ext cx="251640" cy="160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FB48D7D-C4C6-EB30-E6DC-DCC0E2832C8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491345" y="3851815"/>
                  <a:ext cx="2692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3C55CC2-FA05-6BA3-C3F8-FE4FEC43F9E8}"/>
                    </a:ext>
                  </a:extLst>
                </p14:cNvPr>
                <p14:cNvContentPartPr/>
                <p14:nvPr/>
              </p14:nvContentPartPr>
              <p14:xfrm>
                <a:off x="6649025" y="4025695"/>
                <a:ext cx="135000" cy="235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3C55CC2-FA05-6BA3-C3F8-FE4FEC43F9E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640025" y="4017055"/>
                  <a:ext cx="1526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396BFCC-C0DF-EB9D-1478-E67BC5602E06}"/>
                    </a:ext>
                  </a:extLst>
                </p14:cNvPr>
                <p14:cNvContentPartPr/>
                <p14:nvPr/>
              </p14:nvContentPartPr>
              <p14:xfrm>
                <a:off x="6910745" y="3695575"/>
                <a:ext cx="158760" cy="118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396BFCC-C0DF-EB9D-1478-E67BC5602E0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901745" y="3686935"/>
                  <a:ext cx="1764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A0EAD1E-EC7C-4AF1-341C-A7F2916B9CC4}"/>
                    </a:ext>
                  </a:extLst>
                </p14:cNvPr>
                <p14:cNvContentPartPr/>
                <p14:nvPr/>
              </p14:nvContentPartPr>
              <p14:xfrm>
                <a:off x="7109825" y="3968095"/>
                <a:ext cx="22428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A0EAD1E-EC7C-4AF1-341C-A7F2916B9CC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100825" y="3959095"/>
                  <a:ext cx="241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E0C0C15-8D68-213E-71D9-19B7D1CCF3E3}"/>
                    </a:ext>
                  </a:extLst>
                </p14:cNvPr>
                <p14:cNvContentPartPr/>
                <p14:nvPr/>
              </p14:nvContentPartPr>
              <p14:xfrm>
                <a:off x="7220705" y="3879895"/>
                <a:ext cx="6840" cy="222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E0C0C15-8D68-213E-71D9-19B7D1CCF3E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211705" y="3871255"/>
                  <a:ext cx="244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9087517-95FF-EEA6-A956-9178CE7FC48C}"/>
                    </a:ext>
                  </a:extLst>
                </p14:cNvPr>
                <p14:cNvContentPartPr/>
                <p14:nvPr/>
              </p14:nvContentPartPr>
              <p14:xfrm>
                <a:off x="7519865" y="3835255"/>
                <a:ext cx="125640" cy="255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9087517-95FF-EEA6-A956-9178CE7FC48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511225" y="3826615"/>
                  <a:ext cx="1432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493F977-FFBE-5250-8CCC-CCC9DE5582B3}"/>
                    </a:ext>
                  </a:extLst>
                </p14:cNvPr>
                <p14:cNvContentPartPr/>
                <p14:nvPr/>
              </p14:nvContentPartPr>
              <p14:xfrm>
                <a:off x="7682225" y="3842815"/>
                <a:ext cx="143640" cy="256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493F977-FFBE-5250-8CCC-CCC9DE5582B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673225" y="3834175"/>
                  <a:ext cx="1612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03A2CC5-1DDF-5F4C-71F3-DD85E1B6D5F8}"/>
                    </a:ext>
                  </a:extLst>
                </p14:cNvPr>
                <p14:cNvContentPartPr/>
                <p14:nvPr/>
              </p14:nvContentPartPr>
              <p14:xfrm>
                <a:off x="7907585" y="3901135"/>
                <a:ext cx="136080" cy="232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03A2CC5-1DDF-5F4C-71F3-DD85E1B6D5F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898585" y="3892495"/>
                  <a:ext cx="1537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40A74EB-12DC-FB62-FE2C-D22A15EB5FA1}"/>
                    </a:ext>
                  </a:extLst>
                </p14:cNvPr>
                <p14:cNvContentPartPr/>
                <p14:nvPr/>
              </p14:nvContentPartPr>
              <p14:xfrm>
                <a:off x="8117105" y="3930655"/>
                <a:ext cx="160200" cy="248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40A74EB-12DC-FB62-FE2C-D22A15EB5FA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108465" y="3922015"/>
                  <a:ext cx="1778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88A6B68-B520-2B96-2A63-71ABA9006A39}"/>
                    </a:ext>
                  </a:extLst>
                </p14:cNvPr>
                <p14:cNvContentPartPr/>
                <p14:nvPr/>
              </p14:nvContentPartPr>
              <p14:xfrm>
                <a:off x="8491145" y="3913735"/>
                <a:ext cx="144000" cy="266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88A6B68-B520-2B96-2A63-71ABA9006A3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482505" y="3904735"/>
                  <a:ext cx="1616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BF3821A-CFFD-74BB-A8D8-D93A5524B1D7}"/>
                    </a:ext>
                  </a:extLst>
                </p14:cNvPr>
                <p14:cNvContentPartPr/>
                <p14:nvPr/>
              </p14:nvContentPartPr>
              <p14:xfrm>
                <a:off x="8382065" y="4049455"/>
                <a:ext cx="265680" cy="54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BF3821A-CFFD-74BB-A8D8-D93A5524B1D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373065" y="4040455"/>
                  <a:ext cx="2833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8E1DE9A-CCC7-B0E4-BD2F-E192DAF95835}"/>
                    </a:ext>
                  </a:extLst>
                </p14:cNvPr>
                <p14:cNvContentPartPr/>
                <p14:nvPr/>
              </p14:nvContentPartPr>
              <p14:xfrm>
                <a:off x="8713985" y="3856855"/>
                <a:ext cx="60120" cy="82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8E1DE9A-CCC7-B0E4-BD2F-E192DAF9583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05345" y="3847855"/>
                  <a:ext cx="777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221676C-D358-E271-CE6D-C3A945D13115}"/>
                    </a:ext>
                  </a:extLst>
                </p14:cNvPr>
                <p14:cNvContentPartPr/>
                <p14:nvPr/>
              </p14:nvContentPartPr>
              <p14:xfrm>
                <a:off x="8672585" y="4196335"/>
                <a:ext cx="103680" cy="59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221676C-D358-E271-CE6D-C3A945D1311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663585" y="4187695"/>
                  <a:ext cx="1213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A287956-E988-82F0-5B2E-2AB5A4501DB0}"/>
                    </a:ext>
                  </a:extLst>
                </p14:cNvPr>
                <p14:cNvContentPartPr/>
                <p14:nvPr/>
              </p14:nvContentPartPr>
              <p14:xfrm>
                <a:off x="8710025" y="3797455"/>
                <a:ext cx="111240" cy="120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A287956-E988-82F0-5B2E-2AB5A4501DB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701385" y="3788815"/>
                  <a:ext cx="1288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4FC9983-5AF5-9451-4D55-DCBE5450912E}"/>
                    </a:ext>
                  </a:extLst>
                </p14:cNvPr>
                <p14:cNvContentPartPr/>
                <p14:nvPr/>
              </p14:nvContentPartPr>
              <p14:xfrm>
                <a:off x="8727665" y="4179055"/>
                <a:ext cx="14040" cy="152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4FC9983-5AF5-9451-4D55-DCBE5450912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718665" y="4170055"/>
                  <a:ext cx="316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D9AE19F-C5CA-B233-BB86-6B9D6EB87049}"/>
                    </a:ext>
                  </a:extLst>
                </p14:cNvPr>
                <p14:cNvContentPartPr/>
                <p14:nvPr/>
              </p14:nvContentPartPr>
              <p14:xfrm>
                <a:off x="5632745" y="4214335"/>
                <a:ext cx="3082320" cy="65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D9AE19F-C5CA-B233-BB86-6B9D6EB8704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623745" y="4205335"/>
                  <a:ext cx="30999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CD6015D-4A6C-1E14-1A03-F6B85BAE7025}"/>
                    </a:ext>
                  </a:extLst>
                </p14:cNvPr>
                <p14:cNvContentPartPr/>
                <p14:nvPr/>
              </p14:nvContentPartPr>
              <p14:xfrm>
                <a:off x="6307385" y="3915175"/>
                <a:ext cx="44640" cy="129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CD6015D-4A6C-1E14-1A03-F6B85BAE702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298745" y="3906175"/>
                  <a:ext cx="622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8950003-EC2E-2607-6EED-8D2BA0AC3A23}"/>
                    </a:ext>
                  </a:extLst>
                </p14:cNvPr>
                <p14:cNvContentPartPr/>
                <p14:nvPr/>
              </p14:nvContentPartPr>
              <p14:xfrm>
                <a:off x="3520985" y="4073575"/>
                <a:ext cx="459000" cy="604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8950003-EC2E-2607-6EED-8D2BA0AC3A2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511985" y="4064575"/>
                  <a:ext cx="476640" cy="78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3794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81000" y="916725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Small values for parameters 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/>
              <a:t>“Simpler” hypothesis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/>
              <a:t>Less prone to overfitting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Regularization.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99" y="1042956"/>
            <a:ext cx="1639062" cy="27660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1000" y="213342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Housing: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/>
              <a:t>Features: 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/>
              <a:t>Parameters: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066" y="3008569"/>
            <a:ext cx="2265426" cy="2766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680346"/>
            <a:ext cx="1949958" cy="1943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97" y="3673602"/>
            <a:ext cx="1792224" cy="4937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40" y="3486150"/>
            <a:ext cx="3419856" cy="8686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36362D4-9A5E-27E6-E95C-9AC4C8A94716}"/>
                  </a:ext>
                </a:extLst>
              </p14:cNvPr>
              <p14:cNvContentPartPr/>
              <p14:nvPr/>
            </p14:nvContentPartPr>
            <p14:xfrm>
              <a:off x="468905" y="714055"/>
              <a:ext cx="2128320" cy="136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36362D4-9A5E-27E6-E95C-9AC4C8A9471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9905" y="705415"/>
                <a:ext cx="21459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FDDCD22-7C74-F33A-C6AB-E34BC01C6719}"/>
                  </a:ext>
                </a:extLst>
              </p14:cNvPr>
              <p14:cNvContentPartPr/>
              <p14:nvPr/>
            </p14:nvContentPartPr>
            <p14:xfrm>
              <a:off x="1441625" y="1640695"/>
              <a:ext cx="2644560" cy="42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FDDCD22-7C74-F33A-C6AB-E34BC01C67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32625" y="1631695"/>
                <a:ext cx="266220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A2ECB61-B410-74FD-6B09-A4CCAFCF6D98}"/>
                  </a:ext>
                </a:extLst>
              </p14:cNvPr>
              <p14:cNvContentPartPr/>
              <p14:nvPr/>
            </p14:nvContentPartPr>
            <p14:xfrm>
              <a:off x="1160105" y="1985935"/>
              <a:ext cx="3305520" cy="71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A2ECB61-B410-74FD-6B09-A4CCAFCF6D9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51465" y="1976935"/>
                <a:ext cx="332316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27C781C-C8C4-4A2B-D342-E28940355F06}"/>
                  </a:ext>
                </a:extLst>
              </p14:cNvPr>
              <p14:cNvContentPartPr/>
              <p14:nvPr/>
            </p14:nvContentPartPr>
            <p14:xfrm>
              <a:off x="4694945" y="1465375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27C781C-C8C4-4A2B-D342-E28940355F0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85945" y="145637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071091DF-0A2A-6B28-1DA1-B10FEA657495}"/>
              </a:ext>
            </a:extLst>
          </p:cNvPr>
          <p:cNvGrpSpPr/>
          <p:nvPr/>
        </p:nvGrpSpPr>
        <p:grpSpPr>
          <a:xfrm>
            <a:off x="3914465" y="867415"/>
            <a:ext cx="1933920" cy="525960"/>
            <a:chOff x="3914465" y="867415"/>
            <a:chExt cx="1933920" cy="52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26FF2DB-9E55-3533-EB5E-CFD8BB82EE8D}"/>
                    </a:ext>
                  </a:extLst>
                </p14:cNvPr>
                <p14:cNvContentPartPr/>
                <p14:nvPr/>
              </p14:nvContentPartPr>
              <p14:xfrm>
                <a:off x="4014905" y="1330375"/>
                <a:ext cx="7668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26FF2DB-9E55-3533-EB5E-CFD8BB82EE8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05905" y="1321375"/>
                  <a:ext cx="94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80D5A57-3DF0-E029-6DC5-E584BCE038E7}"/>
                    </a:ext>
                  </a:extLst>
                </p14:cNvPr>
                <p14:cNvContentPartPr/>
                <p14:nvPr/>
              </p14:nvContentPartPr>
              <p14:xfrm>
                <a:off x="4407665" y="1341535"/>
                <a:ext cx="196560" cy="12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80D5A57-3DF0-E029-6DC5-E584BCE038E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99025" y="1332535"/>
                  <a:ext cx="2142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5BC53EB-99C2-C24E-BD7C-B9875DB55F02}"/>
                    </a:ext>
                  </a:extLst>
                </p14:cNvPr>
                <p14:cNvContentPartPr/>
                <p14:nvPr/>
              </p14:nvContentPartPr>
              <p14:xfrm>
                <a:off x="5333945" y="1295095"/>
                <a:ext cx="51444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5BC53EB-99C2-C24E-BD7C-B9875DB55F0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24945" y="1286455"/>
                  <a:ext cx="532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00BE54D-C05B-D208-AEDD-2CEF81A09E26}"/>
                    </a:ext>
                  </a:extLst>
                </p14:cNvPr>
                <p14:cNvContentPartPr/>
                <p14:nvPr/>
              </p14:nvContentPartPr>
              <p14:xfrm>
                <a:off x="3914465" y="867415"/>
                <a:ext cx="383040" cy="525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00BE54D-C05B-D208-AEDD-2CEF81A09E2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05465" y="858415"/>
                  <a:ext cx="400680" cy="54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5A7CCFE-2F4F-96C7-CA3A-BEBE6D6EE53C}"/>
                  </a:ext>
                </a:extLst>
              </p14:cNvPr>
              <p14:cNvContentPartPr/>
              <p14:nvPr/>
            </p14:nvContentPartPr>
            <p14:xfrm>
              <a:off x="5910305" y="890455"/>
              <a:ext cx="93960" cy="4849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5A7CCFE-2F4F-96C7-CA3A-BEBE6D6EE53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01665" y="881815"/>
                <a:ext cx="11160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F1472C6-CB4D-854B-2100-3FEDB01CBF87}"/>
                  </a:ext>
                </a:extLst>
              </p14:cNvPr>
              <p14:cNvContentPartPr/>
              <p14:nvPr/>
            </p14:nvContentPartPr>
            <p14:xfrm>
              <a:off x="1430105" y="1288615"/>
              <a:ext cx="1220400" cy="4230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F1472C6-CB4D-854B-2100-3FEDB01CBF8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21105" y="1279975"/>
                <a:ext cx="1238040" cy="44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B5ABD55A-80E8-1902-7A2B-0319079288DF}"/>
              </a:ext>
            </a:extLst>
          </p:cNvPr>
          <p:cNvGrpSpPr/>
          <p:nvPr/>
        </p:nvGrpSpPr>
        <p:grpSpPr>
          <a:xfrm>
            <a:off x="3657425" y="179095"/>
            <a:ext cx="3480120" cy="508680"/>
            <a:chOff x="3657425" y="179095"/>
            <a:chExt cx="3480120" cy="50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BA3A3A7-C79B-DBD4-845F-11F1F31734AD}"/>
                    </a:ext>
                  </a:extLst>
                </p14:cNvPr>
                <p14:cNvContentPartPr/>
                <p14:nvPr/>
              </p14:nvContentPartPr>
              <p14:xfrm>
                <a:off x="3796025" y="244615"/>
                <a:ext cx="248400" cy="137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BA3A3A7-C79B-DBD4-845F-11F1F31734A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87025" y="235615"/>
                  <a:ext cx="2660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D5EDFC7-B09F-022B-0D6A-045778ECE7AF}"/>
                    </a:ext>
                  </a:extLst>
                </p14:cNvPr>
                <p14:cNvContentPartPr/>
                <p14:nvPr/>
              </p14:nvContentPartPr>
              <p14:xfrm>
                <a:off x="3657425" y="333175"/>
                <a:ext cx="287640" cy="48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D5EDFC7-B09F-022B-0D6A-045778ECE7A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48425" y="324175"/>
                  <a:ext cx="3052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42CE7F0-4C2A-9802-90B0-0A80796E4820}"/>
                    </a:ext>
                  </a:extLst>
                </p14:cNvPr>
                <p14:cNvContentPartPr/>
                <p14:nvPr/>
              </p14:nvContentPartPr>
              <p14:xfrm>
                <a:off x="3956225" y="398695"/>
                <a:ext cx="65520" cy="73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42CE7F0-4C2A-9802-90B0-0A80796E482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47585" y="390055"/>
                  <a:ext cx="831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35FF07A-3738-F70C-4D8F-8396352BBAD8}"/>
                    </a:ext>
                  </a:extLst>
                </p14:cNvPr>
                <p14:cNvContentPartPr/>
                <p14:nvPr/>
              </p14:nvContentPartPr>
              <p14:xfrm>
                <a:off x="4225865" y="304735"/>
                <a:ext cx="21168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35FF07A-3738-F70C-4D8F-8396352BBAD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16865" y="295735"/>
                  <a:ext cx="229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61DC166-7FD2-4F7A-2696-BBE7CC7A2068}"/>
                    </a:ext>
                  </a:extLst>
                </p14:cNvPr>
                <p14:cNvContentPartPr/>
                <p14:nvPr/>
              </p14:nvContentPartPr>
              <p14:xfrm>
                <a:off x="4354025" y="269455"/>
                <a:ext cx="89280" cy="204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61DC166-7FD2-4F7A-2696-BBE7CC7A206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45025" y="260455"/>
                  <a:ext cx="1069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32F9EEE-2711-7B05-91F0-1CEB3CB59E65}"/>
                    </a:ext>
                  </a:extLst>
                </p14:cNvPr>
                <p14:cNvContentPartPr/>
                <p14:nvPr/>
              </p14:nvContentPartPr>
              <p14:xfrm>
                <a:off x="4598105" y="219415"/>
                <a:ext cx="273600" cy="186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32F9EEE-2711-7B05-91F0-1CEB3CB59E6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89465" y="210775"/>
                  <a:ext cx="2912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069F57F-9F4B-DB7D-A17F-29C8C4852284}"/>
                    </a:ext>
                  </a:extLst>
                </p14:cNvPr>
                <p14:cNvContentPartPr/>
                <p14:nvPr/>
              </p14:nvContentPartPr>
              <p14:xfrm>
                <a:off x="4600985" y="292135"/>
                <a:ext cx="176400" cy="54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069F57F-9F4B-DB7D-A17F-29C8C485228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92345" y="283135"/>
                  <a:ext cx="1940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2E6C4D6-BEF2-2E2B-EFDF-85F4C455F170}"/>
                    </a:ext>
                  </a:extLst>
                </p14:cNvPr>
                <p14:cNvContentPartPr/>
                <p14:nvPr/>
              </p14:nvContentPartPr>
              <p14:xfrm>
                <a:off x="4706465" y="440455"/>
                <a:ext cx="93240" cy="55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2E6C4D6-BEF2-2E2B-EFDF-85F4C455F17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97825" y="431815"/>
                  <a:ext cx="1108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7CDBFF4-1912-9992-D7C3-1AA0F8EA73CB}"/>
                    </a:ext>
                  </a:extLst>
                </p14:cNvPr>
                <p14:cNvContentPartPr/>
                <p14:nvPr/>
              </p14:nvContentPartPr>
              <p14:xfrm>
                <a:off x="4941905" y="273775"/>
                <a:ext cx="115920" cy="149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7CDBFF4-1912-9992-D7C3-1AA0F8EA73C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932905" y="264775"/>
                  <a:ext cx="1335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579C296-279D-9538-8BA4-DA502B7E316F}"/>
                    </a:ext>
                  </a:extLst>
                </p14:cNvPr>
                <p14:cNvContentPartPr/>
                <p14:nvPr/>
              </p14:nvContentPartPr>
              <p14:xfrm>
                <a:off x="5067545" y="268735"/>
                <a:ext cx="96480" cy="156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579C296-279D-9538-8BA4-DA502B7E316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58905" y="260095"/>
                  <a:ext cx="1141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BB0FDD0-B71E-979A-4FE3-2E2FE1F12F85}"/>
                    </a:ext>
                  </a:extLst>
                </p14:cNvPr>
                <p14:cNvContentPartPr/>
                <p14:nvPr/>
              </p14:nvContentPartPr>
              <p14:xfrm>
                <a:off x="5526905" y="356935"/>
                <a:ext cx="177120" cy="18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BB0FDD0-B71E-979A-4FE3-2E2FE1F12F8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18265" y="347935"/>
                  <a:ext cx="194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20C451-D76E-5701-52E7-72FB278E338C}"/>
                    </a:ext>
                  </a:extLst>
                </p14:cNvPr>
                <p14:cNvContentPartPr/>
                <p14:nvPr/>
              </p14:nvContentPartPr>
              <p14:xfrm>
                <a:off x="5655425" y="298615"/>
                <a:ext cx="36000" cy="192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20C451-D76E-5701-52E7-72FB278E338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46785" y="289615"/>
                  <a:ext cx="536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65B64B7-30B4-C92B-4995-7B617E5182E8}"/>
                    </a:ext>
                  </a:extLst>
                </p14:cNvPr>
                <p14:cNvContentPartPr/>
                <p14:nvPr/>
              </p14:nvContentPartPr>
              <p14:xfrm>
                <a:off x="6041705" y="179095"/>
                <a:ext cx="265680" cy="284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65B64B7-30B4-C92B-4995-7B617E5182E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32705" y="170095"/>
                  <a:ext cx="2833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6D6C20E-14D9-25C7-6F74-31F84C615CF9}"/>
                    </a:ext>
                  </a:extLst>
                </p14:cNvPr>
                <p14:cNvContentPartPr/>
                <p14:nvPr/>
              </p14:nvContentPartPr>
              <p14:xfrm>
                <a:off x="5773145" y="284575"/>
                <a:ext cx="585360" cy="190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6D6C20E-14D9-25C7-6F74-31F84C615CF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64505" y="275935"/>
                  <a:ext cx="6030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167A1BA-7A6E-3F69-7044-ACE5DC6D18CA}"/>
                    </a:ext>
                  </a:extLst>
                </p14:cNvPr>
                <p14:cNvContentPartPr/>
                <p14:nvPr/>
              </p14:nvContentPartPr>
              <p14:xfrm>
                <a:off x="6240065" y="548815"/>
                <a:ext cx="209160" cy="66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167A1BA-7A6E-3F69-7044-ACE5DC6D18C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31065" y="539815"/>
                  <a:ext cx="2268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C3BF659-A034-8DC2-63CC-A3EF5CF89544}"/>
                    </a:ext>
                  </a:extLst>
                </p14:cNvPr>
                <p14:cNvContentPartPr/>
                <p14:nvPr/>
              </p14:nvContentPartPr>
              <p14:xfrm>
                <a:off x="6271745" y="671935"/>
                <a:ext cx="211320" cy="15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C3BF659-A034-8DC2-63CC-A3EF5CF8954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262745" y="663295"/>
                  <a:ext cx="2289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00793A0-E113-E0A7-00A7-1D82BF332204}"/>
                    </a:ext>
                  </a:extLst>
                </p14:cNvPr>
                <p14:cNvContentPartPr/>
                <p14:nvPr/>
              </p14:nvContentPartPr>
              <p14:xfrm>
                <a:off x="6564785" y="296815"/>
                <a:ext cx="201600" cy="153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00793A0-E113-E0A7-00A7-1D82BF33220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555785" y="288175"/>
                  <a:ext cx="2192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CD7D537-ECD2-8851-0D51-784CFB37094A}"/>
                    </a:ext>
                  </a:extLst>
                </p14:cNvPr>
                <p14:cNvContentPartPr/>
                <p14:nvPr/>
              </p14:nvContentPartPr>
              <p14:xfrm>
                <a:off x="6720305" y="245695"/>
                <a:ext cx="126360" cy="236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CD7D537-ECD2-8851-0D51-784CFB37094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711305" y="237055"/>
                  <a:ext cx="1440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866BAA4-3D5E-3C12-0450-A4C08C7FD77B}"/>
                    </a:ext>
                  </a:extLst>
                </p14:cNvPr>
                <p14:cNvContentPartPr/>
                <p14:nvPr/>
              </p14:nvContentPartPr>
              <p14:xfrm>
                <a:off x="6898505" y="181255"/>
                <a:ext cx="239040" cy="159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866BAA4-3D5E-3C12-0450-A4C08C7FD77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889865" y="172255"/>
                  <a:ext cx="2566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1DB009B-8F00-5DF7-67EA-5C7DD5F5AAAE}"/>
                    </a:ext>
                  </a:extLst>
                </p14:cNvPr>
                <p14:cNvContentPartPr/>
                <p14:nvPr/>
              </p14:nvContentPartPr>
              <p14:xfrm>
                <a:off x="6019385" y="239935"/>
                <a:ext cx="599760" cy="310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1DB009B-8F00-5DF7-67EA-5C7DD5F5AAA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010745" y="231295"/>
                  <a:ext cx="6174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15B766E-D0F6-8B46-1AE5-9F53184E58F4}"/>
                    </a:ext>
                  </a:extLst>
                </p14:cNvPr>
                <p14:cNvContentPartPr/>
                <p14:nvPr/>
              </p14:nvContentPartPr>
              <p14:xfrm>
                <a:off x="6054665" y="426055"/>
                <a:ext cx="1008360" cy="207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15B766E-D0F6-8B46-1AE5-9F53184E58F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045665" y="417055"/>
                  <a:ext cx="10260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034498A-D2DC-8082-6719-D19CEC5F754E}"/>
                    </a:ext>
                  </a:extLst>
                </p14:cNvPr>
                <p14:cNvContentPartPr/>
                <p14:nvPr/>
              </p14:nvContentPartPr>
              <p14:xfrm>
                <a:off x="3675065" y="420295"/>
                <a:ext cx="1715400" cy="259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034498A-D2DC-8082-6719-D19CEC5F754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666065" y="411655"/>
                  <a:ext cx="1733040" cy="27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48291ED-7F98-1C63-EFD1-8EB0F492E5C4}"/>
                  </a:ext>
                </a:extLst>
              </p14:cNvPr>
              <p14:cNvContentPartPr/>
              <p14:nvPr/>
            </p14:nvContentPartPr>
            <p14:xfrm>
              <a:off x="468545" y="2491015"/>
              <a:ext cx="1111320" cy="1648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48291ED-7F98-1C63-EFD1-8EB0F492E5C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59545" y="2482015"/>
                <a:ext cx="112896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31C3715-FC08-31B0-0B25-1AE28B5E01A7}"/>
                  </a:ext>
                </a:extLst>
              </p14:cNvPr>
              <p14:cNvContentPartPr/>
              <p14:nvPr/>
            </p14:nvContentPartPr>
            <p14:xfrm>
              <a:off x="2616305" y="2860015"/>
              <a:ext cx="2289960" cy="1008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31C3715-FC08-31B0-0B25-1AE28B5E01A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607665" y="2851375"/>
                <a:ext cx="230760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645FD9E-634A-ED9D-7D15-72AEEDEDA5A7}"/>
                  </a:ext>
                </a:extLst>
              </p14:cNvPr>
              <p14:cNvContentPartPr/>
              <p14:nvPr/>
            </p14:nvContentPartPr>
            <p14:xfrm>
              <a:off x="1588145" y="2890975"/>
              <a:ext cx="57960" cy="280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645FD9E-634A-ED9D-7D15-72AEEDEDA5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579145" y="2882335"/>
                <a:ext cx="756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66BC570-C2A5-32FA-709D-D6887F5EC063}"/>
                  </a:ext>
                </a:extLst>
              </p14:cNvPr>
              <p14:cNvContentPartPr/>
              <p14:nvPr/>
            </p14:nvContentPartPr>
            <p14:xfrm>
              <a:off x="404105" y="4221895"/>
              <a:ext cx="696600" cy="399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66BC570-C2A5-32FA-709D-D6887F5EC06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95465" y="4213255"/>
                <a:ext cx="71424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008DA34-47F3-E877-C03C-D200E4ED853D}"/>
                  </a:ext>
                </a:extLst>
              </p14:cNvPr>
              <p14:cNvContentPartPr/>
              <p14:nvPr/>
            </p14:nvContentPartPr>
            <p14:xfrm>
              <a:off x="8469905" y="3920935"/>
              <a:ext cx="165240" cy="2757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008DA34-47F3-E877-C03C-D200E4ED853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460905" y="3912295"/>
                <a:ext cx="18288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8CBA597-F75E-93ED-BF1F-FC36418027DE}"/>
                  </a:ext>
                </a:extLst>
              </p14:cNvPr>
              <p14:cNvContentPartPr/>
              <p14:nvPr/>
            </p14:nvContentPartPr>
            <p14:xfrm>
              <a:off x="6599705" y="3891775"/>
              <a:ext cx="153360" cy="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8CBA597-F75E-93ED-BF1F-FC36418027D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591065" y="3883135"/>
                <a:ext cx="171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8984C88-902A-CE39-D486-97E3139B3A11}"/>
                  </a:ext>
                </a:extLst>
              </p14:cNvPr>
              <p14:cNvContentPartPr/>
              <p14:nvPr/>
            </p14:nvContentPartPr>
            <p14:xfrm>
              <a:off x="6711305" y="3780175"/>
              <a:ext cx="24120" cy="2174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8984C88-902A-CE39-D486-97E3139B3A1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702305" y="3771535"/>
                <a:ext cx="417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84FA132-2BEE-0ACF-1EA8-722C520E7D9D}"/>
                  </a:ext>
                </a:extLst>
              </p14:cNvPr>
              <p14:cNvContentPartPr/>
              <p14:nvPr/>
            </p14:nvContentPartPr>
            <p14:xfrm>
              <a:off x="2314265" y="3422695"/>
              <a:ext cx="695520" cy="12265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84FA132-2BEE-0ACF-1EA8-722C520E7D9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305625" y="3414055"/>
                <a:ext cx="713160" cy="12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C0B9C84-5B90-9B3A-A357-9BAC1258BCCA}"/>
                  </a:ext>
                </a:extLst>
              </p14:cNvPr>
              <p14:cNvContentPartPr/>
              <p14:nvPr/>
            </p14:nvContentPartPr>
            <p14:xfrm>
              <a:off x="8570705" y="3211015"/>
              <a:ext cx="369000" cy="13082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C0B9C84-5B90-9B3A-A357-9BAC1258BCC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562065" y="3202375"/>
                <a:ext cx="386640" cy="13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D50BAD2-F63B-AF7B-2E63-5ABB6309B01C}"/>
                  </a:ext>
                </a:extLst>
              </p14:cNvPr>
              <p14:cNvContentPartPr/>
              <p14:nvPr/>
            </p14:nvContentPartPr>
            <p14:xfrm>
              <a:off x="2912945" y="4279495"/>
              <a:ext cx="3123360" cy="3398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D50BAD2-F63B-AF7B-2E63-5ABB6309B01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903945" y="4270495"/>
                <a:ext cx="314100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C2998EC-FD4B-55A5-FF00-DBB14BD52579}"/>
                  </a:ext>
                </a:extLst>
              </p14:cNvPr>
              <p14:cNvContentPartPr/>
              <p14:nvPr/>
            </p14:nvContentPartPr>
            <p14:xfrm>
              <a:off x="3036065" y="4518175"/>
              <a:ext cx="5574240" cy="777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C2998EC-FD4B-55A5-FF00-DBB14BD5257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027425" y="4509175"/>
                <a:ext cx="559188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080FE21C-CFAD-53D0-7FA6-89A0B1A8B370}"/>
                  </a:ext>
                </a:extLst>
              </p14:cNvPr>
              <p14:cNvContentPartPr/>
              <p14:nvPr/>
            </p14:nvContentPartPr>
            <p14:xfrm>
              <a:off x="3675065" y="4178695"/>
              <a:ext cx="679680" cy="237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080FE21C-CFAD-53D0-7FA6-89A0B1A8B37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666065" y="4170055"/>
                <a:ext cx="697320" cy="4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F7303BF9-2F25-4983-0217-2117E3FC1858}"/>
              </a:ext>
            </a:extLst>
          </p:cNvPr>
          <p:cNvGrpSpPr/>
          <p:nvPr/>
        </p:nvGrpSpPr>
        <p:grpSpPr>
          <a:xfrm>
            <a:off x="7702025" y="4722655"/>
            <a:ext cx="629640" cy="324000"/>
            <a:chOff x="7702025" y="4722655"/>
            <a:chExt cx="629640" cy="32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A4CE293-2C08-99DA-5DCC-0F8A01ED32D3}"/>
                    </a:ext>
                  </a:extLst>
                </p14:cNvPr>
                <p14:cNvContentPartPr/>
                <p14:nvPr/>
              </p14:nvContentPartPr>
              <p14:xfrm>
                <a:off x="7853585" y="4747135"/>
                <a:ext cx="184320" cy="2116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A4CE293-2C08-99DA-5DCC-0F8A01ED32D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844585" y="4738135"/>
                  <a:ext cx="2019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43AF160-4E7E-F0D7-59F7-FBF337243A6F}"/>
                    </a:ext>
                  </a:extLst>
                </p14:cNvPr>
                <p14:cNvContentPartPr/>
                <p14:nvPr/>
              </p14:nvContentPartPr>
              <p14:xfrm>
                <a:off x="7836665" y="4871335"/>
                <a:ext cx="135720" cy="878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43AF160-4E7E-F0D7-59F7-FBF337243A6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827665" y="4862335"/>
                  <a:ext cx="1533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6053E93-FE4E-6A5F-793B-0A80439E0520}"/>
                    </a:ext>
                  </a:extLst>
                </p14:cNvPr>
                <p14:cNvContentPartPr/>
                <p14:nvPr/>
              </p14:nvContentPartPr>
              <p14:xfrm>
                <a:off x="7992905" y="4857295"/>
                <a:ext cx="129600" cy="1393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6053E93-FE4E-6A5F-793B-0A80439E052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984265" y="4848295"/>
                  <a:ext cx="1472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93B4A6F-1C6B-A4DF-9D88-3F0CCC634B54}"/>
                    </a:ext>
                  </a:extLst>
                </p14:cNvPr>
                <p14:cNvContentPartPr/>
                <p14:nvPr/>
              </p14:nvContentPartPr>
              <p14:xfrm>
                <a:off x="7789865" y="4806175"/>
                <a:ext cx="380520" cy="2264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93B4A6F-1C6B-A4DF-9D88-3F0CCC634B5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780865" y="4797535"/>
                  <a:ext cx="3981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76D6B7E-89E6-79BF-C62E-6BD9BB418896}"/>
                    </a:ext>
                  </a:extLst>
                </p14:cNvPr>
                <p14:cNvContentPartPr/>
                <p14:nvPr/>
              </p14:nvContentPartPr>
              <p14:xfrm>
                <a:off x="7702025" y="4722655"/>
                <a:ext cx="629640" cy="3240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76D6B7E-89E6-79BF-C62E-6BD9BB41889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693385" y="4713655"/>
                  <a:ext cx="647280" cy="34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5F72C79-A2BF-3E8C-E2DF-FFD192C5AE0D}"/>
              </a:ext>
            </a:extLst>
          </p:cNvPr>
          <p:cNvGrpSpPr/>
          <p:nvPr/>
        </p:nvGrpSpPr>
        <p:grpSpPr>
          <a:xfrm>
            <a:off x="7244825" y="3334855"/>
            <a:ext cx="1562040" cy="1226520"/>
            <a:chOff x="7244825" y="3334855"/>
            <a:chExt cx="1562040" cy="122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E8B9587-FC77-6180-FF28-0BC168003366}"/>
                    </a:ext>
                  </a:extLst>
                </p14:cNvPr>
                <p14:cNvContentPartPr/>
                <p14:nvPr/>
              </p14:nvContentPartPr>
              <p14:xfrm>
                <a:off x="7735505" y="3592615"/>
                <a:ext cx="428760" cy="399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E8B9587-FC77-6180-FF28-0BC16800336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726505" y="3583975"/>
                  <a:ext cx="44640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A1778EF-3A8C-C2CF-394B-001F56913CD9}"/>
                    </a:ext>
                  </a:extLst>
                </p14:cNvPr>
                <p14:cNvContentPartPr/>
                <p14:nvPr/>
              </p14:nvContentPartPr>
              <p14:xfrm>
                <a:off x="8333825" y="3684415"/>
                <a:ext cx="236160" cy="286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A1778EF-3A8C-C2CF-394B-001F56913CD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325185" y="3675775"/>
                  <a:ext cx="2538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51558C3-BBF5-B5EA-ACC4-BB2113C7C492}"/>
                    </a:ext>
                  </a:extLst>
                </p14:cNvPr>
                <p14:cNvContentPartPr/>
                <p14:nvPr/>
              </p14:nvContentPartPr>
              <p14:xfrm>
                <a:off x="8241305" y="3814735"/>
                <a:ext cx="335880" cy="31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51558C3-BBF5-B5EA-ACC4-BB2113C7C49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232305" y="3805735"/>
                  <a:ext cx="3535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2EE958D-0341-C3AB-1875-CCE8B17A7448}"/>
                    </a:ext>
                  </a:extLst>
                </p14:cNvPr>
                <p14:cNvContentPartPr/>
                <p14:nvPr/>
              </p14:nvContentPartPr>
              <p14:xfrm>
                <a:off x="8533985" y="3915175"/>
                <a:ext cx="83880" cy="223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2EE958D-0341-C3AB-1875-CCE8B17A744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525345" y="3906175"/>
                  <a:ext cx="1015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4CB7C2D-7040-CD54-EACA-884360C17BCE}"/>
                    </a:ext>
                  </a:extLst>
                </p14:cNvPr>
                <p14:cNvContentPartPr/>
                <p14:nvPr/>
              </p14:nvContentPartPr>
              <p14:xfrm>
                <a:off x="8680865" y="3811855"/>
                <a:ext cx="6120" cy="3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4CB7C2D-7040-CD54-EACA-884360C17BC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671865" y="3803215"/>
                  <a:ext cx="237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500B1AF-B289-D0E7-C0F8-757B956C6415}"/>
                    </a:ext>
                  </a:extLst>
                </p14:cNvPr>
                <p14:cNvContentPartPr/>
                <p14:nvPr/>
              </p14:nvContentPartPr>
              <p14:xfrm>
                <a:off x="8697065" y="3475615"/>
                <a:ext cx="109800" cy="118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500B1AF-B289-D0E7-C0F8-757B956C641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688425" y="3466975"/>
                  <a:ext cx="1274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74337FE-EEA2-0C1B-FA7F-CA22BFFE58F9}"/>
                    </a:ext>
                  </a:extLst>
                </p14:cNvPr>
                <p14:cNvContentPartPr/>
                <p14:nvPr/>
              </p14:nvContentPartPr>
              <p14:xfrm>
                <a:off x="7880945" y="3551935"/>
                <a:ext cx="131760" cy="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74337FE-EEA2-0C1B-FA7F-CA22BFFE58F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71945" y="3542935"/>
                  <a:ext cx="149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9D2DAFF-4BBD-FCA5-AA3A-7E3B4B2E377E}"/>
                    </a:ext>
                  </a:extLst>
                </p14:cNvPr>
                <p14:cNvContentPartPr/>
                <p14:nvPr/>
              </p14:nvContentPartPr>
              <p14:xfrm>
                <a:off x="7694105" y="4143775"/>
                <a:ext cx="107640" cy="234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9D2DAFF-4BBD-FCA5-AA3A-7E3B4B2E377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685105" y="4135135"/>
                  <a:ext cx="1252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C0AC9AF-D090-FE60-2232-0E219637BCE9}"/>
                    </a:ext>
                  </a:extLst>
                </p14:cNvPr>
                <p14:cNvContentPartPr/>
                <p14:nvPr/>
              </p14:nvContentPartPr>
              <p14:xfrm>
                <a:off x="7787345" y="4036135"/>
                <a:ext cx="2520" cy="612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C0AC9AF-D090-FE60-2232-0E219637BCE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778705" y="4027135"/>
                  <a:ext cx="201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9E18CA0-27B4-F294-92BB-2B8453DA8AC1}"/>
                    </a:ext>
                  </a:extLst>
                </p14:cNvPr>
                <p14:cNvContentPartPr/>
                <p14:nvPr/>
              </p14:nvContentPartPr>
              <p14:xfrm>
                <a:off x="7912625" y="4173295"/>
                <a:ext cx="63720" cy="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9E18CA0-27B4-F294-92BB-2B8453DA8AC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903985" y="4164295"/>
                  <a:ext cx="81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59A2DE4-56FC-5D60-B5E2-F678B1F9DF5F}"/>
                    </a:ext>
                  </a:extLst>
                </p14:cNvPr>
                <p14:cNvContentPartPr/>
                <p14:nvPr/>
              </p14:nvContentPartPr>
              <p14:xfrm>
                <a:off x="7895345" y="4284535"/>
                <a:ext cx="78840" cy="16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59A2DE4-56FC-5D60-B5E2-F678B1F9DF5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886345" y="4275895"/>
                  <a:ext cx="964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4639139-C026-C60D-663F-2401A51A9F14}"/>
                    </a:ext>
                  </a:extLst>
                </p14:cNvPr>
                <p14:cNvContentPartPr/>
                <p14:nvPr/>
              </p14:nvContentPartPr>
              <p14:xfrm>
                <a:off x="8059145" y="4185175"/>
                <a:ext cx="77760" cy="133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4639139-C026-C60D-663F-2401A51A9F1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050505" y="4176535"/>
                  <a:ext cx="954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C39DE5C-52FE-3DD7-FAB5-BD9594615FC4}"/>
                    </a:ext>
                  </a:extLst>
                </p14:cNvPr>
                <p14:cNvContentPartPr/>
                <p14:nvPr/>
              </p14:nvContentPartPr>
              <p14:xfrm>
                <a:off x="8081465" y="4348975"/>
                <a:ext cx="80640" cy="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C39DE5C-52FE-3DD7-FAB5-BD9594615FC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72825" y="4340335"/>
                  <a:ext cx="98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3625705-73C8-1350-1CDB-4B5319594025}"/>
                    </a:ext>
                  </a:extLst>
                </p14:cNvPr>
                <p14:cNvContentPartPr/>
                <p14:nvPr/>
              </p14:nvContentPartPr>
              <p14:xfrm>
                <a:off x="7864385" y="3334855"/>
                <a:ext cx="159120" cy="1069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3625705-73C8-1350-1CDB-4B531959402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855745" y="3326215"/>
                  <a:ext cx="176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A685F55-49BE-FA17-5459-F2CDD030FAD9}"/>
                    </a:ext>
                  </a:extLst>
                </p14:cNvPr>
                <p14:cNvContentPartPr/>
                <p14:nvPr/>
              </p14:nvContentPartPr>
              <p14:xfrm>
                <a:off x="7244825" y="3792055"/>
                <a:ext cx="234720" cy="178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A685F55-49BE-FA17-5459-F2CDD030FAD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235825" y="3783415"/>
                  <a:ext cx="2523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B898191-B338-411A-8725-C8A757047E69}"/>
                    </a:ext>
                  </a:extLst>
                </p14:cNvPr>
                <p14:cNvContentPartPr/>
                <p14:nvPr/>
              </p14:nvContentPartPr>
              <p14:xfrm>
                <a:off x="7379465" y="3622135"/>
                <a:ext cx="247680" cy="391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B898191-B338-411A-8725-C8A757047E6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70465" y="3613495"/>
                  <a:ext cx="26532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5D447A0-CD62-0A83-2784-70F9499F14A6}"/>
                    </a:ext>
                  </a:extLst>
                </p14:cNvPr>
                <p14:cNvContentPartPr/>
                <p14:nvPr/>
              </p14:nvContentPartPr>
              <p14:xfrm>
                <a:off x="7426985" y="3757135"/>
                <a:ext cx="111240" cy="24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5D447A0-CD62-0A83-2784-70F9499F14A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418345" y="3748135"/>
                  <a:ext cx="128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F285B28-6640-2C95-6446-DA43454207A9}"/>
                    </a:ext>
                  </a:extLst>
                </p14:cNvPr>
                <p14:cNvContentPartPr/>
                <p14:nvPr/>
              </p14:nvContentPartPr>
              <p14:xfrm>
                <a:off x="7948625" y="4513135"/>
                <a:ext cx="521280" cy="482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F285B28-6640-2C95-6446-DA43454207A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939985" y="4504135"/>
                  <a:ext cx="5389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F58D263-6241-DDB1-2019-3B153B19AD95}"/>
                    </a:ext>
                  </a:extLst>
                </p14:cNvPr>
                <p14:cNvContentPartPr/>
                <p14:nvPr/>
              </p14:nvContentPartPr>
              <p14:xfrm>
                <a:off x="7520225" y="4454455"/>
                <a:ext cx="386280" cy="42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F58D263-6241-DDB1-2019-3B153B19AD9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511225" y="4445815"/>
                  <a:ext cx="4039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2DB5C15-4965-45C4-5117-58A817D27070}"/>
                    </a:ext>
                  </a:extLst>
                </p14:cNvPr>
                <p14:cNvContentPartPr/>
                <p14:nvPr/>
              </p14:nvContentPartPr>
              <p14:xfrm>
                <a:off x="7569905" y="4390015"/>
                <a:ext cx="557640" cy="36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2DB5C15-4965-45C4-5117-58A817D2707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560905" y="4381015"/>
                  <a:ext cx="575280" cy="54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60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Regularization.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27284"/>
            <a:ext cx="1066799" cy="4174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770226"/>
            <a:ext cx="5188458" cy="836104"/>
          </a:xfrm>
          <a:prstGeom prst="rect">
            <a:avLst/>
          </a:prstGeom>
        </p:spPr>
      </p:pic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267908"/>
              </p:ext>
            </p:extLst>
          </p:nvPr>
        </p:nvGraphicFramePr>
        <p:xfrm>
          <a:off x="4217094" y="2114551"/>
          <a:ext cx="2731067" cy="2397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TextBox 14"/>
          <p:cNvSpPr txBox="1"/>
          <p:nvPr/>
        </p:nvSpPr>
        <p:spPr>
          <a:xfrm rot="16200000">
            <a:off x="3470509" y="3086283"/>
            <a:ext cx="134774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Price</a:t>
            </a:r>
          </a:p>
        </p:txBody>
      </p:sp>
      <p:sp>
        <p:nvSpPr>
          <p:cNvPr id="16" name="TextBox 20"/>
          <p:cNvSpPr txBox="1"/>
          <p:nvPr/>
        </p:nvSpPr>
        <p:spPr>
          <a:xfrm>
            <a:off x="4660902" y="4400550"/>
            <a:ext cx="2185788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Size of house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355550" y="2114550"/>
            <a:ext cx="0" cy="243280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02318" y="4368651"/>
            <a:ext cx="274458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0A65978-5AFD-9BA8-E3C5-B3910E3DB9F1}"/>
                  </a:ext>
                </a:extLst>
              </p14:cNvPr>
              <p14:cNvContentPartPr/>
              <p14:nvPr/>
            </p14:nvContentPartPr>
            <p14:xfrm>
              <a:off x="2682905" y="1244335"/>
              <a:ext cx="2477160" cy="379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0A65978-5AFD-9BA8-E3C5-B3910E3DB9F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73905" y="1235335"/>
                <a:ext cx="249480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BF16187-2992-2E18-E741-6F2D397A7AEE}"/>
                  </a:ext>
                </a:extLst>
              </p14:cNvPr>
              <p14:cNvContentPartPr/>
              <p14:nvPr/>
            </p14:nvContentPartPr>
            <p14:xfrm>
              <a:off x="4682705" y="2434495"/>
              <a:ext cx="2920680" cy="2014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BF16187-2992-2E18-E741-6F2D397A7AE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74065" y="2425495"/>
                <a:ext cx="2938320" cy="20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7E04C7F-8DD6-3AA5-DC7A-3CE8562AC7D2}"/>
                  </a:ext>
                </a:extLst>
              </p14:cNvPr>
              <p14:cNvContentPartPr/>
              <p14:nvPr/>
            </p14:nvContentPartPr>
            <p14:xfrm>
              <a:off x="5168705" y="1336135"/>
              <a:ext cx="1326600" cy="445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7E04C7F-8DD6-3AA5-DC7A-3CE8562AC7D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60065" y="1327495"/>
                <a:ext cx="134424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03CDCC8-2730-B606-88D5-F87464A71EA7}"/>
                  </a:ext>
                </a:extLst>
              </p14:cNvPr>
              <p14:cNvContentPartPr/>
              <p14:nvPr/>
            </p14:nvContentPartPr>
            <p14:xfrm>
              <a:off x="4652465" y="2542855"/>
              <a:ext cx="2903040" cy="2105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03CDCC8-2730-B606-88D5-F87464A71EA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43825" y="2534215"/>
                <a:ext cx="2920680" cy="212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51497B09-9DA4-082E-BE9C-54FCFCFC9FC7}"/>
              </a:ext>
            </a:extLst>
          </p:cNvPr>
          <p:cNvGrpSpPr/>
          <p:nvPr/>
        </p:nvGrpSpPr>
        <p:grpSpPr>
          <a:xfrm>
            <a:off x="5174825" y="712975"/>
            <a:ext cx="1185120" cy="1099800"/>
            <a:chOff x="5174825" y="712975"/>
            <a:chExt cx="1185120" cy="109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695D385-B262-6D02-649D-C48A05593F0C}"/>
                    </a:ext>
                  </a:extLst>
                </p14:cNvPr>
                <p14:cNvContentPartPr/>
                <p14:nvPr/>
              </p14:nvContentPartPr>
              <p14:xfrm>
                <a:off x="5908145" y="1247935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695D385-B262-6D02-649D-C48A05593F0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99145" y="12392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795DAC9-DCD3-97C5-976A-1F7E8AA54CA9}"/>
                    </a:ext>
                  </a:extLst>
                </p14:cNvPr>
                <p14:cNvContentPartPr/>
                <p14:nvPr/>
              </p14:nvContentPartPr>
              <p14:xfrm>
                <a:off x="5174825" y="712975"/>
                <a:ext cx="1185120" cy="1099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795DAC9-DCD3-97C5-976A-1F7E8AA54CA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166185" y="703975"/>
                  <a:ext cx="1202760" cy="1117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736634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1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 =&#10;$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 =&#10;$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 =&#10;$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4 =&#10;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5 =&#10;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6 =&#10;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$&#10;x_{100}&#10;$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j&#10;$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&#10;$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sum\limits^{m}_{i=1} (h_\theta(x^{(i)})-y^{(i)})^2 \approx 0&#10;$&#10;&#10;\end{document}"/>
  <p:tag name="IGUANATEXSIZE" val="1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3&#10;$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4&#10;$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 \displaystyle&#10;\min_\theta \frac{1}{2m} \sum_{i=1}^m (h_\theta (x^{(i)}) - y^{(i)})^2 &#10;$&#10;&#10;\end{document}"/>
  <p:tag name="IGUANATEXSIZE" val="2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, \dots, \theta_n&#10;$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, \theta_2, \dots, \theta_{100}&#10;$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, x_2, \dots, x_{100}&#10;$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&#10;$&#10;&#10;\end{document}"/>
  <p:tag name="IGUANATEXSIZE" val="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sum\limits^{m}_{i=1} (h_\theta(x^{(i)})-y^{(i)})^2 &#10;$&#10;&#10;\end{document}"/>
  <p:tag name="IGUANATEXSIZE" val="3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3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&#10;$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&#10;$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 = 10^{10}&#10;$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&#10;$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 = 10^{10}&#10;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+ \theta_1 x + \theta_2 x^2 + \theta_3 x^3 + \theta_4 x^4&#10;$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2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0 := \theta_0 - \alpha \frac{1}{m} \sum\limits^{m}_{i=1} (h_\theta(x^{(i)})-y^{(i)}) x_0^{(i)}&#10;$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&#10;$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frac{1}{m} \sum\limits^{m}_{i=1} (h_\theta(x^{(i)})-y^{(i)}) x_j^{(i)}&#10;$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(1 - \alpha \frac{\lambda}{m}) - \alpha \frac{1}{m} \sum\limits^{m}_{i=1} (h_\theta(x^{(i)})-y^{(i)}) x_j^{(i)}&#10;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 = \begin{bmatrix} (x^{(1)})^T \\&#10;\vdots\\&#10;(x^{(m)})^T&#10;\end{bmatrix}&#10;$&#10;&#10;\end{document}"/>
  <p:tag name="IGUANATEXSIZE" val="3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\begin{bmatrix} y^{(1)} \\&#10;\vdots\\&#10;y^{(m)}&#10;\end{bmatrix}&#10;$&#10;&#10;\end{document}"/>
  <p:tag name="IGUANATEXSIZE" val="3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3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theta = (X^TX)^{-1}X^Ty&#10;$&#10;&#10;\end{document}"/>
  <p:tag name="IGUANATEXSIZE" val="3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m \leq n&#10;$&#10;&#10;\end{document}"/>
  <p:tag name="IGUANATEXSIZE" val="3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lambda &gt; 0&#10;$&#10;&#10;\end{document}"/>
  <p:tag name="IGUANATEXSIZE" val="3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theta = \left(X^TX + \lambda \left[\begin{smallmatrix}&#10;0 &amp; &amp; &amp; &amp;\\&#10;&amp; 1 &amp; &amp;  &amp;\\&#10;&amp; &amp; 1 &amp; &amp;\\&#10;&amp; &amp; &amp; \ddots &amp;\\&#10;&amp; &amp; &amp; &amp; 1&#10;\end{smallmatrix}\right]&#10;\right)^{-1} X^T y&#10;$&#10;&#10;\end{document}"/>
  <p:tag name="IGUANATEXSIZE" val="3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dots)&#10;$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$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g(\theta_0 + \theta_1 x_1 + \theta_2 x_2)&#10;$&#10;&#10;\end{document}"/>
  <p:tag name="IGUANATEXSIZE" val="2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0 := \theta_0 - \alpha \frac{1}{m} \sum\limits^{m}_{i=1} (h_\theta(x^{(i)})-y^{(i)}) x_0^{(i)}&#10;$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&#10;$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frac{1}{m} \sum\limits^{m}_{i=1} (h_\theta(x^{(i)})-y^{(i)}) x_j^{(i)}&#10;$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0} J(\theta)$&#10;&#10;&#10;&#10;\end{document}"/>
  <p:tag name="IGUANATEXSIZE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1} J(\theta)$&#10;&#10;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{n}} J(\theta)$&#10;&#10;&#10;&#10;\end{document}"/>
  <p:tag name="IGUANATEXSIZE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$&#10;&#10;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g$&#10;&#10;\end{document}"/>
  <p:tag name="IGUANATEXSIZE" val="2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2} J(\theta)$&#10;&#10;&#10;&#10;\end{document}"/>
  <p:tag name="IGUANATEXSIZE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left[ -\frac{1}{m} \sum\limits^m_{i=1} y^{(i)} \log{(h_\theta(x^{(i)})} + (1-y^{(i)})\log{1 - h_\theta (x^{(i)})}\right]&#10;+ \frac{\lambda}{2m} \sum\limits^n_{j=1} \theta_j^2 $&#10;&#10;&#10;&#10;\end{document}"/>
  <p:tag name="IGUANATEXSIZE" val="1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1}{m} \sum\limits^m_{i=1} (h_\theta(x^{(i)}) - y^{(i)}) x_0^{(i)}&#10;$&#10;&#10;\end{document}"/>
  <p:tag name="IGUANATEXSIZE" val="1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1}{m} \sum\limits^m_{i=1} (h_\theta(x^{(i)}) - y^{(i)}) x_1^{(i)} - \frac{\lambda}{m}\theta_1&#10;$&#10;&#10;\end{document}"/>
  <p:tag name="IGUANATEXSIZE" val="1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1}{m} \sum\limits^m_{i=1} (h_\theta(x^{(i)}) - y^{(i)}) x_2^{(i)} - \frac{\lambda}{m}\theta_2&#10;$&#10;&#10;\end{document}"/>
  <p:tag name="IGUANATEXSIZE" val="1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2$&#10;&#10;$+ \theta_3 x_1^2 + \theta_4 x_2^2$&#10;&#10;$+ \theta_5 x_1 x_2)&#10;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theta_6 x_1^3 x_2 + \dots)&#10;$&#10;&#10;\end{document}"/>
  <p:tag name="IGUANATEXSIZE" val="2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2628</TotalTime>
  <Words>413</Words>
  <Application>Microsoft Office PowerPoint</Application>
  <PresentationFormat>On-screen Show (16:9)</PresentationFormat>
  <Paragraphs>97</Paragraphs>
  <Slides>20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1_Lecture</vt:lpstr>
      <vt:lpstr>2_Office Theme</vt:lpstr>
      <vt:lpstr>3_Office Theme</vt:lpstr>
      <vt:lpstr>2_Lecture</vt:lpstr>
      <vt:lpstr>The problem of overfitting</vt:lpstr>
      <vt:lpstr>PowerPoint Presentation</vt:lpstr>
      <vt:lpstr>PowerPoint Presentation</vt:lpstr>
      <vt:lpstr>PowerPoint Presentation</vt:lpstr>
      <vt:lpstr>PowerPoint Presentation</vt:lpstr>
      <vt:lpstr>Cost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Regularized linear regression</vt:lpstr>
      <vt:lpstr>PowerPoint Presentation</vt:lpstr>
      <vt:lpstr>PowerPoint Presentation</vt:lpstr>
      <vt:lpstr>PowerPoint Presentation</vt:lpstr>
      <vt:lpstr>PowerPoint Presentation</vt:lpstr>
      <vt:lpstr>Regularized logistic regression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luong Nam</cp:lastModifiedBy>
  <cp:revision>263</cp:revision>
  <dcterms:created xsi:type="dcterms:W3CDTF">2010-07-08T21:59:02Z</dcterms:created>
  <dcterms:modified xsi:type="dcterms:W3CDTF">2022-07-18T15:25:34Z</dcterms:modified>
</cp:coreProperties>
</file>