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notesSlides/notesSlide4.xml" ContentType="application/vnd.openxmlformats-officedocument.presentationml.notesSlide+xml"/>
  <Override PartName="/ppt/ink/ink513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514.xml" ContentType="application/inkml+xml"/>
  <Override PartName="/ppt/ink/ink515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ink/ink516.xml" ContentType="application/inkml+xml"/>
  <Override PartName="/ppt/tags/tag101.xml" ContentType="application/vnd.openxmlformats-officedocument.presentationml.tags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tags/tag111.xml" ContentType="application/vnd.openxmlformats-officedocument.presentationml.tags+xml"/>
  <Override PartName="/ppt/notesSlides/notesSlide6.xml" ContentType="application/vnd.openxmlformats-officedocument.presentationml.notesSlide+xml"/>
  <Override PartName="/ppt/ink/ink582.xml" ContentType="application/inkml+xml"/>
  <Override PartName="/ppt/ink/ink583.xml" ContentType="application/inkml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ink/ink584.xml" ContentType="application/inkml+xml"/>
  <Override PartName="/ppt/ink/ink585.xml" ContentType="application/inkml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notesSlides/notesSlide7.xml" ContentType="application/vnd.openxmlformats-officedocument.presentationml.notesSlide+xml"/>
  <Override PartName="/ppt/tags/tag125.xml" ContentType="application/vnd.openxmlformats-officedocument.presentationml.tags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8.xml" ContentType="application/vnd.openxmlformats-officedocument.presentationml.notesSlide+xml"/>
  <Override PartName="/ppt/ink/ink6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  <p:sldMasterId id="2147483774" r:id="rId7"/>
    <p:sldMasterId id="2147483787" r:id="rId8"/>
    <p:sldMasterId id="2147483800" r:id="rId9"/>
  </p:sldMasterIdLst>
  <p:notesMasterIdLst>
    <p:notesMasterId r:id="rId41"/>
  </p:notesMasterIdLst>
  <p:sldIdLst>
    <p:sldId id="367" r:id="rId10"/>
    <p:sldId id="460" r:id="rId11"/>
    <p:sldId id="461" r:id="rId12"/>
    <p:sldId id="465" r:id="rId13"/>
    <p:sldId id="466" r:id="rId14"/>
    <p:sldId id="467" r:id="rId15"/>
    <p:sldId id="468" r:id="rId16"/>
    <p:sldId id="469" r:id="rId17"/>
    <p:sldId id="491" r:id="rId18"/>
    <p:sldId id="492" r:id="rId19"/>
    <p:sldId id="493" r:id="rId20"/>
    <p:sldId id="494" r:id="rId21"/>
    <p:sldId id="495" r:id="rId22"/>
    <p:sldId id="471" r:id="rId23"/>
    <p:sldId id="470" r:id="rId24"/>
    <p:sldId id="472" r:id="rId25"/>
    <p:sldId id="475" r:id="rId26"/>
    <p:sldId id="476" r:id="rId27"/>
    <p:sldId id="473" r:id="rId28"/>
    <p:sldId id="479" r:id="rId29"/>
    <p:sldId id="477" r:id="rId30"/>
    <p:sldId id="480" r:id="rId31"/>
    <p:sldId id="482" r:id="rId32"/>
    <p:sldId id="478" r:id="rId33"/>
    <p:sldId id="483" r:id="rId34"/>
    <p:sldId id="484" r:id="rId35"/>
    <p:sldId id="496" r:id="rId36"/>
    <p:sldId id="497" r:id="rId37"/>
    <p:sldId id="498" r:id="rId38"/>
    <p:sldId id="499" r:id="rId39"/>
    <p:sldId id="500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9822" autoAdjust="0"/>
  </p:normalViewPr>
  <p:slideViewPr>
    <p:cSldViewPr>
      <p:cViewPr varScale="1">
        <p:scale>
          <a:sx n="163" d="100"/>
          <a:sy n="163" d="100"/>
        </p:scale>
        <p:origin x="120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gs" Target="tags/tag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18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47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24575,'0'-3'0,"3"-1"0,4 1 0,3 0 0,3 1 0,7-2 0,6 0 0,7 0 0,3 1 0,5 1 0,2 1 0,0 1 0,1 0 0,-1 0 0,-3 0 0,-8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0:17.7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24575,'801'0'0,"-799"0"0,0 0 0,0 0 0,0 1 0,0-1 0,0 0 0,0 1 0,1 0 0,-1-1 0,0 1 0,0 0 0,-1 0 0,1 0 0,0 0 0,0 1 0,0-1 0,-1 0 0,1 1 0,-1-1 0,1 1 0,-1-1 0,1 1 0,-1 0 0,0 0 0,0 0 0,0 0 0,0 0 0,0 0 0,0 0 0,-1 0 0,1 0 0,-1 0 0,1 0 0,-1 4 0,2 9 0,-1 1 0,-1-1 0,-4 31 0,1-8 0,-2 43 0,-4-1 0,-4 0 0,-27 94 0,-14 81 0,51-238 0,-61 313 0,64-327-36,-1 0 0,0 0 0,1 0 1,-2 0-1,1-1 0,0 1 0,0 0 0,-1-1 0,1 1 0,-1-1 0,0 1 0,0-1 0,0 0 0,0 0 0,0 0 0,-1 0 0,1 0 1,0 0-1,-1-1 0,0 1 0,1-1 0,-1 1 0,0-1 0,0 0 0,1 0 0,-1-1 0,0 1 0,0 0 0,0-1 0,0 0 0,0 0 1,0 0-1,0 0 0,0 0 0,0 0 0,0-1 0,-4-1 0,-7-1-6790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37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24575,'143'17'0,"-115"-17"0,-1 1 0,0 2 0,1 1 0,-1 1 0,-1 1 0,39 13 0,-51-14 0,0-2 0,1 0 0,0-1 0,-1 0 0,1-1 0,0-1 0,24-2 0,1-2 0,62-16 0,84-20-1365,-175 37-5461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38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24575,'4'1'0,"0"1"0,0 0 0,0 0 0,-1 0 0,1 0 0,-1 0 0,1 1 0,-1 0 0,0 0 0,0 0 0,0 0 0,0 0 0,-1 0 0,5 7 0,3 3 0,29 27 0,2-2 0,2-2 0,94 60 0,-113-82 0,0-1 0,1-1 0,0-1 0,1-2 0,0 0 0,1-2 0,-1 0 0,1-2 0,1-2 0,-1 0 0,0-1 0,28-3 0,-27 1 0,309-11 0,-280 6 0,-1-3 0,0-2 0,104-34 0,-158 44-76,0-1 1,0 0-1,0 1 0,0-1 0,0 0 0,0-1 0,0 1 0,0 0 1,0 0-1,-1-1 0,1 1 0,0-1 0,-1 0 0,1 1 1,-1-1-1,0 0 0,3-4 0,-1-4-6750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39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1 314 24575,'0'0'0,"0"-1"0,1 1 0,-1-1 0,0 1 0,0-1 0,1 1 0,-1 0 0,0-1 0,1 1 0,-1-1 0,1 1 0,-1 0 0,0-1 0,1 1 0,-1 0 0,1-1 0,-1 1 0,1 0 0,-1 0 0,1 0 0,-1-1 0,1 1 0,0 0 0,-1 0 0,1 0 0,-1 0 0,1 0 0,-1 0 0,1 0 0,-1 0 0,1 0 0,0 0 0,-1 0 0,1 1 0,-1-1 0,1 0 0,-1 0 0,1 0 0,-1 1 0,1-1 0,-1 0 0,1 1 0,-1-1 0,0 0 0,1 1 0,32 15 0,-28-13 0,26 9 0,0-1 0,1-1 0,0-2 0,43 6 0,-11-2 0,-9-1 0,25 7 0,1-3 0,161 7 0,113-22 0,203-2 0,-471-5 0,0-4 0,118-32 0,-102 21 0,-87 18 0,376-84 0,-270 54 0,137-56 0,-240 83 0,-1-2 0,28-16 0,-41 21 0,0 1 0,0-1 0,0 0 0,0-1 0,0 1 0,-1-1 0,0 0 0,0 0 0,-1 0 0,1 0 0,-1-1 0,3-8 0,15-26-1365,-14 30-5461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39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1 112 24575,'8'0'0,"0"-2"0,1 1 0,-1-1 0,0 0 0,16-7 0,14-4 0,85-12 0,1 5 0,182-5 0,-265 19 0,-33 4 0,-1 1 0,0-1 0,1 2 0,-1-1 0,1 1 0,-1 0 0,11 2 0,-17-1 0,1-1 0,-1 1 0,0 0 0,1 0 0,-1 1 0,0-1 0,0 0 0,0 0 0,0 1 0,0-1 0,0 0 0,0 1 0,0-1 0,-1 1 0,1-1 0,-1 1 0,1-1 0,-1 1 0,1-1 0,-1 1 0,0 0 0,0-1 0,0 1 0,0 3 0,-1 49 0,0-39 0,-1 37-1365,2-29-5461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41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0 850 24575,'30'1'0,"0"-2"0,-1 0 0,1-2 0,-1-1 0,0-2 0,0 0 0,0-2 0,43-19 0,223-128 0,-244 123 0,-2-2 0,-1-2 0,66-65 0,-103 89 0,-1 0 0,0 0 0,-1-2 0,-1 1 0,0-1 0,0 0 0,-2 0 0,0-1 0,0 0 0,-1 0 0,-1-1 0,-1 1 0,0-1 0,-1 0 0,-1 1 0,0-1 0,-1 0 0,-3-24 0,0 32 0,0 0 0,0 0 0,-1 0 0,0 1 0,0-1 0,-1 1 0,0 1 0,0-1 0,-1 0 0,0 1 0,0 0 0,0 1 0,-1-1 0,1 1 0,-1 1 0,-1-1 0,1 1 0,-1 0 0,1 1 0,-1-1 0,0 2 0,0-1 0,-1 1 0,-14-2 0,19 4 0,-1 1 0,1-1 0,-1 1 0,1 0 0,0 0 0,-1 0 0,1 1 0,0-1 0,0 1 0,0 0 0,0 0 0,0 1 0,1-1 0,-7 6 0,4-2 0,-1 1 0,1 0 0,0 0 0,1 0 0,0 1 0,-8 13 0,2 4 0,1-1 0,1 2 0,-10 50 0,11-24 0,2 0 0,3 0 0,5 69 0,-1-65 0,-1-1 0,-14 96 0,7-110 0,2 1 0,0 70 0,3-146 0,0 7 0,1 1 0,1 0 0,2-1 0,0 1 0,7-27 0,-6 45 0,0 0 0,1 0 0,0 0 0,0 0 0,1 0 0,0 1 0,0 0 0,1 0 0,0 0 0,0 1 0,0 0 0,1 0 0,0 1 0,14-9 0,-10 8 0,0 0 0,1 1 0,-1 0 0,1 1 0,0 1 0,0 0 0,1 0 0,-1 1 0,24 0 0,-29 1 0,-1 1 0,1 0 0,-1 0 0,1 1 0,-1 0 0,0 0 0,1 0 0,-1 1 0,8 3 0,-11-3 0,-1 0 0,0 0 0,1 0 0,-1 0 0,0 0 0,0 1 0,-1-1 0,1 1 0,0-1 0,-1 1 0,0-1 0,1 1 0,-1 0 0,0 0 0,0 0 0,-1 0 0,1 0 0,-1 0 0,1 0 0,-1 0 0,0 0 0,0 3 0,0 232 0,-2-106 0,-4-84-1365,2-35-5461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43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1 24575,'-1'2'0,"1"0"0,-1 0 0,1 0 0,-1 0 0,0 0 0,0 0 0,0-1 0,0 1 0,0 0 0,-1 0 0,1-1 0,0 1 0,-1-1 0,1 1 0,-1-1 0,1 0 0,-4 3 0,-38 22 0,26-16 0,11-7 0,0 1 0,1-1 0,-1 1 0,1 0 0,0 0 0,0 1 0,1 0 0,-1 0 0,1 0 0,0 0 0,0 0 0,0 1 0,1 0 0,0 0 0,0 0 0,1 0 0,0 0 0,0 0 0,0 1 0,0-1 0,1 1 0,1-1 0,-1 1 0,1 0 0,0-1 0,1 9 0,-1 9 0,0-11 0,0 0 0,1 0 0,0 0 0,1-1 0,5 21 0,-6-30 0,0 0 0,0-1 0,1 1 0,-1 0 0,1 0 0,0-1 0,0 1 0,0-1 0,0 0 0,0 1 0,0-1 0,1 0 0,-1 0 0,0-1 0,1 1 0,0 0 0,0-1 0,-1 0 0,1 1 0,0-1 0,0 0 0,0 0 0,0-1 0,0 1 0,0-1 0,0 1 0,0-1 0,5 0 0,63 6 0,-49-3 0,0-1 0,27-1 0,-47-1 0,0 0 0,1-1 0,-1 0 0,0 0 0,0 0 0,0 0 0,0 0 0,0 0 0,0 0 0,0 0 0,0-1 0,0 1 0,0-1 0,-1 0 0,1 1 0,-1-1 0,1 0 0,-1 0 0,0 0 0,0 0 0,0 0 0,0 0 0,0 0 0,0 0 0,0-1 0,-1 1 0,1 0 0,-1-1 0,1-3 0,1-10 0,0 0 0,-1-1 0,-2-18 0,0 20 0,3-31 0,-1 32 0,0 0 0,-1 1 0,0-1 0,-1 0 0,-1 0 0,0 1 0,-4-15 0,4 26 0,1 0 0,-1-1 0,0 1 0,0 0 0,0 1 0,0-1 0,0 0 0,-1 1 0,1-1 0,0 1 0,-1 0 0,1-1 0,-1 1 0,0 1 0,1-1 0,-1 0 0,0 0 0,1 1 0,-1 0 0,0-1 0,0 1 0,1 0 0,-1 1 0,-4-1 0,-8 1 0,0 0 0,0 1 0,-15 4 0,13-1-1365,2-2-5461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43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24575,'0'3'0,"3"1"0,4-1 0,3 0 0,5-1 0,4-1 0,0 0 0,-2-1-8191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45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24575,'5'-1'0,"0"1"0,-1 1 0,1-1 0,0 1 0,-1-1 0,1 1 0,0 1 0,-1-1 0,1 1 0,-1-1 0,0 1 0,0 1 0,0-1 0,0 0 0,0 1 0,0 0 0,0 0 0,-1 0 0,1 1 0,5 6 0,-6-4 0,0 0 0,0-1 0,-1 1 0,1 1 0,-1-1 0,-1 0 0,1 0 0,-1 1 0,0-1 0,0 1 0,-1-1 0,0 1 0,0-1 0,-2 10 0,2-12-4,-1-1 0,0 1 0,0-1 0,0 1 0,0-1 0,0 1 0,-1-1 0,1 0 0,-1 1 0,0-1 1,0 0-1,0 0 0,0 0 0,-1-1 0,1 1 0,-1 0 0,0-1 0,0 0 0,1 0 0,-2 0 0,1 0 0,0 0 0,0 0 0,0-1 0,-1 0 0,-6 2 0,-22 13-1254,17-7-5568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46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1 24575,'-6'0'0,"0"1"0,1 1 0,-1-1 0,0 1 0,0 0 0,1 1 0,0-1 0,-1 1 0,1 0 0,0 1 0,0-1 0,1 1 0,-1 0 0,1 0 0,0 0 0,0 0 0,0 1 0,0 0 0,1 0 0,0 0 0,0 0 0,0 0 0,1 1 0,-4 10 0,-7 30-102,8-31 158,1 1 0,0 0 1,-2 25-1,6-36-139,0-1 0,0 1 1,0-1-1,0 1 0,1-1 1,0 1-1,0-1 0,0 0 1,1 1-1,-1-1 1,1 0-1,0 0 0,0 0 1,1 0-1,-1 0 0,1-1 1,4 6-1,1-2-6743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49.4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 24575,'0'-1'0,"1"0"0,-1 0 0,1 0 0,-1 1 0,1-1 0,-1 0 0,1 1 0,-1-1 0,1 0 0,0 1 0,-1-1 0,1 1 0,0-1 0,-1 1 0,1-1 0,0 1 0,0-1 0,0 1 0,-1 0 0,1-1 0,0 1 0,0 0 0,0 0 0,0 0 0,0 0 0,0 0 0,1 0 0,30-3 0,-28 3 0,407-3 0,-210 5 0,-193-2-170,0 0-1,0-1 0,0 0 1,0 0-1,0-1 0,0 0 1,14-6-1,-12 2-6655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46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 24575,'-4'0'0,"1"0"0,-1 0 0,1 1 0,0 0 0,-1-1 0,1 1 0,0 0 0,0 1 0,-1-1 0,1 1 0,0-1 0,0 1 0,1 0 0,-1 0 0,0 0 0,1 0 0,-1 1 0,1-1 0,0 1 0,-1 0 0,1-1 0,1 1 0,-1 0 0,0 0 0,1 0 0,-1 0 0,1 0 0,0 1 0,0-1 0,0 0 0,1 1 0,-1 3 0,-3 15 0,2 0 0,1 0 0,0 0 0,4 22 0,-2-9 0,-2 11 0,-1-22 0,2 0 0,4 33 0,-4-51 0,1-1 0,0 1 0,1 0 0,-1-1 0,1 0 0,0 1 0,1-1 0,-1 0 0,1 0 0,0 0 0,0 0 0,0-1 0,1 1 0,0-1 0,5 5 0,15 2-1365,-13-8-5461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47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24575,'12'13'0,"0"1"0,-2 1 0,0 0 0,0 0 0,-1 1 0,7 19 0,-3-3 0,-1 1 0,9 41 0,-17-48 0,-1 1 0,-1-1 0,-1 1 0,-4 30 0,1 8 0,2-58-57,0 0 0,-1 0 1,0 1-1,-1-1 0,0 0 0,0 0 0,0 0 0,-1 0 0,0-1 0,0 1 1,-1-1-1,0 0 0,0 0 0,0 0 0,-1 0 0,0-1 0,0 1 0,0-1 0,-1-1 1,0 1-1,1-1 0,-2 0 0,-10 6 0,3-4-6769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50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0 24575,'2'1'0,"-1"0"0,1-1 0,0 1 0,-1 0 0,0 0 0,1 0 0,-1 0 0,0 1 0,1-1 0,-1 0 0,0 0 0,0 1 0,0-1 0,0 1 0,0-1 0,-1 1 0,2 1 0,14 32 0,-15-33 0,44 90 0,-27-57 0,-1 0 0,17 53 0,-26-54 0,-1 0 0,-2 0 0,-1 0 0,-2 0 0,-2 39 0,1-23 0,-3 1 0,-1-1 0,-3-1 0,-16 66 0,16-95 0,-1 0 0,-1-1 0,-1 0 0,-1 0 0,0-1 0,-16 20 0,-7 3 0,-47 47 0,69-76-1365,4-1-5461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50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24575,'1'1'0,"1"-1"0,-1 1 0,0 0 0,1 1 0,-1-1 0,0 0 0,0 0 0,0 0 0,0 1 0,0-1 0,0 1 0,0-1 0,0 1 0,-1-1 0,1 1 0,0-1 0,-1 1 0,1 3 0,10 31 0,-7 0 0,-2 0 0,0-1 0,-5 39 0,1 4 0,2-72-124,0 0 0,-1 0 0,1 0 0,-1 0 0,0 0 0,-1-1-1,1 1 1,-1 0 0,0-1 0,-4 7 0,0-4-6702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51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52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639 2 24575,'-12'-1'0,"-1"1"0,1 0 0,0 1 0,-1 0 0,1 1 0,0 0 0,-1 1 0,1 1 0,1 0 0,-1 0 0,0 1 0,1 1 0,0 0 0,1 0 0,-12 9 0,-61 41 0,58-40 0,1 0 0,0 1 0,-27 27 0,33-23 0,1 1 0,1 1 0,-16 30 0,-16 22 0,36-58 0,1 0 0,0 0 0,1 1 0,1 0 0,0 1 0,2 0 0,0 1 0,1-1 0,1 1 0,1 0 0,1 0 0,0 1 0,2-1 0,1 22 0,0 127 0,-3-79 0,5 1 0,25 168 0,-20-224 0,4 18 0,29 90 0,-35-128 0,1-1 0,0-1 0,1 1 0,0-1 0,1-1 0,1 1 0,0-1 0,1-1 0,0 1 0,1-2 0,14 12 0,-17-17-136,0-1-1,0 0 1,1 0-1,-1-1 1,1-1-1,0 1 1,0-1-1,0-1 0,15 2 1,0-1-6690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55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209 208 24575,'17'235'0,"-16"-198"0,-4 37 0,2-68 0,0-1 0,0 0 0,-1 0 0,1 1 0,-1-1 0,-1 0 0,1-1 0,-1 1 0,0 0 0,0-1 0,-5 7 0,1-4 0,-1-1 0,1 0 0,-1 0 0,0 0 0,0-1 0,-1-1 0,1 1 0,-1-1 0,0-1 0,-11 3 0,-3 1 0,0-2 0,-24 2 0,78-12 0,0-1 0,31-10 0,-47 11 0,-1 0 0,0-1 0,0 0 0,0-1 0,-1 0 0,16-13 0,-25 16 0,0-1 0,-1 0 0,0 0 0,0 0 0,0 0 0,-1-1 0,1 1 0,-1-1 0,0 1 0,-1-1 0,0 0 0,1 0 0,-1-8 0,0 4 0,1 1 0,0 0 0,1 0 0,5-14 0,-3 14 0,-1-1 0,-1 1 0,0-1 0,0 0 0,-1 0 0,0-1 0,0-15 0,-4-79 0,0 41 0,2 29 0,-1 10 0,1-1 0,1 1 0,1 0 0,10-45 0,-13 82 0,0 0 0,1 0 0,2 21 0,0 7 0,0 12 0,0-38 0,-1 0 0,0 1 0,-1-1 0,-1 0 0,0 1 0,-1-1 0,-7 24 0,-16 27 0,16-37 0,-21 41 0,18-48 30,-1 0 0,-1-1 0,-31 36 0,39-49-129,-1-1 0,1 0 0,-1 0 0,0 0 0,0-1 0,-1 0 0,1-1 0,-1 0 0,0 0 0,-1 0 0,1-1 0,-1-1 0,1 1 0,-10 0 0,5-2-6727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56.5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24575,'2'1'0,"1"-1"0,0 0 0,-1 1 0,1-1 0,-1 1 0,0 0 0,1 0 0,-1 0 0,0 0 0,1 0 0,-1 0 0,0 1 0,0-1 0,0 1 0,0-1 0,0 1 0,0 0 0,-1 0 0,1 0 0,-1 0 0,1 0 0,1 3 0,3 6 0,-1 1 0,0 0 0,5 17 0,1 1 0,-8-24-227,-1 1-1,0 0 1,-1-1-1,0 1 1,1 14-1,-1-8-6598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2:05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1 24575,'-2'14'0,"0"0"0,0 0 0,-1-1 0,-1 1 0,-1-1 0,-9 22 0,-14 44 0,26-70-85,0-1 0,0-1-1,-1 1 1,-1 0 0,1-1-1,-1 1 1,0-1 0,-1 0-1,0 0 1,0-1 0,0 0-1,-1 1 1,0-2 0,0 1-1,-13 8 1,10-9-6741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2:19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1233 91 24575,'-7'0'0,"1"0"0,0 1 0,0 0 0,0 0 0,0 0 0,0 1 0,1 0 0,-1 0 0,0 0 0,1 1 0,-1 0 0,1 0 0,0 0 0,0 1 0,-8 7 0,10-9 0,-12 8 0,0-1 0,-1-1 0,1 0 0,-1-1 0,-1-1 0,0-1 0,0 0 0,0-1 0,-31 3 0,-14-2 0,-89-5 0,72-1 0,53-1 0,0 0 0,-43-11 0,44 8 0,0 0 0,-49-1 0,32 7 0,6 0 0,-46-5 0,71 3 0,0-1 0,0 0 0,0-1 0,0 0 0,0-1 0,0 0 0,1-1 0,-13-7 0,20 9 0,-1 0 0,1 0 0,0-1 0,-1 1 0,1-1 0,1 1 0,-1-1 0,1 0 0,-4-7 0,-19-25 0,11 21 0,11 11 0,0 1 0,0-1 0,0 1 0,0 0 0,0 0 0,-1 0 0,0 0 0,1 1 0,-1-1 0,0 1 0,0 0 0,0 0 0,-8-2 0,11 5 0,1 0 0,0-1 0,0 1 0,0 0 0,0 0 0,0-1 0,0 1 0,0 0 0,0 0 0,0-1 0,0 1 0,1 0 0,-1-1 0,0 1 0,1 0 0,-1 0 0,0-1 0,1 1 0,-1 0 0,0-1 0,1 1 0,-1-1 0,1 1 0,0-1 0,0 2 0,15 20 0,15 17 0,2-1 0,2-1 0,2-2 0,54 40 0,-80-68 0,1-1 0,1-1 0,-1 0 0,1 0 0,0-1 0,0-1 0,17 2 0,-5 0 0,21 2 0,1-2 0,-1-3 0,80-5 0,-22 1 0,-50 2 0,0-1 0,104-18 0,-149 17 0,0 0 0,0-1 0,-1 0 0,1 0 0,-1-1 0,1 0 0,-1-1 0,10-6 0,-13 6 0,-1 1 0,1 0 0,-1-1 0,0 0 0,0 0 0,-1 0 0,0 0 0,0-1 0,0 1 0,0-1 0,-1 0 0,4-12 0,11-45-1365,-15 50-5461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51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24575,'34'13'0,"-12"-3"0,18 2 0,0-2 0,1-1 0,58 4 0,-38-8 0,88 5 0,19-3-424,239 43 0,-365-43-93,44 6-6309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2:36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81 24575,'214'5'0,"254"38"0,-173-13 0,380-9 0,45-30 0,150 1 0,889 8 0,-1316-17 0,-121 0 0,38 1 0,107 1 0,-389 16 0,91-3 0,-113-6 0,24 0 0,-21 4 0,1-2 0,-1-3 0,60-17 0,-77 17 0,41-15-1365,-71 21-5461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08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2:56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899 310 24575,'1'1'0,"0"-1"0,0 1 0,0-1 0,0 1 0,-1-1 0,1 1 0,0 0 0,0-1 0,-1 1 0,1 0 0,0 0 0,-1-1 0,1 1 0,-1 0 0,1 0 0,-1 0 0,1 0 0,-1 0 0,0 0 0,1 0 0,-1 0 0,0 0 0,0 0 0,0 0 0,0 0 0,0 0 0,0 1 0,3 33 0,-3-30 0,0 2 0,1 1 0,-2-1 0,1 1 0,-1 0 0,0-1 0,0 1 0,-1-1 0,0 0 0,-1 1 0,1-1 0,-8 13 0,7-16 0,0 0 0,-1-1 0,1 1 0,-1-1 0,0 0 0,0 0 0,0 0 0,0 0 0,0 0 0,-1-1 0,1 0 0,-1 0 0,0 0 0,1-1 0,-1 1 0,0-1 0,0 0 0,0-1 0,-7 1 0,-56 2 0,-77-5 0,-53 1 0,186 3 0,-1 0 0,1 1 0,-18 6 0,19-5 0,-1-1 0,0 0 0,-23 3 0,-119 8 0,147-13 0,0 0 0,0 0 0,-1-1 0,1 1 0,0-2 0,-1 1 0,-9-3 0,16 3 0,-1-1 0,0 0 0,0 1 0,1-1 0,-1 0 0,0 0 0,1 0 0,-1 0 0,1-1 0,-1 1 0,1 0 0,0-1 0,0 1 0,-1-1 0,1 1 0,0-1 0,0 1 0,0-1 0,1 0 0,-1 0 0,0 1 0,1-1 0,-1 0 0,1 0 0,-1 0 0,1 0 0,0 0 0,0 0 0,0-2 0,0-53 0,3 0 0,12-70 0,3-60 0,-17 180 0,1 8 0,3 17 0,3 29 0,-10 161 0,5 49 0,-3-255 0,0 0 0,0-1 0,1 1 0,-1-1 0,1 0 0,-1 1 0,1-1 0,0 1 0,0-1 0,-1 0 0,1 1 0,0-1 0,0 0 0,0 0 0,0 0 0,1 0 0,-1 0 0,0 0 0,0 0 0,1 0 0,-1 0 0,0-1 0,1 1 0,-1-1 0,1 1 0,-1-1 0,1 1 0,-1-1 0,1 0 0,-1 1 0,1-1 0,-1 0 0,1 0 0,-1 0 0,1 0 0,-1-1 0,1 1 0,1-1 0,12-1 0,0 0 0,-1-2 0,19-6 0,-4 2 0,108-22 0,145-26 0,-266 53 0,0-1 0,-1 0 0,1-1 0,-1-1 0,0 0 0,-1-1 0,0-1 0,25-17 0,-34 22 0,0 0 0,0 1 0,1 0 0,-1 0 0,1 0 0,0 0 0,0 1 0,7-1 0,-8 1 0,1 0 0,0 0 0,-1-1 0,1 0 0,-1 0 0,7-3 0,-10 3 0,1 1 0,-1-1 0,0 0 0,0 1 0,-1-1 0,1 0 0,0-1 0,-1 1 0,1 0 0,-1 0 0,1-1 0,-1 1 0,0 0 0,0-1 0,0 0 0,-1 1 0,2-6 0,2-21 0,-2-1 0,0 1 0,-6-52 0,1 3 0,2 37 0,0 27 0,0 0 0,1 0 0,0 0 0,2 1 0,2-19 0,-4 32 0,0 0 0,0 0 0,0 0 0,0 0 0,0 0 0,0-1 0,0 1 0,1 0 0,-1 0 0,0 0 0,0 0 0,0 0 0,0-1 0,0 1 0,0 0 0,0 0 0,0 0 0,0 0 0,0 0 0,0 0 0,0-1 0,1 1 0,-1 0 0,0 0 0,0 0 0,0 0 0,0 0 0,0 0 0,0 0 0,0 0 0,1 0 0,-1 0 0,0 0 0,0 0 0,0 0 0,0 0 0,0 0 0,1 0 0,-1 0 0,0 0 0,0 0 0,0 0 0,0 0 0,0 0 0,1 0 0,-1 0 0,0 0 0,0 0 0,0 0 0,0 0 0,0 0 0,1 0 0,-1 0 0,0 0 0,0 0 0,0 0 0,0 1 0,0-1 0,0 0 0,0 0 0,0 0 0,1 0 0,-1 0 0,0 0 0,0 0 0,0 1 0,0-1 0,0 0 0,0 0 0,9 19 0,3 23 0,-8 0 0,-2 0 0,-4 47 0,0-14 0,3-73 0,-1 1 0,0-1 0,0 0 0,0 1 0,0-1 0,0 1 0,-1-1 0,1 0 0,-1 1 0,0-1 0,0 0 0,0 1 0,0-1 0,0 0 0,0 0 0,0 0 0,-1 0 0,1 0 0,-1 0 0,1 0 0,-1 0 0,0-1 0,0 1 0,0-1 0,0 1 0,0-1 0,-4 2 0,-2-1 0,0 0 0,0 0 0,-1-1 0,1-1 0,0 1 0,-16-2 0,13 0 0,-18 0 0,-58 2 0,81-1 0,-1 2 0,1-1 0,0 0 0,-1 1 0,1 0 0,0 1 0,0-1 0,1 1 0,-1 0 0,1 1 0,-7 4 0,8-5 0,0-1 0,-1 1 0,1-1 0,0 0 0,-1 0 0,0 0 0,1-1 0,-1 1 0,0-1 0,0 0 0,-9 0 0,-64-2 0,2 0 0,65 2 0,-1 1 0,-1-1 0,1 1 0,0 1 0,0 0 0,0 1 0,1 1 0,-16 7 0,-1 2 0,-2-1 0,-50 15 0,70-25 0,1-2 0,-1 1 0,1-1 0,-1 0 0,-10-1 0,300-9 0,-237 4 0,0-1 0,-1-2 0,1-2 0,66-26 0,-99 31 0,0 0 0,0-1 0,14-11 0,-18 12 0,1 0 0,-1 1 0,1 0 0,-1 0 0,1 0 0,0 1 0,0 0 0,1 1 0,10-4 0,-10 5 0,-4 1 0,1-1 0,-1 1 0,1-1 0,-1-1 0,0 1 0,1 0 0,6-4 0,-53-1 0,-27 5 0,-195 3 0,248 0 0,1 1 0,0 1 0,0 0 0,-24 11 0,-21 6 0,-17 1-1365,65-18-5461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2:57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24575,'-3'0'0,"-3"0"0,-5 0 0,1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2:57.9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 24575,'-3'0'0,"-3"0"0,-7 0 0,-6 0 0,-6 0 0,-7 0 0,-8 0 0,-7 0 0,-3 0 0,7 0-8191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14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24575,'0'2'0,"1"0"0,-1 0 0,1 0 0,0 0 0,0 0 0,0 0 0,0 0 0,0-1 0,0 1 0,1 0 0,-1-1 0,0 1 0,1-1 0,-1 1 0,1-1 0,0 0 0,-1 0 0,1 0 0,0 0 0,0 0 0,2 1 0,45 18 0,-46-19 0,77 21 0,1-4 0,139 14 0,-165-25 0,-23-2 0,60 19 0,-68-16 0,1-1 0,0-1 0,0-1 0,32 1 0,303-6-1365,-346 0-5461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16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2856 1 24575,'-9'22'0,"1"1"0,1 0 0,1 1 0,1 0 0,-3 38 0,-4 22 0,3-34 0,5-24 0,-1 0 0,-2 0 0,0 0 0,-11 25 0,15-46 0,-1 0 0,1-1 0,-1 1 0,0-1 0,0 0 0,0 0 0,0 0 0,-1 0 0,1-1 0,-1 0 0,0 0 0,0 0 0,-1 0 0,1-1 0,-8 2 0,-6 3 0,0-2 0,0 0 0,-25 2 0,-93 13 0,48-6 0,-118 4 0,184-17 0,-497-3 0,462-3 0,-101-23 0,105 17 0,0 2 0,-69-3 0,47 10 0,-228 5 0,177 14 0,20 0 0,82-12 0,1 0 0,-1-1 0,0-2 0,1 0 0,-1-2 0,0-1 0,-34-5 0,53 5 0,1-1 0,-1-1 0,1 1 0,0-1 0,0 0 0,0 0 0,0 0 0,1-1 0,-1 1 0,1-1 0,0 0 0,-5-7 0,-44-65 0,42 59 0,0 0 0,-17-19 0,20 28 0,0 1 0,0 0 0,-1 0 0,0 1 0,0 0 0,-19-8 0,21 10 0,3 1 0,1 0 0,-1 0 0,1-1 0,0 0 0,0 0 0,1 0 0,-1 0 0,1 0 0,0 0 0,0-1 0,0 1 0,0-1 0,-1-7 0,-3-16 0,6 28 0,0 0 0,0 0 0,0 0 0,0 0 0,0 0 0,0 0 0,1 0 0,-1 0 0,0 0 0,0 0 0,0 0 0,0 0 0,0 0 0,0 0 0,0 0 0,1 0 0,-1 0 0,0 0 0,0 0 0,0 0 0,0 0 0,10 23 0,1-1 0,1 0 0,1-1 0,1 0 0,0-1 0,2 0 0,0-1 0,1-1 0,1-1 0,23 18 0,22 12 0,129 74 0,-174-111 0,1 0 0,0-2 0,0 0 0,1-1 0,0-1 0,0-1 0,1 0 0,-1-2 0,23 1 0,-17-4 0,0 0 0,0-3 0,0 0 0,-1-1 0,1-1 0,45-17 0,-17 2 0,-28 9 0,1 2 0,0 0 0,0 2 0,0 0 0,1 2 0,0 1 0,38 0 0,581 8 37,-360-6-1439,-273 2-5424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16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0 148 24575,'22'-2'0,"-1"0"0,35-9 0,12-1 0,345-30 0,224-28 0,-574 64-682,89 3-1,-137 4-6143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17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0 24575,'8'2'0,"0"-1"0,0 1 0,0 0 0,-1 1 0,1 0 0,-1 0 0,1 1 0,10 7 0,12 5 0,44 18 0,-2 3 0,-1 4 0,71 54 0,-137-92 0,-1 1 0,0-1 0,1 1 0,-1 1 0,-1-1 0,1 0 0,-1 1 0,1-1 0,-1 1 0,-1 0 0,1 0 0,-1 1 0,0-1 0,0 0 0,0 1 0,-1-1 0,0 1 0,0 0 0,0-1 0,-1 1 0,0 0 0,0-1 0,-1 7 0,0-4 0,-1 1 0,0 0 0,-1-1 0,0 0 0,0 1 0,-1-1 0,0 0 0,0-1 0,-1 1 0,0-1 0,0 0 0,-1 0 0,0-1 0,-8 8 0,-20 13-91,0-1 0,-1-2 0,-2-1 0,0-2 0,-1-2 0,-1-1 0,-1-3 0,0 0 0,-1-3 0,-1-1 0,1-3 0,-2-1 0,1-2 0,-69 0 0,91-6-6735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2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232 118 24575,'0'-6'0,"-1"0"0,0 0 0,0 0 0,0 0 0,0 1 0,-1-1 0,0 1 0,-1-1 0,1 1 0,-1 0 0,0-1 0,0 1 0,0 1 0,-1-1 0,0 0 0,0 1 0,-8-7 0,10 9 0,0 0 0,-1 1 0,1-1 0,-1 1 0,1 0 0,-1 0 0,0 0 0,1 0 0,-1 0 0,0 0 0,0 1 0,1-1 0,-1 1 0,0 0 0,0 0 0,0 0 0,0 0 0,0 1 0,1-1 0,-1 1 0,0-1 0,0 1 0,1 0 0,-1 0 0,0 0 0,1 1 0,-1-1 0,1 0 0,0 1 0,-1 0 0,1 0 0,0-1 0,0 1 0,0 1 0,0-1 0,0 0 0,1 0 0,-3 4 0,-7 9 0,1 1 0,0 0 0,1 0 0,1 1 0,0 0 0,1 1 0,1 0 0,-4 22 0,9-33 0,0-1 0,0 1 0,1-1 0,0 1 0,0 0 0,0-1 0,1 1 0,0 0 0,1-1 0,-1 1 0,5 10 0,-4-13 0,1 0 0,-1 1 0,1-1 0,0 0 0,0-1 0,1 1 0,-1-1 0,1 1 0,0-1 0,0 0 0,0 0 0,0-1 0,0 1 0,0-1 0,1 0 0,-1 0 0,10 2 0,-10-3 0,0-1 0,0 1 0,0-1 0,0 0 0,0 0 0,0 0 0,0-1 0,0 0 0,0 0 0,-1 0 0,1 0 0,0 0 0,0-1 0,0 1 0,-1-1 0,1 0 0,-1 0 0,0-1 0,6-4 0,9-8 0,-1-1 0,20-24 0,-14 15 0,-15 17 0,-1 1 0,-1-1 0,0-1 0,0 1 0,0-1 0,-1 0 0,-1-1 0,1 1 0,-2-1 0,1 0 0,-1 0 0,2-13 0,-15 50-1365,7-16-5461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00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24575,'-32'8'0,"25"-2"0,24-4 0,266 15 0,-124 0 126,-54-4-1617,-89-11-5335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24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24575,'-2'79'0,"4"88"0,-1-163 0,0 1 0,0-1 0,0 0 0,1 0 0,-1 0 0,1 1 0,0-1 0,0-1 0,1 1 0,-1 0 0,1-1 0,0 1 0,0-1 0,0 0 0,0 0 0,1 0 0,-1 0 0,1-1 0,0 1 0,-1-1 0,1 0 0,0 0 0,1 0 0,-1-1 0,8 3 0,0-1 0,0 0 0,0 0 0,1-1 0,0-1 0,-1 0 0,1-1 0,24-3 0,-6-3-273,-1-2 0,0-1 0,0-2 0,36-18 0,-51 22-6553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49.1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24575,'1'3'0,"-1"-1"0,1 1 0,0-1 0,0 1 0,0-1 0,0 0 0,0 0 0,1 1 0,-1-1 0,1 0 0,-1 0 0,1 0 0,0 0 0,3 2 0,32 26 0,-32-26 0,12 5 0,-1-1 0,2 0 0,-1-1 0,1-1 0,0-1 0,1-1 0,33 4 0,-22-2 0,101 11 0,0-5 0,171-8 0,-239-4 0,525 31 0,-352-9 0,-191-21 0,0-1 0,0-3 0,56-10 0,-72 6 0,-1-2 0,0-1 0,-1-1 0,0-1 0,0-2 0,-2 0 0,32-24 0,37-19-1365,-81 50-5461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0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24575,'2'3'0,"0"1"0,0 0 0,0-1 0,1 1 0,-1-1 0,1 0 0,0 0 0,0 0 0,0 0 0,0 0 0,0-1 0,1 1 0,-1-1 0,8 4 0,1 1 0,14 11 0,0-2 0,2-2 0,0 0 0,47 16 0,126 27 0,-169-49 0,94 20 0,1-6 0,225 10 0,263-32 0,-481-3 0,-19-3 0,-1-6 0,200-46 0,-213 35 0,571-116 0,-649 135-116,-8 3-9,-1-1 0,0-1 0,1-1 0,-1 1 1,0-2-1,-1 0 0,1-1 0,-1 0 0,14-10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1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24575,'130'-3'0,"-38"1"0,112 10 0,-193-6 0,0 0 0,0 0 0,0 1 0,0 1 0,-1-1 0,0 2 0,0 0 0,0 0 0,0 0 0,-1 2 0,9 6 0,-15-11 0,0 1 0,0-1 0,-1 1 0,1 0 0,-1 0 0,0 0 0,0 0 0,0 0 0,0 0 0,0 0 0,-1 1 0,1-1 0,-1 1 0,0-1 0,0 1 0,-1-1 0,1 1 0,0 0 0,-1-1 0,0 1 0,0 0 0,0-1 0,-1 1 0,1 0 0,-1-1 0,0 1 0,0 0 0,0-1 0,0 1 0,-1-1 0,1 0 0,-1 0 0,0 1 0,0-1 0,0 0 0,-5 4 0,0 1 0,0 0 0,-1 0 0,0-1 0,-1 0 0,1-1 0,-1 0 0,-1 0 0,1-1 0,-20 8 0,-13 2 0,-49 11 0,9-2 0,26-4-1365,46-15-5461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2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168 117 24575,'-1'-6'0,"0"0"0,0 0 0,-1 0 0,0 0 0,0 0 0,-1 1 0,1-1 0,-1 1 0,0 0 0,-1 0 0,1 0 0,-1 0 0,0 0 0,-9-7 0,11 9 0,0 1 0,0 0 0,-1 0 0,1 0 0,-1 0 0,1 0 0,-1 0 0,0 1 0,1-1 0,-1 1 0,0 0 0,0 0 0,0 0 0,0 0 0,0 0 0,0 1 0,0-1 0,0 1 0,-1 0 0,1 0 0,0 0 0,0 0 0,0 1 0,0-1 0,0 1 0,0 0 0,0 0 0,0 0 0,0 0 0,-4 3 0,4-2 0,1 1 0,-1-1 0,1 1 0,0 0 0,0 0 0,0 0 0,0 0 0,1 0 0,-1 0 0,1 0 0,0 1 0,0-1 0,0 1 0,0-1 0,1 1 0,-1-1 0,1 5 0,2 70 0,0-44 0,-1-27 0,0 0 0,0 0 0,1-1 0,0 1 0,0 0 0,1-1 0,0 0 0,0 1 0,0-1 0,1 0 0,0-1 0,0 1 0,1-1 0,8 9 0,-10-11 0,1 1 0,-1-1 0,1 1 0,0-1 0,0 0 0,0-1 0,1 1 0,-1-1 0,1 0 0,-1 0 0,1 0 0,0-1 0,0 1 0,-1-1 0,1 0 0,0-1 0,0 1 0,0-1 0,0 0 0,0 0 0,6-1 0,-6-1 0,-1 1 0,0-1 0,-1 0 0,1-1 0,0 1 0,-1-1 0,1 1 0,-1-1 0,0 0 0,1 0 0,-1 0 0,-1-1 0,1 1 0,-1-1 0,1 0 0,-1 1 0,0-1 0,0 0 0,-1 0 0,1 0 0,-1-1 0,0 1 0,0 0 0,1-7 0,1-13 0,-1 1 0,0-1 0,-3-29 0,0 33 0,0 79 0,0-33 0,0-1 0,2 0 0,0 1 0,2-1 0,1 0 0,11 40 0,-13-60-45,-1 0-1,1 0 1,0 0-1,0 0 1,1 0-1,-1-1 1,1 1-1,0-1 1,0 0-1,1 0 1,-1 0-1,1 0 1,0 0-1,0-1 1,0 0-1,1 0 1,-1 0-1,1 0 1,-1-1-1,1 1 1,0-1-1,0-1 1,0 1-1,0-1 1,0 1-1,1-2 0,-1 1 1,0 0-1,10-1 1,-1 0-6781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4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24575,'0'-2'0,"0"1"0,0-1 0,0 1 0,1 0 0,-1-1 0,1 1 0,-1-1 0,1 1 0,-1 0 0,1 0 0,0-1 0,0 1 0,-1 0 0,1 0 0,0 0 0,0 0 0,0 0 0,0 0 0,0 0 0,1 0 0,-1 1 0,0-1 0,0 0 0,1 0 0,-1 1 0,0-1 0,3 0 0,0 0 0,0 0 0,0 0 0,0 1 0,1-1 0,-1 1 0,0 0 0,1 0 0,-1 0 0,8 2 0,-10-2 0,1 1 0,-1-1 0,0 1 0,1 0 0,-1-1 0,0 1 0,0 0 0,0 1 0,0-1 0,1 0 0,-2 0 0,1 1 0,0 0 0,0-1 0,0 1 0,1 2 0,-2-2 0,-1-1 0,1 1 0,-1-1 0,1 0 0,-1 1 0,0-1 0,0 1 0,0-1 0,0 1 0,0-1 0,0 1 0,0-1 0,-1 1 0,1-1 0,0 1 0,-1-1 0,0 1 0,1-1 0,-1 0 0,1 1 0,-1-1 0,0 0 0,0 0 0,0 0 0,0 1 0,0-1 0,0 0 0,0 0 0,-2 1 0,0 1 0,0-1 0,1 1 0,-1-1 0,1 1 0,0 0 0,0 0 0,0 0 0,0 0 0,0 0 0,1 1 0,-1-1 0,0 5 0,2-7 0,0 1 0,0-1 0,1 1 0,-1-1 0,1 1 0,-1-1 0,1 1 0,0-1 0,0 1 0,-1-1 0,1 0 0,0 0 0,0 1 0,0-1 0,0 0 0,0 0 0,1 0 0,-1 0 0,0 0 0,0 0 0,1 0 0,-1-1 0,1 1 0,-1 0 0,1-1 0,-1 1 0,1-1 0,-1 0 0,1 1 0,-1-1 0,2 0 0,17 5 44,-1-1 0,33 2 0,26 5-1541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4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0 24575,'-3'0'0,"0"0"0,1 1 0,-1-1 0,0 1 0,1-1 0,-1 1 0,0 0 0,1 0 0,-1 0 0,1 0 0,-1 1 0,1-1 0,0 0 0,0 1 0,-1 0 0,1 0 0,0 0 0,1 0 0,-1 0 0,0 0 0,0 0 0,1 0 0,-1 1 0,1-1 0,0 0 0,0 1 0,0-1 0,0 1 0,0 0 0,0-1 0,1 1 0,-1 3 0,-1 11 0,0-1 0,1 1 0,1 0 0,2 19 0,-1-12 0,-1-12 0,-1-2 0,2-1 0,-1 0 0,1 0 0,0 0 0,5 17 0,-5-23 0,1-1 0,-1 1 0,1 0 0,-1-1 0,1 1 0,0-1 0,0 0 0,0 0 0,0 1 0,0-1 0,1-1 0,-1 1 0,0 0 0,1 0 0,0-1 0,-1 0 0,1 1 0,0-1 0,0 0 0,-1 0 0,1-1 0,4 2 0,9 2-1365,-1-1-5461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5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24575,'6'9'0,"0"-1"0,-1 1 0,1 1 0,-2-1 0,1 1 0,-1 0 0,-1 0 0,0 0 0,0 0 0,1 19 0,11 27 0,-6-32-119,-3-8 203,0-1-1,5 31 1,-10-43-149,0-1 0,-1 1 0,1 0 0,-1 0 0,0 0-1,0 0 1,0 0 0,-1 0 0,1 0 0,-1-1 0,1 1 0,-1 0 0,0 0 0,0 0 0,0-1 0,0 1 0,-1-1-1,1 1 1,-1-1 0,1 1 0,-1-1 0,-3 3 0,-5 3-6761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5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6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24575,'8'1'0,"-1"1"0,1-1 0,0 1 0,-1 1 0,0-1 0,0 1 0,0 0 0,0 1 0,0 0 0,0 0 0,-1 0 0,0 1 0,0 0 0,0 0 0,-1 1 0,7 7 0,9 12 0,-1 0 0,24 41 0,-36-54-227,-1 0-1,0 0 1,-1 1-1,0 0 1,6 23-1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04.0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24575,'30'12'0,"61"-5"0,121-8 0,-82-1 0,294 2 49,1733-13-678,126 7 1274,-1271 9-710,-979-2 65,1 2 0,40 10 0,-42-7 0,0-1 0,52 1 0,-50-6-195,-1 1 0,1 2 0,-1 1 0,0 2 0,0 2 0,33 11 0,-55-16-6631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6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19 241 24575,'-2'-2'0,"1"0"0,-1 0 0,0-1 0,1 1 0,-1 0 0,1-1 0,0 1 0,0-1 0,0 0 0,0 1 0,0-1 0,0 0 0,1 1 0,-1-1 0,1 0 0,0 0 0,0 0 0,0 1 0,0-1 0,0 0 0,1 0 0,-1 0 0,1 1 0,0-1 0,1-3 0,0 2 0,-1 0 0,1 0 0,0 1 0,1-1 0,-1 1 0,1-1 0,-1 1 0,1 0 0,0 0 0,0 0 0,0 0 0,1 0 0,-1 1 0,1-1 0,5-2 0,-6 4-29,14-6 80,-1-1 0,24-15 0,-36 20-158,0 0 1,0 0 0,0-1-1,0 1 1,-1-1 0,0 0-1,1 0 1,-1 0 0,-1 0-1,1 0 1,-1-1 0,1 1-1,2-10 1,-2 0-6720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7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24575,'0'33'0,"0"-1"0,-2 1 0,-2-1 0,0 0 0,-3 0 0,-10 35 0,-1-37-1365,12-22-5461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7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24575,'106'-1'0,"114"3"0,-203 0-1365,-2 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8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327 0 24575,'-7'0'0,"1"0"0,-1 1 0,0-1 0,1 1 0,-1 1 0,1-1 0,-1 1 0,1 0 0,0 1 0,0 0 0,0-1 0,0 2 0,0-1 0,1 1 0,-1 0 0,1 0 0,0 0 0,1 1 0,-1 0 0,1 0 0,-1 0 0,2 0 0,-7 11 0,-14 22 17,2 0 0,2 2 1,1 0-1,2 1 0,2 1 0,-18 79 0,20-47-388,2 0-1,4 1 1,2 92 0,6-151-6455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9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4 322 24575,'-1'-58'0,"-1"36"0,1 0 0,1 1 0,2-1 0,0 0 0,5-24 0,-2 34 0,0 1 0,1 1 0,0-1 0,0 1 0,10-12 0,5-9 0,-20 31 0,-1 0 0,0 0 0,0 0 0,0 0 0,0 0 0,0 0 0,0-1 0,0 1 0,0 0 0,0 0 0,0 0 0,1 0 0,-1 0 0,0 0 0,0 0 0,0 0 0,0 0 0,0 0 0,0 0 0,1 0 0,-1 0 0,0 0 0,0 0 0,0 0 0,0 0 0,0 0 0,0 0 0,1 0 0,-1 0 0,0 0 0,0 0 0,0 0 0,0 0 0,0 0 0,0 0 0,1 0 0,-1 0 0,0 0 0,0 0 0,0 0 0,0 0 0,0 1 0,0-1 0,0 0 0,0 0 0,0 0 0,1 0 0,-1 0 0,0 0 0,0 0 0,0 0 0,0 1 0,0-1 0,0 0 0,0 0 0,0 0 0,0 0 0,0 1 0,6 14 0,4 27 0,-8-32 0,28 166 0,-13-66 0,1-30-1365,-16-66-5461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59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24575,'3'0'0,"4"0"0,3 0 0,2 0 0,6 0 0,2 0 0,3 0 0,0 0 0,3 0 0,1 0 0,0 0 0,0 0 0,1 0 0,2 0 0,-2 0 0,-3 0 0,-2 0 0,-6 0-8191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00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300 137 24575,'6'-42'0,"-4"36"0,0-1 0,-1 0 0,0 0 0,-1 1 0,1-1 0,-2-9 0,1 14 0,0 0 0,-1 1 0,1-1 0,-1 0 0,0 1 0,1-1 0,-1 1 0,0-1 0,0 1 0,0 0 0,0-1 0,0 1 0,-1 0 0,1 0 0,0-1 0,0 1 0,-1 0 0,1 0 0,-1 0 0,1 1 0,-1-1 0,1 0 0,-1 1 0,1-1 0,-1 1 0,0-1 0,1 1 0,-1 0 0,0-1 0,-1 1 0,-28-3 0,1 1 0,-1 2 0,1 1 0,-50 7 0,77-7 0,0-1 0,0 1 0,-1 0 0,1 0 0,0 0 0,0 0 0,0 1 0,0-1 0,0 1 0,0 0 0,1-1 0,-1 1 0,1 1 0,-1-1 0,1 0 0,-1 1 0,1-1 0,0 1 0,0-1 0,1 1 0,-1 0 0,0 0 0,1 0 0,0 0 0,0 0 0,-2 6 0,1 4 0,0 1 0,1-1 0,1 1 0,0 0 0,3 17 0,-1 10 0,-2-34 0,0-1 0,1 1 0,-1 0 0,1-1 0,1 1 0,-1-1 0,1 1 0,0-1 0,1 0 0,-1 1 0,1-1 0,1 0 0,-1-1 0,1 1 0,8 8 0,-7-9 0,1 0 0,0 0 0,0-1 0,0 0 0,1-1 0,0 1 0,0-1 0,-1-1 0,2 1 0,-1-1 0,0 0 0,0-1 0,1 0 0,7 1 0,5 0 0,1-1 0,-1-1 0,30-3 0,-42 2 0,0 0 0,-1-1 0,1 0 0,-1 0 0,0 0 0,1-1 0,-1 0 0,0-1 0,-1 0 0,1 0 0,-1 0 0,8-7 0,-11 7 0,0 1 0,-1-1 0,0 0 0,0 1 0,0-1 0,0 0 0,-1 0 0,1-1 0,-1 1 0,0 0 0,0 0 0,-1 0 0,1-1 0,-1-7 0,-5-68 0,3 61 0,2 12 0,0 0 0,-1 0 0,-1-1 0,1 1 0,-1 1 0,0-1 0,-1 0 0,1 0 0,-7-9 0,4 17 0,2 12 0,0 14 0,1 10 0,2 0 0,2 0 0,7 40 0,-6-62 0,0 0 0,1 0 0,1 0 0,0 0 0,1-1 0,1 0 0,0 0 0,1-1 0,1 1 0,9 11 0,-17-24-31,-1 0-1,1 0 0,0-1 0,-1 1 1,1 0-1,0 0 0,-1-1 0,1 1 0,0-1 1,0 1-1,-1 0 0,1-1 0,0 1 1,0-1-1,0 0 0,0 1 0,0-1 1,0 0-1,0 0 0,0 1 0,0-1 1,0 0-1,0 0 0,0 0 0,0 0 1,0 0-1,0 0 0,0 0 0,0-1 1,0 1-1,-1 0 0,1-1 0,0 1 1,0 0-1,0-1 0,0 1 0,0-1 1,0 1-1,-1-1 0,1 0 0,0 1 1,0-2-1,9-7-6794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05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35 24575,'-49'-28'0,"45"27"0,-1-1 0,0 1 0,1 0 0,-1 0 0,0 1 0,0-1 0,0 1 0,0 0 0,1 1 0,-1-1 0,0 1 0,0 0 0,-5 1 0,8 0 0,0-1 0,0 0 0,0 1 0,0-1 0,0 1 0,0 0 0,1 0 0,-1 0 0,0 0 0,1 0 0,0 0 0,-1 0 0,1 0 0,0 0 0,0 1 0,0-1 0,0 0 0,1 1 0,-1-1 0,1 1 0,-1-1 0,1 1 0,0-1 0,0 1 0,0-1 0,1 4 0,-1 4 0,1 1 0,0-1 0,1 0 0,0 1 0,1-1 0,0 0 0,0-1 0,8 15 0,-10-20 0,14 42 0,-13-37 0,0-1 0,1 0 0,0 0 0,0-1 0,1 1 0,5 8 0,-7-13 0,0-1 0,1 1 0,-1-1 0,1 0 0,-1 1 0,1-1 0,0-1 0,0 1 0,0 0 0,0-1 0,0 1 0,1-1 0,-1 0 0,0 0 0,0 0 0,1 0 0,-1-1 0,1 0 0,4 1 0,8-1-1365,-1 0-5461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06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24575,'0'-2'0,"0"1"0,0-1 0,0 0 0,0 0 0,1 0 0,-1 1 0,0-1 0,1 0 0,-1 0 0,1 1 0,0-1 0,-1 0 0,1 1 0,0-1 0,0 0 0,0 1 0,0 0 0,0-1 0,0 1 0,1 0 0,-1-1 0,1 1 0,-1 0 0,0 0 0,1 0 0,0 0 0,-1 0 0,1 0 0,3-1 0,-3 2 0,1 0 0,-1 0 0,0 0 0,1 0 0,-1 0 0,1 0 0,-1 0 0,0 1 0,1-1 0,-1 1 0,0 0 0,1 0 0,-1 0 0,0 0 0,0 0 0,0 0 0,0 0 0,0 1 0,0-1 0,0 1 0,0 0 0,2 3 0,-2-3 0,0 0 0,-1 0 0,1 0 0,-1 0 0,0 0 0,0 1 0,1-1 0,-2 0 0,1 1 0,0-1 0,0 1 0,-1-1 0,1 1 0,-1-1 0,0 1 0,0 0 0,0-1 0,0 1 0,0-1 0,0 1 0,-1-1 0,-1 5 0,-1 2 0,-1-1 0,0 1 0,0-1 0,-10 14 0,11-18 0,2-3 0,1-1 0,0 1 0,0-1 0,-1 1 0,1-1 0,0 1 0,0-1 0,0 1 0,-1-1 0,1 1 0,0-1 0,0 1 0,0-1 0,0 1 0,0-1 0,0 1 0,0-1 0,0 1 0,0-1 0,1 1 0,-1-1 0,0 1 0,0-1 0,0 1 0,1-1 0,-1 1 0,0-1 0,0 1 0,1-1 0,-1 1 0,0-1 0,1 0 0,-1 1 0,0-1 0,1 0 0,-1 1 0,1-1 0,-1 0 0,1 0 0,-1 1 0,1-1 0,-1 0 0,1 0 0,-1 0 0,1 1 0,-1-1 0,1 0 0,-1 0 0,1 0 0,-1 0 0,1 0 0,-1 0 0,1 0 0,0-1 0,40 3 0,-31-2 0,24 5-1365,-19-2-5461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06.6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24575,'0'-1'0,"1"0"0,-1 0 0,1 0 0,0 0 0,-1 0 0,1 0 0,0 0 0,0 1 0,0-1 0,-1 0 0,1 0 0,0 1 0,0-1 0,0 1 0,0-1 0,0 1 0,0-1 0,0 1 0,1 0 0,-1-1 0,0 1 0,0 0 0,0 0 0,0 0 0,0 0 0,0 0 0,1 0 0,1 0 0,35 1 0,-32 0 0,0 0 0,0 0 0,0 1 0,0 0 0,0 0 0,-1 0 0,1 1 0,0-1 0,-1 2 0,0-1 0,0 0 0,0 1 0,0 0 0,0 0 0,-1 0 0,0 1 0,0 0 0,4 5 0,-4-3 0,0 1 0,0 0 0,-1 1 0,0-1 0,0 1 0,-1-1 0,0 1 0,-1 0 0,0 0 0,0-1 0,-1 19 0,0-17 0,0 0 0,-1 0 0,0 0 0,0 0 0,-1 0 0,0 0 0,-1-1 0,0 1 0,0-1 0,-1 1 0,-1-1 0,1 0 0,-2-1 0,-10 15 0,-33 38-1365,40-51-5461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05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24575,'0'3'0,"0"0"0,1 0 0,-1 0 0,1-1 0,0 1 0,0 0 0,0-1 0,0 1 0,0 0 0,0-1 0,1 1 0,-1-1 0,1 0 0,0 1 0,0-1 0,0 0 0,0 0 0,0 0 0,0-1 0,0 1 0,1 0 0,-1-1 0,1 1 0,-1-1 0,1 0 0,-1 0 0,1 0 0,0 0 0,0 0 0,-1-1 0,6 1 0,10 2 0,1-1 0,-1-1 0,34-2 0,-33 1 0,7-1-117,-8 0-133,1 1 1,-1 0-1,1 2 1,29 5-1,-37-4-6576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07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24575,'2'0'0,"0"1"0,0 0 0,0 0 0,-1 0 0,1 0 0,0 0 0,-1 0 0,1 0 0,-1 1 0,0-1 0,1 1 0,-1-1 0,0 1 0,2 2 0,20 31 0,-18-28 0,51 80 0,88 186 0,-130-240 0,-1 0 0,-2 1 0,-2 0 0,0 1 0,-3 0 0,-1 0 0,-1 0 0,-2 1 0,-4 55 0,-1-68 14,-1 0-1,-1-1 0,0 0 0,-2 0 1,-1 0-1,-1-1 0,0 0 1,-14 21-1,14-27-148,-1 0 0,-1 0 0,-1-2 0,0 1 0,0-1 0,-1-1 0,-1 0 0,0-1 0,-1-1 0,-29 17 0,35-23-6691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24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396 21 24575,'-9'-4'0,"-1"0"0,0 1 0,0 1 0,0-1 0,0 1 0,0 1 0,-13-1 0,-80 4 0,46 1 0,43-3 0,9-1 0,-1 1 0,0 0 0,0 0 0,1 1 0,-1 0 0,1 0 0,-1 0 0,-5 3 0,9-3 0,0 0 0,0 0 0,1 1 0,-1-1 0,0 1 0,1 0 0,0-1 0,-1 1 0,1 0 0,0 0 0,0 0 0,0 0 0,0 0 0,0 0 0,0 0 0,1 0 0,-1 0 0,1 1 0,-1-1 0,1 0 0,0 0 0,0 0 0,0 1 0,0 2 0,0 4 0,0 0 0,1 0 0,0 0 0,0 0 0,1 0 0,0 0 0,1 0 0,0 0 0,0-1 0,1 1 0,0-1 0,0 0 0,1 0 0,0-1 0,0 1 0,1-1 0,0 0 0,0-1 0,1 1 0,9 6 0,10 5 0,1-1 0,0-2 0,1 0 0,46 15 0,-29-11 0,-41-18 0,0 1 0,0 0 0,0 0 0,0 0 0,0 1 0,-1-1 0,1 1 0,-1 0 0,0 0 0,1 0 0,-1 0 0,-1 1 0,1-1 0,0 1 0,-1 0 0,0 0 0,0 0 0,0 0 0,1 4 0,0 4 0,-1 0 0,-1-1 0,0 1 0,0 0 0,-3 20 0,1-5 0,0-9 0,0-1 0,-2 1 0,0-1 0,-1 0 0,-12 32 0,-43 78 0,41-91 0,14-29 0,-1-1 0,1 1 0,-1-1 0,0-1 0,0 1 0,-1-1 0,0 0 0,0 0 0,0 0 0,-1-1 0,1 0 0,-1 0 0,0-1 0,0 0 0,0 0 0,-1-1 0,1 0 0,0 0 0,-1 0 0,0-1 0,1 0 0,-1-1 0,0 0 0,1 0 0,-1-1 0,0 0 0,1 0 0,-11-3 0,13 3 0,1-1 0,0 0 0,0 0 0,0 0 0,0 0 0,1-1 0,-1 1 0,1-1 0,-1 0 0,1 0 0,0 0 0,0 0 0,0-1 0,1 1 0,-4-7 0,-2-5 0,0-1 0,-9-27 0,4 11 0,8 14 0,1 0 0,1 0 0,1 0 0,0 0 0,1 0 0,1 0 0,1 0 0,4-24 0,-4 39 0,-1-1 0,1 1 0,0-1 0,0 1 0,1-1 0,-1 1 0,1 0 0,0 0 0,0 0 0,0 0 0,0 0 0,0 0 0,0 1 0,1-1 0,0 1 0,-1-1 0,6-2 0,6-4 0,0 0 0,25-10 0,-6 3 0,-17 8-1365,-1 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25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0 137 24575,'46'-59'0,"-39"48"0,1 0 0,1 0 0,0 0 0,0 1 0,13-11 0,-21 21 0,-1 0 0,0 0 0,1-1 0,-1 1 0,0 0 0,0 0 0,1 0 0,-1-1 0,0 1 0,1 0 0,-1 0 0,1 0 0,-1 0 0,0 0 0,1-1 0,-1 1 0,0 0 0,1 0 0,-1 0 0,1 0 0,-1 0 0,0 0 0,1 0 0,-1 1 0,1-1 0,-1 0 0,0 0 0,1 0 0,-1 0 0,0 0 0,1 1 0,-1-1 0,0 0 0,1 0 0,-1 0 0,0 1 0,1-1 0,6 19 0,-5 28 0,-2-42 0,-2 70 0,2 63 0,3-125-1365,0-2-5461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25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24575,'3'0'0,"4"0"0,5 0 0,5 0 0,4 0 0,4 0 0,1 0 0,1 0 0,2 0 0,2 0 0,-3-3 0,-2-1 0,-1 1 0,-1 0 0,-2 1 0,-3 0 0,-4-1 0,-4-1-8191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28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24575,'-1'34'0,"-3"0"0,-8 38 0,6-36 0,-5 64 0,11-66 0,2 97 0,-2-130-72,0 0 1,0 0-1,0 0 0,0 0 0,1 0 0,-1 0 0,0 0 0,1 0 1,-1 0-1,0 0 0,1 0 0,0 0 0,-1 0 0,1 0 0,-1 0 1,1 0-1,0 0 0,1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3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24575,'6'2'0,"1"0"0,-1 0 0,0 0 0,1 1 0,-1 0 0,0 0 0,-1 1 0,1-1 0,-1 1 0,7 6 0,8 5 0,966 606 0,-912-578 0,-3 2 0,-2 4 0,-2 3 0,74 73 0,-110-86-1365,-24-31-5461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14 603 24575,'-1'0'0,"1"0"0,-1 0 0,0 0 0,1 0 0,-1 0 0,1-1 0,-1 1 0,0 0 0,1-1 0,-1 1 0,1 0 0,-1-1 0,1 1 0,-1 0 0,1-1 0,-1 1 0,1-1 0,-1 1 0,1-1 0,0 1 0,-1-1 0,1 0 0,0 1 0,0-1 0,-1 1 0,1-1 0,0 0 0,0 1 0,0-1 0,0 0 0,-1 1 0,1-1 0,0 0 0,0 1 0,0-1 0,1 0 0,-1 1 0,0-1 0,0 1 0,0-1 0,0 0 0,1 1 0,-1-1 0,0 1 0,0-1 0,1 0 0,-1 1 0,1-1 0,17-32 0,8 9 0,3 0 0,0 2 0,1 1 0,0 2 0,64-30 0,-29 15 0,-50 26 0,402-237 0,-411 241-97,0 0-1,1 0 1,-1-1-1,-1 1 1,1-1-1,-1-1 1,0 1-1,0-1 1,0 0-1,-1 0 1,0 0-1,0-1 0,4-9 1,-5 1-6729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4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511 236 24575,'-20'-19'0,"-1"1"0,0 0 0,-1 2 0,-1 1 0,0 1 0,-41-19 0,48 26 0,1 1 0,-1 1 0,0 1 0,0 0 0,-1 1 0,1 0 0,-1 1 0,1 2 0,-1-1 0,0 2 0,1 0 0,-20 4 0,32-4 0,-1 0 0,1 1 0,0-1 0,0 1 0,0 0 0,0 0 0,0 1 0,1-1 0,-1 1 0,1 0 0,-1 0 0,1 0 0,0 0 0,0 0 0,0 1 0,1 0 0,-1-1 0,1 1 0,0 0 0,0 0 0,0 0 0,1 0 0,-1 0 0,1 1 0,0-1 0,-1 6 0,-1 12 0,1 1 0,1 0 0,1 0 0,3 23 0,-1-1 0,-2-31 0,0-1 0,1 1 0,1-1 0,0 1 0,1-1 0,1 0 0,0 0 0,9 20 0,-10-28 0,0 1 0,1-1 0,0 1 0,-1-1 0,2 0 0,-1-1 0,1 1 0,-1-1 0,1 0 0,0 0 0,1 0 0,-1-1 0,1 0 0,-1 0 0,1 0 0,0-1 0,0 1 0,0-1 0,0-1 0,9 2 0,1 0 0,0-1 0,0 0 0,0-1 0,1-1 0,-1 0 0,20-4 0,-29 3 0,1-1 0,-1-1 0,0 1 0,-1-1 0,1 0 0,0-1 0,-1 0 0,0 0 0,0 0 0,0-1 0,0 0 0,-1 0 0,1 0 0,-1 0 0,-1-1 0,5-7 0,6-10 0,0-2 0,-2 0 0,-1 0 0,-1-1 0,-1-1 0,9-36 0,-10 20 0,-1 1 0,-2-1 0,0-64 0,-6 101 0,1 4 0,-1-1 0,0 1 0,0-1 0,0 0 0,0 1 0,0-1 0,-1 1 0,1-1 0,-1 0 0,0 1 0,0 0 0,0-1 0,-2-3 0,3 6 0,-1 0 0,0 0 0,1 0 0,-1 0 0,1 0 0,-1 1 0,1-1 0,-1 0 0,1 0 0,-1 1 0,1-1 0,-1 0 0,1 1 0,-1-1 0,1 1 0,-1-1 0,1 1 0,0-1 0,-1 1 0,1-1 0,0 1 0,-1-1 0,1 1 0,0-1 0,0 1 0,-1-1 0,1 1 0,0 0 0,-10 20 0,9-20 0,-5 12 0,0-1 0,1 1 0,0-1 0,1 1 0,1 1 0,0-1 0,1 0 0,0 1 0,0 17 0,1 132 0,4 134 0,-3-293 0,1-1 0,-1 1 0,1-1 0,-1 1 0,1-1 0,0 1 0,0-1 0,0 0 0,1 0 0,-1 1 0,1-1 0,0 0 0,0 0 0,0 0 0,0-1 0,0 1 0,1-1 0,-1 1 0,1-1 0,-1 0 0,1 1 0,0-1 0,0-1 0,0 1 0,0 0 0,1-1 0,-1 0 0,6 2 0,-4-2 0,0 0 0,1-1 0,-1 1 0,0-1 0,1 0 0,-1-1 0,0 1 0,1-1 0,-1 0 0,0-1 0,0 1 0,0-1 0,0 0 0,0 0 0,0-1 0,0 1 0,-1-1 0,6-4 0,48-46-1365,-29 23-5461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6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0 24575,'-1'17'0,"0"-1"0,0 1 0,-2-1 0,0 1 0,-1-1 0,0 0 0,-2-1 0,1 1 0,-2-1 0,0 0 0,-1 0 0,-1-1 0,0 0 0,-21 24 0,24-33 0,-1-1 0,1 0 0,0 0 0,-1-1 0,0 0 0,0 0 0,-14 4 0,18-6 0,-1 0 0,1 0 0,0 0 0,-1-1 0,1 1 0,-1-1 0,1 0 0,-1 0 0,1 0 0,-1 0 0,1 0 0,-1-1 0,1 0 0,0 1 0,-1-1 0,1-1 0,0 1 0,-6-3 0,7 2 4,1 0-1,-1 0 1,1 0-1,0 0 0,0 0 1,0-1-1,0 1 1,0 0-1,0-1 0,0 1 1,1 0-1,-1-1 1,1 1-1,0-1 1,0-2-1,2-43-329,-1 30-768,0 4-5732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6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07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24575,'1246'0'0,"-1036"-17"0,0 1 0,769 17 0,-885-16-1365,-82 14-5461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22 364 24575,'5'-2'0,"0"-1"0,0 1 0,0-1 0,0 0 0,-1 0 0,1-1 0,-1 1 0,0-1 0,0 0 0,0 0 0,4-6 0,1 1 0,0-2 0,0 0 0,-1-1 0,0 0 0,-1 0 0,0-1 0,0 0 0,-2 0 0,0 0 0,0-1 0,-1 0 0,-1 0 0,0 0 0,-1 0 0,-1 0 0,0-1 0,-1 1 0,0 0 0,-4-22 0,4 34 0,0 0 0,-1 1 0,1-1 0,0 1 0,-1-1 0,1 1 0,-1-1 0,0 1 0,1-1 0,-1 1 0,0 0 0,0-1 0,0 1 0,0 0 0,0 0 0,0 0 0,0 0 0,-1 0 0,1 0 0,0 0 0,0 0 0,-1 0 0,-1-1 0,-1 1 0,1 0 0,0 0 0,-1 1 0,1-1 0,0 1 0,-1-1 0,1 1 0,-1 0 0,1 1 0,-7 0 0,5 0 0,0 0 0,0 0 0,0 1 0,0-1 0,0 1 0,0 0 0,0 1 0,0-1 0,1 1 0,-1 0 0,1 0 0,0 0 0,0 1 0,-6 6 0,5-1 0,2-1 0,-1 1 0,1-1 0,0 1 0,1 0 0,0 0 0,0 0 0,0 19 0,4 82 0,1-46 0,-3-54 0,-1-4 0,1 0 0,0 0 0,1-1 0,-1 1 0,1 0 0,0 0 0,2 5 0,-2-9 0,0-1 0,0 0 0,-1 0 0,1 0 0,0 0 0,0 0 0,0 0 0,0 0 0,0 0 0,0 0 0,0-1 0,0 1 0,1 0 0,-1-1 0,0 1 0,0-1 0,1 1 0,-1-1 0,0 1 0,1-1 0,-1 0 0,0 0 0,1 0 0,-1 0 0,0 0 0,1 0 0,-1 0 0,0 0 0,1 0 0,-1-1 0,0 1 0,1-1 0,-1 1 0,0-1 0,3 0 0,10-5-149,-1 0 0,0 0 0,16-11 0,-20 12-620,7-4-6057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8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24575,'-3'4'0,"1"0"0,-1 0 0,0 1 0,1-1 0,0 1 0,0 0 0,0-1 0,1 1 0,0 0 0,-1 7 0,-6 51 0,3 28 0,10 122 0,-5-210 6,0 0-1,1-1 1,-1 1-1,1 0 0,-1-1 1,1 1-1,0 0 1,0-1-1,1 1 1,-1-1-1,0 0 1,1 1-1,0-1 0,-1 0 1,1 0-1,0 0 1,0 0-1,0 0 1,0 0-1,0-1 1,5 3-1,-2-1-154,0-1 1,1 0-1,-1-1 1,0 1-1,1-1 1,-1 0-1,1 0 1,0-1-1,7 0 1,2 0-6678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8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24575,'2'0'0,"-1"1"0,1 0 0,-1 0 0,1-1 0,-1 1 0,0 0 0,1 0 0,-1 0 0,0 0 0,1 1 0,-1-1 0,0 0 0,0 0 0,0 1 0,0-1 0,-1 1 0,1-1 0,0 1 0,0-1 0,0 4 0,14 36 0,-14-36 0,18 58 0,-3 1 0,-3 0 0,-3 1 0,2 68 0,-12-121-72,-1 1 1,-1-1-1,0 1 0,-1-1 0,0 0 0,-1 0 0,-1 0 0,1 0 1,-2-1-1,0 0 0,0 0 0,-1 0 0,0-1 0,-1 0 0,0-1 1,0 1-1,-1-1 0,-16 12 0,10-10-6754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10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24575,'-2'0'0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16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409 19 24575,'0'-1'0,"-1"0"0,0 0 0,1 0 0,-1 0 0,0 1 0,1-1 0,-1 0 0,0 0 0,0 1 0,0-1 0,1 0 0,-1 1 0,0-1 0,0 1 0,0 0 0,0-1 0,0 1 0,0-1 0,0 1 0,0 0 0,0 0 0,0 0 0,-1 0 0,1 0 0,-1 0 0,-35-3 0,32 3 0,-49-2 0,-55 4 0,107-1 0,-1 0 0,1 0 0,0 0 0,0 0 0,0 0 0,0 0 0,0 1 0,0-1 0,0 1 0,0-1 0,0 1 0,1 0 0,-1 0 0,1 0 0,-1 0 0,1 0 0,0 0 0,0 0 0,0 0 0,0 0 0,0 1 0,0-1 0,0 0 0,1 1 0,-1-1 0,1 5 0,-3 12 0,0 0 0,1 25 0,2-32 0,-1 1 0,1 0 0,0 0 0,1 0 0,1 0 0,4 20 0,-4-26 0,1 0 0,0-1 0,0 1 0,1-1 0,0 0 0,0 0 0,0 0 0,1 0 0,0-1 0,0 0 0,8 7 0,25 18 0,-29-23 0,1-1 0,-2 2 0,1-1 0,-1 1 0,0 1 0,0-1 0,8 15 0,-8-8 0,0 0 0,-1 1 0,0 1 0,-2-1 0,0 1 0,-1 0 0,0 0 0,1 24 0,-3 4 0,-1-1 0,-7 50 0,4-84 0,0 0 0,-1-1 0,-1 0 0,1 1 0,-1-1 0,-1-1 0,0 1 0,0-1 0,-1 0 0,0 0 0,0 0 0,-1-1 0,0 0 0,0 0 0,-1 0 0,1-1 0,-2-1 0,1 1 0,0-1 0,-1-1 0,0 1 0,0-2 0,-1 1 0,1-1 0,-12 2 0,-3-1 0,19-3 0,-1 1 0,1-2 0,-1 1 0,1-1 0,-1 1 0,-9-2 0,12 0 0,1 0 0,0 0 0,-1 0 0,1 0 0,0 0 0,0 0 0,0 0 0,-1-1 0,1 1 0,1-1 0,-1 0 0,0 1 0,0-1 0,1 0 0,-1 0 0,1 0 0,-1 0 0,1-1 0,-1-1 0,-8-12 0,1 1 0,1-1 0,1-1 0,0 1 0,1-1 0,0-1 0,2 1 0,0-1 0,1 1 0,1-1 0,0-21 0,2 32 7,1 0-1,0 1 0,0-1 0,1 0 1,0 0-1,0 1 0,0-1 1,1 1-1,0-1 0,0 1 0,1 0 1,0 0-1,0 1 0,7-9 0,5-2-216,1 1 0,0 0-1,22-13 1,-21 15-408,0 0-6208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2.8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1 24575,'-13'12'0,"2"1"0,-1 1 0,2 0 0,-1 0 0,2 1 0,0 1 0,1-1 0,1 1 0,0 1 0,1-1 0,1 1 0,-5 27 0,2 10 0,4 0 0,2 94 0,3-73 0,6-27-1365,-4-34-5461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3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0 561 24575,'2'-5'0,"1"0"0,0 0 0,0 0 0,0 0 0,1 0 0,-1 1 0,1 0 0,0-1 0,1 1 0,7-6 0,-8 7 0,24-23 0,0-1 0,-1-1 0,31-45 0,-49 60 0,-1 0 0,0-1 0,0 0 0,-1 0 0,-1-1 0,-1 0 0,0 0 0,-1-1 0,0 1 0,-1-1 0,0-18 0,-1 7 0,-1 13 0,0 0 0,-1 1 0,0-1 0,-1 0 0,0 1 0,-5-19 0,6 31 0,0 1 0,0-1 0,0 1 0,-1-1 0,1 1 0,0-1 0,0 1 0,0-1 0,-1 1 0,1-1 0,0 1 0,0-1 0,-1 1 0,1-1 0,0 1 0,-1 0 0,1-1 0,0 1 0,-1 0 0,1-1 0,-1 1 0,1 0 0,-1-1 0,1 1 0,0 0 0,-1 0 0,1 0 0,-1 0 0,1-1 0,-1 1 0,1 0 0,-1 0 0,0 0 0,1 0 0,-2 0 0,-12 15 0,-5 27 0,19-42 0,-11 29 0,1 0 0,2 0 0,0 1 0,-5 57 0,6-17 0,3-33 0,1-1 0,4 57 0,-1-90-80,0-1 0,0 0-1,1 1 1,-1-1 0,1 0-1,0 0 1,0 1 0,0-1-1,0 0 1,0 0 0,0 0 0,0 0-1,1 0 1,-1 0 0,1 0-1,3 2 1,5 3-6746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3.8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24575,'3'0'0,"4"0"0,2 0 0,4 0 0,5 0 0,1 0 0,2 0 0,-2 0 0,0 0 0,-1 0 0,0 0 0,-4-3 0,-4 0-8191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4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24575,'0'2'0,"0"5"0,0 3 0,0 3 0,0 2 0,0 1 0,0 0 0,0 1 0,0 0 0,0 0 0,0 0 0,0 0 0,0-1 0,0 0 0,0 1 0,0-4-8191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4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0 213 24575,'1'-7'0,"1"1"0,0 0 0,0 0 0,1 0 0,-1 0 0,1 0 0,1 0 0,-1 1 0,1 0 0,0-1 0,7-6 0,17-29 0,-14 4 0,-13 30 0,1 1 0,0-1 0,1 1 0,0 0 0,0 0 0,0 0 0,6-7 0,-9 13 0,0 0 0,1 0 0,-1 0 0,1 0 0,-1 0 0,0 0 0,1 0 0,-1 0 0,1 0 0,-1 0 0,0 1 0,1-1 0,-1 0 0,0 0 0,1 0 0,-1 1 0,0-1 0,1 0 0,-1 1 0,0-1 0,1 0 0,-1 0 0,0 1 0,0-1 0,0 0 0,1 1 0,-1-1 0,0 1 0,0-1 0,0 0 0,0 1 0,0-1 0,1 1 0,-1-1 0,0 0 0,0 1 0,0 0 0,6 18 0,22 113 0,-8-30 0,-6-45-1365,-11-47-5461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13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24575,'4'3'0,"0"-1"0,0-1 0,0 1 0,0 0 0,0-1 0,0 0 0,0 0 0,0 0 0,1-1 0,7 1 0,-6 0 0,110 11 0,0-4 0,127-9 0,-103-1 0,1308 32 0,-988 7 0,154 8 0,48-46 0,-554-9 0,0-6 0,-1-4 0,111-36 0,-155 42-273,0 3 0,0 2 0,1 4 0,88 2 0,-138 3-6553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24575,'8'2'0,"0"1"0,-1 0 0,1 0 0,0 1 0,-1 0 0,0 0 0,0 1 0,0-1 0,0 2 0,-1-1 0,8 8 0,-7-6 0,7 7 0,-1 0 0,-1 0 0,0 2 0,-1-1 0,0 2 0,-2-1 0,0 1 0,0 1 0,-2-1 0,0 2 0,8 36 0,-5-4 0,-1 0 0,-3 1 0,-1 63 0,-5 268-1365,0-370-5461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43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24575,'100'-1'0,"105"3"0,-202-2 0,0 0 0,0 1 0,-1 0 0,1 0 0,0-1 0,0 2 0,-1-1 0,1 0 0,-1 0 0,1 1 0,-1 0 0,0-1 0,0 1 0,1 0 0,-1 0 0,0 0 0,-1 0 0,1 1 0,0-1 0,-1 0 0,1 1 0,-1-1 0,0 1 0,0 0 0,0-1 0,2 6 0,1 9 0,-1 0 0,0-1 0,1 29 0,1 9 0,-1-37 0,3 11 0,-1-1 0,-2 2 0,2 39 0,2-1 0,-4-51 0,-2 0 0,0 0 0,-1 21 0,-1-33 0,0 0 0,-1 0 0,1 0 0,-1 0 0,0 0 0,0 0 0,-1 0 0,1 0 0,-1 0 0,0 0 0,0-1 0,0 1 0,0-1 0,-1 0 0,0 1 0,1-1 0,-6 4 0,-18 16 0,19-16 0,0 0 0,0-1 0,0 0 0,-1 0 0,0 0 0,0-1 0,-1-1 0,1 1 0,-1-1 0,0-1 0,0 0 0,-18 4 0,-8-1 0,24-2 0,0-2 0,0 0 0,0 0 0,-1-1 0,1-1 0,-1 0 0,1 0 0,-1-1 0,-12-3 0,23 4 0,-1-1 0,1 0 0,-1-1 0,1 1 0,0 0 0,-1 0 0,1-1 0,0 1 0,0 0 0,0-1 0,0 1 0,0-1 0,0 1 0,1-1 0,-1 0 0,0 1 0,1-1 0,-1 0 0,1 0 0,-1-2 0,-4-44 0,4 27 0,-9-31 0,7 38 0,0 0 0,1 0 0,0 0 0,1-22 0,1 32 0,0 0 0,1 0 0,0 0 0,0-1 0,0 1 0,0 0 0,1 0 0,0 0 0,0 1 0,0-1 0,0 0 0,0 1 0,1-1 0,-1 1 0,1 0 0,0 0 0,0 0 0,0 0 0,6-3 0,13-8-455,1 0 0,34-13 0,-31 15-6371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44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24575,'330'-3'0,"411"9"0,-370 31 0,-184-15 0,-122-18-1365,-49-4-5461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46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55 24575,'0'-2'0,"0"0"0,0 0 0,0 0 0,1 0 0,-1 0 0,0 0 0,1 0 0,0 1 0,-1-1 0,1 0 0,0 0 0,0 1 0,0-1 0,0 0 0,0 1 0,0-1 0,1 1 0,-1-1 0,0 1 0,1 0 0,-1 0 0,3-2 0,1 1 0,-1 0 0,1 0 0,-1 0 0,1 0 0,0 1 0,0 0 0,0 0 0,8 0 0,8 0 0,0 2 0,0 0 0,27 6 0,-34-5 0,-1 1 0,0 0 0,0 1 0,0 1 0,-1 0 0,1 1 0,-1 0 0,-1 1 0,12 8 0,-17-10 0,0 0 0,0 0 0,-1 0 0,0 1 0,0-1 0,0 1 0,-1 1 0,0-1 0,0 0 0,0 1 0,-1 0 0,0 0 0,0 0 0,-1 0 0,0 1 0,0-1 0,1 11 0,-1 6 0,-1 0 0,-1 0 0,-5 41 0,3-55 0,0 1 0,0-1 0,-2 0 0,1 0 0,-1 0 0,-1 0 0,0 0 0,0-1 0,-1 0 0,-10 13 0,-5 1 0,0 0 0,-2-2 0,0-1 0,-1-1 0,-28 17 0,38-30 0,-1 0 0,0-1 0,0 0 0,0-2 0,0 1 0,-1-2 0,1 0 0,-22-1 0,35-1 0,1 0 0,-1 0 0,0-1 0,1 1 0,-1-1 0,0 0 0,1 1 0,-1-1 0,1 0 0,-1 0 0,1 0 0,-1 0 0,1 0 0,0 0 0,0-1 0,-1 1 0,1 0 0,0-1 0,0 1 0,0-1 0,0 1 0,1-1 0,-1 1 0,0-1 0,1 1 0,-1-1 0,1 0 0,-1 0 0,1 1 0,0-1 0,0 0 0,-1 1 0,2-4 0,-2-11 0,0 1 0,4-31 0,-1 21 0,-2-4 0,0 19 0,-1 0 0,2 0 0,0 1 0,0-1 0,2-10 0,-1 17 0,-1 0 0,0 0 0,1-1 0,-1 1 0,1 0 0,0 1 0,0-1 0,0 0 0,0 0 0,1 1 0,-1-1 0,1 1 0,-1 0 0,1 0 0,0 0 0,0 0 0,0 0 0,4-1 0,87-37 26,-52 24-722,70-39 1,-97 45-6131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48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316 19 24575,'-124'-17'0,"110"17"0,1-1 0,0 0 0,0 2 0,0-1 0,1 2 0,-25 5 0,33-6 0,0 1 0,0 0 0,0 0 0,0 0 0,1 0 0,-1 1 0,1 0 0,0-1 0,-1 1 0,1 0 0,1 0 0,-1 1 0,0-1 0,1 1 0,0-1 0,-1 1 0,1 0 0,1 0 0,-1 0 0,1 0 0,-1 0 0,0 5 0,-1 7 0,0 0 0,0 0 0,2 0 0,0 0 0,2 22 0,-1-30 0,0-1 0,1 0 0,0 0 0,1 0 0,-1 0 0,2 0 0,-1 0 0,1 0 0,0-1 0,0 1 0,0-1 0,1 0 0,0 0 0,6 6 0,-7-9 0,1 0 0,0-1 0,-1 0 0,1 0 0,0 0 0,0-1 0,0 1 0,0-1 0,0 0 0,0 0 0,1 0 0,-1-1 0,6 1 0,64-3 0,-39 0 0,-18 2 0,-5 1 0,0-1 0,0-1 0,0 0 0,0-1 0,20-5 0,-29 6 0,0 0 0,-1 0 0,1-1 0,0 1 0,-1-1 0,1 0 0,-1 1 0,0-1 0,0 0 0,1 0 0,-1-1 0,-1 1 0,1 0 0,0-1 0,0 1 0,-1-1 0,0 1 0,1-1 0,-1 0 0,0 0 0,0 1 0,0-1 0,-1 0 0,1 0 0,-1 0 0,0 0 0,1 0 0,-2-4 0,2-26 0,0 9 0,-1 0 0,-1 0 0,-6-40 0,6 62-76,1-1 1,-1 1-1,0-1 0,0 1 0,0-1 0,0 1 0,-1 0 0,1 0 1,-1-1-1,1 1 0,-1 0 0,0 0 0,0 1 0,0-1 1,0 0-1,0 1 0,-2-3 0,-8-1-6750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48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24575,'3'0'0,"3"0"0,4 0 0,3 0 0,-1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0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24575,'0'3'0,"0"4"0,0 3 0,0 2 0,0 3 0,0 1 0,0 1 0,0 0 0,0 0 0,0 0 0,0 0 0,0-1 0,0-2-8191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1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1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1 24575,'1'22'0,"1"1"0,2 0 0,5 21 0,-3-22 0,-2 0 0,-1 1 0,1 26 0,-5-36 0,0-1 0,-1 1 0,-1-1 0,0 1 0,0-1 0,-2 0 0,1 0 0,-1-1 0,-1 1 0,0-1 0,-11 14 0,17-24 4,-1 0-1,0 0 1,1 0-1,-1-1 1,0 1-1,0 0 1,0 0-1,0-1 1,0 1-1,0 0 1,0-1 0,0 1-1,0-1 1,0 1-1,0-1 1,0 0-1,0 0 1,-1 1-1,1-1 1,0 0-1,0 0 1,0 0-1,0 0 1,-1 0-1,1 0 1,0-1-1,0 1 1,0 0-1,0 0 1,0-1-1,0 1 1,0-1-1,-2 0 1,-32-24-1489,25 15-5341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2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18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24575,'2809'0'-4481,"-3"0"4154,-2706-3 1930,0-4 0,182-36-1,-243 37-1943,0 1 0,1 2-1,47 3 1,-70 0-6485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3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0 194 24575,'8'-1'0,"-1"0"0,1-1 0,-1 0 0,0 0 0,0-1 0,0 0 0,0 0 0,0 0 0,-1-1 0,0 0 0,1-1 0,-1 1 0,-1-1 0,1 0 0,-1-1 0,0 1 0,0-1 0,0 0 0,6-12 0,-5 5 0,-2 6 0,0 0 0,-1-1 0,0 1 0,0-1 0,1-10 0,-4 17 0,1 0 0,-1 0 0,0-1 0,0 1 0,0 0 0,0-1 0,0 1 0,0 0 0,-1-1 0,1 1 0,0 0 0,-1-1 0,1 1 0,-1 0 0,1 0 0,-1 0 0,0 0 0,1-1 0,-1 1 0,0 0 0,0 0 0,0 0 0,0 0 0,0 0 0,0 1 0,0-1 0,0 0 0,0 0 0,0 1 0,0-1 0,0 0 0,-1 1 0,1 0 0,0-1 0,0 1 0,-1 0 0,1-1 0,0 1 0,-2 0 0,1 0 0,1 0 0,-1 0 0,0 0 0,1 0 0,-1 0 0,0 1 0,1-1 0,-1 1 0,1-1 0,-1 1 0,1-1 0,-1 1 0,1 0 0,-1 0 0,1 0 0,0 0 0,-1 0 0,1 0 0,0 0 0,0 0 0,0 0 0,-1 1 0,2-1 0,-1 0 0,0 1 0,0-1 0,0 1 0,0-1 0,1 1 0,-1-1 0,1 1 0,-1-1 0,1 4 0,-3 7 0,0 1 0,2-1 0,-2 18 0,3-20 0,-7 36 0,4-34 0,1 1 0,0 0 0,1 0 0,1 0 0,1 20 0,-1-30 0,1 0 0,-1-1 0,1 1 0,0-1 0,0 1 0,0 0 0,0-1 0,1 0 0,-1 1 0,0-1 0,1 0 0,0 0 0,0 0 0,-1 0 0,1 0 0,0 0 0,0 0 0,1-1 0,-1 1 0,0-1 0,1 1 0,-1-1 0,1 0 0,-1 0 0,1 0 0,-1-1 0,1 1 0,0 0 0,-1-1 0,1 0 0,4 1 0,26 0-1365,-18-2-5461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4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0 24575,'-36'24'0,"33"-23"0,1 0 0,-1 0 0,0 1 0,1-1 0,-1 1 0,1 0 0,-1-1 0,1 1 0,0 0 0,0 0 0,0 0 0,0 1 0,0-1 0,0 0 0,1 1 0,-1-1 0,1 1 0,0 0 0,-1 0 0,1-1 0,0 1 0,1 0 0,-1 0 0,0 4 0,-3 51 0,3 0 0,7 61 0,3-81-1365,-2-22-5461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4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24575,'1'1'0,"0"-1"0,1 1 0,-1-1 0,0 1 0,0-1 0,0 1 0,1 0 0,-1 0 0,0 0 0,0 0 0,0-1 0,0 1 0,0 0 0,-1 1 0,1-1 0,0 0 0,0 0 0,-1 0 0,1 0 0,0 1 0,0 1 0,12 35 0,-10-29 0,6 15 0,-1-1 0,-1 1 0,-1 0 0,-1 1 0,-1-1 0,0 41 0,-12-37-1365,0-17-5461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6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24575,'2'0'0,"2"-3"0,2-1 0,3 1 0,3 0 0,2 1 0,2 1 0,0 0 0,1-2 0,0-1 0,0 1 0,-4 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8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1 24575,'0'55'0,"3"1"0,16 85 0,-11-78 0,-3 1 0,-6 123 0,-1-68 0,2-117 3,0 1 1,0-1-1,0 0 0,0 0 0,-1 0 1,1 0-1,-1 0 0,1 0 0,-1 0 1,0 0-1,0 0 0,0 0 0,0-1 1,0 1-1,0 0 0,0 0 0,0-1 1,-1 1-1,1-1 0,-1 1 0,1-1 0,-1 0 1,0 1-1,0-1 0,1 0 0,-1 0 1,0 0-1,0 0 0,0-1 0,0 1 1,0-1-1,0 1 0,0-1 0,0 1 1,0-1-1,-2 0 0,-1 0-96,0 0 0,0 0 1,0-1-1,1 1 0,-1-1 0,0 0 0,1 0 0,-1-1 1,1 0-1,-1 0 0,1 0 0,0 0 0,0 0 1,-1-1-1,-3-4 0,-2-2-6733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4:59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79 24575,'5'0'0,"6"0"0,5 0 0,9 0 0,8 0 0,7-3 0,5 0 0,3-3 0,5-6 0,1-1 0,5-1 0,2-1 0,-11 2-8191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0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0 24575,'-10'0'0,"-1"1"0,1 0 0,-1 0 0,1 1 0,0 0 0,-1 0 0,1 2 0,-15 5 0,19-5 0,-1 0 0,1 0 0,0 0 0,0 0 0,1 1 0,-1 0 0,1 0 0,0 1 0,1-1 0,-1 1 0,1 0 0,0 0 0,-4 10 0,-2 8 0,2 0 0,0 0 0,2 1 0,0 0 0,2 0 0,1 0 0,1 1 0,1-1 0,1 1 0,5 43 0,-3-63-91,0 0 0,0 0 0,0 0 0,1 0 0,-1 0 0,1-1 0,1 1 0,-1-1 0,1 0 0,0 0 0,0 0 0,1 0 0,-1-1 0,10 7 0,-4-3-6735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1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280 88 24575,'0'0'0,"1"-1"0,0 1 0,0 0 0,0-1 0,-1 1 0,1-1 0,0 1 0,0-1 0,-1 1 0,1-1 0,0 0 0,-1 1 0,1-1 0,-1 0 0,1 0 0,-1 1 0,1-1 0,-1 0 0,1 0 0,-1 0 0,0 0 0,1 1 0,-1-1 0,0 0 0,0 0 0,0 0 0,0 0 0,0 0 0,0 0 0,0 0 0,0 0 0,0 1 0,0-1 0,-1-1 0,-6-32 0,4 31 0,0 1 0,0-1 0,0 1 0,0-1 0,-1 1 0,1 0 0,-1 1 0,1-1 0,-1 0 0,0 1 0,0 0 0,0 0 0,0 0 0,0 0 0,0 1 0,0 0 0,-7 0 0,-1-1 0,0 2 0,0-1 0,1 2 0,-1-1 0,-11 4 0,16-2 0,1 0 0,-1 1 0,1 0 0,0 0 0,1 0 0,-1 1 0,1 0 0,-1 0 0,1 0 0,1 0 0,-1 1 0,-4 8 0,0-1 0,1 0 0,1 0 0,0 0 0,-9 29 0,14-35 0,0 0 0,1 0 0,0 0 0,0 0 0,0 0 0,1 0 0,0 0 0,1 0 0,-1 0 0,2 0 0,-1 0 0,3 9 0,-2-12 0,-1 0 0,1-1 0,0 1 0,0-1 0,0 1 0,1-1 0,-1 0 0,1 0 0,0 0 0,0 0 0,0-1 0,0 1 0,0-1 0,0 0 0,1 0 0,-1 0 0,1 0 0,-1 0 0,1-1 0,0 0 0,0 1 0,0-2 0,5 2 0,25 5 0,41 7 0,-71-14 0,0 1 0,1-1 0,-1 0 0,1 0 0,-1-1 0,0 1 0,1-1 0,-1 0 0,0 0 0,0 0 0,0-1 0,0 1 0,6-4 0,-8 3 0,1-1 0,-1 1 0,0-1 0,0 0 0,0 0 0,0 1 0,0-1 0,-1 0 0,1-1 0,-1 1 0,0 0 0,0 0 0,0-1 0,0 1 0,-1 0 0,1-1 0,-1-5 0,-2-68 0,0 45 0,2 27-82,0 0 2,1 1-1,-1 0 1,-1 0 0,1-1 0,0 1 0,-1 0 0,0 0-1,0-1 1,0 1 0,-1 0 0,1 0 0,-1 1-1,0-1 1,0 0 0,-5-6 0,-3 0-6746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1.7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24575,'0'2'0,"3"2"0,4 0 0,5-1 0,8-1 0,4-1 0,8 0 0,3-1 0,2 3 0,-3 1 0,-5-1 0,-4-1 0,-4 0 0,-5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2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24575,'4'3'0,"28"29"0,56 70 0,-79-88 0,0 0 0,-1 0 0,0 1 0,-2 0 0,1 1 0,-2-1 0,0 1 0,5 32 0,-7-29 0,-1 0 0,0 0 0,-2 1 0,0-1 0,-5 28 0,3-37 0,0 0 0,-1 0 0,0 0 0,-1 0 0,0-1 0,0 1 0,-1-1 0,0 0 0,-1-1 0,0 1 0,-13 13 0,2-5-455,0 0 0,-23 15 0,29-25-6371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24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24575,'0'0'0,"1"0"0,-1 0 0,0 0 0,0 1 0,1-1 0,-1 0 0,0 0 0,0 0 0,0 0 0,1 0 0,-1 1 0,0-1 0,0 0 0,0 0 0,0 0 0,1 1 0,-1-1 0,0 0 0,0 0 0,0 0 0,0 1 0,0-1 0,0 0 0,0 0 0,0 1 0,0-1 0,0 0 0,0 0 0,0 1 0,0-1 0,0 0 0,0 0 0,0 1 0,0-1 0,0 0 0,0 0 0,0 1 0,0-1 0,0 0 0,0 0 0,0 1 0,0-1 0,-1 0 0,1 0 0,0 0 0,0 1 0,0-1 0,0 0 0,-1 0 0,1 0 0,0 0 0,0 1 0,0-1 0,-1 0 0,1 0 0,0 0 0,0 0 0,-1 0 0,1 0 0,0 0 0,0 0 0,-1 0 0,1 0 0,-1 0 0,20 13 0,2-8 0,1-1 0,0-1 0,0-2 0,0 0 0,42-4 0,-5 1 0,20 2-117,293-10-1131,-291 3-5578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2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24575,'0'-3'0,"3"-1"0,3 0 0,9 1 0,6 1 0,3 1 0,4 0 0,3 1 0,4 0 0,5 0 0,3 0 0,3 1 0,0-1 0,-1 0 0,-4 0 0,-7 0 0,-7 0 0,-7 0-8191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03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24575,'0'3'0,"0"3"0,0 4 0,2 0 0,7-1 0,8-3 0,3-3 0,4 0 0,3-2 0,3-1 0,-1-1 0,0 1 0,1 0 0,0-1 0,4 1 0,-4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34.2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8 145 24575,'2'1'0,"-1"0"0,1-1 0,0 1 0,-1 0 0,1 0 0,-1 0 0,0 1 0,1-1 0,-1 0 0,0 0 0,0 1 0,0-1 0,0 1 0,0-1 0,0 1 0,0-1 0,1 4 0,13 28 0,1 8 0,-2 1 0,-1 0 0,-3 1 0,-1 0 0,-3 0 0,-1 1 0,-2 0 0,-4 61 0,-3-90 0,0 0 0,-1-1 0,-1 0 0,0 0 0,-1 0 0,-16 23 0,23-36 0,-1 1 0,1-1 0,-1 0 0,0 0 0,1 0 0,-1 0 0,0 0 0,0 0 0,0 0 0,0 0 0,0 0 0,0 0 0,0 0 0,0-1 0,0 1 0,0 0 0,0-1 0,0 1 0,0-1 0,-1 1 0,-1 0 0,2-2 0,0 1 0,0 0 0,1-1 0,-1 1 0,0-1 0,0 1 0,1-1 0,-1 1 0,0-1 0,1 0 0,-1 1 0,0-1 0,1 0 0,-1 0 0,1 1 0,-1-1 0,1 0 0,0 0 0,-1 0 0,1 0 0,0 1 0,-1-2 0,-1-7 0,0 1 0,0-1 0,1 0 0,-1-15 0,4 4 0,-1 1 0,2 0 0,1 0 0,0 0 0,2 0 0,11-28 0,-17 46 0,1 0 0,-1 1 0,0-1 0,0 1 0,0-1 0,0 1 0,0-1 0,1 1 0,-1-1 0,0 1 0,1 0 0,-1-1 0,0 1 0,1-1 0,-1 1 0,0 0 0,1-1 0,-1 1 0,1 0 0,-1-1 0,0 1 0,1 0 0,-1 0 0,1-1 0,-1 1 0,1 0 0,-1 0 0,1 0 0,-1 0 0,1 0 0,-1-1 0,2 1 0,7 14 0,0 25 0,-8 62 0,-2-61 0,1-34 0,0-14 0,-3-51 0,1 40 0,1-1 0,1 0 0,1 0 0,0 0 0,2 0 0,4-19 0,-1 23 0,-1-1 0,0 1 0,-2 0 0,0-1 0,0 0 0,-1-30 0,-2 27 0,0 9 0,1-1 0,-1 0 0,-1 1 0,0-1 0,0 1 0,-2-1 0,1 1 0,-1 0 0,-1 0 0,0 0 0,0 0 0,-1 1 0,-9-14 0,1 4-118,1-1 0,1-1 0,1 1-1,1-2 1,-7-23 0,11 29-538,0 4-6170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15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1476 0 24575,'-1'5'0,"0"-1"0,0 1 0,0-1 0,0 1 0,0-1 0,-1 1 0,0-1 0,0 0 0,0 0 0,0 0 0,-1 0 0,0 0 0,0-1 0,-5 6 0,-2 1 0,0 0 0,-1-1 0,-17 12 0,11-11 0,0-1 0,0-1 0,-1-1 0,0 0 0,0-1 0,-1-1 0,0-1 0,0 0 0,-24 0 0,-27 0 0,-86-7 0,43-1 0,-64 4 0,-195 25 0,367-25 0,-15 4 0,-1-2 0,1-1 0,-29-1 0,43-1 0,-1 0 0,0 0 0,0-1 0,1 0 0,-1 0 0,1-1 0,0 1 0,-1-1 0,1-1 0,0 1 0,1-1 0,-1 0 0,-8-9 0,5 6 0,0-1 0,-1 1 0,0 0 0,0 1 0,-22-9 0,114 12 0,14 4 0,-1 5 0,0 4 0,-1 4 0,160 44 0,-232-51 0,1-1 0,0-1 0,1-1 0,-1-2 0,1 0 0,26-2 0,-27-2 0,-1-1 0,0-1 0,0-1 0,0-1 0,-1-1 0,41-19 0,-60 25-85,1 0 0,-1-1-1,0 1 1,1 0 0,-1-1-1,0 0 1,0 1 0,0-1-1,0 0 1,0 0 0,-1 0-1,1 0 1,0 0 0,-1-1-1,2-2 1,1-7-6741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06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460 1 24575,'-23'0'0,"-2"-1"0,0 2 0,-41 6 0,60-6 0,0 0 0,0 0 0,0 1 0,0 0 0,0 0 0,0 1 0,1 0 0,-1 0 0,1 0 0,-1 1 0,1-1 0,1 1 0,-1 0 0,0 1 0,-7 9 0,11-12 0,-1 1 0,0 0 0,1 0 0,-1 0 0,1 0 0,0 0 0,0 0 0,0 0 0,1 0 0,-1 1 0,1-1 0,0 0 0,0 0 0,0 1 0,0-1 0,0 0 0,1 4 0,1-1 0,0 1 0,0-1 0,0 0 0,1-1 0,0 1 0,0 0 0,1-1 0,5 7 0,0-1 0,0-1 0,1 0 0,1 0 0,-1-1 0,1-1 0,1 0 0,18 10 0,28 2 0,-47-17 0,-1 0 0,1 1 0,19 9 0,-26-10 0,0-1 0,-1 1 0,1 0 0,0 0 0,-1 1 0,0-1 0,0 1 0,0-1 0,0 1 0,-1 0 0,1 0 0,-1 0 0,2 6 0,5 17 0,-2 1 0,0 0 0,-2 0 0,-1 1 0,-2-1 0,-1 1 0,0-1 0,-6 41 0,3-55 0,0 0 0,-1-1 0,-1 1 0,0-1 0,0 1 0,-1-2 0,-1 1 0,0 0 0,-1-1 0,-10 14 0,12-19 0,1-1 0,-1 0 0,-1 0 0,1 0 0,-1 0 0,0-1 0,-1 0 0,1 0 0,-1-1 0,0 1 0,0-2 0,0 1 0,-1-1 0,1 0 0,-1 0 0,0-1 0,0 0 0,-13 1 0,3-2 0,-1-1 0,1 0 0,-1-2 0,1 0 0,-1-1 0,1-1 0,0 0 0,-32-14 0,42 14 0,-1 0 0,1-1 0,0-1 0,0 1 0,0-1 0,1 0 0,0-1 0,0 0 0,1 0 0,0-1 0,0 1 0,0-1 0,1 0 0,1-1 0,-1 1 0,1-1 0,1 0 0,-6-17 0,7 18 0,-16-71 0,17 72 0,0-1 0,1 1 0,-1-1 0,1 1 0,1-1 0,-1 1 0,1-1 0,3-10 0,-3 16 0,0 0 0,1 0 0,-1 0 0,0 0 0,1 1 0,-1-1 0,1 0 0,-1 1 0,1-1 0,0 1 0,-1 0 0,1-1 0,0 1 0,0 0 0,0 0 0,0 0 0,0 0 0,0 0 0,0 1 0,1-1 0,-1 1 0,4-1 0,56-2 0,-45 3 0,331 2-1365,-275-1-5461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08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0 24575,'1'29'0,"0"-18"0,-1 0 0,0 0 0,0 0 0,-4 20 0,3-29 0,1 1 0,-1-1 0,0 0 0,0 0 0,0 0 0,0 1 0,0-1 0,0 0 0,0 0 0,-1-1 0,1 1 0,-1 0 0,0 0 0,1-1 0,-1 1 0,0-1 0,0 1 0,0-1 0,0 0 0,0 0 0,0 0 0,0 0 0,0 0 0,-1 0 0,1-1 0,0 1 0,-4 0 0,-1 0 0,-19 4 0,26 0 0,16 2 0,3 0 0,1-1 0,0-1 0,1 0 0,-1-2 0,1 0 0,0-1 0,35-2 0,-54 0-42,-1-1-1,1 1 0,-1 0 1,1 0-1,-1-1 0,1 1 1,-1-1-1,0 1 0,1-1 1,-1 0-1,0 0 0,1 1 1,-1-1-1,0 0 0,0 0 1,1 0-1,-1 0 0,0-1 1,0 1-1,0 0 0,-1 0 1,1-1-1,0 1 0,0 0 1,-1-1-1,1 1 0,-1-1 1,1 1-1,-1-1 0,1 1 1,-1-3-1,1-8-6783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08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24575,'-3'0'0,"-1"3"0,1 3 0,0 4 0,1 6 0,1 2 0,0 2 0,1-1 0,0 0 0,0-1 0,0 0 0,0-1 0,0-3-8191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09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0 24575,'-1'5'0,"0"0"0,0-1 0,-1 1 0,0 0 0,0-1 0,0 0 0,0 1 0,-1-1 0,-3 5 0,-11 21 0,13-14-11,1 1 0,0-1 1,1 1-1,1 0 0,1 0 0,2 31 0,0 1-1278,-2-35-5537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09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24575,'3'0'0,"0"3"0,3 4 0,4 3 0,1 3 0,4-1 0,-3 0 0,-2 1 0,0-2 0,-2 1 0,-3 0 0,1-2 0,0 1 0,-2 1 0,-1 1 0,-1 1 0,-1-2-8191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13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673 115 24575,'16'1'0,"1"1"0,-1 1 0,28 8 0,11 2 0,39-2 0,171-3 0,-175-8 0,-471 2 0,-436-21 0,816 19 0,0 0 0,-1 0 0,1 0 0,-1 0 0,1 0 0,0 0 0,-1 0 0,1 0 0,0-1 0,-1 1 0,1 0 0,0-1 0,-1 0 0,1 1 0,0-1 0,0 0 0,0 1 0,-2-2 0,23-6 0,46-3 0,859-29 0,-865 41 0,-50-1 0,-40 0 0,-792 1 0,1322-18 0,-651 19 0,-287-4 0,430 2 0,3 0 0,0 0 0,0-1 0,0 1 0,0-1 0,0 0 0,0 0 0,0 0 0,-8-4 0,61-2 0,84 0 0,272-31 0,-555 34 0,-384 5-1365,513-1-5461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21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24575,'1'1'0,"-1"0"0,1 0 0,0 0 0,-1 0 0,1 0 0,0 0 0,-1-1 0,1 1 0,0 0 0,0 0 0,0-1 0,0 1 0,0-1 0,0 1 0,0-1 0,0 1 0,0-1 0,0 1 0,0-1 0,0 0 0,0 0 0,0 1 0,0-1 0,1 0 0,-1 0 0,2-1 0,38 4 0,-35-3 0,747 2-647,46 2-62,-248 12 321,783 12-1109,-784-31 1360,537 8-248,-520 33 385,89 3 0,620-77 3247,-393 19-2790,-558 20-398,831-89-59,-1056 77-682,104 5-1,-184 5-6143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33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0 374 24575,'1'-2'0,"0"0"0,0 1 0,0-1 0,0 0 0,0 1 0,0-1 0,0 1 0,0-1 0,0 1 0,1 0 0,-1 0 0,1-1 0,-1 1 0,1 0 0,-1 0 0,1 0 0,0 1 0,-1-1 0,1 0 0,3 0 0,38-14 0,37-3 0,1 2 0,155-7 0,168 21 0,-198 5 0,-41-1 0,-29 2 0,185-20 0,-256 2 0,-1-2 0,0-3 0,-1-3 0,69-34 0,-79 33 0,-19 6 0,1 3 0,67-19 0,145-16-1365,-234 46-5461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28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24575,'147'1'0,"-146"-1"0,1 0 0,-1 1 0,1-1 0,-1 0 0,1 1 0,-1 0 0,1-1 0,-1 1 0,1 0 0,-1-1 0,0 1 0,1 0 0,-1 0 0,0 0 0,0 0 0,0 1 0,0-1 0,0 0 0,0 0 0,0 1 0,0-1 0,1 3 0,0 0 0,-1 1 0,0-1 0,0 0 0,0 1 0,0-1 0,0 1 0,-1-1 0,0 7 0,0-5 0,0 0 0,-1 0 0,0 0 0,0 0 0,0-1 0,0 1 0,-1 0 0,0-1 0,0 1 0,-1-1 0,0 0 0,0 0 0,-5 8 0,2-9 0,-1-1 0,1 1 0,0-1 0,-1 0 0,0-1 0,0 0 0,1 0 0,-1 0 0,0-1 0,-1 0 0,1 0 0,0-1 0,0 0 0,0 0 0,-9-2 0,43 0 0,41 0 0,-65 2 0,-1 0 0,1 0 0,0 1 0,0-1 0,0 1 0,0 0 0,0-1 0,0 1 0,-1 0 0,1 1 0,0-1 0,-1 0 0,1 1 0,-1 0 0,1-1 0,-1 1 0,4 4 0,-5-5 0,-1 0 0,1 0 0,0 1 0,-1-1 0,1 0 0,-1 0 0,0 1 0,1-1 0,-1 0 0,0 1 0,0-1 0,0 0 0,0 1 0,0-1 0,0 1 0,0-1 0,0 0 0,-1 1 0,1-1 0,0 0 0,-1 1 0,1-1 0,-1 0 0,1 0 0,-1 0 0,0 1 0,0-1 0,1 0 0,-1 0 0,0 0 0,0 0 0,0 0 0,0 0 0,0 0 0,0-1 0,-3 2 0,-5 5 0,-1-2 0,0 1 0,-17 6 0,10-4 0,-20 3-1365,24-10-5461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28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 24575,'-2'0'0,"-1"1"0,0-1 0,0 1 0,1 0 0,-1 0 0,1 0 0,-1 1 0,1-1 0,-1 1 0,1-1 0,0 1 0,-1 0 0,1 0 0,0-1 0,0 2 0,0-1 0,1 0 0,-1 0 0,0 1 0,1-1 0,0 0 0,-1 1 0,1 0 0,0-1 0,0 1 0,1 0 0,-1-1 0,0 6 0,-2 6 0,0 0 0,1 0 0,0 0 0,2 18 0,-1 8-101,-1-30 4,1 0-1,1 0 1,0 0 0,0 0 0,1 1 0,1-1-1,-1 0 1,2 0 0,-1-1 0,1 1-1,1 0 1,7 14 0,-2-12-6729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29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24575,'6'1'0,"-1"0"0,1 0 0,0 1 0,-1 0 0,1 0 0,-1 0 0,0 0 0,0 1 0,0 0 0,0 0 0,0 0 0,0 1 0,-1 0 0,0 0 0,1 0 0,4 6 0,1 2 0,0 0 0,-1 1 0,0 0 0,13 28 0,-18-28-15,-1 0 0,0 0 0,0 1 0,-1-1 0,-1 1 0,-1-1 0,0 1 0,-2 22 0,0 6-1215,2-28-5596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1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24575,'0'-2'0,"3"-2"0,1-2 0,-1-4 0,0-2 0,-1 1-8191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1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24575,'0'0'0,"0"-1"0,0 1 0,0-1 0,0 1 0,0 0 0,0-1 0,0 1 0,0-1 0,0 1 0,0 0 0,1-1 0,-1 1 0,0-1 0,0 1 0,0 0 0,1-1 0,-1 1 0,0 0 0,1 0 0,-1-1 0,0 1 0,1 0 0,-1 0 0,0-1 0,1 1 0,-1 0 0,0 0 0,1 0 0,-1-1 0,1 1 0,-1 0 0,0 0 0,1 0 0,0 0 0,19 2 0,17 12 0,-23-6 17,1 1 0,-1 0 1,-1 1-1,0 1 0,0 0 0,15 18 0,-22-22-123,0 0 0,0 0 0,-1 1 0,0-1 0,0 1 0,-1 0-1,0 1 1,-1-1 0,0 1 0,0-1 0,-1 1 0,0 0 0,1 13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1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0 426 24575,'1'-9'0,"0"1"0,0 0 0,1-1 0,0 1 0,1 0 0,-1 0 0,2 1 0,-1-1 0,1 0 0,0 1 0,10-14 0,7-6 0,40-39 0,-39 43 0,11-12-111,8-6-516,51-70 0,-83 98-6199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24575,'0'310'-1365,"0"-296"-5461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2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24575,'0'-3'0,"6"-1"0,7 0 0,4 1 0,5 1 0,1 1 0,5 0 0,4 1 0,-2 0 0,-2 0 0,-1-3 0,-2 0 0,-2 0 0,-3 0 0,-5 1-8191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5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575 1 24575,'-10'0'0,"0"1"0,1 1 0,-1-1 0,0 2 0,1-1 0,0 1 0,-1 1 0,1-1 0,1 2 0,-1-1 0,0 1 0,1 0 0,-8 8 0,-12 10 0,2 1 0,-31 36 0,9-8 0,3-6 0,-57 74 0,87-98 0,0 0 0,1 1 0,2 0 0,0 1 0,1 0 0,-9 34 0,11-26 0,1 0 0,2 1 0,1 0 0,0 37 0,5-60 0,0 1 0,1-1 0,1 1 0,-1-1 0,2 0 0,0 1 0,6 14 0,-7-20 0,0 0 0,1 0 0,0 0 0,0-1 0,1 1 0,-1-1 0,1 0 0,0 0 0,0 0 0,0-1 0,1 1 0,-1-1 0,1 0 0,0 0 0,6 2 0,22 4-1365,-19-7-5461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6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1 325 24575,'0'-10'0,"1"1"0,0 0 0,1 0 0,0-1 0,1 1 0,-1 0 0,2 0 0,-1 1 0,1-1 0,1 1 0,-1 0 0,2 0 0,10-14 0,7-3 0,2 0 0,40-32 0,13-14 0,-77 71 0,-1-1 0,1 0 0,-1 1 0,1-1 0,-1 1 0,1-1 0,-1 0 0,1 1 0,-1-1 0,1 1 0,0-1 0,-1 1 0,1 0 0,0-1 0,0 1 0,-1 0 0,1-1 0,0 1 0,0 0 0,-1 0 0,1 0 0,0 0 0,0 0 0,0 0 0,-1 0 0,1 0 0,0 0 0,0 0 0,0 0 0,1 1 0,-1 0 0,0 0 0,0 0 0,0 0 0,-1 1 0,1-1 0,0 0 0,0 1 0,-1-1 0,1 0 0,-1 1 0,1-1 0,-1 1 0,0-1 0,1 4 0,1 67 0,-2-61 0,-20 288-1365,20-282-5461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41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24575,'1'1'0,"-1"0"0,1 0 0,-1 0 0,1 0 0,-1 0 0,1-1 0,0 1 0,-1 0 0,1 0 0,0-1 0,0 1 0,0 0 0,-1-1 0,1 1 0,0-1 0,0 1 0,0-1 0,0 1 0,0-1 0,0 0 0,0 1 0,1-1 0,27 7 0,-27-6 0,133 19 0,1-5 0,173-4 0,-148-7 0,-6 1-11,1569 32-558,-694-39 569,-533-38 264,-312 18-106,191 3 0,-167 20-1523,-194-1-5461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6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24575,'3'0'0,"3"0"0,7 0 0,4 0 0,4 0 0,4 0 0,4 0 0,2 0 0,1 0 0,1 0 0,-2 0 0,-1 0 0,0 0 0,0 0 0,1 0 0,-5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37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16 24575,'0'-1'0,"0"0"0,-1 0 0,1 0 0,0 0 0,-1 1 0,1-1 0,-1 0 0,1 0 0,-1 1 0,1-1 0,-1 0 0,1 1 0,-1-1 0,0 1 0,1-1 0,-1 1 0,0-1 0,1 1 0,-1-1 0,0 1 0,0 0 0,0-1 0,1 1 0,-1 0 0,0 0 0,0 0 0,0-1 0,0 1 0,1 0 0,-1 0 0,0 0 0,0 0 0,0 0 0,0 1 0,0-1 0,1 0 0,-1 0 0,0 1 0,0-1 0,0 0 0,1 1 0,-2 0 0,-37 14 0,12 3 0,1 1 0,1 1 0,1 1 0,-25 28 0,46-45 0,0 1 0,0-1 0,0 1 0,0 0 0,1 0 0,0 0 0,0 0 0,0 0 0,0 1 0,1-1 0,0 0 0,0 1 0,0 7 0,1 7 0,1-1 0,3 27 0,-3-43 0,0 1 0,1-1 0,-1 1 0,0-1 0,1 1 0,0-1 0,0 0 0,0 0 0,0 0 0,1 0 0,-1 0 0,1-1 0,-1 1 0,1-1 0,0 1 0,0-1 0,0 0 0,1 0 0,-1 0 0,0-1 0,1 1 0,-1-1 0,1 0 0,-1 0 0,1 0 0,0 0 0,-1-1 0,8 1 0,-4 0 0,-1 0 0,1-1 0,0 0 0,0 0 0,0-1 0,-1 1 0,1-2 0,0 1 0,-1-1 0,1 0 0,-1 0 0,1 0 0,-1-1 0,0 0 0,7-5 0,-8 3 0,0 0 0,0-1 0,-1 0 0,1 0 0,-1 0 0,-1 0 0,1 0 0,-1-1 0,0 0 0,0 0 0,-1 0 0,3-13 0,0-8 0,2-56 0,-5 58 0,-7 79 0,4 0 0,1 0 0,3 0 0,15 87 0,8-65 120,-24-69-269,1 0 1,0 0-1,0-1 1,0 1-1,1-1 1,0 0-1,0 0 1,0 0-1,10 8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40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24575,'6'2'0,"-1"0"0,0 0 0,0 0 0,-1 0 0,1 1 0,8 6 0,6 3 0,-15-10 0,-1 0 0,1 0 0,-1 0 0,0 1 0,1-1 0,-1 1 0,0 0 0,-1 0 0,1 0 0,0 1 0,-1-1 0,0 0 0,0 1 0,0 0 0,0-1 0,0 1 0,-1 0 0,0 0 0,0 0 0,0 0 0,0 0 0,-1 0 0,1 0 0,-1 6 0,0-6 0,-1-1 0,1 0 0,-1 0 0,1 1 0,-1-1 0,0 0 0,0 0 0,-1 0 0,1 0 0,-1 0 0,1 0 0,-1-1 0,0 1 0,0-1 0,0 1 0,0-1 0,-1 1 0,1-1 0,-1 0 0,1 0 0,-1 0 0,0-1 0,0 1 0,1-1 0,-1 1 0,0-1 0,-1 0 0,1 0 0,0 0 0,0 0 0,-4 0 0,-14 2 0,22-2 0,36-3 0,-6 1 0,-27 1 0,0 0 0,0 1 0,-1-1 0,1 1 0,0 0 0,0 0 0,0 1 0,-1-1 0,1 1 0,-1 0 0,1 0 0,-1 0 0,0 0 0,1 1 0,-1-1 0,-1 1 0,1 0 0,0 0 0,0 0 0,-1 0 0,0 0 0,0 0 0,0 1 0,0-1 0,0 1 0,-1 0 0,1-1 0,-1 1 0,0 0 0,0 0 0,-1 0 0,1 0 0,-1 0 0,0 0 0,0 0 0,0-1 0,0 1 0,-1 0 0,1 0 0,-1 0 0,0 0 0,0 0 0,-1-1 0,1 1 0,-1 0 0,0-1 0,0 1 0,-4 5 0,4-7 3,0 0 0,0 0 0,-1-1 0,1 1 1,0-1-1,-1 1 0,1-1 0,-1 0 0,1 0 0,-1 0 0,0 0 0,1 0 0,-1 0 0,0-1 0,0 0 0,-4 1 0,-53-3-303,36 0-817,10 2-5709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41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24575,'4'3'0,"-1"0"0,1 0 0,0 0 0,-1 1 0,1-1 0,-1 1 0,0 0 0,0 0 0,-1 0 0,1 0 0,3 9 0,-1-3 0,11 15 0,-2 0 0,-1 0 0,-1 1 0,-1 1 0,-1 0 0,11 54 0,-21-79 2,1 1 1,-1 0-1,0 0 0,0-1 0,0 1 0,-1 0 1,1 0-1,0-1 0,-1 1 0,0 0 0,0-1 1,0 1-1,0-1 0,0 1 0,0-1 0,-1 1 0,1-1 1,-1 0-1,0 1 0,1-1 0,-1 0 0,0 0 1,0-1-1,-3 3 0,-5 3-67,0-1 0,0-1-1,0 0 1,-18 6 0,-2 2-1029,19-7-5732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41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0 24575,'-3'0'0,"-1"3"0,-2 1 0,0 5 0,0 6 0,-1 5 0,-2 0 0,1 0 0,1 0 0,2-2 0,2 0 0,1-1 0,1 0 0,1-1 0,1 0 0,-1 1 0,0-4-8191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3:42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24575,'6'0'0,"0"1"0,1 0 0,-1 0 0,0 0 0,1 1 0,-1-1 0,0 2 0,0-1 0,0 1 0,-1 0 0,1 0 0,7 5 0,-3 0 0,0 0 0,-1 1 0,0 0 0,0 1 0,12 18 0,1 7 0,-2 0 0,28 69 0,-48-102 0,26 59 0,28 106 0,-48-142 0,-1 0 0,-1 0 0,-1 1 0,-1-1 0,-1 1 0,-2 0 0,-4 35 0,1-48 11,0 0 0,0 0 0,-1-1 0,-1 0-1,0 0 1,-1 0 0,0-1 0,0 0 0,-1 0-1,-10 10 1,-17 16-741,-47 38 0,81-74 706,-13 11-6802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51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24575,'0'1'0,"1"0"0,0 0 0,-1 0 0,1-1 0,0 1 0,-1 0 0,1 0 0,0 0 0,0-1 0,-1 1 0,1 0 0,0-1 0,0 1 0,0-1 0,0 1 0,0-1 0,0 0 0,0 1 0,0-1 0,0 0 0,0 0 0,0 1 0,0-1 0,1 0 0,-1 0 0,1 0 0,39 2 0,-34-2 0,709 3-431,8 1-9,-558 1 440,881 17 0,213-6-26,263-17 923,-1515 0-938,0 0 0,0-1 0,0 0 0,0 0-1,0-1 1,0 0 0,-1 0 0,1 0 0,8-7 0,-1 2-913,-5 3-5872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53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24575,'-3'0'0,"0"2"0,-1 5 0,4 0 0,2 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1:1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24575,'0'4'0,"1"-1"0,-1 0 0,1 0 0,0 0 0,-1 0 0,1 0 0,0 0 0,1 0 0,-1 0 0,1 0 0,-1 0 0,1-1 0,0 1 0,0-1 0,0 1 0,0-1 0,0 0 0,1 1 0,-1-1 0,1-1 0,-1 1 0,1 0 0,5 2 0,7 3 0,1-1 0,-1 0 0,27 5 0,-6-1 0,427 122 0,-443-128 0,0 0 0,1-2 0,-1 0 0,1-1 0,-1-2 0,1 0 0,34-6 0,-53 6 0,1 0 0,-1 0 0,1 0 0,-1 0 0,0 0 0,0-1 0,0 0 0,1 1 0,-1-1 0,-1 0 0,1 0 0,0 0 0,0 0 0,2-4 0,20-40 0,-5 8 0,56-55-1365,-68 84-5461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1:14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69 24575,'-2'2'0,"0"1"0,1-1 0,-1 0 0,0 0 0,1 1 0,0-1 0,-1 1 0,1-1 0,0 1 0,0-1 0,0 1 0,1 0 0,-1 0 0,1-1 0,-1 1 0,1 0 0,0 0 0,0-1 0,0 1 0,0 0 0,1 0 0,-1 0 0,1-1 0,0 1 0,-1 0 0,3 2 0,-1 1 0,1 0 0,0 0 0,0-1 0,1 1 0,-1-1 0,1 0 0,0 0 0,1 0 0,9 8 0,5 1 0,0-1 0,2-1 0,-1-1 0,1-1 0,1-1 0,0-1 0,25 7 0,164 26 0,-191-38 0,66 9 0,1-3 0,0-5 0,113-7 0,-179-1 0,0-1 0,0-1 0,-1-1 0,0-1 0,0 0 0,-1-2 0,0 0 0,23-17 0,43-21 0,302-127 0,-379 171-195,-1 0 0,1-1 0,-1 1 0,0-1 0,0-1 0,11-11 0,-10 8-6631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2:47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 24575,'526'-17'0,"-337"17"0,1517 32 0,-214-12 0,-966-23 0,-237 5 0,303-5 0,-555 0 0,1-2 0,-1-2 0,0-2 0,67-24 0,-73 23 0,16-2-1365,-33 10-5461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1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1 24575,'-2'0'0,"1"0"0,-1 1 0,1-1 0,-1 1 0,1 0 0,0-1 0,-1 1 0,1 0 0,0 0 0,0 0 0,-1 0 0,1 0 0,0 0 0,0 0 0,0 0 0,0 0 0,0 0 0,1 1 0,-1-1 0,0 0 0,0 1 0,1-1 0,-1 0 0,1 1 0,-1-1 0,1 1 0,0-1 0,0 1 0,-1 1 0,-4 49 0,5-49 0,1 48 0,0-42 0,0 1 0,0-1 0,-1 1 0,0 0 0,-1 0 0,0-1 0,-1 1 0,0-1 0,0 1 0,-1-1 0,0 0 0,-1 0 0,0 0 0,-9 14 0,-3-2-118,3-5-132,0 0 1,1 1 0,1 1-1,-11 23 1,16-28-6577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5:21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1:55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24575,'-1'1'0,"0"-1"0,0 1 0,0-1 0,0 1 0,0 0 0,0-1 0,1 1 0,-1 0 0,0 0 0,0-1 0,1 1 0,-1 0 0,1 0 0,-1 0 0,1 0 0,-1 0 0,1 0 0,-1 0 0,1 0 0,0 0 0,-1 0 0,1 0 0,0 0 0,0 0 0,0 1 0,0-1 0,0 0 0,0 2 0,1 33 0,40 181 0,-40-202 0,2 0 0,0-1 0,1 1 0,0-1 0,1 0 0,0 0 0,9 15 0,-11-24 0,0 0 0,1-1 0,-1 0 0,1 1 0,0-1 0,0-1 0,1 1 0,-1-1 0,1 1 0,-1-1 0,1 0 0,0-1 0,0 1 0,0-1 0,1 0 0,-1-1 0,1 1 0,-1-1 0,1 0 0,-1 0 0,1-1 0,5 1 0,-2-1 17,-1 0 0,1 0 1,-1 0-1,1-1 0,-1-1 0,16-3 0,-21 3-95,0 1 0,0-1 0,0 0-1,0 1 1,0-1 0,0 0 0,0-1 0,-1 1 0,1-1-1,-1 1 1,1-1 0,-1 0 0,0 1 0,0-1 0,0 0-1,-1-1 1,1 1 0,1-7 0,4-10-6748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1:56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 24575,'-3'-3'0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1:2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24575,'4'1'0,"-1"0"0,1 1 0,-1-1 0,1 1 0,-1-1 0,0 1 0,1 0 0,-1 1 0,0-1 0,3 4 0,41 37 0,-31-28 0,-7-8 0,0-1 0,1 0 0,-1-1 0,1 0 0,0-1 0,0 0 0,1 0 0,-1-1 0,16 3 0,38 13 0,-32-10 0,-1-2 0,1-1 0,0-2 0,1-1 0,58-2 0,53-4 0,127 6 0,-258-2 0,-1 2 0,0-1 0,19 8 0,-20-6 0,0-1 0,0 0 0,0-1 0,21 3 0,568-4 0,-280-3 0,-254-2 0,0-2 0,80-19 0,74-7 0,-154 28 0,-20 3 0,-1-3 0,0-1 0,51-14 0,-49 4 0,45-23 0,-50 19 0,68-19 0,-86 29 0,0 0 0,0-1 0,25-16 0,9-3 0,-2-1 0,82-55 0,6-4 0,-119 70-1365,-18 11-5461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1:2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24575,'1'3'0,"0"1"0,0-1 0,0-1 0,0 1 0,1 0 0,-1 0 0,1 0 0,-1-1 0,1 1 0,0-1 0,0 1 0,0-1 0,1 0 0,-1 0 0,0 0 0,1 0 0,-1 0 0,1 0 0,0-1 0,0 1 0,3 0 0,64 27 0,26-3 0,2-4 0,1-4 0,150 8 0,307-19 0,-329-9 0,3104 2 0,-3307-2 0,0 0 0,0-2 0,42-12 0,-38 9 0,0 1 0,32-3 0,289-6 0,-137 11 0,-211 4-42,0 0-1,0 0 0,0 0 1,0 0-1,0 0 0,0-1 1,0 1-1,0 0 0,0 0 1,0-1-1,0 1 0,0-1 1,0 1-1,0-1 0,0 1 1,0-1-1,0 1 0,0-1 1,0 0-1,0 1 0,-1-1 1,1 0-1,0 0 0,-1 0 1,1 0-1,-1 0 0,1 0 1,-1 0-1,1 1 0,-1-1 1,1-2-1,-1-7-6783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1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24575,'788'0'0,"-786"0"0,1 0 0,0 0 0,-1-1 0,1 1 0,-1-1 0,1 0 0,-1 0 0,1 0 0,-1 0 0,1 0 0,-1-1 0,0 1 0,0-1 0,0 1 0,0-1 0,3-2 0,28-40 0,1 0 0,-17 30 0,0 1 0,27-15 0,-26 18 0,-1-2 0,31-25 0,-38 28-1365,0 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1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24575,'1'8'0,"0"1"0,0-1 0,1 1 0,0-1 0,0 1 0,1-1 0,0 0 0,1 0 0,-1 0 0,2-1 0,-1 1 0,10 11 0,-1-3 0,0-2 0,1 1 0,0-1 0,25 17 0,-24-21 0,-1-2 0,1 1 0,1-2 0,-1 0 0,1-1 0,1 0 0,-1-2 0,1 0 0,-1 0 0,20 0 0,24 0 0,93-6 0,-55 0 0,-61 2 0,0-2 0,-1-1 0,1-1 0,-1-3 0,0 0 0,66-25 0,-94 29-59,0 0 0,0-1-1,-1 0 1,1-1-1,-1 0 1,0 0 0,0 0-1,-1-1 1,0 0 0,0 0-1,0 0 1,-1-1 0,1 0-1,-2 0 1,1 0-1,-1-1 1,0 0 0,0 0-1,-1 0 1,0 0 0,-1 0-1,3-14 1,-4 7-6767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31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1 169 24575,'936'-20'0,"-48"8"-1006,131-7 859,-934 12 532,0-5-1,162-43 0,-101 20-1749,-104 26-5461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32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24575,'390'22'0,"-248"-11"0,56 5 0,392 18 0,-518-33-101,704-10-1163,-720 5-5562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3:02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36 24575,'0'0'0,"0"0"0,1 0 0,-1 1 0,0-1 0,0 0 0,0 0 0,0 0 0,0 0 0,0 0 0,0 1 0,1-1 0,-1 0 0,0 0 0,0 0 0,0 1 0,0-1 0,0 0 0,0 0 0,0 0 0,0 0 0,0 1 0,0-1 0,0 0 0,0 0 0,0 0 0,0 0 0,0 1 0,0-1 0,0 0 0,-1 0 0,1 0 0,0 0 0,0 1 0,0-1 0,0 0 0,0 0 0,0 0 0,0 0 0,-1 0 0,1 1 0,0-1 0,0 0 0,0 0 0,0 0 0,0 0 0,-1 0 0,1 0 0,0 0 0,0 0 0,0 0 0,-1 0 0,19 10 0,11-1 0,0-1 0,1-2 0,0-1 0,51 3 0,130-8 0,-105-3 0,996 2 0,-788-15 0,997 16 0,-1286-3 0,-41-5 0,-43-6 0,-98 4 0,-169 9 0,148 4 0,-835-20 0,928 22 0,0 3 0,-124 29 0,126-19 0,0-4 0,-130 5 0,196-21 0,-1 1 0,1-2 0,-32-9 0,31 7 0,1 1 0,-1 1 0,-29-2 0,-9 5 0,27 1 0,-1-1 0,1-2 0,-37-6 0,47 5 0,-1 0 0,-24 1 0,33 3 0,0-1 0,0 0 0,1-1 0,-1 0 0,0-1 0,1 0 0,-1-1 0,1 0 0,0-1 0,0 0 0,-18-9 0,19 7-97,-1 1-1,0 1 1,0 0-1,0 0 1,-1 1-1,1 0 1,-1 1-1,0 0 1,0 1-1,0 0 1,0 0-1,1 1 0,-21 3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35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24575,'0'2'0,"0"-1"0,1 1 0,0-1 0,-1 1 0,1-1 0,0 1 0,0-1 0,0 1 0,0-1 0,0 0 0,0 0 0,0 1 0,0-1 0,1 0 0,-1 0 0,0 0 0,1 0 0,-1-1 0,1 1 0,-1 0 0,1 0 0,-1-1 0,1 1 0,-1-1 0,1 0 0,0 1 0,2-1 0,58 9 0,-47-8 0,558 65-50,248 25-475,160 22-744,-952-111-5078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49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912 44 24575,'-131'14'0,"-7"-10"-341,1-6 0,-1-6-1,-211-40 1,331 44-6485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55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24575,'0'3'0,"1"0"0,-1 0 0,1 0 0,-1 0 0,1 0 0,0 0 0,0-1 0,1 1 0,-1 0 0,0-1 0,1 1 0,0-1 0,-1 1 0,1-1 0,0 0 0,0 0 0,0 0 0,1 0 0,-1 0 0,0 0 0,1 0 0,-1-1 0,1 1 0,0-1 0,-1 0 0,1 0 0,0 0 0,0 0 0,0 0 0,0-1 0,-1 1 0,6-1 0,14 3 0,-1-1 0,1-2 0,33-2 0,-24 1 0,63 0-1365,-80 1-5461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58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24575,'1010'0'-1365,"-951"0"-5461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08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24575,'165'2'0,"172"25"0,57-1 0,2-31 0,-367 4 0,101-9-339,244-51 0,-319 50-348,-23 5-6139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19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24575,'1'2'0,"-1"-1"0,1 0 0,-1 1 0,1-1 0,0 0 0,-1 0 0,1 1 0,0-1 0,0 0 0,0 0 0,0 0 0,0 0 0,0 0 0,0 0 0,0 0 0,1 0 0,-1-1 0,0 1 0,0 0 0,1-1 0,-1 1 0,0-1 0,1 1 0,-1-1 0,1 0 0,-1 1 0,3-1 0,47 6 0,-45-6 0,478 5 0,-267-8 0,-101 4-108,-10 1-311,0-4 0,136-21 0,-175 9-6407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27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24575,'16'5'0,"1"0"0,-1-1 0,1 0 0,0-2 0,0 0 0,19 0 0,-8 0 0,562 7 0,-350-12 0,462 5 0,615-4 0,-891-23 0,5 1 0,811 22 0,-583 5 0,-400 13 0,3 1 0,754-18 0,-847 17 0,-79-10 0,161 30 0,-72 1 0,-130-32 0,-1-2 0,80-6 0,-29 1 0,465 2 0,-392-17 0,-149 15 0,-1 0 0,43-11 0,-44 8 0,0 1 0,1 1 0,30-1 0,-9 2 0,1-2 0,68-14 0,-68 9 0,0 2 0,66-2 0,2349 11 0,-1318-3 0,-987 17-1365,-139-16-5461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28.9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899 15 24575,'-243'1'0,"-258"-3"0,365-10-1365,118 10-5461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29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24575,'3'-2'0,"6"-2"0,10 1 0,10 0 0,12 1 0,12 1 0,11-3 0,11-3 0,7 0 0,9-2 0,-12 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32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24575,'1121'19'0,"342"-3"0,-918-19 0,285 3 0,-824 0-3,1-1 0,-1 0 0,0 0 0,0-1-1,1 0 1,-1 0 0,9-5 0,7-1-1337,-10 4-5486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3:04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24575,'517'0'-1365,"-490"0"-5461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57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2800 0 24575,'-33'2'0,"0"1"0,0 2 0,-32 9 0,-61 9 0,123-23 0,-486 54 0,279-30 0,-26 3 0,150-18 0,-1-3 0,-122-7 0,70-2 0,-56 4 0,-190-2 0,341-4 0,0-1 0,1-2 0,-60-19 0,-35-7 0,53 14-1365,72 16-5461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00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1073 86 24575,'-1'-1'0,"1"0"0,0 0 0,-1 0 0,1 1 0,-1-1 0,1 0 0,-1 0 0,1 1 0,-1-1 0,0 0 0,1 1 0,-1-1 0,0 1 0,1-1 0,-1 1 0,0-1 0,0 1 0,1 0 0,-1-1 0,0 1 0,0 0 0,0 0 0,0-1 0,0 1 0,1 0 0,-1 0 0,0 0 0,0 0 0,0 0 0,0 0 0,0 0 0,-1 1 0,-33 2 0,34-2 0,-71 10 0,-82 15 0,-275 12 0,417-39 0,0-1 0,1-1 0,-1 1 0,0-2 0,1 0 0,-17-7 0,-22-7 0,21 9 0,1-1 0,0-2 0,0 0 0,-34-22 0,29 5-1365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37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24575,'289'13'0,"-280"-13"0,298 14-1365,-262-11-5461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7:38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24575,'-3'0'0,"-1"3"0,4 0 0,3 1 0,5-1 0,6-1 0,7-1 0,7 0 0,8-1 0,6 0 0,4 0 0,8 0 0,6-1 0,4 1 0,5 0 0,-10 0-8191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21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311 2 24575,'-22'-1'0,"7"1"0,-1-1 0,1 2 0,0 0 0,0 1 0,-21 5 0,33-5 0,-1-1 0,0 0 0,1 1 0,0 0 0,-1 0 0,1 0 0,0 0 0,0 0 0,0 1 0,0-1 0,0 1 0,1 0 0,-1 0 0,1 0 0,0 0 0,0 0 0,0 0 0,0 1 0,1-1 0,-1 1 0,1-1 0,0 1 0,0-1 0,0 1 0,0 0 0,0 6 0,-3 62 0,7 86 0,0-36 0,-3 8178 0,-25-7893 0,0-10 0,25-350 0,0 64 0,-20 156 0,-10 103 0,19-167 0,6 143 0,7-200 0,15 65 0,-1-10 0,-18-7 0,4 108 0,-2-288 0,2 0 0,-1-1 0,2 1 0,0 0 0,0-1 0,2 0 0,-1 0 0,2 0 0,0 0 0,12 20 0,-11-24 0,1 0 0,-1 0 0,1-1 0,1 0 0,-1 0 0,1-1 0,1 0 0,-1-1 0,1 0 0,0-1 0,1 0 0,-1 0 0,15 4 0,9 0 0,0-1 0,1-1 0,0-2 0,38 0 0,142-6 0,-170-1 0,71-7-1365,-89 6-5461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26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24575,'113'0'0,"0"5"0,148 25 0,-235-26 0,-17-3 0,0 0 0,-1 1 0,1 0 0,-1 0 0,11 5 0,-17-6 0,0 0 0,1 1 0,-1-1 0,-1 0 0,1 1 0,0 0 0,0-1 0,0 1 0,-1 0 0,1 0 0,-1 0 0,0 0 0,1 0 0,-1 0 0,0 0 0,0 0 0,0 0 0,-1 1 0,1-1 0,0 0 0,-1 1 0,0-1 0,1 5 0,1 40 0,-1-13 0,8 47 0,42 241 0,-13-74 0,30 141 0,-2-116 0,24 106 0,-32 7 0,52 615 0,-92-887 0,-5 0 0,-3 144 0,-36 204 0,0-50 0,26-406 0,0 0 0,-1 0 0,0 0 0,0-1 0,-1 1 0,1 0 0,-1-1 0,-1 1 0,1-1 0,-4 6 0,4-8 0,-1-1 0,1 1 0,-1 0 0,0-1 0,0 0 0,0 0 0,0 0 0,0 0 0,0 0 0,0 0 0,-1-1 0,1 0 0,-1 1 0,1-1 0,-1-1 0,-6 2 0,-17 4 0,0 1 0,-27 11 0,36-11 0,0-1 0,-1-1 0,0 0 0,0-2 0,0 0 0,-25 1 0,-4-8-1365,34 0-5461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36.9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1 24575,'-3'0'0,"1"1"0,-1-1 0,0 1 0,0 0 0,1 0 0,-1 0 0,1 0 0,-1 0 0,1 1 0,-1-1 0,1 1 0,0-1 0,0 1 0,0 0 0,0 0 0,0 0 0,0 0 0,0 0 0,0 1 0,1-1 0,0 0 0,-1 1 0,-1 3 0,-3 8 0,0 1 0,-7 28 0,11-35 0,-1 2-35,-55 221 195,50-188-533,1 0 1,3 1-1,1 62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37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24575,'1'-1'0,"0"-1"0,0 1 0,0 0 0,0 0 0,0 0 0,0-1 0,0 1 0,1 0 0,-1 1 0,0-1 0,1 0 0,-1 0 0,1 0 0,-1 1 0,1-1 0,-1 1 0,1-1 0,-1 1 0,3-1 0,34-7 0,349-26-320,-305 30-725,-56 3-5781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37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24575,'561'0'-1365,"-539"0"-5461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38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183 215 24575,'0'-21'0,"1"2"0,-1 0 0,-1-1 0,-1 1 0,-6-31 0,7 47 0,0-1 0,0 1 0,0 0 0,0-1 0,-1 1 0,1 0 0,-1 0 0,0 0 0,0 0 0,0 0 0,0 0 0,-1 1 0,1-1 0,-1 1 0,1-1 0,-1 1 0,0 0 0,0 0 0,0 0 0,0 0 0,0 1 0,0-1 0,-1 1 0,1 0 0,0 0 0,-1 0 0,1 0 0,-1 1 0,1 0 0,-1-1 0,-5 1 0,5 1 0,1 0 0,-1 0 0,1 0 0,-1 1 0,1-1 0,0 1 0,0 0 0,0 0 0,0 0 0,0 0 0,0 0 0,0 1 0,1-1 0,-1 1 0,1 0 0,0 0 0,0-1 0,0 2 0,0-1 0,0 0 0,1 0 0,-1 0 0,1 1 0,0-1 0,-1 5 0,-3 7 0,1-1 0,1 1 0,0 1 0,-1 23 0,2 15 0,6 57 0,-3-109 0,-1 1 0,1-1 0,-1 0 0,1 0 0,0 1 0,0-1 0,0 0 0,1 0 0,-1 0 0,0 0 0,1 0 0,-1-1 0,1 1 0,0 0 0,-1-1 0,1 1 0,0-1 0,0 1 0,0-1 0,0 0 0,0 0 0,0 0 0,1 0 0,-1 0 0,0-1 0,0 1 0,1 0 0,-1-1 0,5 0 0,-4 1 0,1-1 0,-1 1 0,0-1 0,1 0 0,-1-1 0,1 1 0,-1-1 0,0 1 0,1-1 0,-1 0 0,0 0 0,0 0 0,0-1 0,0 1 0,0-1 0,0 0 0,0 1 0,0-1 0,-1-1 0,5-2 0,-3-3 8,0 1 0,-1-1 0,1 0 0,-2 0 0,1 0 0,-1-1 0,0 1 1,-1 0-1,0-1 0,0 1 0,-1-1 0,0 1 0,-2-15 0,2 9-378,0-1 1,0 1-1,5-23 1,-2 24-6457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3:16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24575,'14'-1'0,"1"0"0,-1-2 0,20-5 0,9-2 0,115-3 0,-28 4 0,158-16 0,309 14 0,-449 11 0,-117 2 0,1 1 0,40 9 0,23 4 0,-56-12 0,148 8 0,79 4 0,-86 1 0,-79-3-1365,-87-13-5461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38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1 218 24575,'-1'-59'0,"3"-62"0,-2 119 0,1 0 0,-1 1 0,1-1 0,-1 0 0,1 0 0,0 1 0,0-1 0,0 0 0,0 1 0,0-1 0,0 1 0,0-1 0,0 1 0,1 0 0,-1-1 0,0 1 0,1 0 0,-1 0 0,1 0 0,0 0 0,-1 0 0,1 1 0,0-1 0,0 0 0,-1 1 0,1-1 0,0 1 0,0 0 0,0-1 0,-1 1 0,4 0 0,9-1 0,1 1 0,-1 0 0,18 3 0,-5-1 0,-20-2 0,0 0 0,0 0 0,0 0 0,0 1 0,0 0 0,1 0 0,-1 1 0,7 2 0,-12-3 0,0 0 0,0 1 0,0-1 0,0 1 0,-1-1 0,1 1 0,0 0 0,-1 0 0,1 0 0,-1 0 0,1 0 0,-1 0 0,0 0 0,0 0 0,0 0 0,0 0 0,0 1 0,-1-1 0,1 0 0,-1 1 0,1-1 0,-1 1 0,0-1 0,0 5 0,-1 28 0,0-26 0,0-1 0,1 1 0,1-1 0,-1 1 0,3 12 0,-2-19 0,-1 0 0,1 0 0,0 0 0,0 0 0,0-1 0,0 1 0,0 0 0,0-1 0,0 1 0,0 0 0,1-1 0,-1 1 0,1-1 0,-1 0 0,1 0 0,-1 1 0,1-1 0,0 0 0,0 0 0,0-1 0,-1 1 0,1 0 0,0 0 0,0-1 0,0 1 0,0-1 0,0 0 0,2 0 0,11 1-1365,-1-1-5461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39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24575,'0'10'0,"0"-1"0,1 1 0,0-1 0,1 1 0,0-1 0,0 0 0,1 0 0,0 0 0,1 0 0,0-1 0,0 1 0,1-1 0,0 0 0,1 0 0,-1-1 0,1 1 0,1-1 0,0-1 0,0 1 0,10 6 0,-12-8 0,6 5 0,1 0 0,0-1 0,1 0 0,0-1 0,1 0 0,14 6 0,-25-13 0,1 0 0,-1 0 0,1 0 0,-1-1 0,1 1 0,-1-1 0,1 0 0,0 0 0,-1 0 0,1 0 0,0-1 0,-1 0 0,1 1 0,-1-1 0,1-1 0,-1 1 0,0 0 0,1-1 0,-1 0 0,0 1 0,0-1 0,0 0 0,0-1 0,-1 1 0,1-1 0,0 1 0,-1-1 0,0 0 0,1 0 0,-1 1 0,2-7 0,5-7-27,-1 0-1,-1-1 1,-1 0-1,0 0 0,-1-1 1,4-28-1,0 6-1144,-4 20-5654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39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24575,'-1'73'0,"3"83"0,-2-154 0,-1 0 0,1 0 0,1 0 0,-1-1 0,0 1 0,0 0 0,1 0 0,-1 0 0,1 0 0,0 0 0,-1-1 0,1 1 0,0 0 0,0 0 0,0-1 0,0 1 0,0-1 0,1 1 0,-1-1 0,0 1 0,1-1 0,-1 0 0,1 0 0,-1 0 0,1 0 0,0 0 0,0 0 0,-1 0 0,1 0 0,0-1 0,0 1 0,0 0 0,0-1 0,-1 0 0,1 1 0,0-1 0,0 0 0,0 0 0,0 0 0,0-1 0,0 1 0,0 0 0,0-1 0,3 0 0,10-4 0,0 0 0,0-1 0,-1-1 0,23-14 0,-8 6 0,-5 5-1365,-2 3-5461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40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265 240 24575,'0'-8'0,"0"-1"0,-1 1 0,0-1 0,0 1 0,-1-1 0,0 1 0,0 0 0,-1 0 0,0 0 0,-1 0 0,1 1 0,-2-1 0,-8-12 0,9 16 0,0 0 0,1 1 0,-1-1 0,0 1 0,-1 0 0,1 1 0,-1-1 0,1 1 0,-1-1 0,0 1 0,0 1 0,0-1 0,0 1 0,0 0 0,0 0 0,0 0 0,0 1 0,0-1 0,-1 1 0,1 1 0,0-1 0,0 1 0,0 0 0,-5 1 0,4-1 0,1 0 0,0 0 0,0 1 0,0-1 0,0 1 0,0 0 0,0 1 0,1-1 0,-1 1 0,1 0 0,0 0 0,0 0 0,0 1 0,0-1 0,0 1 0,-4 6 0,5-4 0,0 1 0,0-1 0,1 1 0,0-1 0,0 1 0,0 0 0,1 0 0,0 0 0,1 0 0,-1 0 0,2 13 0,-1-9 0,0 1 0,1-1 0,-1 0 0,2 1 0,4 21 0,-5-32 0,-1 1 0,1-1 0,-1 1 0,1-1 0,-1 0 0,1 1 0,0-1 0,0 0 0,0 1 0,0-1 0,0 0 0,0 0 0,0 0 0,0 0 0,0 0 0,0 0 0,1 0 0,-1 0 0,0 0 0,1-1 0,-1 1 0,0 0 0,1-1 0,-1 1 0,1-1 0,-1 0 0,1 1 0,0-1 0,-1 0 0,1 0 0,-1 0 0,1 0 0,-1 0 0,1 0 0,-1-1 0,1 1 0,-1 0 0,1-1 0,-1 1 0,1-1 0,-1 0 0,0 1 0,1-1 0,2-2 0,9-5 0,0 0 0,-1-1 0,1 0 0,-2-1 0,1-1 0,18-22 0,-12 10 0,0-1 0,23-43 0,-36 57 0,-2 0 0,1 0 0,-2 0 0,1 0 0,1-15 0,-2 35 0,4 22 0,1-1 0,1 0 0,2-1 0,1 0 0,18 34 0,-28-62 0,1 1 0,-1-1 0,0-1 0,1 1 0,-1 0 0,1 0 0,0 0 0,0-1 0,0 1 0,0-1 0,0 0 0,0 1 0,0-1 0,0 0 0,0 0 0,1-1 0,-1 1 0,0 0 0,1-1 0,-1 1 0,4 0 0,-2-2 0,1 1 0,-1-1 0,0 1 0,0-1 0,0-1 0,0 1 0,0 0 0,0-1 0,0 0 0,0 0 0,5-4 0,-1 0 0,1 0 0,-1-1 0,0 0 0,-1 0 0,0-1 0,0 0 0,-1 0 0,0-1 0,7-12 0,-4 1 0,-1 0 0,9-41 0,-15 54 0,0 0 0,-1 0 0,0 0 0,-1 0 0,1 0 0,-1-1 0,-1 1 0,0 0 0,0 0 0,0-1 0,-1 1 0,-3-10 0,5 18 0,0-1 0,0 1 0,0 0 0,0 0 0,0 0 0,0 0 0,0 0 0,0 0 0,-1-1 0,1 1 0,0 0 0,0 0 0,-1 0 0,1 0 0,0-1 0,-1 1 0,1 0 0,-1 0 0,1-1 0,-1 1 0,0 0 0,1-1 0,-1 1 0,0-1 0,1 1 0,-1-1 0,0 1 0,1-1 0,-1 1 0,0-1 0,0 0 0,0 1 0,0-1 0,1 0 0,-1 0 0,0 0 0,0 1 0,0-1 0,0 0 0,0 0 0,1 0 0,-1 0 0,0-1 0,0 1 0,0 0 0,0 0 0,0 0 0,1-1 0,-1 1 0,0 0 0,0-1 0,0 1 0,1-1 0,-1 1 0,0-1 0,1 1 0,-1-1 0,0 0 0,1 1 0,-1-1 0,1 0 0,-1 1 0,1-1 0,-1 0 0,0-1 0,3 8 0,-1-1 0,1 1 0,0 0 0,0-1 0,1 0 0,0 1 0,0-1 0,0 0 0,0-1 0,1 1 0,0 0 0,0-1 0,7 6 0,-6-6 0,-1 0 0,0 0 0,0 0 0,-1 1 0,1-1 0,-1 1 0,0 0 0,0 0 0,0 0 0,-1 0 0,1 0 0,-1 1 0,-1-1 0,1 1 0,1 9 0,-4 16-91,2 23 300,-1-52-280,1 0 0,-1 0 1,1 1-1,0-1 1,-1 0-1,1 0 0,0 0 1,1 0-1,-1 0 1,0-1-1,0 1 0,1 0 1,-1-1-1,1 1 1,0 0-1,-1-1 0,1 0 1,0 1-1,0-1 1,3 2-1,7 1-6755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41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66 370 24575,'-6'-44'0,"6"43"0,0 0 0,0 1 0,0-1 0,0 1 0,0-1 0,-1 0 0,1 1 0,0-1 0,0 1 0,0-1 0,-1 1 0,1-1 0,0 1 0,-1-1 0,1 1 0,0-1 0,-1 1 0,1-1 0,-1 1 0,1-1 0,0 1 0,-1 0 0,1-1 0,-1 1 0,1 0 0,-1-1 0,0 1 0,1 0 0,-1 0 0,1-1 0,-1 1 0,1 0 0,-1 0 0,0 0 0,1 0 0,-1 0 0,0 0 0,1 0 0,-1 0 0,1 0 0,-1 0 0,0 0 0,1 1 0,-1-1 0,1 0 0,-1 0 0,1 0 0,-1 1 0,1-1 0,-1 0 0,1 1 0,-1-1 0,1 0 0,-1 1 0,1-1 0,-1 1 0,1-1 0,0 1 0,-1-1 0,1 1 0,0-1 0,-1 1 0,1-1 0,0 1 0,0-1 0,-1 1 0,1 0 0,-5 11 0,0 1 0,1-1 0,0 0 0,1 1 0,0 0 0,1 0 0,0 0 0,1 20 0,0-21 0,1-11 0,-1 0 0,1 0 0,0 1 0,-1-1 0,1 0 0,0 0 0,0 0 0,0 1 0,0-1 0,0 0 0,0 0 0,1 0 0,-1 1 0,0-1 0,0 0 0,1 0 0,-1 0 0,1 0 0,-1 0 0,1 0 0,0 0 0,-1 0 0,1 0 0,1 2 0,0-3 0,-1-1 0,0 1 0,0 0 0,0-1 0,0 1 0,1 0 0,-1-1 0,0 1 0,0-1 0,0 0 0,0 1 0,0-1 0,0 0 0,0 0 0,0 0 0,-1 1 0,1-1 0,1-2 0,39-55 0,-31 41 0,-2-1 0,0 0 0,-1-1 0,-1 1 0,0-1 0,-2-1 0,4-30 0,-4-6 0,-3-71 0,-2 62 0,17 499 0,-9-383-1365,-4-37-5461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57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276 1 24575,'1'1'0,"-1"-1"0,1 1 0,-1 0 0,1 0 0,-1 0 0,1-1 0,0 1 0,0 0 0,-1-1 0,1 1 0,0 0 0,0-1 0,-1 1 0,1-1 0,0 0 0,0 1 0,0-1 0,0 1 0,0-1 0,0 0 0,0 0 0,0 0 0,0 0 0,0 1 0,1-2 0,32 4 0,-30-2 0,102 0 0,-74-2 0,0 0 0,0 3 0,-1 0 0,1 2 0,-1 2 0,0 0 0,40 15 0,-69-20 0,0 1 0,1-1 0,-1 1 0,0-1 0,0 1 0,0 0 0,0 0 0,0 0 0,0 0 0,0 0 0,-1 1 0,1-1 0,-1 0 0,1 1 0,-1-1 0,0 1 0,0-1 0,0 1 0,-1 0 0,1 0 0,0 3 0,1 9 0,-1 0 0,-1 30 0,0 1 0,16 245 0,-10-152 0,-2-13 0,16 176 0,-8-176 0,-9 208 0,-6-166 0,3-127 0,-2 1 0,-9 55 0,5-61 0,2-12 0,0 0 0,-1-1 0,-1 1 0,-2-1 0,0-1 0,-16 33 0,19-47 0,1 1 0,1 0 0,0 0 0,0 0 0,0 0 0,1 0 0,1 0 0,0 1 0,0-1 0,1 1 0,0-1 0,0 1 0,1-1 0,3 15 0,4 8 0,1-1 0,24 55 0,-26-69 0,-5-13 0,0 0 0,0 0 0,0 0 0,-1 1 0,1-1 0,-1 0 0,1 7 0,-3-10 0,1 1 0,0 0 0,0-1 0,-1 1 0,1 0 0,-1 0 0,1-1 0,-1 1 0,0-1 0,1 1 0,-1 0 0,0-1 0,0 0 0,0 1 0,0-1 0,-1 0 0,1 1 0,0-1 0,-1 0 0,1 0 0,0 0 0,-1 0 0,-2 1 0,-12 7 0,-2 0 0,1-1 0,-1-1 0,0-1 0,-26 6 0,-101 13 0,102-19 0,22-4 10,1-1 0,-1-1-1,0 0 1,0-2 0,0-1-1,1 0 1,-32-10 0,-141-57-590,139 48-283,39 16-5963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58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24575,'11'269'0,"-7"-193"0,14 150-1365,-18-211-5461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9:59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24575,'0'0'0,"1"-1"0,-1 0 0,0 0 0,1 0 0,-1 1 0,1-1 0,-1 0 0,1 1 0,0-1 0,-1 0 0,1 1 0,-1-1 0,1 1 0,0-1 0,0 1 0,-1-1 0,1 1 0,0 0 0,0-1 0,-1 1 0,1 0 0,0 0 0,0-1 0,0 1 0,0 0 0,-1 0 0,1 0 0,1 0 0,30-2 0,-28 2 0,25-2 0,-1 2 0,0 2 0,0 0 0,0 2 0,0 1 0,0 1 0,28 11 0,-55-17 0,0 0 0,1 1 0,-1-1 0,0 1 0,1-1 0,-1 1 0,0 0 0,0-1 0,0 1 0,1 0 0,-1 0 0,0 0 0,0 0 0,0 0 0,0 0 0,-1 0 0,1 0 0,0 1 0,0-1 0,-1 0 0,1 0 0,-1 1 0,1-1 0,-1 0 0,1 1 0,-1-1 0,0 2 0,0 0 0,0-1 0,-1 1 0,0 0 0,1-1 0,-1 1 0,0-1 0,0 1 0,-1-1 0,1 1 0,0-1 0,-1 0 0,0 1 0,-1 1 0,-10 10 0,0-1 0,-1-1 0,-19 14 0,28-22 0,-138 89 0,143-93 0,-1 0 0,1 0 0,-1 1 0,1-1 0,-1 0 0,1 1 0,0-1 0,-1 0 0,1 1 0,-1-1 0,1 0 0,0 1 0,-1-1 0,1 1 0,0-1 0,-1 1 0,1-1 0,0 1 0,0-1 0,0 1 0,0-1 0,-1 1 0,1 0 0,0-1 0,0 1 0,0-1 0,0 1 0,0-1 0,0 1 0,0 0 0,1 0 0,14 12 0,36 5 0,-42-15 0,3 1 0,0 0 0,0 1 0,0 0 0,-1 1 0,0 1 0,16 11 0,-22-13 0,0 0 0,0 0 0,0 0 0,0 1 0,-1 0 0,0 0 0,0 0 0,-1 0 0,1 1 0,-1 0 0,-1-1 0,4 15 0,10 31 0,-10-37 0,-1 0 0,-1 0 0,0 1 0,1 18 0,-5-30 0,0 1 0,0 0 0,0 0 0,-1 0 0,1-1 0,-1 1 0,-1 0 0,1-1 0,0 1 0,-1-1 0,0 1 0,0-1 0,-1 0 0,1 0 0,-1 0 0,0 0 0,0 0 0,-4 3 0,-1 1 0,0-1 0,-1-1 0,0 0 0,0 0 0,0-1 0,-1 0 0,0 0 0,0-1 0,0 0 0,0-1 0,-1 0 0,0-1 0,1 0 0,-1-1 0,0 0 0,0-1 0,0 0 0,1 0 0,-17-4 0,28 4-21,-1 0 0,0 0-1,0 0 1,0 0 0,1 0-1,-1 0 1,0 0 0,0 0-1,0 0 1,1 0 0,-1-1-1,0 1 1,0 0 0,0 0-1,0 0 1,1 0 0,-1 0-1,0-1 1,0 1 0,0 0-1,0 0 1,0 0 0,0 0-1,0-1 1,1 1 0,-1 0-1,0 0 1,0 0 0,0-1-1,0 1 1,0 0 0,0 0-1,0 0 1,0-1 0,0 1-1,0 0 1,0 0 0,0 0-1,0-1 1,0 1 0,0 0-1,0 0 1,-1 0 0,1-1-1,0 1 1,0 0 0,0 0-1,0 0 1,0-1 0,0 1-1,0 0 1,-1 0 0,1 0-1,0 0 1,0 0 0,0-1-1,0 1 1,-1 0 0,1 0-1,0 0 1,0 0 0,0 0-1,-1 0 1,13-7-6805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0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1 24575,'-4'0'0,"0"0"0,0 0 0,0 1 0,0-1 0,0 1 0,1 0 0,-1 0 0,0 1 0,0-1 0,1 1 0,-1-1 0,1 1 0,0 1 0,-1-1 0,1 0 0,0 1 0,0-1 0,0 1 0,1 0 0,-1 0 0,1 0 0,0 0 0,-1 0 0,1 1 0,1-1 0,-1 1 0,0 0 0,1-1 0,0 1 0,0 0 0,-1 6 0,-2 12 0,1 0 0,1 1 0,2-1 0,2 33 0,-1-16 0,-1-14 0,-1-17 0,1 0 0,0 0 0,0 1 0,1-1 0,0 0 0,4 13 0,-4-19 0,0 0 0,0 1 0,0-1 0,0 0 0,1 0 0,0 0 0,-1 0 0,1 0 0,0-1 0,0 1 0,-1 0 0,2-1 0,-1 1 0,0-1 0,0 0 0,0 0 0,0 0 0,1 0 0,-1 0 0,1 0 0,-1 0 0,1-1 0,-1 1 0,1-1 0,-1 0 0,3 0 0,11 2 0,-1-1 0,0-1 0,1 0 0,-1-1 0,0 0 0,17-5 0,-28 5 0,0 0 0,0-1 0,0 1 0,0-1 0,0 0 0,-1 0 0,1 0 0,0-1 0,-1 1 0,0-1 0,1 0 0,-1 0 0,0 0 0,-1 0 0,1-1 0,0 1 0,-1-1 0,0 0 0,0 1 0,0-1 0,0 0 0,-1 0 0,0 0 0,1 0 0,-1-1 0,0-4 0,2-30 0,-5-77 0,2 100 0,-2 105 0,4 99 0,1-175-1365,0-2-5461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1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 18 24575,'-181'-17'0,"175"16"0,0 1 0,1 0 0,-1 1 0,0-1 0,0 1 0,1 0 0,-1 0 0,-10 4 0,14-3 0,0 0 0,0-1 0,1 1 0,-1 0 0,1 0 0,-1 0 0,1 0 0,-1 0 0,1 0 0,0 0 0,0 0 0,0 0 0,0 1 0,1-1 0,-1 0 0,1 1 0,-1-1 0,1 1 0,0-1 0,0 1 0,0-1 0,0 0 0,1 5 0,2 182 0,-1-180 0,0-1 0,1 1 0,-1-1 0,2 0 0,-1 1 0,1-1 0,0-1 0,1 1 0,0-1 0,0 1 0,0-1 0,1-1 0,0 1 0,1-1 0,8 7 0,-3-3 0,-1-1 0,2 0 0,-1-1 0,1 0 0,1-1 0,-1-1 0,1 0 0,18 5 0,13-3-119,0-2 0,1-2 0,82-3 0,-86-2-770,-17 1-5937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3:21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24575,'1364'0'0,"-1004"-14"0,-107 1 0,524 8 0,-140 4 0,-406-7 0,95-1 0,-54 10-1365,-258-1-5461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1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 24575,'-3'-2'0,"-4"-2"0,-2 0 0,-4 2 0,1 0-8191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2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1 905 24575,'46'-44'0,"-31"31"0,0-1 0,-1-1 0,-1 0 0,21-31 0,106-200 0,-129 225 0,-2-1 0,0 0 0,-1-1 0,-2 0 0,0 0 0,4-47 0,-4-147 0,-6 150 0,0 66 0,0 0 0,1 0 0,-1 0 0,0 0 0,0 0 0,0 0 0,0 0 0,0 0 0,0 0 0,0 0 0,0 0 0,-1 0 0,1 0 0,0 0 0,-1 0 0,1 0 0,0 1 0,-1-1 0,1 0 0,-1 0 0,0 0 0,1 0 0,-2 0 0,-11 16 0,-10 39 0,3 4 0,2 1 0,3 0 0,2 1 0,3 0 0,3 1 0,0 93 0,8-108 0,1-8 0,-4 41 0,-3-66 0,0-28 0,0-31 0,5 41 0,1 0 0,0 1 0,0-1 0,0 1 0,1-1 0,-1 1 0,1 0 0,0-1 0,1 1 0,-1 0 0,1 0 0,-1 0 0,1 1 0,0-1 0,1 1 0,3-4 0,0 2 0,0 0 0,0 1 0,0 0 0,0 0 0,1 1 0,0 0 0,-1 0 0,14-2 0,11 0 0,-1 1 0,1 2 0,56 3 0,-74 0 0,-11-1 0,-1-1 0,1 1 0,-1 0 0,1 1 0,-1-1 0,1 0 0,-1 1 0,1-1 0,-1 1 0,1 0 0,-1 0 0,0 0 0,1 0 0,-1 0 0,0 0 0,0 1 0,0-1 0,0 1 0,0-1 0,0 1 0,2 2 0,-4-2 0,0 0 0,1 1 0,-1-1 0,0 0 0,0 0 0,0 1 0,-1-1 0,1 0 0,0 0 0,-1 0 0,0 0 0,1 0 0,-1 1 0,0-1 0,0 0 0,0-1 0,0 1 0,-1 0 0,1 0 0,0 0 0,-1-1 0,1 1 0,-1-1 0,-3 3 0,-30 32 0,-2-1 0,-2-3 0,0-1 0,-2-1 0,-52 26 0,89-53 0,-6 3 0,-1 0 0,1-1 0,-1 0 0,0-1 0,0 0 0,-1-1 0,-17 3 0,29-6 0,-1 0 0,1 0 0,0 1 0,0-1 0,-1 0 0,1 0 0,0 0 0,-1 0 0,1 0 0,0 0 0,0 0 0,-1 0 0,1 0 0,0 0 0,-1 0 0,1 0 0,0-1 0,0 1 0,-1 0 0,1 0 0,0 0 0,0 0 0,-1 0 0,1 0 0,0-1 0,0 1 0,-1 0 0,1 0 0,0 0 0,0-1 0,0 1 0,-1 0 0,1 0 0,0-1 0,0 1 0,0 0 0,0 0 0,0-1 0,0 1 0,0 0 0,-1 0 0,1-1 0,0 1 0,0 0 0,0-1 0,0 1 0,11-14 0,21-10 0,-6 12 0,0 0 0,0 2 0,46-11 0,-59 18 0,0 0 0,1 1 0,-1 1 0,1 0 0,-1 1 0,1 0 0,-1 1 0,1 1 0,23 6 0,-33-7 6,1 2 1,-1-1-1,0 0 0,0 1 0,-1 0 0,1 0 0,-1 0 0,1 0 0,-1 0 0,0 1 1,0-1-1,0 1 0,-1 0 0,1 0 0,-1 0 0,0 0 0,0 1 0,2 5 1,-3-5-82,1-1 1,-1 0 0,1 1 0,0-1 0,1 0 0,-1 0 0,1-1 0,0 1 0,-1 0 0,2-1 0,-1 0 0,0 0 0,1 0-1,-1 0 1,1 0 0,0-1 0,0 1 0,0-1 0,7 2 0,3 0-6752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3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1 114 24575,'0'0'0,"0"0"0,0-1 0,0 1 0,0 0 0,0 0 0,0-1 0,0 1 0,0 0 0,0 0 0,0-1 0,0 1 0,0 0 0,0 0 0,0-1 0,0 1 0,0 0 0,0 0 0,1 0 0,-1-1 0,0 1 0,0 0 0,0 0 0,0 0 0,0-1 0,1 1 0,-1 0 0,0 0 0,0 0 0,0 0 0,0 0 0,1-1 0,-1 1 0,0 0 0,0 0 0,1 0 0,-1 0 0,0 0 0,0 0 0,0 0 0,1 0 0,-1 0 0,0 0 0,0 0 0,1 0 0,-1 0 0,0 0 0,0 0 0,1 0 0,14 9 0,10 15 0,14 30 0,-4 2 0,-1 1 0,29 71 0,-27-23 0,-36-105 0,0 1 0,0-1 0,0 1 0,0-1 0,0 0 0,0 1 0,1-1 0,-1 0 0,0 1 0,0-1 0,0 0 0,0 1 0,1-1 0,-1 0 0,0 1 0,0-1 0,1 0 0,-1 0 0,0 1 0,1-1 0,-1 0 0,0 0 0,1 0 0,-1 1 0,0-1 0,1 0 0,-1 0 0,0 0 0,1 0 0,-1 0 0,0 0 0,1 0 0,-1 0 0,1 0 0,-1 0 0,0 0 0,1 0 0,-1 0 0,0 0 0,1 0 0,-1 0 0,1 0 0,-1 0 0,15-18 0,6-30 0,-20 45 0,77-183 0,-65 151 0,-1 0 0,-2-2 0,-2 1 0,4-44 0,-11 64 0,-1 13 0,-1 0 0,1 0 0,0-1 0,0 1 0,1 0 0,-1 0 0,1-1 0,-1 1 0,1 0 0,0 0 0,0 0 0,1 0 0,-1 0 0,1 0 0,2-4 0,-3 7 0,0 0 0,0 0 0,0 0 0,0 0 0,0 1 0,0-1 0,0 0 0,-1 0 0,1 1 0,0-1 0,0 1 0,0-1 0,0 1 0,-1-1 0,1 1 0,0-1 0,0 1 0,-1 0 0,1-1 0,0 1 0,-1 0 0,1-1 0,-1 1 0,1 0 0,-1 0 0,0 0 0,1 1 0,15 25 0,-16-26 0,28 55 0,-15-26 0,1-1 0,1 0 0,2-1 0,1-1 0,1-1 0,34 38 0,-49-60 0,-1 1 0,0 0 0,0 0 0,-1 1 0,0-1 0,1 1 0,-2-1 0,1 1 0,-1-1 0,0 1 0,0 0 0,0 0 0,-1 10 0,10 41 0,10-16 120,-20-42-141,0 0 0,0 1-1,0-1 1,0 1 0,0-1 0,0 1-1,0-1 1,0 1 0,0-1 0,0 0 0,1 1-1,-1-1 1,0 1 0,0-1 0,1 1 0,-1-1-1,0 1 1,0-1 0,1 1 0,-1-1-1,0 1 1,1 0 0,-1-1 0,1 1 0,-1 0-1,1-1 1,-1 1 0,1 0 0,-1-1 0,1 1-1,-1 0 1,1 0 0,-1-1 0,1 1-1,-1 0 1,1 0 0,-1 0 0,1 0 0,-1 0-1,1 0 1,0 0 0,-1 0 0,1 0 0,-1 0-1,1 0 1,-1 0 0,1 0 0,-1 1-1,1-1 1,-1 0 0,1 0 0,-1 1 0,1-1-1,-1 0 1,1 1 0,-1-1 0,1 0 0,-1 1-1,0-1 1,1 1 0,-1-1 0,0 0-1,1 1 1,-1-1 0,0 1 0,1-1 0,-1 1-1,0-1 1,0 2 0,3-14-6805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4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0 348 24575,'3'0'0,"0"-1"0,0 0 0,-1 0 0,1 0 0,0 0 0,-1 0 0,1-1 0,-1 1 0,1-1 0,-1 1 0,0-1 0,0 0 0,4-4 0,29-33 0,-25 27 0,-7 9 0,17-19 0,-1-1 0,19-30 0,-33 45 0,-1 0 0,0-1 0,0 0 0,0 0 0,-1 0 0,0 0 0,-1 0 0,0-1 0,-1 1 0,1-18 0,4-19-1365,-3 35-5461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5.3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250 103 24575,'1'-4'0,"-1"0"0,0 0 0,0 0 0,-1 0 0,1 0 0,-1 0 0,0 0 0,0 1 0,0-1 0,0 0 0,-1 1 0,1-1 0,-1 1 0,0-1 0,-4-4 0,3 6 0,0 0 0,0 0 0,0 0 0,0 0 0,-1 0 0,1 1 0,-1-1 0,1 1 0,-1 0 0,1 0 0,-1 0 0,0 1 0,1-1 0,-1 1 0,0 0 0,-5 0 0,3 0 0,-5 0 0,-1 0 0,1 0 0,0 1 0,-1 0 0,-10 4 0,18-4 0,1 0 0,-1 1 0,1-1 0,0 1 0,-1 0 0,1 0 0,0 0 0,0 1 0,0-1 0,1 1 0,-1-1 0,0 1 0,1 0 0,0 0 0,0 0 0,0 1 0,0-1 0,0 0 0,-1 4 0,-3 10 0,1-1 0,1 1 0,0 0 0,1 0 0,1 0 0,0 24 0,2 8 0,6 48 0,-6-94 0,1-1 0,-1 1 0,1 0 0,0 0 0,-1-1 0,1 1 0,0-1 0,1 1 0,-1-1 0,0 1 0,1-1 0,-1 0 0,1 0 0,0 1 0,0-1 0,0 0 0,0-1 0,0 1 0,5 3 0,-2-2 0,0-1 0,0 0 0,0 0 0,0 0 0,0-1 0,1 0 0,-1 0 0,1 0 0,9 0 0,-4-1 0,0 0 0,1-1 0,-1 0 0,0-1 0,0-1 0,0 1 0,0-2 0,-1 1 0,15-8 0,-16 5 0,-1 0 0,0 0 0,-1-1 0,1 0 0,-1 0 0,-1-1 0,1 0 0,-1 0 0,-1-1 0,0 1 0,0-1 0,0 0 0,-1-1 0,-1 1 0,1-1 0,-2 1 0,1-1 0,1-15 0,0-10 0,-2-1 0,0 0 0,-8-67 0,6 102 0,0 0 0,0 0 0,0 0 0,0 0 0,0 0 0,0 0 0,0 0 0,0 0 0,0 0 0,0 0 0,-1 0 0,1 0 0,0 0 0,-1 0 0,1 0 0,0 1 0,-1-1 0,1 0 0,-1 0 0,0 0 0,1 1 0,-1-1 0,0-1 0,-9 19 0,-5 37 0,15-54 0,-7 34 0,2 0 0,1 1 0,1 0 0,2-1 0,4 40 0,-1-70 0,-1 0 0,0 0 0,1 0 0,-1 0 0,1 0 0,0 0 0,1-1 0,-1 1 0,0 0 0,1-1 0,0 0 0,0 0 0,0 0 0,0 0 0,1 0 0,-1-1 0,1 1 0,-1-1 0,1 0 0,0 0 0,0-1 0,0 1 0,0-1 0,0 1 0,0-1 0,5 0 0,-5 0 0,0 1 0,1-1 0,-1-1 0,1 1 0,-1-1 0,1 0 0,0 0 0,-1 0 0,1 0 0,-1-1 0,1 0 0,-1 0 0,0 0 0,1-1 0,-1 1 0,0-1 0,0 0 0,0 0 0,0 0 0,0-1 0,0 1 0,-1-1 0,1 0 0,4-6 0,1-5 0,-1-1 0,-1-1 0,0 0 0,-1 0 0,-1 0 0,5-26 0,-4 12 0,-1-1 0,0-52 0,8 178 0,-5-50 0,3 78 0,-11-97 0,-1-13 0,0 0 0,1-1 0,1 1 0,0-1 0,4 16 0,-5-26 0,1 0 0,0 1 0,0-1 0,0 1 0,0-1 0,0 0 0,1 0 0,-1 0 0,1 0 0,-1 0 0,1 0 0,0 0 0,-1 0 0,1 0 0,0-1 0,0 1 0,0-1 0,1 0 0,-1 1 0,0-1 0,0 0 0,1 0 0,-1-1 0,1 1 0,-1 0 0,1-1 0,-1 1 0,1-1 0,-1 0 0,1 0 0,2 0 0,53-8-1365,-30 1-5461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05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495 549 24575,'-29'-2'0,"-1"-1"0,-44-11 0,5 1 0,45 9 0,-10-2 0,0 2 0,0 1 0,-1 1 0,-42 4 0,74-1 0,1-1 0,-1 1 0,1 0 0,-1 0 0,0 0 0,1 0 0,0 1 0,-1-1 0,1 1 0,0-1 0,0 1 0,-1 0 0,2 0 0,-1 0 0,0 0 0,0 0 0,1 1 0,-1-1 0,1 0 0,-1 1 0,1-1 0,0 1 0,0-1 0,0 1 0,0 0 0,1-1 0,-1 1 0,1 0 0,-1 3 0,0 12 0,0 0 0,1 1 0,3 26 0,-2-17 0,-1-24 0,0 0 0,0 0 0,1 0 0,-1 0 0,1 0 0,0 0 0,0 0 0,0 0 0,0 0 0,1-1 0,0 1 0,0-1 0,0 1 0,0-1 0,0 1 0,0-1 0,5 4 0,-3-4 0,0-1 0,1 1 0,-1-1 0,1 0 0,-1 0 0,1 0 0,0-1 0,-1 0 0,1 0 0,0 0 0,0 0 0,0-1 0,10 0 0,0 0 0,-1 0 0,1-1 0,0-1 0,-1 0 0,1-1 0,-1-1 0,0 0 0,26-11 0,-30 9 0,1 0 0,-2 0 0,1-1 0,-1-1 0,0 1 0,0-2 0,-1 1 0,0-1 0,-1 0 0,0 0 0,10-19 0,-5 5 0,-1 0 0,-2-1 0,0-1 0,-1 1 0,-2-2 0,0 1 0,3-49 0,-7-190 0,-5 134 0,3 170 0,1 0 0,2 0 0,2 0 0,15 58 0,72 244-1365,-87-328-5461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26.7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24575,'992'28'0,"442"79"-1365,-1357-101-5461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29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0 145 24575,'770'0'0,"-731"2"0,70 13 0,-72-8 0,0-3 0,40 2 0,-22-6 0,52 0 0,-95-1 0,-1 0 0,1-1 0,-1-1 0,0 0 0,1 0 0,18-9 0,7-13 0,-31 20 0,0 1 0,0-1 0,0 1 0,0 1 0,14-7 0,92-50 0,-38 27-1365,-62 29-5461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30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76 24575,'0'3'0,"-1"1"0,1-1 0,0 0 0,1 0 0,-1 0 0,1 1 0,-1-1 0,1 0 0,0 0 0,0 0 0,0 0 0,0 0 0,1 0 0,0-1 0,1 4 0,0-4 0,-1 0 0,1 0 0,0-1 0,0 1 0,-1-1 0,1 0 0,0 0 0,0 0 0,0 0 0,0 0 0,0-1 0,0 1 0,0-1 0,1 0 0,-1 0 0,3 0 0,25 2 0,54 11 0,-53-7 0,50 3 0,238-7 0,-232-6 0,143-26 0,-182 17-88,1-3 1,-2-1-1,-1-3 0,47-25 0,-47 21-838,-33 18-5900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31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24575,'881'0'-1365,"-866"0"-5461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3:30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24575,'12'8'0,"1"-1"0,-1 0 0,1-1 0,1-1 0,-1 0 0,23 5 0,-35-9 0,40 9 0,2-1 0,-1-3 0,49 2 0,132-6 0,-124-3 0,527 0-1365,-608 1-5461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0:59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24575,'1275'0'0,"-1267"0"0,1-1 0,-1-1 0,1 0 0,-1 0 0,16-6 0,-14 4 0,0 1 0,0 0 0,20-3 0,6 3 0,-17 3 0,0-2 0,0 0 0,0-1 0,-1-1 0,1-1 0,27-11 0,-38 13-170,0 0-1,1 0 0,-1 1 1,0 1-1,1-1 0,-1 1 1,15 1-1,-9 0-6655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00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24575,'1'2'0,"-1"-1"0,1 0 0,-1 0 0,1 1 0,0-1 0,-1 0 0,1 0 0,0 0 0,0 0 0,0 0 0,0 0 0,0 0 0,0 0 0,0 0 0,0 0 0,0 0 0,1-1 0,-1 1 0,0 0 0,1-1 0,-1 1 0,0-1 0,1 1 0,-1-1 0,2 0 0,43 10 0,-37-9 0,95 15 0,151 3 0,107-20 0,-155-2 0,1458 3-1365,-1651 0-5461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18.5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24575,'2'0'0,"5"0"0,0 3 0,2 1 0,2-1 0,2 0 0,-1-1-8191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23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93 24575,'6'3'0,"-1"0"0,1-1 0,0 0 0,0 0 0,0 0 0,0-1 0,0 0 0,1 0 0,-1 0 0,0-1 0,1 0 0,-1 0 0,9-1 0,3 0 0,339 26 0,-210-10 0,163-6 0,-284-10 0,-1-2 0,0-1 0,0-1 0,48-16 0,-60 12 0,-25 5 0,-30 1 0,40 3 0,-577-1 0,324 3 0,344-1 0,-29 1 0,1-2 0,-1-3 0,98-18 0,-126 13 0,0 1 0,1 2 0,-1 1 0,52 0 0,-83 4 0,0 0 0,0 0 0,-1 0 0,1-1 0,0 1 0,0 0 0,0 0 0,0 0 0,-1 1 0,1-1 0,0 0 0,0 0 0,0 0 0,0 1 0,-1-1 0,1 0 0,0 1 0,0-1 0,-1 0 0,1 1 0,0-1 0,-1 1 0,1 0 0,0-1 0,-1 1 0,1-1 0,-1 1 0,1 0 0,-1-1 0,1 1 0,-1 0 0,0 0 0,1-1 0,-1 1 0,0 0 0,1 1 0,-2-1 0,0 1 0,0-1 0,0 0 0,0 0 0,0 1 0,0-1 0,0 0 0,0 0 0,0 0 0,-1 0 0,1 0 0,0-1 0,-1 1 0,1 0 0,-1 0 0,1-1 0,-1 1 0,1-1 0,-1 0 0,-1 1 0,-44 9 0,-1-1 0,-84 4 0,-102-12 0,144-2 0,-49 1 0,82-1 0,45 1 0,15 0 0,155-3 0,223-32 0,-237 24 0,-993 12 0,1618-1 0,-710-18 0,109-4 81,-97 15-804,72-17 0,-124 19-6103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24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24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875 0 24575,'0'3'0,"-2"1"0,-5 2 0,-6 3 0,-3 3 0,-5 0 0,-7-1 0,-10 2 0,-12 1 0,-12 1 0,-9 1 0,-6-3 0,-7-3 0,-2-1 0,-5-1 0,4-3 0,7-2 0,18-1-8191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25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24575,'3'0'0,"3"3"0,10 1 0,7 0 0,8-1 0,7-1 0,6-1 0,3 0 0,2-1 0,1-3 0,-8-1-8191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47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6 24575,'850'0'0,"-760"10"0,-36-3 0,39 8 0,-65-9 0,1-1 0,50 1 0,-43-5 0,-23 0 0,-1 0 0,0-1 0,1-1 0,-1 0 0,16-3 0,-28 4 0,0 0 0,0 0 0,0 0 0,0 0 0,1 0 0,-1 0 0,0 0 0,0 0 0,0 0 0,0 0 0,0 0 0,1 0 0,-1 0 0,0 0 0,0 0 0,0 0 0,0 0 0,1 0 0,-1 0 0,0 0 0,0 0 0,0 0 0,0 0 0,0-1 0,1 1 0,-1 0 0,0 0 0,0 0 0,0 0 0,0 0 0,0 0 0,0 0 0,0-1 0,1 1 0,-1 0 0,0 0 0,0 0 0,0 0 0,0 0 0,0-1 0,0 1 0,0 0 0,0 0 0,0 0 0,0 0 0,0 0 0,0-1 0,0 1 0,0 0 0,0 0 0,0 0 0,0 0 0,0-1 0,0 1 0,0 0 0,0 0 0,0 0 0,0 0 0,0 0 0,-1-1 0,-12-3 0,-19 0 0,-471 3 0,246 2 0,209 2 0,-70 11 0,68-6 0,-59 1 0,-225-10 0,1762 1 0,-2457 16 0,918-7 0,28-1 0,398-10 0,186-13 0,-720 17 0,106-4 0,33 1 0,-285 15 0,122-10 0,235-4 0,93 1 0,96-3 0,-116-5 0,-31 2 0,46 0 0,-19 5 0,74-12 0,24 6 0,-107 6 0,63-7 0,65-14 0,-123 16-79,-31 4-178,-1-1 0,0-2-1,0 0 1,43-14 0,-54 12-6569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50.4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1 316 24575,'106'6'0,"24"0"0,41-21-399,267-58 0,-208 30-379,625-86-2092,4 64 530,-727 62 935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2:51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24575,'0'3'0,"6"0"0,4 1 0,6-1 0,9-1 0,8-1 0,10-1 0,11 1 0,13-1 0,9 0 0,12-1 0,11 1 0,10 0 0,5 0 0,0 0 0,0 0 0,-20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4:03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24575,'192'14'0,"-101"-5"0,1219 50 0,1889-60 0,-2971-15 0,-10-1 0,858 18 0,-858 15 0,-72-7 0,0 6 0,181 41 0,-298-50 0,268 47 0,-3-30 0,-81-10 0,549 49 0,6-37 0,-676-25 0,4 1 0,0-3 0,0-5 0,130-25 0,-104 2 0,2 6 0,1 5 0,176-4 0,-276 24 0,0-1 0,0-1 0,0-1 0,0-2 0,-1 0 0,44-14 0,-41 11 0,-1 0 0,1 2 0,0 1 0,51 0 0,-29 1 0,189-14 0,-69 2 0,-68 8 0,125 8 0,-81 1 0,28-2 0,557 22 0,-621-13 0,192-7 0,-262-8-1365,-25 2-5461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3:09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1970 14 24575,'0'4'0,"-1"-1"0,0 0 0,1 0 0,-1 0 0,-1 0 0,1 0 0,0 0 0,-1 0 0,1 0 0,-1 0 0,0-1 0,0 1 0,0-1 0,0 1 0,-1-1 0,1 0 0,-1 0 0,-4 4 0,2-3 0,0 1 0,-1-1 0,1 0 0,-1 0 0,0-1 0,1 0 0,-1 0 0,-12 3 0,-13-3 0,-49-2 0,61-2 0,0 2 0,-1 0 0,1 1 0,-1 1 0,1 1 0,-35 9 0,16 0 0,-2-1 0,1-2 0,-1-2 0,-59 3 0,-166-10 0,121-3 0,-540 3 0,674-1 9,1 0 1,-1-1-1,0 0 0,1 0 0,-1-1 1,1-1-1,0 1 0,0-2 0,0 1 0,0-1 1,1 0-1,-10-8 0,-4-5-504,1-1 0,-38-42 0,48 49-6331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3:13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24575,'84'9'0,"-21"-1"0,191 9 0,-254-17 0,1 0 0,0-1 0,0 1 0,0 0 0,0 0 0,0 0 0,-1 0 0,1 0 0,0 0 0,0 0 0,0 0 0,0 1 0,0-1 0,-1 0 0,1 0 0,0 1 0,0-1 0,0 1 0,-1-1 0,1 0 0,0 1 0,0-1 0,-1 1 0,1 0 0,0-1 0,-1 1 0,1 0 0,-1-1 0,1 1 0,-1 0 0,1-1 0,-1 1 0,0 0 0,1 0 0,-1 1 0,0-1 0,-1 0 0,0 0 0,0 0 0,0 0 0,0 0 0,0 0 0,0 0 0,0 0 0,-1 0 0,1 0 0,0-1 0,0 1 0,-1 0 0,1-1 0,0 1 0,-1-1 0,1 0 0,0 1 0,-1-1 0,1 0 0,-3 0 0,-48 5 0,1-2 0,-74-6 0,19 0 0,90 3-1365,2 0-5461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3:15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24575,'3'0'0,"6"0"0,5 0 0,5 0 0,5 0 0,1 0 0,0 0 0,0 0 0,-1 0 0,1 0 0,2 0 0,-1 0 0,3 0 0,3 0 0,-5 0-8191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3:19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24575,'1'2'0,"-1"0"0,1 0 0,-1 0 0,1 0 0,0 0 0,0-1 0,0 1 0,0 0 0,0 0 0,0-1 0,0 1 0,1 0 0,-1-1 0,1 1 0,-1-1 0,1 0 0,-1 1 0,1-1 0,0 0 0,0 0 0,0 0 0,2 1 0,47 17 0,-46-17 0,51 12 0,93 12 0,-55-11 0,19 1 0,152 4 0,116-21 0,-162-1 0,195 2-1365,-322 0-5461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5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24575,'238'2'0,"244"-5"0,-460 1 21,0-2 0,0 0 1,-1-1-1,30-12 0,-33 10-266,1 0 0,0 2-1,0 0 1,1 2 0,38-3 0,-44 6-6581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5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24575,'0'3'0,"1"0"0,-1 0 0,1 0 0,0 0 0,0 0 0,0-1 0,1 1 0,-1 0 0,1 0 0,-1-1 0,1 1 0,0-1 0,0 0 0,0 0 0,0 1 0,0-1 0,1 0 0,-1-1 0,0 1 0,1 0 0,0-1 0,3 2 0,8 4 0,1 0 0,27 8 0,-38-14 0,54 17 0,2-4 0,86 10 0,124-3 0,-194-17-119,309 9-1127,-371-14-5580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5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24575,'-5'4'0,"11"5"0,12 7 0,9-6 0,1 0 0,0-2 0,0-1 0,1-1 0,0-2 0,39 1 0,-4 2 0,581 39 0,-518-46 0,162-2 0,-283 2 0,1-1 0,-1 1 0,1-1 0,-1 0 0,1-1 0,-1 1 0,0-1 0,0-1 0,8-3 0,-12 5 0,-1 0 0,1 0 0,-1-1 0,0 1 0,0-1 0,1 1 0,-1-1 0,0 1 0,0-1 0,0 1 0,0-1 0,-1 0 0,1 0 0,0 1 0,-1-1 0,1 0 0,-1 0 0,0 0 0,1 0 0,-1 0 0,0 0 0,0 0 0,0 1 0,-1-1 0,1 0 0,0 0 0,-1 0 0,1 0 0,-1 0 0,1 1 0,-1-1 0,0 0 0,0 1 0,0-1 0,-1-2 0,-7-12-1365,2 2-5461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5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24575,'13'0'0,"70"0"0,137 16 0,295 64 0,-427-64 0,-17-3 0,0-2 0,89 2 0,52-12 0,506-5 0,-645 0 0,-1-3 0,0-3 0,0-4 0,83-27 0,-36-2 0,146-76 0,22-9 0,-216 96-227,-1-3-1,-1-3 1,-3-3-1,-1-3 1,72-64-1,-128 100-6598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5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24575,'369'2'0,"364"-4"0,-382-37 0,-188 15 0,414-31 0,-433 42 0,157-33 0,-270 37-1365,-20 5-5461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28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4565 625 24575,'1'-1'0,"0"1"0,-1 0 0,1 0 0,0-1 0,0 1 0,-1-1 0,1 1 0,0 0 0,-1-1 0,1 1 0,0-1 0,-1 0 0,1 1 0,-1-1 0,1 1 0,-1-1 0,1 0 0,-1 1 0,1-1 0,-1 0 0,0 0 0,1 1 0,-1-1 0,0 0 0,0 0 0,0 0 0,1 1 0,-1-1 0,0 0 0,0 0 0,0 0 0,0 0 0,0 1 0,-1-1 0,1 0 0,0 0 0,0 0 0,0 1 0,-1-1 0,1 0 0,0 0 0,-1 1 0,1-1 0,-1-1 0,-15-35 0,0 18 0,-1 1 0,-33-29 0,0 0 0,42 39 0,0 2 0,0-1 0,0 1 0,-1 1 0,1-1 0,-1 1 0,-1 1 0,1 0 0,-1 0 0,-14-3 0,-3 1 0,-1 1 0,-44-2 0,9 0 0,-117-30 0,18 3 0,54 12 0,-109-38 0,16 4 0,167 49 0,-1 2 0,-52 0 0,-40-6 0,72 4 0,-1 3 0,-62 2 0,-32-1 0,77-2 0,-134-6 0,87 10 0,-107 3 0,-26 21 0,22 4 0,149-11 0,12-1 0,-80 14 0,-38 4 0,96-25 0,-129 29 0,186-29 0,1 3 0,0 0 0,0 2 0,1 2 0,1 1 0,-53 35 0,54-30 0,20-15 0,1 1 0,0 0 0,1 1 0,-1 0 0,1 0 0,1 1 0,-9 11 0,4-2 0,0 0 0,1 1 0,2 0 0,0 1 0,0 0 0,2 1 0,-11 40 0,16-33 0,-1 0 0,-1-1 0,-2 1 0,-20 51 0,-1-17 0,-46 116 0,67-154 0,0 0 0,1 1 0,1 0 0,2 0 0,-1 40 0,2 37 0,-1-50 0,3 1 0,9 61 0,-6-101 0,0 1 0,1-1 0,1 0 0,1 0 0,-1-1 0,2 0 0,0 0 0,0 0 0,10 10 0,15 18 0,40 36 0,-56-59 0,8 4 0,1-1 0,1-1 0,1-1 0,36 19 0,-1-1 0,57 40 0,90 54 0,-164-106 0,2-1 0,85 29 0,-84-40 0,70 9 0,-79-15 0,220 19 0,-201-18 0,68-1 0,-79-6 0,0 3 0,89 15 0,85 32 0,-177-42 0,86 2 0,-46-4 0,327 0 0,-232-9 0,-120 0 0,104-19 0,16-1 0,-103 15 0,75-18 0,66-7 0,-186 29 0,0-1 0,0-2 0,-1-1 0,1-1 0,-2-1 0,0-2 0,0-1 0,44-28 0,38-29 0,-43 29 0,71-58 0,-123 85 0,154-134 0,-164 140 0,0 1 0,0-1 0,0 0 0,-1-1 0,0 1 0,-1-1 0,0 0 0,0 0 0,-1 0 0,3-13 0,1-12 0,4-57 0,1-4 0,3-10 0,-5 0 0,-6-195 0,-5 180 0,0 96 0,-2 0 0,0 1 0,-1-1 0,-2 1 0,0 0 0,-1 1 0,-2-1 0,-20-38 0,-11-9 0,-60-81 0,76 118 0,-218-309 0,223 312-682,-31-33-1,26 39-6143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4:21.0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24575,'0'3'0,"1"-1"0,0 0 0,0 1 0,0-1 0,0 0 0,0 0 0,0 1 0,0-1 0,1 0 0,-1 0 0,1 0 0,0-1 0,0 1 0,-1 0 0,1-1 0,0 1 0,0-1 0,0 1 0,1-1 0,-1 0 0,0 0 0,0 0 0,1 0 0,3 0 0,66 19 0,-64-18 0,113 18 0,1-5 0,178-1 0,-207-14-1365,-71-1-5461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5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24575,'0'10'0,"1"0"0,1-1 0,0 1 0,0-1 0,0 1 0,1-1 0,1 0 0,0 0 0,0-1 0,0 1 0,7 8 0,9 12 0,42 45 0,-7-8 0,72 126 0,-5-8 0,-83-125 0,45 88 0,0 4 0,-32-68 0,0 2 0,90 112 0,-117-162 0,-1 0 0,-2 2 0,-2 1 0,23 56 0,-18-39 0,38 65 0,71 60 0,-17 16 0,-107-180 0,-1 1 0,-1 0 0,-1 0 0,6 18 0,21 48 0,-26-68 0,-2 1 0,1 1 0,5 24 0,-8-24 0,2 0 0,0 1 0,10 17 0,9 7 0,31 40 0,-9-16 0,-32-42-25,-2 2 1,15 40-1,-11-27-1266,-12-25-5535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5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24575,'-1'51'0,"3"1"0,2 0 0,2-1 0,13 52 0,-9-69 0,-2 1 0,-1 0 0,-2 0 0,-1 0 0,-2 1 0,-3 49 0,1-83 0,-1 0 0,1-1 0,-1 1 0,0 0 0,1 0 0,-1-1 0,0 1 0,0 0 0,0-1 0,0 1 0,-1-1 0,1 0 0,0 1 0,-1-1 0,1 0 0,0 0 0,-1 0 0,0 0 0,1 0 0,-1 0 0,0 0 0,1 0 0,-1-1 0,0 1 0,0-1 0,1 1 0,-1-1 0,0 0 0,0 1 0,-3-1 0,-10 1 0,1-1 0,-1 0 0,-15-3 0,4 1 0,-4 1-195,0-2 0,-1-1 0,1-1 0,1-2 0,-1-1 0,-47-19 0,67 22-6631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2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70 24575,'0'-3'0,"0"0"0,0 0 0,0 0 0,0 1 0,0-1 0,-1 0 0,1 0 0,-1 0 0,0 1 0,1-1 0,-1 0 0,-1 1 0,1-1 0,0 1 0,-1-1 0,1 1 0,-1-1 0,-2-2 0,1 3 0,-1 0 0,1 1 0,-1-1 0,0 1 0,1 0 0,-1-1 0,0 2 0,0-1 0,0 0 0,0 1 0,0 0 0,0-1 0,-3 2 0,-14-2 0,2 0 0,1 1 0,-1 0 0,0 2 0,1 0 0,-19 4 0,33-5 0,0 0 0,0 1 0,1-1 0,-1 1 0,0-1 0,1 1 0,0 0 0,-1 1 0,1-1 0,0 0 0,0 1 0,0 0 0,0 0 0,1 0 0,-1 0 0,1 0 0,0 0 0,0 1 0,0-1 0,0 1 0,0-1 0,1 1 0,0 0 0,0-1 0,0 1 0,0 0 0,0 0 0,1 0 0,-1 6 0,0 4 0,1 0 0,0 0 0,1 0 0,0 0 0,1 0 0,0 0 0,2 0 0,-1 0 0,2-1 0,0 0 0,0 0 0,1 0 0,1 0 0,0-1 0,1 0 0,0-1 0,1 0 0,18 19 0,-10-13 0,-6-6 0,-1-1 0,1 0 0,0-1 0,1 0 0,14 8 0,-23-16 0,1 1 0,-1-1 0,1 1 0,-1-1 0,1 0 0,-1 0 0,1-1 0,-1 1 0,1-1 0,0 0 0,-1 0 0,1 0 0,0 0 0,-1-1 0,1 1 0,-1-1 0,1 0 0,-1 0 0,1 0 0,-1-1 0,1 1 0,-1-1 0,0 0 0,0 1 0,5-6 0,7-4 0,0-1 0,-2-1 0,0 0 0,0-1 0,-1-1 0,13-19 0,-21 22 0,0-1 0,-1 1 0,0-1 0,-1 0 0,-1 1 0,0-1 0,0 0 0,-1 0 0,-1 0 0,0 0 0,-1 0 0,0 1 0,-7-19 0,5 21-97,-1 1-1,0 0 1,0 0-1,-1 0 1,0 0-1,-1 1 1,0 0-1,0 0 1,-1 1-1,0 0 1,0 1-1,-1-1 0,-11-5 1,7 6-6729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2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24575,'0'-3'0,"3"0"0,4-1 0,3 1 0,3 1 0,4 1 0,3 0 0,3 1 0,0 0 0,3 0 0,1 0 0,2 1 0,0-1 0,-4 0 0,-5 0-8191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2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17 194 24575,'-1'-1'0,"0"1"0,0-1 0,1 1 0,-1-1 0,0 1 0,0-1 0,0 1 0,1-1 0,-1 0 0,0 0 0,1 1 0,-1-1 0,1 0 0,-1 0 0,1 0 0,-1 0 0,1 1 0,-1-1 0,1 0 0,0 0 0,0 0 0,-1 0 0,1 0 0,0 0 0,0 0 0,0 0 0,0-1 0,-2-34 0,2 32 0,-1-83 0,2 51 0,-1 29 0,0 9 0,1 26-273,1 0 0,1-1 0,1 1 0,12 37 0,-12-51-6553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2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134 159 24575,'-1'-4'0,"0"0"0,0 0 0,-1 1 0,1-1 0,-1 1 0,0-1 0,0 1 0,0-1 0,-1 1 0,1 0 0,-1 0 0,0 1 0,0-1 0,0 0 0,0 1 0,-4-3 0,5 3 0,0 0 0,0 0 0,-1 1 0,1-1 0,-1 1 0,1-1 0,-1 1 0,1 0 0,-1 0 0,0 0 0,0 0 0,1 0 0,-1 1 0,0-1 0,0 1 0,0 0 0,0 0 0,0 0 0,1 0 0,-1 1 0,0-1 0,-5 2 0,6 0 0,0 0 0,-1 0 0,1 1 0,0-1 0,0 1 0,0-1 0,1 1 0,-1 0 0,1-1 0,-1 1 0,1 0 0,0 0 0,0 0 0,0 0 0,1 1 0,-1-1 0,1 0 0,-1 5 0,2 66 0,1-50 0,-2-19 0,1 1 0,0-1 0,0 1 0,1-1 0,-1 0 0,1 0 0,0 0 0,1 0 0,-1 0 0,1 0 0,0 0 0,0-1 0,1 0 0,-1 1 0,1-1 0,0-1 0,0 1 0,0 0 0,1-1 0,-1 0 0,1 0 0,0 0 0,-1-1 0,1 1 0,1-1 0,-1-1 0,0 1 0,0-1 0,1 1 0,-1-1 0,1-1 0,-1 1 0,1-1 0,-1 0 0,1-1 0,-1 1 0,0-1 0,1 0 0,-1 0 0,1 0 0,-1-1 0,8-4 0,-10 4 0,0-1 0,1 0 0,-1 0 0,0-1 0,-1 1 0,1-1 0,-1 1 0,1-1 0,-1 0 0,0 0 0,0 0 0,-1 0 0,1 0 0,-1 0 0,0-1 0,1-6 0,7-78 0,-8 77 0,-1 4 9,0 0 1,0-1-1,-1 1 0,0 0 0,-1 0 1,0 0-1,0 0 0,-1 0 0,0 0 0,0 0 1,0 1-1,-7-10 0,7 12-87,0 1 0,-1-1 0,0 1-1,0 0 1,0 0 0,0 0 0,0 0 0,-1 1 0,1 0-1,-1 0 1,0 0 0,0 0 0,0 1 0,-1 0 0,1 0-1,-1 0 1,1 1 0,-11-2 0,-1 3-6748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2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24575,'1'0'0,"1"0"0,0 0 0,0-1 0,-1 1 0,1-1 0,0 0 0,-1 1 0,1-1 0,0 0 0,-1 0 0,1 0 0,-1 0 0,0 0 0,1 0 0,1-2 0,-3 2 0,1 0 0,0 0 0,0 1 0,-1-1 0,1 0 0,0 0 0,0 1 0,0-1 0,0 0 0,0 1 0,0-1 0,0 1 0,0 0 0,0-1 0,0 1 0,1 0 0,-1-1 0,0 1 0,0 0 0,0 0 0,0 0 0,0 0 0,1 0 0,-1 0 0,0 1 0,0-1 0,0 0 0,0 0 0,0 1 0,0-1 0,0 1 0,1-1 0,-1 1 0,-1-1 0,1 1 0,0 0 0,0 0 0,0-1 0,0 1 0,0 0 0,1 1 0,5 7-97,-1 0-1,0 0 1,0 1-1,0 0 1,-1 0-1,-1 0 1,0 0-1,0 1 1,-1-1-1,0 1 1,-1 0-1,0 0 0,0 18 1,-2-15-6729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2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24575,'5'0'0,"-1"1"0,1 0 0,-1-1 0,0 1 0,1 1 0,-1-1 0,0 1 0,0 0 0,1 0 0,-1 0 0,-1 0 0,1 1 0,0-1 0,-1 1 0,1 0 0,-1 0 0,6 7 0,-7-8 0,-1 0 0,1 0 0,0 1 0,-1-1 0,0 1 0,1-1 0,-1 1 0,0-1 0,0 1 0,-1 0 0,1-1 0,0 1 0,-1 0 0,0-1 0,0 1 0,1 0 0,-2 0 0,1 0 0,0-1 0,0 1 0,-1 0 0,0 0 0,1-1 0,-1 1 0,0 0 0,0-1 0,-1 1 0,1-1 0,-2 3 0,-5 4 0,0 0 0,0-1 0,0 0 0,-17 11 0,-13 14 0,37-33 0,1 0 0,-1 1 0,1-1 0,-1 0 0,1 1 0,-1-1 0,1 1 0,0-1 0,-1 1 0,1-1 0,0 1 0,-1-1 0,1 1 0,0 0 0,0-1 0,0 1 0,-1-1 0,1 1 0,0 0 0,0-1 0,0 1 0,0-1 0,0 1 0,0 0 0,0-1 0,0 1 0,1-1 0,-1 1 0,0 0 0,0-1 0,1 1 0,16 11 0,29-4 0,179-5-59,-147-4-1247,-67 1-5520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29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24575,'-1'1'0,"0"0"0,-1 0 0,1 0 0,0-1 0,-1 1 0,1 0 0,0 1 0,0-1 0,0 0 0,0 0 0,0 0 0,0 1 0,1-1 0,-1 0 0,0 1 0,0-1 0,1 1 0,-1-1 0,1 1 0,0-1 0,-1 3 0,-8 33 0,5 4 0,1 0 0,3 0 0,4 49 0,-1-77-1365,0-3-5461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3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24575,'1'4'0,"0"0"0,0 0 0,0 0 0,0 0 0,1 0 0,-1 0 0,5 5 0,7 24 0,-8 2-6,-3 0 0,-2 69 0,-2-38-1341,2-52-5479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30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 24575,'115'1'0,"491"-21"0,62 4 0,-425 19 0,1603-3 0,-1606 16 0,-6 1 0,188-5 0,-188-8-158,-167-5-1049,-54 1-5619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4:22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24575,'683'17'0,"0"-43"0,20 1 0,-138 9 134,-125 0-1633,-418 16-5327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32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24575,'-2'0'0,"0"1"0,1-1 0,-1 1 0,1-1 0,-1 1 0,1 0 0,-1-1 0,1 1 0,0 0 0,-1 0 0,1 0 0,0 0 0,0 1 0,0-1 0,-1 0 0,1 0 0,0 1 0,0 1 0,-20 32 0,12-19 0,4-7 0,1-1 0,0 1 0,1 0 0,0-1 0,0 2 0,1-1 0,0 0 0,1 0 0,0 1 0,0 14 0,-6 43 0,3-42 0,1 1 0,1-1 0,1 0 0,5 46 0,5-48-1365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3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24575,'2'34'0,"2"-1"0,1-1 0,2 1 0,18 54 0,-8-31 0,-11-35-120,-3-12 16,0 0 1,0 0-1,-1 1 0,0-1 0,0 1 1,-1-1-1,-1 1 0,0-1 0,0 1 1,-1 0-1,-2 11 0,0-10-6722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58.1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24575,'5'4'0,"-1"-1"0,1 0 0,0 1 0,0-2 0,0 1 0,0 0 0,0-1 0,0 0 0,1-1 0,-1 1 0,1-1 0,-1 0 0,9 1 0,80 0 0,-68-3 0,802-1 0,-454 3 0,-369-1-124,1 0 0,0-1 0,-1 1 0,1-1 0,0 0 0,-1-1-1,0 0 1,1 1 0,-1-2 0,6-2 0,-3 0-6702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58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24575,'47'34'0,"4"16"0,99 75 0,-11-33 0,-139-92 0,1 1 0,-1-1 0,1 0 0,-1 0 0,1 1 0,-1-1 0,0 0 0,1 1 0,-1-1 0,1 0 0,-1 1 0,0-1 0,1 1 0,-1-1 0,0 1 0,1-1 0,-1 1 0,0-1 0,0 1 0,0-1 0,1 1 0,-1-1 0,0 1 0,0-1 0,0 1 0,0-1 0,0 1 0,0-1 0,0 1 0,0-1 0,0 1 0,0 0 0,0-1 0,-1 1 0,-16 13 0,-33 4 0,48-17 0,-342 85 0,319-72-1365,19-6-5461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43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330 50 24575,'0'-1'0,"0"0"0,-1 0 0,1-1 0,-1 1 0,1 0 0,-1 0 0,0 0 0,1 0 0,-1 0 0,0 0 0,0 0 0,0 0 0,1 0 0,-1 0 0,0 0 0,0 1 0,0-1 0,-1 0 0,1 1 0,0-1 0,0 0 0,0 1 0,0 0 0,-1-1 0,-1 0 0,-42-8 0,29 6 0,2-1 0,-2 0 0,1 2 0,0 0 0,-1 0 0,-28 2 0,39 0 0,0 1 0,0 0 0,0 0 0,1 0 0,-1 1 0,0 0 0,1 0 0,-1 0 0,1 0 0,0 1 0,-1-1 0,1 1 0,1 0 0,-1 1 0,0-1 0,1 1 0,-1-1 0,1 1 0,0 0 0,0 0 0,-4 9 0,1 1 0,1 0 0,0 1 0,1-1 0,1 1 0,0 0 0,1 0 0,1 0 0,0 0 0,1 1 0,0-1 0,4 19 0,-3-31 0,-1 0 0,1-1 0,0 1 0,0-1 0,0 0 0,1 1 0,-1-1 0,0 0 0,1 1 0,0-1 0,-1 0 0,1 0 0,0 0 0,0-1 0,0 1 0,0 0 0,0-1 0,1 1 0,-1-1 0,0 0 0,1 0 0,-1 0 0,1 0 0,-1 0 0,1 0 0,-1-1 0,1 1 0,0-1 0,3 0 0,13 2 0,0-1 0,0 0 0,21-3 0,-17 1 0,-14 1 0,1-1 0,-1 1 0,0-2 0,0 1 0,0-1 0,0-1 0,-1 1 0,17-8 0,-22 8 0,1-1 0,-1 1 0,0 0 0,1-1 0,-1 0 0,0 0 0,-1 0 0,1 0 0,-1 0 0,1 0 0,-1-1 0,0 1 0,0-1 0,0 0 0,-1 0 0,1 1 0,-1-1 0,0 0 0,0 0 0,0 0 0,-1 0 0,1-6 0,14-84 0,-4 38 0,-11 55 2,0 0 1,0 0-1,0 0 0,0 0 0,0 0 0,0 0 0,0 0 0,-1 0 1,1 0-1,0 0 0,-1 0 0,1 0 0,-1 0 0,1 0 1,-1 0-1,1 0 0,-1 1 0,0-1 0,1 0 0,-1 0 0,0 1 1,0-1-1,1 0 0,-1 1 0,0-1 0,0 1 0,0-1 1,0 1-1,0-1 0,0 1 0,0 0 0,0-1 0,0 1 0,0 0 1,0 0-1,0 0 0,-2 0 0,-45-1-644,39 1-163,-9 0-6021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43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24575,'-3'0'0,"2"0"0,4 3 0,7 0 0,4 1 0,6-1 0,2-1 0,0-1 0,-1 0 0,2-1 0,-1 0 0,-1 0 0,-1 0 0,-5 0-8191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45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63 24575,'2'-3'0,"0"0"0,0 0 0,0 1 0,0-1 0,0 0 0,1 1 0,-1-1 0,1 1 0,0 0 0,0 0 0,-1 0 0,1 0 0,1 1 0,-1-1 0,4-1 0,12-8 0,1-2 0,-10 15 0,-8 1 0,-1 0 0,0 1 0,-1-1 0,1 1 0,-1-1 0,1 1 0,-1-1 0,0 1 0,-1 5 0,1 8-195,1-1 0,0 1 0,1-1 0,1 1 0,0-1 0,7 20 0,-5-22-6631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45.6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84 24575,'1'-3'0,"0"0"0,1 0 0,-1 0 0,0 0 0,1 1 0,0-1 0,0 0 0,-1 1 0,1 0 0,1-1 0,-1 1 0,0 0 0,1 0 0,-1 0 0,5-2 0,20-23 0,-27 26 0,0 1 0,1-1 0,-1 0 0,0 0 0,0 1 0,1-1 0,-1 0 0,0 1 0,1-1 0,-1 1 0,0-1 0,1 0 0,-1 1 0,1-1 0,-1 1 0,1-1 0,-1 1 0,1-1 0,0 1 0,-1 0 0,1-1 0,0 1 0,-1 0 0,1-1 0,0 1 0,-1 0 0,1 0 0,0 0 0,-1-1 0,1 1 0,0 0 0,0 0 0,0 0 0,0 1 0,0 0 0,0 0 0,0 1 0,0-1 0,0 0 0,0 0 0,0 1 0,-1-1 0,1 0 0,0 1 0,-1-1 0,1 1 0,-1-1 0,1 3 0,7 55 0,-8-7-1365,-1-38-5461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46.5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24575,'5'0'0,"1"0"0,0 0 0,0 1 0,-1 0 0,1 1 0,-1-1 0,1 1 0,-1 0 0,0 0 0,1 1 0,-1-1 0,0 1 0,-1 0 0,1 1 0,0-1 0,-1 1 0,0 0 0,0 0 0,0 0 0,0 1 0,5 9 0,-6-10 0,-1 0 0,-1 0 0,1 0 0,0 0 0,-1 1 0,0-1 0,0 1 0,0-1 0,-1 1 0,0-1 0,0 1 0,0-1 0,0 1 0,0-1 0,-1 1 0,0-1 0,0 0 0,0 1 0,-1-1 0,1 0 0,-1 0 0,0 0 0,0 0 0,-1 0 0,1 0 0,-1 0 0,0-1 0,-3 4 0,-62 61 0,68-68 0,0 0 0,-1 1 0,1-1 0,0 0 0,0 1 0,-1-1 0,1 0 0,0 0 0,0 1 0,0-1 0,0 1 0,-1-1 0,1 0 0,0 1 0,0-1 0,0 0 0,0 1 0,0-1 0,0 1 0,0-1 0,0 0 0,0 1 0,0-1 0,0 0 0,0 1 0,1-1 0,-1 1 0,0-1 0,0 0 0,0 1 0,0-1 0,1 0 0,-1 1 0,0-1 0,1 1 0,15 5 0,25-4 0,-38-2 0,120-2-1365,-109 2-5461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46.9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24575,'-1'90'0,"3"98"0,0-172-1365,2-2-5461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5:05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0 197 24575,'776'16'0,"4202"-16"0,-4851-4 0,137-22 0,123-38 0,-93 13 0,-123 27 0,292-3 0,-308 11 0,-125 15-151,0 2-1,0 1 0,0 2 0,0 1 1,-1 1-1,1 1 0,-2 2 1,51 22-1,-64-23-6674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47.3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24575,'0'2'0,"3"2"0,1 2 0,-1 4 0,0 2 0,-1 2 0,-1 4 0,0 2 0,2-2 0,1 0 0,-1 1 0,0 0 0,-1-1 0,-1-1 0,-1 0 0,0-3-8191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0.6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232 1 24575,'58'-1'0,"63"3"0,-119-2 0,0 0 0,-1 0 0,1 0 0,-1 0 0,1 1 0,-1-1 0,1 0 0,-1 1 0,1 0 0,-1-1 0,0 1 0,1 0 0,-1-1 0,0 1 0,1 0 0,-1 0 0,0 0 0,0 0 0,0 0 0,0 1 0,0-1 0,0 0 0,0 0 0,1 3 0,-1-2 0,-1 1 0,1-1 0,-1 1 0,0-1 0,0 1 0,0-1 0,0 1 0,0-1 0,0 1 0,-1-1 0,1 1 0,-1-1 0,-1 5 0,-1 0 0,0 1 0,-1-1 0,0 0 0,0 0 0,0 0 0,-1 0 0,0-1 0,-9 9 0,-9 2 0,-2-1 0,0-1 0,0-1 0,-39 15 0,25-11 0,-38 22 0,65-32 0,1 0 0,-1 0 0,1 1 0,1 1 0,0 0 0,0 0 0,-10 14 0,17-19 0,1-1 0,-1 1 0,1 0 0,-1 0 0,1 0 0,1 0 0,-1 0 0,1 1 0,0-1 0,0 0 0,0 11 0,1-14 0,0 1 0,0-1 0,0 0 0,0 1 0,1-1 0,-1 0 0,1 1 0,-1-1 0,1 0 0,0 0 0,0 1 0,0-1 0,1 0 0,-1 0 0,0 0 0,1 0 0,-1-1 0,1 1 0,0 0 0,-1 0 0,1-1 0,0 1 0,0-1 0,0 0 0,0 0 0,0 0 0,0 1 0,3-1 0,23 6 0,0-3 0,0 0 0,1-1 0,-1-2 0,1-1 0,32-4 0,19 1 0,-16 1-47,-35 0-282,0 2-1,0 0 1,39 7-1,-53-3-6496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1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24575,'113'6'0,"202"37"0,-228-28 0,-11 3-1365,-63-12-5461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1.5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18 152 24575,'-1'0'0,"0"-1"0,0 1 0,0-1 0,0 1 0,1-1 0,-1 1 0,0-1 0,0 1 0,1-1 0,-1 0 0,0 0 0,1 1 0,-1-1 0,1 0 0,-1 0 0,1 0 0,-1 0 0,1 0 0,-1 0 0,1 1 0,0-1 0,0 0 0,-1 0 0,1 0 0,0 0 0,0 0 0,0-2 0,-2-33 0,2 32 0,7-45 0,-6 47 0,-1-1 0,1 0 0,0 1 0,0-1 0,1 1 0,-1 0 0,0-1 0,1 1 0,-1 0 0,1 0 0,0 0 0,0 0 0,0 0 0,0 0 0,4-2 0,-6 3 0,1 1 0,-1 0 0,0 0 0,0 0 0,1 0 0,-1 0 0,0 0 0,1 0 0,-1 0 0,0 0 0,1 0 0,-1 0 0,0 0 0,1 0 0,-1 0 0,0 0 0,1 0 0,-1 0 0,0 0 0,0 1 0,1-1 0,-1 0 0,0 0 0,1 0 0,-1 0 0,0 1 0,0-1 0,1 0 0,-1 0 0,0 0 0,0 1 0,0-1 0,1 0 0,-1 1 0,0-1 0,0 0 0,0 0 0,0 1 0,5 19 0,-3 21 0,-2-38 0,-12 192 0,8-147 0,2-30-1365,2-3-5461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3.4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24575,'0'1'0,"1"0"0,-1 0 0,0-1 0,1 1 0,-1 0 0,1-1 0,-1 1 0,1-1 0,-1 1 0,1 0 0,-1-1 0,1 1 0,0-1 0,-1 0 0,1 1 0,0-1 0,0 1 0,-1-1 0,1 0 0,0 0 0,0 1 0,-1-1 0,1 0 0,0 0 0,0 0 0,1 0 0,28 3 0,-26-3 0,274 1 0,8 0 0,-268 1-1365,-5 2-5461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3.8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24575,'10'1'0,"0"0"0,0 0 0,0 0 0,0 2 0,-1-1 0,1 1 0,-1 0 0,1 1 0,-1 0 0,0 1 0,15 10 0,-21-13 0,0 0 0,0 0 0,0 1 0,-1-1 0,1 1 0,-1 0 0,1 0 0,-1 0 0,0 0 0,0 0 0,0 0 0,-1 1 0,1-1 0,-1 1 0,0-1 0,0 1 0,0-1 0,0 1 0,0 0 0,-1-1 0,0 1 0,0 0 0,0-1 0,0 1 0,0 0 0,-1-1 0,0 1 0,0 0 0,0-1 0,0 1 0,0-1 0,-1 1 0,1-1 0,-5 6 0,1-3-39,0 0 0,-1 0-1,0 0 1,0-1-1,-1 0 1,0 0 0,1 0-1,-1-1 1,-1 0 0,1-1-1,-16 6 1,7-2-854,4-2-5933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4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265 166 24575,'17'-64'0,"-16"61"0,-1-1 0,1 1 0,-1-1 0,0 1 0,0-1 0,0 0 0,-1 1 0,1-1 0,-1 1 0,0-1 0,0 1 0,0 0 0,0-1 0,0 1 0,-1 0 0,0-1 0,0 1 0,0 0 0,0 1 0,0-1 0,0 0 0,-1 0 0,1 1 0,-1-1 0,0 1 0,0 0 0,0 0 0,0 0 0,0 0 0,0 1 0,0-1 0,-1 1 0,1 0 0,0 0 0,-1 0 0,1 0 0,-1 1 0,0-1 0,1 1 0,-7 0 0,-3-1 0,0 0 0,0 1 0,0 1 0,0 0 0,0 1 0,0 0 0,-19 6 0,28-6 0,-1-1 0,1 1 0,0 0 0,1 1 0,-1-1 0,0 1 0,1 0 0,-1-1 0,1 2 0,0-1 0,0 0 0,0 1 0,0-1 0,0 1 0,1 0 0,0 0 0,0 0 0,0 0 0,0 0 0,1 0 0,-1 0 0,1 1 0,0-1 0,1 1 0,-1 4 0,-1 2 0,1 0 0,1 0 0,0 0 0,0-1 0,1 1 0,1 0 0,0 0 0,0-1 0,1 1 0,0-1 0,1 0 0,0 0 0,6 11 0,-5-15 0,-1 1 0,1-2 0,0 1 0,1 0 0,-1-1 0,1 0 0,0 0 0,0-1 0,1 0 0,0 0 0,-1 0 0,1-1 0,0 0 0,0 0 0,1-1 0,-1 0 0,1 0 0,-1-1 0,11 1 0,-14-1 0,1 0 0,0 0 0,0-1 0,0 0 0,0 0 0,0-1 0,0 1 0,0-1 0,0 0 0,-1 0 0,1-1 0,0 1 0,-1-1 0,1 0 0,8-5 0,-10 4 0,0 0 0,-1-1 0,1 1 0,0-1 0,-1 1 0,0-1 0,0 0 0,0 0 0,0 0 0,-1 0 0,1 0 0,-1 0 0,0 0 0,-1 0 0,1-1 0,-1 1 0,1 0 0,-2-8 0,0-79 0,1 56 0,-1 31 0,1 15 0,-1 65 0,3 81 0,7-134-1365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5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1 152 24575,'2'-4'0,"0"1"0,0-1 0,1 1 0,-1-1 0,1 1 0,0 0 0,0 0 0,0 0 0,0 1 0,7-5 0,1-2 0,88-90 0,-98 99 0,-1-1 0,0 1 0,0 0 0,0 0 0,1-1 0,-1 1 0,0 0 0,0 0 0,1-1 0,-1 1 0,0 0 0,0 0 0,1 0 0,-1 0 0,0-1 0,1 1 0,-1 0 0,0 0 0,1 0 0,-1 0 0,0 0 0,1 0 0,-1 0 0,0 0 0,1 0 0,-1 0 0,0 0 0,1 0 0,-1 0 0,0 0 0,1 0 0,-1 0 0,0 0 0,0 1 0,1-1 0,0 0 0,4 14 0,-4 25 0,-1-35 0,0 10-170,-1-1-1,0 1 0,-1 0 1,-1-1-1,0 0 0,-1 0 1,-5 14-1,4-16-6655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7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19 24575,'4'-3'0,"0"1"0,0 0 0,0 0 0,0 0 0,0 1 0,1-1 0,-1 1 0,0 0 0,1 0 0,-1 0 0,1 1 0,7-1 0,56 4 0,-67-3 0,1 0 0,0 0 0,0 1 0,-1-1 0,1 0 0,-1 1 0,1 0 0,0-1 0,-1 1 0,1 0 0,-1 0 0,1 0 0,-1 0 0,0 0 0,1 0 0,-1 0 0,0 0 0,0 0 0,0 1 0,0-1 0,0 0 0,0 1 0,0-1 0,0 1 0,-1-1 0,1 1 0,0 0 0,-1-1 0,0 1 0,1 0 0,-1-1 0,0 1 0,0 0 0,0-1 0,0 1 0,0 0 0,0-1 0,0 1 0,-1 2 0,0 0 0,1 0 0,-1 0 0,0 0 0,-1 0 0,1 0 0,-1-1 0,0 1 0,1 0 0,-2-1 0,1 0 0,0 1 0,-1-1 0,1 0 0,-1 0 0,-6 5 0,-49 18 0,49-24 0,1 1 0,-1 1 0,1 0 0,0 0 0,0 0 0,0 1 0,-11 9 0,18-13 0,0 0 0,0-1 0,0 1 0,0 0 0,0 0 0,1 0 0,-1-1 0,0 1 0,0 0 0,1 0 0,-1 0 0,1 0 0,-1 0 0,1 1 0,-1-1 0,1 0 0,0 0 0,-1 0 0,1 0 0,0 0 0,0 1 0,0-1 0,0 0 0,0 0 0,0 0 0,0 1 0,1 1 0,0-2 0,0 1 0,1-1 0,-1 0 0,0 0 0,1 1 0,-1-1 0,1 0 0,-1 0 0,1-1 0,0 1 0,-1 0 0,1 0 0,0-1 0,0 1 0,2 0 0,11 1 0,-1 0 0,1-1 0,16 0 0,-6-1-111,36 0 349,-58-1-331,0 1-1,0 0 1,1-1 0,-1 0 0,0 0-1,0 0 1,0 0 0,0 0 0,0 0-1,-1-1 1,1 0 0,0 1 0,-1-1-1,1 0 1,2-3 0,2-5-6733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7.5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0 24575,'-1'1'0,"1"-1"0,-1 1 0,0-1 0,0 1 0,0-1 0,0 1 0,1 0 0,-1-1 0,0 1 0,1 0 0,-1-1 0,0 1 0,1 0 0,-1 0 0,1 0 0,-1 0 0,1 0 0,0-1 0,-1 1 0,1 0 0,0 0 0,0 2 0,-8 27 0,7-25 0,-5 37 0,1 1 0,3-1 0,3 67 0,1-27 0,-2-77-105,0 0 0,0 0 0,1-1 0,0 1 0,0 0 0,0-1 0,0 1 0,1-1 0,-1 1 0,1-1 0,0 0 0,5 7 0,-1-3-6721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5:16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24575,'1135'0'-1365,"-1119"0"-5461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57.9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24575,'14'12'0,"0"-1"0,29 16 0,-28-18 0,-1 1 0,25 20 0,-35-26 0,0 0 0,0 1 0,0 0 0,0-1 0,-1 2 0,0-1 0,0 0 0,0 1 0,-1-1 0,1 1 0,-1 0 0,1 5 0,4 32-123,-2 0 0,-2 0 0,-3 56 0,0-63-750,0-20-5953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35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426 99 24575,'0'-4'0,"-1"0"0,0 0 0,0 0 0,0 0 0,0 1 0,-1-1 0,1 0 0,-1 1 0,0-1 0,0 1 0,0-1 0,-1 1 0,1 0 0,-1 0 0,0 0 0,0 0 0,0 1 0,0-1 0,0 1 0,0 0 0,-1 0 0,1 0 0,-1 0 0,0 0 0,1 1 0,-1 0 0,-7-2 0,-5-1 0,0 0 0,-1 1 0,1 0 0,-1 1 0,-22 1 0,30 2 0,0 0 0,0 0 0,0 1 0,0 0 0,0 1 0,0 0 0,0 0 0,1 1 0,0 0 0,-1 0 0,1 1 0,1 0 0,-1 0 0,1 1 0,0 0 0,0 1 0,1-1 0,0 1 0,-8 12 0,6-7 0,0 0 0,1 0 0,0 1 0,1 0 0,1 0 0,0 1 0,1 0 0,0 0 0,1 0 0,1 0 0,-1 27 0,3-25 0,2 0 0,0 0 0,1 0 0,0 0 0,2-1 0,0 1 0,0-1 0,1 0 0,1-1 0,1 0 0,0 0 0,1 0 0,0-1 0,1 0 0,0-1 0,1 0 0,1 0 0,0-2 0,26 20 0,-33-27 0,0 1 0,0-1 0,1 0 0,-1 0 0,1-1 0,0 1 0,0-1 0,0-1 0,0 1 0,0-1 0,0 0 0,0 0 0,1-1 0,-1 0 0,0 0 0,0 0 0,0-1 0,1 0 0,-1 0 0,0 0 0,0-1 0,0 0 0,0 0 0,-1-1 0,1 0 0,-1 0 0,1 0 0,-1 0 0,0-1 0,0 0 0,-1 0 0,1 0 0,-1-1 0,0 1 0,0-1 0,5-8 0,4-11 0,-1 0 0,-1 0 0,-2-1 0,0-1 0,-2 0 0,0 0 0,-2 0 0,2-28 0,3-3 0,-6 44 0,-2 0 0,1-1 0,-1 1 0,-1 0 0,-1-1 0,0 1 0,-2-18 0,-1 30 0,-1 9 0,-2 10 0,1 44 0,5 114 0,2-73 0,-1-69 0,9 43 0,-4-37 0,-7-39 3,1 0-1,0 0 1,0 0-1,0 0 1,0 0 0,0 0-1,0 0 1,0 0-1,1 0 1,-1 0-1,0 0 1,0 0-1,1 0 1,-1 0-1,0-1 1,1 1 0,-1 0-1,1 0 1,0 0-1,-1 0 1,1-1-1,-1 1 1,1 0-1,0-1 1,0 1-1,-1 0 1,1-1 0,0 1-1,0-1 1,0 1-1,0-1 1,0 0-1,-1 1 1,1-1-1,0 0 1,0 0-1,0 0 1,0 1 0,0-1-1,0 0 1,0 0-1,0 0 1,0 0-1,0-1 1,0 1-1,1 0 1,1-2-117,0 1 0,0-1-1,-1 1 1,1-1 0,-1 0 0,1 0-1,-1 0 1,1-1 0,-1 1 0,0 0-1,0-1 1,3-4 0,4-10-6712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36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24575,'0'-1'0,"1"0"0,-1 0 0,1 0 0,-1 0 0,1 1 0,-1-1 0,1 0 0,0 0 0,-1 1 0,1-1 0,0 0 0,0 1 0,0-1 0,-1 1 0,1-1 0,0 1 0,0-1 0,0 1 0,0 0 0,0-1 0,0 1 0,0 0 0,0 0 0,0 0 0,0-1 0,0 1 0,1 1 0,35-4 0,-31 3 0,9 0 0,232 0 0,-246 0 0,1 0 0,-1 0 0,1 0 0,-1 1 0,1-1 0,-1 0 0,1 1 0,-1-1 0,1 1 0,-1-1 0,0 1 0,1 0 0,-1-1 0,0 1 0,0 0 0,1 0 0,-1 0 0,0 0 0,0 0 0,0 0 0,0 0 0,0 0 0,0 1 0,-1-1 0,2 2 0,-2-1 0,1 0 0,-1 1 0,0-1 0,1 0 0,-1 1 0,0-1 0,0 0 0,-1 1 0,1-1 0,-1 0 0,1 1 0,-1-1 0,1 0 0,-3 3 0,1 2 0,-1-1 0,0 0 0,-1 0 0,0 0 0,0-1 0,0 1 0,0-1 0,-1 0 0,0 0 0,-6 5 0,1-6 0,0 1 0,-1-1 0,1-1 0,-1 0 0,1 0 0,-1-1 0,0-1 0,0 1 0,0-2 0,-12 0 0,7 0 0,-1 1 0,1 1 0,-22 5 0,48-7 0,0 0 0,0 0 0,0 1 0,0 0 0,17 5 0,-4-2 0,-10-2 0,0 0 0,0 0 0,1 1 0,-1 0 0,0 1 0,14 7 0,-24-10 0,0 1 0,0 0 0,0 0 0,0 0 0,0 0 0,0 1 0,-1-1 0,1 1 0,-1-1 0,0 1 0,0 0 0,0 0 0,0 0 0,-1 0 0,1 0 0,-1 1 0,1-1 0,-1 0 0,0 1 0,0-1 0,-1 0 0,1 1 0,-1-1 0,0 7 0,1-2 14,-2-1-1,1 0 0,-1 1 0,0-1 1,0 0-1,-1 1 0,0-1 1,-3 9-1,3-13-100,0 1-1,0-1 1,0 1 0,-1-1-1,1 0 1,-1 0 0,0 0-1,0 0 1,0-1-1,0 1 1,-1-1 0,1 0-1,0 1 1,-1-2 0,0 1-1,-5 2 1,-4 0-6739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36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0 24575,'-3'0'0,"-1"1"0,1-1 0,0 1 0,-1-1 0,1 1 0,0 0 0,-1 0 0,1 0 0,0 1 0,0-1 0,0 1 0,0-1 0,0 1 0,1 0 0,-1 0 0,0 1 0,1-1 0,-1 0 0,1 1 0,0 0 0,0-1 0,0 1 0,0 0 0,1 0 0,-1 0 0,1 0 0,0 0 0,-1 1 0,1-1 0,1 0 0,-1 1 0,0 2 0,-2 15 0,1-1 0,0 1 0,2 0 0,2 24 0,-1-16 0,-1-18 0,0-1 0,1 1 0,0 0 0,1-1 0,0 1 0,0-1 0,8 19 0,-7-23 0,1 0 0,0-1 0,0 1 0,0-1 0,1 0 0,-1 0 0,1 0 0,1-1 0,-1 0 0,0 1 0,1-2 0,0 1 0,9 3 0,36 16-1365,-29-14-5461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4:37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24575,'1'11'0,"1"1"0,0-1 0,1 1 0,0-1 0,9 20 0,5 20 0,-3 13-455,-3 0 0,6 113 0,-16-157-6371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03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24575,'-3'0'0,"-1"3"0,1 3 0,0 4 0,1 3 0,1 2 0,0 1 0,1 1 0,0 0 0,0 0 0,0 0 0,3-3 0,1-1 0,-1-1 0,0-1-8191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03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05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0 121 24575,'7'-5'0,"-1"1"0,0-1 0,1 1 0,0 0 0,0 1 0,14-5 0,-12 4 0,0 0 0,-1 0 0,1 0 0,9-8 0,45-45 0,-63 57 0,1-1 0,-1 1 0,0 0 0,1 0 0,-1 0 0,0-1 0,0 1 0,1 0 0,-1 0 0,1 0 0,-1 0 0,0 0 0,1-1 0,-1 1 0,0 0 0,1 0 0,-1 0 0,0 0 0,1 0 0,-1 0 0,1 0 0,-1 0 0,0 1 0,1-1 0,-1 0 0,0 0 0,1 0 0,-1 0 0,0 0 0,1 0 0,-1 1 0,0-1 0,1 0 0,-1 0 0,0 1 0,0-1 0,1 0 0,5 18 0,-4 26 0,-3-40 0,-1 45-73,0-31-111,1-1-1,1 0 1,0 1-1,1-1 0,1 0 1,6 23-1,-5-30-6641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2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 24575,'147'-2'0,"158"4"0,-302-2 0,-1 0 0,1 1 0,-1-1 0,1 0 0,0 1 0,-1-1 0,1 1 0,-1 0 0,1 0 0,-1 0 0,0 0 0,1 0 0,-1 0 0,0 1 0,0-1 0,0 1 0,0 0 0,0-1 0,0 1 0,2 2 0,-3-1 0,0-1 0,0 0 0,-1 1 0,1-1 0,0 0 0,-1 1 0,1-1 0,-1 1 0,0-1 0,0 1 0,0-1 0,0 1 0,-1-1 0,1 0 0,0 1 0,-1-1 0,-1 4 0,-1 2 0,0-1 0,0 1 0,-1-1 0,0 1 0,-1-1 0,0-1 0,0 1 0,0 0 0,-1-1 0,0 0 0,-9 6 0,-4-1 0,-1-1 0,-1-1 0,1 0 0,-1-2 0,-1-1 0,1 0 0,-26 2 0,-52 16 0,63-15 0,27-8 0,-1 1 0,2 0 0,-1 1 0,0 0 0,0 0 0,1 1 0,0 0 0,-12 8 0,20-12 0,-1 0 0,1 1 0,0-1 0,0 0 0,-1 1 0,1-1 0,0 0 0,0 1 0,-1-1 0,1 1 0,0-1 0,0 0 0,0 1 0,0-1 0,0 1 0,0-1 0,0 1 0,0-1 0,0 0 0,0 1 0,0-1 0,0 1 0,0-1 0,0 1 0,0-1 0,0 1 0,0-1 0,0 0 0,1 1 0,-1-1 0,0 1 0,0-1 0,1 0 0,-1 1 0,18 14 0,21 6 0,-38-21 0,13 5-43,1-1 0,0-1 0,0 0 0,0-1 0,0-1-1,0 0 1,0-1 0,16-1 0,-3 0-934,-8 1-5849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3.2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12 24575,'0'0'0,"0"-1"0,0 1 0,0-1 0,0 1 0,0-1 0,0 1 0,0-1 0,0 1 0,1-1 0,-1 1 0,0-1 0,0 1 0,0 0 0,1-1 0,-1 1 0,0-1 0,1 1 0,-1 0 0,0-1 0,1 1 0,-1 0 0,1-1 0,-1 1 0,0 0 0,1 0 0,-1-1 0,1 1 0,-1 0 0,1 0 0,-1 0 0,2-1 0,20 2 0,19 13 0,-40-13 0,1 0 0,0 0 0,0 0 0,0 0 0,-1 0 0,1 1 0,-1-1 0,1 0 0,-1 1 0,1 0 0,-1-1 0,0 1 0,0 0 0,0-1 0,0 1 0,0 0 0,0 0 0,0 0 0,-1 0 0,1 0 0,-1 0 0,1 0 0,-1 0 0,0 3 0,0-2 0,-1 0 0,0 0 0,0 0 0,0 0 0,0 0 0,-1 0 0,1-1 0,-1 1 0,0 0 0,1-1 0,-1 1 0,0-1 0,-1 0 0,-2 3 0,-5 4 0,-1-1 0,0-1 0,0 0 0,0 0 0,-1-1 0,-17 7 0,16-7 0,12-2 0,25 2 0,38-4 0,20-2-1365,-61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5:18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24575,'971'41'0,"-436"13"0,-458-47 0,149 31 0,-178-26 0,-17-3 0,1-1 0,46 4 0,348 3 0,-176 2 0,49-1 0,-275-16 0,0-1 0,1-1 0,-1-1 0,0-1 0,31-10 0,-18-12-133,-27 17-1099,1 0-5594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3.6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 24575,'0'0'0,"0"0"0,-1 0 0,1 0 0,0 0 0,0 0 0,-1 0 0,1 0 0,0 0 0,-1 0 0,1 0 0,0 0 0,-1 0 0,1 0 0,0 0 0,-1 0 0,1 0 0,0 0 0,0 0 0,-1 0 0,1 0 0,0 0 0,-1 1 0,1-1 0,0 0 0,0 0 0,-1 0 0,1 0 0,0 1 0,0-1 0,0 0 0,-1 0 0,1 1 0,0-1 0,0 0 0,0 0 0,0 1 0,-1-1 0,1 0 0,0 1 0,0-1 0,0 0 0,0 1 0,0-1 0,0 0 0,0 0 0,0 1 0,0-1 0,0 0 0,0 1 0,0-1 0,0 0 0,0 1 0,0-1 0,0 0 0,0 0 0,1 1 0,-1-1 0,0 0 0,0 1 0,0-1 0,0 0 0,1 0 0,-1 1 0,0-1 0,0 0 0,0 0 0,1 0 0,-1 1 0,1-1 0,19 15 0,41 0 24,1-2 0,0-3 0,67 2 0,190-8-900,-263-4 291,-18 0-6241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3.9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24575,'19'17'0,"1"0"0,25 16 0,16 13 0,-50-37 0,0 0 0,-1 0 0,-1 1 0,1 1 0,11 18 0,-19-27 0,-1 1 0,0-1 0,1 1 0,-1 0 0,0 0 0,0-1 0,-1 1 0,1 0 0,-1 0 0,1 0 0,-1 0 0,0 0 0,0 0 0,0 0 0,0 0 0,-1 0 0,1 0 0,-1 0 0,0 0 0,0-1 0,0 1 0,0 0 0,0 0 0,-1-1 0,1 1 0,-1-1 0,1 1 0,-1-1 0,0 0 0,0 1 0,0-1 0,-4 2 0,-7 6-124,0-1 0,0-1 0,-1 0 0,0-1 0,0 0 0,0-1-1,-1-1 1,0 0 0,0-1 0,-23 3 0,20-5-6702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4.7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166 139 24575,'0'-11'0,"-1"0"0,0 0 0,-1 0 0,0 1 0,0-1 0,-2 1 0,-6-18 0,9 26 0,0 0 0,0 0 0,0 0 0,0 0 0,0 0 0,0 0 0,-1 0 0,1 0 0,0 1 0,-1-1 0,0 1 0,1-1 0,-1 1 0,0-1 0,0 1 0,0 0 0,0 0 0,0 0 0,0 0 0,0 0 0,0 1 0,0-1 0,0 1 0,-1-1 0,1 1 0,0 0 0,0 0 0,-1 0 0,1 0 0,0 0 0,0 0 0,-1 1 0,1-1 0,0 1 0,0-1 0,0 1 0,0 0 0,0 0 0,0 0 0,0 0 0,0 0 0,0 0 0,0 1 0,-2 1 0,-1 2 0,0-1 0,0 1 0,1 0 0,0 0 0,0 0 0,0 0 0,0 1 0,1-1 0,0 1 0,0 0 0,1 0 0,-1 0 0,1 1 0,-1 7 0,2-11 0,0 1 0,0-1 0,1 1 0,-1 0 0,1-1 0,0 1 0,0-1 0,0 1 0,0 0 0,1-1 0,-1 1 0,1-1 0,0 1 0,0-1 0,1 1 0,-1-1 0,1 0 0,-1 0 0,1 1 0,0-1 0,0 0 0,0-1 0,1 1 0,-1 0 0,1-1 0,4 5 0,2-3 0,0 0 0,0 0 0,0-1 0,0 0 0,1 0 0,-1-1 0,1-1 0,0 1 0,0-2 0,-1 1 0,1-1 0,0-1 0,0 0 0,-1 0 0,12-3 0,-18 2 0,-1 0 0,1 0 0,-1 0 0,1 0 0,-1 0 0,1 0 0,-1-1 0,0 1 0,0-1 0,-1 1 0,1-1 0,0 0 0,-1 0 0,1 0 0,-1 0 0,0 0 0,0 0 0,-1 0 0,2-4 0,9-70 0,-10 64 0,1 284-1365,-2-253-5461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5.2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20 24575,'1'-1'0,"-1"0"0,1 0 0,-1 0 0,1 1 0,-1-1 0,1 0 0,0 0 0,-1 1 0,1-1 0,0 0 0,-1 1 0,1-1 0,0 1 0,0-1 0,0 1 0,0-1 0,0 1 0,-1 0 0,1-1 0,0 1 0,0 0 0,0 0 0,0 0 0,0 0 0,0-1 0,2 2 0,32-4 0,-29 3 0,17-2 0,52 0 0,-71 2 0,-1 0 0,1 1 0,-1-1 0,1 1 0,-1 0 0,0-1 0,1 1 0,-1 1 0,0-1 0,1 0 0,-1 1 0,0 0 0,0 0 0,0 0 0,-1 0 0,5 3 0,-6-4 0,0 1 0,-1-1 0,1 1 0,0-1 0,0 1 0,-1-1 0,1 1 0,0-1 0,-1 1 0,0-1 0,1 1 0,-1 0 0,0-1 0,0 1 0,0-1 0,0 1 0,0 0 0,0-1 0,0 1 0,-1 0 0,0 2 0,-1 0 0,1-1 0,-1 1 0,0 0 0,0-1 0,-1 0 0,1 0 0,-1 1 0,-5 4 0,0-1 0,-1 0 0,0-1 0,0 1 0,0-2 0,-19 10 0,25-15 0,1 1 0,0 0 0,-1-1 0,1 1 0,0 0 0,0 1 0,0-1 0,0 0 0,0 1 0,0-1 0,0 1 0,1-1 0,-1 1 0,0 0 0,1 0 0,-1 0 0,1 0 0,-2 3 0,3-3 0,0 0 0,1 0 0,-1 0 0,1-1 0,-1 1 0,1 0 0,0-1 0,0 1 0,0 0 0,0-1 0,0 1 0,0-1 0,0 1 0,0-1 0,0 0 0,1 1 0,-1-1 0,1 0 0,-1 0 0,1 0 0,-1 0 0,1 0 0,0 0 0,-1-1 0,4 2 0,11 5-195,0-1 0,1 0 0,-1-1 0,1-1 0,0 0 0,25 1 0,-21-3-6631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6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 24575,'1'-1'0,"0"0"0,0 0 0,0 0 0,0 0 0,0 0 0,0 0 0,0 0 0,1 0 0,-1 1 0,0-1 0,0 1 0,1-1 0,-1 1 0,0-1 0,1 1 0,-1-1 0,1 1 0,-1 0 0,0 0 0,1 0 0,-1 0 0,1 0 0,-1 0 0,0 0 0,1 1 0,1-1 0,0 2 0,0-1 0,-1 1 0,1-1 0,-1 1 0,1 0 0,-1 0 0,0 0 0,0 0 0,0 1 0,0-1 0,3 5 0,0 1 0,0 0 0,-1 1 0,0-1 0,-1 1 0,0 0 0,0 0 0,2 12 0,-5-18 0,1 0 0,-1 0 0,0 0 0,0 0 0,0 0 0,-1 0 0,1 0 0,-1 0 0,1 0 0,-1 0 0,0 0 0,0 0 0,0 0 0,-1 0 0,1-1 0,-1 1 0,1-1 0,-1 1 0,0-1 0,-3 4 0,-9 12 0,14-18 0,0 0 0,0 1 0,-1-1 0,1 0 0,0 0 0,0 1 0,0-1 0,0 0 0,0 0 0,0 1 0,0-1 0,-1 0 0,1 0 0,0 1 0,0-1 0,0 0 0,0 1 0,0-1 0,0 0 0,0 0 0,1 1 0,-1-1 0,0 0 0,0 0 0,0 1 0,0-1 0,0 0 0,0 0 0,0 1 0,0-1 0,1 0 0,-1 0 0,0 0 0,0 1 0,0-1 0,1 0 0,-1 0 0,0 0 0,0 1 0,1-1 0,15 5 0,19-2 0,-34-2 0,69 7 0,-55-5 0,-1 0 0,0-2 0,1 0 0,0 0 0,27-3 0,-38-1-1365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7.1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 1 24575,'-2'4'0,"0"0"0,0-1 0,0 1 0,0 0 0,-1 0 0,1-1 0,-1 0 0,0 1 0,0-1 0,0 0 0,-4 2 0,-9 12 0,5-2 0,0-1 0,1 2 0,-8 17 0,15-25 0,0 0 0,0 0 0,1 1 0,0-1 0,1 1 0,0 0 0,0-1 0,1 14 0,0 17-120,-1-15 204,2 1 1,6 46-1,-6-65-167,0-1-1,1 1 1,-1-1 0,1 1 0,0-1 0,1 0-1,-1 1 1,1-1 0,0 0 0,0-1-1,1 1 1,0-1 0,-1 1 0,1-1 0,1 0-1,-1-1 1,9 7 0,0-4-6743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7.4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24575,'2'0'0,"1"1"0,0-1 0,0 1 0,0 0 0,-1 0 0,1 0 0,0 0 0,-1 1 0,1-1 0,-1 1 0,1-1 0,-1 1 0,0 0 0,0 0 0,0 0 0,0 0 0,0 0 0,0 1 0,0-1 0,-1 1 0,1-1 0,-1 1 0,0-1 0,0 1 0,0 0 0,1 4 0,4 11 0,-1 0 0,5 38 0,-7-37 0,13 63-1365,-15-69-5461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05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1573 1 24575,'-1'3'0,"0"-1"0,-1 1 0,1-1 0,0 0 0,-1 1 0,0-1 0,0 0 0,0 0 0,0 0 0,0 0 0,0 0 0,-3 2 0,-14 14 0,10 2 0,0 0 0,1 0 0,2 1 0,0 0 0,1 0 0,1 0 0,0 1 0,1 33 0,0-21 0,-1 0 0,-12 47 0,-43 83 0,20-59 0,9-31 0,-54 99 0,-21 10 0,75-127 0,-47 65 0,8-14 0,34-33 0,29-57 0,-2 0 0,0-1 0,-16 25 0,-91 119 0,78-110 0,18-25 0,1 1 0,-22 42 0,12-17 0,-3-1 0,-58 72 0,26-37 0,49-66 0,-4 6 0,0 0 0,2 1 0,-24 53 0,-14 28 0,20-45 0,-52 96 0,-34 72 0,115-218 33,2 0-1,-1 0 0,-1 18 0,-10 30-1526,10-46-5332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5:06.7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0 189 24575,'0'0'0,"0"1"0,0-1 0,0 1 0,0-1 0,0 0 0,1 1 0,-1-1 0,0 1 0,0-1 0,0 0 0,0 1 0,1-1 0,-1 0 0,0 1 0,0-1 0,1 0 0,-1 1 0,0-1 0,0 0 0,1 1 0,-1-1 0,1 0 0,-1 0 0,0 0 0,1 1 0,-1-1 0,0 0 0,1 0 0,-1 0 0,1 0 0,-1 0 0,0 1 0,1-1 0,21-2 0,16-10 0,126-68 0,-1 0 0,-148 73 0,-8 3 0,-1 1 0,1 1 0,0-1 0,-1 1 0,11-1 0,-15 3 0,-1-1 0,1 1 0,-1 0 0,1 0 0,0 1 0,-1-1 0,1 0 0,-1 0 0,1 1 0,-1-1 0,1 1 0,-1 0 0,1-1 0,-1 1 0,1 0 0,-1 0 0,0 0 0,1 0 0,-1 0 0,0 0 0,0 0 0,0 0 0,0 0 0,0 1 0,0-1 0,0 0 0,0 1 0,-1-1 0,2 2 0,40 94 0,40 79 0,-69-148 0,-2 0 0,-1 1 0,-1 0 0,8 53 0,10 31 0,-21-93-455,-1-1 0,4 36 0,-7-36-6371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19.9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136 44 24575,'0'-2'0,"0"0"0,0 0 0,0 0 0,0 0 0,0 0 0,0 0 0,-1 0 0,1 0 0,-1 0 0,1 1 0,-1-1 0,0 0 0,1 0 0,-1 0 0,0 1 0,0-1 0,0 1 0,-1-1 0,1 1 0,-2-3 0,2 4 0,-1-1 0,1 1 0,0-1 0,-1 1 0,1-1 0,-1 1 0,1 0 0,-1 0 0,1 0 0,0 0 0,-1 0 0,1 0 0,-1 0 0,1 0 0,-1 1 0,1-1 0,-1 0 0,1 1 0,0-1 0,-2 2 0,-4 1 0,1 1 0,1-1 0,-1 1 0,0 0 0,1 1 0,0-1 0,0 1 0,0 0 0,1 1 0,-5 5 0,5-2 0,0-1 0,0 2 0,0-1 0,1 0 0,1 1 0,0-1 0,0 1 0,1 0 0,-1 12 0,6 94 0,-2-90 0,-1-12 0,2 1 0,-1-1 0,2 0 0,-1 0 0,2 0 0,0 0 0,1-1 0,0 0 0,1 0 0,1 0 0,0-1 0,0 0 0,1-1 0,1 0 0,0 0 0,0-1 0,21 16 0,-26-23 0,1 0 0,0-1 0,0 1 0,0-1 0,0 0 0,0-1 0,0 1 0,0-1 0,0-1 0,1 1 0,-1-1 0,0 0 0,0 0 0,1-1 0,-1 1 0,0-2 0,0 1 0,0-1 0,0 0 0,0 0 0,6-3 0,-2 1 0,0-1 0,-1 0 0,1-1 0,-1 0 0,-1-1 0,1 1 0,-1-2 0,0 1 0,-1-1 0,1 0 0,7-13 0,-6 5 0,-1-1 0,0 0 0,-1-1 0,-1 1 0,-1-1 0,-1 0 0,0-1 0,-1 1 0,-1-1 0,-1 1 0,0-1 0,-2 0 0,-3-25 0,4 39 5,-1 1-1,0 0 1,0 0 0,0 0-1,0 0 1,0 0-1,-1 1 1,0-1 0,0 0-1,0 1 1,0-1 0,-1 1-1,1 0 1,-1 0-1,0 0 1,1 0 0,-2 0-1,1 0 1,0 1-1,0-1 1,-1 1 0,1 0-1,-1 0 1,0 1-1,-4-3 1,-5 1-217,1 0 0,-1 0 0,1 1-1,-1 1 1,0 0 0,-22 1 0,19 1-6614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5:25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1290 4769 24575,'-7'0'0,"-68"2"0,0-4 0,0-3 0,-135-27 0,103 7 0,-137-40 0,211 54 0,1-2 0,0 0 0,1-3 0,1 0 0,-33-25 0,51 31 0,0-1 0,1 0 0,1-1 0,0-1 0,1 0 0,0 0 0,-12-24 0,10 16 0,-2 1 0,-15-20 0,23 34 0,-1 0 0,0 0 0,0 0 0,0 1 0,-1 0 0,0 0 0,0 0 0,0 1 0,-14-6 0,18 9 0,0 0 0,0 0 0,0 0 0,0-1 0,0 1 0,0-1 0,1 0 0,-1 0 0,0 0 0,1 0 0,0-1 0,-1 1 0,1-1 0,0 1 0,-2-4 0,3 1 0,-1 1 0,1-1 0,0 0 0,0 0 0,0 0 0,1 0 0,-1 0 0,1 0 0,1-7 0,-1-18 0,2-1 0,1 1 0,1 0 0,2 0 0,14-45 0,37-79 0,-6 17 0,66-272 0,-92 250 0,7-245 0,-33-166 0,-2 281 0,4-87 0,-3-280 0,-7 546 0,-5 1 0,-32-124 0,-13-85 0,59 316 0,-1 0 0,1-1 0,0 1 0,0 0 0,0 0 0,0-1 0,0 1 0,0 0 0,0 0 0,1 0 0,1-4 0,-2 5 0,0 1 0,1 0 0,-1 0 0,0-1 0,1 1 0,-1 0 0,0 0 0,1-1 0,-1 1 0,0 0 0,1 0 0,-1 0 0,1 0 0,-1 0 0,0 0 0,1 0 0,-1 0 0,1 0 0,-1 0 0,0 0 0,1 0 0,-1 0 0,1 0 0,-1 0 0,0 0 0,1 0 0,-1 0 0,0 0 0,1 1 0,-1-1 0,0 0 0,1 0 0,-1 0 0,0 1 0,1-1 0,0 1 0,39 41 0,-29-28 0,3 1 0,0 0 0,1-1 0,1-1 0,0 0 0,0-1 0,2-1 0,-1-1 0,1 0 0,20 7 0,-7-6 0,1-1 0,0-2 0,0-2 0,62 6 0,38-4 0,228-13 0,-320 1 0,0-2 0,55-15 0,-76 15 0,0 0 0,-1-1 0,0-1 0,0 0 0,-1-1 0,0-1 0,16-13 0,-15-1-1365,-13 13-5461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20.4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24575,'0'3'0,"0"3"0,3 1 0,3 0 0,4-2 0,3-2 0,4-1 0,6-1 0,4-1 0,0 0 0,1 0 0,-2 0 0,1-1 0,1 1 0,2 0 0,0 0 0,-4 0-8191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24.4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90 24575,'0'-3'0,"0"-4"0,0-3 0,0-3 0,3 1 0,1 0 0,2 2 0,3-1 0,3 3 0,-1 4 0,-2 6 0,-3 6 0,-2 4 0,-2 2 0,-1 3 0,-1 0 0,0-2-8191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25.2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 24575,'1'-1'0,"-1"0"0,0 0 0,1 0 0,-1 1 0,0-1 0,1 0 0,-1 0 0,1 1 0,-1-1 0,1 0 0,0 1 0,-1-1 0,1 1 0,-1-1 0,1 1 0,0-1 0,0 1 0,-1-1 0,1 1 0,0 0 0,0-1 0,0 1 0,-1 0 0,1 0 0,0-1 0,0 1 0,0 0 0,0 0 0,-1 0 0,1 0 0,0 0 0,0 0 0,0 0 0,1 1 0,30 6 0,-30-6 0,0 1 0,0-1 0,1 1 0,-1 0 0,0 0 0,-1 0 0,1 0 0,0 0 0,-1 0 0,1 1 0,-1-1 0,0 0 0,1 1 0,-1-1 0,0 1 0,-1 0 0,1-1 0,0 1 0,-1 0 0,1-1 0,-1 1 0,0 0 0,0 0 0,0-1 0,0 1 0,-1 0 0,1-1 0,-1 1 0,1 0 0,-1-1 0,0 1 0,0-1 0,0 1 0,-2 3 0,-2 2 0,0-1 0,0 1 0,0-1 0,-1 0 0,0 0 0,0 0 0,-1-1 0,-14 11 0,21-17 0,-1 0 0,1 0 0,-1 0 0,1 1 0,-1-1 0,1 0 0,-1 0 0,1 1 0,-1-1 0,1 0 0,-1 1 0,1-1 0,-1 0 0,1 1 0,0-1 0,-1 1 0,1-1 0,0 1 0,-1-1 0,1 1 0,0-1 0,0 1 0,-1-1 0,1 1 0,0-1 0,0 1 0,0-1 0,0 1 0,0-1 0,0 1 0,0 0 0,0-1 0,0 1 0,0-1 0,0 1 0,0-1 0,0 1 0,1 0 0,23 7 0,53-7 0,-67-1 0,73-1-1365,-69 1-5461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26.4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 2 24575,'3'-1'0,"1"1"0,-1 0 0,0 0 0,0 0 0,1 1 0,-1-1 0,0 1 0,0-1 0,1 1 0,-1 0 0,0 1 0,0-1 0,0 0 0,0 1 0,-1 0 0,1-1 0,0 1 0,-1 0 0,1 1 0,-1-1 0,0 0 0,1 1 0,-1-1 0,0 1 0,-1 0 0,1-1 0,0 1 0,-1 0 0,0 0 0,1 0 0,-1 0 0,0 0 0,-1 1 0,1-1 0,0 0 0,-1 0 0,0 1 0,0-1 0,0 0 0,0 0 0,0 1 0,-1-1 0,0 3 0,-1 5 0,0-1 0,0 0 0,-1 0 0,-1 0 0,1-1 0,-1 1 0,-1-1 0,0 0 0,0 0 0,-1-1 0,0 1 0,-13 12 0,-48 29 0,67-50 0,0 0 0,0 0 0,0 1 0,0-1 0,-1 0 0,1 0 0,0 0 0,0 0 0,0 0 0,0 0 0,0 0 0,-1 1 0,1-1 0,0 0 0,0 0 0,0 0 0,0 0 0,0 1 0,0-1 0,0 0 0,0 0 0,-1 0 0,1 0 0,0 1 0,0-1 0,0 0 0,0 0 0,0 0 0,0 1 0,0-1 0,0 0 0,0 0 0,0 0 0,0 1 0,0-1 0,1 0 0,-1 0 0,0 0 0,0 0 0,0 1 0,0-1 0,0 0 0,0 0 0,0 0 0,0 0 0,1 1 0,-1-1 0,0 0 0,0 0 0,0 0 0,1 0 0,14 5 0,19-2 0,-34-3 0,149-1-1365,-134 1-5461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26.9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0 24575,'-3'0'0,"-3"0"0,-4 6 0,0 4 0,1 3 0,3 3 0,2 1 0,2 0 0,1 0 0,1 1 0,0-1 0,1-1 0,-1 1 0,0-1 0,1 1 0,-1-1 0,0 0 0,0-3-8191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27.2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24575,'2'0'0,"5"0"0,0 2 0,-1 5 0,-1 3 0,1 5 0,0 1-8191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35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24575,'24'0'0,"0"1"0,-1 2 0,1 0 0,0 1 0,-1 2 0,0 0 0,0 2 0,-1 0 0,0 1 0,38 23 0,-34-20 0,-21-10 0,0 0 0,0 0 0,-1 1 0,1-1 0,0 1 0,-1 0 0,0 0 0,5 5 0,-8-7 0,-1 0 0,1-1 0,-1 1 0,1 0 0,-1-1 0,0 1 0,1 0 0,-1 0 0,0 0 0,0-1 0,0 1 0,0 0 0,1 0 0,-1 0 0,0-1 0,0 1 0,-1 0 0,1 0 0,0 0 0,0 0 0,0-1 0,-1 3 0,0-1 0,-1 1 0,1-1 0,-1 0 0,0 0 0,0 1 0,0-1 0,0 0 0,0 0 0,0-1 0,-3 3 0,-31 19 0,-1-2 0,0-1 0,-53 18 0,-18 11 0,76-36 0,-25 14 0,54-26 0,-1 1 0,1 0 0,0 1 0,0-1 0,0 0 0,1 1 0,-1 0 0,0-1 0,1 1 0,0 0 0,-1 0 0,-1 6 0,3-8 0,1 0 0,-1 0 0,1 0 0,0 1 0,0-1 0,0 0 0,0 0 0,0 0 0,0 1 0,0-1 0,0 0 0,0 0 0,1 0 0,-1 1 0,0-1 0,1 0 0,-1 0 0,1 0 0,-1 0 0,1 0 0,-1 0 0,1 0 0,0 0 0,0 0 0,-1 0 0,1 0 0,0-1 0,0 1 0,0 0 0,0 0 0,0-1 0,0 1 0,0-1 0,0 1 0,0-1 0,1 1 0,1 0 0,53 13 0,-41-11 0,31 6 0,0-2 0,1-2 0,85-2 0,-115-3-99,-13 1 9,0 0-1,1-1 1,-1 0-1,0 0 1,0 0-1,0-1 1,0 1 0,0-1-1,0 0 1,0 0-1,0-1 1,0 1-1,6-4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37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1 122 24575,'0'-5'0,"2"0"0,-1 0 0,0 0 0,1 0 0,0 0 0,0 1 0,1-1 0,-1 0 0,1 1 0,0 0 0,0 0 0,6-7 0,-2 3 0,1 0 0,0 1 0,0-1 0,19-11 0,-26 18 0,-1 1 0,1-1 0,0 1 0,0-1 0,0 1 0,0 0 0,0-1 0,0 1 0,0 0 0,0 0 0,0-1 0,0 1 0,0 0 0,0 0 0,0 0 0,1 0 0,-1 0 0,0 1 0,0-1 0,0 0 0,0 0 0,0 1 0,0-1 0,0 1 0,-1-1 0,1 1 0,2 0 0,-1 1 0,0 0 0,0 1 0,-1-1 0,1 0 0,-1 0 0,1 1 0,-1-1 0,0 1 0,0-1 0,2 5 0,0 4 0,-1-1 0,0 1 0,0 0 0,0 16 0,-3-11-1365,1-1-5461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38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1 24575,'4'0'0,"1"0"0,-1 0 0,0 1 0,0 0 0,0-1 0,0 1 0,0 1 0,0-1 0,0 1 0,0-1 0,0 1 0,-1 0 0,1 0 0,-1 1 0,1-1 0,-1 1 0,0 0 0,0 0 0,0 0 0,-1 0 0,1 0 0,-1 0 0,1 1 0,-1-1 0,0 1 0,0 0 0,-1 0 0,1 0 0,-1 0 0,0 0 0,0 0 0,0 0 0,0 0 0,-1 8 0,1-7 0,-1 1 0,0 0 0,0-1 0,-1 1 0,0 0 0,0-1 0,0 1 0,-1-1 0,1 0 0,-1 1 0,-1-1 0,1 0 0,-1 0 0,0 0 0,0 0 0,0-1 0,-1 1 0,1-1 0,-1 0 0,0 0 0,0 0 0,-1-1 0,1 1 0,-1-1 0,-8 4 0,0 3 0,23-3 0,35 1 0,-27-5 0,-13-3 0,-1 1 0,1 0 0,0 1 0,-1-1 0,1 1 0,-1 0 0,0 0 0,1 0 0,-1 0 0,0 1 0,0 0 0,0 0 0,-1 0 0,1 0 0,-1 0 0,0 1 0,0 0 0,0 0 0,0-1 0,-1 2 0,1-1 0,-1 0 0,0 0 0,0 1 0,-1-1 0,1 1 0,-1-1 0,0 1 0,0 0 0,-1 0 0,1-1 0,-1 1 0,0 0 0,0 0 0,-1 0 0,0-1 0,-1 8 0,2-10 0,-1 0 0,0 0 0,1-1 0,-1 1 0,0 0 0,0 0 0,0 0 0,0-1 0,0 1 0,0 0 0,0-1 0,-1 1 0,1-1 0,-1 0 0,1 1 0,-1-1 0,1 0 0,-1 0 0,0 0 0,0 0 0,1 0 0,-1 0 0,0-1 0,0 1 0,0 0 0,0-1 0,0 0 0,0 1 0,-4-1 0,-8 1 0,0-1 0,0 0 0,-19-2 0,6-1 0,22 3-45,1 0-1,0-1 1,0 1-1,-1-1 1,1 0-1,0-1 1,0 1-1,0-1 1,0 1-1,0-1 1,1-1-1,-1 1 1,1 0-1,-1-1 1,1 0-1,0 1 1,0-2-1,0 1 1,0 0-1,0 0 1,1-1-1,-1 1 1,1-1-1,0 0 0,0 0 1,1 0-1,-1 0 1,1 0-1,-1-5 1,-1-6-6781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38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0 24575,'-6'1'0,"0"0"0,0 0 0,1 0 0,-1 1 0,1 0 0,-1 0 0,1 1 0,0-1 0,0 1 0,0 0 0,0 1 0,1-1 0,-6 6 0,2-3 0,1 1 0,-1 1 0,2 0 0,-1 0 0,1 0 0,-8 14 0,8-8 0,1-1 0,0 1 0,1 0 0,0 1 0,1-1 0,1 1 0,-1 19 0,2 7 0,6 57 0,-4-91-76,0 0 1,0 1-1,1-1 0,0 0 0,0 0 0,1 0 0,-1 0 0,2-1 1,-1 1-1,1-1 0,0 0 0,0 0 0,1 0 0,0 0 1,0-1-1,0 0 0,12 9 0,-7-5-6750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5:32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24575,'14'1'0,"-1"1"0,0 1 0,1 1 0,-1 0 0,17 7 0,11 4 0,-2-4 0,0-1 0,0-2 0,1-2 0,0-2 0,41 0 0,69-3 0,-37 1 0,-1-4 0,147-23 0,266-34 0,-382 47 0,225-9 0,-340 20 0,0-2 0,44-9 0,-44 6 0,1 1 0,45-1 0,-54 5-115,0-1-1,0-1 0,-1-1 1,23-8-1,-27 8-671,-3 1-6039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38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24575,'1'0'0,"0"1"0,0-1 0,1 1 0,-1-1 0,0 1 0,0 0 0,0-1 0,0 1 0,0 0 0,0 0 0,0 0 0,0 0 0,0 0 0,-1 0 0,1 0 0,0 0 0,-1 0 0,1 0 0,0 0 0,-1 0 0,1 1 0,-1-1 0,0 0 0,1 0 0,-1 2 0,9 38 0,-8-32 0,13 50 0,-8-39 0,-2-1 0,0 1 0,-1 0 0,0 29 0,-3-33-1365,0-3-5461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39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24575,'5'4'0,"0"0"0,0 0 0,1-1 0,-1 0 0,1 0 0,-1 0 0,1-1 0,0 0 0,0 0 0,0-1 0,1 1 0,-1-1 0,9 0 0,14 1 0,48-4 0,-36 0 0,51 2-1365,-78 0-5461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39.7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24575,'10'16'0,"0"0"0,0-1 0,1 0 0,1-1 0,1 0 0,19 17 0,91 68 0,-113-92 0,7 5 0,-10-7 0,-1-1 0,1 1 0,-1 0 0,0 0 0,-1 0 0,1 1 0,4 7 0,-9-11 0,0-1 0,-1 0 0,1 0 0,-1 1 0,1-1 0,-1 1 0,1-1 0,-1 0 0,0 1 0,0-1 0,0 1 0,0-1 0,0 0 0,0 1 0,0-1 0,0 1 0,0-1 0,-1 2 0,-1 0 0,1-1 0,0 1 0,-1-1 0,0 1 0,1-1 0,-1 0 0,0 0 0,0 0 0,0 0 0,-1 0 0,1 0 0,-3 1 0,-12 7-170,1-1-1,-1-1 0,0-1 1,-1-1-1,0 0 0,0-1 1,-26 4-1,30-7-6655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45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24575,'45'-1'0,"75"0"0,-1 5 0,163 26 0,-276-29 0,1 1 0,0 0 0,0 0 0,-1 0 0,1 1 0,-1 0 0,0 0 0,0 1 0,0 0 0,7 6 0,-11-8 0,0-1 0,-1 1 0,1 0 0,0 0 0,-1 0 0,0 1 0,1-1 0,-1 0 0,0 0 0,0 1 0,0-1 0,0 0 0,-1 1 0,1-1 0,-1 1 0,1-1 0,-1 1 0,0 0 0,0-1 0,0 1 0,0-1 0,-1 1 0,1-1 0,-1 1 0,1-1 0,-1 1 0,0-1 0,0 0 0,0 1 0,0-1 0,-2 2 0,-4 7 0,0-1 0,-1 0 0,0 0 0,-1-1 0,0-1 0,0 1 0,-1-1 0,0-1 0,0 0 0,-1 0 0,-16 7 0,-19 7 0,-70 23 0,88-35 0,-144 36 0,101-29 0,51-6 0,19-10 0,1 1 0,0-1 0,-1 0 0,1 1 0,0-1 0,0 1 0,0-1 0,-1 0 0,1 1 0,0-1 0,0 1 0,0-1 0,0 1 0,0-1 0,0 1 0,0-1 0,0 0 0,0 1 0,0-1 0,0 1 0,0-1 0,0 1 0,0-1 0,1 1 0,-1-1 0,0 0 0,0 1 0,2 1 0,-1 0 0,1 0 0,0-1 0,-1 1 0,1-1 0,0 0 0,0 1 0,0-1 0,0 0 0,0 0 0,0 0 0,0-1 0,0 1 0,0 0 0,4 0 0,43 6 0,0-2 0,0-2 0,55-5 0,71 5 0,-150-1 0,-1 2 0,0 0 0,0 2 0,-1 0 0,30 13 0,-38-13-1365,-3-1-5461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47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1 283 24575,'7'-5'0,"0"0"0,0 0 0,0-1 0,-1 0 0,11-11 0,12-13 0,-4 7 0,28-34 0,-40 42 0,0 0 0,0 1 0,1 0 0,1 1 0,1 1 0,-1 0 0,35-18 0,-49 29 0,-1 1 0,1 0 0,-1-1 0,1 1 0,0 0 0,-1 0 0,1-1 0,0 1 0,0 0 0,-1 0 0,1 0 0,0 0 0,-1 0 0,1 0 0,0 0 0,0 0 0,-1 0 0,1 0 0,0 1 0,-1-1 0,1 0 0,0 0 0,-1 1 0,1-1 0,0 0 0,-1 1 0,1-1 0,-1 0 0,1 1 0,0-1 0,-1 1 0,1 0 0,0 1 0,0 1 0,0-1 0,0 0 0,-1 0 0,1 0 0,-1 0 0,0 0 0,0 1 0,1-1 0,-2 0 0,1 3 0,-13 64 0,12-61 0,-9 49-1365,9-42-5461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49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24575,'36'-1'0,"-20"0"0,0 0 0,-1 1 0,1 1 0,0 0 0,-1 1 0,1 1 0,-1 0 0,0 1 0,0 0 0,27 13 0,-40-16 0,-1 0 0,0-1 0,0 1 0,1 0 0,-1 0 0,0-1 0,0 1 0,0 0 0,0 0 0,0 1 0,0-1 0,0 0 0,0 0 0,-1 0 0,1 0 0,0 1 0,-1-1 0,1 0 0,-1 1 0,1-1 0,-1 1 0,1-1 0,-1 0 0,0 1 0,0 2 0,-1-2 0,1 1 0,-1-1 0,0 0 0,0 1 0,0-1 0,-1 0 0,1 0 0,0 0 0,-1 0 0,1 0 0,-1 0 0,0 0 0,-3 2 0,-8 6 0,-1 0 0,1-1 0,-24 10 0,31-16 0,5-3 0,-1 1 0,1-1 0,-1 1 0,1-1 0,-1 1 0,1 0 0,0 0 0,-1 0 0,1 0 0,0 0 0,0 0 0,0 0 0,-1 0 0,1 0 0,0 0 0,0 1 0,1-1 0,-1 0 0,0 1 0,0-1 0,1 1 0,-1-1 0,1 1 0,-1-1 0,1 1 0,-1 2 0,2-3 0,0 1 0,0 0 0,1-1 0,-1 1 0,0 0 0,1-1 0,-1 0 0,1 1 0,-1-1 0,1 0 0,0 0 0,0 0 0,-1 0 0,1 0 0,0 0 0,0 0 0,0-1 0,0 1 0,0-1 0,3 1 0,21 4 0,-20-4 0,0-1 0,0 1 0,-1 0 0,1 0 0,0 1 0,-1 0 0,1 0 0,-1 0 0,0 1 0,1-1 0,-1 1 0,7 6 0,-12-8 0,0-1 0,1 1 0,-1 0 0,0-1 0,0 1 0,0 0 0,0-1 0,0 1 0,0 0 0,0-1 0,-1 1 0,1 0 0,0-1 0,0 1 0,0 0 0,-1-1 0,1 1 0,0-1 0,-1 1 0,1-1 0,0 1 0,-1-1 0,1 1 0,-1-1 0,1 1 0,-1-1 0,1 1 0,-1-1 0,1 1 0,-1-1 0,1 0 0,-1 1 0,0-1 0,1 0 0,-1 0 0,1 0 0,-1 1 0,0-1 0,1 0 0,-1 0 0,0 0 0,1 0 0,-1 0 0,0 0 0,0 0 0,-34 4 0,34-4 0,-41 1-75,32-2-54,-1 1 0,1 0 0,-1 1 0,1 0 0,0 1 0,0 0 0,-1 0 0,1 1 0,-14 7 0,15-6-6697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49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0 24575,'-3'1'0,"1"-1"0,0 1 0,-1 0 0,1-1 0,0 1 0,0 0 0,0 0 0,0 1 0,0-1 0,0 0 0,0 1 0,0-1 0,1 1 0,-1-1 0,0 1 0,1 0 0,0 0 0,-1 0 0,1 0 0,0 0 0,-2 4 0,-20 51 0,21-51 0,-7 21-195,3 1 0,0-1 0,1 1 0,2 0 0,1 1 0,1 34 0,2-50-6631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49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24575,'2'0'0,"1"1"0,-1 0 0,0 0 0,0 0 0,1 0 0,-1 1 0,0-1 0,0 0 0,0 1 0,0-1 0,-1 1 0,1 0 0,0 0 0,-1 0 0,1 0 0,-1 0 0,1 0 0,1 4 0,19 42 0,-8-7-75,-10-35-1,-1 0 0,0 1 0,-1-1 1,0 1-1,0 0 0,0-1 0,-1 1 0,0 0 0,0 0 0,0 0 0,-1 0 0,0 0 1,-1 0-1,0 0 0,0 0 0,-2 9 0,-4-2-6750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5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24575,'5'0'0,"8"0"0,10 0 0,6 0 0,5 0 0,3 0 0,5 0 0,3 0 0,3 0 0,0 0 0,2 0 0,-3 0 0,-4 0 0,-3 0 0,-6 0 0,-4 0 0,-6 0-8191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54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24575,'-6'2'0,"13"3"0,15 2 0,399-2 52,-228-8-1469,-130 3-5409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5:34.7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18 749 24575,'-16'127'0,"15"345"0,2-230 0,-1-238 0,0 1 0,0-1 0,0 0 0,1 0 0,-1 0 0,1 0 0,0 0 0,0 0 0,0 0 0,1 0 0,-1-1 0,1 1 0,0 0 0,0-1 0,0 1 0,1-1 0,-1 0 0,1 0 0,0 0 0,-1 0 0,8 5 0,-4-5 0,1 0 0,0 0 0,0 0 0,0-1 0,1 0 0,-1 0 0,0-1 0,1 0 0,-1 0 0,1-1 0,9-1 0,823-54 0,-363 41 0,-377 15 0,-89 0 0,1 0 0,-1 1 0,0 0 0,21 8 0,33 5 0,-29-12 0,222 12 0,-229-15 0,-17 1 0,1-1 0,-1 0 0,0-1 0,15-3 0,-23 3 0,0 0 0,0-1 0,0 0 0,0 1 0,0-1 0,0-1 0,0 1 0,-1 0 0,1-1 0,-1 0 0,0 0 0,1 0 0,-1 0 0,-1 0 0,5-7 0,0-4 0,0 1 0,-1-1 0,-1-1 0,0 1 0,-1-1 0,-1 1 0,3-23 0,6-24 0,62-305 0,-35 63 0,-20 104 0,-15 160 0,-1-1 0,-3 1 0,-1-1 0,-8-46 0,-1-70 0,11 6-1365,-1 136-5461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58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414 270 24575,'0'-12'0,"0"0"0,0 1 0,-2-1 0,1 1 0,-1-1 0,-1 1 0,0 0 0,-6-13 0,7 19 0,-1 1 0,1 0 0,-1 0 0,0 0 0,-1 0 0,1 0 0,-1 1 0,1-1 0,-1 1 0,0 0 0,0 0 0,-1 0 0,1 1 0,0-1 0,-1 1 0,0 0 0,1 1 0,-1-1 0,0 1 0,0 0 0,-8-1 0,2 1 0,1 1 0,-1 1 0,1 0 0,0 0 0,-1 1 0,1 0 0,0 0 0,0 2 0,0-1 0,1 1 0,-1 0 0,1 1 0,0 0 0,0 1 0,1 0 0,-10 8 0,7-5 0,0 0 0,1 1 0,0 0 0,0 1 0,1 0 0,1 1 0,0 0 0,1 0 0,0 0 0,0 1 0,-6 20 0,8-5 0,1 0 0,1 1 0,2 0 0,1-1 0,6 57 0,-5-80 0,-1 0 0,1 0 0,-1 1 0,2-1 0,-1 0 0,0-1 0,1 1 0,0 0 0,0 0 0,0-1 0,1 1 0,0-1 0,0 0 0,0 0 0,4 5 0,-1-5 0,-1 0 0,1 0 0,-1-1 0,1 0 0,0 0 0,0 0 0,1-1 0,-1 0 0,0 0 0,1-1 0,8 2 0,16 4 0,1 2 0,30 13 0,-36-12 0,1-1 0,-1-2 0,48 9 0,-17-10 0,-17 0 0,76 0 0,-114-7 0,0 1 0,1-1 0,-1 1 0,1-1 0,-1 0 0,0 0 0,0 0 0,0 0 0,1-1 0,-1 1 0,0 0 0,0-1 0,-1 1 0,1-1 0,0 0 0,0 0 0,-1 0 0,0 0 0,1 0 0,-1 0 0,0 0 0,0 0 0,0 0 0,0-1 0,0 1 0,0 0 0,-1-1 0,1 1 0,-1-1 0,1 1 0,-1-4 0,2-13 0,-1 1 0,-1-1 0,-2-22 0,1 16 0,0-29 0,2 0 0,-3 0 0,-2 0 0,-3 1 0,-19-78 0,24 122-80,0-1 0,-1 0-1,-1 0 1,0 1 0,0 0-1,-1 0 1,0 0 0,0 0-1,-1 1 1,0 0 0,-1 0 0,1 1-1,-2 0 1,1 0 0,-1 0-1,-15-9 1,2 5-6746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6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1 124 24575,'0'2'0,"1"-1"0,-1 0 0,1 1 0,0-1 0,-1 1 0,1-1 0,0 0 0,0 1 0,0-1 0,0 0 0,0 0 0,0 0 0,0 0 0,0 0 0,1 0 0,-1 0 0,0 0 0,0 0 0,1-1 0,-1 1 0,1 0 0,-1-1 0,1 0 0,-1 1 0,1-1 0,-1 0 0,1 1 0,2-1 0,50 5 0,-47-5 0,41-1 0,-1-3 0,0-1 0,0-3 0,87-26 0,-37 9 0,252-43-1365,-280 58-5461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05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0 172 24575,'2'-3'0,"0"1"0,1-1 0,-1 1 0,0-1 0,1 1 0,-1 0 0,1 0 0,0 0 0,0 0 0,0 0 0,3-1 0,8-5 0,-8 3 0,1-1 0,-1 0 0,0 0 0,0-1 0,-1 0 0,1 0 0,-2 0 0,1 0 0,-1-1 0,0 1 0,0-1 0,-1 0 0,3-12 0,-6 19 0,0 0 0,0 0 0,0-1 0,1 1 0,-1 0 0,0 0 0,1 0 0,-1 0 0,1-1 0,-1 1 0,1 0 0,0 0 0,-1 0 0,1 0 0,0 0 0,0 0 0,0 1 0,-1-1 0,1 0 0,0 0 0,0 1 0,0-1 0,1 0 0,-1 1 0,0-1 0,0 1 0,0-1 0,0 1 0,2-1 0,-2 2 0,1 0 0,-1 0 0,1-1 0,-1 1 0,0 0 0,0 0 0,1 0 0,-1 0 0,0 1 0,0-1 0,0 0 0,0 0 0,0 1 0,0-1 0,-1 0 0,1 1 0,0-1 0,-1 1 0,1-1 0,-1 1 0,1 2 0,5 21 0,-1 0 0,-2 0 0,0 1 0,-2-1 0,0 1 0,-5 32 0,2-16 0,4 45 0,7-63-1365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06.2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80 24575,'0'-4'0,"-1"0"0,1 0 0,0 1 0,-1-1 0,0 0 0,0 1 0,0-1 0,0 0 0,-1 1 0,1-1 0,-1 1 0,0 0 0,-4-7 0,5 9 0,0 0 0,0 1 0,-1-1 0,1 0 0,0 0 0,0 1 0,-1-1 0,1 0 0,0 1 0,-1-1 0,1 1 0,-1 0 0,1 0 0,0-1 0,-1 1 0,1 0 0,-1 0 0,1 0 0,-1 0 0,1 1 0,0-1 0,-1 0 0,1 1 0,-1-1 0,1 0 0,0 1 0,-1 0 0,1-1 0,0 1 0,0 0 0,0 0 0,-1 0 0,1-1 0,0 1 0,0 0 0,0 1 0,0-1 0,0 0 0,1 0 0,-2 2 0,-2 2 0,0 0 0,1 1 0,-1 0 0,1 0 0,1 0 0,-1 0 0,1 0 0,0 1 0,0-1 0,1 1 0,0-1 0,0 1 0,0-1 0,1 8 0,0 9 0,1-1 0,7 42 0,-7-60 0,0 0 0,1 0 0,0 0 0,0 0 0,0 0 0,0 0 0,0-1 0,1 1 0,0-1 0,0 0 0,0 0 0,0 0 0,0 0 0,0 0 0,1-1 0,-1 1 0,1-1 0,0 0 0,0 0 0,0-1 0,0 1 0,0-1 0,0 1 0,0-1 0,6 0 0,-6 0 0,0 0 0,0 0 0,0-1 0,0 0 0,0 0 0,0 0 0,0 0 0,1 0 0,-1-1 0,0 0 0,0 0 0,0 0 0,0 0 0,-1-1 0,1 1 0,0-1 0,-1 0 0,1 0 0,-1 0 0,1-1 0,-1 1 0,0-1 0,0 0 0,0 0 0,0 0 0,3-6 0,2-6 0,-1 0 0,-1 0 0,0 0 0,-2-1 0,4-15 0,-6 22 0,-1 1 0,0 0 0,0-1 0,-1 1 0,0-1 0,-1 1 0,1 0 0,-2-1 0,1 1 0,-1 0 0,-5-13 0,5 17-91,0 0 0,-1 1 0,1-1 0,-1 1 0,0 0 0,0-1 0,0 1 0,0 1 0,-1-1 0,1 0 0,-1 1 0,0 0 0,1 0 0,-8-3 0,-4 0-6735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08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19 24575,'0'-1'0,"1"0"0,0 0 0,-1 0 0,1 0 0,0 0 0,0 0 0,0 1 0,-1-1 0,1 0 0,0 0 0,0 1 0,0-1 0,0 1 0,0-1 0,1 1 0,-1-1 0,0 1 0,0-1 0,0 1 0,0 0 0,0 0 0,1 0 0,-1 0 0,0 0 0,2 0 0,40-2 0,-38 2 0,12-1 0,-7 0 0,-1 1 0,1 0 0,-1 0 0,0 1 0,1 0 0,11 3 0,-19-3 0,-1 0 0,1 0 0,0-1 0,0 1 0,-1 0 0,1 1 0,-1-1 0,1 0 0,-1 0 0,1 1 0,-1-1 0,0 1 0,0-1 0,0 1 0,0-1 0,0 1 0,0 0 0,0 0 0,0-1 0,-1 1 0,1 0 0,-1 0 0,1 0 0,-1 0 0,0 0 0,0 0 0,0 0 0,0-1 0,0 1 0,0 0 0,0 0 0,0 0 0,-1 0 0,1 0 0,-1 0 0,-1 3 0,0 2 0,0 0 0,-1 0 0,1 0 0,-1 0 0,-1-1 0,1 1 0,-1-1 0,-1 0 0,1 0 0,-1 0 0,0 0 0,0-1 0,0 0 0,-10 7 0,4-5 0,1-1 0,-2 0 0,1-1 0,-1 0 0,1 0 0,-1-2 0,-22 5 0,33-8 0,1 0 0,-1 0 0,0 0 0,0 0 0,1 0 0,-1 0 0,0 0 0,1 0 0,-1 0 0,0 0 0,0 1 0,1-1 0,-1 0 0,0 0 0,1 1 0,-1-1 0,0 0 0,1 1 0,-1-1 0,1 1 0,-1-1 0,1 1 0,-1-1 0,1 1 0,-1-1 0,0 2 0,21 3 0,36-1 0,-35-4-112,-6 0-201,1 0-1,-1 1 1,25 4 0,-26-2-6513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09.1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1 24575,'-2'4'0,"0"0"0,0 0 0,0-1 0,0 1 0,-1-1 0,0 1 0,0-1 0,0 0 0,0 0 0,-4 2 0,-4 6 0,-5 7 0,1 0 0,1 1 0,-17 30 0,27-40 0,-1 1 0,1 0 0,1 0 0,-1 0 0,2 0 0,0 1 0,0 0 0,0-1 0,1 22 0,1-6-89,0-15-124,0 1 1,1-1-1,0 1 0,0-1 1,4 13-1,-1-14-6613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09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24575,'7'0'0,"-1"1"0,0 0 0,0 1 0,0-1 0,0 1 0,0 0 0,0 1 0,0 0 0,0 0 0,-1 0 0,0 0 0,1 1 0,-1 0 0,-1 0 0,1 0 0,0 1 0,-1-1 0,7 11 0,7 10 0,-2 0 0,23 48 0,-23-42 0,-9-18 0,0 1 0,-1 0 0,-1 0 0,0 0 0,-1 1 0,-1 0 0,0 0 0,1 20 0,-4-24 0,0 0 0,-1-1 0,0 1 0,-1 0 0,0-1 0,-1 1 0,0-1 0,0 0 0,-1 0 0,-1 0 0,0-1 0,-9 15 0,1-5-1365,2-3-5461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1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24575,'6'0'0,"4"0"0,3 0 0,3 0 0,1 0 0,3 0 0,4 0 0,0 0 0,0 0 0,0 0 0,2 0 0,2 0 0,0 0 0,-3 0 0,-3 0 0,-5 0-8191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1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24575,'-4'6'0,"1"1"0,0 0 0,0 0 0,0 0 0,1 1 0,0-1 0,1 1 0,0-1 0,0 1 0,0 7 0,-2 9 0,3-21-21,-9 47-427,3 2 0,-1 58 0,7-97-6378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4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245 102 24575,'0'-7'0,"0"-1"0,0 0 0,-1 0 0,0 1 0,0-1 0,-4-13 0,4 18 0,-1 1 0,1 0 0,0 0 0,-1 0 0,1 0 0,-1 0 0,0 1 0,0-1 0,0 0 0,1 1 0,-1-1 0,-1 1 0,1 0 0,0-1 0,0 1 0,0 0 0,-1 0 0,1 1 0,0-1 0,-1 0 0,1 1 0,-1 0 0,1-1 0,-1 1 0,-2 0 0,0 0 0,1-1 0,-1 1 0,1 0 0,-1 0 0,1 0 0,-1 1 0,1 0 0,0-1 0,-1 2 0,1-1 0,0 0 0,-1 1 0,1 0 0,0 0 0,-4 3 0,2 0 0,1 0 0,1 0 0,-1 1 0,1 0 0,0 0 0,0 0 0,1 0 0,-5 13 0,-5 12 0,1 0 0,2 1 0,2 0 0,0 0 0,3 1 0,0-1 0,2 1 0,2 59 0,1-83 0,1 1 0,0 0 0,0-1 0,1 1 0,0 0 0,0-1 0,1 0 0,0 0 0,1 0 0,8 15 0,-8-18 0,0-1 0,0 0 0,1 1 0,0-2 0,0 1 0,0-1 0,0 1 0,1-1 0,0-1 0,-1 1 0,1-1 0,1 0 0,-1 0 0,0-1 0,1 0 0,8 2 0,-6-2 0,1 0 0,0 0 0,-1-1 0,1 0 0,0 0 0,0-1 0,0-1 0,-1 0 0,16-3 0,-20 2 0,0 1 0,0-1 0,0-1 0,-1 1 0,1-1 0,-1 0 0,0 0 0,0 0 0,0-1 0,0 1 0,0-1 0,-1 0 0,1 0 0,-1 0 0,0-1 0,-1 1 0,1-1 0,-1 1 0,3-7 0,4-14 0,-2 1 0,0-1 0,4-31 0,8-33 0,-14 73 0,-1 0 0,0 0 0,-1-1 0,-1 0 0,-1 1 0,0-1 0,-2 0 0,1 0 0,-5-21 0,3 34 7,0 0 0,-1 0-1,0-1 1,1 1 0,-1 1-1,-1-1 1,1 0-1,0 1 1,-1 0 0,0-1-1,0 1 1,0 1 0,0-1-1,0 1 1,0-1 0,-1 1-1,-5-2 1,-4-1-304,0 0 0,0 1 0,-1 0 0,-21-3 0,22 6-6529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5:37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24575,'0'1'0,"1"0"0,-1 0 0,1 0 0,-1-1 0,1 1 0,-1 0 0,1 0 0,-1-1 0,1 1 0,0 0 0,-1-1 0,1 1 0,0-1 0,-1 1 0,1-1 0,0 1 0,0-1 0,-1 0 0,1 1 0,0-1 0,0 0 0,0 0 0,0 1 0,0-1 0,-1 0 0,1 0 0,0 0 0,1 0 0,32 2 0,-29-2 0,277 3 0,93 4 0,20 0-246,-299-7-873,-74 0-5707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4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24575,'2'2'0,"5"2"0,3-1 0,2 0 0,6-1 0,2 0 0,0-2 0,0 0 0,-1 0 0,-4 0-8191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6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24575,'1'-10'0,"-1"0"0,2 0 0,-1 0 0,5-14 0,-6 22 0,1 0 0,-1 0 0,1 0 0,0 0 0,-1 0 0,1 0 0,0 0 0,0 0 0,0 0 0,1 0 0,-1 0 0,0 1 0,1-1 0,-1 0 0,1 1 0,-1 0 0,1-1 0,0 1 0,0 0 0,-1 0 0,1-1 0,0 2 0,0-1 0,0 0 0,0 0 0,0 1 0,3-1 0,-4 1 0,-1 0 0,1 1 0,0-1 0,0 0 0,0 1 0,-1-1 0,1 1 0,0-1 0,0 1 0,-1 0 0,1-1 0,0 1 0,-1 0 0,1-1 0,-1 1 0,1 0 0,-1 0 0,0-1 0,1 1 0,-1 0 0,1 0 0,-1 0 0,0 0 0,0 0 0,1 1 0,5 32 0,-4-22 0,3 27-2,-5-34-111,0 0-1,1 1 0,-1-1 1,1 0-1,1 0 1,-1 0-1,0 0 0,1 0 1,0 0-1,0 0 1,6 8-1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6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24575,'0'-3'0,"3"-1"0,1 4 0,2 3 0,1 5 0,1 1 0,0 1 0,-2 3 0,-1 1 0,-3 1 0,0 1 0,1-3 0,1 0 0,-1 0 0,-1 1 0,0-2-8191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7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13 24575,'-1'-1'0,"0"0"0,0 0 0,0 0 0,0 0 0,0 0 0,-1 0 0,1 0 0,0 0 0,0 1 0,-1-1 0,1 1 0,0-1 0,-1 1 0,1-1 0,-1 1 0,1 0 0,-1-1 0,1 1 0,-1 0 0,1 0 0,-1 0 0,1 0 0,-2 1 0,3-1 0,-1 0 0,1 0 0,0 0 0,0 0 0,-1 1 0,1-1 0,0 0 0,0 0 0,0 0 0,-1 0 0,1 1 0,0-1 0,0 0 0,0 0 0,0 1 0,-1-1 0,1 0 0,0 0 0,0 1 0,0-1 0,0 0 0,0 1 0,0-1 0,0 0 0,0 0 0,0 1 0,0-1 0,0 0 0,0 1 0,0-1 0,0 0 0,0 0 0,0 1 0,0-1 0,0 0 0,1 0 0,-1 1 0,17 16 0,-2-6 0,-5-4 0,1 0 0,-2 0 0,1 1 0,-1 0 0,13 16 0,-19-20 0,-1-1 0,0 1 0,0 0 0,0 0 0,0 0 0,-1 0 0,0 0 0,0 0 0,0 1 0,0-1 0,0 0 0,-1 1 0,0-1 0,0 0 0,0 1 0,0-1 0,-1 0 0,0 0 0,0 1 0,-2 5 0,1-6 0,1 0 0,-1 0 0,-1 0 0,1 0 0,0 0 0,-1-1 0,0 1 0,0-1 0,0 0 0,0 1 0,0-1 0,-1-1 0,-5 5 0,-9 7 0,18-14 0,0 0 0,0 0 0,-1 1 0,1-1 0,0 0 0,0 0 0,0 0 0,0 0 0,-1 0 0,1 0 0,0 1 0,0-1 0,0 0 0,0 0 0,0 0 0,0 0 0,0 1 0,0-1 0,0 0 0,-1 0 0,1 0 0,0 1 0,0-1 0,0 0 0,0 0 0,0 0 0,0 1 0,0-1 0,0 0 0,0 0 0,0 0 0,1 1 0,-1-1 0,0 0 0,0 0 0,0 0 0,0 0 0,0 1 0,0-1 0,0 0 0,0 0 0,0 0 0,1 0 0,-1 1 0,0-1 0,0 0 0,0 0 0,1 0 0,13 5 0,16-3 0,-11-1-117,-11 0 13,-1 0 0,1-1 0,-1 0 0,1 0 0,-1 0 0,0-1 0,1-1 0,-1 1 0,0-1 0,0 0 0,14-6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7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 24575,'-2'0'0,"-1"1"0,1 0 0,0 0 0,0 0 0,0 0 0,0 0 0,0 1 0,0-1 0,0 1 0,0-1 0,0 1 0,0 0 0,1-1 0,-1 1 0,1 0 0,-2 3 0,-21 33 0,19-26 0,0 1 0,1-1 0,1 1 0,0-1 0,0 1 0,0 22 0,3 83 0,3-50 0,-4-64-41,2 0 0,-1 0-1,0 0 1,1 0-1,0 0 1,0 0 0,0-1-1,0 1 1,0 0 0,1 0-1,0-1 1,0 1-1,0-1 1,0 0 0,0 1-1,1-1 1,0 0 0,-1 0-1,1 0 1,0-1-1,0 1 1,1-1 0,-1 0-1,0 0 1,1 0 0,-1 0-1,1 0 1,0-1-1,0 0 1,0 1 0,-1-1-1,7 0 1,9 2-6785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17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24575,'8'5'0,"-1"0"0,1 0 0,-1 1 0,0 1 0,-1-1 0,0 1 0,0 0 0,0 0 0,-1 1 0,0 0 0,0 0 0,-1 0 0,5 12 0,0 2 0,-1 1 0,0 1 0,7 44 0,-13-52-195,0 1 0,-1-1 0,-1 0 0,0 1 0,-1-1 0,-4 17 0,2-20-6631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2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49 24575,'-5'-5'0,"0"1"0,0-1 0,0 1 0,0 0 0,-1 1 0,0-1 0,0 1 0,0 0 0,0 0 0,0 1 0,-1 0 0,1 0 0,0 0 0,-1 1 0,-13-1 0,16 2 0,-1 1 0,1-1 0,-1 1 0,0 0 0,1 0 0,0 1 0,-1-1 0,1 1 0,0 0 0,0 0 0,0 1 0,0-1 0,0 1 0,0 0 0,1 0 0,-1 0 0,1 0 0,0 0 0,0 1 0,0 0 0,1-1 0,-1 1 0,-3 8 0,-2 1 0,2 1 0,-1 0 0,2 0 0,0 0 0,0 1 0,2-1 0,0 1 0,0 0 0,1 0 0,1 1 0,1-1 0,0 0 0,1 0 0,5 29 0,-4-40 0,-1-1 0,1 0 0,0 0 0,0 0 0,0 0 0,0 0 0,0-1 0,1 1 0,-1 0 0,1-1 0,0 0 0,0 0 0,0 0 0,0 0 0,0 0 0,0 0 0,0-1 0,1 1 0,-1-1 0,0 0 0,1 0 0,-1-1 0,1 1 0,6 0 0,2 0 0,-1 0 0,1-1 0,-1-1 0,1 0 0,-1 0 0,20-5 0,-29 5 0,1 0 0,-1-1 0,0 1 0,1-1 0,-1 1 0,0-1 0,0 0 0,0 0 0,0 0 0,0 0 0,0 0 0,0 0 0,-1-1 0,1 1 0,-1 0 0,0-1 0,0 1 0,0-1 0,2-4 0,13-63 0,-10 41 0,-4 14 0,0-1 0,0 1 0,-2-23 0,2-10 0,-1 43 0,1 7 0,4 18 0,3 28 0,48 279 0,-56-321 0,0 0 0,0 0 0,0-1 0,0 1 0,1-1 0,0 1 0,0-1 0,0 0 0,3 6 0,-2-13-1365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4.3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24575,'0'-3'0,"0"-1"0,0 1 0,1-1 0,0 1 0,-1-1 0,1 1 0,1 0 0,-1-1 0,0 1 0,1 0 0,-1 0 0,1 0 0,0 0 0,0 0 0,0 0 0,1 1 0,3-5 0,4 0 0,-1-1 0,1 1 0,20-9 0,-11 5 0,-18 10 0,0 1 0,-1 0 0,1-1 0,0 1 0,-1 0 0,1 0 0,0 0 0,0-1 0,-1 1 0,1 0 0,0 0 0,0 0 0,-1 0 0,1 0 0,0 0 0,-1 0 0,1 1 0,0-1 0,0 0 0,-1 0 0,1 0 0,0 1 0,-1-1 0,1 0 0,0 1 0,-1-1 0,1 1 0,-1-1 0,1 1 0,0-1 0,0 2 0,15 27 0,0 35 0,-14-50-1365,-1-1-5461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5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24575,'4'0'0,"1"1"0,-1-1 0,0 1 0,1-1 0,-1 1 0,0 0 0,0 1 0,0-1 0,0 1 0,0 0 0,0 0 0,0 0 0,-1 0 0,1 1 0,-1 0 0,6 5 0,-3-2 0,-1 0 0,-1 1 0,1 0 0,-1 0 0,0 0 0,0 0 0,-1 0 0,4 13 0,-2-1 0,-1 1 0,-1-1 0,0 1 0,-1 0 0,-2 0 0,-2 34 0,2-52 0,0-1 0,-1 1 0,1-1 0,0 1 0,-1-1 0,1 0 0,-1 1 0,0-1 0,1 0 0,-1 1 0,0-1 0,0 0 0,0 0 0,0 0 0,0 0 0,0 0 0,0 0 0,0 0 0,0 0 0,-1 0 0,0 0 0,-13 14 0,16-14 0,1 0 0,-1 0 0,1-1 0,0 1 0,-1 0 0,1-1 0,0 1 0,-1-1 0,1 1 0,0-1 0,0 0 0,0 0 0,0 1 0,-1-1 0,3-1 0,246 0 0,-249 1-3,1 0 0,-1 0-1,0 0 1,1 0-1,-1 0 1,0 0 0,1 0-1,-1-1 1,0 1 0,0 0-1,1-1 1,-1 1 0,0-1-1,0 0 1,0 1 0,1-1-1,-1 0 1,0 0 0,0 0-1,0 0 1,0 1 0,-1-2-1,3-1 1,-3 2 13,0 0 0,0 0 0,0-1 0,0 1 0,0 0 0,0-1 0,0 1 0,-1 0 0,1 0 0,0-1 0,-1 1 0,1 0 0,-1 0 0,1 0 0,-1-1 0,0 1 0,0 0 0,1 0 0,-2-1 0,-3-4-196,0 1 1,-1-1-1,1 1 0,-1 0 1,0 1-1,0 0 1,-8-5-1,-5 1-6640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5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0 24575,'-6'2'0,"1"0"0,-1 0 0,0 1 0,1-1 0,0 1 0,0 0 0,0 1 0,0-1 0,0 1 0,1 0 0,-7 8 0,-1-2 0,3-2 0,0 0 0,1 1 0,0 0 0,0 0 0,0 1 0,2 0 0,-1 0 0,1 1 0,1 0 0,0 0 0,0 0 0,1 1 0,0-1 0,1 1 0,1 0 0,0 0 0,0 0 0,2 0 0,-1 19 0,-7 53 0,5-71 0,1 0 0,0 0 0,1 0 0,0 0 0,1 0 0,1 0 0,0 0 0,1 0 0,4 17 0,0-19-1365,0-3-5461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6:50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82 24575,'106'13'0,"743"-7"-354,-482-9 134,2940 3-1415,-2473-47 3786,-306 31-2091,-181 14-62,-251-6 2,29 0 0,74-9-1365,-185 17-5461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5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24575,'9'12'0,"0"0"0,-1 0 0,-1 0 0,0 1 0,0 0 0,7 26 0,3 1 0,-11-22 0,-1 1 0,0 0 0,-1 0 0,-1 0 0,-1 0 0,-1 0 0,-1 1 0,0-1 0,-1 0 0,-2 0 0,0 1 0,0-2 0,-12 35 0,-14-8-1365,21-34-5461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24575,'297'17'0,"-152"-18"-1365,-130 1-5461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6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 0 24575,'-2'2'0,"-1"1"0,1-1 0,0 1 0,-1-1 0,1 1 0,1 0 0,-1 0 0,0 0 0,1-1 0,-1 2 0,1-1 0,0 0 0,0 0 0,-1 4 0,1-2 0,-21 62 0,-19 99 0,37-142-195,0 0 0,2 0 0,1 0 0,0 1 0,2-1 0,6 38 0,-3-48-6631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7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529 361 24575,'3'-4'0,"-1"1"0,0-1 0,0 0 0,0 0 0,0 0 0,0 0 0,-1 0 0,0 0 0,0 0 0,0 0 0,-1-1 0,1 1 0,-1-8 0,-5-58 0,3 57 0,0 0 0,-1 1 0,-1-1 0,0 1 0,0 0 0,-1 0 0,-1 1 0,0-1 0,-15-19 0,16 24 0,-1 2 0,0-1 0,0 1 0,0 0 0,0 0 0,-1 0 0,0 1 0,0 0 0,0 0 0,-1 1 0,1 0 0,-1 1 0,0-1 0,0 1 0,1 1 0,-1-1 0,-10 1 0,-15-2 0,-1 1 0,-47 5 0,72-2 0,0 0 0,-1 0 0,1 1 0,0 1 0,1 0 0,-1 0 0,0 0 0,1 1 0,0 0 0,-1 1 0,2 0 0,-1 0 0,-12 11 0,13-7 0,0-1 0,0 1 0,1 1 0,0-1 0,1 1 0,0 0 0,0 0 0,1 1 0,0-1 0,1 1 0,0 0 0,1 0 0,-1 13 0,0 18 0,2-1 0,5 54 0,0-4 0,-4-83 0,-1 22 0,1 1 0,1 0 0,2-1 0,1 1 0,2-1 0,15 52 0,-9-54 0,0 0 0,22 34 0,-27-51 0,0 0 0,1 0 0,0 0 0,1-1 0,0-1 0,1 0 0,20 15 0,-26-21 0,1-1 0,0 0 0,-1 0 0,1 0 0,0-1 0,0 0 0,0 0 0,0 0 0,1 0 0,-1-1 0,0 0 0,0 0 0,0 0 0,0-1 0,0 0 0,1 0 0,-1 0 0,-1-1 0,1 1 0,0-1 0,5-3 0,13-6 0,0-2 0,-1 0 0,22-19 0,-6 5 0,-2 4 0,-6 5 0,-2-2 0,38-32 0,-59 45 0,1-1 0,-1 0 0,0 0 0,-1 0 0,0-1 0,0 0 0,-1 0 0,0-1 0,-1 1 0,0-1 0,0 0 0,2-13 0,2-16 0,-1-1 0,-3 1 0,0-40 0,-4 63 0,-1 0 0,-1 0 0,0 0 0,-1 0 0,0 1 0,-2-1 0,0 1 0,0 0 0,-1 0 0,-11-17 0,5 13 0,0 0 0,-1 1 0,-1 0 0,-1 1 0,-1 1 0,0 0 0,-1 1 0,0 1 0,-1 1 0,-1 0 0,0 1 0,-1 2 0,0 0 0,-1 0 0,0 2 0,0 1 0,0 1 0,-1 0 0,0 2 0,-33-3 0,-24 3-1365,61 4-5461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7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24575,'2'0'0,"5"0"0,3 0 0,2 0 0,3 0 0,1 0 0,4 0 0,0 0 0,1-3 0,-2 0 0,0-1 0,-1 1 0,-1 1 0,0 1 0,-4 0-8191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29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1 157 24575,'2'-5'0,"0"-1"0,0 1 0,0-1 0,1 1 0,-1 0 0,1 0 0,1 0 0,-1 1 0,1-1 0,0 1 0,0 0 0,8-8 0,7-7 0,23-47 0,-40 73 0,0 0 0,-1 1 0,0-1 0,0 1 0,-1-1 0,0 10 0,-2 47 0,0-5 0,5 61 0,4-89 120,-7-31-165,0 1 0,0 0 0,0 0 0,0-1 0,1 1 0,-1 0 0,0 0 0,0-1 0,0 1 0,1 0 0,-1-1 0,0 1 0,1 0 0,-1-1 0,1 1 0,-1 0 0,1-1 0,-1 1 0,1-1 0,-1 1 0,1-1 0,-1 1 0,1-1 0,0 1 0,-1-1 0,1 0 0,0 1 0,-1-1 0,1 0 0,0 0 0,0 1 0,1-1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32.4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47 24575,'-1'-2'0,"1"1"0,0-1 0,0 0 0,0 0 0,0 0 0,0 0 0,1 1 0,-1-1 0,1 0 0,-1 0 0,1 0 0,-1 1 0,1-1 0,0 0 0,0 1 0,0-1 0,0 1 0,0-1 0,0 1 0,1-1 0,-1 1 0,0 0 0,1 0 0,-1 0 0,1-1 0,1 0 0,0 2 0,0-1 0,0 0 0,0 1 0,0-1 0,0 1 0,1 0 0,-1 0 0,0 1 0,0-1 0,0 0 0,0 1 0,0 0 0,6 2 0,5 2 0,0 1 0,-1 1 0,0 0 0,0 1 0,17 14 0,-27-20 0,0 0 0,0 1 0,0-1 0,0 1 0,-1 0 0,1 0 0,-1 0 0,0 0 0,0 0 0,0 1 0,0-1 0,-1 0 0,1 1 0,-1 0 0,0-1 0,0 1 0,0 0 0,0-1 0,-1 1 0,0 0 0,1 0 0,-2 5 0,0-5 0,0 0 0,0 0 0,-1-1 0,0 1 0,1 0 0,-1-1 0,-1 1 0,1-1 0,0 1 0,-1-1 0,0 0 0,0 0 0,0-1 0,0 1 0,0 0 0,0-1 0,-1 0 0,1 0 0,-1 0 0,-6 3 0,-115 41 0,187-40 0,19-6 0,65-2 0,-132 0-1365,-3-2-5461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34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24575,'0'-3'0,"3"0"0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35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166 295 24575,'4'0'0,"0"-1"0,0 0 0,0 0 0,0 0 0,0 0 0,0-1 0,-1 1 0,1-1 0,0 0 0,-1 0 0,1-1 0,-1 1 0,0-1 0,0 1 0,0-1 0,0 0 0,0 0 0,-1 0 0,1-1 0,-1 1 0,0-1 0,0 1 0,0-1 0,3-8 0,-2 4 0,0-1 0,0 1 0,-1-1 0,1 0 0,-2 0 0,0 0 0,0 0 0,0 0 0,-1-1 0,-2-10 0,1 13 0,-1 2 0,0-1 0,0 0 0,-1 0 0,1 1 0,-1-1 0,-1 1 0,1 0 0,-1 0 0,0 0 0,0 0 0,0 1 0,-1 0 0,1 0 0,-1 0 0,0 0 0,0 1 0,-6-4 0,4 4 0,1-1 0,-1 1 0,0 0 0,0 1 0,0 0 0,0 0 0,0 0 0,0 1 0,-1 0 0,1 0 0,-1 1 0,1 0 0,0 0 0,-15 3 0,18-1 0,1-1 0,-1 1 0,1 0 0,-1 0 0,1 1 0,-1-1 0,1 1 0,0-1 0,0 1 0,0 0 0,1 0 0,-1 1 0,1-1 0,0 0 0,0 1 0,0-1 0,0 1 0,0 0 0,1 0 0,0-1 0,-1 1 0,1 0 0,0 8 0,-3 9 0,1 1 0,1 43 0,2-61 0,0 4 0,-1 18 0,2 1 0,1-1 0,8 45 0,-8-63 0,1 0 0,-1 0 0,1 0 0,1-1 0,-1 0 0,1 0 0,0 0 0,1 0 0,0 0 0,0-1 0,0 0 0,1 0 0,0 0 0,0-1 0,1 0 0,9 6 0,-8-6 0,-1-1 0,1 0 0,0 0 0,0-1 0,0 0 0,0 0 0,1-1 0,-1 0 0,1-1 0,-1 0 0,1 0 0,0-1 0,11 0 0,-15-1 0,0 0 0,1-1 0,-1 1 0,0-1 0,0 0 0,0 0 0,0-1 0,0 0 0,-1 1 0,1-2 0,-1 1 0,0 0 0,1-1 0,-2 0 0,1 0 0,0 0 0,-1 0 0,0-1 0,0 1 0,0-1 0,0 0 0,2-6 0,3-10 0,-1-1 0,0-1 0,-2 1 0,0-1 0,-2 0 0,0 0 0,-2 0 0,0 0 0,-5-42 0,-3 41 0,3 23 0,1 15 0,-2 65 0,8 133 0,-2-204-136,-1-1-1,1 1 1,1-1-1,-1 0 1,1 1-1,0-1 1,1 0-1,0 0 0,6 11 1,-1-8-6690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37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8 238 24575,'0'0'0,"-1"-1"0,1 1 0,-1 0 0,1-1 0,-1 1 0,1 0 0,-1 0 0,1-1 0,0 1 0,-1-1 0,1 1 0,0 0 0,-1-1 0,1 1 0,0-1 0,-1 1 0,1-1 0,0 1 0,0-1 0,0 1 0,0-1 0,-1 1 0,1-1 0,0 1 0,0-1 0,0 0 0,0 1 0,0-1 0,0 1 0,0-1 0,0 1 0,1-1 0,-1 1 0,0-1 0,0 1 0,0-1 0,1 1 0,-1-1 0,0 1 0,0-1 0,1 0 0,11-29 0,-10 26 0,3-6 0,0 1 0,1-1 0,12-14 0,-13 18 0,0-1 0,-1 1 0,1-1 0,-1 0 0,0 0 0,-1 0 0,0 0 0,4-13 0,8-28-1365,-10 40-5461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6:53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24575,'5'3'0,"1"0"0,0-1 0,0 1 0,-1-1 0,2 0 0,-1-1 0,0 0 0,0 0 0,0 0 0,1-1 0,-1 1 0,12-2 0,11 1 0,737 17 0,-497-20 0,756 48 0,-542-16 0,497-19 0,-571-13 0,-156 0 0,263 6 0,-154 15 0,-205-12 0,143 3 0,-248-9 0,0-2 0,-1 3 0,1 2 0,86 16 0,-96-12 0,-1-2 0,1-2 0,67-2 0,32 1 0,54 16 0,151 7 0,58-9 0,-307-15 0,90-3 0,-183 1 0,0 1 1,0-2-1,1 1 0,-1 0 0,-1-1 0,1 1 0,0-1 1,5-4-1,7-2-1367,-6 3-5459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38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3 168 24575,'-1'-40'0,"-1"22"0,2 0 0,4-36 0,-4 52 0,1 0 0,0 0 0,0 0 0,0 0 0,0 0 0,0 0 0,0 1 0,1-1 0,-1 0 0,1 1 0,-1-1 0,1 1 0,-1-1 0,1 1 0,0 0 0,0-1 0,0 1 0,0 0 0,0 0 0,0 0 0,0 1 0,0-1 0,0 0 0,0 1 0,0 0 0,0-1 0,5 1 0,8-1 0,1 0 0,-1 1 0,16 2 0,-10 0 0,-1-2 0,-14 0 0,1-1 0,-1 2 0,1-1 0,-1 1 0,0 0 0,10 3 0,-15-4 0,1 1 0,0 0 0,-1 0 0,1 0 0,-1 0 0,1 0 0,-1 1 0,1-1 0,-1 0 0,0 1 0,0-1 0,0 0 0,1 1 0,-2 0 0,1-1 0,0 1 0,0 0 0,0-1 0,-1 1 0,1 0 0,-1 0 0,1 0 0,-1-1 0,0 1 0,0 0 0,0 4 0,1 6 0,-1 1 0,0-1 0,-1 1 0,0-1 0,-5 19 0,5-27 0,0 0 0,-1 0 0,0 0 0,1 0 0,-1-1 0,-1 1 0,1 0 0,-1-1 0,1 0 0,-1 0 0,0 0 0,0 0 0,0 0 0,0 0 0,-1-1 0,1 0 0,-1 1 0,0-1 0,1-1 0,-6 3 0,-10 3 0,5-3 0,1 1 0,0 0 0,0 1 0,1 0 0,0 1 0,0 1 0,-15 11 0,26-18 0,0 0 0,-1 0 0,1 0 0,0 0 0,0 0 0,0 0 0,0 0 0,0 1 0,1-1 0,-1 0 0,0 1 0,0-1 0,1 0 0,-1 1 0,1-1 0,-1 1 0,1-1 0,0 1 0,0-1 0,-1 1 0,1-1 0,0 1 0,0-1 0,0 1 0,1-1 0,-1 1 0,0-1 0,1 1 0,-1-1 0,0 1 0,1-1 0,0 0 0,-1 1 0,1-1 0,0 0 0,0 1 0,0-1 0,0 0 0,0 0 0,0 0 0,0 0 0,0 0 0,0 0 0,0 0 0,1 0 0,-1 0 0,0-1 0,1 1 0,-1 0 0,1-1 0,1 1 0,7 3 0,0 0 0,0-1 0,0 0 0,0-1 0,21 3 0,166-3-16,-122-3-1333,-59 1-5477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39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24575,'6'0'0,"1"0"0,0 1 0,0-1 0,0 1 0,0 0 0,-1 1 0,1 0 0,0 0 0,-1 0 0,8 4 0,-11-4 0,-1 0 0,1 0 0,-1 1 0,1-1 0,-1 0 0,0 1 0,1 0 0,-2-1 0,1 1 0,0 0 0,0 0 0,-1 0 0,0 0 0,1 0 0,-1 0 0,0 1 0,-1-1 0,1 0 0,0 1 0,-1-1 0,0 0 0,0 5 0,-3 151 0,2-157 0,1 1 0,-1-1 0,0 0 0,0 1 0,0-1 0,0 0 0,-1 0 0,1 1 0,-1-1 0,1 0 0,-1-1 0,0 1 0,1 0 0,-1 0 0,0-1 0,0 1 0,0-1 0,0 1 0,-1-1 0,1 0 0,0 0 0,-4 1 0,4-1 0,0-1 0,0 1 0,0 0 0,1 0 0,-1 0 0,0 0 0,0 0 0,1 0 0,-1 1 0,0-1 0,1 0 0,0 1 0,-1-1 0,1 1 0,0 0 0,0-1 0,-1 1 0,1 0 0,1 0 0,-1 0 0,0 0 0,-1 3 0,3-4 0,-1 0 0,0 0 0,1 0 0,-1 0 0,1 0 0,-1 0 0,1-1 0,0 1 0,-1 0 0,1 0 0,0 0 0,-1-1 0,1 1 0,0 0 0,0-1 0,0 1 0,-1-1 0,1 1 0,0-1 0,0 1 0,0-1 0,0 0 0,0 1 0,0-1 0,0 0 0,0 0 0,0 0 0,0 0 0,0 0 0,1 0 0,38 3 0,-36-3 0,117-2-1365,-107 2-5461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40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 24575,'0'1'0,"1"0"0,-1 0 0,1 0 0,-1 0 0,1 0 0,-1 0 0,0 0 0,1 0 0,-1 0 0,0 0 0,0 0 0,0 0 0,0 0 0,0 0 0,0 0 0,0 0 0,0 0 0,0 0 0,0 0 0,-1 2 0,-4 26 0,4-26 0,-59 260 0,56-234 0,1-1 0,1 1 0,2-1 0,1 1 0,1 0 0,1-1 0,10 40 0,-9-55 0,0-1 0,1 0 0,1 0 0,0 0 0,0-1 0,1 0 0,1 0 0,0-1 0,0 0 0,1 0 0,0-1 0,1 0 0,0-1 0,0 0 0,1 0 0,0-1 0,0-1 0,1 0 0,-1 0 0,1-1 0,1-1 0,-1 0 0,1 0 0,-1-1 0,1-1 0,0 0 0,0-1 0,15-1 0,0 0-1365,-3-1-5461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7:41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24575,'8'12'0,"-1"0"0,0 0 0,0 0 0,-2 1 0,1 0 0,-1 0 0,-1 1 0,-1-1 0,3 19 0,0-9 0,2 10-113,4 10-138,-2 1 1,-2 0 0,-2 0-1,0 53 1,-6-83-6576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02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135 126 24575,'-1'-11'0,"1"0"0,-2 0 0,1 1 0,-1-1 0,-5-12 0,6 20 0,1 1 0,-1-1 0,0 1 0,0-1 0,0 1 0,0 0 0,0-1 0,-1 1 0,1 0 0,-1 0 0,1 0 0,-1 0 0,0 0 0,0 0 0,0 1 0,0-1 0,0 0 0,0 1 0,0 0 0,0-1 0,-1 1 0,1 0 0,-1 0 0,1 0 0,-1 1 0,1-1 0,-4 0 0,3 2 0,0-1 0,1 1 0,-1 0 0,0 0 0,1 0 0,-1 1 0,1-1 0,0 1 0,-1-1 0,1 1 0,0 0 0,0 0 0,0 0 0,0 0 0,0 0 0,1 0 0,-1 0 0,0 1 0,1-1 0,0 1 0,0-1 0,0 1 0,0-1 0,0 1 0,-1 3 0,-2 6 0,1 1 0,0 0 0,-2 26 0,2 8 0,7 85 0,-4-130 0,0 0 0,0 0 0,1 1 0,-1-1 0,1 0 0,0 0 0,0 0 0,0 0 0,0 0 0,0-1 0,0 1 0,0 0 0,0 0 0,1-1 0,-1 1 0,1-1 0,-1 1 0,1-1 0,0 1 0,0-1 0,1 1 0,1 0 0,1 0 0,-1 0 0,0-1 0,1 0 0,-1 0 0,1 0 0,-1 0 0,1-1 0,8 0 0,-6 0 0,0 0 0,0-1 0,1 0 0,-1 0 0,0-1 0,0 0 0,-1 0 0,1 0 0,0-1 0,-1 0 0,1-1 0,-1 1 0,6-6 0,-5 2 0,-1-1 0,0 1 0,0-1 0,-1-1 0,0 1 0,-1-1 0,0 0 0,0 0 0,-1 0 0,4-17 0,-3 9 0,-2 1 0,0 0 0,0-1 0,-2 1 0,-2-27 0,2 42 4,0-1 0,0 1 1,0-1-1,-1 1 0,1 0 0,-1-1 0,1 1 0,-1 0 0,1-1 0,-1 1 0,0 0 1,0 0-1,0-1 0,1 1 0,-1 0 0,0 0 0,-1 0 0,1 0 0,0 0 1,0 0-1,0 1 0,0-1 0,-1 0 0,1 1 0,0-1 0,-3 0 0,-38-3-1214,39 4 944,-15 0-6560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03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24575,'0'-3'0,"3"-1"0,4 1 0,3 0 0,2 1 0,3 0 0,-1 2-8191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05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200 115 24575,'9'-1'0,"0"-1"0,-1 0 0,0 0 0,1 0 0,-1-1 0,0 0 0,14-9 0,-68 9 0,34 4 0,1 1 0,0 1 0,-1 0 0,1 1 0,1 0 0,-1 1 0,1 0 0,0 0 0,0 1 0,0 1 0,1-1 0,0 1 0,0 1 0,0 0 0,1 0 0,1 1 0,-1 0 0,2 0 0,-1 1 0,1 0 0,0 0 0,1 0 0,1 1 0,-1-1 0,2 1 0,-1 0 0,1 1 0,-2 20 0,1 45 0,10 114 0,-6-189 0,0 0 0,0 0 0,1 0 0,-1 0 0,1-1 0,-1 1 0,1 0 0,0 0 0,0 0 0,0 0 0,0 0 0,0-1 0,0 1 0,0-1 0,1 1 0,-1-1 0,1 1 0,-1-1 0,1 0 0,2 3 0,0-3 0,-1 1 0,1-1 0,0 1 0,0-1 0,0 0 0,0 0 0,0-1 0,0 1 0,7-1 0,6-1 0,0-1 0,0 0 0,29-9 0,-28 6 0,-1-1 0,1-1 0,-1 0 0,0-2 0,-1 0 0,0 0 0,0-2 0,-1 0 0,-1 0 0,26-27 0,-30 27 0,-1 0 0,0 0 0,-1-1 0,-1 0 0,0-1 0,0 1 0,-1-1 0,-1-1 0,0 1 0,-1-1 0,0 0 0,-1 0 0,-1 0 0,1-26 0,-2 19 20,-2-1 0,0 0 0,-1 1 0,-2 0 0,-7-31 0,8 44-98,1 1 0,-1 0 0,-1 0-1,1 0 1,-1 0 0,0 0 0,-1 1 0,0-1 0,0 1-1,0 1 1,0-1 0,-1 1 0,0 0 0,-1 0 0,1 0-1,-1 1 1,1 0 0,-11-4 0,4 3-6748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05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24575,'0'2'0,"3"2"0,3-1 0,4 0 0,3-1 0,5-1 0,4 0 0,5-1 0,3 0 0,4-2 0,3-2 0,2-3 0,4-2 0,0-1 0,0 0 0,0 1 0,-4-1 0,-7 1-8191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07.6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2 24575,'-20'-1'0,"1"1"0,-1 1 0,1 1 0,-1 0 0,-23 8 0,37-8 0,1 0 0,-1 1 0,0 0 0,1 0 0,0 0 0,-1 1 0,1-1 0,1 1 0,-1 1 0,0-1 0,1 1 0,0-1 0,0 1 0,1 0 0,-1 1 0,1-1 0,0 1 0,0-1 0,1 1 0,-3 9 0,2-5 0,0 0 0,0 1 0,1-1 0,0 1 0,1-1 0,0 1 0,1 0 0,0 0 0,1-1 0,0 1 0,3 12 0,-2-15 0,1 0 0,0-1 0,0 1 0,0-1 0,1 0 0,0 0 0,0 0 0,1-1 0,0 1 0,0-1 0,1 0 0,-1-1 0,1 1 0,1-1 0,8 6 0,-6-6 0,1 0 0,0-1 0,0 0 0,0 0 0,0-1 0,0 0 0,1-1 0,-1-1 0,1 1 0,0-1 0,-1-1 0,1 0 0,0-1 0,-1 0 0,1 0 0,14-5 0,-21 4 0,0 0 0,1-1 0,-1 1 0,0-1 0,0 0 0,0 0 0,-1 0 0,1-1 0,-1 0 0,1 1 0,-1-1 0,-1 0 0,1 0 0,0-1 0,-1 1 0,0-1 0,0 1 0,0-1 0,-1 1 0,1-1 0,-1 0 0,-1 0 0,2-6 0,1-10 0,-2 1 0,0 0 0,0-1 0,-4-25 0,2 40 0,0-1 0,-1 1 0,0-1 0,0 1 0,0 0 0,-1 0 0,1 0 0,-1 0 0,-1 0 0,1 0 0,-1 1 0,0 0 0,-1 0 0,1 0 0,-1 0 0,0 1 0,0-1 0,-8-4 0,5 4 0,0 0 0,-1 1 0,0 0 0,0 0 0,0 1 0,0 0 0,0 0 0,-1 1 0,1 0 0,-1 1 0,-17 0 0,-136 3 0,139 7-1365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08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24575,'3'2'0,"3"2"0,4 0 0,3-2 0,2 0 0,1 0 0,4-2 0,3 1 0,1-1 0,2-1 0,-1 1 0,2 0 0,0 0 0,0 0 0,-3 0 0,0 0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32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24575,'7'1'0,"-1"0"0,1 0 0,0 1 0,0 0 0,11 5 0,16 4 0,56 3 0,0-5 0,1-3 0,116-8 0,-74 0 0,5674 1-1365,-5789 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3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24575,'16'83'0,"-14"191"64,-4-142-1493,2-117-5397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24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 24575,'806'17'0,"1045"-18"0,-1420 28 0,-146-5 0,35 19 0,-26-1 0,879-20 0,-772-23 0,1539 3 0,-1330-17 0,-494 18 0,83 0 0,252-30 0,-321 17 0,138 4 0,-107 6 0,67-14 0,47 0 0,88 18 0,360-4 0,-184-38 0,-442 31 0,563-39 0,892 45 0,-772 6 0,-147-18 0,-439 15 0,36-2 0,-161-10-1365,-55 10-5461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25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1 24575,'6'-1'0,"0"1"0,0 0 0,0 1 0,0-1 0,0 1 0,0 0 0,0 0 0,0 1 0,-1 0 0,1 0 0,0 0 0,-1 1 0,1 0 0,-1 0 0,0 0 0,0 1 0,0-1 0,-1 1 0,1 0 0,-1 1 0,0-1 0,0 1 0,0 0 0,-1 0 0,0 0 0,5 8 0,61 122 0,-47-97 0,-1 1 0,-3 0 0,18 54 0,-34-87 0,2 8 0,0 0 0,-1 0 0,0 1 0,-1-1 0,0 18 0,-2-29 0,0 0 0,0 0 0,-1 0 0,1 1 0,-1-1 0,0 0 0,1 0 0,-2 0 0,1 0 0,0 0 0,-1 0 0,1-1 0,-1 1 0,0 0 0,0-1 0,0 1 0,0-1 0,0 0 0,0 0 0,-1 0 0,1 0 0,-1 0 0,0 0 0,1 0 0,-1-1 0,0 0 0,0 1 0,0-1 0,-5 1 0,-38 8 0,-1-2 0,0-2 0,-71 0 0,-73 9 0,171-12-107,12-2-19,1-1 0,0 2 1,-1-1-1,1 1 0,0 0 0,0 1 0,0-1 1,0 1-1,-6 4 0,4 1-6700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2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24575,'228'-2'0,"240"4"0,-455-1 0,51 3 0,-60-4 0,0 1 0,0 0 0,0-1 0,0 1 0,-1 1 0,1-1 0,0 0 0,-1 1 0,1 0 0,-1 0 0,1 0 0,3 3 0,-6-4 0,-1 0 0,1-1 0,-1 1 0,1 0 0,-1 0 0,1-1 0,-1 1 0,0 0 0,1 0 0,-1 0 0,0 0 0,1 0 0,-1 0 0,0-1 0,0 1 0,0 0 0,0 0 0,0 0 0,0 0 0,0 0 0,0 0 0,0 0 0,-1 0 0,1 0 0,0-1 0,-1 3 0,-20 21 0,-32 8 0,-55 18 0,-246 129 0,316-157 0,0 0 0,0 2 0,-53 43 0,90-66 0,0 0 0,-1 0 0,1 0 0,0 0 0,0 0 0,0 0 0,0 0 0,0 1 0,0-1 0,0 0 0,0 1 0,0-1 0,1 1 0,-1-1 0,1 1 0,-1-1 0,1 1 0,-1-1 0,1 1 0,0-1 0,0 4 0,0-4 0,1 0 0,0 1 0,-1-1 0,1 0 0,0 0 0,0 0 0,-1 0 0,1 0 0,0 0 0,0 0 0,0 0 0,1 0 0,-1 0 0,0 0 0,0-1 0,0 1 0,1 0 0,-1-1 0,2 1 0,8 3 0,0-1 0,0-1 0,0 0 0,19 1 0,323 1 49,-191-6-1463,-134 2-5412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3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24575,'1295'0'-1365,"-1277"0"-5461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3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24575,'90'-2'0,"-40"0"0,0 2 0,60 7 0,-100-4 0,1 0 0,-1 0 0,0 0 0,0 2 0,-1-1 0,1 1 0,-1 1 0,0-1 0,0 1 0,0 1 0,-1 0 0,13 14 0,-19-19 0,1 1 0,0 0 0,-1 0 0,0 0 0,0 0 0,0 0 0,0 1 0,0-1 0,-1 1 0,1-1 0,-1 1 0,0-1 0,0 1 0,0 0 0,0 0 0,-1-1 0,0 1 0,0 0 0,0 0 0,0 0 0,0 0 0,-1-1 0,0 1 0,0 0 0,0-1 0,0 1 0,0 0 0,-1-1 0,1 1 0,-1-1 0,0 0 0,0 0 0,-1 0 0,1 0 0,0 0 0,-1 0 0,0 0 0,-4 3 0,-6 3-105,-1 0 0,1 0 0,-2-1 0,1-1 0,-1 0 0,0-1 0,-1-1 0,0-1 0,1 0 0,-1 0 0,-1-2 0,-21 1 0,23-2-6721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4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57 24575,'0'-2'0,"0"0"0,0 0 0,-1 0 0,1 0 0,-1 0 0,1 0 0,-1 0 0,0 0 0,1 0 0,-1 0 0,0 1 0,0-1 0,0 0 0,0 1 0,-1-1 0,1 1 0,0-1 0,-1 1 0,1-1 0,-1 1 0,-3-2 0,1 0 0,-1 1 0,1 0 0,-1 0 0,1 1 0,-1-1 0,0 1 0,1 0 0,-1 1 0,-7-1 0,7 0 0,-1 1 0,1-1 0,-1 2 0,1-1 0,0 1 0,-1-1 0,1 2 0,-1-1 0,1 0 0,0 1 0,0 0 0,0 0 0,0 1 0,0-1 0,1 1 0,-1 0 0,1 1 0,-5 3 0,3 2 0,0 0 0,1 1 0,1-1 0,-1 1 0,2 0 0,-1 0 0,1 0 0,-1 11 0,-9 90 0,7-51 0,3-37 0,0-2 0,0 1 0,1-1 0,1 1 0,1-1 0,6 41 0,-5-59 0,0 0 0,1-1 0,-1 1 0,1-1 0,0 1 0,0-1 0,-1 0 0,2 0 0,-1 0 0,0 0 0,0 0 0,1 0 0,-1 0 0,1-1 0,-1 1 0,1-1 0,0 0 0,-1 0 0,1 0 0,0 0 0,0 0 0,0-1 0,5 1 0,5 1 0,1 0 0,-1-1 0,27-2 0,-26-1 0,-1-1 0,1 0 0,0 0 0,-1-2 0,0 1 0,0-2 0,0 0 0,-1 0 0,1-1 0,-1-1 0,-1 0 0,0-1 0,0 0 0,-1 0 0,17-20 0,-15 15 0,-1-1 0,-1 0 0,0 0 0,-1-1 0,-1 0 0,0 0 0,-1-1 0,-1 0 0,0 0 0,-2-1 0,5-32 0,-8 44 0,1-6 0,-1 0 0,-1 1 0,0-1 0,0 0 0,-3-12 0,-2 22 0,-2 10 0,-4 10 0,4 5 0,0 1 0,2 0 0,1 1 0,0-1 0,2 1 0,1-1 0,1 1 0,4 32 0,-3-54 6,-1-1-1,1 1 1,-1 0-1,1-1 0,0 1 1,0-1-1,0 1 1,0-1-1,1 0 1,-1 0-1,0 1 1,1-1-1,0 0 0,0 0 1,-1 0-1,1-1 1,0 1-1,0 0 1,1-1-1,-1 1 1,5 2-1,-1-2-191,0 1 1,1-1-1,-1 0 0,1-1 1,0 1-1,-1-1 1,10 0-1,7 0-6640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4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24575,'8'0'0,"-1"1"0,1 1 0,-1-1 0,0 1 0,14 6 0,23 5 0,35-5 0,-1-5 0,85-5 0,-31-1 0,-50 3-1365,-64 0-5461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5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24575,'63'0'0,"0"2"0,108 20 0,-145-16 0,0 0 0,0 2 0,-1 1 0,0 1 0,0 1 0,-1 2 0,-1 0 0,0 1 0,21 18 0,-42-30 0,0-1 0,0 1 0,1 0 0,-1 0 0,-1 0 0,1 0 0,0 1 0,0-1 0,-1 0 0,1 1 0,-1-1 0,0 1 0,0 0 0,0-1 0,0 1 0,0 0 0,-1-1 0,1 1 0,-1 0 0,0 0 0,1 0 0,-2 5 0,0-3 0,0 0 0,-1 0 0,0-1 0,0 1 0,0 0 0,0 0 0,-1-1 0,0 0 0,0 1 0,0-1 0,-6 6 0,-6 4 0,0 0 0,-1-2 0,0 0 0,-1 0 0,-24 11 0,27-16 11,0-2-1,0 0 1,0-1-1,-25 4 0,-6 2-1427,32-6-5409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5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24575,'1'-1'0,"-1"0"0,0 1 0,1-1 0,-1 0 0,1 1 0,-1-1 0,1 0 0,-1 1 0,1-1 0,-1 1 0,1-1 0,0 1 0,-1-1 0,1 1 0,0 0 0,-1-1 0,1 1 0,0 0 0,0-1 0,-1 1 0,1 0 0,0 0 0,0-1 0,-1 1 0,1 0 0,2 0 0,26-2 0,-24 1 0,444-3 0,-238 7 0,-221-1 0,-1 1 0,1 0 0,0 0 0,-13 7 0,-5 1 0,17-7 0,-78 27 0,-169 87 0,191-84 0,48-26 0,1 1 0,0 0 0,1 1 0,0 1 0,0 1 0,-22 21 0,38-32 0,0 0 0,-1 0 0,1 0 0,1 0 0,-1 0 0,0 0 0,0 0 0,0 1 0,0-1 0,1 0 0,-1 0 0,1 1 0,-1-1 0,1 0 0,-1 1 0,1-1 0,0 1 0,0-1 0,0 1 0,0-1 0,0 0 0,0 3 0,1-3 0,-1 0 0,1 0 0,0 0 0,0 0 0,0 0 0,0 0 0,0 0 0,0 0 0,0 0 0,0-1 0,0 1 0,0 0 0,0-1 0,1 1 0,-1-1 0,0 1 0,0-1 0,1 0 0,1 1 0,11 1 0,0-1 0,0 0 0,23-2 0,-26 1 0,380-3-1365,-376 3-5461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6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24575,'0'-1'0,"0"0"0,1 0 0,-1 0 0,1 0 0,-1 1 0,1-1 0,0 0 0,-1 0 0,1 1 0,0-1 0,-1 1 0,1-1 0,0 0 0,0 1 0,0-1 0,0 1 0,-1 0 0,1-1 0,0 1 0,0 0 0,0 0 0,0-1 0,0 1 0,0 0 0,0 0 0,0 0 0,1 0 0,33-2 0,-29 2 0,509-3 71,-259 5-1507,-238-2-5390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3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1 239 24575,'7'1'0,"0"-1"0,1 1 0,-1 1 0,0-1 0,0 1 0,0 0 0,0 1 0,0 0 0,-1 0 0,1 0 0,-1 1 0,0 0 0,8 6 0,7 8 0,-1 2 0,24 26 0,-32-30 0,2-1 0,0-1 0,1 0 0,0-1 0,18 11 0,-27-20 0,-1-1 0,1 0 0,-1-1 0,1 0 0,0 1 0,0-2 0,0 1 0,0-1 0,9 1 0,-13-2 0,1 0 0,-1 0 0,0-1 0,0 1 0,1-1 0,-1 1 0,0-1 0,0 0 0,0 0 0,0 0 0,0 0 0,0 0 0,0-1 0,0 1 0,0-1 0,-1 1 0,1-1 0,-1 1 0,1-1 0,-1 0 0,1 0 0,-1 0 0,0 0 0,0 0 0,0 0 0,0 0 0,0 0 0,0-3 0,62-196 0,-6 17 0,-48 155-1365,-1 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6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24575,'0'-1'0,"1"0"0,-1 0 0,1 0 0,0 0 0,-1 0 0,1 1 0,0-1 0,0 0 0,0 0 0,-1 1 0,1-1 0,0 0 0,0 1 0,0-1 0,0 1 0,0-1 0,0 1 0,0-1 0,0 1 0,1 0 0,-1 0 0,0 0 0,0-1 0,0 1 0,0 0 0,2 1 0,38-3 0,-36 2 0,53 2 0,-1 2 0,1 4 0,-2 1 0,1 3 0,-1 3 0,70 28 0,-123-42 0,66 29 0,-64-28 0,-1 0 0,0 0 0,-1 0 0,1 1 0,0-1 0,-1 1 0,1 0 0,-1 0 0,0 0 0,0 1 0,0-1 0,-1 1 0,5 7 0,-7-8 0,1-1 0,-1 1 0,0 0 0,-1 0 0,1 0 0,0-1 0,-1 1 0,0 0 0,1-1 0,-1 1 0,0 0 0,0-1 0,-1 1 0,1-1 0,0 0 0,-1 1 0,0-1 0,-2 3 0,-38 40 0,40-43 0,-28 27 0,8-9 0,1 0 0,1 1 0,1 1 0,-24 38 0,40-57-71,1 0 0,0 0 0,-1 0 0,1 0 0,-1 0 0,0-1 0,0 0 0,0 1 0,-1-1 0,-4 2 0,4-1-513,-4 2-6242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37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313 133 24575,'-3'-2'0,"0"0"0,0-1 0,0 1 0,0-1 0,1 1 0,0-1 0,-1 0 0,1 0 0,0 0 0,0 0 0,0 0 0,1-1 0,-1 1 0,-1-5 0,-7-12 0,5 13 0,1 1 0,-2 0 0,1 0 0,-1 0 0,0 0 0,0 1 0,0 0 0,-8-4 0,11 7 0,0 1 0,0 0 0,0-1 0,-1 1 0,1 0 0,0 1 0,-1-1 0,1 1 0,-1-1 0,1 1 0,-1 0 0,1 0 0,0 1 0,-1-1 0,1 1 0,-1 0 0,1-1 0,0 2 0,-1-1 0,1 0 0,0 1 0,-3 1 0,-1 2 0,0 0 0,0 1 0,0 0 0,1 0 0,0 0 0,0 1 0,1 0 0,0 0 0,0 0 0,1 1 0,0-1 0,-7 17 0,0 5 0,2-1 0,-9 43 0,14-47 0,0 1 0,2-1 0,1 1 0,3 44 0,-2-67 0,0 0 0,0 0 0,1-1 0,-1 1 0,1 0 0,-1-1 0,1 1 0,-1-1 0,1 1 0,0-1 0,0 1 0,0-1 0,0 1 0,0-1 0,0 0 0,0 1 0,0-1 0,1 0 0,-1 0 0,0 0 0,1 0 0,-1 0 0,1 0 0,1 0 0,1 1 0,0-1 0,0 0 0,0-1 0,0 1 0,0-1 0,0 1 0,0-1 0,0-1 0,0 1 0,4-1 0,4-1 0,-1-1 0,0 0 0,0 0 0,0-1 0,0-1 0,15-8 0,-11 2 0,-1 0 0,0-1 0,-1-1 0,-1 0 0,0-1 0,0 0 0,-2 0 0,1-2 0,-2 1 0,0-1 0,-1 0 0,-1-1 0,0 0 0,-1 0 0,-1-1 0,-1 1 0,0-1 0,1-27 0,-8 111 0,2 1 0,15 116 0,-13-176-85,0 1 0,1-1-1,-1 1 1,1-1 0,1 1-1,0-1 1,0 0 0,0 0-1,1 0 1,0-1 0,0 1-1,0-1 1,1 0 0,0 0-1,10 8 1,-4-7-6741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0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24575,'255'-16'0,"43"14"0,483-13 0,-463-6 0,164-6 0,-422 26 0,1 3 0,-1 3 0,73 15 0,-82-10-120,37 8-502,110 9-1,-160-25-6203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18 24575,'-1'-1'0,"1"0"0,-1 0 0,1 1 0,-1-1 0,1 0 0,-1 0 0,0 0 0,1 1 0,-1-1 0,0 0 0,0 1 0,1-1 0,-1 1 0,0-1 0,0 1 0,0-1 0,0 1 0,0-1 0,0 1 0,0 0 0,1 0 0,-1-1 0,0 1 0,0 0 0,0 0 0,0 0 0,-2 0 0,-32-2 0,31 2 0,1-1 0,0 1 0,0 0 0,0 0 0,0 0 0,0 0 0,0 0 0,0 1 0,0-1 0,0 1 0,0 0 0,1 0 0,-1 0 0,0 0 0,0 0 0,1 1 0,-1-1 0,1 1 0,-1-1 0,-2 4 0,3-1 0,0-1 0,1 1 0,-1 0 0,1 0 0,-1 0 0,1 0 0,1 0 0,-1 0 0,0 0 0,1 0 0,0 0 0,0 0 0,1 7 0,-1-7 0,0 0 0,0 0 0,1 0 0,-1 0 0,1 0 0,0 0 0,0-1 0,0 1 0,1 0 0,-1 0 0,1-1 0,0 1 0,0-1 0,0 0 0,0 0 0,1 1 0,-1-1 0,1-1 0,0 1 0,0 0 0,0-1 0,0 1 0,0-1 0,1 0 0,-1 0 0,1 0 0,-1-1 0,1 1 0,0-1 0,0 0 0,0 0 0,6 1 0,38 5 0,-39-6 0,0 0 0,0 0 0,-1 1 0,1 0 0,0 1 0,9 4 0,-15-6 0,-1 0 0,0 1 0,1 0 0,-1 0 0,0-1 0,0 1 0,0 0 0,0 1 0,-1-1 0,1 0 0,-1 1 0,1-1 0,-1 0 0,0 1 0,1 0 0,-1-1 0,-1 1 0,1 0 0,0-1 0,-1 1 0,1 0 0,-1 0 0,0-1 0,0 5 0,1 26 0,1-9 0,-2 0 0,0 0 0,-2-1 0,-5 31 0,2-40 0,-1 0 0,0 0 0,-1 0 0,0-1 0,-1 0 0,0 0 0,-19 20 0,10-14 0,-1 0 0,-1-2 0,-39 30 0,53-44 0,-1-1 0,1 1 0,-1-1 0,0 0 0,0-1 0,1 1 0,-1-1 0,0 0 0,-1-1 0,-9 1 0,-61-6 0,75 5 0,-1-1 0,1 0 0,-1 1 0,1-1 0,-1 0 0,1-1 0,-1 1 0,1 0 0,-1-1 0,1 1 0,0-1 0,0 1 0,0-1 0,0 0 0,0 0 0,0 0 0,1 0 0,-1-1 0,1 1 0,-1 0 0,1-1 0,0 1 0,0-1 0,0 1 0,0-1 0,0 1 0,1-1 0,-1 0 0,1 1 0,-1-6 0,-1-12 0,2 0 0,-1 1 0,4-25 0,-1 12 0,-1 28 0,-1 0 0,1 1 0,0-1 0,0 1 0,0-1 0,0 1 0,0 0 0,1-1 0,-1 1 0,1 0 0,0 0 0,0 0 0,0 0 0,1 1 0,-1-1 0,1 0 0,-1 1 0,1 0 0,0-1 0,0 1 0,5-2 0,9-6 0,0 2 0,1 0 0,20-5 0,14-8 0,24-17-1365,-62 32-5461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10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24575,'2'-1'0,"0"0"0,0 1 0,0-1 0,0 0 0,-1 0 0,1 0 0,0 0 0,-1 0 0,1 0 0,-1-1 0,1 1 0,-1 0 0,1-1 0,-1 1 0,0-1 0,0 0 0,0 1 0,2-5 0,18-37 0,-18 37 0,-2 3 0,0 1 0,0-1 0,0 1 0,0 0 0,0-1 0,1 1 0,-1 0 0,1 0 0,0 0 0,0 0 0,-1 0 0,1 0 0,0 0 0,1 1 0,-1-1 0,0 1 0,0-1 0,1 1 0,-1 0 0,5-1 0,-6 2 0,1 0 0,0 0 0,0 1 0,0 0 0,0-1 0,-1 1 0,1 0 0,0 0 0,-1 0 0,1 0 0,0 0 0,-1 0 0,1 0 0,-1 0 0,0 1 0,1-1 0,-1 0 0,0 1 0,0 0 0,0-1 0,0 1 0,0-1 0,0 1 0,0 0 0,-1 0 0,1 0 0,-1-1 0,1 5 0,4 14 0,0 0 0,-2 0 0,-1 1 0,0-1 0,-2 1 0,0-1 0,-5 31 0,3-38-1365,-2-2-5461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1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24575,'0'-1'0,"1"0"0,-1 1 0,1-1 0,0 0 0,-1 0 0,1 1 0,-1-1 0,1 0 0,0 1 0,0-1 0,-1 1 0,1-1 0,0 1 0,0-1 0,0 1 0,0 0 0,-1-1 0,1 1 0,0 0 0,0 0 0,0 0 0,1-1 0,31-5 0,-22 4 0,24 2 0,-24 6 0,-11-5 0,0 0 0,0-1 0,-1 1 0,1 0 0,0 0 0,0-1 0,-1 1 0,1 0 0,-1 0 0,1-1 0,-1 1 0,1-1 0,-1 1 0,1 0 0,-1-1 0,1 1 0,-1-1 0,0 1 0,1-1 0,-1 0 0,-1 1 0,-20 11 0,18-11 0,0 1 0,0 0 0,1 0 0,-1 0 0,0 0 0,1 1 0,-5 3 0,8-5 0,0-1 0,-1 0 0,1 1 0,0-1 0,0 0 0,0 1 0,-1-1 0,1 0 0,0 1 0,0-1 0,0 1 0,0-1 0,0 0 0,0 1 0,0-1 0,0 1 0,0-1 0,0 0 0,0 1 0,0-1 0,0 1 0,0-1 0,0 0 0,1 1 0,-1-1 0,0 0 0,0 1 0,0-1 0,0 0 0,1 1 0,-1-1 0,23 14 0,142 37 0,-163-50 0,-1-1 0,1 0 0,0 1 0,-1-1 0,1 1 0,-1 0 0,1 0 0,-1-1 0,1 1 0,-1 0 0,0 0 0,1 0 0,-1 0 0,0 1 0,0-1 0,0 0 0,1 1 0,0 1 0,-2-2 0,0 0 0,0 0 0,0 0 0,0 0 0,0 0 0,0 0 0,0 0 0,0 0 0,0 0 0,-1-1 0,1 1 0,0 0 0,-1 0 0,1 0 0,0 0 0,-1-1 0,1 1 0,-1 0 0,0 0 0,1-1 0,-1 1 0,1 0 0,-3 0 0,-1 3 0,0-1 0,0 0 0,-1 0 0,0-1 0,1 1 0,-1-1 0,0 0 0,0 0 0,0-1 0,-7 2 0,-9 0-118,-3 0-298,-1 1 0,-31 10 1,42-10-6411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3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24575,'6'0'0,"0"0"0,0 0 0,1 1 0,-1 0 0,0 0 0,0 0 0,0 1 0,0 0 0,0 0 0,0 1 0,-1-1 0,1 1 0,-1 0 0,1 1 0,-1-1 0,0 1 0,8 9 0,-8-8 0,-1 1 0,-1 0 0,1 0 0,-1 0 0,0 1 0,0-1 0,-1 1 0,0 0 0,0-1 0,-1 1 0,0 0 0,0 0 0,0 0 0,-1 0 0,0 0 0,-1 7 0,0-8 0,0 0 0,-1 0 0,1 0 0,-1 0 0,-1 0 0,1 0 0,-1-1 0,0 1 0,0-1 0,0 0 0,-1 0 0,0 0 0,0 0 0,0-1 0,-1 0 0,-8 7 0,-9 6 0,-1-2 0,-34 19 0,33-21 0,-14 9 0,-89 56 0,126-78 0,0 1 0,0 0 0,0-1 0,0 1 0,0-1 0,0 1 0,1 0 0,-1 0 0,0-1 0,0 1 0,0 0 0,1 0 0,-1 0 0,0 0 0,1 0 0,-1 0 0,1 0 0,0 0 0,-1 0 0,1 0 0,0 0 0,-1 0 0,1 2 0,0-2 0,1 0 0,0-1 0,-1 1 0,1 0 0,0 0 0,0-1 0,-1 1 0,1-1 0,0 1 0,0 0 0,0-1 0,0 0 0,0 1 0,0-1 0,0 0 0,0 1 0,0-1 0,-1 0 0,1 0 0,2 0 0,67 2 0,-60-2 0,76-2 0,143 3 0,-175 12-1365,-43-11-5461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0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24575,'420'-10'0,"-120"2"0,412-16 0,260-1 0,-38 26 0,-921-1-341,0-1 0,0 0-1,23-7 1,-25 6-6485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3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24575,'0'-27'0,"1"-1"0,9-43 0,-8 60 0,1-1 0,0 1 0,1 0 0,0 0 0,1 1 0,0-1 0,0 1 0,14-18 0,-19 28 0,0-1 0,0 1 0,1-1 0,-1 1 0,0 0 0,1-1 0,-1 1 0,1-1 0,-1 1 0,0 0 0,1-1 0,-1 1 0,1 0 0,-1-1 0,1 1 0,-1 0 0,1 0 0,-1-1 0,1 1 0,-1 0 0,1 0 0,-1 0 0,1 0 0,0 0 0,-1 0 0,1 0 0,-1 0 0,1 0 0,-1 0 0,1 0 0,0 0 0,-1 0 0,1 1 0,11 17 0,-1 38 0,-10-50 0,25 174-1365,-24-162-5461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3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24575,'0'11'0,"-1"1"0,0-1 0,-1 0 0,-1 0 0,0 0 0,0 0 0,-1 0 0,0-1 0,-1 1 0,0-1 0,-1 0 0,-13 17 0,8-10 0,11-17 0,0 1 0,-1-1 0,1 1 0,0-1 0,0 1 0,-1-1 0,1 1 0,0-1 0,0 1 0,0 0 0,0-1 0,0 1 0,0-1 0,0 1 0,0 0 0,0-1 0,0 1 0,0-1 0,0 1 0,0 0 0,0-1 0,0 1 0,1-1 0,-1 1 0,0-1 0,0 1 0,1-1 0,-1 1 0,0-1 0,1 1 0,-1-1 0,1 1 0,-1-1 0,0 0 0,1 1 0,-1-1 0,1 1 0,-1-1 0,1 0 0,0 0 0,-1 1 0,1-1 0,-1 0 0,1 0 0,-1 0 0,1 0 0,0 1 0,-1-1 0,1 0 0,-1 0 0,1 0 0,0 0 0,45 3 0,-26-2 0,-1 3 0,54 7 0,-69-11 0,-1 1 0,1-1 0,0 0 0,0-1 0,0 1 0,-1-1 0,1 1 0,0-1 0,0 0 0,-1-1 0,1 1 0,-1-1 0,1 1 0,-1-1 0,5-3 0,4-16-1365,-10 10-5461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4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24575,'3'123'0,"-6"130"0,0-240-1365,0-2-5461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3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24575,'0'2'0,"0"5"0,0 3 0,0 3 0,-3-1 0,-1 0 0,1 1 0,0 1 0,1 1 0,1 1 0,0 0 0,1-2-8191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24575,'-4'1'0,"1"0"0,0 0 0,0 0 0,0 0 0,0 1 0,0-1 0,0 1 0,0 0 0,1 0 0,-1 0 0,1 0 0,-1 0 0,1 0 0,0 1 0,-1-1 0,1 1 0,1 0 0,-1-1 0,0 1 0,-1 3 0,-2 3 0,1-1 0,0 0 0,1 1 0,-1 0 0,2 0 0,-3 9 0,2 15 0,2-1 0,3 46 0,0-7 0,1-42-1365,0-19-5461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24575,'1'1'0,"0"-1"0,0 1 0,0 0 0,0-1 0,0 1 0,0 0 0,-1-1 0,1 1 0,0 0 0,0 0 0,-1 0 0,1 0 0,-1 0 0,1 0 0,-1 0 0,1 0 0,-1 0 0,1 0 0,-1 0 0,0 0 0,0 0 0,1 0 0,-1 0 0,0 0 0,0 0 0,0 3 0,2 37 0,-2-36 0,1 51 0,-3 266 0,-10-251-1365,10-57-5461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24575,'129'2'0,"135"-4"0,-246-1-196,0 0 0,-1-1-1,0-1 1,22-8 0,-34 11-188,14-5-6442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24575,'29'25'0,"49"32"0,-54-40 0,0 1 0,0 0 0,28 30 0,-45-40 0,-1 1 0,0-1 0,0 1 0,0 0 0,-1 0 0,0 1 0,-1-1 0,0 1 0,-1 0 0,0 0 0,0 1 0,-1-1 0,1 17 0,-2-21 0,0 1 0,-1-1 0,1 1 0,-1 0 0,-1-1 0,1 1 0,-1-1 0,0 1 0,-1-1 0,1 0 0,-1 0 0,-1 1 0,1-1 0,-1 0 0,0-1 0,0 1 0,-1 0 0,0-1 0,0 0 0,0 0 0,0 0 0,-1-1 0,0 1 0,0-1 0,0 0 0,-1 0 0,1-1 0,-1 1 0,-9 3 0,-20 10-682,-72 23-1,92-35-6143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171 291 24575,'0'-11'0,"0"0"0,-1 0 0,-1 0 0,1 0 0,-6-18 0,6 27 0,1 1 0,-1-1 0,0 0 0,1 0 0,-1 1 0,0-1 0,0 1 0,0-1 0,0 0 0,0 1 0,0 0 0,-1-1 0,1 1 0,0 0 0,-1-1 0,1 1 0,-1 0 0,1 0 0,-1 0 0,0 1 0,1-1 0,-1 0 0,0 1 0,1-1 0,-1 1 0,0-1 0,0 1 0,0 0 0,0-1 0,1 1 0,-1 0 0,0 0 0,0 1 0,0-1 0,0 0 0,1 1 0,-1-1 0,0 1 0,0-1 0,1 1 0,-1 0 0,0 0 0,-2 1 0,0 2 0,0-1 0,0 1 0,1 0 0,-1 0 0,1 0 0,0 1 0,0-1 0,0 1 0,1-1 0,-1 1 0,1 0 0,0 0 0,1 0 0,-1 0 0,0 11 0,-11 22 0,6-21 0,1 0 0,1 1 0,0 0 0,1 0 0,-1 19 0,4-27 0,0 0 0,1 0 0,0 0 0,0 0 0,1 0 0,1 0 0,0 0 0,0-1 0,0 1 0,1-1 0,5 10 0,-5-15 0,-1-1 0,1 0 0,0-1 0,0 1 0,1 0 0,-1-1 0,0 0 0,1 1 0,0-1 0,-1-1 0,1 1 0,0 0 0,0-1 0,0 0 0,0 0 0,0 0 0,0-1 0,0 1 0,0-1 0,5 0 0,5 1 0,0-1 0,0-1 0,0 0 0,23-5 0,-31 3 0,0 1 0,1-1 0,-1 0 0,0-1 0,-1 1 0,1-1 0,-1 0 0,0-1 0,0 1 0,0-1 0,0 0 0,-1 0 0,0-1 0,0 1 0,0-1 0,-1 0 0,0 0 0,0 0 0,4-11 0,3-14 0,0 0 0,9-56 0,-17 72 0,46-301 0,-50 335 0,1 0 0,1 0 0,2 21 0,0 12 0,-5 83 0,6 167 0,-3-300-52,0 0-1,0 0 1,1 0-1,-1 1 1,1-1-1,-1 0 1,1 0-1,0-1 1,0 1-1,0 0 1,0 0-1,0 0 1,0 0-1,0-1 1,1 1-1,-1-1 1,0 1-1,1-1 1,-1 1-1,1-1 1,0 0-1,0 0 0,-1 1 1,1-1-1,3 1 1,8 1-6774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24575,'1'-7'0,"0"0"0,1 1 0,0-1 0,0 0 0,0 1 0,1 0 0,0-1 0,0 1 0,4-6 0,40-51 0,-43 58 0,1 0 0,-1 0 0,1 1 0,1 0 0,-1 0 0,1 0 0,-1 1 0,11-5 0,-14 7 0,0 0 0,-1 1 0,1 0 0,0-1 0,-1 1 0,1 0 0,0 0 0,-1 0 0,1 0 0,0 0 0,-1 0 0,1 0 0,0 1 0,-1-1 0,1 0 0,0 1 0,-1 0 0,1-1 0,-1 1 0,1 0 0,-1 0 0,1 0 0,-1 0 0,1 0 0,-1 0 0,0 0 0,0 0 0,0 1 0,0-1 0,0 0 0,0 1 0,0-1 0,0 1 0,0-1 0,0 1 0,-1-1 0,2 4 0,3 15 0,0 0 0,-2 0 0,0 1 0,-1-1 0,-1 1 0,-1-1 0,-4 35 0,1 15 0,3 23-1365,0-78-5461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24575,'-1'0'0,"0"1"0,0-1 0,1 0 0,-1 1 0,0-1 0,0 1 0,1-1 0,-1 1 0,1-1 0,-1 1 0,0 0 0,1-1 0,-1 1 0,1 0 0,-1-1 0,1 1 0,0 0 0,-1 0 0,1-1 0,0 1 0,-1 0 0,1 0 0,0 0 0,0 0 0,0 1 0,-5 30 0,3-19 0,-1-4 0,-1 0 0,0 0 0,0 0 0,-1 0 0,0-1 0,0 0 0,-1 0 0,-1 0 0,1-1 0,-1 0 0,0 0 0,0-1 0,-1 0 0,0 0 0,-15 8 0,22-14 0,1 0 0,0 0 0,-1 0 0,1 1 0,0-1 0,-1 0 0,1 0 0,-1 0 0,1 0 0,0 0 0,-1 1 0,1-1 0,0 0 0,0 0 0,-1 1 0,1-1 0,0 0 0,-1 0 0,1 1 0,0-1 0,0 0 0,0 1 0,-1-1 0,1 0 0,0 1 0,0-1 0,0 0 0,0 1 0,0-1 0,0 1 0,-1-1 0,1 0 0,0 1 0,0-1 0,0 1 0,0-1 0,1 0 0,-1 1 0,0-1 0,0 0 0,0 1 0,0-1 0,0 1 0,1-1 0,21 6 0,44-5 0,-56-2 0,36 2-31,-29 1-236,0-2 0,0 0 1,-1-1-1,22-4 0,-27 1-6559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24575,'0'3'0,"0"3"0,0 4 0,0 6 0,0 2 0,0 2 0,0-1 0,0 0 0,0-3-8191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24575,'-3'2'0,"0"0"0,0 0 0,0 1 0,1-1 0,-1 0 0,1 1 0,0 0 0,-1-1 0,1 1 0,0 0 0,1 0 0,-1 1 0,0-1 0,1 0 0,-2 4 0,-5 9 0,-31 36 0,28-39 0,0 1 0,1 1 0,1 0 0,-10 19 0,15-23 12,-1 0 0,2 1 0,0 0 0,0 0 0,1-1 0,0 1 0,1 1 0,1-1 0,1 23 0,0-29-86,0 1-1,0-1 1,1 1 0,-1-1 0,1 0-1,1 1 1,-1-1 0,1 0 0,0 0-1,0-1 1,1 1 0,0-1 0,0 1-1,0-1 1,1 0 0,-1-1 0,1 1-1,0-1 1,8 5 0,-1-2-6752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4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24575,'3'0'0,"0"0"0,0 1 0,0 0 0,0 0 0,0 0 0,0 0 0,0 1 0,0-1 0,-1 1 0,1-1 0,0 1 0,-1 0 0,1 0 0,1 3 0,36 38 0,-23-23 0,4 2 0,1 0 0,1-2 0,1-1 0,1 0 0,0-2 0,54 27 0,-76-43 0,-1-1 0,1 1 0,-1-1 0,1 1 0,-1-1 0,1 0 0,-1 0 0,1 0 0,0-1 0,-1 1 0,1-1 0,-1 1 0,1-1 0,-1 0 0,1 0 0,-1 0 0,0 0 0,0 0 0,1 0 0,-1-1 0,0 1 0,0-1 0,0 0 0,0 1 0,0-1 0,-1 0 0,3-3 0,6-8 0,0 0 0,-1-1 0,10-17 0,-9 13 0,80-157-1365,-82 157-5461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9:4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24575,'18'131'0,"-18"-108"-91,2 18-121,-2-1-1,-2 0 1,-2 1 0,-1-1-1,-15 54 1,12-70-6614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14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24575,'-3'0'0,"-1"0"0,1 0 0,-1 0 0,1 0 0,0 0 0,-1 1 0,1 0 0,0-1 0,-1 1 0,1 1 0,0-1 0,0 0 0,0 1 0,0-1 0,0 1 0,0 0 0,1 0 0,-1 0 0,0 1 0,1-1 0,0 0 0,-1 1 0,1 0 0,0-1 0,0 1 0,1 0 0,-1 0 0,1 0 0,-1 0 0,1 0 0,0 1 0,0-1 0,0 0 0,1 1 0,-1-1 0,1 0 0,0 1 0,0-1 0,0 1 0,0-1 0,0 0 0,1 1 0,0-1 0,-1 0 0,1 1 0,3 5 0,-2-6 0,0 1 0,0-1 0,0 0 0,1 0 0,-1 0 0,1 0 0,0-1 0,0 1 0,0-1 0,0 1 0,0-1 0,0 0 0,1 0 0,-1 0 0,1-1 0,5 3 0,70 17 0,-55-15 0,-22-6 0,6 2 0,0 0 0,0 0 0,-1 1 0,15 7 0,-19-9 0,-1 1 0,1 0 0,-1 0 0,0 0 0,0 1 0,0-1 0,0 0 0,0 1 0,0 0 0,-1-1 0,1 1 0,-1 0 0,0-1 0,0 1 0,0 0 0,1 4 0,3 11 0,-1 1 0,0 0 0,-2 0 0,0 1 0,-1-1 0,-2 21 0,0-30 0,0-1 0,-1 1 0,0 0 0,0-1 0,-1 1 0,-1-1 0,1 0 0,-1 0 0,-1-1 0,0 1 0,0-1 0,-1 0 0,-11 13 0,3-6 0,-5 5 0,-41 35 0,52-49 0,-1 0 0,0-1 0,0 0 0,-1 0 0,1-1 0,-1 0 0,0-1 0,-16 4 0,22-6 0,-10 2 0,1-1 0,-1 0 0,0-1 0,-18 0 0,29-1 0,0 0 0,0-1 0,0 1 0,-1-1 0,1 0 0,0 0 0,0 0 0,0 0 0,1 0 0,-1-1 0,0 1 0,0-1 0,1 0 0,-1 0 0,1 0 0,-1 0 0,1 0 0,0 0 0,0-1 0,0 1 0,0-1 0,0 1 0,1-1 0,-3-4 0,0-8 0,0 0 0,0 0 0,2-1 0,-1 1 0,2-1 0,0 1 0,1-1 0,1 0 0,2-15 0,-1 26 0,-1 0 0,1 0 0,0 0 0,0 0 0,0 1 0,1-1 0,0 1 0,0-1 0,0 1 0,0 0 0,1 0 0,-1 0 0,1 1 0,0-1 0,0 1 0,1 0 0,-1 0 0,8-4 0,6-3 0,0 1 0,1 1 0,27-9 0,172-50-1365,-198 60-5461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1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24575,'0'-8'0,"1"1"0,1 0 0,-1-1 0,1 1 0,1 0 0,-1 0 0,1 0 0,0 0 0,1 0 0,0 1 0,0-1 0,0 1 0,1 0 0,10-10 0,7-7 0,2 2 0,30-21 0,-44 34 0,-8 6 0,1 0 0,-1 0 0,1 0 0,0 0 0,0 0 0,0 1 0,0-1 0,0 1 0,0 0 0,0 0 0,0 0 0,1 0 0,-1 0 0,4 1 0,-6 0 0,0 0 0,-1 0 0,1 0 0,0 1 0,0-1 0,-1 0 0,1 1 0,0-1 0,0 1 0,-1-1 0,1 1 0,0-1 0,-1 1 0,1 0 0,-1-1 0,1 1 0,-1-1 0,1 1 0,-1 0 0,1 0 0,-1 0 0,7 31 0,-9 50 0,-15 114 0,14-173 0,3-20-124,-1 0 0,1 0 0,-1 0 0,0 0 0,1 0 0,-1 0-1,-1 0 1,1 0 0,0-1 0,-3 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16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24575,'-4'2'0,"-1"-1"0,1 1 0,0 0 0,-1 0 0,1 1 0,0 0 0,0-1 0,1 1 0,-1 0 0,0 1 0,1-1 0,-5 7 0,0-2 0,8-8 0,-1 0 0,1 0 0,0 1 0,0-1 0,-1 0 0,1 0 0,0 0 0,0 0 0,0 1 0,-1-1 0,1 0 0,0 0 0,0 1 0,0-1 0,0 0 0,0 0 0,-1 1 0,1-1 0,0 0 0,0 0 0,0 1 0,0-1 0,0 0 0,0 1 0,0-1 0,0 0 0,0 0 0,0 1 0,0-1 0,0 0 0,0 1 0,0-1 0,0 0 0,1 0 0,-1 1 0,0-1 0,0 0 0,0 0 0,0 1 0,0-1 0,1 0 0,-1 1 0,16 4 0,24-3 0,-37-2 0,266-1-1365,-254 1-5461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1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24575,'-3'3'0,"0"3"0,-1 4 0,1 3 0,-1-1 0,-1 1 0,1 0 0,1 1 0,1 1 0,0 1 0,2 0 0,0-3-8191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1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24575,'3'3'0,"3"0"0,7 1 0,6-1 0,9-1 0,10-1 0,12 2 0,18 1 0,16 0 0,19-2 0,17 0 0,21-1 0,20 0-1141,21-1 1141,10 0 0,4 0 0,-33 0-7050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0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18 24575,'-3'-2'0,"-1"0"0,0 0 0,0 0 0,0 0 0,-1 0 0,1 1 0,0 0 0,0 0 0,-1 0 0,1 0 0,-1 1 0,-7-1 0,-55 3 0,65-2 0,0 1 0,0-1 0,0 1 0,0 0 0,1-1 0,-1 1 0,0 0 0,1 0 0,-1 0 0,0 0 0,1 0 0,-1 0 0,1 1 0,-1-1 0,1 1 0,0-1 0,0 1 0,0-1 0,0 1 0,0-1 0,0 1 0,0 0 0,0 0 0,0-1 0,1 1 0,-1 0 0,1 0 0,0 0 0,-1 0 0,1 0 0,0 2 0,-1 10 0,0 1 0,2-1 0,1 20 0,1-9 0,-2-14 0,0 0 0,1 0 0,1-1 0,0 1 0,0 0 0,1-1 0,0 0 0,1 0 0,0 0 0,1-1 0,0 1 0,0-1 0,1-1 0,12 12 0,-16-16 0,0 0 0,1-1 0,0 0 0,0 0 0,0 0 0,0 0 0,0 0 0,0-1 0,1 0 0,-1 0 0,1 0 0,0-1 0,0 1 0,-1-1 0,1 0 0,0-1 0,0 1 0,0-1 0,0 0 0,0 0 0,0 0 0,0-1 0,0 0 0,-1 0 0,1 0 0,0 0 0,0-1 0,-1 0 0,1 0 0,-1 0 0,0-1 0,1 1 0,-1-1 0,4-3 0,-5 2 0,0 1 0,0-1 0,0 0 0,-1 0 0,0 0 0,1 0 0,-1 0 0,-1-1 0,1 1 0,-1 0 0,1-1 0,-1 1 0,0-1 0,-1 0 0,1 1 0,-1-7 0,-3-59 0,2 66 0,-1 107 0,5 148 0,5-222-1365,-1-19-5461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24575,'7'-1'0,"0"0"0,-1-1 0,1 1 0,0-1 0,-1-1 0,0 1 0,0-1 0,0 0 0,0 0 0,0-1 0,0 0 0,-1 0 0,0 0 0,0-1 0,0 0 0,5-5 0,-5 4 0,0 1 0,1 0 0,-1 0 0,2 0 0,-1 1 0,0-1 0,1 2 0,0-1 0,-1 1 0,1 0 0,1 0 0,7-2 0,-14 5 3,0 0 0,1 0-1,-1 0 1,0 0 0,0 0 0,0 0-1,0 0 1,1 0 0,-1 1-1,0-1 1,0 0 0,0 1 0,0-1-1,0 0 1,0 1 0,0 0-1,0-1 1,0 1 0,0 0 0,0-1-1,0 1 1,0 0 0,0 0-1,0 0 1,-1 0 0,1 0 0,0 0-1,-1 0 1,1 0 0,-1 0-1,1 0 1,-1 0 0,1 0 0,-1 0-1,0 0 1,1 2 0,1 44-964,-2-41 456,-1 9-6321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24575,'-4'3'0,"0"0"0,0 0 0,0 0 0,0 1 0,1-1 0,-1 1 0,1 0 0,0 0 0,0 0 0,0 0 0,1 0 0,-3 5 0,-1 1 0,4-7 0,-4 4 0,1 1 0,0 0 0,0 0 0,1 1 0,-5 13 0,8-20 0,1 0 0,-1-1 0,1 1 0,0 0 0,0 0 0,0 0 0,0-1 0,0 1 0,0 0 0,0 0 0,0 0 0,1-1 0,-1 1 0,1 0 0,-1-1 0,1 1 0,0 0 0,0-1 0,0 1 0,0-1 0,0 1 0,0-1 0,0 1 0,0-1 0,1 0 0,-1 0 0,0 1 0,1-1 0,-1 0 0,1 0 0,-1 0 0,1-1 0,0 1 0,-1 0 0,3 0 0,11 5 24,0 0 0,1-1 0,0-1 0,32 5 0,-40-8-138,0-1 0,0 1-1,0-2 1,0 1 0,0-1 0,0 0-1,0 0 1,0-1 0,0 0 0,-1-1-1,1 0 1,6-4 0,-5 2-6712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24575,'0'3'0,"0"3"0,0 7 0,-3 0 0,-1 2 0,1 0 0,-3 1 0,0 3 0,1 1 0,2 0 0,-2 0 0,0-2 0,1 0 0,1-1 0,1-1 0,1 1 0,1-1 0,-1-3-8191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6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24575,'6'1'0,"-1"1"0,1 0 0,-1 1 0,0-1 0,1 1 0,-1 0 0,-1 0 0,7 5 0,4 3 0,4 0 0,5 3 0,-1 1 0,0 1 0,32 30 0,-17-7-42,-23-22-289,1 0 1,1-1-1,31 23 0,-36-33-6495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24575,'0'-3'0,"3"0"0,6-1 0,5 2 0,5 0 0,5 3 0,2 2 0,-2 0 0,4 3 0,2 0 0,6-2 0,3 0 0,5-2 0,2 0 0,2-2 0,1 1 0,-7-2-8191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58 127 24575,'0'-1'0,"0"1"0,0-1 0,0 1 0,0-1 0,0 1 0,0-1 0,0 1 0,-1 0 0,1-1 0,0 1 0,0-1 0,0 1 0,0 0 0,0-1 0,-1 1 0,1 0 0,0-1 0,0 1 0,-1-1 0,1 1 0,0 0 0,-1 0 0,1-1 0,0 1 0,-1 0 0,1 0 0,0-1 0,-1 1 0,1 0 0,-1 0 0,1 0 0,0 0 0,-1-1 0,1 1 0,-1 0 0,1 0 0,-1 0 0,1 0 0,0 0 0,-1 0 0,1 0 0,-1 0 0,1 0 0,-1 1 0,1-1 0,0 0 0,-1 0 0,1 0 0,-1 0 0,1 0 0,0 1 0,-1-1 0,1 0 0,0 0 0,-1 1 0,1-1 0,-21 18 0,16 1 0,0 0 0,2 1 0,0-1 0,1 1 0,1 0 0,1 0 0,4 37 0,-1 2 0,-3-32 0,-1-16 0,1 1 0,0-1 0,1 0 0,0 1 0,0-1 0,6 17 0,-6-26 0,0 0 0,0 1 0,0-1 0,1 0 0,-1 0 0,1 0 0,-1 0 0,1 0 0,0 0 0,0-1 0,0 1 0,0-1 0,0 1 0,0-1 0,0 1 0,1-1 0,-1 0 0,0 0 0,1 0 0,-1-1 0,0 1 0,1 0 0,0-1 0,-1 0 0,1 1 0,-1-1 0,1 0 0,-1-1 0,1 1 0,-1 0 0,1-1 0,-1 1 0,1-1 0,3-1 0,5-1 0,-1-1 0,0 0 0,-1-1 0,1 0 0,-1 0 0,0-1 0,0 0 0,0 0 0,-1-1 0,0-1 0,-1 1 0,1-1 0,9-14 0,2-4 0,-1-1 0,-2-1 0,16-35 0,-15 30 0,-2 0 0,-2 0 0,-1-1 0,-1-1 0,-2 0 0,4-38 0,-7 47 0,-3 25 0,0 16 0,-4 38 0,-1-1 0,-3 1 0,-19 79 0,16-87 0,-35 155 0,32-146 0,-3-1 0,-2 0 0,-3-1 0,-2-1 0,-2-1 0,-44 71 0,51-103-80,15-18 87,1 0 0,0 0-1,-1 1 1,1-1 0,0 0-1,-1 0 1,1 0-1,-1 0 1,1 0 0,-1 0-1,1 0 1,0 0 0,-1 0-1,1 0 1,-1 0-1,1 0 1,0 0 0,-1 0-1,1 0 1,-1-1-1,1 1 1,0 0 0,-1 0-1,1 0 1,0-1 0,-1 1-1,1 0 1,0 0-1,-1-1 1,-1-2-131,1 1 1,0-1-1,-1 1 0,1-1 1,0 0-1,0 0 0,1 1 1,-1-1-1,0 0 0,1 0 1,-1-5-1,0-16-6702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24575,'0'3'0,"-3"6"0,0 8 0,-3 3 0,-4 4 0,1 3 0,2 0 0,1-2 0,3-2 0,1 0 0,1 2 0,-2 0 0,0 0 0,0 0 0,0-3 0,2-1 0,0-5-8191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5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24575,'-13'209'0,"10"-180"-227,1 0-1,1 0 1,1 0-1,2-1 1,8 44-1,-3-45-6598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24575,'-1'84'0,"0"-12"0,2 0 0,16 106 0,-7-105-137,-4-1-1,-5 110 1,-1-124-816,0-33-5873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35 24575,'0'-2'0,"0"1"0,0 0 0,0 0 0,-1 0 0,1-1 0,0 1 0,0 0 0,-1 0 0,1 0 0,-1 0 0,1 0 0,-1 0 0,0-1 0,1 1 0,-1 1 0,0-1 0,0 0 0,1 0 0,-1 0 0,0 0 0,0 0 0,0 1 0,-2-2 0,0 0 0,-1 1 0,1 0 0,0 0 0,-1 0 0,1 0 0,0 1 0,-1-1 0,-5 1 0,-1 0 0,0 0 0,-1 1 0,1 1 0,-20 5 0,20-4 0,1 1 0,0 0 0,0 1 0,0 0 0,0 0 0,1 1 0,0 0 0,0 1 0,1-1 0,0 1 0,0 1 0,0 0 0,1 0 0,0 0 0,1 0 0,0 1 0,0 0 0,1 0 0,0 1 0,0-1 0,1 1 0,0-1 0,1 1 0,0 0 0,1 0 0,0 18 0,1-12 0,0-6 0,1 0 0,-1-1 0,2 1 0,-1-1 0,1 1 0,6 14 0,-7-21 0,1 1 0,0-1 0,0-1 0,1 1 0,-1 0 0,1 0 0,-1-1 0,1 1 0,0-1 0,0 0 0,0 0 0,0 0 0,0 0 0,0-1 0,0 1 0,1-1 0,-1 0 0,1 0 0,-1 0 0,1 0 0,6 0 0,6 2 0,1-2 0,-1 1 0,29-3 0,-41 1 0,0 0 0,0 0 0,0-1 0,0 0 0,0 0 0,0 0 0,0 0 0,0 0 0,0-1 0,-1 0 0,1 0 0,0 0 0,-1 0 0,0 0 0,1-1 0,-1 1 0,0-1 0,0 0 0,0 0 0,2-4 0,7-15 0,-2 0 0,0 0 0,-1-1 0,-1-1 0,-1 1 0,-1-1 0,-2 0 0,0-1 0,-1 1 0,-2-1 0,-1-25 0,0 49-57,0-1 0,-1 1 1,1-1-1,0 1 0,-1-1 0,1 1 0,-1 0 0,1-1 0,-1 1 0,0 0 0,1 0 1,-1-1-1,0 1 0,0 0 0,0 0 0,0 0 0,0 0 0,0 0 0,0 0 1,0 0-1,0 1 0,-1-1 0,0-1 0,-8-1-6769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24575,'2'0'0,"5"0"0,6 0 0,6 0 0,8 0 0,9 0 0,5 0 0,2 0 0,-1 0 0,-2 0 0,-8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4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0 24575,'-5'0'0,"-8"0"0,-10 0 0,-6 0 0,-4 0 0,-2 0 0,-1 0 0,1 0 0,3 0 0,5 0 0,3 0 0,4 0 0,2 0 0,4 0-8191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1:44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24575,'-12'0'14,"0"0"-1,0 1 0,0 1 0,0 0 1,0 0-1,0 1 0,1 0 1,-21 9-1,27-9-81,1 0 1,-1 0-1,1 0 1,-1 0-1,1 1 1,0 0-1,0 0 1,1 0-1,-1 0 1,1 0-1,0 1 1,0 0-1,0-1 1,1 1-1,-1 0 1,1 0-1,0 1 1,1-1-1,-1 0 1,1 1-1,-1 8 1,1 0-6759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6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1 24575,'-25'28'0,"2"2"0,1 1 0,2 1 0,1 1 0,1 1 0,2 0 0,1 1 0,2 0 0,2 1 0,1 1 0,-7 50 0,13-16-1365,4-57-5461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1:4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 24575,'-3'0'0,"-3"0"0,-4 0 0,0 2 0,-1 2 0,-2 0 0,2 1 0,-1 1 0,-3 1 0,-2 0 0,-1-1 0,0 1 0,0-1 0,1-1 0,0-1 0,0 1 0,1-1 0,2 0-8191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1:5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83 24575,'-683'0'0,"640"-4"0,25-3 0,18 6 0,0 1 0,0 0 0,0-1 0,0 1 0,0 0 0,0-1 0,0 1 0,0 0 0,0-1 0,0 1 0,0 0 0,0-1 0,0 1 0,0 0 0,0-1 0,0 1 0,0 0 0,0-1 0,0 1 0,0 0 0,1-1 0,-1 1 0,0 0 0,0-1 0,0 1 0,1 0 0,-1 0 0,0-1 0,0 1 0,1 0 0,-1 0 0,0 0 0,0-1 0,1 1 0,-1 0 0,0 0 0,1 0 0,-1 0 0,0 0 0,1-1 0,-1 1 0,0 0 0,1 0 0,10-4 0,0 1 0,-1 0 0,1 1 0,0 0 0,0 0 0,1 1 0,19 1 0,19-3 0,29-8 0,110-1 0,-134 4 0,-27 0 0,-51 8 0,-438 1 0,406 3 0,-89 19 0,15-1 0,194-26 0,84 5 0,-49 1 0,414-2 0,-334-17 0,64 18 0,-1042-1 0,705 10-1365,75-7-5461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2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19 24575,'0'-1'0,"-1"0"0,1 0 0,-1 0 0,1 0 0,-1 0 0,0 0 0,1 1 0,-1-1 0,0 0 0,0 0 0,0 1 0,1-1 0,-1 1 0,0-1 0,0 0 0,0 1 0,0 0 0,0-1 0,0 1 0,0 0 0,0-1 0,0 1 0,0 0 0,-1 0 0,1 0 0,0 0 0,-1 0 0,-37-2 0,34 2 0,-22-1 0,-152 2 0,177 0 0,0-1 0,0 1 0,0 0 0,0-1 0,0 1 0,0 0 0,0 0 0,0 0 0,0 0 0,1 1 0,-1-1 0,0 0 0,1 1 0,-1-1 0,1 1 0,0-1 0,-1 1 0,1 0 0,0 0 0,0-1 0,0 1 0,0 0 0,0 0 0,1 0 0,-1 0 0,1 0 0,-1 0 0,1 0 0,0 0 0,-1 1 0,1-1 0,0 2 0,0 12 0,0-1 0,1 1 0,3 20 0,-3-24 0,0-9 0,0 1 0,0-1 0,1 0 0,-1 0 0,0 0 0,1 0 0,0 0 0,0 0 0,0 0 0,0-1 0,0 1 0,1-1 0,-1 1 0,1-1 0,-1 0 0,1 0 0,0 0 0,0 0 0,0-1 0,6 3 0,9 4 0,0-1 0,30 7 0,-21-7 0,-18-4 0,0 1 0,0 0 0,-1 0 0,1 1 0,-1 0 0,0 0 0,0 1 0,0 0 0,-1 0 0,0 1 0,-1 0 0,1 0 0,-1 1 0,0 0 0,6 11 0,-6-7 0,0 1 0,0 0 0,-2 0 0,1 0 0,-2 0 0,0 0 0,0 1 0,-1 0 0,-1-1 0,-1 18 0,1 1 0,-4 34 0,2-61 0,0-1 0,-1 0 0,1 0 0,-1 0 0,1 0 0,-1 0 0,0 0 0,-1-1 0,1 1 0,-1 0 0,1-1 0,-1 0 0,-5 5 0,-1-1 0,0-1 0,-1 0 0,0 0 0,0 0 0,0-2 0,0 1 0,-1-1 0,0-1 0,0 1 0,0-2 0,0 0 0,0 0 0,-17 0 0,16-1 0,-56 9 0,8-2 0,-95 3 0,147-11 0,-3 1 0,0-2 0,0 1 0,0-1 0,0-1 0,0 0 0,-12-3 0,20 3 0,0 1 0,0-1 0,0 1 0,1-1 0,-1 0 0,0 0 0,1 0 0,-1-1 0,1 1 0,-1-1 0,1 1 0,0-1 0,0 0 0,0 0 0,1 0 0,-1 0 0,1 0 0,0 0 0,-1 0 0,1 0 0,1 0 0,-1-1 0,0 1 0,1-6 0,-1 1 0,0 0 0,1-1 0,0 1 0,1 0 0,-1 0 0,2-1 0,-1 1 0,1 0 0,1 0 0,-1 0 0,1 1 0,1-1 0,-1 1 0,7-11 0,6-3 0,0 1 0,1 0 0,24-22 0,-25 27 0,15-14-682,50-37-1,-47 41-6143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98 24575,'0'-3'0,"-1"0"0,1 0 0,-1 0 0,1 1 0,-1-1 0,0 0 0,0 1 0,-1-1 0,1 1 0,0-1 0,-1 1 0,1-1 0,-1 1 0,0 0 0,0 0 0,0 0 0,0 0 0,0 0 0,-1 0 0,1 1 0,0-1 0,-1 1 0,1-1 0,-1 1 0,1 0 0,-1 0 0,-3 0 0,-11-5 0,-1 1 0,0 1 0,-23-2 0,6 1 0,19 1 0,0 1 0,0 0 0,1 2 0,-22-1 0,32 2 0,0 1 0,1 0 0,-1 0 0,0 0 0,0 0 0,1 1 0,-1-1 0,1 1 0,-1 0 0,1 1 0,0-1 0,-1 1 0,1 0 0,1 0 0,-1 0 0,0 1 0,1-1 0,-4 5 0,-20 23-1365,19-22-5461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24575,'0'2'0,"1"-1"0,-1 1 0,1-1 0,-1 1 0,1-1 0,0 1 0,-1-1 0,1 0 0,0 1 0,0-1 0,0 0 0,0 0 0,0 0 0,0 1 0,0-1 0,1 0 0,-1 0 0,0-1 0,0 1 0,1 0 0,-1 0 0,1-1 0,-1 1 0,1-1 0,-1 1 0,1-1 0,-1 1 0,1-1 0,-1 0 0,4 0 0,58 4 0,-50-5 0,741 0-1365,-740 1-5461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24575,'2'17'0,"0"-1"0,1 0 0,1 0 0,0 0 0,1 0 0,1 0 0,0-1 0,1 0 0,1 0 0,12 16 0,-7-10 0,-1 2 0,-1 0 0,11 34 0,-21-54 0,-1 0 0,1 1 0,-1-1 0,1 0 0,-1 0 0,0 1 0,0-1 0,-1 0 0,1 1 0,-1-1 0,1 0 0,-1 0 0,0 0 0,0 0 0,0 0 0,-1 0 0,1 0 0,-1 0 0,0 0 0,0 0 0,0-1 0,0 1 0,0-1 0,0 0 0,-1 1 0,1-1 0,-1 0 0,-3 2 0,-10 6 0,0-1 0,-1 0 0,0-1 0,-18 5 0,-10 5 0,-5 10-248,2 2 1,-70 55-1,98-69-374,12-10-6204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3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 24575,'-70'-2'0,"-74"4"0,142-2 0,1 1 0,-1 0 0,0-1 0,0 1 0,1 0 0,-1 0 0,0 0 0,1 0 0,-1 0 0,0 0 0,1 0 0,0 1 0,-1-1 0,1 0 0,0 1 0,0-1 0,0 1 0,-1-1 0,2 1 0,-1 0 0,0 0 0,0-1 0,1 1 0,-1 0 0,0 0 0,1 0 0,0 0 0,-1-1 0,1 1 0,0 4 0,-1 10 0,1 0 0,3 30 0,-1-20 0,-2-13 0,1-1 0,0 1 0,1 0 0,0-1 0,1 1 0,0-1 0,7 16 0,-8-24 0,0 0 0,0 0 0,0 0 0,1-1 0,-1 1 0,1-1 0,0 0 0,0 0 0,0 0 0,0 0 0,0 0 0,1-1 0,-1 1 0,1-1 0,0 0 0,0 0 0,0 0 0,0-1 0,0 1 0,0-1 0,0 0 0,1 0 0,-1 0 0,0-1 0,5 0 0,8 0 0,-1 0 0,1-1 0,-1-1 0,0-1 0,1-1 0,-1 0 0,-1-1 0,1 0 0,24-13 0,-33 15 0,-1-1 0,0 1 0,0-1 0,-1 0 0,1-1 0,-1 0 0,0 0 0,0 0 0,0 0 0,-1-1 0,0 1 0,0-1 0,0 0 0,-1 0 0,0-1 0,0 1 0,-1-1 0,1 0 0,-1 1 0,-1-1 0,1 0 0,-1 0 0,-1 0 0,1 0 0,-1-8 0,-1 12 5,1-1-1,0 1 1,-1 0-1,0-1 0,0 1 1,0 0-1,0 0 1,0 0-1,-1 0 1,1 0-1,-1 0 0,0 0 1,0 0-1,0 1 1,0-1-1,-1 1 1,1-1-1,0 1 1,-1 0-1,0 0 0,0 0 1,1 0-1,-1 1 1,0-1-1,0 1 1,-4-2-1,-3 0-216,-1 0 0,1 1 0,-1 0-1,1 1 1,-1 0 0,-20 1 0,16 0-6614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24575,'3'3'0,"6"0"0,5 1 0,8-1 0,3-1 0,3-1 0,-1-1 0,-2 1 0,-5-1-8191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24575,'-3'0'0,"5"0"0,5 0 0,3 0 0,7 0 0,7 0 0,7 0 0,2 0 0,5 0 0,1 0 0,2 0 0,0 0 0,-2 0 0,-1 0 0,-3 0 0,-6 0-8191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54 24575,'-64'-16'0,"46"14"0,1 2 0,-1 0 0,1 1 0,0 1 0,-1 0 0,1 1 0,0 1 0,-17 6 0,27-7 0,-1 1 0,1 0 0,0 0 0,0 0 0,0 1 0,1 0 0,0 0 0,0 1 0,0-1 0,1 2 0,-1-1 0,1 0 0,1 1 0,0 0 0,-1 0 0,2 0 0,-1 0 0,1 1 0,-3 10 0,1 8 0,0 0 0,2 0 0,1 0 0,1 0 0,5 47 0,-2-5 0,-2-62 0,0 1 0,0-1 0,1 1 0,0-1 0,0 1 0,1-1 0,0 0 0,0 0 0,0 1 0,1-2 0,-1 1 0,1 0 0,1 0 0,7 9 0,-7-11 0,0-1 0,0 1 0,1-1 0,0 0 0,-1 0 0,1 0 0,0 0 0,1-1 0,-1 0 0,0 0 0,1-1 0,-1 1 0,1-1 0,-1 0 0,1-1 0,-1 1 0,9-1 0,-5 0 0,0 1 0,0-1 0,0-1 0,0 0 0,0 0 0,-1 0 0,1-1 0,0-1 0,-1 1 0,1-1 0,-1-1 0,0 0 0,0 0 0,-1 0 0,1-1 0,-1 0 0,0-1 0,0 0 0,0 0 0,-1 0 0,0-1 0,0 0 0,-1 0 0,7-11 0,-5 7 0,-1-1 0,0 0 0,-1 0 0,0-1 0,-1 1 0,-1-1 0,0 0 0,3-25 0,-4-5 0,-4-61 0,0 26 0,2 69-114,0 0 1,-1 1-1,0-1 0,0 0 0,-1 0 1,0 1-1,-1-1 0,0 1 0,0 0 1,-1 0-1,-5-9 0,-3-3-6712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0.3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24575,'0'1'0,"1"-1"0,0 0 0,0 1 0,0-1 0,-1 1 0,1-1 0,0 1 0,0 0 0,-1-1 0,1 1 0,-1 0 0,1-1 0,0 1 0,-1 0 0,1 0 0,-1-1 0,0 1 0,1 0 0,-1 0 0,0 0 0,1 0 0,-1-1 0,0 1 0,0 0 0,0 0 0,0 0 0,0 1 0,3 34 0,-2-27 0,15 137 0,-9-86 0,-3-20 0,0 40 0,-4-48-1365,0-18-5461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24575,'1'-2'0,"0"1"0,0-1 0,0 0 0,0 1 0,0-1 0,0 1 0,0-1 0,0 1 0,1 0 0,-1-1 0,1 1 0,-1 0 0,1 0 0,-1 0 0,1 0 0,-1 0 0,1 1 0,0-1 0,3-1 0,35-12 0,23 0-273,1 2 0,0 3 0,0 3 0,120 5 0,-162 1-6553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3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766 0 24575,'-1'1'0,"0"-1"0,0 1 0,0-1 0,0 1 0,0 0 0,0 0 0,0-1 0,0 1 0,1 0 0,-1 0 0,0 0 0,0 0 0,1 0 0,-1 0 0,0 0 0,1 0 0,-1 0 0,1 0 0,-1 3 0,-10 26 0,10-26 0,-114 334 0,-68 241 0,69-38 0,32-143 0,-25 52 0,75-316 0,-23 223 0,52-327 0,-10 248 0,13-272 0,-1 35 0,1-40 0,0 0 0,0 0 0,-1 0 0,1 1 0,0-1 0,0 0 0,0 0 0,-1 0 0,1 0 0,-1 0 0,1 0 0,-1 0 0,1 0 0,-1 0 0,0 0 0,1 0 0,-1 0 0,0 0 0,0 0 0,0 0 0,1-1 0,-1 1 0,0 0 0,0-1 0,0 1 0,0 0 0,-2 0 0,2-2 0,1 1 0,-1 0 0,0-1 0,1 1 0,-1 0 0,0-1 0,1 1 0,-1-1 0,0 1 0,1-1 0,-1 1 0,1-1 0,-1 0 0,1 1 0,-1-1 0,1 0 0,0 1 0,-1-1 0,1 0 0,0 0 0,-1 1 0,1-1 0,0 0 0,0 0 0,0 1 0,0-1 0,0 0 0,0 0 0,0-1 0,-2-29 0,2 28 0,0-16-1365,0 0-5461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0:4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24575,'1'-3'0,"-1"0"0,1-1 0,0 1 0,0 1 0,0-1 0,0 0 0,0 0 0,0 0 0,1 0 0,0 1 0,-1-1 0,1 1 0,0-1 0,0 1 0,1 0 0,-1 0 0,0 0 0,1 0 0,3-2 0,57-32 0,-45 27 0,83-38 0,144-45 0,-236 89 0,-5 1 0,0 0 0,1 1 0,0 0 0,-1 0 0,1 0 0,10-1 0,-14 2 0,0 1 0,0-1 0,0 0 0,0 0 0,0 1 0,1-1 0,-1 1 0,0-1 0,0 1 0,0 0 0,0-1 0,0 1 0,0 0 0,-1-1 0,1 1 0,0 0 0,0 0 0,0 0 0,-1 0 0,1 0 0,-1 0 0,1 0 0,0 0 0,-1 0 0,0 0 0,1 0 0,-1 1 0,0-1 0,1 0 0,-1 0 0,0 0 0,0 0 0,0 1 0,0 1 0,0 23 0,-1 1 0,-7 47 0,0-10 0,2 1 0,-4 64 0,7-84-94,-2 1-1,-2-2 0,-2 1 0,-21 59 1,18-60-798,5-19-5934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1:5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24575,'3'0'0,"3"0"0,4 0 0,0-3 0,1 0 0,-1-4 0,0 1 0,2 3 0,-2 5 0,-2 6 0,-3 3 0,-2 3 0,-1-1-8191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1:55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24575,'2'0'0,"-1"0"0,1 0 0,0 0 0,-1 0 0,1 0 0,0 0 0,-1 0 0,1 1 0,0-1 0,-1 1 0,1-1 0,-1 1 0,1 0 0,-1-1 0,1 1 0,-1 0 0,1 0 0,-1 0 0,0 0 0,1 0 0,-1 0 0,0 1 0,0-1 0,0 0 0,0 1 0,0-1 0,0 1 0,0-1 0,-1 1 0,1-1 0,0 1 0,-1-1 0,0 1 0,1 0 0,-1-1 0,0 1 0,1 0 0,-1-1 0,0 1 0,-1 1 0,1 1 0,0 0 0,-1-1 0,0 1 0,0-1 0,0 1 0,0-1 0,-1 1 0,1-1 0,-1 0 0,0 1 0,0-1 0,0 0 0,0 0 0,0-1 0,-1 1 0,1 0 0,-5 3 0,-3-1 0,-1 1 0,1-2 0,-1 1 0,0-1 0,0-1 0,0 0 0,-14 2 0,-41 13 0,141-11 0,-15-8 0,76 2 0,-136-2 0,1 1 0,0 0 0,-1 0 0,1 0 0,0 0 0,0 0 0,-1 0 0,1 0 0,0 0 0,0 0 0,-1 0 0,1 1 0,0-1 0,0 0 0,-1 0 0,1 1 0,0-1 0,-1 0 0,1 1 0,0-1 0,-1 1 0,1-1 0,-1 1 0,1-1 0,-1 1 0,1-1 0,-1 1 0,1 0 0,-1-1 0,1 1 0,-1 1 0,0-1 0,-1 0 0,0 1 0,1-1 0,-1 0 0,0 0 0,0 0 0,0 1 0,0-1 0,0 0 0,0 0 0,0 0 0,0-1 0,-1 1 0,-1 1 0,-55 29 0,55-30 0,-23 15 59,-12 3-1483,27-16-5402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2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763 1 24575,'-91'12'0,"-116"-3"0,-188 17 0,388-26-195,0 1 0,0 0 0,1 1 0,-1-1 0,1 2 0,-13 4 0,9 0-6631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2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0 24575,'-26'1'0,"1"2"0,-1 0 0,1 1 0,0 2 0,0 0 0,0 2 0,1 1 0,-27 13 0,-16 14 0,-92 64 0,154-97 0,-1 2 0,1-1 0,0 1 0,0 0 0,0 0 0,1 0 0,0 1 0,0-1 0,0 1 0,1 0 0,0 0 0,0 0 0,-3 10 0,5-13 0,0 0 0,1 0 0,-1 0 0,1 0 0,0 1 0,0-1 0,0 0 0,0 0 0,0 0 0,1 0 0,-1 0 0,1 0 0,0 0 0,0 0 0,0 0 0,0 0 0,0 0 0,1 0 0,0-1 0,-1 1 0,1 0 0,0-1 0,0 0 0,0 1 0,0-1 0,1 0 0,-1 0 0,1 0 0,-1 0 0,1-1 0,4 3 0,13 5 15,0-2-1,1 0 0,0-1 0,0-1 1,0 0-1,30 1 0,-32-5-160,-1 1-1,1 1 1,-1 1-1,0 0 1,0 2-1,-1 0 1,1 0-1,-1 2 1,19 11-1,-20-7-6679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5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19971 284 24575,'-4786'0'-618,"4423"-25"1087,13 0-320,-787 26-541,-184-2 180,912-6 208,-280-2 612,-6285 9-608,5930-47 0,756 28 0,-549-14 0,195-1 0,-38-13 0,532 31 0,92 9 0,-80-2 0,110 10-71,15 0-188,1-1 0,-1 0 0,0 0 1,-20-4-1,21 0-6567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58:5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1240 1 24575,'-14'0'0,"-1"2"0,0 0 0,1 0 0,-1 1 0,1 1 0,-24 10 0,-83 45 0,85-39 0,-67 26 0,-486 105 0,530-138 0,-122 23 0,180-36 0,0 1 0,0-1 0,-1 0 0,1 0 0,0 1 0,0-1 0,0 1 0,0-1 0,0 1 0,0 0 0,0-1 0,0 1 0,0 0 0,0 0 0,0-1 0,0 1 0,0 0 0,0 0 0,1 0 0,-1 0 0,0 0 0,1 0 0,-1 1 0,1-1 0,-1 0 0,1 0 0,0 0 0,-1 0 0,1 1 0,0-1 0,0 0 0,0 0 0,0 0 0,0 1 0,0-1 0,0 0 0,0 0 0,0 1 0,1-1 0,-1 0 0,1 0 0,-1 0 0,1 0 0,0 2 0,4 7 0,1 0 0,0-1 0,0 0 0,10 11 0,1 1 0,3 6 0,1-2 0,2 0 0,0-1 0,2-2 0,0 0 0,1-1 0,2-2 0,0-1 0,0-1 0,45 18 0,35 10 0,178 48 0,-285-93 0,293 67 107,29 9-1579,-266-57-5354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0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24575,'1'96'0,"-3"102"0,-4-172-1365,3-16-5461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0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24575,'0'2'0,"0"5"0,0 3 0,3 3 0,0 2 0,4-2 0,-1 0 0,2-2 0,0-1 0,1 1 0,2-1 0,-1 1 0,0-3 0,2-1 0,1-3 0,2-2 0,-3-6 0,-2-3-8191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0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24575,'0'-3'0,"3"-4"0,6-3 0,7 0 0,10 2 0,8 2 0,6 2 0,6 2 0,2 1 0,0 0 0,-1 2 0,-3-1 0,-3 1 0,-3-1 0,-5 0 0,-9 0-8191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0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0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66 24575,'-1'-2'0,"1"0"0,0 0 0,-1 0 0,0 0 0,1 0 0,-1 0 0,0 0 0,0 1 0,0-1 0,0 0 0,0 1 0,0-1 0,-1 1 0,1-1 0,0 1 0,-1-1 0,1 1 0,-1 0 0,0 0 0,1 0 0,-1 0 0,0 0 0,0 0 0,0 0 0,0 1 0,1-1 0,-1 0 0,-3 1 0,-62-10 0,56 9 0,-50-5 0,19 1 0,-1 2 0,-68 3 0,109 1 0,0-1 0,0 0 0,0 1 0,0-1 0,1 1 0,-1 0 0,0 0 0,0-1 0,1 1 0,-1 0 0,1 1 0,-1-1 0,1 0 0,-1 0 0,1 0 0,0 1 0,-1-1 0,1 1 0,0-1 0,-1 3 0,0 0 0,-1 1 0,1 0 0,0 0 0,1 0 0,-1 1 0,1-1 0,-1 6 0,1 6 0,0 1 0,0-1 0,4 26 0,-2-39 0,0-1 0,0 1 0,1 0 0,-1-1 0,1 0 0,0 1 0,0-1 0,0 0 0,0 0 0,1 0 0,-1 0 0,1 0 0,-1 0 0,1-1 0,0 1 0,0-1 0,1 0 0,-1 0 0,0 0 0,1-1 0,5 3 0,12 5 0,0-2 0,34 8 0,-32-9 0,-21-6 0,13 4 0,0 0 0,0 1 0,0 1 0,-1 0 0,21 12 0,-32-16 0,0 0 0,0 0 0,0 1 0,0 0 0,-1-1 0,1 1 0,-1 0 0,1 0 0,-1 0 0,0 1 0,0-1 0,-1 0 0,1 1 0,-1-1 0,0 1 0,1 0 0,-2-1 0,1 1 0,0 0 0,-1 0 0,0-1 0,1 1 0,-1 0 0,-1 0 0,1 0 0,-1-1 0,-1 8 0,-4 10 0,0-1 0,-2 1 0,0-2 0,-1 1 0,-1-1 0,-1 0 0,-1-1 0,0-1 0,-2 0 0,0 0 0,0-1 0,-21 16 0,-13 8 0,-1-2 0,-106 59 0,131-81 0,18-12 0,0 1 0,-1-1 0,0-1 0,1 1 0,-1-1 0,0 0 0,-10 2 0,16-5 0,0 1 0,0-1 0,0 0 0,0 0 0,-1 0 0,1-1 0,0 1 0,0 0 0,0 0 0,0-1 0,0 1 0,-1 0 0,1-1 0,0 1 0,0-1 0,0 1 0,0-1 0,0 0 0,0 0 0,-1-1 0,0 0 0,1 0 0,-1-1 0,1 1 0,0-1 0,-1 1 0,1-1 0,0 0 0,1 0 0,-1 1 0,0-1 0,0-6 0,-3-52 0,6-122 0,-1 164 0,-1 12 0,0-1 0,1 0 0,1 0 0,-1 0 0,1 1 0,1-1 0,-1 1 0,1 0 0,0 0 0,1 0 0,0 0 0,0 0 0,0 1 0,1-1 0,0 1 0,0 0 0,9-6 0,-3 3 0,0 2 0,0-1 0,1 2 0,0 0 0,1 0 0,-1 1 0,1 0 0,0 1 0,18-3 0,30-3 29,63-3-1,-36 5-1450,-59 4-5404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24575,'21'-15'0,"-19"14"0,0-1 0,0 1 0,0 0 0,-1-1 0,1 1 0,0-1 0,0 0 0,-1 1 0,1-1 0,-1 0 0,0 0 0,1 0 0,-1 0 0,0 0 0,0 0 0,1-4 0,-2 4 0,1 0 0,0-1 0,0 1 0,0 0 0,0 0 0,0 0 0,0 0 0,0 0 0,1 0 0,-1 0 0,1 0 0,-1 0 0,4-1 0,3 7 0,-2 19 0,-3 38 31,-4 64 0,-1-36-1458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24575,'-3'6'0,"1"1"0,-1-1 0,0 1 0,-1-1 0,1 0 0,-1-1 0,-1 1 0,1-1 0,-1 1 0,-7 5 0,7-5 0,-30 19 0,13-12 0,21-13 0,1 0 0,0 0 0,0 0 0,0 0 0,-1 0 0,1 0 0,0 1 0,0-1 0,0 0 0,0 0 0,0 0 0,-1 0 0,1 0 0,0 0 0,0 1 0,0-1 0,0 0 0,0 0 0,0 0 0,-1 0 0,1 1 0,0-1 0,0 0 0,0 0 0,0 0 0,0 1 0,0-1 0,0 0 0,0 0 0,0 0 0,0 1 0,0-1 0,0 0 0,0 0 0,0 0 0,0 1 0,0-1 0,0 0 0,0 0 0,1 0 0,-1 0 0,0 1 0,0-1 0,0 0 0,0 0 0,0 0 0,0 0 0,1 1 0,12 4 0,17-2 0,219-4-1365,-236 1-5461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24575,'-3'0'0,"0"5"0,-1 5 0,-2 4 0,1 1 0,-3 2 0,1 0 0,1 1 0,-1-4 0,1-1 0,1 1 0,2 0 0,-2-3 0,-2-2 0,-1-1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3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16 105 24575,'-1'-1'0,"0"1"0,0-1 0,0 1 0,0-1 0,0 1 0,0-1 0,1 0 0,-1 0 0,0 1 0,0-1 0,1 0 0,-1 0 0,0 0 0,1 0 0,-1 0 0,1 0 0,-1 0 0,1 0 0,-1 0 0,1 0 0,0 0 0,0 0 0,-1 0 0,1 0 0,0 0 0,0-1 0,0 1 0,0 0 0,0 0 0,0 0 0,1 0 0,-1-1 0,0-3 0,0 1 0,1 0 0,-1 0 0,1 0 0,0 0 0,0 0 0,3-7 0,-3 9 0,0 0 0,1-1 0,-1 1 0,1 0 0,0 0 0,0 0 0,-1 0 0,1 1 0,0-1 0,1 0 0,-1 1 0,0-1 0,0 1 0,1 0 0,-1 0 0,1 0 0,-1 0 0,1 0 0,-1 0 0,1 1 0,0 0 0,-1-1 0,5 1 0,-5 1 0,0-1 0,0 1 0,0 0 0,0 0 0,-1 0 0,1 1 0,0-1 0,0 0 0,-1 1 0,1-1 0,-1 1 0,1-1 0,-1 1 0,1 0 0,-1 0 0,0 0 0,0-1 0,0 1 0,0 0 0,0 0 0,-1 0 0,1 1 0,-1-1 0,1 0 0,-1 0 0,0 0 0,1 0 0,-1 4 0,10 62-1365,-8-53-5461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24575,'20'0'0,"72"4"0,-87-4 0,0 1 0,0 0 0,0 0 0,0 0 0,0 1 0,-1-1 0,1 1 0,0 1 0,-1-1 0,1 0 0,-1 1 0,0 0 0,0 0 0,6 6 0,-8-5 0,0-1 0,0 1 0,0 0 0,-1 0 0,1-1 0,-1 1 0,0 0 0,0 0 0,0 0 0,-1 0 0,0 0 0,1 1 0,-1-1 0,-1 0 0,1 0 0,-1 0 0,1 0 0,-1 0 0,0 0 0,-1 0 0,1-1 0,-1 1 0,-2 5 0,3-5 0,-1-1 0,0 1 0,-1 0 0,1 0 0,0-1 0,-1 1 0,0-1 0,0 0 0,0 0 0,0 0 0,0 0 0,-1-1 0,1 1 0,-1-1 0,0 0 0,0 0 0,0 0 0,0 0 0,0-1 0,0 1 0,-6 0 0,-13-1 0,35-2 0,-7 0 0,0 1 0,0 0 0,0 1 0,0-1 0,0 1 0,0 0 0,0 0 0,7 3 0,-10-3 3,0 1 0,0-1 0,-1 1 1,1-1-1,0 1 0,-1-1 0,1 1 0,-1 0 0,0 0 0,0-1 0,0 1 0,0 0 0,0 0 0,0 0 0,0 1 0,0-1 0,-1 0 1,1 0-1,-1 0 0,0 0 0,0 1 0,0-1 0,0 0 0,0 0 0,0 0 0,0 1 0,-1-1 0,1 0 0,-1 0 0,1 0 0,-1 0 0,0 0 1,0 0-1,0 0 0,0 0 0,0 0 0,-1 0 0,-1 2 0,0 0-90,0 0-1,0 0 1,0 0 0,0-1-1,-1 1 1,1-1 0,-1 0-1,0 0 1,0 0-1,0-1 1,-1 1 0,1-1-1,0 0 1,-1 0 0,0 0-1,-8 1 1,1-3-6739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24575,'-2'2'0,"0"0"0,0 0 0,0 0 0,1 0 0,-1 0 0,1 0 0,0 0 0,-1 1 0,1-1 0,0 0 0,0 1 0,1-1 0,-1 1 0,0-1 0,1 1 0,0-1 0,-1 4 0,-1 4 0,-14 40 0,6-25 0,2 0 0,1 1 0,1 0 0,2 1 0,0-1 0,0 28 0,4-35-1365,1-1-5461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24575,'4'0'0,"0"0"0,0 0 0,0 0 0,0 1 0,0-1 0,0 1 0,0 0 0,-1 0 0,1 1 0,0-1 0,-1 1 0,1 0 0,-1 0 0,1 0 0,-1 0 0,0 1 0,0-1 0,0 1 0,0 0 0,0 0 0,-1 0 0,0 0 0,1 0 0,-1 1 0,0-1 0,0 1 0,-1-1 0,1 1 0,-1 0 0,0-1 0,0 1 0,1 4 0,1 14 0,0 0 0,-2 0 0,0 1 0,-5 37 0,2-8 0,-1-23-1365,-1-19-5461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7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 24575,'-5'0'0,"-5"0"0,-4 0 0,-2 0 0,2 2 0,1 2 0,2 2 0,0 1 0,2 1 0,0 0 0,-1-2 0,1 1 0,1 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24575,'447'0'-1365,"-426"0"-5461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24575,'0'3'0,"0"3"0,6 4 0,7 0 0,4 1 0,8-1 0,4-2 0,1-3 0,1-2 0,0-2 0,1-1 0,0 0 0,-5 0-8191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2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346 134 24575,'1'-9'0,"-1"0"0,-1 1 0,1-1 0,-1 1 0,-1-1 0,0 1 0,0-1 0,-1 1 0,-4-9 0,5 14 0,0 0 0,0 0 0,0 0 0,0 1 0,-1-1 0,1 1 0,-1-1 0,0 1 0,1 0 0,-1 0 0,0 1 0,-1-1 0,1 0 0,0 1 0,0 0 0,-1 0 0,1 0 0,0 0 0,-1 0 0,1 1 0,-1 0 0,1-1 0,-1 1 0,1 0 0,-6 1 0,1 1 0,0 0 0,0 0 0,1 0 0,-1 1 0,1 0 0,0 0 0,0 1 0,0 0 0,0 0 0,0 1 0,1 0 0,0 0 0,0 1 0,-7 8 0,-9 10 0,1 2 0,-18 28 0,31-42 0,2 1 0,-1-1 0,1 1 0,1 0 0,1 0 0,-1 1 0,2 0 0,0-1 0,1 1 0,0 0 0,1 0 0,1 0 0,0 1 0,4 25 0,-3-33 0,0 0 0,1 0 0,-1 0 0,2 0 0,-1 0 0,1-1 0,0 1 0,0-1 0,1 0 0,0 0 0,0 0 0,0 0 0,1-1 0,0 0 0,0 0 0,0 0 0,0 0 0,1-1 0,0 0 0,0 0 0,0-1 0,0 1 0,1-1 0,-1-1 0,1 1 0,0-1 0,0 0 0,0-1 0,0 0 0,12 1 0,-15-2 0,24 3 0,-1-2 0,1 0 0,-1-2 0,45-8 0,-66 8 0,-1-1 0,0 1 0,1-1 0,-1-1 0,0 1 0,0-1 0,0 1 0,-1-1 0,1-1 0,-1 1 0,1-1 0,-1 0 0,0 0 0,-1 0 0,1 0 0,-1-1 0,5-8 0,-4 6 0,-1 0 0,-1-1 0,0 1 0,0-1 0,0 0 0,-1 1 0,0-1 0,-1 0 0,1 0 0,-2 0 0,0-11 0,-3-1 0,0 1 0,-1-1 0,0 1 0,-2 0 0,0 1 0,-2 0 0,0 0 0,0 0 0,-15-18 0,20 31-54,1 1-1,-1 0 0,0-1 1,-1 2-1,1-1 1,-1 0-1,1 1 0,-1 0 1,0 0-1,0 0 1,0 1-1,-1 0 0,1 0 1,-1 0-1,1 0 0,-1 1 1,0 0-1,1 0 1,-1 1-1,0 0 0,0 0 1,1 0-1,-1 0 1,-8 2-1,0 0-6771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24575,'0'3'0,"3"1"0,6 2 0,5 1 0,8-2 0,5 0 0,5-3 0,1 0 0,5-4 0,-3-2 0,-4 0 0,-4 1 0,-4 1 0,-4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24575,'1'-2'0,"0"0"0,0-1 0,0 1 0,0 0 0,0 0 0,1 0 0,-1 0 0,1 0 0,-1 0 0,1 1 0,0-1 0,0 0 0,0 1 0,0-1 0,4-1 0,33-21 0,-28 18 0,-5 3 0,0-1 0,1 1 0,0 0 0,-1 0 0,14-2 0,-19 5 0,1-1 0,-1 1 0,0 0 0,0 0 0,1 0 0,-1 0 0,0 1 0,0-1 0,1 0 0,-1 1 0,0-1 0,0 0 0,0 1 0,1-1 0,-1 1 0,0 0 0,0-1 0,0 1 0,0 0 0,0 0 0,0 0 0,0-1 0,0 1 0,-1 0 0,1 0 0,0 0 0,-1 1 0,1-1 0,0 0 0,-1 0 0,1 0 0,-1 0 0,0 1 0,1-1 0,-1 0 0,0 0 0,0 1 0,0-1 0,0 0 0,0 2 0,2 15 0,-2 1 0,-3 34 0,1 29 0,2-75 0,1-1 0,-1 0 0,1 1 0,1-1 0,0 0 0,-1 0 0,2 0 0,-1 0 0,1-1 0,3 7 0,0-6-1365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2:4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24575,'1'-1'0,"-1"0"0,1 0 0,-1 0 0,0 0 0,1 1 0,0-1 0,-1 0 0,1 0 0,-1 1 0,1-1 0,0 0 0,-1 1 0,1-1 0,0 1 0,0-1 0,0 1 0,-1-1 0,1 1 0,0-1 0,0 1 0,0 0 0,0 0 0,0-1 0,0 1 0,0 0 0,0 0 0,0 0 0,0 0 0,0 0 0,-1 0 0,1 0 0,2 1 0,36 2 0,-36-2 0,23 2 0,3 0 0,-1 1 0,1 2 0,-1 0 0,38 15 0,-65-20 0,0-1 0,0 0 0,-1 0 0,1 1 0,0-1 0,0 0 0,-1 1 0,1-1 0,0 1 0,-1-1 0,1 1 0,0-1 0,-1 1 0,1-1 0,-1 1 0,1-1 0,-1 1 0,1 0 0,-1 0 0,0-1 0,1 1 0,-1 0 0,0-1 0,1 1 0,-1 0 0,0 0 0,0 0 0,0-1 0,0 1 0,0 0 0,0 0 0,0 0 0,0-1 0,0 1 0,0 0 0,0 1 0,-2 0 0,1 1 0,-1 0 0,0-1 0,1 0 0,-1 1 0,0-1 0,0 0 0,-1 0 0,1 0 0,-4 2 0,-4 4 0,-1-1 0,0-1 0,0 0 0,-14 5 0,20-10 0,-4 2 0,0 0 0,1 0 0,-1 0 0,1 1 0,-11 7 0,18-10 0,0-1 0,1 0 0,-1 1 0,1-1 0,-1 1 0,1 0 0,-1-1 0,1 1 0,-1-1 0,1 1 0,-1 0 0,1 0 0,0-1 0,-1 1 0,1 0 0,0-1 0,-1 1 0,1 0 0,0 0 0,0 0 0,0-1 0,0 1 0,0 0 0,0 0 0,0-1 0,0 1 0,0 1 0,2 0 0,-1 0 0,0 0 0,1 0 0,-1-1 0,1 1 0,-1 0 0,1-1 0,0 1 0,0-1 0,-1 1 0,1-1 0,0 0 0,0 0 0,4 1 0,57 20 0,-54-20 0,0 0 0,-1 0 0,0 1 0,1 0 0,-1 1 0,0-1 0,0 2 0,-1-1 0,1 1 0,-1 0 0,9 9 0,-15-13 0,0 1 0,0-1 0,0 0 0,0 1 0,-1-1 0,1 1 0,-1 0 0,1-1 0,-1 1 0,0-1 0,1 1 0,-1 0 0,0-1 0,0 1 0,0 0 0,0-1 0,-1 1 0,1 0 0,0-1 0,-1 1 0,1-1 0,-1 1 0,1-1 0,-1 1 0,0-1 0,1 1 0,-1-1 0,0 1 0,0-1 0,0 0 0,0 0 0,-1 0 0,-1 2 0,-7 7 0,0-2 0,0 1 0,-17 9 0,-2 3 0,19-13-1365,1-1-5461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3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24575,'-23'27'0,"2"1"0,0 2 0,2 0 0,2 1 0,1 0 0,-13 35 0,16-34 0,1 1 0,1 1 0,2-1 0,1 2 0,2-1 0,1 1 0,2 0 0,1 37 0,2-36-341,1 1 0,2-1-1,14 67 1,-2-50-6485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3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24575,'1'10'0,"1"-1"0,1 1 0,-1-1 0,1 1 0,1-1 0,0 0 0,8 12 0,7 21 0,5 34 0,-3 0 0,-4 1 0,-3 0 0,-4 1 0,-3 1 0,-4 103 0,-4-142 40,-2-1 0,-10 54 0,11-80-164,-1-1 0,0 0 1,-1 0-1,0 0 0,-1 0 0,0-1 1,-1 0-1,-1 0 0,1 0 0,-2-1 1,-12 14-1,9-14-6702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24575,'3'0'0,"3"0"0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24575,'3'0'0,"3"0"0,4 0 0,3 0 0,1 0 0,2 0 0,1 0 0,-3 0-8191</inkml:trace>
  <inkml:trace contextRef="#ctx0" brushRef="#br0" timeOffset="1">310 15 24575,'15'0'-74,"60"1"-572,109-15 1,-168 12-6181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9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1 24575,'-36'-1'0,"-48"3"0,78-2 0,0 1 0,-1 0 0,1 1 0,0 0 0,0 0 0,0 0 0,0 0 0,0 1 0,1 0 0,-9 6 0,11-7 0,1 1 0,-1 0 0,1 0 0,0 0 0,0 0 0,0 0 0,0 0 0,1 1 0,-1-1 0,1 0 0,0 1 0,0-1 0,0 1 0,1 0 0,-1-1 0,1 1 0,-1 0 0,1-1 0,1 1 0,-1 0 0,0-1 0,1 1 0,0-1 0,1 6 0,-1-5 0,0 1 0,1-1 0,-1 0 0,1 0 0,0 1 0,0-1 0,0 0 0,1-1 0,-1 1 0,1 0 0,0-1 0,0 1 0,0-1 0,1 0 0,-1 0 0,1 0 0,0-1 0,-1 1 0,6 1 0,-5-2 0,1 0 0,-1-1 0,0 0 0,1 0 0,-1 0 0,1 0 0,-1-1 0,1 0 0,-1 0 0,1 0 0,-1 0 0,1-1 0,-1 1 0,1-1 0,-1 0 0,0-1 0,1 1 0,-1-1 0,0 0 0,5-3 0,-5 2 0,0 0 0,-1-1 0,1 0 0,-1 1 0,0-1 0,0 0 0,0 0 0,-1-1 0,1 1 0,-1-1 0,0 1 0,0-1 0,0 0 0,-1 1 0,0-1 0,0 0 0,1-9 0,1-10 0,-3 22 0,1 5 0,-3 40 0,0-9 0,2 91-1365,0-111-5461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24575,'3'0'0,"3"0"0,4 0 0,2 3 0,3 1 0,1-1 0,1 0 0,0-1 0,0-1 0,3 0 0,3 2 0,1 1 0,1-1 0,-3 0-8191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24575,'3'0'0,"0"-3"0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24575,'-3'0'0,"0"3"0,-3 1 0,2-1 0</inkml:trace>
  <inkml:trace contextRef="#ctx0" brushRef="#br0" timeOffset="1">213 17 24575,'2'0'0,"5"0"0,3 0 0,3 0 0,2 0 0,1 0 0,3 0 0,2 0 0,-1 0 0,0 0 0,-4 0-8191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 24575,'-16'-1'0,"0"1"0,0 1 0,-1 1 0,1 0 0,0 1 0,1 0 0,-1 2 0,0 0 0,1 0 0,0 2 0,0 0 0,1 0 0,0 2 0,0-1 0,1 2 0,0 0 0,1 0 0,0 1 0,-14 17 0,15-14 0,1 1 0,1 0 0,0 0 0,1 1 0,1 0 0,0 1 0,1-1 0,1 1 0,0 0 0,2 1 0,-3 22 0,2 21 0,6 121 0,3-58 0,-5-110-170,0-1-1,2 1 0,-1 0 1,2 0-1,0-1 0,0 0 1,10 23-1,0-7-6655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1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24575,'111'57'0,"143"98"0,-235-143 20,-1 2 0,-1 0 0,0 0 0,-1 2 0,20 24 0,-32-34-91,1 0 1,-2 0-1,1 0 0,-1 1 0,0-1 1,0 1-1,0 0 0,-1 0 1,0 0-1,-1 0 0,0 0 0,0 1 1,0-1-1,-1 0 0,0 1 1,0-1-1,-1 0 0,0 0 0,0 1 1,-4 8-1,1-3-6755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3:2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24575,'0'-3'0,"2"-1"0,5 1 0,8 0 0,8 1 0,8 1 0,4 0 0,-3 1-8191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4:4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24575,'6083'0'-5382,"-4757"-61"4598,-801 37 441,263 25 5825,-326 2-4455,603-3-1027,-1029-1 0,-1-2 0,1-1 0,-1-2 0,58-16 0,-58 15-7,-1 1-1,2 2 1,-1 2-1,0 1 0,46 5 1,10-1-1313,-78-3-5506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4:4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24575,'150'16'0,"772"-12"-504,-491-7 344,-84 3-1095,-263 0-5017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4:5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24575,'0'4'0,"0"0"0,0-1 0,0 1 0,1 0 0,0 0 0,0 0 0,0-1 0,0 1 0,0 0 0,1-1 0,0 1 0,0-1 0,0 0 0,0 1 0,0-1 0,1 0 0,-1 0 0,1 0 0,0-1 0,0 1 0,0-1 0,0 1 0,0-1 0,0 0 0,6 2 0,7 2 0,0 0 0,0-1 0,1-1 0,29 4 0,-13-3 0,539 67-222,8-41-110,-328-21 281,993 22 246,2-33 126,-450-2-232,-784 3-89,97 1 0,1-5 0,139-22 0,129-71-1365,-331 82-5461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5:0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24575,'12'1'0,"-1"1"0,1 0 0,-1 0 0,1 1 0,11 6 0,30 6 0,28-4 0,147 0 0,-85-7 0,730 4 0,-507-11 0,-291 5 0,80-4 0,-130-4-1365,-15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33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24575,'490'0'-1365,"-476"0"-5461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18.3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398 20 24575,'-241'-17'0,"212"16"0,17 0 0,1 1 0,-1 0 0,1 0 0,-17 4 0,26-4 0,0 1 0,-1-1 0,1 1 0,0 0 0,-1 0 0,1 0 0,0 0 0,0 0 0,0 1 0,0-1 0,0 1 0,0-1 0,0 1 0,1 0 0,-1 0 0,0 0 0,1 0 0,-1 0 0,1 0 0,0 0 0,0 0 0,0 0 0,0 0 0,0 1 0,0 3 0,-3 16 0,2-1 0,0 1 0,1 0 0,2 0 0,0-1 0,7 37 0,-6-50 0,1 0 0,0 0 0,0-1 0,1 1 0,0-1 0,0 1 0,1-1 0,0-1 0,0 1 0,0-1 0,1 0 0,0 0 0,0 0 0,1-1 0,-1 0 0,1 0 0,0-1 0,1 0 0,-1 0 0,1-1 0,11 4 0,-1-1 0,0-1 0,0 0 0,1-2 0,-1 0 0,1-1 0,-1-1 0,1 0 0,29-4 0,-44 2 0,0 0 0,0 0 0,0 0 0,0 0 0,-1-1 0,1 0 0,0 1 0,-1-2 0,1 1 0,-1 0 0,0-1 0,0 1 0,1-1 0,-2 0 0,1 0 0,0 0 0,-1 0 0,1-1 0,-1 1 0,0-1 0,0 1 0,0-1 0,-1 0 0,0 0 0,1 0 0,0-4 0,3-13 0,-1-1 0,-1 1 0,1-39 0,-3 36 0,-1 13 0,0 0 0,0 1 0,-1-1 0,-1 0 0,1 1 0,-5-11 0,5 16 0,0 0 0,-1 1 0,0-1 0,0 1 0,0 0 0,-1 0 0,1 0 0,-1 0 0,0 0 0,0 0 0,-1 1 0,1-1 0,-1 1 0,1 0 0,-8-4 0,11 6 0,-1 1 0,1 0 0,-1 0 0,1-1 0,-1 1 0,1 0 0,-1 0 0,1 0 0,-1-1 0,1 1 0,-1 0 0,1 0 0,-1 0 0,1 0 0,-1 0 0,1 0 0,-1 0 0,1 0 0,-1 0 0,1 0 0,-1 0 0,1 1 0,-1-1 0,1 0 0,-1 0 0,1 0 0,-1 1 0,1-1 0,-1 0 0,1 1 0,-1-1 0,0 1 0,-5 19 0,8 22 0,4-13 0,3 0 0,0-1 0,25 51 0,-18-44 0,18 56 0,-29-68 0,-3-15 0,-1 0 0,2 1 0,-1-1 0,1 0 0,5 10 0,-7-17 0,0 1 0,0-1 0,0 0 0,0 1 0,0-1 0,0 0 0,0 0 0,0 0 0,0 0 0,0 0 0,1 0 0,-1-1 0,0 1 0,1 0 0,-1 0 0,1-1 0,-1 1 0,1-1 0,-1 0 0,1 1 0,-1-1 0,1 0 0,-1 0 0,1 0 0,-1 0 0,1 0 0,-1 0 0,1 0 0,0-1 0,-1 1 0,1 0 0,-1-1 0,0 1 0,3-2 0,11-5-1365,-1 0-5461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5:2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24575,'1'4'0,"0"1"0,0-1 0,0 0 0,0 1 0,1-1 0,0 0 0,0 0 0,0 0 0,0 0 0,1 0 0,-1-1 0,1 1 0,0-1 0,0 1 0,0-1 0,1 0 0,-1 0 0,1-1 0,0 1 0,-1-1 0,1 1 0,0-1 0,0-1 0,8 4 0,13 4 0,0 0 0,50 9 0,-70-17 0,371 46 0,-209-31 0,2191 303-5234,-1786-234 4653,933 213 3017,-1485-293-2355,0 0 227,-1 0-1,1 1 1,-1 1 0,0 1 0,31 17 0,-41-18-7048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5:2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11 313 24575,'-1'0'0,"1"0"0,0 0 0,-1-1 0,1 1 0,0 0 0,-1 0 0,1 0 0,0 1 0,-1-1 0,1 0 0,0 0 0,-1 0 0,1 0 0,-1 0 0,1 0 0,0 0 0,0 1 0,-1-1 0,1 0 0,0 0 0,-1 0 0,1 1 0,0-1 0,0 0 0,-1 0 0,1 1 0,0-1 0,0 0 0,0 0 0,-1 1 0,1-1 0,0 0 0,0 1 0,0-1 0,0 0 0,0 1 0,0-1 0,0 0 0,-1 1 0,1-1 0,0 1 0,0-1 0,0 0 0,0 1 0,1-1 0,-1 0 0,0 1 0,0-1 0,0 0 0,0 1 0,0-1 0,0 0 0,0 1 0,1-1 0,-1 0 0,0 1 0,16 16 0,4-11 0,1-1 0,-1-1 0,1-1 0,0 0 0,0-2 0,-1 0 0,33-4 0,5 2 0,1565-53-3085,-1020 10 2617,451-38-1511,-10-53 767,-912 111 986,-27 2-995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27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24575,'460'0'-1365,"-446"0"-5461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3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6 24575,'-68'-2'0,"44"0"0,1 0 0,-1 2 0,1 1 0,0 1 0,-1 1 0,-23 7 0,44-10 0,0 1 0,0 0 0,1 0 0,-1 0 0,1 0 0,-1 0 0,1 0 0,-1 1 0,1-1 0,0 1 0,0 0 0,0 0 0,0 0 0,0 0 0,0 0 0,0 0 0,0 0 0,1 0 0,0 1 0,-1-1 0,1 1 0,0-1 0,0 1 0,0 0 0,0-1 0,1 1 0,-1 0 0,0 3 0,2-2 0,-1 1 0,1-1 0,0 0 0,1 0 0,-1 1 0,1-1 0,-1 0 0,1-1 0,1 1 0,-1 0 0,0 0 0,1-1 0,0 0 0,-1 1 0,1-1 0,1 0 0,5 4 0,-2-2 0,1 0 0,-1-1 0,1 1 0,0-2 0,0 1 0,0-1 0,0-1 0,1 1 0,13 1 0,87 5 0,-39-5 0,-25 0 0,-22-2 0,1 0 0,-1 2 0,0 0 0,24 9 0,-46-13 0,1 0 0,-1 1 0,0 0 0,1-1 0,-1 1 0,0 0 0,0 0 0,0 0 0,1 0 0,-1 0 0,0 0 0,0 0 0,0 0 0,0 0 0,-1 0 0,1 0 0,0 1 0,0-1 0,-1 0 0,1 1 0,-1-1 0,1 3 0,0-1 0,-1 0 0,0 0 0,0 0 0,0 0 0,-1 0 0,1 1 0,-1-1 0,0 0 0,1 0 0,-3 4 0,-4 8 0,-1 0 0,0-1 0,-14 19 0,13-21 0,-2 6 0,-253 346 0,261-361 0,-84 93 0,74-83 0,-1 0 0,-1-1 0,0-1 0,-28 17 0,41-27 0,1-1 0,-1 1 0,1-1 0,-1 1 0,1-1 0,-1 1 0,1-1 0,-1 0 0,1 0 0,-1 0 0,0 0 0,1 0 0,-1 0 0,1-1 0,-1 1 0,1 0 0,-1-1 0,1 1 0,-1-1 0,1 0 0,-1 1 0,1-1 0,0 0 0,-1 0 0,1 0 0,0 0 0,0 0 0,-1 0 0,1 0 0,0 0 0,0-1 0,0 1 0,1 0 0,-1-1 0,0 1 0,0 0 0,1-1 0,-1 1 0,0-3 0,-4-8 0,0-1 0,1 0 0,-4-22 0,4 20 0,-7-29 0,1-2 0,2 0 0,3 0 0,1 0 0,3 0 0,5-59 0,-3 98 0,1-1 0,0 1 0,1-1 0,-1 1 0,1 0 0,1 0 0,0 0 0,-1 1 0,2-1 0,-1 1 0,1 0 0,0 0 0,1 0 0,-1 1 0,1 0 0,0 0 0,0 0 0,1 1 0,7-4 0,16-8 0,0 1 0,2 1 0,33-9 0,-34 12 0,232-67-1365,-207 66-5461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3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24575,'-2'8'0,"0"-1"0,0 1 0,0 0 0,-1-1 0,-1 1 0,1-1 0,-8 11 0,1 0 0,-49 81 0,59-99 0,0 1 0,-1-1 0,1 1 0,0-1 0,-1 1 0,1-1 0,0 1 0,0-1 0,0 1 0,-1-1 0,1 1 0,0-1 0,0 1 0,0 0 0,0-1 0,0 1 0,0-1 0,0 1 0,0 0 0,0-1 0,0 1 0,0-1 0,1 1 0,-1-1 0,0 1 0,0-1 0,0 1 0,1 0 0,-1-1 0,0 0 0,1 1 0,-1 0 0,22 7 0,38-9 0,-50 1 0,0-1 16,0-1-1,-1 0 1,1 0 0,-1-1-1,1 0 1,-1-1-1,11-5 1,-11 4-229,1 1 0,-1 0 0,0 1 0,1 0 1,0 1-1,16-3 0,-13 4-6613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3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24575,'0'3'0,"0"3"0,0 7 0,0 3 0,0 3 0,0 2 0,0 2 0,-2-2 0,-2 0 0,1-2 0,0-1 0,1-1 0,0 0 0,2-1 0,-3-3 0,-1 0 0,1-4-8191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34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6 24575,'-47'-2'0,"34"0"0,0 1 0,-1 0 0,1 2 0,0-1 0,0 2 0,-1 0 0,-21 5 0,33-5 0,0 0 0,0 0 0,0 0 0,0 0 0,0 0 0,0 0 0,0 0 0,1 1 0,-1-1 0,1 1 0,0-1 0,0 1 0,0-1 0,0 1 0,0 0 0,0 0 0,1-1 0,-1 1 0,1 0 0,0 0 0,0 0 0,0-1 0,1 6 0,-1-3 0,0 0 0,0-1 0,1 1 0,-1 0 0,1 0 0,0-1 0,1 1 0,-1-1 0,1 1 0,0-1 0,0 1 0,1-1 0,3 6 0,1-5 0,0 0 0,0 0 0,0 0 0,1-1 0,-1 0 0,1-1 0,0 0 0,0 0 0,0 0 0,0-1 0,12 1 0,17 2 0,47 0 0,-47-3 0,-23-1 0,21 0 0,0 2 0,43 9 0,-75-11 0,-1 0 0,1 0 0,0 0 0,-1 0 0,1 0 0,-1 0 0,1 0 0,-1 1 0,0 0 0,1-1 0,-1 1 0,0 0 0,0 0 0,0 0 0,-1 0 0,1 0 0,0 1 0,-1-1 0,1 0 0,1 5 0,-2-2 0,1 0 0,-1 0 0,0 0 0,0 0 0,-1 1 0,0-1 0,0 0 0,0 0 0,0 1 0,-2 6 0,-2 4 0,0 0 0,-1-1 0,0 1 0,-2-1 0,1 0 0,-12 16 0,-32 42 0,-83 91 0,70-89 0,53-64 0,1 0 0,-2 0 0,0-1 0,0 0 0,-1-1 0,0 0 0,0-1 0,-1 0 0,0-1 0,0-1 0,-1 0 0,0-1 0,0 0 0,0-1 0,-1-1 0,-19 3 0,-18 0 0,21-2 0,0-1 0,0-2 0,-33-2 0,62 0 0,0 1 0,0-1 0,0 0 0,0 1 0,1-1 0,-1 0 0,0 0 0,1 0 0,-1-1 0,1 1 0,-1 0 0,1-1 0,-1 1 0,1-1 0,0 1 0,0-1 0,0 1 0,0-1 0,0 0 0,0 0 0,0 1 0,1-1 0,-1 0 0,1 0 0,-1 0 0,1 0 0,0 0 0,-1 0 0,1 0 0,0-2 0,-1-13 0,1 0 0,3-28 0,-1 21 0,-1 14 0,0 0 0,2 1 0,-1-1 0,1 1 0,0-1 0,1 1 0,0 0 0,0 1 0,1-1 0,0 1 0,1 0 0,0 0 0,0 0 0,1 1 0,0 0 0,13-11 0,12-8 0,1 2 0,57-32 0,329-181-1365,-398 226-5461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3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24575,'22'0'0,"-7"-1"0,0 0 0,0 2 0,-1 0 0,1 0 0,15 5 0,-28-6 0,0 0 0,0 1 0,0 0 0,0-1 0,0 1 0,0 0 0,0 0 0,-1 0 0,1 0 0,0 1 0,0-1 0,-1 0 0,1 1 0,-1-1 0,1 1 0,-1 0 0,0-1 0,0 1 0,0 0 0,1 0 0,-2 0 0,1 0 0,0 0 0,0 0 0,-1 0 0,1 0 0,-1 0 0,1 0 0,-1 0 0,0 0 0,0 0 0,0 0 0,0 0 0,0 1 0,-1-1 0,1 0 0,0 0 0,-1 0 0,0 0 0,1 0 0,-1 0 0,-2 2 0,1 2 0,-1 0 0,0 0 0,-1 0 0,1-1 0,-1 1 0,0-1 0,-1 0 0,1 0 0,-1-1 0,0 1 0,0-1 0,0 0 0,-1-1 0,1 1 0,-1-1 0,0 0 0,-8 3 0,14-3 0,-1 0 0,1 0 0,0 0 0,0 0 0,0 0 0,0 0 0,1 0 0,-1 0 0,1 0 0,1 3 0,1 16 0,-4-18-44,1-1 0,-1 0 0,0 0 0,0 0 0,0 1 0,0-1 0,-1 0 0,1 0 0,-1 0 0,0-1 0,0 1 0,0 0 0,0-1 0,0 1 0,-1-1 0,1 0 0,-1 0 0,1 1-1,-1-2 1,0 1 0,0 0 0,0-1 0,0 1 0,0-1 0,0 0 0,0 0 0,-1 0 0,1 0 0,0-1 0,-5 1 0,-2-3-6782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5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5577 416 24575,'2'0'0,"-1"0"0,1 1 0,-1-1 0,1 1 0,-1 0 0,1-1 0,-1 1 0,1 0 0,-1 0 0,0 0 0,1 0 0,-1 0 0,0 0 0,0 0 0,0 1 0,0-1 0,0 0 0,0 1 0,0-1 0,0 0 0,-1 1 0,1-1 0,0 1 0,-1-1 0,1 1 0,-1 0 0,0-1 0,1 1 0,-1-1 0,0 3 0,4 56 0,-5-54 0,3 23 0,-1 36 0,-1-61 0,0-1 0,-1 1 0,1 0 0,-1-1 0,0 1 0,0 0 0,0-1 0,0 1 0,-1-1 0,1 0 0,-1 1 0,-4 5 0,3-7 0,1 0 0,-1-1 0,0 1 0,1-1 0,-1 1 0,0-1 0,0 0 0,0 0 0,0 0 0,0 0 0,0-1 0,0 1 0,0-1 0,-5 0 0,-53-1 0,33-1 0,-320 9 0,71 1 0,-2238-7 0,1229-2 0,1239 3 0,-80 15 0,22-2 0,7-3 0,16-1 0,0-4 0,-162-6 0,241-1 0,1-1 0,-1 1 0,1-1 0,-1 0 0,1 0 0,-1 0 0,1 0 0,-1 0 0,1 0 0,0-1 0,0 1 0,0-1 0,0 0 0,0 1 0,0-1 0,0 0 0,0 0 0,1 0 0,-1 0 0,1-1 0,-1 1 0,1 0 0,0-1 0,0 1 0,0 0 0,0-1 0,0-4 0,-2-8 0,0-1 0,2 1 0,-1-30 0,-1-14 0,-21-32 0,-47-120 0,17 60 0,24 56-1365,26 85-5461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6:5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2 209 24575,'-1'-8'0,"1"1"0,0-1 0,0 1 0,1-1 0,0 1 0,0 0 0,1-1 0,0 1 0,0 0 0,0 0 0,1 0 0,0 0 0,1 1 0,0-1 0,0 1 0,0 0 0,1 0 0,-1 0 0,1 1 0,1-1 0,-1 1 0,1 0 0,0 1 0,7-5 0,-6 4 0,0 0 0,0 0 0,1 1 0,0 0 0,0 0 0,0 1 0,0 0 0,1 1 0,-1 0 0,1 0 0,-1 0 0,1 1 0,13 0 0,-11 2 0,-1 1 0,1 0 0,-1 1 0,0 0 0,0 0 0,0 1 0,-1 1 0,1-1 0,-1 1 0,16 13 0,136 105 0,-86-64 0,-70-55 0,0 0-1,-1 0 1,0 1 0,0 0-1,0 0 1,0 0 0,-1 0-1,0 0 1,0 1-1,0 0 1,-1-1 0,0 1-1,0 0 1,0 0-1,-1 0 1,1 7 0,0 10 16,-1 0 1,-1 0-1,-3 26 0,1-27-490,1 0-1,4 43 0,0-45-6351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19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24575,'0'-1'0,"1"0"0,-1 0 0,1 0 0,-1 1 0,1-1 0,0 0 0,-1 0 0,1 1 0,0-1 0,-1 0 0,1 0 0,0 1 0,0-1 0,0 1 0,0-1 0,0 1 0,0-1 0,0 1 0,0 0 0,0-1 0,0 1 0,0 0 0,0 0 0,0 0 0,0 0 0,0 0 0,1 0 0,35-2 0,-33 2 0,7-1 0,3 0 0,-1 1 0,1 0 0,-1 1 0,0 1 0,23 5 0,-34-7 0,0 1 0,0 0 0,0 0 0,0 0 0,0 0 0,-1 0 0,1 0 0,0 0 0,0 1 0,-1-1 0,1 1 0,-1-1 0,1 1 0,-1 0 0,0-1 0,0 1 0,2 3 0,-2-3 0,-1 1 0,1 0 0,-1 0 0,1 0 0,-1 0 0,0 0 0,0 0 0,0 0 0,-1 0 0,1-1 0,-1 1 0,1 0 0,-1 0 0,0 0 0,0-1 0,-3 5 0,2-3 0,0-1 0,-1 0 0,0 0 0,0 0 0,0 0 0,0-1 0,0 1 0,0-1 0,-1 0 0,1 0 0,-1 0 0,1 0 0,-1 0 0,0-1 0,0 0 0,0 0 0,-5 1 0,-35 16 0,42-17 0,0 0 0,0 1 0,1-1 0,-1 0 0,0 1 0,1 0 0,-1-1 0,1 1 0,0 0 0,-1 0 0,1-1 0,0 1 0,0 0 0,0 0 0,1 0 0,-1 0 0,-1 5 0,2-6 0,0 1 0,0 0 0,0-1 0,0 1 0,1 0 0,-1-1 0,0 1 0,1 0 0,-1-1 0,1 1 0,0-1 0,-1 1 0,1-1 0,0 1 0,0-1 0,0 1 0,0-1 0,0 0 0,0 0 0,0 0 0,1 1 0,-1-1 0,0 0 0,1 0 0,-1-1 0,1 1 0,-1 0 0,1 0 0,-1-1 0,1 1 0,-1-1 0,3 1 0,61 13 0,-52-12 0,16 2-682,56 0-1,-72-4-6143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7:0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24575,'120'-5'0,"129"-23"0,-80 6 0,975-78-832,-721 67 807,201 7-1198,-526 26-4888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7:0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24575,'0'2'0,"0"0"0,1 1 0,0-1 0,0 0 0,-1 0 0,1 0 0,0 0 0,1 0 0,-1 0 0,0 0 0,0-1 0,1 1 0,-1 0 0,1-1 0,0 1 0,0-1 0,-1 1 0,1-1 0,0 0 0,0 0 0,0 0 0,0 0 0,0 0 0,4 1 0,55 14 0,57-3 0,178-4 0,-210-8 0,507-6-1365,-493 1-5461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7:0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24575,'0'3'0,"0"0"0,0 0 0,0 0 0,0 0 0,1 0 0,-1 0 0,1-1 0,-1 1 0,1 0 0,0 0 0,0 0 0,1-1 0,-1 1 0,0-1 0,1 1 0,0-1 0,-1 1 0,3 1 0,0-1 0,0-1 0,1 1 0,-1-1 0,0 0 0,1 0 0,-1-1 0,1 1 0,-1-1 0,1 0 0,9 0 0,85 9 0,187-8 0,-149-5 0,1029 2-2239,-1012 1-3713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8:5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24575,'36'12'0,"-4"0"0,336 19 0,-318-28 0,1079 7-1589,-689-13 1097,4856 2-63,-2716 2 2888,-2540-1-2272,1-1-1,-1-2 1,-1-2 0,69-16-1,-57 0-60,-39 15 0,0 1 0,0 0 0,21-4 0,-4 4 0,1 3 0,0 0 0,37 3 0,-46 1 0,1-1 0,0-2 0,0 0 0,-1-1 0,1-1 0,-1-1 0,36-12 0,42-17 0,2 4 0,199-30 0,-224 46 0,255-20 0,-224 26 0,-70 3-682,52-12-1,-72 12-6143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8:5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24575,'0'2'0,"1"0"0,-1 1 0,1-1 0,0 0 0,0 0 0,0 0 0,0 1 0,0-1 0,0 0 0,0-1 0,1 1 0,-1 0 0,1 0 0,-1 0 0,1-1 0,0 1 0,0-1 0,-1 1 0,1-1 0,0 0 0,0 0 0,1 0 0,-1 0 0,0 0 0,3 0 0,5 3 0,1 0 0,-1-2 0,23 4 0,203 12 0,278-14 0,-481-5 0,525-34 0,-147 4 0,-93 1-1365,-297 28-5461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9:0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24575,'38'-2'0,"-1"-2"0,42-10 0,0 1 0,417-23 0,4 37 0,-231 1 0,1133-2 0,-1394 0-65,0-1 0,0 0 0,0-1 0,0 0 0,0 0-1,0-1 1,12-5 0,-9 3-779,0 1-5982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9:4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24575,'4'2'0,"1"0"0,0 0 0,-1 0 0,1 0 0,0-1 0,0 0 0,0 0 0,0 0 0,1 0 0,-1-1 0,0 0 0,8-1 0,7 2 0,1031 18-1420,-735-20-693,1951 25-1889,1888 3 222,-2748-31 8624,-718 4 1282,-119 0-5781,-519-3-345,-1-3 0,0-2 0,-1-3 0,55-18 0,9-1 0,61-8-1365,-158 35-5461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9:5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24575,'2650'0'0,"-2420"-17"0,-163 17 0,61 2 0,133-16 0,-186 0-1365,-64 11-5461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9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24575,'3331'0'0,"-3303"0"-170,1-2-1,-1-1 0,0-1 1,0-2-1,-1 0 0,0-2 1,41-17-1,-58 20-6655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09:5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24575,'740'26'0,"-260"16"-245,188 19-158,331-10 511,-969-51 65,158-7-1171,-157 3-5828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0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153 119 24575,'-1'-7'0,"0"1"0,0-1 0,0 1 0,-1 0 0,0-1 0,0 1 0,-1 0 0,1 0 0,-1 0 0,-1 1 0,1-1 0,-1 1 0,-6-7 0,8 9 0,1 1 0,-1 0 0,0 0 0,0 0 0,0 0 0,0 1 0,-1-1 0,1 0 0,0 1 0,-1 0 0,1 0 0,-1-1 0,1 1 0,-1 1 0,0-1 0,1 0 0,-1 1 0,0-1 0,0 1 0,1 0 0,-1 0 0,0 0 0,0 0 0,1 0 0,-1 1 0,0-1 0,1 1 0,-1 0 0,0-1 0,1 1 0,-1 1 0,1-1 0,-5 3 0,4-2 0,1 0 0,0 1 0,0-1 0,0 1 0,0-1 0,1 1 0,-1 0 0,0 0 0,1 0 0,0-1 0,0 1 0,0 1 0,0-1 0,0 0 0,1 0 0,-1 0 0,1 6 0,2 64 0,0-46 0,-1-23 0,-1 0 0,1 0 0,1 0 0,-1-1 0,0 1 0,1 0 0,0-1 0,0 1 0,0-1 0,0 1 0,0-1 0,1 0 0,0 0 0,-1 0 0,1 0 0,0-1 0,0 1 0,1-1 0,-1 0 0,0 0 0,1 0 0,-1 0 0,1-1 0,0 1 0,4 0 0,-5 0 0,0-1 0,0 0 0,0 0 0,0-1 0,1 1 0,-1-1 0,0 1 0,0-1 0,0 0 0,1 0 0,-1-1 0,0 1 0,0 0 0,0-1 0,0 0 0,0 0 0,1 0 0,-2 0 0,1-1 0,0 1 0,0-1 0,0 1 0,-1-1 0,1 0 0,-1 0 0,1 0 0,-1-1 0,0 1 0,0 0 0,0-1 0,3-4 0,2-10 0,-1-1 0,0 0 0,-1 0 0,-2-1 0,1 1 0,-2-1 0,0-26 0,-3 93 0,2 174 0,-1-217 14,1 0-1,0-1 0,0 1 0,0 0 1,1-1-1,0 1 0,0-1 1,4 7-1,-6-10-54,1 0-1,-1 1 1,1-1 0,0 0 0,0 0-1,-1 0 1,1 0 0,0-1 0,0 1-1,0 0 1,0 0 0,0 0 0,0-1-1,0 1 1,1-1 0,-1 1 0,0-1-1,0 1 1,0-1 0,1 0 0,-1 1-1,0-1 1,0 0 0,1 0 0,-1 0-1,0 0 1,0 0 0,1 0 0,-1 0-1,0 0 1,0-1 0,1 1 0,-1 0-1,0-1 1,2 0 0,8-6-6785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0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24575,'831'-34'0,"43"-35"0,-365 38-1365,-437 25-5461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08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24575,'11'1'0,"0"0"0,-1 1 0,1 0 0,13 5 0,27 5 0,75-3 0,163-8 0,-125-4 0,-2 0 0,213 9 0,-202 15 0,-77-8 0,100 0 0,-174-13-73,63 2-358,0-4 1,147-23-1,-211 20-6395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0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120 149 24575,'2'-5'0,"1"0"0,-1 0 0,1 0 0,0 1 0,0-1 0,0 1 0,0 0 0,8-7 0,1-3 0,-10 12 0,-1 0 0,1-1 0,0 1 0,-1 0 0,1-1 0,-1 0 0,0 1 0,1-1 0,-1 0 0,-1 1 0,1-1 0,0 0 0,-1 0 0,1 0 0,-1 0 0,0 0 0,0 0 0,0 0 0,0 1 0,-1-4 0,-1 4 0,1 0 0,0 0 0,0 0 0,-1 0 0,1 1 0,-1-1 0,0 0 0,1 1 0,-1 0 0,0-1 0,0 1 0,0 0 0,0 0 0,0 0 0,0 0 0,0 0 0,-1 0 0,1 1 0,0-1 0,0 1 0,0-1 0,-1 1 0,1 0 0,0 0 0,-4 0 0,1 0 0,-1 1 0,0-1 0,1 1 0,-1-1 0,1 2 0,-1-1 0,1 0 0,0 1 0,-1 0 0,1 1 0,0-1 0,0 1 0,1 0 0,-1 0 0,0 0 0,1 1 0,0 0 0,0-1 0,-6 9 0,7-9 0,0 1 0,1 0 0,0 0 0,0-1 0,0 1 0,0 1 0,1-1 0,-1 0 0,1 0 0,0 0 0,0 1 0,1-1 0,-1 0 0,1 1 0,0-1 0,0 1 0,1-1 0,-1 0 0,1 1 0,0-1 0,0 0 0,0 0 0,1 1 0,0-1 0,-1 0 0,4 4 0,-3-5 0,0 0 0,1-1 0,-1 1 0,1 0 0,0-1 0,0 0 0,0 1 0,0-1 0,0 0 0,0-1 0,0 1 0,1 0 0,-1-1 0,6 2 0,60 11 0,-29-7 0,-36-5 0,0-1 0,0 0 0,0 0 0,0-1 0,0 1 0,1-1 0,-1 0 0,0 0 0,0 0 0,0 0 0,0-1 0,5-1 0,-7 1 0,0 0 0,-1-1 0,1 1 0,0-1 0,-1 1 0,0-1 0,1 0 0,-1 1 0,0-1 0,0 0 0,0 0 0,0 0 0,0 0 0,0 0 0,0 0 0,-1 0 0,1 0 0,-1 0 0,1-1 0,-1 1 0,0 0 0,0 0 0,0 0 0,-1-4 0,2-27-66,-1 13-367,1 0 0,5-31 0,-3 37-6393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53 24575,'-8'-1'0,"1"0"0,-1 0 0,1-1 0,0 0 0,0-1 0,0 1 0,0-1 0,-10-7 0,10 6 0,-1 0 0,0 1 0,0 0 0,0 0 0,0 1 0,0-1 0,-10 0 0,3 2 0,7 0 0,-1 0 0,0 1 0,0 0 0,0 1 0,-9 1 0,16-1 0,0-1 0,0 1 0,0 0 0,0-1 0,0 1 0,1 0 0,-1 0 0,0 0 0,0 1 0,1-1 0,-1 0 0,0 1 0,1-1 0,0 1 0,-1-1 0,1 1 0,0 0 0,0-1 0,-1 1 0,2 0 0,-1 0 0,0 0 0,0 0 0,0 0 0,1 0 0,-1 2 0,-5 27 0,1-1 0,2 1 0,1 0 0,4 54 0,-2-84 0,0 1 0,0-1 0,1 0 0,-1 1 0,0-1 0,1 1 0,-1-1 0,1 1 0,0-1 0,0 0 0,-1 0 0,1 1 0,0-1 0,0 0 0,0 0 0,0 0 0,0 0 0,1 0 0,-1 0 0,0 0 0,0 0 0,1-1 0,2 2 0,0 0 0,0-1 0,0 0 0,0 0 0,1-1 0,-1 1 0,0-1 0,0 0 0,7-1 0,5 0 0,-1-2 0,0 0 0,27-10 0,-24 6 0,0-1 0,0-1 0,-1 0 0,0-2 0,22-18 0,-29 22 0,-1-1 0,0-1 0,0 0 0,-1 0 0,0-1 0,-1 0 0,0 0 0,-1-1 0,10-21 0,-12 19-1365,-2 2-5461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5 153 24575,'3'-1'0,"0"1"0,-1-1 0,1 0 0,0 0 0,0 0 0,-1 0 0,1-1 0,0 1 0,-1-1 0,1 1 0,-1-1 0,0 0 0,1 0 0,-1 0 0,0 0 0,0 0 0,-1-1 0,1 1 0,0-1 0,-1 1 0,1-1 0,-1 0 0,0 1 0,0-1 0,0 0 0,1-4 0,0 1 0,0 0 0,0-1 0,-1 0 0,0 1 0,0-1 0,-1 0 0,1 0 0,-2 1 0,1-1 0,-2-11 0,2 17 0,0 1 0,0-1 0,0 1 0,0-1 0,0 1 0,-1-1 0,1 1 0,0-1 0,0 1 0,0-1 0,0 1 0,0 0 0,-1-1 0,1 1 0,0-1 0,0 1 0,-1-1 0,1 1 0,0 0 0,-1-1 0,1 1 0,-1 0 0,1-1 0,0 1 0,-1 0 0,1-1 0,-1 1 0,1 0 0,-1 0 0,1-1 0,-1 1 0,1 0 0,-1 0 0,1 0 0,-1 0 0,1 0 0,-1 0 0,-13 17 0,-4 31 0,18-47 0,-8 30 0,2 1 0,1 0 0,2 1 0,1-1 0,1 1 0,6 45 0,-5-74 0,1 0 0,-1 1 0,1-1 0,0 0 0,0 0 0,0 0 0,1 1 0,0-1 0,0-1 0,0 1 0,0 0 0,0 0 0,1-1 0,-1 1 0,1-1 0,0 0 0,0 0 0,0 0 0,1 0 0,-1-1 0,1 1 0,0-1 0,-1 0 0,1 0 0,0 0 0,0-1 0,0 1 0,0-1 0,1 0 0,-1 0 0,0 0 0,0-1 0,6 1 0,-3-1 0,0 0 0,0 0 0,0-1 0,0 0 0,0 0 0,0-1 0,0 0 0,-1 0 0,1 0 0,-1-1 0,0 0 0,1 0 0,-1-1 0,0 1 0,-1-1 0,1-1 0,-1 1 0,0-1 0,0 0 0,6-7 0,-3-1 17,0-1 0,-1 0 1,0 0-1,-1 0 0,0 0 0,6-31 0,-5 5-760,4-58 1,-9 75-6084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171 169 24575,'2'-40'0,"0"28"0,-2 0 0,1 1 0,-1-1 0,-1 0 0,0 0 0,-5-20 0,5 30 0,-1 0 0,1 0 0,0 0 0,-1 1 0,1-1 0,-1 1 0,1-1 0,-1 1 0,0 0 0,0-1 0,0 1 0,0 0 0,0 0 0,0 0 0,0 1 0,0-1 0,0 0 0,0 1 0,0 0 0,0-1 0,-1 1 0,1 0 0,0 0 0,0 0 0,0 0 0,0 0 0,-1 1 0,-2 0 0,-1 0 0,-1 0 0,1 0 0,-1 1 0,1 0 0,0 0 0,-1 1 0,1-1 0,-7 5 0,9-3 0,1-1 0,-1 1 0,0 0 0,1 0 0,0 0 0,0 0 0,0 1 0,1-1 0,-1 1 0,1 0 0,0-1 0,1 1 0,-1 0 0,1 0 0,0 0 0,0 1 0,0 5 0,-1 14 0,2-1 0,3 36 0,-1-18 0,-1-22 0,0-1 0,1 1 0,0-1 0,2 0 0,0 0 0,10 25 0,-13-40 0,1 0 0,-1-1 0,1 1 0,0-1 0,0 1 0,0-1 0,1 0 0,-1 0 0,1 0 0,-1 0 0,1 0 0,0-1 0,0 1 0,1-1 0,-1 0 0,0 1 0,1-2 0,-1 1 0,1 0 0,0-1 0,-1 0 0,1 1 0,0-2 0,0 1 0,0 0 0,0-1 0,0 0 0,-1 1 0,1-2 0,0 1 0,0 0 0,0-1 0,0 0 0,0 0 0,0 0 0,-1 0 0,1 0 0,6-4 0,-2 1 6,0 0 0,0-1 0,0 0 0,-1 0 0,1-1 0,-1 0 0,-1 0 0,1-1 0,-1 0 0,0 0 0,-1 0 0,0-1 0,0 0 0,0 0 0,-1 0 0,0 0 0,-1-1 0,0 0 0,4-16 0,-1-4-303,-1-1 0,-1 0 0,-1 0 0,-3-52 0,-1 65-6529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118 101 24575,'0'-6'0,"0"-1"0,-1 1 0,1-1 0,-1 1 0,0-1 0,-1 1 0,0 0 0,0 0 0,-4-10 0,5 14 0,-1 0 0,1 0 0,-1 0 0,0 0 0,1 0 0,-1 1 0,0-1 0,0 1 0,0-1 0,0 1 0,0-1 0,-1 1 0,1 0 0,0 0 0,-1 0 0,1 1 0,0-1 0,-1 0 0,1 1 0,-1 0 0,1-1 0,-1 1 0,1 0 0,-1 0 0,1 1 0,-1-1 0,1 0 0,-3 2 0,2-2 0,1 1 0,1 0 0,-1 0 0,0 0 0,0 0 0,0 0 0,0 0 0,1 1 0,-1-1 0,0 0 0,1 1 0,-1 0 0,1-1 0,0 1 0,0 0 0,-1 0 0,1-1 0,0 1 0,0 0 0,1 0 0,-1 0 0,0 0 0,1 0 0,-1 1 0,1-1 0,0 0 0,-1 3 0,-1 67 0,3-57 0,-1 52 0,4 72 0,-4-136 0,1 0 0,-1-1 0,1 1 0,0 0 0,0 0 0,0-1 0,1 1 0,-1 0 0,1-1 0,-1 0 0,1 1 0,0-1 0,0 0 0,0 0 0,0 0 0,0 0 0,0 0 0,1 0 0,-1 0 0,1-1 0,-1 0 0,1 1 0,-1-1 0,1 0 0,0 0 0,0 0 0,0-1 0,-1 1 0,1 0 0,5-1 0,11 2 0,0-2 0,-1 0 0,35-4 0,-26 1 0,-11 2 0,-1 0 0,1-2 0,-1 0 0,0 0 0,0-1 0,0-1 0,0-1 0,-1 0 0,27-16 0,-32 16 0,-1-1 0,0 0 0,0 0 0,-1 0 0,0-1 0,0 0 0,-1-1 0,0 0 0,0 0 0,-1 0 0,-1 0 0,1-1 0,-1 0 0,-1 0 0,4-17 0,-4 19-68,-1 0 0,0 0-1,-1-1 1,0 1 0,0 0 0,-1-1-1,0 1 1,-1 0 0,1-1 0,-2 1-1,1 0 1,-1 0 0,0 0 0,-1 0-1,0 0 1,0 0 0,-1 1 0,0-1-1,-5-6 1,2 4-6758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24575,'1'-9'0,"0"-1"0,1 0 0,0 1 0,0-1 0,1 1 0,0 0 0,1 0 0,0 0 0,0 1 0,12-17 0,7-8 0,37-40 0,-24 32 0,45-66 0,-81 106 0,0 1 0,0-1 0,0 1 0,1 0 0,-1-1 0,0 1 0,0 0 0,1-1 0,-1 1 0,0 0 0,1-1 0,-1 1 0,0 0 0,1-1 0,-1 1 0,0 0 0,1 0 0,-1 0 0,1-1 0,-1 1 0,0 0 0,1 0 0,-1 0 0,1 0 0,-1 0 0,1 0 0,-1 0 0,0 0 0,1 0 0,-1 0 0,1 0 0,-1 0 0,1 0 0,-1 0 0,1 0 0,-1 0 0,0 1 0,1-1 0,-1 0 0,0 0 0,1 0 0,-1 1 0,1-1 0,-1 0 0,0 0 0,1 1 0,-1-1 0,0 0 0,0 1 0,1-1 0,-1 0 0,0 1 0,0-1 0,1 1 0,-1-1 0,0 0 0,0 1 0,0-1 0,0 1 0,0-1 0,0 1 0,0-1 0,0 0 0,0 1 0,0-1 0,0 1 0,0-1 0,0 1 0,0 0 0,2 38 0,-2-35 0,-10 193 0,2-74 0,7-37-1365,2-72-5461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24575,'86'-4'0,"103"-17"0,-50 3 0,115 11-1365,-236 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1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14 24575,'0'-1'0,"0"0"0,0 1 0,1-1 0,-1 1 0,0-1 0,0 0 0,0 1 0,1-1 0,-1 1 0,0-1 0,0 1 0,1-1 0,-1 1 0,1-1 0,-1 1 0,0-1 0,1 1 0,-1 0 0,1-1 0,-1 1 0,1 0 0,-1-1 0,1 1 0,-1 0 0,1 0 0,-1-1 0,1 1 0,-1 0 0,1 0 0,0 0 0,-1 0 0,1 0 0,-1 0 0,1 0 0,0 0 0,-1 0 0,1 0 0,-1 0 0,1 0 0,0 0 0,-1 0 0,1 0 0,0 1 0,0-1 0,1 0 0,-1 1 0,1-1 0,-1 1 0,1-1 0,-1 1 0,1 0 0,-1-1 0,0 1 0,0 0 0,1 0 0,-1 0 0,0 0 0,0 0 0,0 0 0,2 3 0,-1-1 0,-1 0 0,0 0 0,1 1 0,-1-1 0,0 1 0,-1-1 0,1 1 0,-1-1 0,1 1 0,-1 0 0,0-1 0,0 1 0,-1-1 0,1 1 0,-1 0 0,0-1 0,0 1 0,0-1 0,0 0 0,-3 5 0,-1 0 0,-1 1 0,0-1 0,-1 0 0,0-1 0,-12 11 0,15-14 0,3-4 0,1 0 0,-1 0 0,1 1 0,0-1 0,-1 0 0,1 0 0,0 1 0,-1-1 0,1 0 0,0 1 0,-1-1 0,1 0 0,0 1 0,0-1 0,-1 0 0,1 1 0,0-1 0,0 1 0,0-1 0,0 0 0,-1 1 0,1-1 0,0 1 0,0-1 0,0 1 0,0-1 0,0 0 0,0 1 0,0-1 0,0 1 0,0-1 0,0 1 0,1-1 0,-1 0 0,0 1 0,0-1 0,0 1 0,0-1 0,1 0 0,-1 1 0,0-1 0,0 1 0,1-1 0,-1 0 0,0 1 0,1-1 0,-1 0 0,0 0 0,1 1 0,-1-1 0,0 0 0,1 0 0,-1 0 0,1 1 0,-1-1 0,0 0 0,1 0 0,-1 0 0,1 0 0,-1 0 0,1 0 0,-1 0 0,1 0 0,-1 0 0,1 0 0,43 5 0,-23-4 0,-20 0-3,0-1 0,1 0 0,-1 1 0,0-1 0,0 1 0,0-1 0,1 1 0,-1 0-1,0 0 1,0-1 0,0 1 0,0 0 0,0 0 0,0 0 0,0 0 0,-1 0 0,1 0 0,0 1-1,0-1 1,-1 0 0,1 0 0,-1 0 0,1 1 0,-1-1 0,1 2 0,-1-1 18,0 1 1,0-1-1,0 1 0,-1-1 1,1 1-1,-1 0 1,1-1-1,-1 1 0,0-1 1,0 0-1,0 1 1,-2 2-1,-1 1-180,0 1 0,0-1 0,-1 0 0,1-1 0,-1 1 0,-1-1 0,1 0 0,-8 6 0,2-6-6661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2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24575,'-3'0'0,"-1"3"0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2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24575,'-2'0'0,"-2"3"0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3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24575,'63'16'0,"169"-15"64,-120-2-1493,-98 1-5397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24575,'26'10'0,"2"-1"0,-1-2 0,1-1 0,0-1 0,0-1 0,43 0 0,-50-3 0,62 5 0,73 5 0,167-9 0,-287-6-109,1-3-1,-2 0 1,47-17-1,-50 14-817,8-1-5899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4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5 24575,'-79'-2'0,"38"0"0,-1 2 0,-41 5 0,77-4 0,0 0 0,1 0 0,-1 1 0,1 0 0,-1 0 0,1 0 0,0 0 0,0 1 0,0 0 0,0 0 0,0 1 0,0-1 0,1 1 0,-7 7 0,5-3 0,0 0 0,1 0 0,0 0 0,1 0 0,0 1 0,0-1 0,1 1 0,-4 12 0,0 13 0,2 0 0,1 0 0,1 64 0,3-89 0,-2 50 0,0-29 0,2 1 0,1-1 0,6 43 0,-5-69 0,-1 0 0,1 0 0,-1 0 0,1-1 0,0 1 0,0-1 0,1 1 0,-1-1 0,1 0 0,0 0 0,0 0 0,0 0 0,0 0 0,0-1 0,1 1 0,-1-1 0,1 0 0,-1 0 0,1 0 0,0-1 0,0 1 0,0-1 0,0 0 0,0 0 0,7 1 0,13 1 0,-1-1 0,1 0 0,32-3 0,-33 0 0,57-3-1365,-43 0-5461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4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18 24575,'0'-1'0,"-1"0"0,0 0 0,1 0 0,-1 1 0,0-1 0,1 0 0,-1 1 0,0-1 0,0 0 0,0 1 0,0-1 0,0 1 0,0-1 0,0 1 0,0 0 0,0-1 0,0 1 0,0 0 0,0 0 0,0 0 0,0 0 0,0 0 0,-1 0 0,-31-4 0,30 4 0,-33-2 0,1 2 0,0 1 0,0 1 0,0 3 0,1 0 0,-1 2 0,-55 20 0,77-22 0,-111 45 0,113-45 0,0 1 0,0 1 0,1 0 0,0 0 0,0 1 0,0 0 0,1 1 0,-11 12 0,17-14 0,-1 0 0,1 0 0,0 0 0,0 1 0,1-1 0,-1 1 0,2-1 0,-1 1 0,0 14 0,2-16 0,-1 1 0,1-1 0,0 0 0,0 1 0,1-1 0,0 1 0,0-1 0,1 0 0,0 1 0,0-1 0,0 0 0,4 6 0,-3-9 0,-1 0 0,1 0 0,1 0 0,-1-1 0,0 0 0,0 1 0,1-1 0,0 0 0,-1-1 0,1 1 0,0-1 0,0 1 0,0-1 0,0 0 0,7 0 0,69 4 0,-64-5 0,3-1 0,1-1 0,-1-1 0,1 0 0,-1-1 0,0-1 0,0-1 0,-1-1 0,0 0 0,0-2 0,0 0 0,21-15 0,-25 14 0,1 0 0,-1-1 0,-1-1 0,0 0 0,-1-1 0,0 0 0,-1-1 0,0 0 0,-1-1 0,-1 0 0,0 0 0,11-31 0,-12 15 0,-6 25 0,-2 28 0,0-20 0,-1 241-1365,1-229-5461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4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0 24575,'-5'0'0,"0"0"0,0 0 0,0 1 0,0-1 0,0 1 0,0 0 0,0 0 0,0 1 0,0 0 0,0 0 0,0 0 0,1 0 0,-1 1 0,1-1 0,0 1 0,0 0 0,-8 7 0,7-2 0,-1 0 0,1-1 0,1 2 0,-1-1 0,1 0 0,1 1 0,0 0 0,0 0 0,-2 10 0,1-3 0,1-1 0,0 1 0,2 1 0,-1-1 0,2 0 0,2 24 0,-1-31 0,0 0 0,1 0 0,1 0 0,-1 0 0,1 0 0,1 0 0,0-1 0,0 0 0,0 0 0,1 0 0,1 0 0,9 11 0,-14-18 0,0-1 0,0 1 0,1 0 0,-1 0 0,0 1 0,0-1 0,0 0 0,-1 0 0,1 0 0,0 1 0,0-1 0,0 0 0,-1 1 0,1-1 0,-1 0 0,1 1 0,-1-1 0,0 1 0,1-1 0,-1 1 0,0-1 0,0 1 0,0-1 0,0 1 0,0-1 0,-1 1 0,1-1 0,0 1 0,-1-1 0,1 1 0,-1-1 0,1 1 0,-1-1 0,0 0 0,0 1 0,1-1 0,-1 0 0,0 0 0,0 0 0,0 0 0,0 0 0,0 0 0,-1 0 0,1 0 0,0 0 0,0 0 0,-1 0 0,1-1 0,0 1 0,-1-1 0,-1 2 0,-12 3 0,1 0 0,-1 0 0,1-2 0,-19 3 0,17-3 0,-6 2-455,0 1 0,-31 13 0,43-14-6371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4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20 24575,'-3'-3'0,"-1"1"0,0 0 0,0 0 0,0 0 0,0 0 0,0 1 0,0-1 0,0 1 0,0 0 0,0 1 0,-1-1 0,1 1 0,-6 0 0,-57 1 0,64 0 0,1-1 0,-1 1 0,1-1 0,-1 1 0,1 0 0,-1 0 0,1 0 0,0 0 0,-1 0 0,1 0 0,0 1 0,0-1 0,0 1 0,0 0 0,0 0 0,0-1 0,1 1 0,-1 0 0,1 0 0,-1 1 0,1-1 0,0 0 0,-1 0 0,1 1 0,0-1 0,1 1 0,-1-1 0,0 1 0,1-1 0,-1 1 0,1 2 0,-2 11 0,2-1 0,0 0 0,0 1 0,4 17 0,-2-14 0,-2-17 0,0 1 0,1 0 0,-1 0 0,1 0 0,0-1 0,0 1 0,0 0 0,0-1 0,1 1 0,-1 0 0,1-1 0,-1 0 0,1 1 0,0-1 0,0 0 0,0 0 0,0 0 0,0 0 0,1 0 0,-1-1 0,0 1 0,1-1 0,-1 1 0,1-1 0,0 0 0,-1 0 0,1 0 0,0 0 0,0-1 0,4 1 0,10 1 0,0-1 0,0 0 0,0-1 0,22-4 0,6 1 0,-5 3-1365,-23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5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2 24575,'-20'0'0,"11"-1"0,0 1 0,0 0 0,0 1 0,0 0 0,-16 4 0,22-4 0,0 0 0,0 0 0,1 1 0,-1 0 0,0 0 0,0-1 0,1 1 0,-1 1 0,1-1 0,0 0 0,0 1 0,0-1 0,0 1 0,0-1 0,0 1 0,1 0 0,-1 0 0,1 0 0,0 0 0,-1 4 0,-2 7 0,0 0 0,2 0 0,0 0 0,0 0 0,1 1 0,1-1 0,0 1 0,5 25 0,-4-31 0,1 0 0,-1-1 0,2 1 0,-1-1 0,1 0 0,1 0 0,0 0 0,0 0 0,0 0 0,1-1 0,0 0 0,0 0 0,1 0 0,0-1 0,11 10 0,-15-14 0,0 0 0,1-1 0,-1 1 0,0-1 0,1 0 0,-1 1 0,1-1 0,0-1 0,-1 1 0,1 0 0,0-1 0,0 1 0,-1-1 0,1 0 0,0 0 0,0 0 0,-1 0 0,1 0 0,0 0 0,0-1 0,-1 0 0,4 0 0,-2-1 0,0-1 0,0 1 0,0-1 0,0 0 0,0 0 0,-1 0 0,1 0 0,-1-1 0,0 1 0,0-1 0,0 0 0,2-4 0,2-4 0,-1-1 0,0 0 0,-1 0 0,0 0 0,-1-1 0,0 1 0,3-28 0,-7-104 0,-1 224 0,3 87 0,-2-162 0,1-1 0,0 0 0,0 0 0,0 0 0,1 0 0,-1 0 0,1 0 0,0 0 0,0-1 0,0 1 0,0 0 0,0-1 0,0 0 0,1 1 0,-1-1 0,1 0 0,-1 0 0,1-1 0,0 1 0,0 0 0,0-1 0,0 0 0,0 0 0,0 1 0,0-2 0,4 2 0,0 0 0,-1-1 0,0 0 0,1 0 0,-1 0 0,0-1 0,1 0 0,-1 0 0,1-1 0,-1 0 0,0 0 0,1 0 0,10-5 0,-15 6-72,-1-1 1,1 0-1,-1 0 0,1 0 0,-1-1 0,0 1 0,1 0 0,-1 0 1,0-1-1,0 1 0,0-1 0,0 1 0,0-1 0,0 1 0,-1-1 1,1 1-1,0-1 0,0-3 0,1-6-6754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15 24575,'-1'-1'0,"1"0"0,-1 0 0,1 0 0,-1 0 0,1 1 0,-1-1 0,0 0 0,1 0 0,-1 1 0,0-1 0,0 0 0,0 1 0,1-1 0,-1 0 0,0 1 0,0-1 0,0 1 0,0 0 0,0-1 0,0 1 0,0 0 0,0-1 0,0 1 0,0 0 0,0 0 0,0 0 0,0 0 0,0 0 0,0 0 0,0 0 0,-2 1 0,-34 3 0,34-3 0,1-1 0,0 1 0,-1-1 0,1 1 0,0 0 0,-1 0 0,1 0 0,0 0 0,0 0 0,0 0 0,0 1 0,0-1 0,0 1 0,0 0 0,0-1 0,1 1 0,-1 0 0,1 0 0,-1 0 0,1 0 0,0 0 0,0 0 0,0 0 0,0 1 0,0-1 0,0 0 0,0 1 0,1-1 0,-1 1 0,1-1 0,0 0 0,0 1 0,0-1 0,0 1 0,0-1 0,0 1 0,1-1 0,0 3 0,2 3 0,0 1 0,1-1 0,0 0 0,1 0 0,-1-1 0,1 0 0,1 1 0,-1-2 0,8 8 0,-9-10 0,0 1 0,-1 0 0,0 0 0,0 0 0,0 1 0,0-1 0,-1 1 0,0-1 0,0 1 0,0 0 0,-1 0 0,0 0 0,0 0 0,0 0 0,-1 0 0,0 0 0,0 0 0,0 0 0,-1 0 0,0 0 0,0 0 0,-1 0 0,0-1 0,0 1 0,0 0 0,0-1 0,-1 1 0,0-1 0,0 0 0,-1 0 0,1 0 0,-1 0 0,0-1 0,0 0 0,-1 1 0,1-2 0,-1 1 0,0 0 0,0-1 0,0 0 0,-1 0 0,1 0 0,-1-1 0,1 0 0,-1 0 0,0 0 0,0-1 0,-7 1 0,0-1-195,1 0 0,-1-1 0,0 0 0,0-2 0,0 1 0,-13-4 0,13 1-6631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24575,'-2'9'0,"0"0"0,0 0 0,-1 0 0,0-1 0,-1 1 0,-6 12 0,-3 6 0,-76 252 0,47-136 0,38-126-113,4-15 69,-1 1-1,1-1 0,0 1 0,-1-1 1,1 1-1,-1-1 0,0 0 1,0 1-1,0-1 0,0 0 0,0 0 1,0 0-1,-1 0 0,1 0 0,-1 0 1,1 0-1,-1 0 0,0 0 1,0-1-1,0 1 0,0-1 0,0 1 1,0-1-1,0 0 0,0 0 0,0 0 1,-5 2-1,-8-2-6781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24575,'525'-17'0,"-96"18"-1365,-406-1-5461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24575,'3'0'0,"3"0"0,4 0 0,3 0 0,2-3 0,4 0 0,1-4 0,1-2 0,4-3 0,4 1 0,2-4 0,5-1 0,4 1 0,4 1 0,-1 3 0,-7 3-8191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35 24575,'-6'-1'0,"1"0"0,-1 0 0,1 0 0,-1-1 0,1 1 0,0-1 0,-9-5 0,-31-8 0,39 14 0,-1 0 0,1 0 0,0 1 0,0 0 0,0 0 0,-1 1 0,1 0 0,0 0 0,0 0 0,0 1 0,0 0 0,0 0 0,-9 5 0,11-5 0,1 1 0,0 0 0,0 0 0,0 0 0,1 0 0,-1 0 0,1 0 0,0 1 0,0-1 0,0 1 0,0 0 0,0 0 0,1 0 0,-1-1 0,1 1 0,0 0 0,1 1 0,-1-1 0,1 0 0,0 0 0,0 6 0,0 61 0,4 0 0,3 0 0,20 87 0,-20-105-43,-1-1-1,-3 1 0,-5 59 0,1-38-1146,1-58-5636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0 24575,'-294'215'0,"283"-207"0,0 1 0,1 0 0,0 0 0,0 1 0,1 1 0,1 0 0,-1 0 0,2 0 0,0 1 0,0 0 0,1 1 0,0-1 0,1 1 0,1 0 0,0 1 0,1-1 0,0 1 0,1-1 0,1 1 0,0 16 0,1 77 0,14 111 0,-6-165 0,1-1 0,3 0 0,2-1 0,24 56 0,-20-62-1365,-1-5-5461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24575,'294'-17'0,"153"18"-1365,-430-1-5461</inkml:trace>
  <inkml:trace contextRef="#ctx0" brushRef="#br0" timeOffset="1">1222 2 24575,'126'-2'0,"134"5"0,-241-1 18,-1 1-1,0 1 0,23 9 0,5 0-1451,-29-9-5392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6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1 24575,'-1'37'0,"-1"0"0,-8 40 0,10-75 0,0-1 0,-1 1 0,1 0 0,0 0 0,0-1 0,0 1 0,1 0 0,-1-1 0,0 1 0,1 0 0,-1-1 0,1 1 0,-1 0 0,1-1 0,0 1 0,0-1 0,0 1 0,0-1 0,0 0 0,0 1 0,0-1 0,0 0 0,0 0 0,1 0 0,-1 1 0,0-1 0,1-1 0,-1 1 0,1 0 0,-1 0 0,1 0 0,0-1 0,-1 1 0,1-1 0,0 0 0,-1 1 0,1-1 0,0 0 0,2 0 0,11 2 0,0-1 0,1-1 0,25-3 0,-12 1 0,-11 1-1365,-2 1-5461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24575,'12'2'0,"-1"1"0,1 0 0,-1 1 0,0 0 0,0 1 0,0 0 0,-1 1 0,0 0 0,11 8 0,-3-3 0,0 2 0,1 0 0,-2 1 0,0 1 0,0 1 0,-2 0 0,0 1 0,0 1 0,-2 0 0,0 1 0,-2 0 0,0 1 0,-1 0 0,0 1 0,9 35 0,-8-17 0,-2 0 0,-2 0 0,-2 1 0,-1 0 0,-2 0 0,-2 0 0,-7 60 0,1-69-80,0 0 0,-2 0-1,-2-1 1,0 0 0,-2-1-1,-1 0 1,-2-1 0,0 0-1,-2-1 1,-1-1 0,-1-1 0,-1-1-1,-2 0 1,0-2 0,-1 0-1,-48 33 1,35-31-6746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24575,'390'0'-1365,"-374"0"-5461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5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24575,'3'2'0,"0"-1"0,-1 1 0,1 0 0,0-1 0,0 1 0,0-1 0,0 0 0,1 0 0,-1 0 0,0 0 0,0-1 0,7 1 0,47 0 0,-35-2 0,630 0 0,-610 0-455,1-3 0,76-16 0,-86 11-6371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 24575,'1'7'0,"-1"-1"0,2 1 0,-1 0 0,0-1 0,1 1 0,1-1 0,-1 0 0,1 0 0,0 1 0,0-2 0,1 1 0,-1 0 0,1-1 0,1 1 0,-1-1 0,6 5 0,12 9 0,0 0 0,39 24 0,-3-1 0,-49-35 0,-1 0 0,-1 0 0,1 1 0,-1 1 0,0-1 0,-1 1 0,0 0 0,-1 0 0,0 1 0,0-1 0,-1 1 0,0 0 0,3 13 0,-5-15 0,-1 0 0,0 0 0,-1 0 0,1 0 0,-2 1 0,1-1 0,-1 0 0,0 0 0,-1 1 0,0-1 0,0-1 0,-1 1 0,0 0 0,0 0 0,-1-1 0,0 0 0,-8 12 0,-1-2 0,-1-1 0,0-1 0,-2 0 0,1-1 0,-2-1 0,0-1 0,0 0 0,-32 15 0,23-14 0,0-1 0,-1-1 0,-1-2 0,0-1 0,-49 8 0,40-13-455,0-1 0,-39-3 0,62 0-6371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1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24575,'0'11'0,"0"-1"0,-1 0 0,0 0 0,-5 19 0,6-27 0,0-1 0,-1 1 0,1-1 0,-1 1 0,1-1 0,-1 1 0,0-1 0,0 0 0,0 1 0,1-1 0,-1 0 0,-1 1 0,1-1 0,0 0 0,0 0 0,0 0 0,0 0 0,-1 0 0,1 0 0,-1-1 0,1 1 0,0 0 0,-1-1 0,1 1 0,-1-1 0,0 1 0,1-1 0,-1 0 0,1 1 0,-1-1 0,1 0 0,-1 0 0,0 0 0,1 0 0,-1-1 0,1 1 0,-1 0 0,0-1 0,1 1 0,-3-2 0,2 1 0,1 0 0,0 0 0,0 1 0,0-1 0,0 0 0,0-1 0,0 1 0,0 0 0,0 0 0,0 0 0,0 0 0,1-1 0,-1 1 0,0 0 0,0-3 0,1 4 0,0 0 0,-1-1 0,1 1 0,0 0 0,0 0 0,0-1 0,0 1 0,-1 0 0,1-1 0,0 1 0,0 0 0,0-1 0,0 1 0,0 0 0,0-1 0,0 1 0,0 0 0,0-1 0,0 1 0,0 0 0,0-1 0,0 1 0,0 0 0,0 0 0,0-1 0,0 1 0,0 0 0,0-1 0,1 1 0,-1 0 0,0-1 0,0 1 0,0 0 0,1 0 0,-1-1 0,0 1 0,0 0 0,1 0 0,-1-1 0,0 1 0,0 0 0,1 0 0,-1 0 0,0 0 0,1 0 0,-1-1 0,0 1 0,0 0 0,1 0 0,-1 0 0,0 0 0,1 0 0,-1 0 0,0 0 0,1 0 0,-1 0 0,0 0 0,1 0 0,-1 0 0,1 0 0,-1 0 0,0 1 0,1-1 0,-1 0 0,0 0 0,0 0 0,0 0 0,1 1 0,-1-1 0,0 0 0,0 0 0,0 0 0,1 1 0,-1-1 0,0 0 0,0 0 0,0 1 0,0-1 0,0 0 0,0 0 0,1 1 0,-1-1 0,0 0 0,0 0 0,0 1 0,0-1 0,0 0 0,0 1 0,0-1 0,0 0 0,0 0 0,0 1 0,0-1 0,-1 0 0,1 0 0,0 1 0,0-1 0,0 0 0,0 1 0,0-1 0,0 0 0,-1 0 0,1 0 0,0 1 0,0-1 0,0 0 0,-1 0 0,1 0 0,0 1 0,0-1 0,0 0 0,-1 0 0,1 0 0,0 0 0,0 0 0,-1 0 0,1 1 0,0-1 0,-1 0 0,1 0 0,0 0 0,-1 0 0,-16 10 0,15-9 0,1 0 0,-1 0 0,0-1 0,1 1 0,-1-1 0,1 1 0,-1-1 0,0 0 0,1 0 0,-1 1 0,0-1 0,1-1 0,-1 1 0,0 0 0,1 0 0,-1 0 0,1-1 0,-1 1 0,0-1 0,1 1 0,-1-1 0,1 0 0,-1 0 0,1 0 0,-2-1 0,3 1 0,-1 0 0,1 0 0,-1 0 0,1-1 0,0 1 0,0 0 0,0 0 0,-1-1 0,1 1 0,0 0 0,1 0 0,-1-1 0,0 1 0,0 0 0,0 0 0,1-1 0,-1 1 0,1 0 0,-1 0 0,1 0 0,-1 0 0,1-1 0,0 1 0,0 0 0,-1 0 0,1 0 0,0 1 0,0-1 0,0 0 0,0 0 0,0 0 0,0 1 0,2-2 0,3-2 0,0 0 0,1 0 0,-1 0 0,1 1 0,0 0 0,0 0 0,15-3 0,-20 5 0,0 0 0,0 1 0,0-1 0,0 1 0,0-1 0,0 1 0,0 0 0,0-1 0,0 1 0,0 0 0,1 0 0,-1 1 0,0-1 0,0 0 0,0 1 0,0-1 0,0 1 0,0 0 0,0 0 0,0 0 0,0 0 0,0 0 0,-1 0 0,1 0 0,0 0 0,-1 1 0,1-1 0,-1 1 0,1-1 0,-1 1 0,0 0 0,2 1 0,-3-2 0,0 0 0,0 0 0,0 0 0,0 0 0,0 0 0,0 0 0,0 0 0,0 0 0,0 0 0,-1 0 0,1 0 0,0 0 0,0 0 0,-1 0 0,1 0 0,-1 0 0,1 0 0,-1-1 0,1 1 0,-1 0 0,0 0 0,1-1 0,-1 1 0,0 0 0,0-1 0,0 1 0,1 0 0,-1-1 0,0 1 0,0-1 0,0 0 0,0 1 0,0-1 0,0 0 0,0 1 0,0-1 0,0 0 0,0 0 0,0 0 0,-1 0 0,-48 5 0,46-5 0,-22-3 0,26 2 0,-1 1 0,1 0 0,0 0 0,0-1 0,0 1 0,0 0 0,0 0 0,0-1 0,0 1 0,0 0 0,0 0 0,0-1 0,0 1 0,0 0 0,0 0 0,0-1 0,0 1 0,0 0 0,0 0 0,0-1 0,0 1 0,0 0 0,1 0 0,-1 0 0,0-1 0,0 1 0,0 0 0,0 0 0,1 0 0,-1-1 0,0 1 0,0 0 0,0 0 0,1 0 0,-1 0 0,0-1 0,0 1 0,0 0 0,1 0 0,-1 0 0,0 0 0,0 0 0,1 0 0,-1 0 0,6-3 0,-1 0 0,1 1 0,0 0 0,0 0 0,0 0 0,7-1 0,19-1 0,0 1 0,1 2 0,38 3 0,-69-2-31,-1 0-1,0 0 0,0 0 0,0 0 0,0 0 1,0 0-1,1 0 0,-1 1 0,0-1 1,0 0-1,0 1 0,0-1 0,0 1 1,0-1-1,0 1 0,0 0 0,0-1 1,0 1-1,0 0 0,0-1 0,-1 1 1,1 0-1,0 0 0,0 0 0,-1 0 1,1 0-1,-1 0 0,1 0 0,-1 0 1,1 0-1,-1 0 0,1 0 0,-1 0 1,0 1-1,0-1 0,0 0 0,1 0 1,-1 0-1,0 0 0,0 0 0,-1 1 1,1 0-1,-3 11-6794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1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24575,'-1'0'0,"0"1"0,0-1 0,0 1 0,0-1 0,1 1 0,-1-1 0,0 1 0,0 0 0,1 0 0,-1-1 0,0 1 0,1 0 0,-1 0 0,1-1 0,-1 1 0,1 0 0,-1 0 0,1 0 0,0 0 0,-1 0 0,1 0 0,0 0 0,0 0 0,0 0 0,0 0 0,0 0 0,0 1 0,-3 33 0,3-30 0,1 10 0,0 0 0,1 0 0,1-1 0,7 27 0,-5-26 0,-2 1 0,1 0 0,-2 0 0,1 19 0,-2 4 0,1-25 0,-2 1 0,0-1 0,-1 1 0,0-1 0,-4 18 0,5-32 1,0 0 0,0-1 0,0 1 0,0 0 0,0 0 0,0 0 0,-1-1 0,1 1 0,0 0 0,0 0 0,0 0 0,0 0 0,0-1 0,-1 1 0,1 0 0,0 0 0,0 0 0,0 0 0,0 0 0,-1 0 0,1 0 0,0 0 0,0 0 0,0-1 0,-1 1 0,1 0 0,0 0 0,0 0 0,0 0 0,-1 0 0,1 0 0,0 0 0,0 0 0,0 0 0,-1 0 0,1 0 0,0 1 0,0-1 0,0 0 0,0 0 0,-1 0 0,1 0 0,0 0 0,0 0 0,0 0 0,-1 0 0,1 1 0,0-1 0,0 0 0,0 0 0,0 0 0,-7-28-296,6 20-827,-3-3-5704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857 157 24575,'-37'0'0,"-139"6"0,156-3 0,-1 0 0,1 2 0,0 0 0,1 1 0,-1 1 0,-28 15 0,-31 24 0,3 3 0,-106 88 0,169-126 0,1 0 0,-1 2 0,2-1 0,0 1 0,0 1 0,1 0 0,1 1 0,1-1 0,0 2 0,-7 16 0,11-19 0,1-1 0,-1 0 0,2 1 0,0 0 0,0-1 0,1 1 0,1 0 0,0 0 0,1 0 0,0-1 0,1 1 0,1 0 0,0-1 0,5 15 0,-4-19 0,0 0 0,0 0 0,1-1 0,0 0 0,0 1 0,1-2 0,-1 1 0,2-1 0,-1 0 0,1 0 0,0 0 0,0-1 0,0 0 0,1-1 0,0 0 0,0 0 0,0 0 0,0-1 0,0-1 0,1 1 0,10 1 0,19 3 0,0-2 0,0-1 0,55-2 0,-63-3 0,-1-2 0,1-1 0,-1-1 0,0-1 0,-1-2 0,1-1 0,-2-1 0,1-2 0,-1 0 0,37-25 0,-37 21 0,-2-2 0,0-1 0,-1-1 0,0-1 0,-2-1 0,-1-1 0,-1 0 0,0-2 0,28-50 0,-36 51 0,-2-1 0,0 0 0,-2-1 0,-1 0 0,-1 0 0,4-42 0,-5 5 0,-5-104 0,0 167 0,-8-74 0,7 70 0,0 1 0,0-1 0,0 0 0,0 0 0,-1 1 0,1-1 0,-1 1 0,0 0 0,0-1 0,0 1 0,-1 0 0,1 0 0,-1 0 0,1 0 0,-1 1 0,-6-5 0,9 7 0,-1 0 0,0-1 0,1 1 0,-1 0 0,0 0 0,1 0 0,-1 0 0,0 0 0,1 0 0,-1 0 0,1 1 0,-1-1 0,0 0 0,1 0 0,-1 0 0,0 1 0,1-1 0,-1 0 0,1 1 0,-1-1 0,1 0 0,-1 1 0,1-1 0,-1 1 0,1-1 0,-1 1 0,1-1 0,0 1 0,-1-1 0,1 1 0,0-1 0,-1 1 0,1-1 0,0 1 0,-1 0 0,1-1 0,0 1 0,0-1 0,0 1 0,0 0 0,0-1 0,0 1 0,0 0 0,0-1 0,0 1 0,0 0 0,0 0 0,-3 41 0,3-38 0,-16 260 0,0 66 0,19-180-55,0-40-600,-15 159 0,9-242-6171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24575,'3'0'0,"1"1"0,0-1 0,0 1 0,0 0 0,-1 0 0,1 0 0,0 0 0,-1 1 0,1-1 0,-1 1 0,1 0 0,-1 0 0,0 0 0,0 1 0,0-1 0,0 1 0,-1 0 0,1-1 0,0 1 0,-1 0 0,0 1 0,0-1 0,0 0 0,0 1 0,-1-1 0,1 1 0,1 4 0,0 3 0,1 1 0,-2 0 0,1 0 0,-2 0 0,1 0 0,-2 0 0,0 20 0,-1-28 6,0-1-1,0 1 0,0-1 1,0 0-1,0 1 1,-1-1-1,1 0 1,-1 0-1,0 0 0,0 0 1,0 0-1,-1 0 1,1 0-1,0-1 0,-1 1 1,0-1-1,0 0 1,-5 4-1,-6 2-342,0 0 1,-27 11-1,33-16-121,-12 5-6368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26 24575,'0'-1'0,"0"0"0,0 0 0,0 0 0,0 0 0,0 0 0,0 0 0,0 0 0,0 0 0,0 0 0,0 0 0,-1 0 0,1 0 0,0 0 0,-1 0 0,1 0 0,-1 0 0,1 0 0,-1 0 0,1 1 0,-1-1 0,0 0 0,1 0 0,-1 1 0,0-1 0,0 0 0,-1 0 0,1 0 0,-1 1 0,1 0 0,0 0 0,-1 0 0,1 0 0,-1 1 0,1-1 0,0 0 0,-1 1 0,1-1 0,0 0 0,0 1 0,-1 0 0,1-1 0,0 1 0,-2 1 0,-42 38 0,31-26-170,0 0-1,1 1 0,1 1 1,1 0-1,0 0 0,1 1 1,-15 33-1,21-36-6655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24575,'19'6'0,"1"0"0,-1 0 0,1-2 0,1 0 0,-1-2 0,0 0 0,25-2 0,-22 1 0,558 3 57,-308-6-1479,-233 2-5404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6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24575,'0'3'0,"0"3"0,0 4 0,0 3 0,0 2 0,0 1 0,0 3 0,0 2 0,0-1 0,0 0 0,0-1 0,0-1 0,0-1 0,0-3-8191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514 287 24575,'0'-8'0,"0"0"0,-1 0 0,0 0 0,0 0 0,-1 0 0,0 0 0,0 0 0,-1 1 0,0-1 0,0 1 0,-1 0 0,0 0 0,0 0 0,-1 0 0,-6-7 0,3 6 0,0 0 0,-1 1 0,1 1 0,-1-1 0,-1 2 0,1-1 0,-1 1 0,0 0 0,0 1 0,-13-3 0,-4 0 0,0 1 0,-1 2 0,0 1 0,1 1 0,-1 1 0,0 2 0,0 0 0,-30 7 0,55-8 0,0 1 0,-1 0 0,1 0 0,0 0 0,0 0 0,0 1 0,0-1 0,1 1 0,-1 0 0,0-1 0,1 1 0,-1 1 0,1-1 0,-1 0 0,1 0 0,0 1 0,-3 4 0,2-1 0,0-1 0,0 1 0,1 0 0,0 0 0,0 1 0,0-1 0,1 0 0,-2 11 0,2-3 0,1 0 0,0 0 0,1 1 0,0-1 0,1 0 0,1 0 0,7 24 0,-5-27 0,1 0 0,0 0 0,0 0 0,1 0 0,0-1 0,1 0 0,0-1 0,1 0 0,0 0 0,0-1 0,1 0 0,0 0 0,0-1 0,1-1 0,0 1 0,0-2 0,13 6 0,-7-5 0,-1-1 0,1 0 0,0-1 0,0 0 0,0-2 0,1 0 0,-1-1 0,1-1 0,-1 0 0,1-1 0,31-7 0,-44 7 0,1-1 0,-1 0 0,1 0 0,-1 0 0,0-1 0,0 0 0,0 0 0,0 0 0,0 0 0,-1-1 0,1 0 0,-1 0 0,0 0 0,3-5 0,-1 1 0,-1 0 0,0 0 0,-1-1 0,0 1 0,0-1 0,-1 0 0,4-17 0,-1-10 0,-2 1 0,-1 0 0,-4-59 0,1 64 0,-1 15 0,2-4 0,-2 0 0,0 0 0,-1-1 0,-6-19 0,1 106 0,6 43 0,3 159 0,-2-266-45,0 1-1,0-1 1,0 0-1,1 0 1,-1 1-1,1-1 1,0 0-1,0 0 1,0 0-1,0 1 1,1-1-1,-1-1 1,1 1-1,0 0 1,0 0-1,0 0 1,0-1-1,0 1 1,0-1-1,1 0 1,-1 0-1,1 0 1,0 0-1,-1 0 1,1 0-1,0-1 0,0 1 1,0-1-1,5 1 1,2 2-6781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24575,'-1'39'0,"0"-13"0,2 0 0,5 45 0,-4-62 0,0 0 0,1-1 0,0 1 0,0-1 0,1 1 0,0-1 0,0 0 0,1 0 0,0-1 0,0 0 0,12 12 0,-12-14 0,1 0 0,0-1 0,0 0 0,0 0 0,1 0 0,-1-1 0,1 0 0,0 0 0,0-1 0,0 0 0,0 0 0,1-1 0,-1 0 0,0 0 0,0 0 0,1-1 0,-1 0 0,1-1 0,-1 0 0,0 0 0,0 0 0,1-1 0,11-4 0,-13 2 0,-1 1 0,0 0 0,0-1 0,-1 0 0,1 0 0,-1 0 0,0-1 0,0 0 0,0 0 0,0 0 0,-1 0 0,0 0 0,0 0 0,3-10 0,4-10 0,12-53 0,-15 47 0,3 10 0,-6 40 0,-3 48 0,-1-62 0,1 13 0,-2-1 0,0 1 0,0-1 0,-2 1 0,0-1 0,-1 0 0,-1 0 0,-1 0 0,0 0 0,-1-1 0,-1 0 0,0-1 0,-16 22 0,15-22-30,8-12-73,0 0 0,0 0 1,0-1-1,-1 1 0,1-1 1,-1 1-1,0-1 0,0 0 1,0 0-1,0 0 0,0 0 1,-4 3-1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24575,'5'0'0,"8"0"0,7-3 0,6-1 0,6 1 0,7-3 0,7-2 0,5-1 0,4-1 0,9-1 0,6-3 0,6 0 0,3 1 0,-2 4 0,2 2 0,-11 3-8191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24575,'1'-3'0,"-1"0"0,1 1 0,0-1 0,0 0 0,0 1 0,0-1 0,1 1 0,-1 0 0,1-1 0,0 1 0,-1 0 0,1 0 0,0 0 0,0 0 0,0 0 0,0 1 0,1-1 0,-1 0 0,0 1 0,1 0 0,-1 0 0,6-2 0,60-21 0,20 5-341,0 3 0,1 4-1,172 1 1,-244 11-6485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0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24575,'3'0'0,"3"0"0,4 0 0,3 0 0,1-3 0,5 0 0,2-1 0,5-1 0,1-4 0,2 1 0,1-2 0,1 1 0,-5 2-8191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1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24575,'346'-16'0,"-107"16"-25,276-6-1315,-451 2-5486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1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1201 32 24575,'-1120'-27'0,"1074"24"-1365,11 1-5461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2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24575,'915'28'0,"-498"-7"-1365,-330-20-5461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24575,'1092'-19'-547,"264"5"-3,-1144 14-265,-106 1-5464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2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24575,'1'1'0,"-1"1"0,1-1 0,0 0 0,0 0 0,0 0 0,0 0 0,0 0 0,0-1 0,0 1 0,0 0 0,0 0 0,0-1 0,0 1 0,1 0 0,-1-1 0,0 1 0,0-1 0,1 0 0,-1 1 0,0-1 0,1 0 0,1 0 0,39 7 0,-35-6 0,427 28 0,-181-19 0,881 10 0,-788-21 0,-259-4 0,0-4 0,147-34 0,3-1 0,210-25 0,-362 57 0,-43 7 0,43-10 0,-51 7-341,1 1 0,-1 2-1,62-2 1,-82 8-6485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31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24575,'3'0'0,"3"0"0,4 0 0,3 0 0,2 0 0,1 0 0,1 0 0,0 0 0,0 0 0,-1 0 0,1 0 0,0 0 0,-4 0-8191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18 24575,'0'-1'0,"0"0"0,-1 0 0,1 0 0,-1 0 0,1 1 0,-1-1 0,0 0 0,1 0 0,-1 1 0,0-1 0,1 0 0,-1 1 0,0-1 0,0 1 0,0-1 0,0 1 0,1-1 0,-1 1 0,0-1 0,0 1 0,0 0 0,0 0 0,0-1 0,0 1 0,0 0 0,0 0 0,-2 0 0,-32-2 0,31 2 0,-406 0-1365,396 0-5461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0:1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24575,'1173'0'-1365,"-1157"0"-5461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1:36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24575,'-6'0'0,"-4"0"0,-3 0 0,-3 0 0,-3 0 0,-2 0 0,-3 0 0,-3 0 0,-2 0 0,-1 0 0,-2 0 0,-1 0 0,5 0-8191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1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12 24575,'-28'2'0,"0"1"0,0 1 0,1 1 0,0 2 0,0 1 0,1 0 0,-28 15 0,48-20 0,0 1 0,0 0 0,0 0 0,0 1 0,1 0 0,-1 0 0,1 0 0,1 0 0,-1 1 0,1 0 0,0 0 0,0 0 0,1 0 0,-1 1 0,2 0 0,-1-1 0,1 1 0,0 0 0,0 0 0,0 0 0,1 0 0,1 1 0,-1-1 0,1 0 0,0 0 0,1 0 0,-1 1 0,2-1 0,-1 0 0,1 0 0,0 0 0,0 0 0,1 0 0,0-1 0,6 11 0,-5-11 0,1 0 0,0 0 0,1 0 0,-1-1 0,1 0 0,0 0 0,0-1 0,1 1 0,-1-1 0,1-1 0,0 1 0,0-1 0,0 0 0,1-1 0,7 2 0,13 3 0,1 0 0,45 3 0,-41-7 0,-1 0 0,1-2 0,0-1 0,53-8 0,-81 7 0,0 0 0,0 0 0,0-1 0,-1 0 0,1 0 0,0 0 0,-1 0 0,0-1 0,1 1 0,-1-1 0,0 0 0,-1 0 0,1-1 0,0 1 0,-1-1 0,0 0 0,0 0 0,0 0 0,0 0 0,-1-1 0,1 1 0,-1-1 0,0 1 0,-1-1 0,1 0 0,-1 0 0,2-9 0,-3 7 0,0 0 0,0 0 0,0 0 0,-1 0 0,0 0 0,-1 0 0,1 0 0,-1 0 0,-1 1 0,1-1 0,-1 1 0,0-1 0,-1 1 0,1 0 0,-1 0 0,-1 1 0,1-1 0,-1 1 0,-7-7 0,-22-16-273,-1 1 0,-1 2 0,-1 2 0,-68-33 0,94 52-6553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1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20 24575,'-2'-2'0,"0"0"0,1 1 0,-1-1 0,0 1 0,0-1 0,0 1 0,0 0 0,0 0 0,0 0 0,0 0 0,0 0 0,0 0 0,-1 0 0,1 1 0,0-1 0,-1 1 0,1 0 0,0 0 0,-1 0 0,1 0 0,-3 0 0,2 1 0,-1 0 0,1 1 0,-1-1 0,1 0 0,0 1 0,0 0 0,0 0 0,0 0 0,0 0 0,0 1 0,0-1 0,-2 4 0,-4 4 0,2 0 0,-1 0 0,2 1 0,-1 0 0,1 0 0,-7 19 0,8-12 0,0 1 0,2-1 0,0 1 0,0 0 0,2 23 0,7 96 0,-6-135 0,1 0 0,0 0 0,0 0 0,1 0 0,-1 0 0,1 0 0,-1 0 0,1 0 0,0-1 0,0 1 0,0 0 0,0-1 0,0 0 0,1 0 0,-1 1 0,1-1 0,0-1 0,-1 1 0,1 0 0,0-1 0,0 1 0,0-1 0,0 0 0,0 0 0,1 0 0,-1 0 0,0-1 0,0 1 0,4-1 0,7 2 0,0-1 0,0 0 0,-1-1 0,1-1 0,23-3 0,-20 0-273,-1-1 0,0-1 0,-1 0 0,18-10 0,-4 2-6553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1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24575,'-1'11'0,"-1"-1"0,0 1 0,0-1 0,-1 0 0,0 0 0,-6 11 0,-5 19 0,12-33 0,-53 221 0,54-224-111,-4 21 356,5-25-286,0 1 1,-1-1-1,1 1 1,0-1-1,0 1 1,0-1-1,-1 1 1,1-1-1,0 1 1,-1-1-1,1 1 1,0-1-1,-1 1 1,1-1-1,0 0 1,-1 1-1,1-1 1,-1 0-1,1 1 1,-1-1-1,1 0 1,-1 0-1,1 1 1,-1-1-1,1 0 1,-1 0-1,1 0 1,-1 0-1,0 0 1,1 0-1,-1 0 1,1 0-1,-1 0 1,1 0-1,-1 0 1,0 0-1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1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24575,'427'13'0,"-383"-11"0,78 1-1365,-101-3-5461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2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89 24575,'0'0'0,"1"0"0,0-1 0,-1 1 0,1 0 0,-1 0 0,1 0 0,0 0 0,-1-1 0,1 1 0,-1 0 0,1 0 0,-1-1 0,1 1 0,-1-1 0,1 1 0,-1 0 0,0-1 0,1 1 0,-1-1 0,1 1 0,-1-1 0,0 1 0,0-1 0,1 1 0,-1-1 0,0 1 0,0-1 0,1 1 0,-1-1 0,0 0 0,0 1 0,0-1 0,0 1 0,0-1 0,0 0 0,0 1 0,0-1 0,0 1 0,0-1 0,0 0 0,-1 1 0,1-1 0,0 1 0,-1-2 0,-10-24 0,6 21 0,0 1 0,-1 0 0,1 1 0,-1-1 0,1 1 0,-1 0 0,0 0 0,0 1 0,-1 0 0,1 0 0,0 0 0,-1 1 0,1 0 0,-1 0 0,-8 1 0,-18-1 0,-57 6 0,72-4 0,12 0 0,0 0 0,-1 0 0,1 1 0,0 0 0,0 0 0,0 0 0,1 1 0,-1 0 0,1 0 0,-1 0 0,1 1 0,0-1 0,0 1 0,0 1 0,1-1 0,0 1 0,-1-1 0,2 1 0,-1 0 0,0 1 0,1-1 0,-4 10 0,1-2 0,1 1 0,1-1 0,0 1 0,0 0 0,2 0 0,0 0 0,0 0 0,2 28 0,0-37 0,0 1 0,0-1 0,1 0 0,-1 1 0,1-1 0,1 0 0,-1 0 0,1 0 0,0 0 0,0 0 0,0 0 0,1 0 0,3 5 0,-2-7 0,-1-1 0,0 1 0,0 0 0,1-1 0,0 0 0,-1 0 0,1 0 0,0 0 0,0-1 0,0 0 0,0 1 0,0-1 0,0-1 0,1 1 0,-1 0 0,0-1 0,6 0 0,-1 0 0,0 1 0,1-2 0,-1 1 0,0-1 0,0-1 0,1 1 0,-1-2 0,0 1 0,-1-1 0,11-5 0,-12 4 0,-1 0 0,0-1 0,0 0 0,0 0 0,0 0 0,-1 0 0,0-1 0,0 0 0,-1 0 0,1-1 0,-1 1 0,5-13 0,0-1 0,-2 0 0,9-36 0,7-18 0,-23 74 0,0 0 0,0 0 0,0 0 0,0 0 0,0 0 0,0 0 0,0 0 0,0 0 0,0 0 0,1 1 0,-1-1 0,0 0 0,0 0 0,0 0 0,0 0 0,0 0 0,0 0 0,0 0 0,0 0 0,0 0 0,0 0 0,0 0 0,0 0 0,1 0 0,-1 0 0,0 0 0,0 0 0,0 0 0,0 0 0,0 0 0,0 0 0,0 0 0,0 0 0,0 0 0,1 0 0,-1 0 0,0 0 0,0 0 0,0 0 0,0 0 0,0 0 0,0 0 0,0 0 0,0 0 0,0 0 0,0 0 0,0 0 0,1 0 0,-1 0 0,0-1 0,0 1 0,0 0 0,0 0 0,0 0 0,0 0 0,0 0 0,0 0 0,0 0 0,3 15 0,-1 18 0,-2-26-47,0 19 105,1 0-1,7 38 1,-7-55-182,1-1 0,1 0-1,-1 0 1,2 0 0,-1 0-1,1-1 1,0 1 0,0-1 0,1 0-1,0 0 1,11 11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2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24575,'0'25'0,"1"0"0,1 0 0,1 0 0,2 0 0,0-1 0,1 1 0,2-1 0,0-1 0,2 0 0,15 28 0,-7-18 0,33 47 0,-43-70 0,0 0 0,0 0 0,1-1 0,0 0 0,1-1 0,-1 0 0,2 0 0,15 8 0,-24-14 3,1-1 0,0 1 0,0-1 0,-1 0 0,1 0-1,0 0 1,0 0 0,0 0 0,0-1 0,0 0 0,0 1-1,0-1 1,0 0 0,1 0 0,-1-1 0,0 1 0,0 0 0,0-1-1,0 0 1,0 0 0,-1 0 0,1 0 0,0 0 0,0-1 0,-1 1-1,1-1 1,-1 0 0,1 0 0,-1 0 0,1 0 0,-1 0 0,0 0-1,0 0 1,0-1 0,-1 1 0,1-1 0,0 0 0,-1 1-1,0-1 1,0 0 0,2-4 0,3-9-251,-1 0 1,-1-1-1,0 0 1,-1 0-1,2-33 1,-4 29-6579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2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24575,'-16'0'0,"0"0"0,0 0 0,1 2 0,-1 0 0,0 1 0,1 0 0,0 1 0,0 1 0,0 0 0,0 1 0,-18 11 0,29-14 0,1 1 0,-1 0 0,1-1 0,-1 1 0,1 1 0,0-1 0,1 0 0,-1 1 0,1-1 0,0 1 0,0 0 0,0 0 0,1 0 0,-1 0 0,1 0 0,-1 9 0,0 10 0,1 0 0,3 33 0,-1-23 0,0 187-1365,-1-207-5461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31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24575,'3'0'0,"3"0"0,4 0 0,0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2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24575,'60'1'0,"0"-2"0,0-3 0,0-3 0,65-15 0,-112 18 0,0 1 0,-1-2 0,0 0 0,0 0 0,0-1 0,-1-1 0,14-10 0,-20 14 0,-1-1 0,0 0 0,0 0 0,0-1 0,-1 1 0,1-1 0,-1 0 0,0 0 0,-1 0 0,1 0 0,-1 0 0,0-1 0,0 1 0,-1-1 0,0 1 0,0-1 0,0 0 0,0-10 0,-1 5 0,1 0 0,-1 1 0,0-1 0,-1 0 0,0 0 0,-4-16 0,4 26 0,1-1 0,-1 0 0,0 1 0,1-1 0,-1 0 0,0 1 0,0-1 0,0 1 0,0 0 0,0-1 0,-1 1 0,1 0 0,0 0 0,0-1 0,-1 1 0,1 0 0,-1 0 0,1 1 0,-1-1 0,0 0 0,1 0 0,-1 1 0,0-1 0,1 1 0,-1-1 0,0 1 0,0 0 0,1 0 0,-1 0 0,0 0 0,0 0 0,1 0 0,-1 0 0,0 1 0,0-1 0,1 1 0,-1-1 0,0 1 0,1-1 0,-3 3 0,-2-1 0,1 1 0,0 0 0,0 0 0,1 1 0,-1 0 0,1-1 0,0 2 0,0-1 0,0 0 0,0 1 0,1 0 0,-1 0 0,1 0 0,-3 8 0,0 0 0,0-1 0,1 2 0,0-1 0,-5 28 0,5 20 0,1 1 0,4 0 0,7 64 0,-6-117 0,0 1 0,1-1 0,0 0 0,1 0 0,-1 0 0,9 17 0,-9-23 0,-1 0 0,1 0 0,0 0 0,0 0 0,0-1 0,0 1 0,0 0 0,1-1 0,-1 1 0,1-1 0,-1 0 0,1 0 0,0 0 0,0 0 0,0-1 0,0 1 0,0-1 0,1 0 0,-1 0 0,0 0 0,6 1 0,0-1 12,-1-1 0,1-1 0,-1 1 0,0-2 0,1 1 0,-1-1 0,0 0 0,0 0 0,14-7 0,-3-1-507,0-1 0,27-20 0,-21 13-6331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2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24575,'1'1'0,"1"0"0,-1 1 0,0-1 0,1 0 0,-1 0 0,1 0 0,0-1 0,-1 1 0,1 0 0,0-1 0,-1 1 0,1-1 0,0 1 0,0-1 0,-1 0 0,1 0 0,0 0 0,3 0 0,1 1 0,499 83-120,-37-5-1098,831 74-529,9-69 680,-931-73 237,-288-10-2379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24575,'20'1'0,"1"2"0,-1 0 0,27 8 0,18 2 0,1252 115-1075,1886-42-4132,-3115-86 5208,1595-22-118,-1059 8 382,-17 0 849,-203-5 2482,-195-4-2198,18-2-1373,-182 21-25,70-16 0,26-4 0,-116 22-119,146-18-1127,-155 16-5580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5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24575,'288'15'20,"-97"-2"-281,1103 32-4986,-261-11 1543,-479-11 1980,1350 49 374,1-42 308,-1728-30 1293,414-13 4532,-506 5-4700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0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24575,'0'-1'0,"0"1"0,0-1 0,-1 1 0,1-1 0,0 1 0,0-1 0,0 0 0,0 1 0,0-1 0,0 1 0,1-1 0,-1 1 0,0-1 0,0 1 0,0-1 0,0 1 0,1-1 0,-1 1 0,0 0 0,0-1 0,1 1 0,-1-1 0,0 1 0,1-1 0,-1 1 0,0 0 0,1-1 0,-1 1 0,1 0 0,-1 0 0,1-1 0,-1 1 0,0 0 0,1 0 0,-1-1 0,1 1 0,-1 0 0,1 0 0,-1 0 0,1 0 0,0 0 0,24-10 0,4 3 0,-1 0 0,1 2 0,49-2 0,94 7 0,-83 1 0,164-3-371,258 2 200,-7 29-1206,-397-16-4895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0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24575,'150'12'0,"-28"0"0,913-1-3074,-674-13 1911,3072 1-5654,-2995-6 7271,-1-18 0,466-90 1,-594 54 1884,-250 48-3178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4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24575,'7'4'0,"0"0"0,0 0 0,0-1 0,0 0 0,1 0 0,-1-1 0,1 0 0,-1-1 0,1 1 0,12-1 0,3 2 0,84 10 0,2-5 0,154-8 0,-116-3 0,245 3-1365,-361 0-5461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2:4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24575,'0'-3'0,"2"0"0,5-1 0,3 1 0,5-1 0,6-2 0,8 2 0,7 1 0,9 1 0,13 1 0,13 0 0,20 1 0,16-3 0,12 0 0,11 0 0,-16 0-8191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1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24575,'74'14'0,"516"-8"0,-339-9 0,187 3-1365,-355 0-5461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16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24575,'14'1'0,"0"1"0,0 0 0,0 1 0,0 1 0,0 0 0,19 9 0,-14-6 0,0 0 0,26 4 0,68 3 0,215-1 0,-246-12 0,1110 0 0,-598-2 0,-484 0 0,1-5 0,-1-4 0,135-31 0,-121 12 0,456-94 0,-436 101 0,1 5 0,157 4 0,-232 12 0,77 4 0,-138-2 7,0 1 0,0 0 0,-1 1 0,15 6 0,-18-7-89,0 0-1,0 0 1,0 0-1,0 0 1,0-1 0,0 0-1,0 0 1,0 0 0,1-1-1,-1 1 1,0-1 0,1-1-1,-1 1 1,0-1 0,0 0-1,7-1 1,-2-2-6744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32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24575,'3'0'0,"3"0"0,4 0 0,5 0 0,7 0 0,1 0 0,0 0 0,2 0 0,1 0 0,3 0 0,-1 0 0,-3 0 0,-3 0 0,-2 0 0,-1 0 0,-3 0 0,-2 0-8191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2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24575,'94'-5'0,"0"-4"0,126-29 0,-44 6 0,131-14-1365,-210 32-5461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2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24575,'-3'0'0,"0"3"0,-1 3 0,1 4 0,1 3 0,7-1 0,7 0 0,7-2 0,10 1 0,-1-2-8191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2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2153 55 24575,'0'0'0,"1"0"0,-1 0 0,1 0 0,-1 0 0,1 0 0,-1-1 0,1 1 0,0 0 0,-1 0 0,1-1 0,-1 1 0,1 0 0,-1 0 0,1-1 0,-1 1 0,0-1 0,1 1 0,-1 0 0,1-1 0,-1 1 0,0-1 0,1 1 0,-1-1 0,0 1 0,0-1 0,1 1 0,-1-1 0,0 1 0,0-1 0,0 1 0,0-1 0,1 0 0,-1 1 0,0-1 0,0 1 0,0-1 0,0 1 0,0-1 0,-1 0 0,1 1 0,0-1 0,0 1 0,0-1 0,0 1 0,-1-2 0,1 1 0,-1 0 0,1-1 0,-1 1 0,1-1 0,-1 1 0,1 0 0,-1 0 0,0-1 0,0 1 0,0 0 0,0 0 0,0 0 0,0 0 0,0 0 0,0 0 0,0 0 0,0 0 0,-3-1 0,-13-2 0,0 1 0,0 1 0,-1 1 0,1 0 0,-34 3 0,2 0 0,-1776 0-3008,1691-2-2175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2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24575,'80'-15'0,"488"11"2,-302 7-843,3120-3-880,-3347 0-3910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430 209 24575,'-45'-49'0,"28"30"0,0-1 0,-1 2 0,-1 1 0,-1 0 0,-40-26 0,54 40 0,0 0 0,1 0 0,-1 1 0,0 0 0,0 0 0,-1 0 0,1 1 0,0 0 0,0 0 0,-1 1 0,1 0 0,-1 0 0,1 0 0,0 1 0,-1-1 0,1 2 0,0-1 0,0 1 0,0 0 0,0 0 0,0 1 0,0-1 0,1 1 0,-1 1 0,1-1 0,0 1 0,0 0 0,0 0 0,0 0 0,1 1 0,-1-1 0,1 1 0,1 0 0,-1 1 0,1-1 0,-1 1 0,2-1 0,-4 8 0,0 13 0,0 0 0,2 1 0,1-1 0,2 1 0,0-1 0,1 1 0,9 51 0,-9-73 0,1 0 0,0 0 0,1-1 0,-1 1 0,1 0 0,0-1 0,0 1 0,0-1 0,0 0 0,1 0 0,0 0 0,0 0 0,0 0 0,0-1 0,0 1 0,1-1 0,0 0 0,0 0 0,0 0 0,0 0 0,0-1 0,0 0 0,1 0 0,-1 0 0,1 0 0,9 2 0,6 0 0,0-1 0,0-1 0,0-1 0,1 0 0,24-4 0,-35 3 0,-1-1 0,0-1 0,1 0 0,-1 0 0,0 0 0,0-1 0,0-1 0,-1 0 0,1 0 0,-1 0 0,0-1 0,0 0 0,12-11 0,-10 6 0,0 0 0,-1-1 0,0 0 0,0-1 0,-2 0 0,1 0 0,-1 0 0,6-19 0,-1 0 0,-3-1 0,0-1 0,-2 0 0,-1 0 0,-2 0 0,0-66 0,-15 346 0,5-152 0,5-29-1365,1-49-5461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24575,'0'-9'0,"0"6"0,-1 1 0,1-1 0,0 0 0,0 1 0,0-1 0,0 1 0,1-1 0,-1 0 0,1 1 0,0-1 0,-1 1 0,1-1 0,0 1 0,2-3 0,-3 5 0,0 0 0,1 1 0,-1-1 0,1 0 0,-1 0 0,0 0 0,1 0 0,-1 1 0,0-1 0,1 0 0,-1 0 0,0 0 0,0 1 0,1-1 0,-1 0 0,0 1 0,0-1 0,1 0 0,-1 1 0,0-1 0,0 0 0,0 1 0,0-1 0,0 0 0,1 1 0,-1-1 0,0 0 0,0 1 0,0-1 0,0 0 0,0 1 0,0-1 0,0 1 0,0-1 0,0 0 0,0 1 0,-1 0 0,5 19 0,-4-19 0,6 68 0,-5-41 0,1 1 0,2-2 0,1 1 0,9 30 0,-9-47-1365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24575,'1'3'0,"0"0"0,1 0 0,-1 0 0,1 0 0,0 0 0,0-1 0,0 1 0,0 0 0,3 2 0,9 12 0,-10-9 0,0 0 0,0 1 0,-1-1 0,0 1 0,2 9 0,-4-15 0,-1 0 0,1 0 0,-1 0 0,0 0 0,0 0 0,-1 0 0,1-1 0,-1 1 0,1 0 0,-1 0 0,0 0 0,0 0 0,0-1 0,0 1 0,0 0 0,-1-1 0,1 1 0,-1-1 0,-3 4 0,5-6 0,0 0 0,0 0 0,0 0 0,-1 0 0,1 1 0,0-1 0,0 0 0,0 0 0,0 0 0,-1 1 0,1-1 0,0 0 0,0 0 0,0 1 0,0-1 0,0 0 0,0 0 0,0 1 0,0-1 0,0 0 0,-1 0 0,1 1 0,0-1 0,0 0 0,1 1 0,-1-1 0,0 0 0,0 0 0,0 1 0,0-1 0,0 0 0,0 0 0,0 1 0,0-1 0,0 0 0,1 0 0,-1 1 0,0-1 0,0 0 0,0 0 0,0 0 0,1 1 0,15 3 0,31-4 0,-37-1 0,104 0-1365,-98 1-5461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24575,'-5'0'0,"0"0"0,0 0 0,0 1 0,0 0 0,0 0 0,1 0 0,-1 0 0,0 1 0,1-1 0,-1 1 0,1 1 0,0-1 0,-1 1 0,1-1 0,0 1 0,0 0 0,-4 5 0,3-2 0,0 0 0,1 1 0,0-1 0,0 1 0,0 0 0,1 0 0,0 0 0,1 0 0,0 1 0,-2 8 0,0 12 0,1 0 0,1 0 0,1 1 0,6 52 0,-4-78 6,-1 0 0,1 0 0,0 0 0,0 0 0,0 0 0,0 0 0,1 0 0,-1 0 0,1-1 0,-1 1 0,1-1 0,0 1 0,0-1 0,0 0 0,0 1 0,1-1 0,-1 0 0,1 0 0,4 2 0,3 2-377,1-1-1,0 0 1,19 6 0,-12-6-6455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24575,'1'1'0,"0"-1"0,0 0 0,0 1 0,0 0 0,-1-1 0,1 1 0,0-1 0,0 1 0,-1 0 0,1 0 0,0-1 0,-1 1 0,1 0 0,-1 0 0,1 0 0,-1-1 0,1 1 0,-1 0 0,0 0 0,1 0 0,-1 0 0,0 0 0,0 0 0,0 0 0,0 0 0,0 0 0,0 1 0,3 34 0,-3-32 0,-1 398-1365,1-378-5461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24575,'0'-2'0,"1"0"0,-1 1 0,1-1 0,0 0 0,-1 0 0,1 0 0,0 0 0,0 0 0,0 1 0,0-1 0,0 0 0,1 1 0,-1-1 0,1 1 0,-1 0 0,1-1 0,-1 1 0,1 0 0,-1 0 0,1 0 0,2-1 0,42-19 0,-36 17 0,73-36 24,-58 27-371,0 1-1,1 1 1,44-13 0,-56 21-6479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34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573 1 24575,'-6'0'0,"-7"0"0,-10 0 0,-9 0 0,-10 2 0,-9 5 0,-5 0 0,0-1 0,1-1 0,1-2 0,1-1 0,8-1 0,8-1 0,7 0 0,10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33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24575,'129'149'0,"-101"-112"0,1-1 0,3-2 0,0-1 0,2-1 0,48 34 0,-18-21-1365,-52-40-5461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24575,'3'3'0,"3"1"0,7-1 0,6 3 0,6 0 0,1-1 0,2-2 0,1 0 0,5-2 0,2-1 0,2 1 0,4-2 0,1 1 0,-3 0 0,-2 0 0,-1 0 0,-3-3 0,-6-1-8191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33 24575,'0'0'0,"1"0"0,-1 0 0,0 0 0,1 0 0,-1 0 0,0 0 0,1 0 0,-1 0 0,1 0 0,-1 0 0,0-1 0,1 1 0,-1 0 0,0 0 0,1 0 0,-1 0 0,0 0 0,0-1 0,1 1 0,-1 0 0,0 0 0,1-1 0,-1 1 0,0 0 0,0 0 0,0-1 0,1 1 0,-1 0 0,0-1 0,0 1 0,0 0 0,0-1 0,0 1 0,1 0 0,-1-1 0,0 1 0,0 0 0,0-1 0,0 1 0,0-1 0,0 1 0,0 0 0,0-1 0,0 1 0,0 0 0,-1-1 0,1 1 0,0 0 0,0-1 0,-13-14 0,9 13 0,0 1 0,0 0 0,-1 0 0,1 1 0,0 0 0,-1-1 0,1 1 0,0 1 0,-1-1 0,1 0 0,0 1 0,-1 0 0,1 0 0,0 1 0,0-1 0,0 1 0,0 0 0,0 0 0,0 0 0,0 0 0,1 1 0,-1-1 0,1 1 0,0 0 0,-5 5 0,-8 10 0,0 1 0,2 0 0,-20 33 0,12-17 0,12-20 0,0 0 0,1 0 0,1 1 0,0 0 0,1 0 0,1 1 0,1-1 0,0 2 0,1-1 0,1 0 0,0 1 0,2 0 0,0 28 0,1-45 0,0 1 0,1 0 0,-1-1 0,1 1 0,-1-1 0,1 1 0,-1-1 0,1 1 0,0-1 0,0 0 0,0 1 0,0-1 0,0 0 0,0 1 0,0-1 0,0 0 0,0 0 0,0 0 0,1 0 0,-1 0 0,3 1 0,1 0 0,-1 0 0,1-1 0,-1 1 0,1-1 0,0 0 0,-1 0 0,8 0 0,3-1 0,-1-1 0,0 0 0,1 0 0,17-5 0,-20 2 0,-1 0 0,0 0 0,0-2 0,0 1 0,0-1 0,-1-1 0,0 0 0,0 0 0,-1-1 0,1 0 0,-2-1 0,0 0 0,0 0 0,0-1 0,-1 0 0,0 0 0,-1 0 0,-1-1 0,5-12 0,1-4 0,-1 0 0,-1-1 0,-2 0 0,-1 0 0,-1-1 0,2-53 0,-7 87 0,-13 195 0,10-163-300,2 43-1,1-65-463,0-1-6062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24575,'8'84'0,"-4"-64"0,-2 0 0,0 0 0,-2 20 0,-1-33 0,1 0 0,-2 0 0,1 0 0,-1 0 0,0 0 0,0-1 0,-1 1 0,0-1 0,0 1 0,0-1 0,-1 0 0,-7 8 0,4-6 0,-6 10 0,17-13 0,11-4 0,43-14-1365,-24 2-5461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 24575,'-9'-11'0,"20"18"0,-8-5 0,1 1 0,0 0 0,-1 0 0,1 0 0,-1 0 0,0 1 0,0-1 0,0 1 0,0-1 0,-1 1 0,0 0 0,1 0 0,-1 1 0,-1-1 0,1 0 0,-1 0 0,0 1 0,0-1 0,0 1 0,0-1 0,-1 1 0,1 0 0,-1-1 0,-1 1 0,1-1 0,-1 1 0,1-1 0,-1 1 0,-1-1 0,1 1 0,0-1 0,-1 0 0,0 1 0,0-1 0,-5 6 0,7-9-29,-1-1-1,1 1 0,0 0 1,-1 0-1,1 0 0,0-1 0,0 1 1,0 0-1,-1 0 0,1 0 1,0-1-1,0 1 0,0 0 1,0 0-1,0 0 0,0 0 1,1 0-1,-1-1 0,0 1 1,0 0-1,1 0 0,-1 0 1,0-1-1,1 1 0,-1 0 1,1-1-1,-1 1 0,1 0 1,-1-1-1,1 1 0,-1 0 0,1-1 1,0 1-1,-1-1 0,1 1 1,0-1-1,-1 1 0,1-1 1,0 0-1,0 1 0,0-1 1,-1 0-1,1 0 0,0 0 1,1 1-1,9 2-6796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4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24575,'-4'0'0,"0"0"0,0 0 0,0 0 0,0 1 0,0 0 0,0-1 0,0 1 0,0 1 0,0-1 0,0 1 0,1-1 0,-1 1 0,1 0 0,-1 0 0,-3 4 0,2-1 0,0 0 0,1 1 0,-1 0 0,1 0 0,1 0 0,-1 1 0,-4 11 0,-3 11 0,2 1 0,1 0 0,1 1 0,2-1 0,0 1 0,3 0 0,0 0 0,2 0 0,5 39 0,-5-68-57,1-1 0,-1 1 1,0-1-1,0 0 0,1 1 0,-1-1 0,0 1 0,1-1 0,0 0 0,-1 1 0,1-1 1,0 0-1,0 0 0,-1 1 0,1-1 0,0 0 0,0 0 0,0 0 0,1 0 1,-1 0-1,0 0 0,0 0 0,2 0 0,7 3-6769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3:5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24575,'3'1'0,"1"-1"0,-1 1 0,0 0 0,1 0 0,-1 0 0,0 0 0,1 1 0,-1-1 0,0 1 0,0 0 0,0 0 0,-1 0 0,1 0 0,0 0 0,-1 1 0,1-1 0,-1 1 0,0-1 0,4 7 0,4 7 0,-1 0 0,12 27 0,-11-21 0,0 2-136,-1 1-1,0 0 1,-2 0-1,-1 1 1,-2 0-1,0 0 1,-2 0-1,0 0 0,-4 39 1,2-47-6690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24575,'0'-3'0,"6"-1"0,4 1 0,6 0 0,9 1 0,8 1 0,7 0 0,5 1 0,3 0 0,4 0 0,3 3 0,-1 1 0,-1-1 0,-4 3 0,-5 3 0,-4 2 0,-6 0 0,-9-2-8191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24575,'0'3'0,"1"-1"0,0 1 0,0-1 0,0 1 0,0-1 0,0 0 0,0 1 0,1-1 0,-1 0 0,1 0 0,0 0 0,0 0 0,-1 0 0,1-1 0,0 1 0,0-1 0,1 1 0,-1-1 0,0 1 0,0-1 0,1 0 0,-1 0 0,1 0 0,-1-1 0,5 2 0,67 14 0,45-4-682,145-5-1,-235-7-6143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24575,'2'110'0,"-4"117"0,1-220-80,0-1 0,-1 0-1,0 0 1,0 0 0,-1 0-1,1 0 1,-1 0 0,0-1-1,-1 1 1,1-1 0,-1 0 0,0 0-1,0 0 1,-1 0 0,0-1-1,-5 4 1,0 1-6746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528 281 24575,'-1'-8'0,"1"1"0,-1 0 0,0 0 0,-1 0 0,0 0 0,0 0 0,-1 0 0,1 0 0,-2 1 0,1-1 0,-1 1 0,0 0 0,0 0 0,0 0 0,-1 1 0,-6-7 0,-10-7 0,0 2 0,-46-31 0,29 23 0,26 18 0,0 0 0,-1 0 0,0 1 0,0 1 0,-1 0 0,1 1 0,-1 0 0,0 1 0,0 1 0,-1 0 0,1 1 0,0 0 0,-1 1 0,-20 3 0,31-2 0,1 0 0,-1 0 0,0 1 0,0-1 0,1 1 0,-1 0 0,1 0 0,-1 0 0,1 1 0,0-1 0,0 1 0,0-1 0,0 1 0,1 0 0,-1 0 0,1 0 0,-1 1 0,1-1 0,0 1 0,0-1 0,1 1 0,-1 0 0,1-1 0,0 1 0,-1 4 0,-4 15 0,1-1 0,1 1 0,-1 25 0,4-36 0,0-6 0,-8 127 0,9-114 0,0-1 0,2 1 0,0-1 0,1 0 0,6 20 0,-4-25 0,0-1 0,1 0 0,1 0 0,0-1 0,1 0 0,0 0 0,0-1 0,1 0 0,1 0 0,0-1 0,0-1 0,1 1 0,0-2 0,0 1 0,0-1 0,1-1 0,0 0 0,1-1 0,-1-1 0,1 1 0,0-2 0,0 0 0,0 0 0,1-2 0,-1 1 0,0-2 0,1 0 0,-1 0 0,1-1 0,15-4 0,-21 2 0,1 0 0,0-1 0,-1 0 0,0 0 0,0-1 0,0 0 0,-1-1 0,1 1 0,-1-1 0,-1-1 0,1 0 0,-1 0 0,0 0 0,-1 0 0,1-1 0,-2 0 0,1 0 0,4-12 0,-3 7 0,-1-1 0,0 0 0,-1-1 0,-1 1 0,0-1 0,-1 1 0,0-1 0,-1 0 0,-1 0 0,-3-25 0,1 28-170,0 1-1,-1-1 0,0 1 1,-1 0-1,0 0 0,-1 0 1,-11-19-1,1 8-6655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33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1 24575,'-2'15'0,"0"0"0,-1 0 0,-1 0 0,0 0 0,-1 0 0,-1-1 0,0 0 0,-13 20 0,-11 29 0,-18 47-80,25-61-177,2 0 0,2 2 0,2 0 0,-17 92 0,32-128-6569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24575,'1'1'0,"-1"0"0,1 0 0,-1 0 0,1 0 0,0 0 0,-1-1 0,1 1 0,0 0 0,-1 0 0,1-1 0,0 1 0,0-1 0,0 1 0,0-1 0,0 1 0,0-1 0,-1 1 0,1-1 0,0 0 0,0 1 0,0-1 0,0 0 0,0 0 0,0 0 0,1 0 0,-1 0 0,1 0 0,37 2 0,-33-2 0,416 2 66,-217-3-1497,-172 1-5395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24575,'24'1'0,"0"2"0,0 0 0,45 14 0,-43-10 0,1 0 0,43 3 0,-19-5-682,72 17-1,-106-19-6143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24575,'0'4'0,"1"0"0,0 0 0,1 0 0,-1 0 0,1 0 0,-1 0 0,1-1 0,0 1 0,1 0 0,-1-1 0,0 0 0,1 0 0,0 0 0,0 0 0,0 0 0,0 0 0,0-1 0,1 1 0,-1-1 0,5 2 0,7 5 0,0-1 0,0 0 0,24 7 0,-16-8 0,0-2 0,0 0 0,1-1 0,-1-2 0,31 0 0,1-3 0,63-10 0,-52-4-1365,-52 10-5461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24575,'2'-6'0,"-1"0"0,1 1 0,1-1 0,-1 1 0,1-1 0,0 1 0,4-5 0,1-4 0,-5 7 0,1 1 0,0-1 0,1 1 0,-1 0 0,1 0 0,0 0 0,1 0 0,0 1 0,0 0 0,6-4 0,-12 9 0,1 0 0,-1 0 0,1 1 0,-1-1 0,1 0 0,-1 0 0,1 1 0,-1-1 0,0 0 0,1 0 0,-1 1 0,0-1 0,1 1 0,-1-1 0,0 0 0,1 1 0,-1-1 0,0 1 0,0-1 0,1 0 0,-1 1 0,0-1 0,0 1 0,0-1 0,0 1 0,0-1 0,0 1 0,1-1 0,-1 1 0,0-1 0,0 1 0,-1-1 0,1 1 0,0-1 0,0 1 0,1 24 0,-1-23 0,-1 17 17,0-1 0,-2 1 1,0-1-1,-1 0 0,0 0 0,-8 18 0,-50 100-1502,57-126-5341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24575,'10'2'0,"0"0"0,0 0 0,0 1 0,-1 0 0,16 8 0,-13-6 0,-10-5 0,-1 1 0,1 0 0,0-1 0,-1 1 0,1 0 0,-1 0 0,1 0 0,-1 0 0,1 0 0,-1 0 0,0 1 0,1-1 0,-1 0 0,0 1 0,0-1 0,0 0 0,0 1 0,0 0 0,0-1 0,-1 1 0,1 0 0,0 2 0,-1-1 0,0 0 0,0 0 0,0-1 0,0 1 0,-1 0 0,1-1 0,-1 1 0,0-1 0,0 1 0,0-1 0,0 1 0,0-1 0,-3 4 0,-6 7 0,0 0 0,0-1 0,-1-1 0,-13 12 0,17-17 0,6-6 0,-6 7 0,0 0 0,0 0 0,1 0 0,-9 13 0,15-19 0,-1 0 0,1 0 0,-1 0 0,1 0 0,-1 0 0,1 0 0,-1 0 0,1 0 0,0 1 0,0-1 0,-1 0 0,1 0 0,0 0 0,0 1 0,0-1 0,0 0 0,1 0 0,-1 3 0,1-3 0,0 0 0,0 0 0,0 0 0,0 0 0,0 0 0,0 0 0,0 0 0,0 0 0,0-1 0,1 1 0,-1 0 0,0-1 0,0 1 0,1-1 0,-1 1 0,0-1 0,1 0 0,-1 1 0,0-1 0,4 0 0,29 3 42,0-1-1,59-6 1,-58 2-539,1 1 1,46 5-1,-59-1-6329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395 167 24575,'0'-7'0,"0"0"0,-1-1 0,1 1 0,-1 0 0,-1 0 0,0 0 0,1 0 0,-2 0 0,1 0 0,-1 1 0,-6-11 0,6 12 0,-1 1 0,0 0 0,1 0 0,-1 0 0,-1 1 0,1-1 0,-1 1 0,1 0 0,-1 0 0,0 1 0,0-1 0,0 1 0,0 0 0,0 1 0,-11-3 0,4 1 0,0 1 0,-1 0 0,1 1 0,0 0 0,-1 1 0,1 1 0,0 0 0,0 0 0,-22 6 0,28-5 0,0 0 0,1 1 0,-1-1 0,1 1 0,0 0 0,-1 0 0,1 1 0,1 0 0,-1 0 0,0 0 0,1 0 0,0 0 0,0 1 0,0 0 0,1 0 0,0 0 0,-1 0 0,2 1 0,-1-1 0,1 1 0,-3 7 0,-10 39 0,-10 64 0,21-94 0,2 1 0,0-1 0,1 1 0,2 0 0,4 35 0,-4-56 0,-1 1 0,1 0 0,0-1 0,-1 1 0,2-1 0,-1 1 0,0-1 0,0 1 0,1-1 0,-1 0 0,1 0 0,0 1 0,-1-1 0,1 0 0,0-1 0,0 1 0,1 0 0,-1-1 0,0 1 0,0-1 0,1 1 0,-1-1 0,1 0 0,-1 0 0,1 0 0,0-1 0,3 2 0,8-1 0,-1 1 0,0-2 0,1 0 0,20-3 0,3 1 0,19 1 0,76-12 0,-110 9 0,1-1 0,0-1 0,-1-1 0,0-1 0,-1-1 0,23-13 0,-29 14 0,-1-1 0,1-1 0,-1 0 0,-1-1 0,0-1 0,-1 0 0,0-1 0,-1 0 0,0 0 0,12-22 0,-19 29 0,-1-1 0,0 0 0,0 0 0,0 0 0,-1-1 0,0 1 0,0-1 0,-1 1 0,0-1 0,-1 0 0,1 1 0,-1-1 0,-1 0 0,1 1 0,-2-1 0,1 0 0,-1 1 0,0-1 0,0 1 0,-1 0 0,0 0 0,0 0 0,-1 0 0,1 0 0,-8-8 0,4 7 7,0 1 0,0-1 0,-1 1 0,1 1 0,-2 0 1,1 0-1,-1 0 0,0 1 0,0 0 0,0 1 0,-1 0 0,1 1 0,-1-1 0,0 2 0,0 0 0,-11-2 0,9 3-113,1 0 0,-1 0 0,0 1 0,1 0 0,-1 1 0,0 0-1,1 1 1,-1 0 0,1 1 0,0 0 0,0 1 0,0 1 0,-18 9 0,11-2-6720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24575,'2'-2'0,"0"0"0,0 0 0,1 0 0,-1 1 0,0-1 0,1 1 0,0-1 0,-1 1 0,1 0 0,0 0 0,-1 0 0,1 0 0,5 0 0,-5-1 0,63-14 0,1 3 0,0 2 0,71-1 0,-17 1 0,-70 5-119,282-18-1127,-317 24-5580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7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24575,'11'-8'0,"0"0"0,0 1 0,1 1 0,0 0 0,0 0 0,0 1 0,1 1 0,0 0 0,18-3 0,-2 3 0,1 1 0,-1 2 0,0 0 0,37 5 0,-64-4 0,-1 0 0,1 0 0,0 0 0,-1 0 0,1 0 0,-1 1 0,1-1 0,-1 0 0,0 1 0,1-1 0,-1 1 0,1 0 0,-1-1 0,0 1 0,1 0 0,-1 0 0,0 0 0,0 0 0,1 0 0,-1 0 0,0 0 0,0 0 0,0 0 0,-1 0 0,1 1 0,0-1 0,0 0 0,-1 1 0,1-1 0,0 1 0,-1-1 0,0 0 0,1 1 0,-1-1 0,0 1 0,0 0 0,1-1 0,-1 1 0,-1-1 0,1 1 0,0-1 0,0 1 0,0-1 0,-1 1 0,1-1 0,-1 1 0,0 1 0,-1 3 0,-1 0 0,0 0 0,0 0 0,0-1 0,-1 1 0,0-1 0,0 0 0,0 0 0,-10 8 0,6-7 0,0 0 0,-1-1 0,1 0 0,-1-1 0,-1 0 0,1-1 0,-17 5 0,-19 7 0,45-16 0,-1 1 0,1 0 0,-1 1 0,1-1 0,0 0 0,-1 0 0,1 0 0,-1 0 0,1 0 0,0 0 0,-1 0 0,1 1 0,0-1 0,-1 0 0,1 0 0,0 0 0,-1 1 0,1-1 0,0 0 0,-1 0 0,1 1 0,0-1 0,0 0 0,-1 1 0,1-1 0,0 0 0,0 1 0,0-1 0,0 1 0,-1-1 0,1 0 0,0 1 0,0-1 0,0 1 0,0-1 0,0 0 0,0 1 0,15 7 0,26-1 0,62-2-682,174-15-1,-242 7-6143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24575,'10'10'0,"1"-2"0,1 0 0,0 0 0,24 12 0,-24-15 0,-1 1 0,0 1 0,0 0 0,-1 0 0,1 1 0,8 10 0,-18-18 0,0 1 0,-1 0 0,1 0 0,0 0 0,-1 1 0,1-1 0,-1 0 0,1 0 0,-1 0 0,0 0 0,0 0 0,1 1 0,-1-1 0,0 0 0,0 0 0,0 0 0,0 0 0,0 1 0,-1-1 0,1 0 0,0 0 0,0 0 0,-1 0 0,1 1 0,-1-1 0,1 0 0,-1 0 0,1 0 0,-1 0 0,0 0 0,1 0 0,-1 0 0,0-1 0,0 1 0,0 0 0,0 0 0,-1 0 0,-48 36 0,21-17 0,27-19 0,0 0 0,0 1 0,0-1 0,1 1 0,-1 0 0,1 0 0,-1-1 0,1 1 0,0 0 0,0 0 0,0 0 0,0 1 0,0-1 0,0 0 0,1 0 0,-1 0 0,1 1 0,-1-1 0,1 0 0,0 0 0,0 1 0,0-1 0,0 0 0,0 1 0,0-1 0,1 0 0,-1 0 0,1 1 0,0-1 0,-1 0 0,1 0 0,0 0 0,0 0 0,1 0 0,-1 0 0,0 0 0,1 0 0,-1-1 0,1 1 0,-1 0 0,1-1 0,3 3 0,5 3 0,0 0 0,1 0 0,0-1 0,0 0 0,0-1 0,15 5 0,3-1-1365,-17-6-5461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24575,'-2'1'0,"0"-1"0,0 1 0,0 0 0,0-1 0,0 1 0,1 0 0,-1 0 0,0 0 0,1 1 0,-1-1 0,1 0 0,-1 0 0,1 1 0,-1-1 0,1 1 0,0-1 0,0 1 0,0 0 0,0-1 0,-1 3 0,-20 42 0,19-37 0,-12 28 0,1 1 0,2 1 0,2 0 0,2 0 0,1 1 0,2 0 0,2 0 0,1 1 0,5 48 0,-2-82-39,0-1 0,1 0 0,0 0 0,0 0 0,0 0 0,0 0 0,1-1 0,0 1 0,0-1 0,0 1 0,1-1 0,0 0 0,0-1 0,0 1 0,1-1 0,-1 1 0,1-1 0,0-1 0,0 1 0,1-1 0,-1 0 0,1 0 0,0 0 0,-1-1 0,1 0 0,0 0 0,0 0 0,1-1 0,-1 0 0,0 0 0,0-1 0,1 1 0,-1-2 0,8 0 0,6-2-6787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41.9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24575,'5'0'0,"6"0"0,5 0 0,6 0 0,5 0 0,6 0 0,8 0 0,11 0 0,20 0 0,18 0 0,20 0 0,19 0 0,-13 0-8191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0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24575,'2'0'0,"0"1"0,0-1 0,0 1 0,-1 0 0,1 0 0,0 0 0,0 0 0,-1 0 0,1 0 0,0 1 0,-1-1 0,1 1 0,-1-1 0,0 1 0,1-1 0,-1 1 0,0 0 0,0-1 0,1 4 0,20 40 0,-20-40 0,15 44 0,-1 1 0,-3 1 0,6 53 0,8 33 0,-23-125-136,0 1-1,-2 0 1,0 0-1,0 0 1,-1 1-1,-1-1 1,0 0-1,-1 1 0,-3 17 1,-3-10-6690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1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1192 1701 24575,'-17'2'0,"0"1"0,0 0 0,0 1 0,0 1 0,0 0 0,1 1 0,-21 12 0,-41 13 0,-11-5 0,-133 21 0,167-39 0,0-3 0,-1-2 0,-95-8 0,141 4 0,0 0 0,0-1 0,0-1 0,1 1 0,-1-2 0,1 1 0,0-1 0,0 0 0,0-1 0,0 0 0,1-1 0,0 0 0,0 0 0,0 0 0,1-1 0,0 0 0,0-1 0,1 0 0,-7-11 0,0-2 0,2-2 0,1 1 0,0-1 0,2 0 0,1-1 0,-8-42 0,-17-123 0,8 0 0,1-320 0,23 488 0,-1-31 0,2 1 0,2 0 0,3 0 0,1 0 0,18-58 0,-24 106 0,12-39 0,29-60 0,-37 91 0,0 1 0,1 0 0,0 0 0,1 1 0,0 0 0,0 0 0,1 1 0,0-1 0,0 2 0,1-1 0,13-7 0,-16 12 0,1 0 0,0 0 0,-1 1 0,1 0 0,0 1 0,0-1 0,0 1 0,13 0 0,64 5 0,-29-1 0,362 22 0,-373-19-682,50-2-1,-77-4-6143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1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 24575,'5'0'0,"0"0"0,0 0 0,0 1 0,0-1 0,0 1 0,0 0 0,0 1 0,0-1 0,0 1 0,-1 0 0,1 0 0,0 0 0,-1 1 0,0 0 0,0 0 0,0 0 0,0 0 0,0 0 0,0 1 0,-1 0 0,0 0 0,0 0 0,0 0 0,0 0 0,-1 1 0,3 4 0,3 5 0,100 181 0,-99-176 0,-1 1 0,-1 0 0,0 0 0,-2 1 0,0 0 0,-2 0 0,0 0 0,0 29 0,-4-45 0,0 1 0,0-1 0,0 1 0,-1-1 0,0 1 0,0-1 0,0 0 0,-1 0 0,1 0 0,-1 0 0,0-1 0,-1 1 0,1-1 0,-1 0 0,0 0 0,0 0 0,0 0 0,0-1 0,-7 5 0,-11 5 0,1 0 0,-2-2 0,-24 10 0,30-13 0,-89 34-682,-116 31-1,144-51-6143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1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24575,'0'3'0,"-3"0"0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1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1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 24575,'0'-3'0,"0"3"0,0 2 0,0 6 0,0 2 0,-3 1 0,-4-2 0,-2-3 0,-4-2 0,1-4 0,-1-3 0,3-3 0,-1-1 0,2-1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71 24575,'-1'0'0,"1"0"0,-1 0 0,1 0 0,-1 0 0,1 0 0,-1 0 0,1 0 0,-1 0 0,1-1 0,0 1 0,-1 0 0,1 0 0,-1 0 0,1-1 0,-1 1 0,1 0 0,0-1 0,-1 1 0,1 0 0,0-1 0,-1 1 0,1 0 0,0-1 0,0 1 0,-1-1 0,1 1 0,0 0 0,-1-2 0,-1 1 0,-4 12 0,2-4 0,3-3 0,-1 0 0,0 1 0,-1-1 0,1 0 0,-1 0 0,0 0 0,0 0 0,0-1 0,-4 5 0,6-8 0,0-1 0,1 1 0,-1 0 0,1 0 0,-1 0 0,1 0 0,-1-1 0,1 1 0,-1 0 0,1-1 0,-1 1 0,1 0 0,-1-1 0,1 1 0,-1 0 0,1-1 0,-1 1 0,1-1 0,0 1 0,-1-1 0,1 1 0,0-1 0,0 1 0,-1-1 0,1 1 0,0-1 0,0 1 0,0-1 0,0 0 0,0 1 0,-1-1 0,1 1 0,0-1 0,0 1 0,1-1 0,-1 0 0,0 1 0,0-1 0,0 1 0,0-1 0,1 0 0,0-28 0,1 24 0,-1 1 0,1 0 0,1-1 0,-1 1 0,0 0 0,1 0 0,0 1 0,0-1 0,0 0 0,0 1 0,1 0 0,-1 0 0,1 0 0,0 0 0,0 0 0,0 1 0,0 0 0,1 0 0,-1 0 0,0 0 0,1 1 0,0-1 0,-1 1 0,1 0 0,0 1 0,-1-1 0,1 1 0,0 0 0,0 0 0,-1 0 0,1 1 0,0 0 0,-1 0 0,9 3 0,-11-4 0,0 1 0,-1 0 0,1 0 0,-1 0 0,1 0 0,-1 0 0,1 0 0,-1 1 0,0-1 0,0 0 0,0 1 0,0-1 0,0 1 0,0-1 0,0 1 0,0-1 0,0 1 0,-1 0 0,1-1 0,-1 1 0,1 0 0,-1 0 0,0-1 0,1 1 0,-1 0 0,0 0 0,0-1 0,0 1 0,-1 0 0,1 0 0,0 0 0,-1-1 0,1 1 0,-1 0 0,1-1 0,-1 1 0,-1 2 0,0 1 0,-1 0 0,1 0 0,-1-1 0,0 1 0,0-1 0,-1 1 0,1-1 0,-1 0 0,0 0 0,-8 5 0,-26 7 0,36-16 0,1 1 0,-1-1 0,1 1 0,-1-1 0,0 0 0,1 0 0,-1 0 0,0 0 0,1 0 0,-1 0 0,0 0 0,1 0 0,-1-1 0,0 1 0,1-1 0,-1 1 0,1-1 0,-1 1 0,1-1 0,-1 0 0,-1-1 0,3 2-30,0 0-1,0-1 1,0 1-1,0 0 1,0 0 0,0-1-1,0 1 1,0 0-1,0 0 1,0-1-1,0 1 1,0 0-1,0 0 1,0 0-1,0-1 1,1 1-1,-1 0 1,0 0 0,0 0-1,0-1 1,0 1-1,0 0 1,0 0-1,1 0 1,-1-1-1,0 1 1,0 0-1,0 0 1,1 0 0,-1 0-1,0 0 1,0 0-1,0-1 1,1 1-1,-1 0 1,0 0-1,0 0 1,0 0-1,1 0 1,-1 0 0,0 0-1,1 0 1,-1 0-26,8-2-6770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3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24575,'9'6'0,"0"0"0,1-1 0,-1 0 0,1 0 0,0-1 0,0-1 0,0 0 0,0 0 0,13 1 0,-1 1 0,62 14 0,125 11 0,92-10 0,-254-18 0,1079 11-516,-722-16 408,-237 2 108,-1-7 0,0-8 0,179-41 0,329-118 505,-657 170-490,68-15 6,1 4 0,1 3 0,-1 4-1,135 4 1,-126 5-21,315 16 0,-240-3 0,186-9 0,-196-5 0,-116-3 120,-42 3-185,-1 1 1,1-1-1,0 0 1,-1 1-1,1-1 1,-1 0-1,1 0 0,-1 0 1,1 0-1,-1 0 1,0 0-1,0-1 1,1 1-1,-1 0 0,0-1 1,0 1-1,0-1 1,0 1-1,-1-1 1,1 1-1,0-1 1,0-2-1,1-8-6761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3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3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24575,'30'-3'0,"0"-1"0,0-1 0,-1-2 0,0-1 0,50-20 0,-11 4 0,83-19 0,2 6 0,1 7 0,266-17 0,480 36 0,-544 14 0,-214-3 0,588 22 0,394 23 0,-582-20 0,-101-2 0,-220-14 0,369-6 0,-515-11 0,90-23 0,-107 17 0,1 4 0,0 1 0,63 1 0,-19 7 0,105 4 0,-170 3 0,0 2 0,-1 2 0,62 24 0,-78-26 0,56 26 0,-64-27 0,1 0 0,-1-1 0,1 0 0,0-1 0,0-1 0,0 0 0,1-1 0,0-1 0,20 2 0,405-5 0,-294-16 0,145 20 0,323 45 0,-528-39 0,1-2 0,138-9 0,-145-14 0,-63 11 0,0 1 0,1 1 0,27-2 0,364 7 0,109-4 0,-429-6 0,24 0 0,242 9-1365,-341-1-5461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4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1 183 24575,'5'-3'0,"8"-4"0,7 0 0,6-4 0,6-4 0,7 1 0,7 0 0,7-1 0,6 1 0,9-2 0,10 1 0,5 2 0,9 0 0,1 3 0,-3 3 0,-1 2 0,-1 3 0,-16 1-8191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4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1 426 24575,'22'-1'0,"0"-2"0,0-1 0,0 0 0,42-16 0,20-4 0,60-3-171,266-14-1,151 33-283,-418 8 425,2074 2 858,-2208-2-828,1 0 0,-1 0 0,0-1 0,0-1 0,0 1 0,-1-1 0,1-1 0,0 0 0,-1 0 0,1-1 0,-1 0 0,0 0 0,-1-1 0,1 0 0,-1 0 0,0-1 0,0 0 0,0 0 0,5-7 0,-9 10 0,0 0 0,0 0 0,0 1 0,1-1 0,-1 1 0,1 0 0,-1 0 0,1 1 0,0-1 0,-1 1 0,1-1 0,0 1 0,0 0 0,0 1 0,0-1 0,0 1 0,7 0 0,10 0 0,0 1 0,25 5 0,-22-3 0,286 24 0,-259-27 0,-1-1 0,1-3 0,-1-2 0,58-15 0,68-26 0,272-56 0,-389 93 0,-31 4 0,1 1 0,-1 2 0,0 0 0,1 2 0,-1 1 0,54 8 0,-64-6 0,0-1 0,0 0 0,0-2 0,0 0 0,0-1 0,33-7 0,35-4 0,472 6 0,-307 10 0,-40-5 0,225 5 0,-323 13 0,-81-10 0,-1-1 0,49 0 0,147-13 0,37-1 0,-206 9 0,4-1 0,98 12 0,115 29 0,-242-33-1365,-21-4-5461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4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4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24575,'188'12'0,"-36"0"0,149-2-675,401 22-1839,2655 124-2947,11-133 802,-2749-49 6469,-417 4-905,203-47 0,333-121 3844,-525 132-3717,-134 35-258,-43 10-251,1 3-1,0 0 0,1 3 1,-1 1-1,68-2 0,-50 14-522,88 21 0,-94-15 0,1-3 0,73 4 0,60-11 0,298-35 0,-57-6 0,-263 27 0,56-6 0,514-29 0,-289 45 0,-226 4 0,-168-9-1365,-34 4-5461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24575,'129'16'0,"48"-20"0,218-34 0,-366 34 0,575-35 0,4 39 0,-249 3 0,857-3 0,-1149-1 0,0-3 0,67-12 0,-94 8 0,0-1 0,-1-2 0,0-2 0,59-28 0,-74 29-273,0 2 0,1 0 0,0 1 0,52-9 0,-62 16-6553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4:5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24575,'20'33'0,"0"-1"0,26 30 0,-5-8 0,-7-8 0,48 52 0,-55-75 0,1 0 0,2-2 0,0-1 0,1-1 0,52 22 0,-62-31 0,0-2 0,1 0 0,0-2 0,0 0 0,1-1 0,37 2 0,140-5 0,-100-4 0,-50-1 0,72-11 0,-72 6 0,74-2 0,-33 10-273,0-5 0,-1-4 0,0-3 0,92-26 0,-155 31-6553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0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24575,'12'8'0,"-1"0"0,1-1 0,1 0 0,-1-1 0,1-1 0,0 0 0,20 5 0,-13-3 0,14 3 0,0-2 0,0 0 0,1-3 0,43 2 0,145-8 0,-101-1 0,681 34 0,-269 1 0,-463-28 0,77 16 0,34 2 0,-1 0 0,37 1 0,440-21 0,-337-5 0,83-15 0,50 1 0,-39 0 0,-155 18 0,159-4 0,-271-17 69,-75 8-1503,-56 9-5392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0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 24575,'-1'0'0,"0"0"0,0 0 0,0 0 0,0 0 0,0 0 0,-1 0 0,1 0 0,0 1 0,0-1 0,0 0 0,0 1 0,0-1 0,0 0 0,0 1 0,0-1 0,0 1 0,0 0 0,-1 0 0,2 0 0,-1 0 0,1-1 0,0 1 0,0-1 0,0 1 0,0-1 0,0 1 0,0-1 0,0 1 0,0 0 0,0-1 0,0 1 0,0-1 0,0 1 0,0-1 0,0 1 0,0 0 0,1-1 0,-1 1 0,0-1 0,0 1 0,1-1 0,-1 1 0,1 0 0,1 2 0,1 0 0,0 0 0,-1 0 0,1-1 0,0 1 0,1-1 0,-1 1 0,6 2 0,33 12 0,79 20 0,-99-31 0,6-1 0,0-2 0,0 0 0,0-2 0,56-4 0,-5 0 0,-50 4 0,-19 0 0,0-1 0,0 0 0,0 0 0,0-1 0,0 0 0,9-3 0,-16 3 0,-1 0 0,0 0 0,1 0 0,-1 0 0,0 0 0,0-1 0,0 1 0,0-1 0,0 0 0,0 1 0,-1-1 0,1 0 0,0 0 0,-1 0 0,1 0 0,-1 0 0,0-1 0,0 1 0,0 0 0,0-1 0,0 1 0,0 0 0,-1-1 0,1 1 0,-1-1 0,0 1 0,1-1 0,-2-3 0,2-3-227,-2 0-1,1 0 1,-1-1-1,-1 1 1,-2-12-1,0 7-6598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0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24575,'0'5'0,"1"0"0,-1 0 0,1-1 0,0 1 0,0 0 0,0-1 0,1 1 0,-1-1 0,1 1 0,1-1 0,-1 0 0,0 0 0,1 0 0,4 5 0,-1-2 0,1-1 0,0 1 0,0-1 0,0-1 0,1 0 0,15 9 0,4-2 0,1-1 0,0-1 0,45 10 0,-71-20-42,0 1-1,-1 0 0,1 0 1,0-1-1,0 1 0,-1-1 1,1 0-1,0 1 0,0-1 1,0 0-1,0 0 0,-1 0 1,1 0-1,0-1 0,0 1 1,0 0-1,-1-1 0,1 1 1,0-1-1,0 0 0,-1 0 1,1 1-1,0-1 0,-1 0 1,1 0-1,-1 0 0,1-1 1,-1 1-1,0 0 0,0-1 1,2-1-1,3-11-6783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2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24575,'0'3'0,"1"-1"0,-1 1 0,1-1 0,0 1 0,0-1 0,0 1 0,0-1 0,0 0 0,0 1 0,1-1 0,-1 0 0,1 0 0,-1 0 0,1 0 0,0 0 0,0 0 0,0-1 0,0 1 0,0 0 0,0-1 0,1 0 0,-1 1 0,0-1 0,1 0 0,-1 0 0,1-1 0,2 2 0,11 3 0,0-1 0,0-1 0,18 2 0,-25-4 0,247 20-174,289-13-1,-353-9-232,2678 0-1692,-2767-1 2234,0-4 0,0-4 0,-1-5 0,128-35 1,385-146 375,232-57 460,-593 204-694,-210 44-172,0 1 0,0 2 0,79 8 0,-107-3-105,0 0 0,0 1 0,20 9 0,-22-7 0,0-2 0,0 1 0,1-2 0,19 3 0,44 1 0,-8 0 0,134-3 0,-196-5-1,-1-1-1,0 0 0,0 0 1,0 0-1,12-6 0,1 0-1353,-7 3-5471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4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0 24575,'-2'4'0,"0"1"0,0-1 0,-1 0 0,1 0 0,-1-1 0,0 1 0,0 0 0,-1-1 0,1 0 0,-1 0 0,-4 3 0,-4 6 0,-75 67 0,-9 8 0,93-84 0,0-1 0,-1 1 0,1-1 0,-1 0 0,0 0 0,0-1 0,0 1 0,0-1 0,0 1 0,0-1 0,0 0 0,-6 0 0,7 0 0,0-1 0,0 0 0,0 1 0,0-1 0,0 0 0,-1-1 0,1 1 0,0 0 0,0-1 0,0 0 0,0 0 0,0 0 0,0 0 0,1 0 0,-1 0 0,0-1 0,-3-2 0,5 3 0,0-1 0,0 1 0,1-1 0,-1 1 0,1-1 0,-1 0 0,1 1 0,0-1 0,-1 0 0,1 1 0,0-1 0,0 0 0,0 1 0,0-1 0,0 0 0,1 1 0,-1-1 0,0 1 0,1-1 0,-1 0 0,1 1 0,0-1 0,-1 1 0,1-1 0,0 1 0,0 0 0,2-3 0,28-38 0,-31 42 0,20-27 0,-16 20 0,0 1 0,1 0 0,0 0 0,0 1 0,8-9 0,-50 61 0,18-19 0,-7 4 0,2 0 0,-49 49 0,69-77 0,-1 1 0,1-1 0,0 1 0,0 0 0,1 1 0,0-1 0,0 1 0,0-1 0,0 1 0,1 0 0,-3 10 0,2 0 0,1 0 0,1 0 0,0 17 0,1-15 0,-1-1 0,-5 33 0,4-47 0,1 0 0,-1 1 0,0-1 0,0 0 0,0 0 0,0 0 0,0-1 0,-1 1 0,1-1 0,-1 1 0,0-1 0,1 0 0,-1 1 0,0-2 0,-1 1 0,1 0 0,0 0 0,-7 1 0,2 0 0,-1 0 0,1 0 0,-1-1 0,0 0 0,0-1 0,-14 1 0,23-2 0,0 0 0,-1 0 0,1 1 0,-1-1 0,1 0 0,-1 0 0,1-1 0,-1 1 0,1 0 0,0 0 0,-1 0 0,1 0 0,-1 0 0,1 0 0,0-1 0,-1 1 0,1 0 0,-1 0 0,1 0 0,0-1 0,-1 1 0,1 0 0,0-1 0,-1 1 0,1 0 0,0-1 0,0 1 0,-1 0 0,1-1 0,0 1 0,0-1 0,-1 1 0,1 0 0,0-2 0,5-15 0,19-15 0,40-24 0,-49 45 0,-1-1 0,0-1 0,0 0 0,-2-1 0,1 0 0,10-17 0,-3-23 0,-18 47 0,0 1 0,0-1 0,0 1 0,0-1 0,1 1 0,0 0 0,1 0 0,0 0 0,-1 1 0,9-9 0,4-3 0,1 2 0,1 0 0,0 1 0,1 1 0,0 0 0,1 2 0,28-13 0,12-7 120,-57 28-226,1 1 0,-1 0 0,0-1 0,0 0 0,0 0 0,0 0-1,0 0 1,-1-1 0,1 1 0,-1 0 0,0-1 0,0 0 0,2-6 0,-1-2-6720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54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24575,'104'-2'0,"-45"-1"0,0 3 0,87 12 0,-93 0 0,-39-8 0,1 0 0,0-1 0,0-1 0,17 0 0,24-2-1365,-40 0-5461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2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24575,'1'1'0,"-1"0"0,1 1 0,0-1 0,-1 0 0,1 0 0,0 0 0,0 1 0,0-1 0,0 0 0,0 0 0,1 0 0,-1-1 0,0 1 0,0 0 0,1 0 0,-1-1 0,0 1 0,1-1 0,-1 1 0,0-1 0,1 1 0,-1-1 0,4 0 0,35 8 0,304 18 0,335-12 0,-420-17 0,167-10 0,120-33 0,-506 41 0,0 2 0,0 2 0,0 1 0,0 2 0,0 2 0,48 12 0,-39-8 0,0-2 0,0-3 0,1-1 0,85-9 0,-116 5 33,-1-1 0,0-1 0,32-11 1,-30 8-534,0 1 1,28-4 0,-35 9-6327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24575,'0'637'0,"0"-635"0,0 0 0,-1 1 0,1-1 0,0 0 0,-1 0 0,1 0 0,-1 1 0,0-1 0,1 0 0,-1 0 0,0 0 0,0 0 0,-1 0 0,1-1 0,0 1 0,-1 0 0,1 0 0,-1-1 0,-2 3 0,4-4 0,-1 0 0,1 1 0,-1-1 0,1 0 0,-1 0 0,1 1 0,-1-1 0,0 0 0,1 0 0,-1 0 0,1 0 0,-1 0 0,1 0 0,-1 0 0,0 0 0,1 0 0,-1 0 0,1 0 0,-1 0 0,1 0 0,-1 0 0,0-1 0,1 1 0,-1 0 0,1 0 0,-1-1 0,-1 0 0,1-1 0,0 1 0,0 0 0,0-1 0,0 1 0,0-1 0,0 1 0,1-1 0,-1 1 0,0-1 0,1 0 0,0 1 0,-1-1 0,1-1 0,-3-18 5,1-1 0,1 1 1,3-37-1,0 7-1391,-2 27-5440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24575,'931'0'0,"-829"-5"0,139-24 0,35-4 0,-94 19 0,105-3 0,75 0 0,-234 19 0,162-4 0,-207-6 0,37 0 0,6 6 0,111 5 0,-235-3 0,0 0 0,0 1 0,0-1 0,0 1 0,0 0 0,0-1 0,0 1 0,0 0 0,0 0 0,-1 0 0,1 1 0,0-1 0,0 0 0,-1 1 0,1-1 0,-1 1 0,0-1 0,1 1 0,-1 0 0,0-1 0,0 1 0,0 0 0,0 0 0,0 0 0,0 0 0,-1 0 0,1 0 0,-1 0 0,1 0 0,-1 0 0,0 0 0,0 3 0,2 11 0,-2-1 0,0 1 0,-4 24 0,1-6 0,4 59 0,-3 52 0,-1-126 0,0 0 0,-2-1 0,0 1 0,-2-1 0,0 0 0,0-1 0,-2 0 0,-16 26 0,8-27-1365,8-11-5461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24575,'1'24'0,"1"0"0,1 0 0,1 0 0,12 37 0,39 89 0,-50-136 0,-1 1 0,-1-1 0,0 1 0,-1 0 0,0 0 0,-1 0 0,-2 26 0,-1-130 0,-1 58 0,2 1 0,2-1 0,5-40 0,-5 65 0,1 0 0,0 0 0,0 1 0,1-1 0,0 1 0,0-1 0,0 1 0,1 0 0,-1 0 0,1 0 0,0 1 0,0-1 0,1 1 0,0 0 0,-1 0 0,1 1 0,1-1 0,-1 1 0,0 0 0,1 1 0,-1-1 0,1 1 0,0 0 0,7-1 0,-5 1 0,0 0 0,0 1 0,0-1 0,0 2 0,0-1 0,0 1 0,0 1 0,0 0 0,0 0 0,0 0 0,0 1 0,0 0 0,0 0 0,0 1 0,-1 0 0,0 1 0,12 6 0,-10-3 0,-1 0 0,0 0 0,0 0 0,0 1 0,-1 0 0,-1 1 0,1-1 0,-1 1 0,-1 1 0,0-1 0,0 1 0,4 11 0,-4-4 0,-1 0 0,0 0 0,-2 0 0,0 0 0,0 1 0,-3 29 0,3-59 0,1-1 0,0 1 0,1 0 0,0 0 0,1 0 0,0 1 0,1-1 0,0 1 0,1 0 0,0 1 0,0 0 0,1 0 0,1 1 0,10-10 0,11-10 0,1 2 0,2 1 0,42-26 0,-44 32 0,54-24 0,-73 39 0,1 0 0,-1 1 0,0 0 0,1 1 0,0 0 0,0 1 0,0 0 0,15 1 0,-25 2 0,1 0 0,0 0 0,-1 0 0,1 1 0,-1-1 0,1 1 0,-1 0 0,0 0 0,0 0 0,0 1 0,0-1 0,0 1 0,-1 0 0,1-1 0,-1 1 0,1 0 0,-1 1 0,0-1 0,0 0 0,0 0 0,2 8 0,5 10 0,-1 1 0,8 29 0,-14-42 0,1 5 0,0 0 0,-2 0 0,0 1 0,0 18 0,-2-20 0,1-1 0,1 0 0,0 0 0,0 0 0,1 0 0,5 15 0,-6-25-50,-1-1-1,1 0 1,-1 0-1,1 0 0,-1 0 1,1 0-1,-1 0 1,1 0-1,0 0 1,0 0-1,0 0 0,-1 0 1,1-1-1,0 1 1,0 0-1,0 0 1,0-1-1,0 1 0,0-1 1,0 1-1,1-1 1,-1 1-1,0-1 1,0 0-1,0 0 1,2 1-1,8-2-6775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36 24575,'0'-2'0,"-1"0"0,1 1 0,-1-1 0,1 0 0,-1 1 0,1-1 0,-1 1 0,0-1 0,0 1 0,0-1 0,0 1 0,0 0 0,0-1 0,0 1 0,0 0 0,-1 0 0,1 0 0,0 0 0,-1 0 0,1 0 0,-1 0 0,1 0 0,-1 1 0,1-1 0,-1 1 0,0-1 0,1 1 0,-1-1 0,0 1 0,1 0 0,-1 0 0,-2 0 0,-68-1 0,55 2 0,7-1 0,0 0 0,0 1 0,0 0 0,0 1 0,0 0 0,0 1 0,1 0 0,-15 6 0,19-6 0,0 0 0,0 0 0,0 1 0,1 0 0,-1 0 0,1 0 0,0 0 0,0 1 0,0-1 0,1 1 0,0 0 0,0 0 0,0 1 0,0-1 0,1 0 0,-2 7 0,-4 17 0,1 1 0,1 1 0,1-1 0,2 1 0,1-1 0,2 1 0,5 48 0,-5-76 0,1 0 0,0 0 0,0-1 0,0 1 0,0 0 0,0-1 0,1 1 0,-1-1 0,1 0 0,0 0 0,0 1 0,-1-1 0,1 0 0,0 0 0,1-1 0,-1 1 0,0 0 0,1-1 0,-1 1 0,1-1 0,-1 0 0,1 0 0,-1 0 0,1 0 0,0 0 0,0 0 0,-1-1 0,1 0 0,0 1 0,0-1 0,5 0 0,-3 0 0,0 0 0,0 0 0,0 0 0,0-1 0,0 1 0,0-1 0,0-1 0,-1 1 0,1 0 0,0-1 0,-1 0 0,1 0 0,-1-1 0,1 1 0,-1-1 0,0 0 0,6-6 0,7-17 0,0-2 0,-3 0 0,0-1 0,-1-1 0,14-55 0,-8 29 0,-9 20-1365,-8 21-5461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462 336 24575,'0'-3'0,"0"0"0,0-1 0,0 1 0,-1 0 0,1 0 0,-1-1 0,0 1 0,0 0 0,0 0 0,0 0 0,0 0 0,-1 0 0,1 0 0,-1 0 0,0 0 0,0 1 0,0-1 0,0 1 0,-1-1 0,1 1 0,-1 0 0,1 0 0,-1 0 0,0 0 0,0 1 0,1-1 0,-1 1 0,0-1 0,-1 1 0,1 0 0,-6-1 0,-9-1 0,1 1 0,-1 1 0,1 0 0,-36 4 0,10-1 0,27-1 0,1-1 0,-1 2 0,0 0 0,1 1 0,0 0 0,-1 2 0,-23 9 0,34-12 0,0 1 0,0-1 0,0 1 0,0 1 0,0-1 0,1 0 0,-1 1 0,1 0 0,0 0 0,0 1 0,1-1 0,-1 1 0,1-1 0,0 1 0,0 0 0,1 0 0,0 1 0,-1-1 0,2 0 0,-1 1 0,1-1 0,-1 1 0,1 0 0,0 5 0,-1 22 0,1-1 0,2 0 0,7 49 0,-8-79 0,1 0 0,-1 0 0,1 0 0,0 0 0,-1 0 0,1 0 0,0 0 0,0 0 0,0-1 0,1 1 0,-1 0 0,0-1 0,1 1 0,-1-1 0,1 1 0,-1-1 0,1 0 0,0 0 0,0 0 0,-1 0 0,1 0 0,4 2 0,-2-2 0,1 0 0,0 0 0,-1-1 0,1 1 0,0-1 0,0 0 0,0 0 0,-1-1 0,10-1 0,-3-1 0,-1 1 0,1-2 0,0 0 0,-1 0 0,0-1 0,0 0 0,0 0 0,11-10 0,-16 10 0,1-1 0,0-1 0,-1 1 0,0-1 0,-1 0 0,0 0 0,0 0 0,0-1 0,4-11 0,18-80 0,-9 29 0,-2 23 0,-3 13 0,-1 0 0,-2-1 0,-1 0 0,-2 0 0,3-65 0,-8 473 90,-3-168-1545,2-190-5371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24575,'174'2'0,"222"-7"0,-381 4 0,89-10 0,-93 9 0,0 0 0,-1-1 0,1 0 0,-1 0 0,1-1 0,-1-1 0,10-5 0,-19 9 0,1 0 0,0-1 0,-1 1 0,1 0 0,-1-1 0,1 0 0,-1 1 0,0-1 0,0 0 0,0 1 0,0-1 0,0 0 0,0 0 0,0 0 0,0 0 0,-1 0 0,1 0 0,-1 0 0,0 0 0,1-3 0,-1 0 0,0 0 0,-1 0 0,1 1 0,-1-1 0,0 0 0,-1 0 0,1 1 0,-4-8 0,1 3 0,0 1 0,-1 0 0,0 0 0,-1 0 0,1 1 0,-1-1 0,-1 2 0,-12-13 0,10 14 0,1 1 0,0 0 0,-1 0 0,0 1 0,0 0 0,0 0 0,-1 1 0,1 0 0,0 1 0,-10-1 0,-21 1 0,-43 4 0,22-1 0,26-1 0,0 1 0,-68 13 0,90-12 0,1 0 0,-1 1 0,0 0 0,1 1 0,0 1 0,0 0 0,1 1 0,-1 0 0,2 0 0,-1 1 0,-9 10 0,16-14 0,1 0 0,0 1 0,1-1 0,-1 1 0,1-1 0,0 1 0,0 0 0,0 0 0,1 0 0,-1 0 0,1 0 0,0 1 0,1-1 0,0 0 0,-1 0 0,2 1 0,-1-1 0,1 0 0,-1 0 0,1 0 0,3 9 0,0-1 0,1 0 0,-1 0 0,2-1 0,0 0 0,1 0 0,0 0 0,10 12 0,-2-7 0,1 0 0,0-2 0,1 0 0,0-1 0,2-1 0,-1-1 0,2 0 0,-1-1 0,2-1 0,-1-1 0,1-1 0,1-1 0,-1-1 0,1-1 0,0-1 0,45 4 0,-57-10-105,0 0 0,-1 0 0,1 0 0,0-1 0,-1-1 0,1 0 0,-1 0 0,0 0 0,0-1 0,-1-1 0,0 0 0,15-12 0,1-2-6721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24575,'-1'2'0,"-1"-1"0,1 1 0,0 0 0,-1-1 0,1 1 0,0 0 0,0 0 0,0 0 0,1 0 0,-1-1 0,0 1 0,1 1 0,-1-1 0,1 0 0,-1 4 0,-2 5 0,-32 71 0,20-49 0,1 0 0,-16 62 0,15-41 0,10-41 0,1 0 0,1 1 0,0-1 0,1 1 0,-1 15 0,2 9 0,4 138 0,-3-175 0,0 1 0,0-1 0,0 1 0,0-1 0,1 1 0,-1-1 0,1 1 0,-1-1 0,1 1 0,0-1 0,-1 0 0,1 1 0,0-1 0,0 0 0,0 0 0,0 0 0,0 0 0,0 0 0,0 0 0,0 0 0,0 0 0,1 0 0,-1 0 0,0 0 0,1-1 0,-1 1 0,0-1 0,1 1 0,-1-1 0,1 1 0,-1-1 0,1 0 0,-1 0 0,1 0 0,-1 1 0,1-2 0,-1 1 0,1 0 0,-1 0 0,1 0 0,-1-1 0,1 1 0,1-2 0,11-1 0,0-2 0,-1 0 0,24-13 0,-17 8 0,-2 2-455,0-1 0,21-16 0,-29 18-6371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9 482 24575,'-1'0'0,"1"0"0,0 0 0,0 0 0,-1 0 0,1 0 0,0 0 0,-1 0 0,1 0 0,0-1 0,0 1 0,-1 0 0,1 0 0,0 0 0,-1 0 0,1 0 0,0 0 0,0-1 0,-1 1 0,1 0 0,0 0 0,0 0 0,0-1 0,-1 1 0,1 0 0,0 0 0,0-1 0,0 1 0,0 0 0,-1 0 0,1-1 0,0 1 0,0 0 0,0-1 0,0 1 0,0 0 0,0 0 0,0-1 0,0 1 0,0-1 0,4-16 0,13-11 0,-7 16 0,8-9 0,-1-1 0,0-1 0,-2-1 0,17-33 0,-25 36 0,-1 1 0,-1-1 0,-1 0 0,-1-1 0,-1 1 0,0-1 0,-2 1 0,0-1 0,-6-32 0,7 54 0,-1-1 0,0 0 0,0 0 0,0 0 0,0 0 0,0 0 0,0 0 0,-1 0 0,1 0 0,0 0 0,0 0 0,-1 1 0,1-1 0,0 0 0,-1 0 0,1 0 0,-1 1 0,1-1 0,-1 0 0,1 0 0,-1 1 0,0-1 0,1 0 0,-1 1 0,0-1 0,0 1 0,1-1 0,-1 1 0,0-1 0,0 1 0,0 0 0,0-1 0,1 1 0,-1 0 0,0 0 0,0-1 0,-1 1 0,0 1 0,1-1 0,-1 1 0,1-1 0,0 1 0,-1 0 0,1 0 0,0-1 0,-1 1 0,1 0 0,0 0 0,0 0 0,0 1 0,0-1 0,0 0 0,0 0 0,0 1 0,0-1 0,0 0 0,1 1 0,-1-1 0,0 3 0,-11 24-227,3 1-1,0 0 1,2 1-1,1 0 1,-4 47-1,10-60-6598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24575,'-2'1'0,"0"-1"0,1 1 0,-1 0 0,0 0 0,1 0 0,-1 0 0,0 0 0,1 0 0,-1 0 0,1 1 0,0-1 0,0 0 0,-1 1 0,1-1 0,0 1 0,-1 1 0,-20 33 0,19-30 0,-10 14 0,-1-1 0,-1-1 0,-23 23 0,18-20 0,-28 37 0,37-34-1365,8-12-5461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54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24575,'191'16'0,"-8"1"0,-128-15 0,-30 0 0,0-1 0,0-1 0,0-2 0,31-5 0,-54 7-76,0 0 1,0-1-1,-1 1 0,1-1 0,0 0 0,0 0 0,-1 0 0,1 1 1,-1-1-1,1-1 0,-1 1 0,1 0 0,-1 0 0,0-1 1,1 1-1,-1 0 0,1-2 0,3-7-6750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24575,'0'23'0,"-1"0"0,-1 0 0,0-1 0,-2 1 0,-8 25 0,7-34 0,0 0 0,-1-1 0,-1 0 0,0 0 0,-1 0 0,0-1 0,-1 0 0,0-1 0,-13 12 0,-28 32-1365,40-45-5461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1 24575,'0'5'0,"-1"0"0,0-1 0,0 1 0,-1 0 0,1 0 0,-1-1 0,0 1 0,0-1 0,0 0 0,-1 1 0,0-1 0,0 0 0,-6 7 0,-53 48 0,40-41 0,-239 257 0,182-187 0,72-79 0,-1 1 0,1 1 0,-9 19 0,-11 16 0,21-42-1365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3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24575,'2'1'0,"0"-1"0,-1 1 0,1 0 0,0-1 0,-1 1 0,1 0 0,0 0 0,-1 0 0,1 0 0,-1 1 0,0-1 0,1 0 0,-1 1 0,0-1 0,0 0 0,0 1 0,0-1 0,0 1 0,1 3 0,19 39 0,-15-32 0,22 49 0,116 232 0,-125-260-170,-2 1-1,-2 0 0,-1 2 1,-1-1-1,-2 2 0,-2 0 1,6 47-1,-14-70-6655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5:4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24575,'0'7'0,"-1"-1"0,0 0 0,0 1 0,-1-1 0,0 0 0,0 0 0,0 0 0,-1 0 0,-5 9 0,-38 51 0,30-45 0,-43 57 0,-45 63 0,12-16 133,23-34-1631,60-79-5328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02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24575,'1'1'0,"0"0"0,-1 0 0,1 0 0,0 0 0,0-1 0,0 1 0,0 0 0,0 0 0,0-1 0,0 1 0,0 0 0,0-1 0,0 1 0,0-1 0,0 1 0,0-1 0,0 0 0,1 1 0,-1-1 0,2 0 0,32 7 0,-30-6 0,257 38 51,303 7 0,265-37-1044,-716-10 519,-28 1-6352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1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24575,'750'-17'0,"-497"19"0,308-3 0,-258-23 0,72-1 0,-164 13 0,-169 9 0,48 3 0,27-1 0,-58-7 0,26-1 0,1905 9 0,-1876-15-1365,-100 14-5461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2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802 2130 24575,'-15'1'0,"1"1"0,0 0 0,0 1 0,0 1 0,-14 5 0,-36 9 0,9-11 0,0-2 0,-97-6 0,59 0 0,90 1 0,0 0 0,0-1 0,-1 1 0,1 0 0,0-1 0,0 0 0,0 0 0,0 0 0,0 0 0,0 0 0,0-1 0,0 1 0,0-1 0,0 0 0,1 0 0,-1 0 0,1 0 0,0 0 0,-1-1 0,1 1 0,0-1 0,0 1 0,0-1 0,-2-5 0,-1-4 0,0-1 0,1 0 0,0 0 0,-3-25 0,-5-12 0,-39-108 0,-27-96 0,64 197 0,2-1 0,-6-89 0,14-359 0,7 256 0,-5 129 0,5-133 0,-2 251 0,0-1 0,0 1 0,0 0 0,0 0 0,1 0 0,0 0 0,-1 0 0,1 0 0,0 0 0,1 1 0,-1-1 0,0 1 0,1-1 0,-1 1 0,1 0 0,0 0 0,0 0 0,4-2 0,68-32 0,-43 22 0,-3 1 0,1 0 0,0 2 0,1 1 0,0 2 0,1 1 0,0 1 0,0 2 0,0 1 0,46 2 0,-67 1-273,0-1 0,-1 0 0,1 0 0,16-5 0,-16 3-6553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2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24575,'336'-8'0,"-99"0"0,2451-8-594,-2221 16 557,669-17 95,741 18-850,-1863-1-6034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4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24575,'1965'0'0,"-1201"37"0,-728-34 0,8 0 0,447 20 0,-126-26 0,495 5 0,-690 6 0,120 0 0,2412-8 0,-2322-32 0,-317 25 0,34-6 0,452-34 0,655 48 0,-1183 0-195,1-2 0,-1-1 0,0 0 0,1-1 0,-1-2 0,26-8 0,-36 9-6631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4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24575,'487'18'0,"403"-20"0,369 4 0,-944 28 0,-223-18 0,-4-6 0,1-4 0,-1-3 0,95-15 0,110-3 0,-178 18 0,146 4 0,-157 13 0,-77-10 0,1-2 0,39 3 0,508-8 0,-390 17 0,-180-16 0,8 1 0,0-1 0,0 0 0,0-1 0,0-1 0,0 0 0,0-1 0,0 0 0,20-8 0,-24 8 14,1 0 0,0 0 0,-1 1 0,1 1 0,0 0 0,0 0 0,0 1 0,20 1 0,42-3-1505,-56-1-5335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13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71 24575,'73'0'0,"178"-4"0,-202 0 0,0-3 0,0-1 0,52-16 0,-42 8-1365,-31 8-5461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4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24575,'2040'0'0,"-1567"-17"0,-396 21 0,136 25 0,-161-20 0,20-2 0,1-2 0,104-7 0,-46-1 0,439 3-1365,-557 0-5461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5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24575,'1911'0'0,"-1504"17"0,-364-17 0,61-1 0,105 14 0,-121-6 0,135-7 0,-87-3 0,1227 3 0,-1317-2 0,70-13 0,-69 8 0,65-3 0,504 11-1365,-600-1-5461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5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24575,'0'1'0,"1"1"0,0-1 0,-1 0 0,1 1 0,0-1 0,-1 0 0,1 0 0,0 0 0,0 1 0,0-1 0,0 0 0,0 0 0,0 0 0,0 0 0,1-1 0,-1 1 0,0 0 0,1 0 0,-1-1 0,0 1 0,1-1 0,-1 1 0,0-1 0,2 1 0,43 10 0,-36-9 0,81 15 0,0-4 0,97 2 0,188-14 0,-200-3 0,-143 2 33,1383-26-719,-475-49 1180,-789 58-415,169 4 1,-43 11-80,225 5 0,-400 4 0,64 2 0,160 7 0,-276-16 0,-1 2 0,1-3 0,0-2 0,0-2 0,97-24 0,-118 23 0,1 1 0,-1 1 0,1 1 0,-1 2 0,54 5 0,0-2 0,-65-2-1365,-2 0-5461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5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24575,'5'4'0,"1"1"0,1-1 0,-1-1 0,0 1 0,1-1 0,0 0 0,0 0 0,0-1 0,0 0 0,0 0 0,12 1 0,14 1 0,43-1 0,-42-2 0,956 4-538,-541-8 297,724 3 1020,-1154 1-779,0 1 0,0 1 0,30 8 0,-31-6 0,0-1 0,1-1 0,36 2 0,38-7 0,177 4 0,-194 5 0,39 2 0,179-26 0,32 1 0,-240 17 0,1-3 0,147-24 0,-211 23 0,1 1 0,-1 1 0,37 3 0,-37-1 0,1 0 0,-1-2 0,36-5 0,42-27 0,-65 22 33,22-6-1431,-44 16-5428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6:5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24575,'568'-24'0,"-180"3"0,726 14 0,-614 10 0,2465-3 0,-2634 18 0,783-19 0,-981-9 0,-53 2 0,257-7 0,-276 15 0,6 2 0,118-14 0,-102 5-1365,-66 7-5461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7:2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24575,'0'2'0,"3"2"0,3-1 0,4 0 0,6-1 0,5 0 0,5-2 0,6 0 0,7 0 0,7 0 0,-5 0-8191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7:23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24575,'25'-10'0,"0"2"0,0 0 0,0 1 0,31-3 0,-11 1 0,67-10-341,0 5 0,2 5-1,118 5 1,-219 5-6485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7:2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24575,'946'0'0,"-1292"17"0,-61-3 0,374-15 0,26 0 0,0 1 0,0-1 0,0 1 0,0 1 0,0-1 0,0 1 0,0 1 0,0-1 0,-13 5 0,21-5 0,1 0 0,-1 0 0,0 0 0,1-1 0,-1 1 0,1 0 0,-1-1 0,1 1 0,-1-1 0,1 1 0,-1-1 0,1 0 0,-1 0 0,1 0 0,2 0 0,303 3 50,-166-4-1465,-123 1-5411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7:4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24575,'9'89'0,"-6"-71"0,-1-1 0,0 0 0,-2 1 0,0-1 0,0 1 0,-5 24 0,-18 39 0,14-56 0,2 0 0,1 0 0,-5 44 0,12-57 0,1 0 0,0 0 0,1 0 0,0 0 0,1-1 0,0 1 0,1-1 0,0 0 0,9 14 0,8 19 0,-22-42 7,1 0 0,0-1-1,0 1 1,0-1 0,0 1-1,0-1 1,0 1-1,0-1 1,0 1 0,0-1-1,1 0 1,-1 0 0,1 0-1,-1 0 1,1 0 0,-1 0-1,4 2 1,-4-3-46,0 0 0,0 0 0,-1-1 0,1 1 0,0 0 0,0 0-1,0 0 1,0 0 0,-1-1 0,1 1 0,0-1 0,0 1 0,0 0 0,-1-1 0,1 1 0,0-1 0,-1 1 0,1-1-1,0 0 1,-1 1 0,1-1 0,-1 0 0,1 1 0,-1-1 0,1 0 0,-1 0 0,0 0 0,1 1 0,-1-1 0,0 0 0,1 0-1,-1 0 1,0 0 0,0 1 0,0-1 0,0 0 0,0-2 0,2-9-6787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0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24575,'1370'2'-2062,"1388"-4"-1241,-1854-6 2972,607 0-388,-1118-1 3926,415-62 1,-403 41-3208,-285 25 0,-25-2 0,59-1 0,11 8-1365,-146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15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22 24575,'-3'-1'0,"0"1"0,-1 0 0,1 0 0,0 0 0,-1 1 0,1-1 0,0 1 0,0 0 0,-1 0 0,1 0 0,0 0 0,0 1 0,0-1 0,-3 3 0,4-2 0,0 1 0,1-1 0,-1 0 0,1 1 0,-1-1 0,1 1 0,0 0 0,0-1 0,0 1 0,0 0 0,0 0 0,1 0 0,0-1 0,-1 1 0,1 0 0,0 6 0,0 0 0,0 4 0,-1-1 0,2 1 0,0-1 0,3 16 0,-3-24 0,0-1 0,0 1 0,1 0 0,-1 0 0,1-1 0,0 1 0,0-1 0,0 0 0,1 0 0,-1 1 0,1-1 0,0-1 0,0 1 0,0 0 0,0-1 0,0 1 0,5 1 0,-7-3 0,20 12 0,1-1 0,0-1 0,1-1 0,24 7 0,-43-16 0,-1 0 0,1 0 0,-1 0 0,1-1 0,0 1 0,-1-1 0,1 0 0,-1 0 0,1 0 0,0-1 0,-1 1 0,1-1 0,-1 0 0,1 0 0,-1 0 0,0 0 0,1-1 0,5-3 0,-7 2 0,1 1 0,-1-1 0,0 0 0,0 0 0,0 0 0,0 0 0,-1-1 0,1 1 0,-1 0 0,0-1 0,0 1 0,0-1 0,0 1 0,-1-1 0,1 1 0,-1-1 0,0 1 0,-1-7 0,1 0 11,-1 0-1,0 0 1,-1 1-1,0-1 1,-1 1-1,0-1 1,0 1-1,-1 0 1,-7-13-1,-5-3-537,-34-42 0,42 57 111,2 1-6410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1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24575,'4'1'0,"0"-1"0,-1 1 0,1 1 0,-1-1 0,1 0 0,-1 1 0,1 0 0,3 2 0,15 7 0,19 2 0,0-2 0,1-2 0,52 4 0,133 1 0,-153-12 0,1331 12-5478,-893-17 5212,700 4-2679,832-3 1826,-1676-9 1123,395-64-1,349-135 2515,-1079 203-2607,387-82 2598,-291 67-182,167-5 0,238 26-2027,-249 4-1756,-271-3-5370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1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24575,'-3'3'0,"-1"1"0,1 0 0,0 0 0,0 0 0,0 0 0,0 0 0,1 0 0,0 1 0,0-1 0,-2 6 0,1-3 0,-82 144-1365,80-142-5461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1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0 24575,'-3'5'0,"1"1"0,-1-1 0,0-1 0,0 1 0,-1 0 0,0-1 0,1 1 0,-1-1 0,-1 0 0,1-1 0,-1 1 0,-5 3 0,5-3 0,-55 39 0,-119 65 0,131-82 0,0 1 0,2 2 0,2 2 0,-79 72 0,119-99 7,1 0 0,0 0 0,0 0 0,0 1 0,1-1 0,-1 1 0,1-1 0,0 1 0,1 0 0,-1 0 0,1 0 0,-2 7 0,3 60-780,1-55 90,0-3-6143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1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24575,'-2'93'0,"0"-46"0,1 1 0,10 71 0,-7-105 0,1 0 0,1 0 0,1-1 0,-1 1 0,2-1 0,0 0 0,1-1 0,0 1 0,12 15 0,-15-23 0,1 1 0,0 0 0,0-1 0,1 0 0,-1 0 0,1-1 0,0 1 0,0-1 0,1-1 0,-1 1 0,1-1 0,0 0 0,0-1 0,0 1 0,0-1 0,0-1 0,1 1 0,-1-1 0,11 0 0,19-2-341,-1-2 0,0-1-1,41-11 1,-37 5-6485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2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24575,'30'2'0,"0"1"0,31 7 0,41 4 0,649-8 0,-428-9 0,3306 3 0,-3441-16 0,-25 14 0,123 5 0,-95 20 0,-126-12 0,123 3 0,-63-12 0,94-5 0,-207 1 0,-1 0 0,1-1 0,-1-1 0,20-8 0,-19 7 0,0 1 0,0-1 0,21-2 0,33 1 0,0 2 0,73 7 0,-18 0 0,98 0 0,227-6 0,-421 0 0,-1-1 0,0-1 0,45-16 0,-48 13 0,0 2 0,0 0 0,1 1 0,0 2 0,32-3 0,1442 8 0,-1472-1 0,-1 2 0,0 0 0,0 2 0,25 8 0,-26-7 0,0 0 0,1-1 0,0-2 0,33 2 0,139 11 0,-176-15 0,0 1 0,0 1 0,0 1 0,27 9 0,-23-6 0,0-1 0,30 3 0,291-4 0,-190-7 0,40-15 0,-185 16 0,0 0 0,1 0 0,-1-1 0,0 0 0,0-1 0,9-3 0,-9 2 0,1 1 0,0 0 0,-1 1 0,1 0 0,14-1 0,756 2 87,-370 3-1539,-395-2-5374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2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24575,'3131'0'-1365,"-3118"0"-5461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16184 2 24575,'-282'-2'-38,"-359"6"119,3 43-573,-705 140 402,-764-48 90,1284-142-3,-687 5 545,930 23-542,-81 0 0,-11 2 0,255-6 0,-332-5 0,-2006-16 0,2661-4 0,-136-24 0,163 18 0,-14 0 0,-74-13 0,56 6 0,-123-3 0,73 8 0,21-1 0,-503-29 0,402 32 0,166 5 0,-87 1 0,-88-9 0,110-4 0,-163 0 0,255 18-1365,21-1-5461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24575,'57'3'0,"-1"3"0,100 23 0,-6 0 0,430 40-1632,781-6-1,1525-67 1071,928 5-2927,-2470 32 3240,83 0 270,-85-35-26,492 3 98,-1322 9 367,95 1 647,-204-19 2621,-93-31-2544,-220 23-858,0 4 0,97 0-1,283-4-325,-436 14 0,-1-1 0,0-2 0,37-10 0,-35 7 0,1 1 0,55-3 0,101 8 0,234-12 0,63-41 0,-249 35 0,312 12 0,-318 10 0,-223-2 7,0-2-1,0 1 0,-1-2 0,1 1 1,-1-1-1,0-1 0,18-8 0,8-3-1421,-25 11-5411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8:3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24575,'379'-1'116,"1158"28"-792,-286 70 676,-284-74 560,-814-34-560,194-38 0,-234 30 0,-13 5 0,61-11 0,-136 20 0,0-2 0,-1 0 0,0-2 0,29-14 0,-8-4-57,-37 21-62,1 0 0,0 0 0,0 1 1,0 1-1,1-1 0,0 2 0,-1-1 0,2 1 0,-1 1 0,18-3 0,-15 5-6707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21:2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3720 24575,'206'-1'0,"329"41"0,-372-31 0,-472-7 0,-213-7 0,333-14 0,160 13 0,1 0 0,0-2 0,1 0 0,-42-20 0,40 14 0,19 10 0,0-1 0,1 0 0,-1 0 0,1-1 0,-13-10 0,19 13 0,0-1 0,0 1 0,0-1 0,1 1 0,0-1 0,0 0 0,0 0 0,0 0 0,0 0 0,1 0 0,0 0 0,0 0 0,0-1 0,0 1 0,0 0 0,1-1 0,0-6 0,25-446 0,-12 280 0,37-305-124,6-78-559,-51-519 683,-8 1007 115,-3-1 1,-3 1-1,-4 1 0,-3 0 1,-2 1-1,-38-91 0,-15-19-115,70 178 5,-1-1 1,1 1-1,-1 0 0,0 0 0,0 0 0,0 0 1,0 0-1,0 0 0,-1 1 0,1-1 1,-1 1-1,1 0 0,-1-1 0,1 1 0,-1 0 1,0 1-1,1-1 0,-1 0 0,0 1 0,0-1 1,1 1-1,-5 0 0,3 0-104,0-1 0,-1 1 0,1 0 0,0 1 0,0-1 0,-1 1 0,1-1 0,0 2 0,0-1 0,0 0 0,0 1 0,0-1 0,0 1 0,-4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16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24575,'0'-2'0,"0"-5"0,3 0 0,3-3 0,4 2 0,3-2 0,2 2 0,1-1 0,3 1 0,-1-1 0,-1 1 0,-1 2 0,-5 3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9:1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24575,'0'1'0,"1"-1"0,-1 1 0,1 0 0,-1 0 0,1-1 0,0 1 0,-1 0 0,1-1 0,0 1 0,-1-1 0,1 1 0,0-1 0,0 1 0,0-1 0,0 1 0,-1-1 0,1 0 0,0 0 0,0 1 0,0-1 0,0 0 0,0 0 0,0 0 0,1 0 0,29 3 0,-27-3 0,469 5 0,-250-8 0,79 1 0,324 4 0,100 41 0,222-4 0,588-39 0,-1476-3 0,87-16 0,-51 5 0,242-16 0,-316 26 0,-1 0 0,0-1 0,0-1 0,-1-1 0,0 0 0,0-2 0,32-19 0,-20 12 0,-19 12 0,1 0 0,1 1 0,-1 0 0,0 1 0,1 1 0,-1 0 0,1 1 0,-1 1 0,19 3 0,23-2 0,301-2-1365,-342 0-5461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9:2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3599 49 24575,'0'3'0,"-1"0"0,1 0 0,-1 0 0,0-1 0,0 1 0,0 0 0,0-1 0,-1 1 0,1-1 0,-1 1 0,0-1 0,1 0 0,-1 0 0,0 0 0,0 0 0,0 0 0,-1 0 0,1 0 0,0-1 0,-1 1 0,1-1 0,-1 1 0,1-1 0,-1 0 0,-3 1 0,-11 4 0,-1 0 0,-32 5 0,35-8 0,-652 120 0,379-73 0,-233 26 0,482-71 0,-63 3 0,-159-7 0,115-3 0,59 2 0,-666 12 0,394-7 0,228-6 0,128 1 0,0 0 0,0 0 0,0-1 0,0 1 0,0 0 0,0-1 0,0 0 0,0 0 0,0 0 0,0 0 0,1 0 0,-1-1 0,0 1 0,1-1 0,-1 0 0,1 1 0,0-1 0,0 0 0,-1-1 0,1 1 0,0 0 0,1-1 0,-1 1 0,0-1 0,1 1 0,-1-1 0,1 0 0,-2-4 0,0-7 0,-1-1 0,2 1 0,0 0 0,0-29 0,-2-5 0,-1-10-682,1-80-1,4 124-6143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9:3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24575,'374'20'0,"474"40"-249,6-56-122,-493-6 317,1159 4-839,1097-4-1132,-2189-11 2025,464-73 0,-630 48-654,917-99 1577,-385 118 2400,-774 18-3323,0-1 0,-1-1 0,28-8 0,38-5 0,297 0 0,-101 0 0,397 39 0,-457-13 0,-193-11 0,0-2 0,0 0 0,0-2 0,-1-1 0,49-18 0,-48 16 0,1 1 0,-1 2 0,1 0 0,0 2 0,0 2 0,0 0 0,42 5 0,12-2 0,-55-2 0,288 13 0,-253-2-1365,-53-8-5461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19:47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24575,'7'0'0,"-1"1"0,0 1 0,0-1 0,0 1 0,10 3 0,20 6 0,128 7 0,1-7 0,175-11 0,-154-2 0,-144 2 0,996-32 0,-332 14 0,-530 19 0,-133-9 0,-42 8 0,1 0 0,-1-1 0,1 1 0,-1-1 0,0 1 0,1-1 0,-1 0 0,1 1 0,-1-1 0,0 0 0,0 0 0,0 0 0,0 0 0,1 0 0,-1 0 0,0 0 0,-1-1 0,1 1 0,0 0 0,0-1 0,0 1 0,-1 0 0,1-1 0,-1 1 0,1-4 0,-1 5 0,0-1 0,-1 0 0,1 0 0,0 1 0,-1-1 0,1 0 0,-1 0 0,1 1 0,-1-1 0,1 0 0,-1 1 0,0-1 0,1 1 0,-1-1 0,0 1 0,0-1 0,1 1 0,-1-1 0,0 1 0,0 0 0,1-1 0,-1 1 0,0 0 0,0 0 0,0 0 0,0 0 0,0 0 0,1 0 0,-3 0 0,-30-2 0,28 2 0,-271 18 0,22 0 0,94-18 0,-427 14 0,-238 3 0,776-21 67,-83-17 0,-9-2-1566,127 22-5327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3:21:4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36 24575,'-4'-4'0,"0"1"0,-1 0 0,0 0 0,1 0 0,-1 1 0,0-1 0,0 1 0,-1 0 0,1 1 0,0-1 0,-1 1 0,-8-1 0,-69-2 0,74 4 0,-16 0 0,1 1 0,-1 1 0,-41 9 0,51-8 0,1 2 0,0 0 0,0 1 0,1 0 0,0 1 0,0 1 0,-18 13 0,18-11 0,0 1 0,1 1 0,0 0 0,0 0 0,2 1 0,-1 0 0,2 1 0,0 0 0,0 1 0,1 0 0,1 0 0,1 1 0,0 0 0,1 0 0,1 0 0,0 0 0,1 1 0,1 0 0,1-1 0,0 1 0,2 23 0,0-15 0,-2-15 0,1 1 0,1-1 0,0 1 0,0-1 0,6 20 0,-6-27 0,1 0 0,0 1 0,0-1 0,0 0 0,0 0 0,0 0 0,1 0 0,-1 0 0,1 0 0,0-1 0,-1 1 0,2-1 0,-1 0 0,0 0 0,0 0 0,0 0 0,1 0 0,-1-1 0,1 0 0,5 2 0,15 2 0,1 0 0,-1-2 0,1-1 0,30-1 0,4 1 0,474 6 0,-519-8 0,-1-1 0,1 0 0,0-1 0,-1 0 0,1-1 0,-1-1 0,0 0 0,24-11 0,-31 11 0,0 0 0,-1 0 0,1 0 0,-1-1 0,0 1 0,-1-1 0,1 0 0,-1-1 0,0 1 0,0-1 0,-1 0 0,1 0 0,-1 0 0,-1 0 0,1-1 0,-1 1 0,0-1 0,0 1 0,1-13 0,-1 3-273,-1 1 0,0-1 0,-1 0 0,-4-30 0,-3 8-6553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13.7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24575,'-2'0'0,"-5"0"0,0 3 0,0 3 0,2 4 0,2 3 0,1 2 0,1 1 0,1 1 0,0 0 0,0 0 0,1 0 0,2-3 0,1-4-8191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35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427 1 24575,'3'0'0,"1"2"0,-4 2 0,-9 5 0,-12 4 0,-18 3 0,-20 1 0,-11 0 0,-7-2 0,-8-4 0,12-4-8191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14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 24575,'-3'0'0,"1"0"0,0 0 0,0 1 0,0-1 0,-1 1 0,1-1 0,0 1 0,0 0 0,0 0 0,0 0 0,0 0 0,0 0 0,0 0 0,1 1 0,-1-1 0,0 1 0,1-1 0,-1 1 0,1-1 0,-1 1 0,1 0 0,0 0 0,0 0 0,-1 0 0,1 0 0,1 0 0,-1 0 0,0 0 0,0 0 0,1 0 0,0 0 0,-1 1 0,1 2 0,-2 11 0,1 1 0,1-1 0,3 30 0,-1-11 0,1 14-1365,1-35-5461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15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24575,'3'0'0,"0"3"0,4 0 0,-1 4 0,2 5 0,3 1 0,-1 1 0,0 0 0,0 2 0,-1 0 0,0 0 0,0 1 0,-2-1 0,-1 1 0,-2-1 0,-2-2-8191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9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24575,'4'0'0,"0"1"0,0 0 0,0 0 0,0 0 0,0 0 0,0 1 0,-1-1 0,1 1 0,0 0 0,-1 0 0,0 0 0,1 1 0,2 3 0,45 44 0,-24-22 0,-2-9 0,0 0 0,1-1 0,0-2 0,31 14 0,46 29 0,-100-57 10,1 1 0,-1 0 0,0 1 0,-1-1 0,1 0-1,0 1 1,-1 0 0,0-1 0,0 1 0,0 0 0,0 0 0,1 6 0,17 27-1504,-12-27-5332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9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1 406 24575,'0'-4'0,"1"-1"0,0 1 0,0 0 0,0 0 0,1 0 0,-1 0 0,1 0 0,0 0 0,0 0 0,0 0 0,1 1 0,-1-1 0,1 1 0,0 0 0,0-1 0,6-4 0,8-6 0,1 1 0,20-12 0,-15 11 0,88-55 0,-73 48 0,-1-1 0,-1-3 0,62-53 0,-94 74-170,0 0-1,-1 0 0,1 0 1,-1-1-1,0 0 0,0 0 1,2-5-1,0-3-6655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29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24575,'0'1'0,"1"0"0,-1 0 0,1-1 0,-1 1 0,1 0 0,-1 0 0,1 0 0,0-1 0,-1 1 0,1 0 0,0 0 0,0-1 0,-1 1 0,1-1 0,0 1 0,0-1 0,0 1 0,0-1 0,0 0 0,0 1 0,0-1 0,0 0 0,0 0 0,0 0 0,0 1 0,0-1 0,1 0 0,34 2 0,-32-2 0,6 0-85,0 1 0,0 0-1,1 1 1,-1 0 0,0 0-1,-1 1 1,1 0 0,-1 1-1,1 0 1,-1 1 0,0-1-1,0 2 1,-1-1 0,0 1-1,14 13 1,-13-8-6741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30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24575,'3'0'0,"4"0"0,3 0 0,5 0 0,4 0 0,3 0 0,1 0 0,0 0 0,1 0 0,-1 0 0,-1 0 0,-2 0 0,-4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19.9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69 24575,'62'1'-118,"-24"1"243,76-8-1,-102 4-260,-1 0 0,1-1 0,-1 0 0,0 0 0,0-1 0,0-1 0,-1 0 0,1 0 0,-1-1 0,17-14 0,-18 13-6690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24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24575,'1'2'0,"-1"0"0,1 0 0,0-1 0,-1 1 0,1-1 0,0 1 0,0-1 0,0 1 0,0-1 0,0 1 0,1-1 0,-1 0 0,0 1 0,1-1 0,-1 0 0,1 0 0,-1 0 0,1 0 0,-1 0 0,1-1 0,-1 1 0,1 0 0,0-1 0,0 1 0,1-1 0,50 13 0,-50-13 0,57 7 0,0-3 0,94-7 0,-44 1 0,-1 3 0,-38 2 0,0-4 0,91-13 0,-108 1-1365,-30 4-5461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1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24575,'0'409'-1365,"0"-396"-5461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7:02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24575,'5'3'0,"1"-1"0,-1 1 0,0 0 0,0 0 0,0 0 0,-1 0 0,1 1 0,-1 0 0,1 0 0,-1 0 0,5 8 0,5 3 0,172 162 0,-183-173 17,1-1 0,0 0 1,0 0-1,0 0 0,0-1 0,8 5 0,-11-7-70,1 1 0,-1-1 0,0 0 0,1 1 0,-1-1 0,0 0 0,1 0 0,-1 0 0,1 0 0,-1 0 0,1 0 0,-1 0 0,0-1-1,1 1 1,-1 0 0,0-1 0,1 1 0,-1-1 0,0 0 0,1 1 0,-1-1 0,0 0 0,0 0 0,0 0 0,0 1 0,0-1 0,1-2 0,9-9-6773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38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0 243 24575,'8'7'0,"1"0"0,-1-1 0,1-1 0,1 1 0,-1-2 0,1 1 0,14 4 0,76 18 0,-78-21 0,527 82 0,-403-70 0,727 56 0,5-58 0,-211-39 0,253 10 0,-561 16 0,-301-1 0,-36 0 0,-1-1 0,1-1 0,-1-1 0,36-6 0,-53 5 0,-1 0 0,1 0 0,-1 0 0,0-1 0,0 1 0,0-1 0,-1 0 0,1 0 0,0 0 0,-1 0 0,0 0 0,0 0 0,0-1 0,0 1 0,0-1 0,-1 0 0,0 1 0,2-8 0,2-5 0,-1 0 0,0 0 0,1-20 0,-2-18 0,-2 36 0,0 0 0,1 0 0,0 0 0,11-34 0,3 10-48,-10 29-171,-1 0-1,-1-1 1,0 1-1,0-1 1,2-22-1,-6 22-6606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26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22 24575,'0'0'0,"1"-1"0,-1 0 0,1 0 0,-1 0 0,1 0 0,0 1 0,-1-1 0,1 0 0,0 0 0,-1 1 0,1-1 0,0 0 0,0 1 0,0-1 0,-1 1 0,1-1 0,0 1 0,0 0 0,0-1 0,0 1 0,0 0 0,0 0 0,0-1 0,0 1 0,0 0 0,0 0 0,1 0 0,36-2 0,-32 2 0,25-2 0,-18 0 0,0 1 0,0 1 0,0 0 0,1 1 0,-1 0 0,20 5 0,-32-6 0,0 0 0,1 0 0,-1 1 0,0-1 0,0 1 0,0-1 0,0 1 0,0-1 0,0 1 0,0-1 0,0 1 0,0 0 0,0 0 0,-1-1 0,1 1 0,0 0 0,0 0 0,-1 0 0,1 0 0,0 0 0,-1 0 0,1 0 0,-1 0 0,1 0 0,-1 0 0,0 0 0,1 0 0,-1 2 0,0 0 0,-1-1 0,0 0 0,1 0 0,-1 0 0,0 0 0,0 0 0,0 0 0,0-1 0,0 1 0,-1 0 0,1 0 0,0-1 0,-1 1 0,-1 1 0,-6 5 0,-1-1 0,1 0 0,-1 0 0,-14 7 0,-61 19 0,67-27 0,0 0 0,1 1 0,0 0 0,0 1 0,0 2 0,-28 20 0,44-29 0,0 0 0,0-1 0,0 1 0,0 0 0,0 0 0,0 0 0,0 0 0,0 0 0,1 0 0,-1 0 0,0 0 0,1 0 0,-1 0 0,0 0 0,1 0 0,-1 0 0,1 1 0,0-1 0,-1 0 0,1 0 0,0 1 0,0-1 0,0 0 0,0 0 0,0 1 0,0 1 0,1-2 0,0 1 0,0-1 0,1 0 0,-1 0 0,0 1 0,0-1 0,0 0 0,1 0 0,-1 0 0,1-1 0,-1 1 0,1 0 0,-1 0 0,1-1 0,-1 1 0,4 0 0,7 2 0,0-1 0,0 0 0,0-1 0,13 0 0,30-1-63,-31 1-262,1-1-1,-1-1 1,48-8-1,-60 5-6500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27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1 24575,'-7'7'0,"0"0"0,1 1 0,-1-1 0,2 1 0,-1 1 0,1-1 0,0 1 0,1 0 0,0 0 0,0 0 0,1 1 0,-4 17 0,2-7 40,1 1 0,-2 39 0,5-53-146,1-1 0,0 0 0,0 1 0,1-1 0,0 0 0,0 0-1,0 1 1,1-1 0,0 0 0,0 0 0,0 0 0,1-1 0,6 11 0,1-6-6720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28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24575,'3'0'0,"-1"0"0,1 1 0,0-1 0,-1 1 0,1 0 0,0 0 0,-1 0 0,0 1 0,1-1 0,-1 0 0,0 1 0,1 0 0,-1-1 0,0 1 0,0 0 0,0 0 0,0 0 0,-1 0 0,3 5 0,28 52 0,-22-38 0,-1-5 0,-2 1 0,0 0 0,-1 1 0,4 19 0,-8-28 0,-1 0 0,1 1 0,-2-1 0,1 1 0,-1-1 0,-1 1 0,1-1 0,-2 0 0,-3 17 0,4-23-34,-1 0 0,0 0-1,0 0 1,0 0 0,0 0-1,0 0 1,-1 0 0,1 0 0,-1-1-1,0 1 1,1-1 0,-1 0-1,0 0 1,-1 0 0,1 0-1,-7 2 1,2 0-748,-3 2-6044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8:34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0 159 24575,'62'-4'0,"108"-19"0,-41 4 0,671-31-300,4 46-133,-500 6 379,655-49 841,-896 38-2152,-43 5-5461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0:02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0 24575,'0'2'0,"0"1"0,1-1 0,-1 0 0,1 0 0,-1 0 0,1 1 0,0-1 0,0 0 0,0 0 0,0 0 0,0 0 0,1 0 0,-1-1 0,0 1 0,1 0 0,-1 0 0,1-1 0,0 1 0,0-1 0,-1 0 0,1 1 0,0-1 0,0 0 0,0 0 0,0 0 0,1 0 0,-1-1 0,0 1 0,0-1 0,0 1 0,1-1 0,2 1 0,12 1 0,0-1 0,0-1 0,24-1 0,-17 0 0,492 8 0,-87 1 0,-157-9 0,-772 29 0,-203 11 0,666-40 0,34 1 0,23 0 0,471 0 0,-597 0-120,-69 2-502,-304-36-1,409 21-6203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8:15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1075 1 24575,'-322'16'0,"93"-18"0,-154 5 0,256 13-1365,114-16-5461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04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24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533 1 24575,'-3'0'0,"-3"0"0,-7 0 0,-9 0 0,-9 0 0,-14 0 0,-9 0 0,-13 0 0,-6 0 0,-4 0 0,0 0 0,12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25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24575,'195'-16'0,"434"15"-1365,-592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38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24575,'1'1'0,"-1"0"0,1 0 0,-1 0 0,1 0 0,-1-1 0,1 1 0,0 0 0,0 0 0,-1-1 0,1 1 0,0-1 0,0 1 0,0 0 0,0-1 0,0 0 0,-1 1 0,1-1 0,0 0 0,0 1 0,0-1 0,0 0 0,0 0 0,0 0 0,0 0 0,2 0 0,33 3 0,-32-3 0,501 3 0,-256-5 0,-246 2-76,1 0 1,0-1-1,-1 1 0,1 0 0,0-1 0,-1 0 0,1 0 0,-1 0 1,1 0-1,-1-1 0,1 1 0,-1-1 0,0 0 0,0 0 1,0 0-1,0 0 0,5-5 0,-1-2-6750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1:44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24575,'0'1'0,"1"1"0,0-1 0,-1 0 0,1 0 0,0 0 0,0 0 0,0 0 0,0 0 0,0 0 0,0 0 0,0 0 0,1 0 0,-1 0 0,0-1 0,0 1 0,1 0 0,-1-1 0,0 1 0,1-1 0,-1 0 0,1 1 0,-1-1 0,3 0 0,39 7 0,-41-7 0,95 8-62,1-5 0,103-9 0,197-36-283,-9 0 163,543 28 71,-607 16 209,-276 1 47,-1 1 1,0 2-1,0 3 0,80 25 0,-84-24-145,81 9 0,6 1 0,-92-12 0,191 39 0,-88-29 0,257 0 0,-338-15 0,65 10 0,-66-5 0,70 0 0,-62-11 0,0-4 0,71-16 0,-83 13 0,-28 6-258,1 2-1,37 2 1,-54 0-332,1 0-6236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50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378 166 24575,'0'-11'0,"0"1"0,-1 0 0,0-1 0,0 1 0,-6-17 0,6 22 0,-1 1 0,0 0 0,0 0 0,-1 0 0,1 1 0,-1-1 0,0 1 0,0-1 0,0 1 0,0 0 0,0 0 0,-1 0 0,0 0 0,1 1 0,-7-3 0,2 0 0,0 1 0,0 0 0,0 1 0,-1 0 0,1 0 0,-1 1 0,0 0 0,0 1 0,0 0 0,-18 0 0,22 1 0,-1 1 0,1 0 0,0 0 0,0 0 0,-1 1 0,1 0 0,0 0 0,0 0 0,0 1 0,1-1 0,-1 1 0,1 0 0,-1 1 0,1-1 0,0 1 0,0 0 0,1 0 0,-1 0 0,-3 5 0,-11 16 0,2 1 0,0 1 0,-13 31 0,23-43 0,0 0 0,2 1 0,0-1 0,1 1 0,0 0 0,1 0 0,1 30 0,1-21 0,-1-18 0,1 0 0,0 0 0,1 1 0,0-1 0,0 0 0,2 10 0,-2-15 0,0 0 0,0-1 0,0 1 0,0 0 0,0-1 0,0 1 0,1 0 0,-1-1 0,1 1 0,-1-1 0,1 0 0,-1 1 0,1-1 0,0 0 0,-1 0 0,1 0 0,0 0 0,0-1 0,0 1 0,0 0 0,0-1 0,0 1 0,0-1 0,0 0 0,0 0 0,0 1 0,2-2 0,7 1 0,0-1 0,0 0 0,-1-1 0,1 0 0,-1-1 0,1 0 0,-1-1 0,0 0 0,0 0 0,15-11 0,13-8 0,42-36 0,-55 39 0,-21 16 0,0 0 0,-1-1 0,1 0 0,-1 0 0,0 0 0,-1 0 0,1 0 0,-1 0 0,0-1 0,0 1 0,-1-1 0,0 0 0,0 1 0,0-1 0,0-10 0,-2-34 0,3 91 0,3-1 0,1 1 0,2-1 0,2 0 0,16 43 0,-6-19 0,-19-60-91,0 0 0,0-1 0,1 1 0,-1 0 0,1-1 0,0 0 0,0 1 0,0-1 0,1 0 0,-1 0 0,1 0 0,0 0 0,0 0 0,6 4 0,3 0-6735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51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24575,'-4'2'0,"0"1"0,1-1 0,-1 1 0,0 0 0,1-1 0,0 2 0,-1-1 0,1 0 0,-3 5 0,-1 0 0,-3 4 0,0 1 0,1 0 0,0 0 0,-12 27 0,-12 20 0,25-49 0,3 0 0,20-11 0,0 0 0,90-2-1365,-91 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52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24575,'0'2'0,"-3"8"0,-1 6 0,1 4 0,-3 1 0,1 3 0,-3 0 0,1-2 0,1-1 0,2-2 0,2-1 0,1-1 0,0-1 0,1 0 0,0 0 0,1-3-8191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52.9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1 24575,'-5'2'0,"1"0"0,-1 1 0,1 0 0,0 0 0,0 0 0,0 0 0,0 1 0,0-1 0,1 1 0,0 0 0,0 0 0,0 0 0,-3 6 0,0-2 0,-24 29 0,23-30 0,0 0 0,1 1 0,-1 0 0,1 0 0,1 1 0,0 0 0,0 0 0,1 0 0,0 0 0,0 1 0,1-1 0,0 1 0,-2 18 0,4 183 0,2-104 0,-1-103-76,0-1 1,0 1-1,1-1 0,-1 1 0,1-1 0,-1 1 0,1-1 0,0 0 1,0 1-1,1-1 0,-1 0 0,1 0 0,0 0 0,-1 0 1,1 0-1,1 0 0,1 3 0,5 2-6750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53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24575,'2'1'0,"-1"-1"0,1 1 0,-1-1 0,1 1 0,-1 0 0,1 0 0,-1 0 0,0 0 0,1 0 0,-1 0 0,0 0 0,0 0 0,0 0 0,0 0 0,0 1 0,0-1 0,0 0 0,0 1 0,0-1 0,-1 1 0,1 1 0,14 34 0,-14-35 0,27 83 0,32 157 0,-48-191-1365,-10-38-5461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39:54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1 152 24575,'5'0'0,"11"0"0,10-3 0,16 0 0,13-4 0,12-2 0,8-3 0,11-5 0,7 1 0,7 0 0,1 0 0,0 0 0,-4 2 0,-5 2 0,-17 2-8191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15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662 25 24575,'-1'1'0,"0"1"0,1-1 0,-1 1 0,0-1 0,0 0 0,0 1 0,0-1 0,0 0 0,-1 0 0,1 1 0,0-1 0,0 0 0,-1 0 0,1 0 0,-1-1 0,1 1 0,-1 0 0,1-1 0,-1 1 0,-2 0 0,-35 13 0,37-14 0,-37 9 0,-1-2 0,-73 3 0,-51-8 0,143-2 0,414 15 0,-385-14 0,0-1 0,0 1 0,0-1 0,0-1 0,0 1 0,-1-1 0,1-1 0,0 1 0,0-1 0,-1-1 0,1 1 0,-1-1 0,0-1 0,0 1 0,0-1 0,-1 0 0,10-8 0,-16 12 0,0 0 0,0-1 0,-1 1 0,1-1 0,0 1 0,0 0 0,0-1 0,0 1 0,0 0 0,-1-1 0,1 1 0,0 0 0,0-1 0,0 1 0,-1 0 0,1-1 0,0 1 0,-1 0 0,1 0 0,0 0 0,-1-1 0,1 1 0,0 0 0,-1 0 0,1 0 0,0 0 0,-1-1 0,1 1 0,0 0 0,-1 0 0,1 0 0,-1 0 0,1 0 0,0 0 0,-1 0 0,1 0 0,0 0 0,-1 0 0,1 0 0,-1 0 0,1 1 0,-1-1 0,-21-2 0,-17 4 0,0 1 0,0 2 0,0 1 0,-59 19 0,52-15 0,0-2 0,-1-2 0,0-2 0,0-2 0,-77-7 0,112 4 0,-1-1 0,1 0 0,0-1 0,0 0 0,0-1 0,-21-10 0,80 10 0,76 6 0,124-3 0,-227-2 0,0-1 0,1-1 0,-2-1 0,22-8 0,-18 6 0,18-11 0,-25 4 0,-16 15 0,0-1 0,0 1 0,0-1 0,1 1 0,-1-1 0,0 1 0,0-1 0,0 1 0,0 0 0,-1-1 0,1 1 0,0-1 0,0 1 0,0-1 0,0 1 0,0-1 0,-1 1 0,1-1 0,0 1 0,0 0 0,-1-1 0,1 1 0,0 0 0,0-1 0,-1 1 0,1 0 0,-1-1 0,1 1 0,0 0 0,-1-1 0,1 1 0,-1 0 0,1 0 0,0 0 0,-1-1 0,1 1 0,-1 0 0,-6-1 0,1 1 0,0-1 0,0 1 0,-1 1 0,1-1 0,0 1 0,0 0 0,0 0 0,0 1 0,0 0 0,0 0 0,-6 3 0,-4 0 0,-151 39 0,141-39 0,1-2 0,-2 0 0,1-2 0,-41-3 0,25-9 0,41 10 0,0 1 0,0 0 0,-1 0 0,1 0 0,0-1 0,0 1 0,0-1 0,0 1 0,0-1 0,0 1 0,-1-1 0,1 0 0,1 0 0,-1 1 0,0-1 0,0 0 0,0 0 0,0 0 0,1 0 0,-1 0 0,0 0 0,1 0 0,-1 0 0,0 0 0,1 0 0,0 0 0,-1-1 0,1 1 0,-1-2 0,3 1 0,-1 1 0,1 0 0,-1 0 0,1-1 0,-1 1 0,1 0 0,-1 1 0,1-1 0,0 0 0,0 0 0,-1 1 0,1-1 0,0 1 0,0-1 0,0 1 0,0 0 0,0 0 0,3 0 0,39 0 0,-42 0 0,138 17 90,-97-10-817,85 4-1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1:22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24575,'6'3'0,"-1"-1"0,0 0 0,1 0 0,-1 0 0,1-1 0,0 0 0,0 0 0,-1 0 0,1 0 0,0-1 0,0 0 0,7-2 0,5 3 0,442 2 0,-252-5 0,-178-1-1365,-20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2:01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40 24575,'-4'3'0,"0"1"0,-1-1 0,0 0 0,0 0 0,0 0 0,0-1 0,0 0 0,0 0 0,-1 0 0,1 0 0,-1-1 0,1 0 0,-1 0 0,0-1 0,-6 0 0,8 1 0,0-1 0,0-1 0,1 1 0,-1 0 0,0-1 0,0 0 0,0 0 0,0 0 0,0 0 0,1-1 0,-1 0 0,1 1 0,-1-1 0,1-1 0,-1 1 0,1 0 0,0-1 0,0 1 0,0-1 0,1 0 0,-1 0 0,-2-5 0,4 7-27,0 1 0,1-1-1,0 1 1,-1-1 0,1 0-1,-1 1 1,1-1 0,0 0-1,-1 1 1,1-1 0,0 0 0,0 1-1,0-1 1,-1 0 0,1 0-1,0 1 1,0-1 0,0 0-1,0 0 1,0 0 0,0 1 0,1-1-1,-1 0 1,0 1 0,0-1-1,0 0 1,1 0 0,-1 1-1,0-1 1,1 0 0,-1 1-1,1-1 1,-1 0 0,1 1 0,-1-1-1,1 1 1,-1-1 0,1 1-1,-1-1 1,1 1 0,0-1-1,-1 1 1,1 0 0,0-1-1,-1 1 1,1 0 0,0 0 0,0-1-1,0 1 1,9 0-6799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12:40:16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0 24575,'0'31'0,"2"33"0,-4-1 0,-2 1 0,-2-1 0,-19 75 0,-57 119 0,50-170 0,4 2 0,4 1 0,-18 128 0,40-60-771,2-144 177,0 2-6232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36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17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5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560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1863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700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0235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8206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6430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2386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231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2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196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30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952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0286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613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228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442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5373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22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1621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0998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265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680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8554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8936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092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695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560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364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5540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8153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0253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8240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021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296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356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2862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1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2118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250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959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602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248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7715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545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393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2185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66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2313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4790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1612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5484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5905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897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116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1847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9351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3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3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4095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43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6325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787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3" Type="http://schemas.openxmlformats.org/officeDocument/2006/relationships/tags" Target="../tags/tag56.xml"/><Relationship Id="rId7" Type="http://schemas.openxmlformats.org/officeDocument/2006/relationships/image" Target="../media/image33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33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8.png"/><Relationship Id="rId299" Type="http://schemas.openxmlformats.org/officeDocument/2006/relationships/image" Target="../media/image478.png"/><Relationship Id="rId21" Type="http://schemas.openxmlformats.org/officeDocument/2006/relationships/image" Target="../media/image341.png"/><Relationship Id="rId63" Type="http://schemas.openxmlformats.org/officeDocument/2006/relationships/image" Target="../media/image362.png"/><Relationship Id="rId159" Type="http://schemas.openxmlformats.org/officeDocument/2006/relationships/image" Target="../media/image409.png"/><Relationship Id="rId324" Type="http://schemas.openxmlformats.org/officeDocument/2006/relationships/customXml" Target="../ink/ink446.xml"/><Relationship Id="rId366" Type="http://schemas.openxmlformats.org/officeDocument/2006/relationships/customXml" Target="../ink/ink467.xml"/><Relationship Id="rId170" Type="http://schemas.openxmlformats.org/officeDocument/2006/relationships/customXml" Target="../ink/ink369.xml"/><Relationship Id="rId226" Type="http://schemas.openxmlformats.org/officeDocument/2006/relationships/customXml" Target="../ink/ink397.xml"/><Relationship Id="rId268" Type="http://schemas.openxmlformats.org/officeDocument/2006/relationships/customXml" Target="../ink/ink418.xml"/><Relationship Id="rId32" Type="http://schemas.openxmlformats.org/officeDocument/2006/relationships/customXml" Target="../ink/ink300.xml"/><Relationship Id="rId74" Type="http://schemas.openxmlformats.org/officeDocument/2006/relationships/customXml" Target="../ink/ink321.xml"/><Relationship Id="rId128" Type="http://schemas.openxmlformats.org/officeDocument/2006/relationships/customXml" Target="../ink/ink348.xml"/><Relationship Id="rId335" Type="http://schemas.openxmlformats.org/officeDocument/2006/relationships/image" Target="../media/image496.png"/><Relationship Id="rId377" Type="http://schemas.openxmlformats.org/officeDocument/2006/relationships/customXml" Target="../ink/ink473.xml"/><Relationship Id="rId5" Type="http://schemas.openxmlformats.org/officeDocument/2006/relationships/tags" Target="../tags/tag63.xml"/><Relationship Id="rId181" Type="http://schemas.openxmlformats.org/officeDocument/2006/relationships/image" Target="../media/image419.png"/><Relationship Id="rId237" Type="http://schemas.openxmlformats.org/officeDocument/2006/relationships/image" Target="../media/image447.png"/><Relationship Id="rId402" Type="http://schemas.openxmlformats.org/officeDocument/2006/relationships/image" Target="../media/image529.png"/><Relationship Id="rId279" Type="http://schemas.openxmlformats.org/officeDocument/2006/relationships/image" Target="../media/image468.png"/><Relationship Id="rId43" Type="http://schemas.openxmlformats.org/officeDocument/2006/relationships/image" Target="../media/image352.png"/><Relationship Id="rId139" Type="http://schemas.openxmlformats.org/officeDocument/2006/relationships/image" Target="../media/image399.png"/><Relationship Id="rId290" Type="http://schemas.openxmlformats.org/officeDocument/2006/relationships/customXml" Target="../ink/ink429.xml"/><Relationship Id="rId304" Type="http://schemas.openxmlformats.org/officeDocument/2006/relationships/customXml" Target="../ink/ink436.xml"/><Relationship Id="rId346" Type="http://schemas.openxmlformats.org/officeDocument/2006/relationships/customXml" Target="../ink/ink457.xml"/><Relationship Id="rId388" Type="http://schemas.openxmlformats.org/officeDocument/2006/relationships/image" Target="../media/image522.png"/><Relationship Id="rId85" Type="http://schemas.openxmlformats.org/officeDocument/2006/relationships/image" Target="../media/image2.png"/><Relationship Id="rId150" Type="http://schemas.openxmlformats.org/officeDocument/2006/relationships/customXml" Target="../ink/ink359.xml"/><Relationship Id="rId192" Type="http://schemas.openxmlformats.org/officeDocument/2006/relationships/customXml" Target="../ink/ink380.xml"/><Relationship Id="rId206" Type="http://schemas.openxmlformats.org/officeDocument/2006/relationships/customXml" Target="../ink/ink387.xml"/><Relationship Id="rId413" Type="http://schemas.openxmlformats.org/officeDocument/2006/relationships/customXml" Target="../ink/ink491.xml"/><Relationship Id="rId248" Type="http://schemas.openxmlformats.org/officeDocument/2006/relationships/customXml" Target="../ink/ink408.xml"/><Relationship Id="rId12" Type="http://schemas.openxmlformats.org/officeDocument/2006/relationships/customXml" Target="../ink/ink290.xml"/><Relationship Id="rId108" Type="http://schemas.openxmlformats.org/officeDocument/2006/relationships/customXml" Target="../ink/ink338.xml"/><Relationship Id="rId315" Type="http://schemas.openxmlformats.org/officeDocument/2006/relationships/image" Target="../media/image486.png"/><Relationship Id="rId357" Type="http://schemas.openxmlformats.org/officeDocument/2006/relationships/image" Target="../media/image507.png"/><Relationship Id="rId54" Type="http://schemas.openxmlformats.org/officeDocument/2006/relationships/customXml" Target="../ink/ink311.xml"/><Relationship Id="rId96" Type="http://schemas.openxmlformats.org/officeDocument/2006/relationships/customXml" Target="../ink/ink332.xml"/><Relationship Id="rId161" Type="http://schemas.openxmlformats.org/officeDocument/2006/relationships/image" Target="../media/image410.png"/><Relationship Id="rId217" Type="http://schemas.openxmlformats.org/officeDocument/2006/relationships/image" Target="../media/image437.png"/><Relationship Id="rId399" Type="http://schemas.openxmlformats.org/officeDocument/2006/relationships/customXml" Target="../ink/ink484.xml"/><Relationship Id="rId259" Type="http://schemas.openxmlformats.org/officeDocument/2006/relationships/image" Target="../media/image458.png"/><Relationship Id="rId23" Type="http://schemas.openxmlformats.org/officeDocument/2006/relationships/image" Target="../media/image342.png"/><Relationship Id="rId119" Type="http://schemas.openxmlformats.org/officeDocument/2006/relationships/image" Target="../media/image389.png"/><Relationship Id="rId270" Type="http://schemas.openxmlformats.org/officeDocument/2006/relationships/customXml" Target="../ink/ink419.xml"/><Relationship Id="rId326" Type="http://schemas.openxmlformats.org/officeDocument/2006/relationships/customXml" Target="../ink/ink447.xml"/><Relationship Id="rId65" Type="http://schemas.openxmlformats.org/officeDocument/2006/relationships/image" Target="../media/image363.png"/><Relationship Id="rId130" Type="http://schemas.openxmlformats.org/officeDocument/2006/relationships/customXml" Target="../ink/ink349.xml"/><Relationship Id="rId368" Type="http://schemas.openxmlformats.org/officeDocument/2006/relationships/customXml" Target="../ink/ink468.xml"/><Relationship Id="rId172" Type="http://schemas.openxmlformats.org/officeDocument/2006/relationships/customXml" Target="../ink/ink370.xml"/><Relationship Id="rId228" Type="http://schemas.openxmlformats.org/officeDocument/2006/relationships/customXml" Target="../ink/ink398.xml"/><Relationship Id="rId281" Type="http://schemas.openxmlformats.org/officeDocument/2006/relationships/image" Target="../media/image469.png"/><Relationship Id="rId337" Type="http://schemas.openxmlformats.org/officeDocument/2006/relationships/image" Target="../media/image497.png"/><Relationship Id="rId34" Type="http://schemas.openxmlformats.org/officeDocument/2006/relationships/customXml" Target="../ink/ink301.xml"/><Relationship Id="rId76" Type="http://schemas.openxmlformats.org/officeDocument/2006/relationships/customXml" Target="../ink/ink322.xml"/><Relationship Id="rId141" Type="http://schemas.openxmlformats.org/officeDocument/2006/relationships/image" Target="../media/image400.png"/><Relationship Id="rId379" Type="http://schemas.openxmlformats.org/officeDocument/2006/relationships/customXml" Target="../ink/ink474.xml"/><Relationship Id="rId7" Type="http://schemas.openxmlformats.org/officeDocument/2006/relationships/image" Target="../media/image333.png"/><Relationship Id="rId183" Type="http://schemas.openxmlformats.org/officeDocument/2006/relationships/image" Target="../media/image420.png"/><Relationship Id="rId239" Type="http://schemas.openxmlformats.org/officeDocument/2006/relationships/image" Target="../media/image448.png"/><Relationship Id="rId390" Type="http://schemas.openxmlformats.org/officeDocument/2006/relationships/image" Target="../media/image523.png"/><Relationship Id="rId404" Type="http://schemas.openxmlformats.org/officeDocument/2006/relationships/image" Target="../media/image530.png"/><Relationship Id="rId250" Type="http://schemas.openxmlformats.org/officeDocument/2006/relationships/customXml" Target="../ink/ink409.xml"/><Relationship Id="rId292" Type="http://schemas.openxmlformats.org/officeDocument/2006/relationships/customXml" Target="../ink/ink430.xml"/><Relationship Id="rId306" Type="http://schemas.openxmlformats.org/officeDocument/2006/relationships/customXml" Target="../ink/ink437.xml"/><Relationship Id="rId45" Type="http://schemas.openxmlformats.org/officeDocument/2006/relationships/image" Target="../media/image353.png"/><Relationship Id="rId87" Type="http://schemas.openxmlformats.org/officeDocument/2006/relationships/image" Target="../media/image373.png"/><Relationship Id="rId110" Type="http://schemas.openxmlformats.org/officeDocument/2006/relationships/customXml" Target="../ink/ink339.xml"/><Relationship Id="rId348" Type="http://schemas.openxmlformats.org/officeDocument/2006/relationships/customXml" Target="../ink/ink458.xml"/><Relationship Id="rId152" Type="http://schemas.openxmlformats.org/officeDocument/2006/relationships/customXml" Target="../ink/ink360.xml"/><Relationship Id="rId194" Type="http://schemas.openxmlformats.org/officeDocument/2006/relationships/customXml" Target="../ink/ink381.xml"/><Relationship Id="rId208" Type="http://schemas.openxmlformats.org/officeDocument/2006/relationships/customXml" Target="../ink/ink388.xml"/><Relationship Id="rId415" Type="http://schemas.openxmlformats.org/officeDocument/2006/relationships/customXml" Target="../ink/ink492.xml"/><Relationship Id="rId261" Type="http://schemas.openxmlformats.org/officeDocument/2006/relationships/image" Target="../media/image459.png"/><Relationship Id="rId14" Type="http://schemas.openxmlformats.org/officeDocument/2006/relationships/customXml" Target="../ink/ink291.xml"/><Relationship Id="rId56" Type="http://schemas.openxmlformats.org/officeDocument/2006/relationships/customXml" Target="../ink/ink312.xml"/><Relationship Id="rId317" Type="http://schemas.openxmlformats.org/officeDocument/2006/relationships/image" Target="../media/image487.png"/><Relationship Id="rId359" Type="http://schemas.openxmlformats.org/officeDocument/2006/relationships/image" Target="../media/image508.png"/><Relationship Id="rId98" Type="http://schemas.openxmlformats.org/officeDocument/2006/relationships/customXml" Target="../ink/ink333.xml"/><Relationship Id="rId121" Type="http://schemas.openxmlformats.org/officeDocument/2006/relationships/image" Target="../media/image390.png"/><Relationship Id="rId163" Type="http://schemas.openxmlformats.org/officeDocument/2006/relationships/image" Target="../media/image411.png"/><Relationship Id="rId219" Type="http://schemas.openxmlformats.org/officeDocument/2006/relationships/image" Target="../media/image438.png"/><Relationship Id="rId370" Type="http://schemas.openxmlformats.org/officeDocument/2006/relationships/customXml" Target="../ink/ink469.xml"/><Relationship Id="rId230" Type="http://schemas.openxmlformats.org/officeDocument/2006/relationships/customXml" Target="../ink/ink399.xml"/><Relationship Id="rId25" Type="http://schemas.openxmlformats.org/officeDocument/2006/relationships/image" Target="../media/image343.png"/><Relationship Id="rId67" Type="http://schemas.openxmlformats.org/officeDocument/2006/relationships/image" Target="../media/image364.png"/><Relationship Id="rId272" Type="http://schemas.openxmlformats.org/officeDocument/2006/relationships/customXml" Target="../ink/ink420.xml"/><Relationship Id="rId328" Type="http://schemas.openxmlformats.org/officeDocument/2006/relationships/customXml" Target="../ink/ink448.xml"/><Relationship Id="rId132" Type="http://schemas.openxmlformats.org/officeDocument/2006/relationships/customXml" Target="../ink/ink350.xml"/><Relationship Id="rId174" Type="http://schemas.openxmlformats.org/officeDocument/2006/relationships/customXml" Target="../ink/ink371.xml"/><Relationship Id="rId381" Type="http://schemas.openxmlformats.org/officeDocument/2006/relationships/customXml" Target="../ink/ink475.xml"/><Relationship Id="rId241" Type="http://schemas.openxmlformats.org/officeDocument/2006/relationships/image" Target="../media/image449.png"/><Relationship Id="rId36" Type="http://schemas.openxmlformats.org/officeDocument/2006/relationships/customXml" Target="../ink/ink302.xml"/><Relationship Id="rId283" Type="http://schemas.openxmlformats.org/officeDocument/2006/relationships/image" Target="../media/image470.png"/><Relationship Id="rId339" Type="http://schemas.openxmlformats.org/officeDocument/2006/relationships/image" Target="../media/image498.png"/><Relationship Id="rId78" Type="http://schemas.openxmlformats.org/officeDocument/2006/relationships/customXml" Target="../ink/ink323.xml"/><Relationship Id="rId101" Type="http://schemas.openxmlformats.org/officeDocument/2006/relationships/image" Target="../media/image380.png"/><Relationship Id="rId143" Type="http://schemas.openxmlformats.org/officeDocument/2006/relationships/image" Target="../media/image401.png"/><Relationship Id="rId185" Type="http://schemas.openxmlformats.org/officeDocument/2006/relationships/image" Target="../media/image421.png"/><Relationship Id="rId350" Type="http://schemas.openxmlformats.org/officeDocument/2006/relationships/customXml" Target="../ink/ink459.xml"/><Relationship Id="rId406" Type="http://schemas.openxmlformats.org/officeDocument/2006/relationships/image" Target="../media/image531.png"/><Relationship Id="rId9" Type="http://schemas.openxmlformats.org/officeDocument/2006/relationships/image" Target="../media/image335.png"/><Relationship Id="rId210" Type="http://schemas.openxmlformats.org/officeDocument/2006/relationships/customXml" Target="../ink/ink389.xml"/><Relationship Id="rId392" Type="http://schemas.openxmlformats.org/officeDocument/2006/relationships/image" Target="../media/image524.png"/><Relationship Id="rId252" Type="http://schemas.openxmlformats.org/officeDocument/2006/relationships/customXml" Target="../ink/ink410.xml"/><Relationship Id="rId294" Type="http://schemas.openxmlformats.org/officeDocument/2006/relationships/customXml" Target="../ink/ink431.xml"/><Relationship Id="rId308" Type="http://schemas.openxmlformats.org/officeDocument/2006/relationships/customXml" Target="../ink/ink438.xml"/><Relationship Id="rId47" Type="http://schemas.openxmlformats.org/officeDocument/2006/relationships/image" Target="../media/image354.png"/><Relationship Id="rId89" Type="http://schemas.openxmlformats.org/officeDocument/2006/relationships/image" Target="../media/image374.png"/><Relationship Id="rId112" Type="http://schemas.openxmlformats.org/officeDocument/2006/relationships/customXml" Target="../ink/ink340.xml"/><Relationship Id="rId154" Type="http://schemas.openxmlformats.org/officeDocument/2006/relationships/customXml" Target="../ink/ink361.xml"/><Relationship Id="rId361" Type="http://schemas.openxmlformats.org/officeDocument/2006/relationships/image" Target="../media/image509.png"/><Relationship Id="rId196" Type="http://schemas.openxmlformats.org/officeDocument/2006/relationships/customXml" Target="../ink/ink382.xml"/><Relationship Id="rId417" Type="http://schemas.openxmlformats.org/officeDocument/2006/relationships/customXml" Target="../ink/ink493.xml"/><Relationship Id="rId16" Type="http://schemas.openxmlformats.org/officeDocument/2006/relationships/customXml" Target="../ink/ink292.xml"/><Relationship Id="rId221" Type="http://schemas.openxmlformats.org/officeDocument/2006/relationships/image" Target="../media/image439.png"/><Relationship Id="rId263" Type="http://schemas.openxmlformats.org/officeDocument/2006/relationships/image" Target="../media/image460.png"/><Relationship Id="rId319" Type="http://schemas.openxmlformats.org/officeDocument/2006/relationships/image" Target="../media/image488.png"/><Relationship Id="rId58" Type="http://schemas.openxmlformats.org/officeDocument/2006/relationships/customXml" Target="../ink/ink313.xml"/><Relationship Id="rId123" Type="http://schemas.openxmlformats.org/officeDocument/2006/relationships/image" Target="../media/image391.png"/><Relationship Id="rId330" Type="http://schemas.openxmlformats.org/officeDocument/2006/relationships/customXml" Target="../ink/ink449.xml"/><Relationship Id="rId165" Type="http://schemas.openxmlformats.org/officeDocument/2006/relationships/image" Target="../media/image412.png"/><Relationship Id="rId372" Type="http://schemas.openxmlformats.org/officeDocument/2006/relationships/customXml" Target="../ink/ink470.xml"/><Relationship Id="rId232" Type="http://schemas.openxmlformats.org/officeDocument/2006/relationships/customXml" Target="../ink/ink400.xml"/><Relationship Id="rId274" Type="http://schemas.openxmlformats.org/officeDocument/2006/relationships/customXml" Target="../ink/ink421.xml"/><Relationship Id="rId27" Type="http://schemas.openxmlformats.org/officeDocument/2006/relationships/image" Target="../media/image344.png"/><Relationship Id="rId69" Type="http://schemas.openxmlformats.org/officeDocument/2006/relationships/image" Target="../media/image365.png"/><Relationship Id="rId134" Type="http://schemas.openxmlformats.org/officeDocument/2006/relationships/customXml" Target="../ink/ink351.xml"/><Relationship Id="rId80" Type="http://schemas.openxmlformats.org/officeDocument/2006/relationships/customXml" Target="../ink/ink324.xml"/><Relationship Id="rId176" Type="http://schemas.openxmlformats.org/officeDocument/2006/relationships/customXml" Target="../ink/ink372.xml"/><Relationship Id="rId341" Type="http://schemas.openxmlformats.org/officeDocument/2006/relationships/image" Target="../media/image499.png"/><Relationship Id="rId383" Type="http://schemas.openxmlformats.org/officeDocument/2006/relationships/customXml" Target="../ink/ink476.xml"/><Relationship Id="rId201" Type="http://schemas.openxmlformats.org/officeDocument/2006/relationships/image" Target="../media/image429.png"/><Relationship Id="rId243" Type="http://schemas.openxmlformats.org/officeDocument/2006/relationships/image" Target="../media/image450.png"/><Relationship Id="rId285" Type="http://schemas.openxmlformats.org/officeDocument/2006/relationships/image" Target="../media/image471.png"/><Relationship Id="rId17" Type="http://schemas.openxmlformats.org/officeDocument/2006/relationships/image" Target="../media/image339.png"/><Relationship Id="rId38" Type="http://schemas.openxmlformats.org/officeDocument/2006/relationships/customXml" Target="../ink/ink303.xml"/><Relationship Id="rId59" Type="http://schemas.openxmlformats.org/officeDocument/2006/relationships/image" Target="../media/image360.png"/><Relationship Id="rId103" Type="http://schemas.openxmlformats.org/officeDocument/2006/relationships/image" Target="../media/image381.png"/><Relationship Id="rId124" Type="http://schemas.openxmlformats.org/officeDocument/2006/relationships/customXml" Target="../ink/ink346.xml"/><Relationship Id="rId310" Type="http://schemas.openxmlformats.org/officeDocument/2006/relationships/customXml" Target="../ink/ink439.xml"/><Relationship Id="rId70" Type="http://schemas.openxmlformats.org/officeDocument/2006/relationships/customXml" Target="../ink/ink319.xml"/><Relationship Id="rId91" Type="http://schemas.openxmlformats.org/officeDocument/2006/relationships/image" Target="../media/image375.png"/><Relationship Id="rId145" Type="http://schemas.openxmlformats.org/officeDocument/2006/relationships/image" Target="../media/image402.png"/><Relationship Id="rId166" Type="http://schemas.openxmlformats.org/officeDocument/2006/relationships/customXml" Target="../ink/ink367.xml"/><Relationship Id="rId187" Type="http://schemas.openxmlformats.org/officeDocument/2006/relationships/image" Target="../media/image422.png"/><Relationship Id="rId331" Type="http://schemas.openxmlformats.org/officeDocument/2006/relationships/image" Target="../media/image494.png"/><Relationship Id="rId352" Type="http://schemas.openxmlformats.org/officeDocument/2006/relationships/customXml" Target="../ink/ink460.xml"/><Relationship Id="rId373" Type="http://schemas.openxmlformats.org/officeDocument/2006/relationships/image" Target="../media/image515.png"/><Relationship Id="rId394" Type="http://schemas.openxmlformats.org/officeDocument/2006/relationships/image" Target="../media/image525.png"/><Relationship Id="rId408" Type="http://schemas.openxmlformats.org/officeDocument/2006/relationships/image" Target="../media/image532.png"/><Relationship Id="rId1" Type="http://schemas.openxmlformats.org/officeDocument/2006/relationships/tags" Target="../tags/tag59.xml"/><Relationship Id="rId212" Type="http://schemas.openxmlformats.org/officeDocument/2006/relationships/customXml" Target="../ink/ink390.xml"/><Relationship Id="rId233" Type="http://schemas.openxmlformats.org/officeDocument/2006/relationships/image" Target="../media/image445.png"/><Relationship Id="rId254" Type="http://schemas.openxmlformats.org/officeDocument/2006/relationships/customXml" Target="../ink/ink411.xml"/><Relationship Id="rId28" Type="http://schemas.openxmlformats.org/officeDocument/2006/relationships/customXml" Target="../ink/ink298.xml"/><Relationship Id="rId49" Type="http://schemas.openxmlformats.org/officeDocument/2006/relationships/image" Target="../media/image355.png"/><Relationship Id="rId114" Type="http://schemas.openxmlformats.org/officeDocument/2006/relationships/customXml" Target="../ink/ink341.xml"/><Relationship Id="rId275" Type="http://schemas.openxmlformats.org/officeDocument/2006/relationships/image" Target="../media/image466.png"/><Relationship Id="rId296" Type="http://schemas.openxmlformats.org/officeDocument/2006/relationships/customXml" Target="../ink/ink432.xml"/><Relationship Id="rId300" Type="http://schemas.openxmlformats.org/officeDocument/2006/relationships/customXml" Target="../ink/ink434.xml"/><Relationship Id="rId60" Type="http://schemas.openxmlformats.org/officeDocument/2006/relationships/customXml" Target="../ink/ink314.xml"/><Relationship Id="rId81" Type="http://schemas.openxmlformats.org/officeDocument/2006/relationships/image" Target="../media/image371.png"/><Relationship Id="rId135" Type="http://schemas.openxmlformats.org/officeDocument/2006/relationships/image" Target="../media/image397.png"/><Relationship Id="rId156" Type="http://schemas.openxmlformats.org/officeDocument/2006/relationships/customXml" Target="../ink/ink362.xml"/><Relationship Id="rId177" Type="http://schemas.openxmlformats.org/officeDocument/2006/relationships/image" Target="../media/image417.png"/><Relationship Id="rId198" Type="http://schemas.openxmlformats.org/officeDocument/2006/relationships/customXml" Target="../ink/ink383.xml"/><Relationship Id="rId321" Type="http://schemas.openxmlformats.org/officeDocument/2006/relationships/image" Target="../media/image489.png"/><Relationship Id="rId342" Type="http://schemas.openxmlformats.org/officeDocument/2006/relationships/customXml" Target="../ink/ink455.xml"/><Relationship Id="rId363" Type="http://schemas.openxmlformats.org/officeDocument/2006/relationships/image" Target="../media/image510.png"/><Relationship Id="rId384" Type="http://schemas.openxmlformats.org/officeDocument/2006/relationships/image" Target="../media/image520.png"/><Relationship Id="rId419" Type="http://schemas.openxmlformats.org/officeDocument/2006/relationships/customXml" Target="../ink/ink494.xml"/><Relationship Id="rId202" Type="http://schemas.openxmlformats.org/officeDocument/2006/relationships/customXml" Target="../ink/ink385.xml"/><Relationship Id="rId223" Type="http://schemas.openxmlformats.org/officeDocument/2006/relationships/image" Target="../media/image440.png"/><Relationship Id="rId244" Type="http://schemas.openxmlformats.org/officeDocument/2006/relationships/customXml" Target="../ink/ink406.xml"/><Relationship Id="rId18" Type="http://schemas.openxmlformats.org/officeDocument/2006/relationships/customXml" Target="../ink/ink293.xml"/><Relationship Id="rId39" Type="http://schemas.openxmlformats.org/officeDocument/2006/relationships/image" Target="../media/image350.png"/><Relationship Id="rId265" Type="http://schemas.openxmlformats.org/officeDocument/2006/relationships/image" Target="../media/image461.png"/><Relationship Id="rId286" Type="http://schemas.openxmlformats.org/officeDocument/2006/relationships/customXml" Target="../ink/ink427.xml"/><Relationship Id="rId50" Type="http://schemas.openxmlformats.org/officeDocument/2006/relationships/customXml" Target="../ink/ink309.xml"/><Relationship Id="rId104" Type="http://schemas.openxmlformats.org/officeDocument/2006/relationships/customXml" Target="../ink/ink336.xml"/><Relationship Id="rId125" Type="http://schemas.openxmlformats.org/officeDocument/2006/relationships/image" Target="../media/image392.png"/><Relationship Id="rId146" Type="http://schemas.openxmlformats.org/officeDocument/2006/relationships/customXml" Target="../ink/ink357.xml"/><Relationship Id="rId167" Type="http://schemas.openxmlformats.org/officeDocument/2006/relationships/image" Target="../media/image326.png"/><Relationship Id="rId188" Type="http://schemas.openxmlformats.org/officeDocument/2006/relationships/customXml" Target="../ink/ink378.xml"/><Relationship Id="rId311" Type="http://schemas.openxmlformats.org/officeDocument/2006/relationships/image" Target="../media/image484.png"/><Relationship Id="rId332" Type="http://schemas.openxmlformats.org/officeDocument/2006/relationships/customXml" Target="../ink/ink450.xml"/><Relationship Id="rId353" Type="http://schemas.openxmlformats.org/officeDocument/2006/relationships/image" Target="../media/image505.png"/><Relationship Id="rId374" Type="http://schemas.openxmlformats.org/officeDocument/2006/relationships/customXml" Target="../ink/ink471.xml"/><Relationship Id="rId395" Type="http://schemas.openxmlformats.org/officeDocument/2006/relationships/customXml" Target="../ink/ink482.xml"/><Relationship Id="rId409" Type="http://schemas.openxmlformats.org/officeDocument/2006/relationships/customXml" Target="../ink/ink489.xml"/><Relationship Id="rId71" Type="http://schemas.openxmlformats.org/officeDocument/2006/relationships/image" Target="../media/image366.png"/><Relationship Id="rId92" Type="http://schemas.openxmlformats.org/officeDocument/2006/relationships/customXml" Target="../ink/ink330.xml"/><Relationship Id="rId213" Type="http://schemas.openxmlformats.org/officeDocument/2006/relationships/image" Target="../media/image435.png"/><Relationship Id="rId234" Type="http://schemas.openxmlformats.org/officeDocument/2006/relationships/customXml" Target="../ink/ink401.xml"/><Relationship Id="rId420" Type="http://schemas.openxmlformats.org/officeDocument/2006/relationships/image" Target="../media/image538.png"/><Relationship Id="rId2" Type="http://schemas.openxmlformats.org/officeDocument/2006/relationships/tags" Target="../tags/tag60.xml"/><Relationship Id="rId29" Type="http://schemas.openxmlformats.org/officeDocument/2006/relationships/image" Target="../media/image345.png"/><Relationship Id="rId255" Type="http://schemas.openxmlformats.org/officeDocument/2006/relationships/image" Target="../media/image456.png"/><Relationship Id="rId276" Type="http://schemas.openxmlformats.org/officeDocument/2006/relationships/customXml" Target="../ink/ink422.xml"/><Relationship Id="rId297" Type="http://schemas.openxmlformats.org/officeDocument/2006/relationships/image" Target="../media/image477.png"/><Relationship Id="rId40" Type="http://schemas.openxmlformats.org/officeDocument/2006/relationships/customXml" Target="../ink/ink304.xml"/><Relationship Id="rId115" Type="http://schemas.openxmlformats.org/officeDocument/2006/relationships/image" Target="../media/image387.png"/><Relationship Id="rId136" Type="http://schemas.openxmlformats.org/officeDocument/2006/relationships/customXml" Target="../ink/ink352.xml"/><Relationship Id="rId157" Type="http://schemas.openxmlformats.org/officeDocument/2006/relationships/image" Target="../media/image408.png"/><Relationship Id="rId178" Type="http://schemas.openxmlformats.org/officeDocument/2006/relationships/customXml" Target="../ink/ink373.xml"/><Relationship Id="rId301" Type="http://schemas.openxmlformats.org/officeDocument/2006/relationships/image" Target="../media/image479.png"/><Relationship Id="rId322" Type="http://schemas.openxmlformats.org/officeDocument/2006/relationships/customXml" Target="../ink/ink445.xml"/><Relationship Id="rId343" Type="http://schemas.openxmlformats.org/officeDocument/2006/relationships/image" Target="../media/image500.png"/><Relationship Id="rId364" Type="http://schemas.openxmlformats.org/officeDocument/2006/relationships/customXml" Target="../ink/ink466.xml"/><Relationship Id="rId61" Type="http://schemas.openxmlformats.org/officeDocument/2006/relationships/image" Target="../media/image361.png"/><Relationship Id="rId82" Type="http://schemas.openxmlformats.org/officeDocument/2006/relationships/customXml" Target="../ink/ink325.xml"/><Relationship Id="rId199" Type="http://schemas.openxmlformats.org/officeDocument/2006/relationships/image" Target="../media/image428.png"/><Relationship Id="rId203" Type="http://schemas.openxmlformats.org/officeDocument/2006/relationships/image" Target="../media/image430.png"/><Relationship Id="rId385" Type="http://schemas.openxmlformats.org/officeDocument/2006/relationships/customXml" Target="../ink/ink477.xml"/><Relationship Id="rId19" Type="http://schemas.openxmlformats.org/officeDocument/2006/relationships/image" Target="../media/image340.png"/><Relationship Id="rId224" Type="http://schemas.openxmlformats.org/officeDocument/2006/relationships/customXml" Target="../ink/ink396.xml"/><Relationship Id="rId245" Type="http://schemas.openxmlformats.org/officeDocument/2006/relationships/image" Target="../media/image451.png"/><Relationship Id="rId266" Type="http://schemas.openxmlformats.org/officeDocument/2006/relationships/customXml" Target="../ink/ink417.xml"/><Relationship Id="rId287" Type="http://schemas.openxmlformats.org/officeDocument/2006/relationships/image" Target="../media/image472.png"/><Relationship Id="rId410" Type="http://schemas.openxmlformats.org/officeDocument/2006/relationships/image" Target="../media/image533.png"/><Relationship Id="rId30" Type="http://schemas.openxmlformats.org/officeDocument/2006/relationships/customXml" Target="../ink/ink299.xml"/><Relationship Id="rId105" Type="http://schemas.openxmlformats.org/officeDocument/2006/relationships/image" Target="../media/image382.png"/><Relationship Id="rId126" Type="http://schemas.openxmlformats.org/officeDocument/2006/relationships/customXml" Target="../ink/ink347.xml"/><Relationship Id="rId147" Type="http://schemas.openxmlformats.org/officeDocument/2006/relationships/image" Target="../media/image403.png"/><Relationship Id="rId168" Type="http://schemas.openxmlformats.org/officeDocument/2006/relationships/customXml" Target="../ink/ink368.xml"/><Relationship Id="rId312" Type="http://schemas.openxmlformats.org/officeDocument/2006/relationships/customXml" Target="../ink/ink440.xml"/><Relationship Id="rId333" Type="http://schemas.openxmlformats.org/officeDocument/2006/relationships/image" Target="../media/image495.png"/><Relationship Id="rId354" Type="http://schemas.openxmlformats.org/officeDocument/2006/relationships/customXml" Target="../ink/ink461.xml"/><Relationship Id="rId51" Type="http://schemas.openxmlformats.org/officeDocument/2006/relationships/image" Target="../media/image356.png"/><Relationship Id="rId72" Type="http://schemas.openxmlformats.org/officeDocument/2006/relationships/customXml" Target="../ink/ink320.xml"/><Relationship Id="rId93" Type="http://schemas.openxmlformats.org/officeDocument/2006/relationships/image" Target="../media/image376.png"/><Relationship Id="rId189" Type="http://schemas.openxmlformats.org/officeDocument/2006/relationships/image" Target="../media/image423.png"/><Relationship Id="rId375" Type="http://schemas.openxmlformats.org/officeDocument/2006/relationships/customXml" Target="../ink/ink472.xml"/><Relationship Id="rId396" Type="http://schemas.openxmlformats.org/officeDocument/2006/relationships/image" Target="../media/image526.png"/><Relationship Id="rId3" Type="http://schemas.openxmlformats.org/officeDocument/2006/relationships/tags" Target="../tags/tag61.xml"/><Relationship Id="rId214" Type="http://schemas.openxmlformats.org/officeDocument/2006/relationships/customXml" Target="../ink/ink391.xml"/><Relationship Id="rId235" Type="http://schemas.openxmlformats.org/officeDocument/2006/relationships/image" Target="../media/image446.png"/><Relationship Id="rId256" Type="http://schemas.openxmlformats.org/officeDocument/2006/relationships/customXml" Target="../ink/ink412.xml"/><Relationship Id="rId277" Type="http://schemas.openxmlformats.org/officeDocument/2006/relationships/image" Target="../media/image467.png"/><Relationship Id="rId298" Type="http://schemas.openxmlformats.org/officeDocument/2006/relationships/customXml" Target="../ink/ink433.xml"/><Relationship Id="rId400" Type="http://schemas.openxmlformats.org/officeDocument/2006/relationships/image" Target="../media/image528.png"/><Relationship Id="rId421" Type="http://schemas.openxmlformats.org/officeDocument/2006/relationships/customXml" Target="../ink/ink495.xml"/><Relationship Id="rId116" Type="http://schemas.openxmlformats.org/officeDocument/2006/relationships/customXml" Target="../ink/ink342.xml"/><Relationship Id="rId137" Type="http://schemas.openxmlformats.org/officeDocument/2006/relationships/image" Target="../media/image398.png"/><Relationship Id="rId158" Type="http://schemas.openxmlformats.org/officeDocument/2006/relationships/customXml" Target="../ink/ink363.xml"/><Relationship Id="rId302" Type="http://schemas.openxmlformats.org/officeDocument/2006/relationships/customXml" Target="../ink/ink435.xml"/><Relationship Id="rId323" Type="http://schemas.openxmlformats.org/officeDocument/2006/relationships/image" Target="../media/image490.png"/><Relationship Id="rId344" Type="http://schemas.openxmlformats.org/officeDocument/2006/relationships/customXml" Target="../ink/ink456.xml"/><Relationship Id="rId20" Type="http://schemas.openxmlformats.org/officeDocument/2006/relationships/customXml" Target="../ink/ink294.xml"/><Relationship Id="rId41" Type="http://schemas.openxmlformats.org/officeDocument/2006/relationships/image" Target="../media/image351.png"/><Relationship Id="rId62" Type="http://schemas.openxmlformats.org/officeDocument/2006/relationships/customXml" Target="../ink/ink315.xml"/><Relationship Id="rId83" Type="http://schemas.openxmlformats.org/officeDocument/2006/relationships/image" Target="../media/image372.png"/><Relationship Id="rId179" Type="http://schemas.openxmlformats.org/officeDocument/2006/relationships/image" Target="../media/image418.png"/><Relationship Id="rId365" Type="http://schemas.openxmlformats.org/officeDocument/2006/relationships/image" Target="../media/image511.png"/><Relationship Id="rId386" Type="http://schemas.openxmlformats.org/officeDocument/2006/relationships/image" Target="../media/image521.png"/><Relationship Id="rId190" Type="http://schemas.openxmlformats.org/officeDocument/2006/relationships/customXml" Target="../ink/ink379.xml"/><Relationship Id="rId204" Type="http://schemas.openxmlformats.org/officeDocument/2006/relationships/customXml" Target="../ink/ink386.xml"/><Relationship Id="rId225" Type="http://schemas.openxmlformats.org/officeDocument/2006/relationships/image" Target="../media/image441.png"/><Relationship Id="rId246" Type="http://schemas.openxmlformats.org/officeDocument/2006/relationships/customXml" Target="../ink/ink407.xml"/><Relationship Id="rId267" Type="http://schemas.openxmlformats.org/officeDocument/2006/relationships/image" Target="../media/image462.png"/><Relationship Id="rId288" Type="http://schemas.openxmlformats.org/officeDocument/2006/relationships/customXml" Target="../ink/ink428.xml"/><Relationship Id="rId411" Type="http://schemas.openxmlformats.org/officeDocument/2006/relationships/customXml" Target="../ink/ink490.xml"/><Relationship Id="rId106" Type="http://schemas.openxmlformats.org/officeDocument/2006/relationships/customXml" Target="../ink/ink337.xml"/><Relationship Id="rId127" Type="http://schemas.openxmlformats.org/officeDocument/2006/relationships/image" Target="../media/image393.png"/><Relationship Id="rId313" Type="http://schemas.openxmlformats.org/officeDocument/2006/relationships/image" Target="../media/image485.png"/><Relationship Id="rId10" Type="http://schemas.openxmlformats.org/officeDocument/2006/relationships/customXml" Target="../ink/ink289.xml"/><Relationship Id="rId31" Type="http://schemas.openxmlformats.org/officeDocument/2006/relationships/image" Target="../media/image346.png"/><Relationship Id="rId52" Type="http://schemas.openxmlformats.org/officeDocument/2006/relationships/customXml" Target="../ink/ink310.xml"/><Relationship Id="rId73" Type="http://schemas.openxmlformats.org/officeDocument/2006/relationships/image" Target="../media/image367.png"/><Relationship Id="rId94" Type="http://schemas.openxmlformats.org/officeDocument/2006/relationships/customXml" Target="../ink/ink331.xml"/><Relationship Id="rId148" Type="http://schemas.openxmlformats.org/officeDocument/2006/relationships/customXml" Target="../ink/ink358.xml"/><Relationship Id="rId169" Type="http://schemas.openxmlformats.org/officeDocument/2006/relationships/image" Target="../media/image413.png"/><Relationship Id="rId334" Type="http://schemas.openxmlformats.org/officeDocument/2006/relationships/customXml" Target="../ink/ink451.xml"/><Relationship Id="rId355" Type="http://schemas.openxmlformats.org/officeDocument/2006/relationships/image" Target="../media/image506.png"/><Relationship Id="rId376" Type="http://schemas.openxmlformats.org/officeDocument/2006/relationships/image" Target="../media/image516.png"/><Relationship Id="rId397" Type="http://schemas.openxmlformats.org/officeDocument/2006/relationships/customXml" Target="../ink/ink483.xml"/><Relationship Id="rId4" Type="http://schemas.openxmlformats.org/officeDocument/2006/relationships/tags" Target="../tags/tag62.xml"/><Relationship Id="rId180" Type="http://schemas.openxmlformats.org/officeDocument/2006/relationships/customXml" Target="../ink/ink374.xml"/><Relationship Id="rId215" Type="http://schemas.openxmlformats.org/officeDocument/2006/relationships/image" Target="../media/image436.png"/><Relationship Id="rId236" Type="http://schemas.openxmlformats.org/officeDocument/2006/relationships/customXml" Target="../ink/ink402.xml"/><Relationship Id="rId257" Type="http://schemas.openxmlformats.org/officeDocument/2006/relationships/image" Target="../media/image457.png"/><Relationship Id="rId278" Type="http://schemas.openxmlformats.org/officeDocument/2006/relationships/customXml" Target="../ink/ink423.xml"/><Relationship Id="rId401" Type="http://schemas.openxmlformats.org/officeDocument/2006/relationships/customXml" Target="../ink/ink485.xml"/><Relationship Id="rId422" Type="http://schemas.openxmlformats.org/officeDocument/2006/relationships/image" Target="../media/image539.png"/><Relationship Id="rId303" Type="http://schemas.openxmlformats.org/officeDocument/2006/relationships/image" Target="../media/image480.png"/><Relationship Id="rId42" Type="http://schemas.openxmlformats.org/officeDocument/2006/relationships/customXml" Target="../ink/ink305.xml"/><Relationship Id="rId84" Type="http://schemas.openxmlformats.org/officeDocument/2006/relationships/customXml" Target="../ink/ink326.xml"/><Relationship Id="rId138" Type="http://schemas.openxmlformats.org/officeDocument/2006/relationships/customXml" Target="../ink/ink353.xml"/><Relationship Id="rId345" Type="http://schemas.openxmlformats.org/officeDocument/2006/relationships/image" Target="../media/image501.png"/><Relationship Id="rId387" Type="http://schemas.openxmlformats.org/officeDocument/2006/relationships/customXml" Target="../ink/ink478.xml"/><Relationship Id="rId191" Type="http://schemas.openxmlformats.org/officeDocument/2006/relationships/image" Target="../media/image424.png"/><Relationship Id="rId205" Type="http://schemas.openxmlformats.org/officeDocument/2006/relationships/image" Target="../media/image431.png"/><Relationship Id="rId247" Type="http://schemas.openxmlformats.org/officeDocument/2006/relationships/image" Target="../media/image452.png"/><Relationship Id="rId412" Type="http://schemas.openxmlformats.org/officeDocument/2006/relationships/image" Target="../media/image534.png"/><Relationship Id="rId107" Type="http://schemas.openxmlformats.org/officeDocument/2006/relationships/image" Target="../media/image383.png"/><Relationship Id="rId289" Type="http://schemas.openxmlformats.org/officeDocument/2006/relationships/image" Target="../media/image473.png"/><Relationship Id="rId11" Type="http://schemas.openxmlformats.org/officeDocument/2006/relationships/image" Target="../media/image336.png"/><Relationship Id="rId53" Type="http://schemas.openxmlformats.org/officeDocument/2006/relationships/image" Target="../media/image357.png"/><Relationship Id="rId149" Type="http://schemas.openxmlformats.org/officeDocument/2006/relationships/image" Target="../media/image404.png"/><Relationship Id="rId314" Type="http://schemas.openxmlformats.org/officeDocument/2006/relationships/customXml" Target="../ink/ink441.xml"/><Relationship Id="rId356" Type="http://schemas.openxmlformats.org/officeDocument/2006/relationships/customXml" Target="../ink/ink462.xml"/><Relationship Id="rId398" Type="http://schemas.openxmlformats.org/officeDocument/2006/relationships/image" Target="../media/image527.png"/><Relationship Id="rId95" Type="http://schemas.openxmlformats.org/officeDocument/2006/relationships/image" Target="../media/image377.png"/><Relationship Id="rId160" Type="http://schemas.openxmlformats.org/officeDocument/2006/relationships/customXml" Target="../ink/ink364.xml"/><Relationship Id="rId216" Type="http://schemas.openxmlformats.org/officeDocument/2006/relationships/customXml" Target="../ink/ink392.xml"/><Relationship Id="rId258" Type="http://schemas.openxmlformats.org/officeDocument/2006/relationships/customXml" Target="../ink/ink413.xml"/><Relationship Id="rId22" Type="http://schemas.openxmlformats.org/officeDocument/2006/relationships/customXml" Target="../ink/ink295.xml"/><Relationship Id="rId64" Type="http://schemas.openxmlformats.org/officeDocument/2006/relationships/customXml" Target="../ink/ink316.xml"/><Relationship Id="rId118" Type="http://schemas.openxmlformats.org/officeDocument/2006/relationships/customXml" Target="../ink/ink343.xml"/><Relationship Id="rId325" Type="http://schemas.openxmlformats.org/officeDocument/2006/relationships/image" Target="../media/image491.png"/><Relationship Id="rId367" Type="http://schemas.openxmlformats.org/officeDocument/2006/relationships/image" Target="../media/image512.png"/><Relationship Id="rId171" Type="http://schemas.openxmlformats.org/officeDocument/2006/relationships/image" Target="../media/image414.png"/><Relationship Id="rId227" Type="http://schemas.openxmlformats.org/officeDocument/2006/relationships/image" Target="../media/image442.png"/><Relationship Id="rId269" Type="http://schemas.openxmlformats.org/officeDocument/2006/relationships/image" Target="../media/image463.png"/><Relationship Id="rId33" Type="http://schemas.openxmlformats.org/officeDocument/2006/relationships/image" Target="../media/image347.png"/><Relationship Id="rId129" Type="http://schemas.openxmlformats.org/officeDocument/2006/relationships/image" Target="../media/image394.png"/><Relationship Id="rId280" Type="http://schemas.openxmlformats.org/officeDocument/2006/relationships/customXml" Target="../ink/ink424.xml"/><Relationship Id="rId336" Type="http://schemas.openxmlformats.org/officeDocument/2006/relationships/customXml" Target="../ink/ink452.xml"/><Relationship Id="rId75" Type="http://schemas.openxmlformats.org/officeDocument/2006/relationships/image" Target="../media/image368.png"/><Relationship Id="rId140" Type="http://schemas.openxmlformats.org/officeDocument/2006/relationships/customXml" Target="../ink/ink354.xml"/><Relationship Id="rId182" Type="http://schemas.openxmlformats.org/officeDocument/2006/relationships/customXml" Target="../ink/ink375.xml"/><Relationship Id="rId378" Type="http://schemas.openxmlformats.org/officeDocument/2006/relationships/image" Target="../media/image517.png"/><Relationship Id="rId403" Type="http://schemas.openxmlformats.org/officeDocument/2006/relationships/customXml" Target="../ink/ink486.xml"/><Relationship Id="rId6" Type="http://schemas.openxmlformats.org/officeDocument/2006/relationships/slideLayout" Target="../slideLayouts/slideLayout71.xml"/><Relationship Id="rId238" Type="http://schemas.openxmlformats.org/officeDocument/2006/relationships/customXml" Target="../ink/ink403.xml"/><Relationship Id="rId291" Type="http://schemas.openxmlformats.org/officeDocument/2006/relationships/image" Target="../media/image474.png"/><Relationship Id="rId305" Type="http://schemas.openxmlformats.org/officeDocument/2006/relationships/image" Target="../media/image481.png"/><Relationship Id="rId347" Type="http://schemas.openxmlformats.org/officeDocument/2006/relationships/image" Target="../media/image502.png"/><Relationship Id="rId44" Type="http://schemas.openxmlformats.org/officeDocument/2006/relationships/customXml" Target="../ink/ink306.xml"/><Relationship Id="rId86" Type="http://schemas.openxmlformats.org/officeDocument/2006/relationships/customXml" Target="../ink/ink327.xml"/><Relationship Id="rId151" Type="http://schemas.openxmlformats.org/officeDocument/2006/relationships/image" Target="../media/image405.png"/><Relationship Id="rId389" Type="http://schemas.openxmlformats.org/officeDocument/2006/relationships/customXml" Target="../ink/ink479.xml"/><Relationship Id="rId193" Type="http://schemas.openxmlformats.org/officeDocument/2006/relationships/image" Target="../media/image425.png"/><Relationship Id="rId207" Type="http://schemas.openxmlformats.org/officeDocument/2006/relationships/image" Target="../media/image432.png"/><Relationship Id="rId249" Type="http://schemas.openxmlformats.org/officeDocument/2006/relationships/image" Target="../media/image453.png"/><Relationship Id="rId414" Type="http://schemas.openxmlformats.org/officeDocument/2006/relationships/image" Target="../media/image535.png"/><Relationship Id="rId13" Type="http://schemas.openxmlformats.org/officeDocument/2006/relationships/image" Target="../media/image337.png"/><Relationship Id="rId109" Type="http://schemas.openxmlformats.org/officeDocument/2006/relationships/image" Target="../media/image384.png"/><Relationship Id="rId260" Type="http://schemas.openxmlformats.org/officeDocument/2006/relationships/customXml" Target="../ink/ink414.xml"/><Relationship Id="rId316" Type="http://schemas.openxmlformats.org/officeDocument/2006/relationships/customXml" Target="../ink/ink442.xml"/><Relationship Id="rId55" Type="http://schemas.openxmlformats.org/officeDocument/2006/relationships/image" Target="../media/image358.png"/><Relationship Id="rId97" Type="http://schemas.openxmlformats.org/officeDocument/2006/relationships/image" Target="../media/image378.png"/><Relationship Id="rId120" Type="http://schemas.openxmlformats.org/officeDocument/2006/relationships/customXml" Target="../ink/ink344.xml"/><Relationship Id="rId358" Type="http://schemas.openxmlformats.org/officeDocument/2006/relationships/customXml" Target="../ink/ink463.xml"/><Relationship Id="rId162" Type="http://schemas.openxmlformats.org/officeDocument/2006/relationships/customXml" Target="../ink/ink365.xml"/><Relationship Id="rId218" Type="http://schemas.openxmlformats.org/officeDocument/2006/relationships/customXml" Target="../ink/ink393.xml"/><Relationship Id="rId271" Type="http://schemas.openxmlformats.org/officeDocument/2006/relationships/image" Target="../media/image464.png"/><Relationship Id="rId24" Type="http://schemas.openxmlformats.org/officeDocument/2006/relationships/customXml" Target="../ink/ink296.xml"/><Relationship Id="rId66" Type="http://schemas.openxmlformats.org/officeDocument/2006/relationships/customXml" Target="../ink/ink317.xml"/><Relationship Id="rId131" Type="http://schemas.openxmlformats.org/officeDocument/2006/relationships/image" Target="../media/image395.png"/><Relationship Id="rId327" Type="http://schemas.openxmlformats.org/officeDocument/2006/relationships/image" Target="../media/image492.png"/><Relationship Id="rId369" Type="http://schemas.openxmlformats.org/officeDocument/2006/relationships/image" Target="../media/image513.png"/><Relationship Id="rId173" Type="http://schemas.openxmlformats.org/officeDocument/2006/relationships/image" Target="../media/image415.png"/><Relationship Id="rId229" Type="http://schemas.openxmlformats.org/officeDocument/2006/relationships/image" Target="../media/image443.png"/><Relationship Id="rId380" Type="http://schemas.openxmlformats.org/officeDocument/2006/relationships/image" Target="../media/image518.png"/><Relationship Id="rId240" Type="http://schemas.openxmlformats.org/officeDocument/2006/relationships/customXml" Target="../ink/ink404.xml"/><Relationship Id="rId35" Type="http://schemas.openxmlformats.org/officeDocument/2006/relationships/image" Target="../media/image348.png"/><Relationship Id="rId77" Type="http://schemas.openxmlformats.org/officeDocument/2006/relationships/image" Target="../media/image369.png"/><Relationship Id="rId100" Type="http://schemas.openxmlformats.org/officeDocument/2006/relationships/customXml" Target="../ink/ink334.xml"/><Relationship Id="rId282" Type="http://schemas.openxmlformats.org/officeDocument/2006/relationships/customXml" Target="../ink/ink425.xml"/><Relationship Id="rId338" Type="http://schemas.openxmlformats.org/officeDocument/2006/relationships/customXml" Target="../ink/ink453.xml"/><Relationship Id="rId8" Type="http://schemas.openxmlformats.org/officeDocument/2006/relationships/image" Target="../media/image334.png"/><Relationship Id="rId142" Type="http://schemas.openxmlformats.org/officeDocument/2006/relationships/customXml" Target="../ink/ink355.xml"/><Relationship Id="rId184" Type="http://schemas.openxmlformats.org/officeDocument/2006/relationships/customXml" Target="../ink/ink376.xml"/><Relationship Id="rId391" Type="http://schemas.openxmlformats.org/officeDocument/2006/relationships/customXml" Target="../ink/ink480.xml"/><Relationship Id="rId405" Type="http://schemas.openxmlformats.org/officeDocument/2006/relationships/customXml" Target="../ink/ink487.xml"/><Relationship Id="rId251" Type="http://schemas.openxmlformats.org/officeDocument/2006/relationships/image" Target="../media/image454.png"/><Relationship Id="rId46" Type="http://schemas.openxmlformats.org/officeDocument/2006/relationships/customXml" Target="../ink/ink307.xml"/><Relationship Id="rId293" Type="http://schemas.openxmlformats.org/officeDocument/2006/relationships/image" Target="../media/image475.png"/><Relationship Id="rId307" Type="http://schemas.openxmlformats.org/officeDocument/2006/relationships/image" Target="../media/image482.png"/><Relationship Id="rId349" Type="http://schemas.openxmlformats.org/officeDocument/2006/relationships/image" Target="../media/image503.png"/><Relationship Id="rId88" Type="http://schemas.openxmlformats.org/officeDocument/2006/relationships/customXml" Target="../ink/ink328.xml"/><Relationship Id="rId111" Type="http://schemas.openxmlformats.org/officeDocument/2006/relationships/image" Target="../media/image385.png"/><Relationship Id="rId153" Type="http://schemas.openxmlformats.org/officeDocument/2006/relationships/image" Target="../media/image406.png"/><Relationship Id="rId195" Type="http://schemas.openxmlformats.org/officeDocument/2006/relationships/image" Target="../media/image426.png"/><Relationship Id="rId209" Type="http://schemas.openxmlformats.org/officeDocument/2006/relationships/image" Target="../media/image433.png"/><Relationship Id="rId360" Type="http://schemas.openxmlformats.org/officeDocument/2006/relationships/customXml" Target="../ink/ink464.xml"/><Relationship Id="rId416" Type="http://schemas.openxmlformats.org/officeDocument/2006/relationships/image" Target="../media/image536.png"/><Relationship Id="rId220" Type="http://schemas.openxmlformats.org/officeDocument/2006/relationships/customXml" Target="../ink/ink394.xml"/><Relationship Id="rId15" Type="http://schemas.openxmlformats.org/officeDocument/2006/relationships/image" Target="../media/image338.png"/><Relationship Id="rId57" Type="http://schemas.openxmlformats.org/officeDocument/2006/relationships/image" Target="../media/image359.png"/><Relationship Id="rId262" Type="http://schemas.openxmlformats.org/officeDocument/2006/relationships/customXml" Target="../ink/ink415.xml"/><Relationship Id="rId318" Type="http://schemas.openxmlformats.org/officeDocument/2006/relationships/customXml" Target="../ink/ink443.xml"/><Relationship Id="rId99" Type="http://schemas.openxmlformats.org/officeDocument/2006/relationships/image" Target="../media/image379.png"/><Relationship Id="rId122" Type="http://schemas.openxmlformats.org/officeDocument/2006/relationships/customXml" Target="../ink/ink345.xml"/><Relationship Id="rId164" Type="http://schemas.openxmlformats.org/officeDocument/2006/relationships/customXml" Target="../ink/ink366.xml"/><Relationship Id="rId371" Type="http://schemas.openxmlformats.org/officeDocument/2006/relationships/image" Target="../media/image514.png"/><Relationship Id="rId26" Type="http://schemas.openxmlformats.org/officeDocument/2006/relationships/customXml" Target="../ink/ink297.xml"/><Relationship Id="rId231" Type="http://schemas.openxmlformats.org/officeDocument/2006/relationships/image" Target="../media/image444.png"/><Relationship Id="rId273" Type="http://schemas.openxmlformats.org/officeDocument/2006/relationships/image" Target="../media/image465.png"/><Relationship Id="rId329" Type="http://schemas.openxmlformats.org/officeDocument/2006/relationships/image" Target="../media/image493.png"/><Relationship Id="rId68" Type="http://schemas.openxmlformats.org/officeDocument/2006/relationships/customXml" Target="../ink/ink318.xml"/><Relationship Id="rId133" Type="http://schemas.openxmlformats.org/officeDocument/2006/relationships/image" Target="../media/image396.png"/><Relationship Id="rId175" Type="http://schemas.openxmlformats.org/officeDocument/2006/relationships/image" Target="../media/image416.png"/><Relationship Id="rId340" Type="http://schemas.openxmlformats.org/officeDocument/2006/relationships/customXml" Target="../ink/ink454.xml"/><Relationship Id="rId200" Type="http://schemas.openxmlformats.org/officeDocument/2006/relationships/customXml" Target="../ink/ink384.xml"/><Relationship Id="rId382" Type="http://schemas.openxmlformats.org/officeDocument/2006/relationships/image" Target="../media/image519.png"/><Relationship Id="rId242" Type="http://schemas.openxmlformats.org/officeDocument/2006/relationships/customXml" Target="../ink/ink405.xml"/><Relationship Id="rId284" Type="http://schemas.openxmlformats.org/officeDocument/2006/relationships/customXml" Target="../ink/ink426.xml"/><Relationship Id="rId37" Type="http://schemas.openxmlformats.org/officeDocument/2006/relationships/image" Target="../media/image349.png"/><Relationship Id="rId79" Type="http://schemas.openxmlformats.org/officeDocument/2006/relationships/image" Target="../media/image370.png"/><Relationship Id="rId102" Type="http://schemas.openxmlformats.org/officeDocument/2006/relationships/customXml" Target="../ink/ink335.xml"/><Relationship Id="rId144" Type="http://schemas.openxmlformats.org/officeDocument/2006/relationships/customXml" Target="../ink/ink356.xml"/><Relationship Id="rId90" Type="http://schemas.openxmlformats.org/officeDocument/2006/relationships/customXml" Target="../ink/ink329.xml"/><Relationship Id="rId186" Type="http://schemas.openxmlformats.org/officeDocument/2006/relationships/customXml" Target="../ink/ink377.xml"/><Relationship Id="rId351" Type="http://schemas.openxmlformats.org/officeDocument/2006/relationships/image" Target="../media/image504.png"/><Relationship Id="rId393" Type="http://schemas.openxmlformats.org/officeDocument/2006/relationships/customXml" Target="../ink/ink481.xml"/><Relationship Id="rId407" Type="http://schemas.openxmlformats.org/officeDocument/2006/relationships/customXml" Target="../ink/ink488.xml"/><Relationship Id="rId211" Type="http://schemas.openxmlformats.org/officeDocument/2006/relationships/image" Target="../media/image434.png"/><Relationship Id="rId253" Type="http://schemas.openxmlformats.org/officeDocument/2006/relationships/image" Target="../media/image455.png"/><Relationship Id="rId295" Type="http://schemas.openxmlformats.org/officeDocument/2006/relationships/image" Target="../media/image476.png"/><Relationship Id="rId309" Type="http://schemas.openxmlformats.org/officeDocument/2006/relationships/image" Target="../media/image483.png"/><Relationship Id="rId48" Type="http://schemas.openxmlformats.org/officeDocument/2006/relationships/customXml" Target="../ink/ink308.xml"/><Relationship Id="rId113" Type="http://schemas.openxmlformats.org/officeDocument/2006/relationships/image" Target="../media/image386.png"/><Relationship Id="rId320" Type="http://schemas.openxmlformats.org/officeDocument/2006/relationships/customXml" Target="../ink/ink444.xml"/><Relationship Id="rId155" Type="http://schemas.openxmlformats.org/officeDocument/2006/relationships/image" Target="../media/image407.png"/><Relationship Id="rId197" Type="http://schemas.openxmlformats.org/officeDocument/2006/relationships/image" Target="../media/image427.png"/><Relationship Id="rId362" Type="http://schemas.openxmlformats.org/officeDocument/2006/relationships/customXml" Target="../ink/ink465.xml"/><Relationship Id="rId418" Type="http://schemas.openxmlformats.org/officeDocument/2006/relationships/image" Target="../media/image537.png"/><Relationship Id="rId222" Type="http://schemas.openxmlformats.org/officeDocument/2006/relationships/customXml" Target="../ink/ink395.xml"/><Relationship Id="rId264" Type="http://schemas.openxmlformats.org/officeDocument/2006/relationships/customXml" Target="../ink/ink4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542.png"/><Relationship Id="rId18" Type="http://schemas.openxmlformats.org/officeDocument/2006/relationships/customXml" Target="../ink/ink497.xml"/><Relationship Id="rId26" Type="http://schemas.openxmlformats.org/officeDocument/2006/relationships/customXml" Target="../ink/ink501.xml"/><Relationship Id="rId3" Type="http://schemas.openxmlformats.org/officeDocument/2006/relationships/tags" Target="../tags/tag66.xml"/><Relationship Id="rId21" Type="http://schemas.openxmlformats.org/officeDocument/2006/relationships/image" Target="../media/image547.png"/><Relationship Id="rId7" Type="http://schemas.openxmlformats.org/officeDocument/2006/relationships/tags" Target="../tags/tag70.xml"/><Relationship Id="rId12" Type="http://schemas.openxmlformats.org/officeDocument/2006/relationships/image" Target="../media/image265.png"/><Relationship Id="rId17" Type="http://schemas.openxmlformats.org/officeDocument/2006/relationships/image" Target="../media/image545.png"/><Relationship Id="rId25" Type="http://schemas.openxmlformats.org/officeDocument/2006/relationships/image" Target="../media/image549.png"/><Relationship Id="rId2" Type="http://schemas.openxmlformats.org/officeDocument/2006/relationships/tags" Target="../tags/tag65.xml"/><Relationship Id="rId16" Type="http://schemas.openxmlformats.org/officeDocument/2006/relationships/customXml" Target="../ink/ink496.xml"/><Relationship Id="rId20" Type="http://schemas.openxmlformats.org/officeDocument/2006/relationships/customXml" Target="../ink/ink498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41.png"/><Relationship Id="rId24" Type="http://schemas.openxmlformats.org/officeDocument/2006/relationships/customXml" Target="../ink/ink500.xml"/><Relationship Id="rId5" Type="http://schemas.openxmlformats.org/officeDocument/2006/relationships/tags" Target="../tags/tag68.xml"/><Relationship Id="rId15" Type="http://schemas.openxmlformats.org/officeDocument/2006/relationships/image" Target="../media/image544.png"/><Relationship Id="rId23" Type="http://schemas.openxmlformats.org/officeDocument/2006/relationships/image" Target="../media/image548.png"/><Relationship Id="rId10" Type="http://schemas.openxmlformats.org/officeDocument/2006/relationships/image" Target="../media/image31.png"/><Relationship Id="rId19" Type="http://schemas.openxmlformats.org/officeDocument/2006/relationships/image" Target="../media/image546.png"/><Relationship Id="rId4" Type="http://schemas.openxmlformats.org/officeDocument/2006/relationships/tags" Target="../tags/tag67.xml"/><Relationship Id="rId9" Type="http://schemas.openxmlformats.org/officeDocument/2006/relationships/image" Target="../media/image540.png"/><Relationship Id="rId14" Type="http://schemas.openxmlformats.org/officeDocument/2006/relationships/image" Target="../media/image543.png"/><Relationship Id="rId22" Type="http://schemas.openxmlformats.org/officeDocument/2006/relationships/customXml" Target="../ink/ink499.xml"/><Relationship Id="rId27" Type="http://schemas.openxmlformats.org/officeDocument/2006/relationships/image" Target="../media/image55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83.xml"/><Relationship Id="rId18" Type="http://schemas.openxmlformats.org/officeDocument/2006/relationships/slideLayout" Target="../slideLayouts/slideLayout71.xml"/><Relationship Id="rId26" Type="http://schemas.openxmlformats.org/officeDocument/2006/relationships/image" Target="../media/image555.png"/><Relationship Id="rId39" Type="http://schemas.openxmlformats.org/officeDocument/2006/relationships/image" Target="../media/image563.png"/><Relationship Id="rId21" Type="http://schemas.openxmlformats.org/officeDocument/2006/relationships/image" Target="../media/image335.png"/><Relationship Id="rId34" Type="http://schemas.openxmlformats.org/officeDocument/2006/relationships/customXml" Target="../ink/ink502.xml"/><Relationship Id="rId42" Type="http://schemas.openxmlformats.org/officeDocument/2006/relationships/customXml" Target="../ink/ink506.xml"/><Relationship Id="rId47" Type="http://schemas.openxmlformats.org/officeDocument/2006/relationships/image" Target="../media/image567.png"/><Relationship Id="rId50" Type="http://schemas.openxmlformats.org/officeDocument/2006/relationships/customXml" Target="../ink/ink510.xml"/><Relationship Id="rId55" Type="http://schemas.openxmlformats.org/officeDocument/2006/relationships/image" Target="../media/image571.png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9" Type="http://schemas.openxmlformats.org/officeDocument/2006/relationships/image" Target="../media/image119.png"/><Relationship Id="rId11" Type="http://schemas.openxmlformats.org/officeDocument/2006/relationships/tags" Target="../tags/tag81.xml"/><Relationship Id="rId24" Type="http://schemas.openxmlformats.org/officeDocument/2006/relationships/image" Target="../media/image553.png"/><Relationship Id="rId32" Type="http://schemas.openxmlformats.org/officeDocument/2006/relationships/image" Target="../media/image560.png"/><Relationship Id="rId37" Type="http://schemas.openxmlformats.org/officeDocument/2006/relationships/image" Target="../media/image562.png"/><Relationship Id="rId40" Type="http://schemas.openxmlformats.org/officeDocument/2006/relationships/customXml" Target="../ink/ink505.xml"/><Relationship Id="rId45" Type="http://schemas.openxmlformats.org/officeDocument/2006/relationships/image" Target="../media/image566.png"/><Relationship Id="rId53" Type="http://schemas.openxmlformats.org/officeDocument/2006/relationships/image" Target="../media/image570.png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19" Type="http://schemas.openxmlformats.org/officeDocument/2006/relationships/image" Target="../media/image333.png"/><Relationship Id="rId31" Type="http://schemas.openxmlformats.org/officeDocument/2006/relationships/image" Target="../media/image559.png"/><Relationship Id="rId44" Type="http://schemas.openxmlformats.org/officeDocument/2006/relationships/customXml" Target="../ink/ink507.xml"/><Relationship Id="rId52" Type="http://schemas.openxmlformats.org/officeDocument/2006/relationships/customXml" Target="../ink/ink511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image" Target="../media/image551.png"/><Relationship Id="rId27" Type="http://schemas.openxmlformats.org/officeDocument/2006/relationships/image" Target="../media/image556.png"/><Relationship Id="rId30" Type="http://schemas.openxmlformats.org/officeDocument/2006/relationships/image" Target="../media/image558.png"/><Relationship Id="rId35" Type="http://schemas.openxmlformats.org/officeDocument/2006/relationships/image" Target="../media/image561.png"/><Relationship Id="rId43" Type="http://schemas.openxmlformats.org/officeDocument/2006/relationships/image" Target="../media/image565.png"/><Relationship Id="rId48" Type="http://schemas.openxmlformats.org/officeDocument/2006/relationships/customXml" Target="../ink/ink509.xml"/><Relationship Id="rId8" Type="http://schemas.openxmlformats.org/officeDocument/2006/relationships/tags" Target="../tags/tag78.xml"/><Relationship Id="rId51" Type="http://schemas.openxmlformats.org/officeDocument/2006/relationships/image" Target="../media/image569.png"/><Relationship Id="rId3" Type="http://schemas.openxmlformats.org/officeDocument/2006/relationships/tags" Target="../tags/tag73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image" Target="../media/image554.png"/><Relationship Id="rId33" Type="http://schemas.openxmlformats.org/officeDocument/2006/relationships/image" Target="../media/image543.png"/><Relationship Id="rId38" Type="http://schemas.openxmlformats.org/officeDocument/2006/relationships/customXml" Target="../ink/ink504.xml"/><Relationship Id="rId46" Type="http://schemas.openxmlformats.org/officeDocument/2006/relationships/customXml" Target="../ink/ink508.xml"/><Relationship Id="rId20" Type="http://schemas.openxmlformats.org/officeDocument/2006/relationships/image" Target="../media/image334.png"/><Relationship Id="rId41" Type="http://schemas.openxmlformats.org/officeDocument/2006/relationships/image" Target="../media/image564.png"/><Relationship Id="rId54" Type="http://schemas.openxmlformats.org/officeDocument/2006/relationships/customXml" Target="../ink/ink51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5" Type="http://schemas.openxmlformats.org/officeDocument/2006/relationships/tags" Target="../tags/tag85.xml"/><Relationship Id="rId23" Type="http://schemas.openxmlformats.org/officeDocument/2006/relationships/image" Target="../media/image552.png"/><Relationship Id="rId28" Type="http://schemas.openxmlformats.org/officeDocument/2006/relationships/image" Target="../media/image557.png"/><Relationship Id="rId36" Type="http://schemas.openxmlformats.org/officeDocument/2006/relationships/customXml" Target="../ink/ink503.xml"/><Relationship Id="rId49" Type="http://schemas.openxmlformats.org/officeDocument/2006/relationships/image" Target="../media/image5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574.png"/><Relationship Id="rId4" Type="http://schemas.openxmlformats.org/officeDocument/2006/relationships/image" Target="../media/image5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png"/><Relationship Id="rId13" Type="http://schemas.openxmlformats.org/officeDocument/2006/relationships/customXml" Target="../ink/ink514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79.png"/><Relationship Id="rId2" Type="http://schemas.openxmlformats.org/officeDocument/2006/relationships/tags" Target="../tags/tag91.xml"/><Relationship Id="rId16" Type="http://schemas.openxmlformats.org/officeDocument/2006/relationships/image" Target="../media/image581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578.png"/><Relationship Id="rId5" Type="http://schemas.openxmlformats.org/officeDocument/2006/relationships/tags" Target="../tags/tag94.xml"/><Relationship Id="rId15" Type="http://schemas.openxmlformats.org/officeDocument/2006/relationships/customXml" Target="../ink/ink515.xml"/><Relationship Id="rId10" Type="http://schemas.openxmlformats.org/officeDocument/2006/relationships/image" Target="../media/image577.png"/><Relationship Id="rId4" Type="http://schemas.openxmlformats.org/officeDocument/2006/relationships/tags" Target="../tags/tag93.xml"/><Relationship Id="rId9" Type="http://schemas.openxmlformats.org/officeDocument/2006/relationships/image" Target="../media/image576.png"/><Relationship Id="rId14" Type="http://schemas.openxmlformats.org/officeDocument/2006/relationships/image" Target="../media/image5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png"/><Relationship Id="rId3" Type="http://schemas.openxmlformats.org/officeDocument/2006/relationships/tags" Target="../tags/tag98.xml"/><Relationship Id="rId7" Type="http://schemas.openxmlformats.org/officeDocument/2006/relationships/image" Target="../media/image573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5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3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8.xml"/><Relationship Id="rId21" Type="http://schemas.openxmlformats.org/officeDocument/2006/relationships/image" Target="../media/image592.png"/><Relationship Id="rId42" Type="http://schemas.openxmlformats.org/officeDocument/2006/relationships/image" Target="../media/image601.png"/><Relationship Id="rId47" Type="http://schemas.openxmlformats.org/officeDocument/2006/relationships/customXml" Target="../ink/ink540.xml"/><Relationship Id="rId63" Type="http://schemas.openxmlformats.org/officeDocument/2006/relationships/customXml" Target="../ink/ink548.xml"/><Relationship Id="rId68" Type="http://schemas.openxmlformats.org/officeDocument/2006/relationships/customXml" Target="../ink/ink551.xml"/><Relationship Id="rId84" Type="http://schemas.openxmlformats.org/officeDocument/2006/relationships/customXml" Target="../ink/ink559.xml"/><Relationship Id="rId89" Type="http://schemas.openxmlformats.org/officeDocument/2006/relationships/image" Target="../media/image624.png"/><Relationship Id="rId16" Type="http://schemas.openxmlformats.org/officeDocument/2006/relationships/customXml" Target="../ink/ink523.xml"/><Relationship Id="rId107" Type="http://schemas.openxmlformats.org/officeDocument/2006/relationships/image" Target="../media/image633.png"/><Relationship Id="rId11" Type="http://schemas.openxmlformats.org/officeDocument/2006/relationships/image" Target="../media/image588.png"/><Relationship Id="rId32" Type="http://schemas.openxmlformats.org/officeDocument/2006/relationships/image" Target="../media/image597.png"/><Relationship Id="rId37" Type="http://schemas.openxmlformats.org/officeDocument/2006/relationships/customXml" Target="../ink/ink535.xml"/><Relationship Id="rId53" Type="http://schemas.openxmlformats.org/officeDocument/2006/relationships/customXml" Target="../ink/ink543.xml"/><Relationship Id="rId58" Type="http://schemas.openxmlformats.org/officeDocument/2006/relationships/image" Target="../media/image609.png"/><Relationship Id="rId74" Type="http://schemas.openxmlformats.org/officeDocument/2006/relationships/customXml" Target="../ink/ink554.xml"/><Relationship Id="rId79" Type="http://schemas.openxmlformats.org/officeDocument/2006/relationships/image" Target="../media/image619.png"/><Relationship Id="rId102" Type="http://schemas.openxmlformats.org/officeDocument/2006/relationships/customXml" Target="../ink/ink568.xml"/><Relationship Id="rId5" Type="http://schemas.openxmlformats.org/officeDocument/2006/relationships/image" Target="../media/image585.png"/><Relationship Id="rId90" Type="http://schemas.openxmlformats.org/officeDocument/2006/relationships/customXml" Target="../ink/ink562.xml"/><Relationship Id="rId95" Type="http://schemas.openxmlformats.org/officeDocument/2006/relationships/image" Target="../media/image627.png"/><Relationship Id="rId22" Type="http://schemas.openxmlformats.org/officeDocument/2006/relationships/customXml" Target="../ink/ink526.xml"/><Relationship Id="rId27" Type="http://schemas.openxmlformats.org/officeDocument/2006/relationships/image" Target="../media/image595.png"/><Relationship Id="rId43" Type="http://schemas.openxmlformats.org/officeDocument/2006/relationships/customXml" Target="../ink/ink538.xml"/><Relationship Id="rId48" Type="http://schemas.openxmlformats.org/officeDocument/2006/relationships/image" Target="../media/image604.png"/><Relationship Id="rId64" Type="http://schemas.openxmlformats.org/officeDocument/2006/relationships/image" Target="../media/image612.png"/><Relationship Id="rId69" Type="http://schemas.openxmlformats.org/officeDocument/2006/relationships/image" Target="../media/image614.png"/><Relationship Id="rId80" Type="http://schemas.openxmlformats.org/officeDocument/2006/relationships/customXml" Target="../ink/ink557.xml"/><Relationship Id="rId85" Type="http://schemas.openxmlformats.org/officeDocument/2006/relationships/image" Target="../media/image622.png"/><Relationship Id="rId12" Type="http://schemas.openxmlformats.org/officeDocument/2006/relationships/customXml" Target="../ink/ink521.xml"/><Relationship Id="rId17" Type="http://schemas.openxmlformats.org/officeDocument/2006/relationships/image" Target="../media/image488.png"/><Relationship Id="rId33" Type="http://schemas.openxmlformats.org/officeDocument/2006/relationships/customXml" Target="../ink/ink532.xml"/><Relationship Id="rId38" Type="http://schemas.openxmlformats.org/officeDocument/2006/relationships/image" Target="../media/image599.png"/><Relationship Id="rId59" Type="http://schemas.openxmlformats.org/officeDocument/2006/relationships/customXml" Target="../ink/ink546.xml"/><Relationship Id="rId103" Type="http://schemas.openxmlformats.org/officeDocument/2006/relationships/image" Target="../media/image631.png"/><Relationship Id="rId108" Type="http://schemas.openxmlformats.org/officeDocument/2006/relationships/customXml" Target="../ink/ink571.xml"/><Relationship Id="rId54" Type="http://schemas.openxmlformats.org/officeDocument/2006/relationships/image" Target="../media/image607.png"/><Relationship Id="rId70" Type="http://schemas.openxmlformats.org/officeDocument/2006/relationships/customXml" Target="../ink/ink552.xml"/><Relationship Id="rId75" Type="http://schemas.openxmlformats.org/officeDocument/2006/relationships/image" Target="../media/image617.png"/><Relationship Id="rId91" Type="http://schemas.openxmlformats.org/officeDocument/2006/relationships/image" Target="../media/image625.png"/><Relationship Id="rId96" Type="http://schemas.openxmlformats.org/officeDocument/2006/relationships/customXml" Target="../ink/ink565.xml"/><Relationship Id="rId1" Type="http://schemas.openxmlformats.org/officeDocument/2006/relationships/tags" Target="../tags/tag101.xml"/><Relationship Id="rId6" Type="http://schemas.openxmlformats.org/officeDocument/2006/relationships/customXml" Target="../ink/ink518.xml"/><Relationship Id="rId15" Type="http://schemas.openxmlformats.org/officeDocument/2006/relationships/image" Target="../media/image590.png"/><Relationship Id="rId23" Type="http://schemas.openxmlformats.org/officeDocument/2006/relationships/image" Target="../media/image593.png"/><Relationship Id="rId28" Type="http://schemas.openxmlformats.org/officeDocument/2006/relationships/customXml" Target="../ink/ink529.xml"/><Relationship Id="rId36" Type="http://schemas.openxmlformats.org/officeDocument/2006/relationships/image" Target="../media/image598.png"/><Relationship Id="rId49" Type="http://schemas.openxmlformats.org/officeDocument/2006/relationships/customXml" Target="../ink/ink541.xml"/><Relationship Id="rId57" Type="http://schemas.openxmlformats.org/officeDocument/2006/relationships/customXml" Target="../ink/ink545.xml"/><Relationship Id="rId106" Type="http://schemas.openxmlformats.org/officeDocument/2006/relationships/customXml" Target="../ink/ink570.xml"/><Relationship Id="rId10" Type="http://schemas.openxmlformats.org/officeDocument/2006/relationships/customXml" Target="../ink/ink520.xml"/><Relationship Id="rId31" Type="http://schemas.openxmlformats.org/officeDocument/2006/relationships/customXml" Target="../ink/ink531.xml"/><Relationship Id="rId44" Type="http://schemas.openxmlformats.org/officeDocument/2006/relationships/image" Target="../media/image602.png"/><Relationship Id="rId52" Type="http://schemas.openxmlformats.org/officeDocument/2006/relationships/image" Target="../media/image606.png"/><Relationship Id="rId60" Type="http://schemas.openxmlformats.org/officeDocument/2006/relationships/image" Target="../media/image610.png"/><Relationship Id="rId65" Type="http://schemas.openxmlformats.org/officeDocument/2006/relationships/customXml" Target="../ink/ink549.xml"/><Relationship Id="rId73" Type="http://schemas.openxmlformats.org/officeDocument/2006/relationships/image" Target="../media/image616.png"/><Relationship Id="rId78" Type="http://schemas.openxmlformats.org/officeDocument/2006/relationships/customXml" Target="../ink/ink556.xml"/><Relationship Id="rId81" Type="http://schemas.openxmlformats.org/officeDocument/2006/relationships/image" Target="../media/image620.png"/><Relationship Id="rId86" Type="http://schemas.openxmlformats.org/officeDocument/2006/relationships/customXml" Target="../ink/ink560.xml"/><Relationship Id="rId94" Type="http://schemas.openxmlformats.org/officeDocument/2006/relationships/customXml" Target="../ink/ink564.xml"/><Relationship Id="rId99" Type="http://schemas.openxmlformats.org/officeDocument/2006/relationships/image" Target="../media/image629.png"/><Relationship Id="rId101" Type="http://schemas.openxmlformats.org/officeDocument/2006/relationships/image" Target="../media/image630.png"/><Relationship Id="rId4" Type="http://schemas.openxmlformats.org/officeDocument/2006/relationships/customXml" Target="../ink/ink517.xml"/><Relationship Id="rId9" Type="http://schemas.openxmlformats.org/officeDocument/2006/relationships/image" Target="../media/image587.png"/><Relationship Id="rId13" Type="http://schemas.openxmlformats.org/officeDocument/2006/relationships/image" Target="../media/image589.png"/><Relationship Id="rId18" Type="http://schemas.openxmlformats.org/officeDocument/2006/relationships/customXml" Target="../ink/ink524.xml"/><Relationship Id="rId39" Type="http://schemas.openxmlformats.org/officeDocument/2006/relationships/customXml" Target="../ink/ink536.xml"/><Relationship Id="rId109" Type="http://schemas.openxmlformats.org/officeDocument/2006/relationships/image" Target="../media/image634.png"/><Relationship Id="rId34" Type="http://schemas.openxmlformats.org/officeDocument/2006/relationships/customXml" Target="../ink/ink533.xml"/><Relationship Id="rId50" Type="http://schemas.openxmlformats.org/officeDocument/2006/relationships/image" Target="../media/image605.png"/><Relationship Id="rId55" Type="http://schemas.openxmlformats.org/officeDocument/2006/relationships/customXml" Target="../ink/ink544.xml"/><Relationship Id="rId76" Type="http://schemas.openxmlformats.org/officeDocument/2006/relationships/customXml" Target="../ink/ink555.xml"/><Relationship Id="rId97" Type="http://schemas.openxmlformats.org/officeDocument/2006/relationships/image" Target="../media/image628.png"/><Relationship Id="rId104" Type="http://schemas.openxmlformats.org/officeDocument/2006/relationships/customXml" Target="../ink/ink569.xml"/><Relationship Id="rId7" Type="http://schemas.openxmlformats.org/officeDocument/2006/relationships/image" Target="../media/image586.png"/><Relationship Id="rId71" Type="http://schemas.openxmlformats.org/officeDocument/2006/relationships/image" Target="../media/image615.png"/><Relationship Id="rId92" Type="http://schemas.openxmlformats.org/officeDocument/2006/relationships/customXml" Target="../ink/ink563.xml"/><Relationship Id="rId2" Type="http://schemas.openxmlformats.org/officeDocument/2006/relationships/slideLayout" Target="../slideLayouts/slideLayout47.xml"/><Relationship Id="rId29" Type="http://schemas.openxmlformats.org/officeDocument/2006/relationships/image" Target="../media/image596.png"/><Relationship Id="rId24" Type="http://schemas.openxmlformats.org/officeDocument/2006/relationships/customXml" Target="../ink/ink527.xml"/><Relationship Id="rId40" Type="http://schemas.openxmlformats.org/officeDocument/2006/relationships/image" Target="../media/image600.png"/><Relationship Id="rId45" Type="http://schemas.openxmlformats.org/officeDocument/2006/relationships/customXml" Target="../ink/ink539.xml"/><Relationship Id="rId66" Type="http://schemas.openxmlformats.org/officeDocument/2006/relationships/customXml" Target="../ink/ink550.xml"/><Relationship Id="rId87" Type="http://schemas.openxmlformats.org/officeDocument/2006/relationships/image" Target="../media/image623.png"/><Relationship Id="rId110" Type="http://schemas.openxmlformats.org/officeDocument/2006/relationships/customXml" Target="../ink/ink572.xml"/><Relationship Id="rId61" Type="http://schemas.openxmlformats.org/officeDocument/2006/relationships/customXml" Target="../ink/ink547.xml"/><Relationship Id="rId82" Type="http://schemas.openxmlformats.org/officeDocument/2006/relationships/customXml" Target="../ink/ink558.xml"/><Relationship Id="rId19" Type="http://schemas.openxmlformats.org/officeDocument/2006/relationships/image" Target="../media/image591.png"/><Relationship Id="rId14" Type="http://schemas.openxmlformats.org/officeDocument/2006/relationships/customXml" Target="../ink/ink522.xml"/><Relationship Id="rId30" Type="http://schemas.openxmlformats.org/officeDocument/2006/relationships/customXml" Target="../ink/ink530.xml"/><Relationship Id="rId35" Type="http://schemas.openxmlformats.org/officeDocument/2006/relationships/customXml" Target="../ink/ink534.xml"/><Relationship Id="rId56" Type="http://schemas.openxmlformats.org/officeDocument/2006/relationships/image" Target="../media/image608.png"/><Relationship Id="rId77" Type="http://schemas.openxmlformats.org/officeDocument/2006/relationships/image" Target="../media/image618.png"/><Relationship Id="rId100" Type="http://schemas.openxmlformats.org/officeDocument/2006/relationships/customXml" Target="../ink/ink567.xml"/><Relationship Id="rId105" Type="http://schemas.openxmlformats.org/officeDocument/2006/relationships/image" Target="../media/image632.png"/><Relationship Id="rId8" Type="http://schemas.openxmlformats.org/officeDocument/2006/relationships/customXml" Target="../ink/ink519.xml"/><Relationship Id="rId51" Type="http://schemas.openxmlformats.org/officeDocument/2006/relationships/customXml" Target="../ink/ink542.xml"/><Relationship Id="rId72" Type="http://schemas.openxmlformats.org/officeDocument/2006/relationships/customXml" Target="../ink/ink553.xml"/><Relationship Id="rId93" Type="http://schemas.openxmlformats.org/officeDocument/2006/relationships/image" Target="../media/image626.png"/><Relationship Id="rId98" Type="http://schemas.openxmlformats.org/officeDocument/2006/relationships/customXml" Target="../ink/ink566.xml"/><Relationship Id="rId3" Type="http://schemas.openxmlformats.org/officeDocument/2006/relationships/image" Target="../media/image584.png"/><Relationship Id="rId25" Type="http://schemas.openxmlformats.org/officeDocument/2006/relationships/image" Target="../media/image594.png"/><Relationship Id="rId46" Type="http://schemas.openxmlformats.org/officeDocument/2006/relationships/image" Target="../media/image603.png"/><Relationship Id="rId67" Type="http://schemas.openxmlformats.org/officeDocument/2006/relationships/image" Target="../media/image613.png"/><Relationship Id="rId20" Type="http://schemas.openxmlformats.org/officeDocument/2006/relationships/customXml" Target="../ink/ink525.xml"/><Relationship Id="rId41" Type="http://schemas.openxmlformats.org/officeDocument/2006/relationships/customXml" Target="../ink/ink537.xml"/><Relationship Id="rId62" Type="http://schemas.openxmlformats.org/officeDocument/2006/relationships/image" Target="../media/image611.png"/><Relationship Id="rId83" Type="http://schemas.openxmlformats.org/officeDocument/2006/relationships/image" Target="../media/image621.png"/><Relationship Id="rId88" Type="http://schemas.openxmlformats.org/officeDocument/2006/relationships/customXml" Target="../ink/ink561.xml"/><Relationship Id="rId111" Type="http://schemas.openxmlformats.org/officeDocument/2006/relationships/image" Target="../media/image63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26" Type="http://schemas.openxmlformats.org/officeDocument/2006/relationships/customXml" Target="../ink/ink5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9.xml"/><Relationship Id="rId42" Type="http://schemas.openxmlformats.org/officeDocument/2006/relationships/customXml" Target="../ink/ink13.xml"/><Relationship Id="rId47" Type="http://schemas.openxmlformats.org/officeDocument/2006/relationships/image" Target="../media/image26.png"/><Relationship Id="rId50" Type="http://schemas.openxmlformats.org/officeDocument/2006/relationships/customXml" Target="../ink/ink17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image" Target="../media/image8.png"/><Relationship Id="rId29" Type="http://schemas.openxmlformats.org/officeDocument/2006/relationships/image" Target="../media/image17.png"/><Relationship Id="rId11" Type="http://schemas.openxmlformats.org/officeDocument/2006/relationships/slideLayout" Target="../slideLayouts/slideLayout47.xml"/><Relationship Id="rId24" Type="http://schemas.openxmlformats.org/officeDocument/2006/relationships/customXml" Target="../ink/ink4.xml"/><Relationship Id="rId32" Type="http://schemas.openxmlformats.org/officeDocument/2006/relationships/customXml" Target="../ink/ink8.xml"/><Relationship Id="rId37" Type="http://schemas.openxmlformats.org/officeDocument/2006/relationships/image" Target="../media/image21.png"/><Relationship Id="rId40" Type="http://schemas.openxmlformats.org/officeDocument/2006/relationships/customXml" Target="../ink/ink12.xml"/><Relationship Id="rId45" Type="http://schemas.openxmlformats.org/officeDocument/2006/relationships/image" Target="../media/image25.png"/><Relationship Id="rId5" Type="http://schemas.openxmlformats.org/officeDocument/2006/relationships/tags" Target="../tags/tag6.xml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28" Type="http://schemas.openxmlformats.org/officeDocument/2006/relationships/customXml" Target="../ink/ink6.xml"/><Relationship Id="rId36" Type="http://schemas.openxmlformats.org/officeDocument/2006/relationships/customXml" Target="../ink/ink10.xml"/><Relationship Id="rId49" Type="http://schemas.openxmlformats.org/officeDocument/2006/relationships/image" Target="../media/image27.png"/><Relationship Id="rId10" Type="http://schemas.openxmlformats.org/officeDocument/2006/relationships/tags" Target="../tags/tag11.xml"/><Relationship Id="rId19" Type="http://schemas.openxmlformats.org/officeDocument/2006/relationships/image" Target="../media/image11.png"/><Relationship Id="rId31" Type="http://schemas.openxmlformats.org/officeDocument/2006/relationships/image" Target="../media/image18.png"/><Relationship Id="rId44" Type="http://schemas.openxmlformats.org/officeDocument/2006/relationships/customXml" Target="../ink/ink1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6.png"/><Relationship Id="rId22" Type="http://schemas.openxmlformats.org/officeDocument/2006/relationships/customXml" Target="../ink/ink3.xml"/><Relationship Id="rId27" Type="http://schemas.openxmlformats.org/officeDocument/2006/relationships/image" Target="../media/image16.png"/><Relationship Id="rId30" Type="http://schemas.openxmlformats.org/officeDocument/2006/relationships/customXml" Target="../ink/ink7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16.xml"/><Relationship Id="rId8" Type="http://schemas.openxmlformats.org/officeDocument/2006/relationships/tags" Target="../tags/tag9.xml"/><Relationship Id="rId51" Type="http://schemas.openxmlformats.org/officeDocument/2006/relationships/image" Target="../media/image28.png"/><Relationship Id="rId3" Type="http://schemas.openxmlformats.org/officeDocument/2006/relationships/tags" Target="../tags/tag4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1.xml"/><Relationship Id="rId46" Type="http://schemas.openxmlformats.org/officeDocument/2006/relationships/customXml" Target="../ink/ink15.xml"/><Relationship Id="rId20" Type="http://schemas.openxmlformats.org/officeDocument/2006/relationships/image" Target="../media/image12.png"/><Relationship Id="rId41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638.png"/><Relationship Id="rId18" Type="http://schemas.openxmlformats.org/officeDocument/2006/relationships/image" Target="../media/image573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637.png"/><Relationship Id="rId17" Type="http://schemas.openxmlformats.org/officeDocument/2006/relationships/image" Target="../media/image642.png"/><Relationship Id="rId2" Type="http://schemas.openxmlformats.org/officeDocument/2006/relationships/tags" Target="../tags/tag103.xml"/><Relationship Id="rId16" Type="http://schemas.openxmlformats.org/officeDocument/2006/relationships/image" Target="../media/image641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636.png"/><Relationship Id="rId5" Type="http://schemas.openxmlformats.org/officeDocument/2006/relationships/tags" Target="../tags/tag106.xml"/><Relationship Id="rId15" Type="http://schemas.openxmlformats.org/officeDocument/2006/relationships/image" Target="../media/image640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643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6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6.xml"/><Relationship Id="rId13" Type="http://schemas.openxmlformats.org/officeDocument/2006/relationships/image" Target="../media/image649.png"/><Relationship Id="rId18" Type="http://schemas.openxmlformats.org/officeDocument/2006/relationships/customXml" Target="../ink/ink581.xml"/><Relationship Id="rId3" Type="http://schemas.openxmlformats.org/officeDocument/2006/relationships/image" Target="../media/image644.png"/><Relationship Id="rId7" Type="http://schemas.openxmlformats.org/officeDocument/2006/relationships/image" Target="../media/image646.png"/><Relationship Id="rId12" Type="http://schemas.openxmlformats.org/officeDocument/2006/relationships/customXml" Target="../ink/ink578.xml"/><Relationship Id="rId17" Type="http://schemas.openxmlformats.org/officeDocument/2006/relationships/image" Target="../media/image651.png"/><Relationship Id="rId2" Type="http://schemas.openxmlformats.org/officeDocument/2006/relationships/customXml" Target="../ink/ink573.xml"/><Relationship Id="rId16" Type="http://schemas.openxmlformats.org/officeDocument/2006/relationships/customXml" Target="../ink/ink580.xml"/><Relationship Id="rId1" Type="http://schemas.openxmlformats.org/officeDocument/2006/relationships/slideLayout" Target="../slideLayouts/slideLayout47.xml"/><Relationship Id="rId6" Type="http://schemas.openxmlformats.org/officeDocument/2006/relationships/customXml" Target="../ink/ink575.xml"/><Relationship Id="rId11" Type="http://schemas.openxmlformats.org/officeDocument/2006/relationships/image" Target="../media/image648.png"/><Relationship Id="rId5" Type="http://schemas.openxmlformats.org/officeDocument/2006/relationships/image" Target="../media/image645.png"/><Relationship Id="rId15" Type="http://schemas.openxmlformats.org/officeDocument/2006/relationships/image" Target="../media/image650.png"/><Relationship Id="rId10" Type="http://schemas.openxmlformats.org/officeDocument/2006/relationships/customXml" Target="../ink/ink577.xml"/><Relationship Id="rId19" Type="http://schemas.openxmlformats.org/officeDocument/2006/relationships/image" Target="../media/image652.png"/><Relationship Id="rId4" Type="http://schemas.openxmlformats.org/officeDocument/2006/relationships/customXml" Target="../ink/ink574.xml"/><Relationship Id="rId9" Type="http://schemas.openxmlformats.org/officeDocument/2006/relationships/image" Target="../media/image647.png"/><Relationship Id="rId14" Type="http://schemas.openxmlformats.org/officeDocument/2006/relationships/customXml" Target="../ink/ink57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4.png"/><Relationship Id="rId5" Type="http://schemas.openxmlformats.org/officeDocument/2006/relationships/customXml" Target="../ink/ink583.xml"/><Relationship Id="rId4" Type="http://schemas.openxmlformats.org/officeDocument/2006/relationships/image" Target="../media/image6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7.png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585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656.png"/><Relationship Id="rId5" Type="http://schemas.openxmlformats.org/officeDocument/2006/relationships/customXml" Target="../ink/ink584.xml"/><Relationship Id="rId4" Type="http://schemas.openxmlformats.org/officeDocument/2006/relationships/image" Target="../media/image655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0.xml"/><Relationship Id="rId21" Type="http://schemas.openxmlformats.org/officeDocument/2006/relationships/image" Target="../media/image666.png"/><Relationship Id="rId42" Type="http://schemas.openxmlformats.org/officeDocument/2006/relationships/customXml" Target="../ink/ink598.xml"/><Relationship Id="rId47" Type="http://schemas.openxmlformats.org/officeDocument/2006/relationships/image" Target="../media/image679.png"/><Relationship Id="rId63" Type="http://schemas.openxmlformats.org/officeDocument/2006/relationships/image" Target="../media/image687.png"/><Relationship Id="rId68" Type="http://schemas.openxmlformats.org/officeDocument/2006/relationships/customXml" Target="../ink/ink611.xml"/><Relationship Id="rId84" Type="http://schemas.openxmlformats.org/officeDocument/2006/relationships/customXml" Target="../ink/ink619.xml"/><Relationship Id="rId89" Type="http://schemas.openxmlformats.org/officeDocument/2006/relationships/image" Target="../media/image700.png"/><Relationship Id="rId16" Type="http://schemas.openxmlformats.org/officeDocument/2006/relationships/image" Target="../media/image663.png"/><Relationship Id="rId107" Type="http://schemas.openxmlformats.org/officeDocument/2006/relationships/customXml" Target="../ink/ink631.xml"/><Relationship Id="rId11" Type="http://schemas.openxmlformats.org/officeDocument/2006/relationships/image" Target="../media/image658.png"/><Relationship Id="rId32" Type="http://schemas.openxmlformats.org/officeDocument/2006/relationships/customXml" Target="../ink/ink593.xml"/><Relationship Id="rId37" Type="http://schemas.openxmlformats.org/officeDocument/2006/relationships/image" Target="../media/image674.png"/><Relationship Id="rId53" Type="http://schemas.openxmlformats.org/officeDocument/2006/relationships/image" Target="../media/image682.png"/><Relationship Id="rId58" Type="http://schemas.openxmlformats.org/officeDocument/2006/relationships/customXml" Target="../ink/ink606.xml"/><Relationship Id="rId74" Type="http://schemas.openxmlformats.org/officeDocument/2006/relationships/customXml" Target="../ink/ink614.xml"/><Relationship Id="rId79" Type="http://schemas.openxmlformats.org/officeDocument/2006/relationships/image" Target="../media/image695.png"/><Relationship Id="rId102" Type="http://schemas.openxmlformats.org/officeDocument/2006/relationships/customXml" Target="../ink/ink628.xml"/><Relationship Id="rId5" Type="http://schemas.openxmlformats.org/officeDocument/2006/relationships/tags" Target="../tags/tag118.xml"/><Relationship Id="rId90" Type="http://schemas.openxmlformats.org/officeDocument/2006/relationships/customXml" Target="../ink/ink622.xml"/><Relationship Id="rId95" Type="http://schemas.openxmlformats.org/officeDocument/2006/relationships/image" Target="../media/image488.png"/><Relationship Id="rId22" Type="http://schemas.openxmlformats.org/officeDocument/2006/relationships/customXml" Target="../ink/ink588.xml"/><Relationship Id="rId27" Type="http://schemas.openxmlformats.org/officeDocument/2006/relationships/image" Target="../media/image669.png"/><Relationship Id="rId43" Type="http://schemas.openxmlformats.org/officeDocument/2006/relationships/image" Target="../media/image677.png"/><Relationship Id="rId48" Type="http://schemas.openxmlformats.org/officeDocument/2006/relationships/customXml" Target="../ink/ink601.xml"/><Relationship Id="rId64" Type="http://schemas.openxmlformats.org/officeDocument/2006/relationships/customXml" Target="../ink/ink609.xml"/><Relationship Id="rId69" Type="http://schemas.openxmlformats.org/officeDocument/2006/relationships/image" Target="../media/image690.png"/><Relationship Id="rId80" Type="http://schemas.openxmlformats.org/officeDocument/2006/relationships/customXml" Target="../ink/ink617.xml"/><Relationship Id="rId85" Type="http://schemas.openxmlformats.org/officeDocument/2006/relationships/image" Target="../media/image698.png"/><Relationship Id="rId12" Type="http://schemas.openxmlformats.org/officeDocument/2006/relationships/image" Target="../media/image659.png"/><Relationship Id="rId17" Type="http://schemas.openxmlformats.org/officeDocument/2006/relationships/image" Target="../media/image664.png"/><Relationship Id="rId33" Type="http://schemas.openxmlformats.org/officeDocument/2006/relationships/image" Target="../media/image672.png"/><Relationship Id="rId38" Type="http://schemas.openxmlformats.org/officeDocument/2006/relationships/customXml" Target="../ink/ink596.xml"/><Relationship Id="rId59" Type="http://schemas.openxmlformats.org/officeDocument/2006/relationships/image" Target="../media/image685.png"/><Relationship Id="rId103" Type="http://schemas.openxmlformats.org/officeDocument/2006/relationships/customXml" Target="../ink/ink629.xml"/><Relationship Id="rId20" Type="http://schemas.openxmlformats.org/officeDocument/2006/relationships/customXml" Target="../ink/ink587.xml"/><Relationship Id="rId41" Type="http://schemas.openxmlformats.org/officeDocument/2006/relationships/image" Target="../media/image676.png"/><Relationship Id="rId54" Type="http://schemas.openxmlformats.org/officeDocument/2006/relationships/customXml" Target="../ink/ink604.xml"/><Relationship Id="rId62" Type="http://schemas.openxmlformats.org/officeDocument/2006/relationships/customXml" Target="../ink/ink608.xml"/><Relationship Id="rId70" Type="http://schemas.openxmlformats.org/officeDocument/2006/relationships/customXml" Target="../ink/ink612.xml"/><Relationship Id="rId75" Type="http://schemas.openxmlformats.org/officeDocument/2006/relationships/image" Target="../media/image693.png"/><Relationship Id="rId83" Type="http://schemas.openxmlformats.org/officeDocument/2006/relationships/image" Target="../media/image697.png"/><Relationship Id="rId88" Type="http://schemas.openxmlformats.org/officeDocument/2006/relationships/customXml" Target="../ink/ink621.xml"/><Relationship Id="rId91" Type="http://schemas.openxmlformats.org/officeDocument/2006/relationships/image" Target="../media/image701.png"/><Relationship Id="rId96" Type="http://schemas.openxmlformats.org/officeDocument/2006/relationships/customXml" Target="../ink/ink62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5" Type="http://schemas.openxmlformats.org/officeDocument/2006/relationships/image" Target="../media/image662.png"/><Relationship Id="rId23" Type="http://schemas.openxmlformats.org/officeDocument/2006/relationships/image" Target="../media/image667.png"/><Relationship Id="rId28" Type="http://schemas.openxmlformats.org/officeDocument/2006/relationships/customXml" Target="../ink/ink591.xml"/><Relationship Id="rId36" Type="http://schemas.openxmlformats.org/officeDocument/2006/relationships/customXml" Target="../ink/ink595.xml"/><Relationship Id="rId49" Type="http://schemas.openxmlformats.org/officeDocument/2006/relationships/image" Target="../media/image680.png"/><Relationship Id="rId57" Type="http://schemas.openxmlformats.org/officeDocument/2006/relationships/image" Target="../media/image684.png"/><Relationship Id="rId106" Type="http://schemas.openxmlformats.org/officeDocument/2006/relationships/image" Target="../media/image707.png"/><Relationship Id="rId10" Type="http://schemas.openxmlformats.org/officeDocument/2006/relationships/image" Target="../media/image576.png"/><Relationship Id="rId31" Type="http://schemas.openxmlformats.org/officeDocument/2006/relationships/image" Target="../media/image671.png"/><Relationship Id="rId44" Type="http://schemas.openxmlformats.org/officeDocument/2006/relationships/customXml" Target="../ink/ink599.xml"/><Relationship Id="rId52" Type="http://schemas.openxmlformats.org/officeDocument/2006/relationships/customXml" Target="../ink/ink603.xml"/><Relationship Id="rId60" Type="http://schemas.openxmlformats.org/officeDocument/2006/relationships/customXml" Target="../ink/ink607.xml"/><Relationship Id="rId65" Type="http://schemas.openxmlformats.org/officeDocument/2006/relationships/image" Target="../media/image688.png"/><Relationship Id="rId73" Type="http://schemas.openxmlformats.org/officeDocument/2006/relationships/image" Target="../media/image692.png"/><Relationship Id="rId78" Type="http://schemas.openxmlformats.org/officeDocument/2006/relationships/customXml" Target="../ink/ink616.xml"/><Relationship Id="rId81" Type="http://schemas.openxmlformats.org/officeDocument/2006/relationships/image" Target="../media/image696.png"/><Relationship Id="rId86" Type="http://schemas.openxmlformats.org/officeDocument/2006/relationships/customXml" Target="../ink/ink620.xml"/><Relationship Id="rId94" Type="http://schemas.openxmlformats.org/officeDocument/2006/relationships/customXml" Target="../ink/ink624.xml"/><Relationship Id="rId99" Type="http://schemas.openxmlformats.org/officeDocument/2006/relationships/image" Target="../media/image704.png"/><Relationship Id="rId101" Type="http://schemas.openxmlformats.org/officeDocument/2006/relationships/image" Target="../media/image705.png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47.xml"/><Relationship Id="rId13" Type="http://schemas.openxmlformats.org/officeDocument/2006/relationships/image" Target="../media/image660.png"/><Relationship Id="rId18" Type="http://schemas.openxmlformats.org/officeDocument/2006/relationships/customXml" Target="../ink/ink586.xml"/><Relationship Id="rId39" Type="http://schemas.openxmlformats.org/officeDocument/2006/relationships/image" Target="../media/image675.png"/><Relationship Id="rId34" Type="http://schemas.openxmlformats.org/officeDocument/2006/relationships/customXml" Target="../ink/ink594.xml"/><Relationship Id="rId50" Type="http://schemas.openxmlformats.org/officeDocument/2006/relationships/customXml" Target="../ink/ink602.xml"/><Relationship Id="rId55" Type="http://schemas.openxmlformats.org/officeDocument/2006/relationships/image" Target="../media/image683.png"/><Relationship Id="rId76" Type="http://schemas.openxmlformats.org/officeDocument/2006/relationships/customXml" Target="../ink/ink615.xml"/><Relationship Id="rId97" Type="http://schemas.openxmlformats.org/officeDocument/2006/relationships/image" Target="../media/image703.png"/><Relationship Id="rId104" Type="http://schemas.openxmlformats.org/officeDocument/2006/relationships/image" Target="../media/image706.png"/><Relationship Id="rId7" Type="http://schemas.openxmlformats.org/officeDocument/2006/relationships/tags" Target="../tags/tag120.xml"/><Relationship Id="rId71" Type="http://schemas.openxmlformats.org/officeDocument/2006/relationships/image" Target="../media/image691.png"/><Relationship Id="rId92" Type="http://schemas.openxmlformats.org/officeDocument/2006/relationships/customXml" Target="../ink/ink623.xml"/><Relationship Id="rId2" Type="http://schemas.openxmlformats.org/officeDocument/2006/relationships/tags" Target="../tags/tag115.xml"/><Relationship Id="rId29" Type="http://schemas.openxmlformats.org/officeDocument/2006/relationships/image" Target="../media/image670.png"/><Relationship Id="rId24" Type="http://schemas.openxmlformats.org/officeDocument/2006/relationships/customXml" Target="../ink/ink589.xml"/><Relationship Id="rId40" Type="http://schemas.openxmlformats.org/officeDocument/2006/relationships/customXml" Target="../ink/ink597.xml"/><Relationship Id="rId45" Type="http://schemas.openxmlformats.org/officeDocument/2006/relationships/image" Target="../media/image678.png"/><Relationship Id="rId66" Type="http://schemas.openxmlformats.org/officeDocument/2006/relationships/customXml" Target="../ink/ink610.xml"/><Relationship Id="rId87" Type="http://schemas.openxmlformats.org/officeDocument/2006/relationships/image" Target="../media/image699.png"/><Relationship Id="rId61" Type="http://schemas.openxmlformats.org/officeDocument/2006/relationships/image" Target="../media/image686.png"/><Relationship Id="rId82" Type="http://schemas.openxmlformats.org/officeDocument/2006/relationships/customXml" Target="../ink/ink618.xml"/><Relationship Id="rId19" Type="http://schemas.openxmlformats.org/officeDocument/2006/relationships/image" Target="../media/image665.png"/><Relationship Id="rId14" Type="http://schemas.openxmlformats.org/officeDocument/2006/relationships/image" Target="../media/image661.png"/><Relationship Id="rId30" Type="http://schemas.openxmlformats.org/officeDocument/2006/relationships/customXml" Target="../ink/ink592.xml"/><Relationship Id="rId35" Type="http://schemas.openxmlformats.org/officeDocument/2006/relationships/image" Target="../media/image673.png"/><Relationship Id="rId56" Type="http://schemas.openxmlformats.org/officeDocument/2006/relationships/customXml" Target="../ink/ink605.xml"/><Relationship Id="rId77" Type="http://schemas.openxmlformats.org/officeDocument/2006/relationships/image" Target="../media/image694.png"/><Relationship Id="rId100" Type="http://schemas.openxmlformats.org/officeDocument/2006/relationships/customXml" Target="../ink/ink627.xml"/><Relationship Id="rId105" Type="http://schemas.openxmlformats.org/officeDocument/2006/relationships/customXml" Target="../ink/ink630.xml"/><Relationship Id="rId8" Type="http://schemas.openxmlformats.org/officeDocument/2006/relationships/tags" Target="../tags/tag121.xml"/><Relationship Id="rId51" Type="http://schemas.openxmlformats.org/officeDocument/2006/relationships/image" Target="../media/image681.png"/><Relationship Id="rId72" Type="http://schemas.openxmlformats.org/officeDocument/2006/relationships/customXml" Target="../ink/ink613.xml"/><Relationship Id="rId93" Type="http://schemas.openxmlformats.org/officeDocument/2006/relationships/image" Target="../media/image702.png"/><Relationship Id="rId98" Type="http://schemas.openxmlformats.org/officeDocument/2006/relationships/customXml" Target="../ink/ink626.xml"/><Relationship Id="rId3" Type="http://schemas.openxmlformats.org/officeDocument/2006/relationships/tags" Target="../tags/tag116.xml"/><Relationship Id="rId25" Type="http://schemas.openxmlformats.org/officeDocument/2006/relationships/image" Target="../media/image668.png"/><Relationship Id="rId46" Type="http://schemas.openxmlformats.org/officeDocument/2006/relationships/customXml" Target="../ink/ink600.xml"/><Relationship Id="rId67" Type="http://schemas.openxmlformats.org/officeDocument/2006/relationships/image" Target="../media/image6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2.xml"/><Relationship Id="rId13" Type="http://schemas.openxmlformats.org/officeDocument/2006/relationships/image" Target="../media/image713.png"/><Relationship Id="rId18" Type="http://schemas.openxmlformats.org/officeDocument/2006/relationships/customXml" Target="../ink/ink637.xml"/><Relationship Id="rId3" Type="http://schemas.openxmlformats.org/officeDocument/2006/relationships/tags" Target="../tags/tag124.xml"/><Relationship Id="rId7" Type="http://schemas.openxmlformats.org/officeDocument/2006/relationships/image" Target="../media/image710.png"/><Relationship Id="rId12" Type="http://schemas.openxmlformats.org/officeDocument/2006/relationships/customXml" Target="../ink/ink634.xml"/><Relationship Id="rId17" Type="http://schemas.openxmlformats.org/officeDocument/2006/relationships/image" Target="../media/image715.png"/><Relationship Id="rId2" Type="http://schemas.openxmlformats.org/officeDocument/2006/relationships/tags" Target="../tags/tag123.xml"/><Relationship Id="rId16" Type="http://schemas.openxmlformats.org/officeDocument/2006/relationships/customXml" Target="../ink/ink636.xml"/><Relationship Id="rId1" Type="http://schemas.openxmlformats.org/officeDocument/2006/relationships/tags" Target="../tags/tag122.xml"/><Relationship Id="rId6" Type="http://schemas.openxmlformats.org/officeDocument/2006/relationships/image" Target="../media/image709.png"/><Relationship Id="rId11" Type="http://schemas.openxmlformats.org/officeDocument/2006/relationships/image" Target="../media/image712.png"/><Relationship Id="rId5" Type="http://schemas.openxmlformats.org/officeDocument/2006/relationships/image" Target="../media/image708.png"/><Relationship Id="rId15" Type="http://schemas.openxmlformats.org/officeDocument/2006/relationships/image" Target="../media/image714.png"/><Relationship Id="rId10" Type="http://schemas.openxmlformats.org/officeDocument/2006/relationships/customXml" Target="../ink/ink633.xml"/><Relationship Id="rId19" Type="http://schemas.openxmlformats.org/officeDocument/2006/relationships/image" Target="../media/image716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711.png"/><Relationship Id="rId14" Type="http://schemas.openxmlformats.org/officeDocument/2006/relationships/customXml" Target="../ink/ink6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9.xml"/><Relationship Id="rId21" Type="http://schemas.openxmlformats.org/officeDocument/2006/relationships/image" Target="../media/image725.png"/><Relationship Id="rId34" Type="http://schemas.openxmlformats.org/officeDocument/2006/relationships/customXml" Target="../ink/ink653.xml"/><Relationship Id="rId42" Type="http://schemas.openxmlformats.org/officeDocument/2006/relationships/customXml" Target="../ink/ink657.xml"/><Relationship Id="rId47" Type="http://schemas.openxmlformats.org/officeDocument/2006/relationships/image" Target="../media/image738.png"/><Relationship Id="rId50" Type="http://schemas.openxmlformats.org/officeDocument/2006/relationships/customXml" Target="../ink/ink661.xml"/><Relationship Id="rId55" Type="http://schemas.openxmlformats.org/officeDocument/2006/relationships/image" Target="../media/image742.png"/><Relationship Id="rId63" Type="http://schemas.openxmlformats.org/officeDocument/2006/relationships/image" Target="../media/image746.png"/><Relationship Id="rId7" Type="http://schemas.openxmlformats.org/officeDocument/2006/relationships/image" Target="../media/image718.png"/><Relationship Id="rId2" Type="http://schemas.openxmlformats.org/officeDocument/2006/relationships/slideLayout" Target="../slideLayouts/slideLayout95.xml"/><Relationship Id="rId16" Type="http://schemas.openxmlformats.org/officeDocument/2006/relationships/customXml" Target="../ink/ink644.xml"/><Relationship Id="rId29" Type="http://schemas.openxmlformats.org/officeDocument/2006/relationships/image" Target="../media/image729.png"/><Relationship Id="rId11" Type="http://schemas.openxmlformats.org/officeDocument/2006/relationships/image" Target="../media/image720.png"/><Relationship Id="rId24" Type="http://schemas.openxmlformats.org/officeDocument/2006/relationships/customXml" Target="../ink/ink648.xml"/><Relationship Id="rId32" Type="http://schemas.openxmlformats.org/officeDocument/2006/relationships/customXml" Target="../ink/ink652.xml"/><Relationship Id="rId37" Type="http://schemas.openxmlformats.org/officeDocument/2006/relationships/image" Target="../media/image733.png"/><Relationship Id="rId40" Type="http://schemas.openxmlformats.org/officeDocument/2006/relationships/customXml" Target="../ink/ink656.xml"/><Relationship Id="rId45" Type="http://schemas.openxmlformats.org/officeDocument/2006/relationships/image" Target="../media/image737.png"/><Relationship Id="rId53" Type="http://schemas.openxmlformats.org/officeDocument/2006/relationships/image" Target="../media/image741.png"/><Relationship Id="rId58" Type="http://schemas.openxmlformats.org/officeDocument/2006/relationships/customXml" Target="../ink/ink665.xml"/><Relationship Id="rId5" Type="http://schemas.openxmlformats.org/officeDocument/2006/relationships/image" Target="../media/image717.png"/><Relationship Id="rId61" Type="http://schemas.openxmlformats.org/officeDocument/2006/relationships/image" Target="../media/image745.png"/><Relationship Id="rId19" Type="http://schemas.openxmlformats.org/officeDocument/2006/relationships/image" Target="../media/image724.png"/><Relationship Id="rId14" Type="http://schemas.openxmlformats.org/officeDocument/2006/relationships/customXml" Target="../ink/ink643.xml"/><Relationship Id="rId22" Type="http://schemas.openxmlformats.org/officeDocument/2006/relationships/customXml" Target="../ink/ink647.xml"/><Relationship Id="rId27" Type="http://schemas.openxmlformats.org/officeDocument/2006/relationships/image" Target="../media/image728.png"/><Relationship Id="rId30" Type="http://schemas.openxmlformats.org/officeDocument/2006/relationships/customXml" Target="../ink/ink651.xml"/><Relationship Id="rId35" Type="http://schemas.openxmlformats.org/officeDocument/2006/relationships/image" Target="../media/image732.png"/><Relationship Id="rId43" Type="http://schemas.openxmlformats.org/officeDocument/2006/relationships/image" Target="../media/image736.png"/><Relationship Id="rId48" Type="http://schemas.openxmlformats.org/officeDocument/2006/relationships/customXml" Target="../ink/ink660.xml"/><Relationship Id="rId56" Type="http://schemas.openxmlformats.org/officeDocument/2006/relationships/customXml" Target="../ink/ink664.xml"/><Relationship Id="rId64" Type="http://schemas.openxmlformats.org/officeDocument/2006/relationships/customXml" Target="../ink/ink668.xml"/><Relationship Id="rId8" Type="http://schemas.openxmlformats.org/officeDocument/2006/relationships/customXml" Target="../ink/ink640.xml"/><Relationship Id="rId51" Type="http://schemas.openxmlformats.org/officeDocument/2006/relationships/image" Target="../media/image740.png"/><Relationship Id="rId3" Type="http://schemas.openxmlformats.org/officeDocument/2006/relationships/image" Target="../media/image541.png"/><Relationship Id="rId12" Type="http://schemas.openxmlformats.org/officeDocument/2006/relationships/customXml" Target="../ink/ink642.xml"/><Relationship Id="rId17" Type="http://schemas.openxmlformats.org/officeDocument/2006/relationships/image" Target="../media/image723.png"/><Relationship Id="rId25" Type="http://schemas.openxmlformats.org/officeDocument/2006/relationships/image" Target="../media/image727.png"/><Relationship Id="rId33" Type="http://schemas.openxmlformats.org/officeDocument/2006/relationships/image" Target="../media/image731.png"/><Relationship Id="rId38" Type="http://schemas.openxmlformats.org/officeDocument/2006/relationships/customXml" Target="../ink/ink655.xml"/><Relationship Id="rId46" Type="http://schemas.openxmlformats.org/officeDocument/2006/relationships/customXml" Target="../ink/ink659.xml"/><Relationship Id="rId59" Type="http://schemas.openxmlformats.org/officeDocument/2006/relationships/image" Target="../media/image744.png"/><Relationship Id="rId20" Type="http://schemas.openxmlformats.org/officeDocument/2006/relationships/customXml" Target="../ink/ink646.xml"/><Relationship Id="rId41" Type="http://schemas.openxmlformats.org/officeDocument/2006/relationships/image" Target="../media/image735.png"/><Relationship Id="rId54" Type="http://schemas.openxmlformats.org/officeDocument/2006/relationships/customXml" Target="../ink/ink663.xml"/><Relationship Id="rId62" Type="http://schemas.openxmlformats.org/officeDocument/2006/relationships/customXml" Target="../ink/ink667.xml"/><Relationship Id="rId1" Type="http://schemas.openxmlformats.org/officeDocument/2006/relationships/tags" Target="../tags/tag125.xml"/><Relationship Id="rId6" Type="http://schemas.openxmlformats.org/officeDocument/2006/relationships/customXml" Target="../ink/ink639.xml"/><Relationship Id="rId15" Type="http://schemas.openxmlformats.org/officeDocument/2006/relationships/image" Target="../media/image722.png"/><Relationship Id="rId23" Type="http://schemas.openxmlformats.org/officeDocument/2006/relationships/image" Target="../media/image726.png"/><Relationship Id="rId28" Type="http://schemas.openxmlformats.org/officeDocument/2006/relationships/customXml" Target="../ink/ink650.xml"/><Relationship Id="rId36" Type="http://schemas.openxmlformats.org/officeDocument/2006/relationships/customXml" Target="../ink/ink654.xml"/><Relationship Id="rId49" Type="http://schemas.openxmlformats.org/officeDocument/2006/relationships/image" Target="../media/image739.png"/><Relationship Id="rId57" Type="http://schemas.openxmlformats.org/officeDocument/2006/relationships/image" Target="../media/image743.png"/><Relationship Id="rId10" Type="http://schemas.openxmlformats.org/officeDocument/2006/relationships/customXml" Target="../ink/ink641.xml"/><Relationship Id="rId31" Type="http://schemas.openxmlformats.org/officeDocument/2006/relationships/image" Target="../media/image730.png"/><Relationship Id="rId44" Type="http://schemas.openxmlformats.org/officeDocument/2006/relationships/customXml" Target="../ink/ink658.xml"/><Relationship Id="rId52" Type="http://schemas.openxmlformats.org/officeDocument/2006/relationships/customXml" Target="../ink/ink662.xml"/><Relationship Id="rId60" Type="http://schemas.openxmlformats.org/officeDocument/2006/relationships/customXml" Target="../ink/ink666.xml"/><Relationship Id="rId65" Type="http://schemas.openxmlformats.org/officeDocument/2006/relationships/image" Target="../media/image747.png"/><Relationship Id="rId4" Type="http://schemas.openxmlformats.org/officeDocument/2006/relationships/customXml" Target="../ink/ink638.xml"/><Relationship Id="rId9" Type="http://schemas.openxmlformats.org/officeDocument/2006/relationships/image" Target="../media/image719.png"/><Relationship Id="rId13" Type="http://schemas.openxmlformats.org/officeDocument/2006/relationships/image" Target="../media/image721.png"/><Relationship Id="rId18" Type="http://schemas.openxmlformats.org/officeDocument/2006/relationships/customXml" Target="../ink/ink645.xml"/><Relationship Id="rId39" Type="http://schemas.openxmlformats.org/officeDocument/2006/relationships/image" Target="../media/image73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0.png"/><Relationship Id="rId18" Type="http://schemas.openxmlformats.org/officeDocument/2006/relationships/customXml" Target="../ink/ink669.xml"/><Relationship Id="rId26" Type="http://schemas.openxmlformats.org/officeDocument/2006/relationships/customXml" Target="../ink/ink673.xml"/><Relationship Id="rId39" Type="http://schemas.openxmlformats.org/officeDocument/2006/relationships/image" Target="../media/image764.png"/><Relationship Id="rId21" Type="http://schemas.openxmlformats.org/officeDocument/2006/relationships/image" Target="../media/image755.png"/><Relationship Id="rId34" Type="http://schemas.openxmlformats.org/officeDocument/2006/relationships/customXml" Target="../ink/ink677.xml"/><Relationship Id="rId7" Type="http://schemas.openxmlformats.org/officeDocument/2006/relationships/tags" Target="../tags/tag132.xml"/><Relationship Id="rId12" Type="http://schemas.openxmlformats.org/officeDocument/2006/relationships/image" Target="../media/image749.png"/><Relationship Id="rId17" Type="http://schemas.openxmlformats.org/officeDocument/2006/relationships/image" Target="../media/image753.png"/><Relationship Id="rId25" Type="http://schemas.openxmlformats.org/officeDocument/2006/relationships/image" Target="../media/image757.png"/><Relationship Id="rId33" Type="http://schemas.openxmlformats.org/officeDocument/2006/relationships/image" Target="../media/image761.png"/><Relationship Id="rId38" Type="http://schemas.openxmlformats.org/officeDocument/2006/relationships/customXml" Target="../ink/ink679.xml"/><Relationship Id="rId2" Type="http://schemas.openxmlformats.org/officeDocument/2006/relationships/tags" Target="../tags/tag127.xml"/><Relationship Id="rId16" Type="http://schemas.openxmlformats.org/officeDocument/2006/relationships/image" Target="../media/image752.png"/><Relationship Id="rId20" Type="http://schemas.openxmlformats.org/officeDocument/2006/relationships/customXml" Target="../ink/ink670.xml"/><Relationship Id="rId29" Type="http://schemas.openxmlformats.org/officeDocument/2006/relationships/image" Target="../media/image759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748.png"/><Relationship Id="rId24" Type="http://schemas.openxmlformats.org/officeDocument/2006/relationships/customXml" Target="../ink/ink672.xml"/><Relationship Id="rId32" Type="http://schemas.openxmlformats.org/officeDocument/2006/relationships/customXml" Target="../ink/ink676.xml"/><Relationship Id="rId37" Type="http://schemas.openxmlformats.org/officeDocument/2006/relationships/image" Target="../media/image763.png"/><Relationship Id="rId5" Type="http://schemas.openxmlformats.org/officeDocument/2006/relationships/tags" Target="../tags/tag130.xml"/><Relationship Id="rId15" Type="http://schemas.openxmlformats.org/officeDocument/2006/relationships/image" Target="../media/image751.png"/><Relationship Id="rId23" Type="http://schemas.openxmlformats.org/officeDocument/2006/relationships/image" Target="../media/image756.png"/><Relationship Id="rId28" Type="http://schemas.openxmlformats.org/officeDocument/2006/relationships/customXml" Target="../ink/ink674.xml"/><Relationship Id="rId36" Type="http://schemas.openxmlformats.org/officeDocument/2006/relationships/customXml" Target="../ink/ink678.xml"/><Relationship Id="rId10" Type="http://schemas.openxmlformats.org/officeDocument/2006/relationships/image" Target="../media/image541.png"/><Relationship Id="rId19" Type="http://schemas.openxmlformats.org/officeDocument/2006/relationships/image" Target="../media/image754.png"/><Relationship Id="rId31" Type="http://schemas.openxmlformats.org/officeDocument/2006/relationships/image" Target="../media/image760.png"/><Relationship Id="rId4" Type="http://schemas.openxmlformats.org/officeDocument/2006/relationships/tags" Target="../tags/tag129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263.png"/><Relationship Id="rId22" Type="http://schemas.openxmlformats.org/officeDocument/2006/relationships/customXml" Target="../ink/ink671.xml"/><Relationship Id="rId27" Type="http://schemas.openxmlformats.org/officeDocument/2006/relationships/image" Target="../media/image758.png"/><Relationship Id="rId30" Type="http://schemas.openxmlformats.org/officeDocument/2006/relationships/customXml" Target="../ink/ink675.xml"/><Relationship Id="rId35" Type="http://schemas.openxmlformats.org/officeDocument/2006/relationships/image" Target="../media/image762.png"/><Relationship Id="rId8" Type="http://schemas.openxmlformats.org/officeDocument/2006/relationships/tags" Target="../tags/tag133.xml"/><Relationship Id="rId3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21" Type="http://schemas.openxmlformats.org/officeDocument/2006/relationships/image" Target="../media/image38.png"/><Relationship Id="rId34" Type="http://schemas.openxmlformats.org/officeDocument/2006/relationships/customXml" Target="../ink/ink29.xml"/><Relationship Id="rId7" Type="http://schemas.openxmlformats.org/officeDocument/2006/relationships/image" Target="../media/image29.png"/><Relationship Id="rId12" Type="http://schemas.openxmlformats.org/officeDocument/2006/relationships/customXml" Target="../ink/ink18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tags" Target="../tags/tag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42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3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46.png"/><Relationship Id="rId5" Type="http://schemas.openxmlformats.org/officeDocument/2006/relationships/tags" Target="../tags/tag16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tags" Target="../tags/tag15.xml"/><Relationship Id="rId9" Type="http://schemas.openxmlformats.org/officeDocument/2006/relationships/image" Target="../media/image31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41.png"/><Relationship Id="rId30" Type="http://schemas.openxmlformats.org/officeDocument/2006/relationships/customXml" Target="../ink/ink27.xml"/><Relationship Id="rId35" Type="http://schemas.openxmlformats.org/officeDocument/2006/relationships/image" Target="../media/image45.png"/><Relationship Id="rId8" Type="http://schemas.openxmlformats.org/officeDocument/2006/relationships/image" Target="../media/image30.png"/><Relationship Id="rId3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5.png"/><Relationship Id="rId13" Type="http://schemas.openxmlformats.org/officeDocument/2006/relationships/customXml" Target="../ink/ink682.xml"/><Relationship Id="rId3" Type="http://schemas.openxmlformats.org/officeDocument/2006/relationships/tags" Target="../tags/tag136.xml"/><Relationship Id="rId7" Type="http://schemas.openxmlformats.org/officeDocument/2006/relationships/image" Target="../media/image750.png"/><Relationship Id="rId12" Type="http://schemas.openxmlformats.org/officeDocument/2006/relationships/image" Target="../media/image767.png"/><Relationship Id="rId2" Type="http://schemas.openxmlformats.org/officeDocument/2006/relationships/tags" Target="../tags/tag135.xml"/><Relationship Id="rId16" Type="http://schemas.openxmlformats.org/officeDocument/2006/relationships/image" Target="../media/image769.png"/><Relationship Id="rId1" Type="http://schemas.openxmlformats.org/officeDocument/2006/relationships/tags" Target="../tags/tag134.xml"/><Relationship Id="rId6" Type="http://schemas.openxmlformats.org/officeDocument/2006/relationships/image" Target="../media/image749.png"/><Relationship Id="rId11" Type="http://schemas.openxmlformats.org/officeDocument/2006/relationships/customXml" Target="../ink/ink681.xml"/><Relationship Id="rId5" Type="http://schemas.openxmlformats.org/officeDocument/2006/relationships/slideLayout" Target="../slideLayouts/slideLayout95.xml"/><Relationship Id="rId15" Type="http://schemas.openxmlformats.org/officeDocument/2006/relationships/customXml" Target="../ink/ink683.xml"/><Relationship Id="rId10" Type="http://schemas.openxmlformats.org/officeDocument/2006/relationships/image" Target="../media/image766.png"/><Relationship Id="rId4" Type="http://schemas.openxmlformats.org/officeDocument/2006/relationships/tags" Target="../tags/tag137.xml"/><Relationship Id="rId9" Type="http://schemas.openxmlformats.org/officeDocument/2006/relationships/customXml" Target="../ink/ink680.xml"/><Relationship Id="rId14" Type="http://schemas.openxmlformats.org/officeDocument/2006/relationships/image" Target="../media/image7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1.png"/><Relationship Id="rId3" Type="http://schemas.openxmlformats.org/officeDocument/2006/relationships/tags" Target="../tags/tag140.xml"/><Relationship Id="rId7" Type="http://schemas.openxmlformats.org/officeDocument/2006/relationships/image" Target="../media/image749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770.png"/><Relationship Id="rId11" Type="http://schemas.openxmlformats.org/officeDocument/2006/relationships/image" Target="../media/image773.png"/><Relationship Id="rId5" Type="http://schemas.openxmlformats.org/officeDocument/2006/relationships/notesSlide" Target="../notesSlides/notesSlide8.xml"/><Relationship Id="rId10" Type="http://schemas.openxmlformats.org/officeDocument/2006/relationships/customXml" Target="../ink/ink684.xml"/><Relationship Id="rId4" Type="http://schemas.openxmlformats.org/officeDocument/2006/relationships/slideLayout" Target="../slideLayouts/slideLayout101.xml"/><Relationship Id="rId9" Type="http://schemas.openxmlformats.org/officeDocument/2006/relationships/image" Target="../media/image7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customXml" Target="../ink/ink34.xml"/><Relationship Id="rId3" Type="http://schemas.openxmlformats.org/officeDocument/2006/relationships/tags" Target="../tags/tag19.xml"/><Relationship Id="rId21" Type="http://schemas.openxmlformats.org/officeDocument/2006/relationships/image" Target="../media/image56.png"/><Relationship Id="rId7" Type="http://schemas.openxmlformats.org/officeDocument/2006/relationships/image" Target="../media/image47.png"/><Relationship Id="rId12" Type="http://schemas.openxmlformats.org/officeDocument/2006/relationships/customXml" Target="../ink/ink31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tags" Target="../tags/tag18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1.png"/><Relationship Id="rId24" Type="http://schemas.openxmlformats.org/officeDocument/2006/relationships/customXml" Target="../ink/ink37.xml"/><Relationship Id="rId5" Type="http://schemas.openxmlformats.org/officeDocument/2006/relationships/tags" Target="../tags/tag21.xml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image" Target="../media/image50.png"/><Relationship Id="rId19" Type="http://schemas.openxmlformats.org/officeDocument/2006/relationships/image" Target="../media/image55.png"/><Relationship Id="rId4" Type="http://schemas.openxmlformats.org/officeDocument/2006/relationships/tags" Target="../tags/tag20.xml"/><Relationship Id="rId9" Type="http://schemas.openxmlformats.org/officeDocument/2006/relationships/image" Target="../media/image49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117" Type="http://schemas.openxmlformats.org/officeDocument/2006/relationships/image" Target="../media/image116.png"/><Relationship Id="rId21" Type="http://schemas.openxmlformats.org/officeDocument/2006/relationships/image" Target="../media/image67.png"/><Relationship Id="rId42" Type="http://schemas.openxmlformats.org/officeDocument/2006/relationships/customXml" Target="../ink/ink47.xml"/><Relationship Id="rId47" Type="http://schemas.openxmlformats.org/officeDocument/2006/relationships/image" Target="../media/image81.png"/><Relationship Id="rId63" Type="http://schemas.openxmlformats.org/officeDocument/2006/relationships/image" Target="../media/image89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89" Type="http://schemas.openxmlformats.org/officeDocument/2006/relationships/image" Target="../media/image102.png"/><Relationship Id="rId112" Type="http://schemas.openxmlformats.org/officeDocument/2006/relationships/customXml" Target="../ink/ink82.xml"/><Relationship Id="rId16" Type="http://schemas.openxmlformats.org/officeDocument/2006/relationships/image" Target="../media/image62.png"/><Relationship Id="rId107" Type="http://schemas.openxmlformats.org/officeDocument/2006/relationships/image" Target="../media/image111.png"/><Relationship Id="rId11" Type="http://schemas.openxmlformats.org/officeDocument/2006/relationships/tags" Target="../tags/tag32.xml"/><Relationship Id="rId32" Type="http://schemas.openxmlformats.org/officeDocument/2006/relationships/customXml" Target="../ink/ink42.xml"/><Relationship Id="rId37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97.png"/><Relationship Id="rId102" Type="http://schemas.openxmlformats.org/officeDocument/2006/relationships/customXml" Target="../ink/ink77.xml"/><Relationship Id="rId5" Type="http://schemas.openxmlformats.org/officeDocument/2006/relationships/tags" Target="../tags/tag26.xml"/><Relationship Id="rId90" Type="http://schemas.openxmlformats.org/officeDocument/2006/relationships/customXml" Target="../ink/ink71.xml"/><Relationship Id="rId95" Type="http://schemas.openxmlformats.org/officeDocument/2006/relationships/image" Target="../media/image105.png"/><Relationship Id="rId22" Type="http://schemas.openxmlformats.org/officeDocument/2006/relationships/image" Target="../media/image68.png"/><Relationship Id="rId27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customXml" Target="../ink/ink50.xml"/><Relationship Id="rId64" Type="http://schemas.openxmlformats.org/officeDocument/2006/relationships/customXml" Target="../ink/ink58.xml"/><Relationship Id="rId69" Type="http://schemas.openxmlformats.org/officeDocument/2006/relationships/image" Target="../media/image92.png"/><Relationship Id="rId113" Type="http://schemas.openxmlformats.org/officeDocument/2006/relationships/image" Target="../media/image114.png"/><Relationship Id="rId118" Type="http://schemas.openxmlformats.org/officeDocument/2006/relationships/customXml" Target="../ink/ink85.xml"/><Relationship Id="rId80" Type="http://schemas.openxmlformats.org/officeDocument/2006/relationships/customXml" Target="../ink/ink66.xml"/><Relationship Id="rId85" Type="http://schemas.openxmlformats.org/officeDocument/2006/relationships/image" Target="../media/image100.png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63.png"/><Relationship Id="rId33" Type="http://schemas.openxmlformats.org/officeDocument/2006/relationships/image" Target="../media/image74.png"/><Relationship Id="rId38" Type="http://schemas.openxmlformats.org/officeDocument/2006/relationships/customXml" Target="../ink/ink45.xml"/><Relationship Id="rId59" Type="http://schemas.openxmlformats.org/officeDocument/2006/relationships/image" Target="../media/image87.png"/><Relationship Id="rId103" Type="http://schemas.openxmlformats.org/officeDocument/2006/relationships/image" Target="../media/image109.png"/><Relationship Id="rId108" Type="http://schemas.openxmlformats.org/officeDocument/2006/relationships/customXml" Target="../ink/ink80.xml"/><Relationship Id="rId54" Type="http://schemas.openxmlformats.org/officeDocument/2006/relationships/customXml" Target="../ink/ink53.xml"/><Relationship Id="rId70" Type="http://schemas.openxmlformats.org/officeDocument/2006/relationships/customXml" Target="../ink/ink61.xml"/><Relationship Id="rId75" Type="http://schemas.openxmlformats.org/officeDocument/2006/relationships/image" Target="../media/image95.png"/><Relationship Id="rId91" Type="http://schemas.openxmlformats.org/officeDocument/2006/relationships/image" Target="../media/image103.png"/><Relationship Id="rId96" Type="http://schemas.openxmlformats.org/officeDocument/2006/relationships/customXml" Target="../ink/ink74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23" Type="http://schemas.openxmlformats.org/officeDocument/2006/relationships/image" Target="../media/image69.png"/><Relationship Id="rId28" Type="http://schemas.openxmlformats.org/officeDocument/2006/relationships/customXml" Target="../ink/ink40.xml"/><Relationship Id="rId49" Type="http://schemas.openxmlformats.org/officeDocument/2006/relationships/image" Target="../media/image82.png"/><Relationship Id="rId114" Type="http://schemas.openxmlformats.org/officeDocument/2006/relationships/customXml" Target="../ink/ink83.xml"/><Relationship Id="rId119" Type="http://schemas.openxmlformats.org/officeDocument/2006/relationships/image" Target="../media/image117.png"/><Relationship Id="rId10" Type="http://schemas.openxmlformats.org/officeDocument/2006/relationships/tags" Target="../tags/tag31.xml"/><Relationship Id="rId31" Type="http://schemas.openxmlformats.org/officeDocument/2006/relationships/image" Target="../media/image73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90.png"/><Relationship Id="rId73" Type="http://schemas.openxmlformats.org/officeDocument/2006/relationships/image" Target="../media/image94.png"/><Relationship Id="rId78" Type="http://schemas.openxmlformats.org/officeDocument/2006/relationships/customXml" Target="../ink/ink65.xml"/><Relationship Id="rId81" Type="http://schemas.openxmlformats.org/officeDocument/2006/relationships/image" Target="../media/image98.png"/><Relationship Id="rId86" Type="http://schemas.openxmlformats.org/officeDocument/2006/relationships/customXml" Target="../ink/ink69.xml"/><Relationship Id="rId94" Type="http://schemas.openxmlformats.org/officeDocument/2006/relationships/customXml" Target="../ink/ink73.xml"/><Relationship Id="rId99" Type="http://schemas.openxmlformats.org/officeDocument/2006/relationships/image" Target="../media/image107.png"/><Relationship Id="rId101" Type="http://schemas.openxmlformats.org/officeDocument/2006/relationships/image" Target="../media/image108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9" Type="http://schemas.openxmlformats.org/officeDocument/2006/relationships/image" Target="../media/image77.png"/><Relationship Id="rId109" Type="http://schemas.openxmlformats.org/officeDocument/2006/relationships/image" Target="../media/image112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85.png"/><Relationship Id="rId76" Type="http://schemas.openxmlformats.org/officeDocument/2006/relationships/customXml" Target="../ink/ink64.xml"/><Relationship Id="rId97" Type="http://schemas.openxmlformats.org/officeDocument/2006/relationships/image" Target="../media/image106.png"/><Relationship Id="rId104" Type="http://schemas.openxmlformats.org/officeDocument/2006/relationships/customXml" Target="../ink/ink78.xml"/><Relationship Id="rId7" Type="http://schemas.openxmlformats.org/officeDocument/2006/relationships/tags" Target="../tags/tag28.xml"/><Relationship Id="rId71" Type="http://schemas.openxmlformats.org/officeDocument/2006/relationships/image" Target="../media/image93.png"/><Relationship Id="rId92" Type="http://schemas.openxmlformats.org/officeDocument/2006/relationships/customXml" Target="../ink/ink72.xml"/><Relationship Id="rId2" Type="http://schemas.openxmlformats.org/officeDocument/2006/relationships/tags" Target="../tags/tag23.xml"/><Relationship Id="rId29" Type="http://schemas.openxmlformats.org/officeDocument/2006/relationships/image" Target="../media/image72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80.png"/><Relationship Id="rId66" Type="http://schemas.openxmlformats.org/officeDocument/2006/relationships/customXml" Target="../ink/ink59.xml"/><Relationship Id="rId87" Type="http://schemas.openxmlformats.org/officeDocument/2006/relationships/image" Target="../media/image101.png"/><Relationship Id="rId110" Type="http://schemas.openxmlformats.org/officeDocument/2006/relationships/customXml" Target="../ink/ink81.xml"/><Relationship Id="rId115" Type="http://schemas.openxmlformats.org/officeDocument/2006/relationships/image" Target="../media/image115.png"/><Relationship Id="rId61" Type="http://schemas.openxmlformats.org/officeDocument/2006/relationships/image" Target="../media/image88.png"/><Relationship Id="rId82" Type="http://schemas.openxmlformats.org/officeDocument/2006/relationships/customXml" Target="../ink/ink67.xml"/><Relationship Id="rId19" Type="http://schemas.openxmlformats.org/officeDocument/2006/relationships/image" Target="../media/image65.png"/><Relationship Id="rId14" Type="http://schemas.openxmlformats.org/officeDocument/2006/relationships/image" Target="../media/image60.png"/><Relationship Id="rId30" Type="http://schemas.openxmlformats.org/officeDocument/2006/relationships/customXml" Target="../ink/ink41.xml"/><Relationship Id="rId35" Type="http://schemas.openxmlformats.org/officeDocument/2006/relationships/image" Target="../media/image75.png"/><Relationship Id="rId56" Type="http://schemas.openxmlformats.org/officeDocument/2006/relationships/customXml" Target="../ink/ink54.xml"/><Relationship Id="rId77" Type="http://schemas.openxmlformats.org/officeDocument/2006/relationships/image" Target="../media/image96.png"/><Relationship Id="rId100" Type="http://schemas.openxmlformats.org/officeDocument/2006/relationships/customXml" Target="../ink/ink76.xml"/><Relationship Id="rId105" Type="http://schemas.openxmlformats.org/officeDocument/2006/relationships/image" Target="../media/image110.png"/><Relationship Id="rId8" Type="http://schemas.openxmlformats.org/officeDocument/2006/relationships/tags" Target="../tags/tag29.xml"/><Relationship Id="rId51" Type="http://schemas.openxmlformats.org/officeDocument/2006/relationships/image" Target="../media/image83.png"/><Relationship Id="rId72" Type="http://schemas.openxmlformats.org/officeDocument/2006/relationships/customXml" Target="../ink/ink62.xml"/><Relationship Id="rId93" Type="http://schemas.openxmlformats.org/officeDocument/2006/relationships/image" Target="../media/image104.png"/><Relationship Id="rId98" Type="http://schemas.openxmlformats.org/officeDocument/2006/relationships/customXml" Target="../ink/ink75.xml"/><Relationship Id="rId3" Type="http://schemas.openxmlformats.org/officeDocument/2006/relationships/tags" Target="../tags/tag24.xml"/><Relationship Id="rId25" Type="http://schemas.openxmlformats.org/officeDocument/2006/relationships/image" Target="../media/image70.png"/><Relationship Id="rId46" Type="http://schemas.openxmlformats.org/officeDocument/2006/relationships/customXml" Target="../ink/ink49.xml"/><Relationship Id="rId67" Type="http://schemas.openxmlformats.org/officeDocument/2006/relationships/image" Target="../media/image91.png"/><Relationship Id="rId116" Type="http://schemas.openxmlformats.org/officeDocument/2006/relationships/customXml" Target="../ink/ink84.xml"/><Relationship Id="rId20" Type="http://schemas.openxmlformats.org/officeDocument/2006/relationships/image" Target="../media/image66.png"/><Relationship Id="rId41" Type="http://schemas.openxmlformats.org/officeDocument/2006/relationships/image" Target="../media/image78.png"/><Relationship Id="rId62" Type="http://schemas.openxmlformats.org/officeDocument/2006/relationships/customXml" Target="../ink/ink57.xml"/><Relationship Id="rId83" Type="http://schemas.openxmlformats.org/officeDocument/2006/relationships/image" Target="../media/image99.png"/><Relationship Id="rId88" Type="http://schemas.openxmlformats.org/officeDocument/2006/relationships/customXml" Target="../ink/ink70.xml"/><Relationship Id="rId111" Type="http://schemas.openxmlformats.org/officeDocument/2006/relationships/image" Target="../media/image113.png"/><Relationship Id="rId15" Type="http://schemas.openxmlformats.org/officeDocument/2006/relationships/image" Target="../media/image61.png"/><Relationship Id="rId36" Type="http://schemas.openxmlformats.org/officeDocument/2006/relationships/customXml" Target="../ink/ink44.xml"/><Relationship Id="rId57" Type="http://schemas.openxmlformats.org/officeDocument/2006/relationships/image" Target="../media/image86.png"/><Relationship Id="rId106" Type="http://schemas.openxmlformats.org/officeDocument/2006/relationships/customXml" Target="../ink/ink7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9.xml"/><Relationship Id="rId21" Type="http://schemas.openxmlformats.org/officeDocument/2006/relationships/image" Target="../media/image126.png"/><Relationship Id="rId63" Type="http://schemas.openxmlformats.org/officeDocument/2006/relationships/image" Target="../media/image147.png"/><Relationship Id="rId159" Type="http://schemas.openxmlformats.org/officeDocument/2006/relationships/image" Target="../media/image192.png"/><Relationship Id="rId170" Type="http://schemas.openxmlformats.org/officeDocument/2006/relationships/customXml" Target="../ink/ink166.xml"/><Relationship Id="rId226" Type="http://schemas.openxmlformats.org/officeDocument/2006/relationships/customXml" Target="../ink/ink195.xml"/><Relationship Id="rId268" Type="http://schemas.openxmlformats.org/officeDocument/2006/relationships/customXml" Target="../ink/ink216.xml"/><Relationship Id="rId32" Type="http://schemas.openxmlformats.org/officeDocument/2006/relationships/customXml" Target="../ink/ink95.xml"/><Relationship Id="rId74" Type="http://schemas.openxmlformats.org/officeDocument/2006/relationships/image" Target="../media/image152.png"/><Relationship Id="rId128" Type="http://schemas.openxmlformats.org/officeDocument/2006/relationships/image" Target="../media/image177.png"/><Relationship Id="rId5" Type="http://schemas.openxmlformats.org/officeDocument/2006/relationships/tags" Target="../tags/tag37.xml"/><Relationship Id="rId181" Type="http://schemas.openxmlformats.org/officeDocument/2006/relationships/image" Target="../media/image203.png"/><Relationship Id="rId237" Type="http://schemas.openxmlformats.org/officeDocument/2006/relationships/image" Target="../media/image230.png"/><Relationship Id="rId279" Type="http://schemas.openxmlformats.org/officeDocument/2006/relationships/image" Target="../media/image251.png"/><Relationship Id="rId43" Type="http://schemas.openxmlformats.org/officeDocument/2006/relationships/image" Target="../media/image137.png"/><Relationship Id="rId139" Type="http://schemas.openxmlformats.org/officeDocument/2006/relationships/customXml" Target="../ink/ink150.xml"/><Relationship Id="rId290" Type="http://schemas.openxmlformats.org/officeDocument/2006/relationships/customXml" Target="../ink/ink227.xml"/><Relationship Id="rId85" Type="http://schemas.openxmlformats.org/officeDocument/2006/relationships/image" Target="../media/image157.png"/><Relationship Id="rId150" Type="http://schemas.openxmlformats.org/officeDocument/2006/relationships/image" Target="../media/image188.png"/><Relationship Id="rId192" Type="http://schemas.openxmlformats.org/officeDocument/2006/relationships/customXml" Target="../ink/ink177.xml"/><Relationship Id="rId206" Type="http://schemas.openxmlformats.org/officeDocument/2006/relationships/customXml" Target="../ink/ink185.xml"/><Relationship Id="rId248" Type="http://schemas.openxmlformats.org/officeDocument/2006/relationships/customXml" Target="../ink/ink206.xml"/><Relationship Id="rId269" Type="http://schemas.openxmlformats.org/officeDocument/2006/relationships/image" Target="../media/image246.png"/><Relationship Id="rId12" Type="http://schemas.openxmlformats.org/officeDocument/2006/relationships/image" Target="../media/image122.png"/><Relationship Id="rId33" Type="http://schemas.openxmlformats.org/officeDocument/2006/relationships/image" Target="../media/image132.png"/><Relationship Id="rId108" Type="http://schemas.openxmlformats.org/officeDocument/2006/relationships/customXml" Target="../ink/ink134.xml"/><Relationship Id="rId129" Type="http://schemas.openxmlformats.org/officeDocument/2006/relationships/customXml" Target="../ink/ink145.xml"/><Relationship Id="rId280" Type="http://schemas.openxmlformats.org/officeDocument/2006/relationships/customXml" Target="../ink/ink222.xml"/><Relationship Id="rId54" Type="http://schemas.openxmlformats.org/officeDocument/2006/relationships/customXml" Target="../ink/ink106.xml"/><Relationship Id="rId75" Type="http://schemas.openxmlformats.org/officeDocument/2006/relationships/customXml" Target="../ink/ink117.xml"/><Relationship Id="rId96" Type="http://schemas.openxmlformats.org/officeDocument/2006/relationships/customXml" Target="../ink/ink128.xml"/><Relationship Id="rId140" Type="http://schemas.openxmlformats.org/officeDocument/2006/relationships/image" Target="../media/image183.png"/><Relationship Id="rId161" Type="http://schemas.openxmlformats.org/officeDocument/2006/relationships/image" Target="../media/image193.png"/><Relationship Id="rId182" Type="http://schemas.openxmlformats.org/officeDocument/2006/relationships/customXml" Target="../ink/ink172.xml"/><Relationship Id="rId217" Type="http://schemas.openxmlformats.org/officeDocument/2006/relationships/image" Target="../media/image220.png"/><Relationship Id="rId6" Type="http://schemas.openxmlformats.org/officeDocument/2006/relationships/tags" Target="../tags/tag38.xml"/><Relationship Id="rId238" Type="http://schemas.openxmlformats.org/officeDocument/2006/relationships/customXml" Target="../ink/ink201.xml"/><Relationship Id="rId259" Type="http://schemas.openxmlformats.org/officeDocument/2006/relationships/image" Target="../media/image241.png"/><Relationship Id="rId23" Type="http://schemas.openxmlformats.org/officeDocument/2006/relationships/image" Target="../media/image127.png"/><Relationship Id="rId119" Type="http://schemas.openxmlformats.org/officeDocument/2006/relationships/customXml" Target="../ink/ink140.xml"/><Relationship Id="rId270" Type="http://schemas.openxmlformats.org/officeDocument/2006/relationships/customXml" Target="../ink/ink217.xml"/><Relationship Id="rId291" Type="http://schemas.openxmlformats.org/officeDocument/2006/relationships/image" Target="../media/image257.png"/><Relationship Id="rId44" Type="http://schemas.openxmlformats.org/officeDocument/2006/relationships/customXml" Target="../ink/ink101.xml"/><Relationship Id="rId65" Type="http://schemas.openxmlformats.org/officeDocument/2006/relationships/image" Target="../media/image148.png"/><Relationship Id="rId86" Type="http://schemas.openxmlformats.org/officeDocument/2006/relationships/customXml" Target="../ink/ink123.xml"/><Relationship Id="rId130" Type="http://schemas.openxmlformats.org/officeDocument/2006/relationships/image" Target="../media/image178.png"/><Relationship Id="rId151" Type="http://schemas.openxmlformats.org/officeDocument/2006/relationships/customXml" Target="../ink/ink156.xml"/><Relationship Id="rId172" Type="http://schemas.openxmlformats.org/officeDocument/2006/relationships/customXml" Target="../ink/ink167.xml"/><Relationship Id="rId193" Type="http://schemas.openxmlformats.org/officeDocument/2006/relationships/customXml" Target="../ink/ink178.xml"/><Relationship Id="rId207" Type="http://schemas.openxmlformats.org/officeDocument/2006/relationships/image" Target="../media/image215.png"/><Relationship Id="rId228" Type="http://schemas.openxmlformats.org/officeDocument/2006/relationships/customXml" Target="../ink/ink196.xml"/><Relationship Id="rId249" Type="http://schemas.openxmlformats.org/officeDocument/2006/relationships/image" Target="../media/image236.png"/><Relationship Id="rId13" Type="http://schemas.openxmlformats.org/officeDocument/2006/relationships/image" Target="../media/image123.png"/><Relationship Id="rId109" Type="http://schemas.openxmlformats.org/officeDocument/2006/relationships/image" Target="../media/image168.png"/><Relationship Id="rId260" Type="http://schemas.openxmlformats.org/officeDocument/2006/relationships/customXml" Target="../ink/ink212.xml"/><Relationship Id="rId281" Type="http://schemas.openxmlformats.org/officeDocument/2006/relationships/image" Target="../media/image252.png"/><Relationship Id="rId34" Type="http://schemas.openxmlformats.org/officeDocument/2006/relationships/customXml" Target="../ink/ink96.xml"/><Relationship Id="rId55" Type="http://schemas.openxmlformats.org/officeDocument/2006/relationships/image" Target="../media/image143.png"/><Relationship Id="rId76" Type="http://schemas.openxmlformats.org/officeDocument/2006/relationships/image" Target="../media/image153.png"/><Relationship Id="rId97" Type="http://schemas.openxmlformats.org/officeDocument/2006/relationships/image" Target="../media/image162.png"/><Relationship Id="rId120" Type="http://schemas.openxmlformats.org/officeDocument/2006/relationships/image" Target="../media/image173.png"/><Relationship Id="rId141" Type="http://schemas.openxmlformats.org/officeDocument/2006/relationships/customXml" Target="../ink/ink151.xml"/><Relationship Id="rId7" Type="http://schemas.openxmlformats.org/officeDocument/2006/relationships/slideLayout" Target="../slideLayouts/slideLayout12.xml"/><Relationship Id="rId162" Type="http://schemas.openxmlformats.org/officeDocument/2006/relationships/customXml" Target="../ink/ink162.xml"/><Relationship Id="rId183" Type="http://schemas.openxmlformats.org/officeDocument/2006/relationships/image" Target="../media/image204.png"/><Relationship Id="rId218" Type="http://schemas.openxmlformats.org/officeDocument/2006/relationships/customXml" Target="../ink/ink191.xml"/><Relationship Id="rId239" Type="http://schemas.openxmlformats.org/officeDocument/2006/relationships/image" Target="../media/image231.png"/><Relationship Id="rId250" Type="http://schemas.openxmlformats.org/officeDocument/2006/relationships/customXml" Target="../ink/ink207.xml"/><Relationship Id="rId271" Type="http://schemas.openxmlformats.org/officeDocument/2006/relationships/image" Target="../media/image247.png"/><Relationship Id="rId24" Type="http://schemas.openxmlformats.org/officeDocument/2006/relationships/customXml" Target="../ink/ink91.xml"/><Relationship Id="rId45" Type="http://schemas.openxmlformats.org/officeDocument/2006/relationships/image" Target="../media/image138.png"/><Relationship Id="rId66" Type="http://schemas.openxmlformats.org/officeDocument/2006/relationships/customXml" Target="../ink/ink112.xml"/><Relationship Id="rId87" Type="http://schemas.openxmlformats.org/officeDocument/2006/relationships/image" Target="../media/image90.png"/><Relationship Id="rId110" Type="http://schemas.openxmlformats.org/officeDocument/2006/relationships/customXml" Target="../ink/ink135.xml"/><Relationship Id="rId131" Type="http://schemas.openxmlformats.org/officeDocument/2006/relationships/customXml" Target="../ink/ink146.xml"/><Relationship Id="rId152" Type="http://schemas.openxmlformats.org/officeDocument/2006/relationships/image" Target="../media/image189.png"/><Relationship Id="rId173" Type="http://schemas.openxmlformats.org/officeDocument/2006/relationships/image" Target="../media/image199.png"/><Relationship Id="rId194" Type="http://schemas.openxmlformats.org/officeDocument/2006/relationships/image" Target="../media/image209.png"/><Relationship Id="rId208" Type="http://schemas.openxmlformats.org/officeDocument/2006/relationships/customXml" Target="../ink/ink186.xml"/><Relationship Id="rId229" Type="http://schemas.openxmlformats.org/officeDocument/2006/relationships/image" Target="../media/image226.png"/><Relationship Id="rId240" Type="http://schemas.openxmlformats.org/officeDocument/2006/relationships/customXml" Target="../ink/ink202.xml"/><Relationship Id="rId261" Type="http://schemas.openxmlformats.org/officeDocument/2006/relationships/image" Target="../media/image242.png"/><Relationship Id="rId14" Type="http://schemas.openxmlformats.org/officeDocument/2006/relationships/customXml" Target="../ink/ink86.xml"/><Relationship Id="rId35" Type="http://schemas.openxmlformats.org/officeDocument/2006/relationships/image" Target="../media/image133.png"/><Relationship Id="rId56" Type="http://schemas.openxmlformats.org/officeDocument/2006/relationships/customXml" Target="../ink/ink107.xml"/><Relationship Id="rId77" Type="http://schemas.openxmlformats.org/officeDocument/2006/relationships/customXml" Target="../ink/ink118.xml"/><Relationship Id="rId100" Type="http://schemas.openxmlformats.org/officeDocument/2006/relationships/customXml" Target="../ink/ink130.xml"/><Relationship Id="rId282" Type="http://schemas.openxmlformats.org/officeDocument/2006/relationships/customXml" Target="../ink/ink223.xml"/><Relationship Id="rId8" Type="http://schemas.openxmlformats.org/officeDocument/2006/relationships/image" Target="../media/image118.png"/><Relationship Id="rId98" Type="http://schemas.openxmlformats.org/officeDocument/2006/relationships/customXml" Target="../ink/ink129.xml"/><Relationship Id="rId121" Type="http://schemas.openxmlformats.org/officeDocument/2006/relationships/customXml" Target="../ink/ink141.xml"/><Relationship Id="rId142" Type="http://schemas.openxmlformats.org/officeDocument/2006/relationships/image" Target="../media/image184.png"/><Relationship Id="rId163" Type="http://schemas.openxmlformats.org/officeDocument/2006/relationships/image" Target="../media/image194.png"/><Relationship Id="rId184" Type="http://schemas.openxmlformats.org/officeDocument/2006/relationships/customXml" Target="../ink/ink173.xml"/><Relationship Id="rId219" Type="http://schemas.openxmlformats.org/officeDocument/2006/relationships/image" Target="../media/image221.png"/><Relationship Id="rId230" Type="http://schemas.openxmlformats.org/officeDocument/2006/relationships/customXml" Target="../ink/ink197.xml"/><Relationship Id="rId251" Type="http://schemas.openxmlformats.org/officeDocument/2006/relationships/image" Target="../media/image237.png"/><Relationship Id="rId25" Type="http://schemas.openxmlformats.org/officeDocument/2006/relationships/image" Target="../media/image128.png"/><Relationship Id="rId46" Type="http://schemas.openxmlformats.org/officeDocument/2006/relationships/customXml" Target="../ink/ink102.xml"/><Relationship Id="rId67" Type="http://schemas.openxmlformats.org/officeDocument/2006/relationships/image" Target="../media/image149.png"/><Relationship Id="rId272" Type="http://schemas.openxmlformats.org/officeDocument/2006/relationships/customXml" Target="../ink/ink218.xml"/><Relationship Id="rId88" Type="http://schemas.openxmlformats.org/officeDocument/2006/relationships/customXml" Target="../ink/ink124.xml"/><Relationship Id="rId111" Type="http://schemas.openxmlformats.org/officeDocument/2006/relationships/image" Target="../media/image169.png"/><Relationship Id="rId132" Type="http://schemas.openxmlformats.org/officeDocument/2006/relationships/image" Target="../media/image179.png"/><Relationship Id="rId153" Type="http://schemas.openxmlformats.org/officeDocument/2006/relationships/customXml" Target="../ink/ink157.xml"/><Relationship Id="rId174" Type="http://schemas.openxmlformats.org/officeDocument/2006/relationships/customXml" Target="../ink/ink168.xml"/><Relationship Id="rId195" Type="http://schemas.openxmlformats.org/officeDocument/2006/relationships/customXml" Target="../ink/ink179.xml"/><Relationship Id="rId209" Type="http://schemas.openxmlformats.org/officeDocument/2006/relationships/image" Target="../media/image216.png"/><Relationship Id="rId220" Type="http://schemas.openxmlformats.org/officeDocument/2006/relationships/customXml" Target="../ink/ink192.xml"/><Relationship Id="rId241" Type="http://schemas.openxmlformats.org/officeDocument/2006/relationships/image" Target="../media/image232.png"/><Relationship Id="rId15" Type="http://schemas.openxmlformats.org/officeDocument/2006/relationships/image" Target="../media/image2.png"/><Relationship Id="rId36" Type="http://schemas.openxmlformats.org/officeDocument/2006/relationships/customXml" Target="../ink/ink97.xml"/><Relationship Id="rId57" Type="http://schemas.openxmlformats.org/officeDocument/2006/relationships/image" Target="../media/image144.png"/><Relationship Id="rId262" Type="http://schemas.openxmlformats.org/officeDocument/2006/relationships/customXml" Target="../ink/ink213.xml"/><Relationship Id="rId283" Type="http://schemas.openxmlformats.org/officeDocument/2006/relationships/image" Target="../media/image253.png"/><Relationship Id="rId78" Type="http://schemas.openxmlformats.org/officeDocument/2006/relationships/image" Target="../media/image154.png"/><Relationship Id="rId99" Type="http://schemas.openxmlformats.org/officeDocument/2006/relationships/image" Target="../media/image163.png"/><Relationship Id="rId101" Type="http://schemas.openxmlformats.org/officeDocument/2006/relationships/image" Target="../media/image164.png"/><Relationship Id="rId122" Type="http://schemas.openxmlformats.org/officeDocument/2006/relationships/image" Target="../media/image174.png"/><Relationship Id="rId143" Type="http://schemas.openxmlformats.org/officeDocument/2006/relationships/customXml" Target="../ink/ink152.xml"/><Relationship Id="rId164" Type="http://schemas.openxmlformats.org/officeDocument/2006/relationships/customXml" Target="../ink/ink163.xml"/><Relationship Id="rId185" Type="http://schemas.openxmlformats.org/officeDocument/2006/relationships/image" Target="../media/image205.png"/><Relationship Id="rId9" Type="http://schemas.openxmlformats.org/officeDocument/2006/relationships/image" Target="../media/image119.png"/><Relationship Id="rId210" Type="http://schemas.openxmlformats.org/officeDocument/2006/relationships/customXml" Target="../ink/ink187.xml"/><Relationship Id="rId26" Type="http://schemas.openxmlformats.org/officeDocument/2006/relationships/customXml" Target="../ink/ink92.xml"/><Relationship Id="rId231" Type="http://schemas.openxmlformats.org/officeDocument/2006/relationships/image" Target="../media/image227.png"/><Relationship Id="rId252" Type="http://schemas.openxmlformats.org/officeDocument/2006/relationships/customXml" Target="../ink/ink208.xml"/><Relationship Id="rId273" Type="http://schemas.openxmlformats.org/officeDocument/2006/relationships/image" Target="../media/image248.png"/><Relationship Id="rId47" Type="http://schemas.openxmlformats.org/officeDocument/2006/relationships/image" Target="../media/image139.png"/><Relationship Id="rId68" Type="http://schemas.openxmlformats.org/officeDocument/2006/relationships/customXml" Target="../ink/ink113.xml"/><Relationship Id="rId89" Type="http://schemas.openxmlformats.org/officeDocument/2006/relationships/image" Target="../media/image158.png"/><Relationship Id="rId112" Type="http://schemas.openxmlformats.org/officeDocument/2006/relationships/customXml" Target="../ink/ink136.xml"/><Relationship Id="rId133" Type="http://schemas.openxmlformats.org/officeDocument/2006/relationships/customXml" Target="../ink/ink147.xml"/><Relationship Id="rId154" Type="http://schemas.openxmlformats.org/officeDocument/2006/relationships/image" Target="../media/image190.png"/><Relationship Id="rId175" Type="http://schemas.openxmlformats.org/officeDocument/2006/relationships/image" Target="../media/image200.png"/><Relationship Id="rId196" Type="http://schemas.openxmlformats.org/officeDocument/2006/relationships/customXml" Target="../ink/ink180.xml"/><Relationship Id="rId200" Type="http://schemas.openxmlformats.org/officeDocument/2006/relationships/customXml" Target="../ink/ink182.xml"/><Relationship Id="rId16" Type="http://schemas.openxmlformats.org/officeDocument/2006/relationships/customXml" Target="../ink/ink87.xml"/><Relationship Id="rId221" Type="http://schemas.openxmlformats.org/officeDocument/2006/relationships/image" Target="../media/image222.png"/><Relationship Id="rId242" Type="http://schemas.openxmlformats.org/officeDocument/2006/relationships/customXml" Target="../ink/ink203.xml"/><Relationship Id="rId263" Type="http://schemas.openxmlformats.org/officeDocument/2006/relationships/image" Target="../media/image243.png"/><Relationship Id="rId284" Type="http://schemas.openxmlformats.org/officeDocument/2006/relationships/customXml" Target="../ink/ink224.xml"/><Relationship Id="rId37" Type="http://schemas.openxmlformats.org/officeDocument/2006/relationships/image" Target="../media/image134.png"/><Relationship Id="rId58" Type="http://schemas.openxmlformats.org/officeDocument/2006/relationships/customXml" Target="../ink/ink108.xml"/><Relationship Id="rId79" Type="http://schemas.openxmlformats.org/officeDocument/2006/relationships/customXml" Target="../ink/ink119.xml"/><Relationship Id="rId102" Type="http://schemas.openxmlformats.org/officeDocument/2006/relationships/customXml" Target="../ink/ink131.xml"/><Relationship Id="rId123" Type="http://schemas.openxmlformats.org/officeDocument/2006/relationships/customXml" Target="../ink/ink142.xml"/><Relationship Id="rId144" Type="http://schemas.openxmlformats.org/officeDocument/2006/relationships/image" Target="../media/image185.png"/><Relationship Id="rId90" Type="http://schemas.openxmlformats.org/officeDocument/2006/relationships/customXml" Target="../ink/ink125.xml"/><Relationship Id="rId165" Type="http://schemas.openxmlformats.org/officeDocument/2006/relationships/image" Target="../media/image195.png"/><Relationship Id="rId186" Type="http://schemas.openxmlformats.org/officeDocument/2006/relationships/customXml" Target="../ink/ink174.xml"/><Relationship Id="rId211" Type="http://schemas.openxmlformats.org/officeDocument/2006/relationships/image" Target="../media/image217.png"/><Relationship Id="rId232" Type="http://schemas.openxmlformats.org/officeDocument/2006/relationships/customXml" Target="../ink/ink198.xml"/><Relationship Id="rId253" Type="http://schemas.openxmlformats.org/officeDocument/2006/relationships/image" Target="../media/image238.png"/><Relationship Id="rId274" Type="http://schemas.openxmlformats.org/officeDocument/2006/relationships/customXml" Target="../ink/ink219.xml"/><Relationship Id="rId27" Type="http://schemas.openxmlformats.org/officeDocument/2006/relationships/image" Target="../media/image129.png"/><Relationship Id="rId48" Type="http://schemas.openxmlformats.org/officeDocument/2006/relationships/customXml" Target="../ink/ink103.xml"/><Relationship Id="rId69" Type="http://schemas.openxmlformats.org/officeDocument/2006/relationships/image" Target="../media/image150.png"/><Relationship Id="rId113" Type="http://schemas.openxmlformats.org/officeDocument/2006/relationships/image" Target="../media/image170.png"/><Relationship Id="rId134" Type="http://schemas.openxmlformats.org/officeDocument/2006/relationships/image" Target="../media/image180.png"/><Relationship Id="rId80" Type="http://schemas.openxmlformats.org/officeDocument/2006/relationships/image" Target="../media/image155.png"/><Relationship Id="rId155" Type="http://schemas.openxmlformats.org/officeDocument/2006/relationships/customXml" Target="../ink/ink158.xml"/><Relationship Id="rId176" Type="http://schemas.openxmlformats.org/officeDocument/2006/relationships/customXml" Target="../ink/ink169.xml"/><Relationship Id="rId197" Type="http://schemas.openxmlformats.org/officeDocument/2006/relationships/image" Target="../media/image210.png"/><Relationship Id="rId201" Type="http://schemas.openxmlformats.org/officeDocument/2006/relationships/image" Target="../media/image212.png"/><Relationship Id="rId222" Type="http://schemas.openxmlformats.org/officeDocument/2006/relationships/customXml" Target="../ink/ink193.xml"/><Relationship Id="rId243" Type="http://schemas.openxmlformats.org/officeDocument/2006/relationships/image" Target="../media/image233.png"/><Relationship Id="rId264" Type="http://schemas.openxmlformats.org/officeDocument/2006/relationships/customXml" Target="../ink/ink214.xml"/><Relationship Id="rId285" Type="http://schemas.openxmlformats.org/officeDocument/2006/relationships/image" Target="../media/image254.png"/><Relationship Id="rId17" Type="http://schemas.openxmlformats.org/officeDocument/2006/relationships/image" Target="../media/image124.png"/><Relationship Id="rId38" Type="http://schemas.openxmlformats.org/officeDocument/2006/relationships/customXml" Target="../ink/ink98.xml"/><Relationship Id="rId59" Type="http://schemas.openxmlformats.org/officeDocument/2006/relationships/image" Target="../media/image145.png"/><Relationship Id="rId103" Type="http://schemas.openxmlformats.org/officeDocument/2006/relationships/image" Target="../media/image165.png"/><Relationship Id="rId124" Type="http://schemas.openxmlformats.org/officeDocument/2006/relationships/image" Target="../media/image175.png"/><Relationship Id="rId70" Type="http://schemas.openxmlformats.org/officeDocument/2006/relationships/customXml" Target="../ink/ink114.xml"/><Relationship Id="rId91" Type="http://schemas.openxmlformats.org/officeDocument/2006/relationships/image" Target="../media/image159.png"/><Relationship Id="rId145" Type="http://schemas.openxmlformats.org/officeDocument/2006/relationships/customXml" Target="../ink/ink153.xml"/><Relationship Id="rId166" Type="http://schemas.openxmlformats.org/officeDocument/2006/relationships/customXml" Target="../ink/ink164.xml"/><Relationship Id="rId187" Type="http://schemas.openxmlformats.org/officeDocument/2006/relationships/image" Target="../media/image206.png"/><Relationship Id="rId1" Type="http://schemas.openxmlformats.org/officeDocument/2006/relationships/tags" Target="../tags/tag33.xml"/><Relationship Id="rId212" Type="http://schemas.openxmlformats.org/officeDocument/2006/relationships/customXml" Target="../ink/ink188.xml"/><Relationship Id="rId233" Type="http://schemas.openxmlformats.org/officeDocument/2006/relationships/image" Target="../media/image228.png"/><Relationship Id="rId254" Type="http://schemas.openxmlformats.org/officeDocument/2006/relationships/customXml" Target="../ink/ink209.xml"/><Relationship Id="rId28" Type="http://schemas.openxmlformats.org/officeDocument/2006/relationships/customXml" Target="../ink/ink93.xml"/><Relationship Id="rId49" Type="http://schemas.openxmlformats.org/officeDocument/2006/relationships/image" Target="../media/image140.png"/><Relationship Id="rId114" Type="http://schemas.openxmlformats.org/officeDocument/2006/relationships/customXml" Target="../ink/ink137.xml"/><Relationship Id="rId275" Type="http://schemas.openxmlformats.org/officeDocument/2006/relationships/image" Target="../media/image249.png"/><Relationship Id="rId60" Type="http://schemas.openxmlformats.org/officeDocument/2006/relationships/customXml" Target="../ink/ink109.xml"/><Relationship Id="rId81" Type="http://schemas.openxmlformats.org/officeDocument/2006/relationships/customXml" Target="../ink/ink120.xml"/><Relationship Id="rId135" Type="http://schemas.openxmlformats.org/officeDocument/2006/relationships/customXml" Target="../ink/ink148.xml"/><Relationship Id="rId156" Type="http://schemas.openxmlformats.org/officeDocument/2006/relationships/image" Target="../media/image191.png"/><Relationship Id="rId177" Type="http://schemas.openxmlformats.org/officeDocument/2006/relationships/image" Target="../media/image201.png"/><Relationship Id="rId198" Type="http://schemas.openxmlformats.org/officeDocument/2006/relationships/customXml" Target="../ink/ink181.xml"/><Relationship Id="rId202" Type="http://schemas.openxmlformats.org/officeDocument/2006/relationships/customXml" Target="../ink/ink183.xml"/><Relationship Id="rId223" Type="http://schemas.openxmlformats.org/officeDocument/2006/relationships/image" Target="../media/image223.png"/><Relationship Id="rId244" Type="http://schemas.openxmlformats.org/officeDocument/2006/relationships/customXml" Target="../ink/ink204.xml"/><Relationship Id="rId18" Type="http://schemas.openxmlformats.org/officeDocument/2006/relationships/customXml" Target="../ink/ink88.xml"/><Relationship Id="rId39" Type="http://schemas.openxmlformats.org/officeDocument/2006/relationships/image" Target="../media/image135.png"/><Relationship Id="rId265" Type="http://schemas.openxmlformats.org/officeDocument/2006/relationships/image" Target="../media/image244.png"/><Relationship Id="rId286" Type="http://schemas.openxmlformats.org/officeDocument/2006/relationships/customXml" Target="../ink/ink225.xml"/><Relationship Id="rId50" Type="http://schemas.openxmlformats.org/officeDocument/2006/relationships/customXml" Target="../ink/ink104.xml"/><Relationship Id="rId104" Type="http://schemas.openxmlformats.org/officeDocument/2006/relationships/customXml" Target="../ink/ink132.xml"/><Relationship Id="rId125" Type="http://schemas.openxmlformats.org/officeDocument/2006/relationships/customXml" Target="../ink/ink143.xml"/><Relationship Id="rId146" Type="http://schemas.openxmlformats.org/officeDocument/2006/relationships/image" Target="../media/image186.png"/><Relationship Id="rId167" Type="http://schemas.openxmlformats.org/officeDocument/2006/relationships/image" Target="../media/image196.png"/><Relationship Id="rId188" Type="http://schemas.openxmlformats.org/officeDocument/2006/relationships/customXml" Target="../ink/ink175.xml"/><Relationship Id="rId71" Type="http://schemas.openxmlformats.org/officeDocument/2006/relationships/customXml" Target="../ink/ink115.xml"/><Relationship Id="rId92" Type="http://schemas.openxmlformats.org/officeDocument/2006/relationships/customXml" Target="../ink/ink126.xml"/><Relationship Id="rId213" Type="http://schemas.openxmlformats.org/officeDocument/2006/relationships/image" Target="../media/image218.png"/><Relationship Id="rId234" Type="http://schemas.openxmlformats.org/officeDocument/2006/relationships/customXml" Target="../ink/ink199.xml"/><Relationship Id="rId2" Type="http://schemas.openxmlformats.org/officeDocument/2006/relationships/tags" Target="../tags/tag34.xml"/><Relationship Id="rId29" Type="http://schemas.openxmlformats.org/officeDocument/2006/relationships/image" Target="../media/image130.png"/><Relationship Id="rId255" Type="http://schemas.openxmlformats.org/officeDocument/2006/relationships/image" Target="../media/image239.png"/><Relationship Id="rId276" Type="http://schemas.openxmlformats.org/officeDocument/2006/relationships/customXml" Target="../ink/ink220.xml"/><Relationship Id="rId40" Type="http://schemas.openxmlformats.org/officeDocument/2006/relationships/customXml" Target="../ink/ink99.xml"/><Relationship Id="rId115" Type="http://schemas.openxmlformats.org/officeDocument/2006/relationships/image" Target="../media/image171.png"/><Relationship Id="rId136" Type="http://schemas.openxmlformats.org/officeDocument/2006/relationships/image" Target="../media/image181.png"/><Relationship Id="rId157" Type="http://schemas.openxmlformats.org/officeDocument/2006/relationships/customXml" Target="../ink/ink159.xml"/><Relationship Id="rId178" Type="http://schemas.openxmlformats.org/officeDocument/2006/relationships/customXml" Target="../ink/ink170.xml"/><Relationship Id="rId61" Type="http://schemas.openxmlformats.org/officeDocument/2006/relationships/image" Target="../media/image146.png"/><Relationship Id="rId82" Type="http://schemas.openxmlformats.org/officeDocument/2006/relationships/image" Target="../media/image156.png"/><Relationship Id="rId199" Type="http://schemas.openxmlformats.org/officeDocument/2006/relationships/image" Target="../media/image211.png"/><Relationship Id="rId203" Type="http://schemas.openxmlformats.org/officeDocument/2006/relationships/image" Target="../media/image213.png"/><Relationship Id="rId19" Type="http://schemas.openxmlformats.org/officeDocument/2006/relationships/image" Target="../media/image125.png"/><Relationship Id="rId224" Type="http://schemas.openxmlformats.org/officeDocument/2006/relationships/customXml" Target="../ink/ink194.xml"/><Relationship Id="rId245" Type="http://schemas.openxmlformats.org/officeDocument/2006/relationships/image" Target="../media/image234.png"/><Relationship Id="rId266" Type="http://schemas.openxmlformats.org/officeDocument/2006/relationships/customXml" Target="../ink/ink215.xml"/><Relationship Id="rId287" Type="http://schemas.openxmlformats.org/officeDocument/2006/relationships/image" Target="../media/image255.png"/><Relationship Id="rId30" Type="http://schemas.openxmlformats.org/officeDocument/2006/relationships/customXml" Target="../ink/ink94.xml"/><Relationship Id="rId105" Type="http://schemas.openxmlformats.org/officeDocument/2006/relationships/image" Target="../media/image166.png"/><Relationship Id="rId126" Type="http://schemas.openxmlformats.org/officeDocument/2006/relationships/image" Target="../media/image176.png"/><Relationship Id="rId147" Type="http://schemas.openxmlformats.org/officeDocument/2006/relationships/customXml" Target="../ink/ink154.xml"/><Relationship Id="rId168" Type="http://schemas.openxmlformats.org/officeDocument/2006/relationships/customXml" Target="../ink/ink165.xml"/><Relationship Id="rId51" Type="http://schemas.openxmlformats.org/officeDocument/2006/relationships/image" Target="../media/image141.png"/><Relationship Id="rId72" Type="http://schemas.openxmlformats.org/officeDocument/2006/relationships/image" Target="../media/image151.png"/><Relationship Id="rId93" Type="http://schemas.openxmlformats.org/officeDocument/2006/relationships/image" Target="../media/image160.png"/><Relationship Id="rId189" Type="http://schemas.openxmlformats.org/officeDocument/2006/relationships/image" Target="../media/image207.png"/><Relationship Id="rId3" Type="http://schemas.openxmlformats.org/officeDocument/2006/relationships/tags" Target="../tags/tag35.xml"/><Relationship Id="rId214" Type="http://schemas.openxmlformats.org/officeDocument/2006/relationships/customXml" Target="../ink/ink189.xml"/><Relationship Id="rId235" Type="http://schemas.openxmlformats.org/officeDocument/2006/relationships/image" Target="../media/image229.png"/><Relationship Id="rId256" Type="http://schemas.openxmlformats.org/officeDocument/2006/relationships/customXml" Target="../ink/ink210.xml"/><Relationship Id="rId277" Type="http://schemas.openxmlformats.org/officeDocument/2006/relationships/image" Target="../media/image250.png"/><Relationship Id="rId116" Type="http://schemas.openxmlformats.org/officeDocument/2006/relationships/customXml" Target="../ink/ink138.xml"/><Relationship Id="rId137" Type="http://schemas.openxmlformats.org/officeDocument/2006/relationships/customXml" Target="../ink/ink149.xml"/><Relationship Id="rId158" Type="http://schemas.openxmlformats.org/officeDocument/2006/relationships/customXml" Target="../ink/ink160.xml"/><Relationship Id="rId20" Type="http://schemas.openxmlformats.org/officeDocument/2006/relationships/customXml" Target="../ink/ink89.xml"/><Relationship Id="rId41" Type="http://schemas.openxmlformats.org/officeDocument/2006/relationships/image" Target="../media/image136.png"/><Relationship Id="rId62" Type="http://schemas.openxmlformats.org/officeDocument/2006/relationships/customXml" Target="../ink/ink110.xml"/><Relationship Id="rId83" Type="http://schemas.openxmlformats.org/officeDocument/2006/relationships/customXml" Target="../ink/ink121.xml"/><Relationship Id="rId179" Type="http://schemas.openxmlformats.org/officeDocument/2006/relationships/image" Target="../media/image202.png"/><Relationship Id="rId190" Type="http://schemas.openxmlformats.org/officeDocument/2006/relationships/customXml" Target="../ink/ink176.xml"/><Relationship Id="rId204" Type="http://schemas.openxmlformats.org/officeDocument/2006/relationships/customXml" Target="../ink/ink184.xml"/><Relationship Id="rId225" Type="http://schemas.openxmlformats.org/officeDocument/2006/relationships/image" Target="../media/image224.png"/><Relationship Id="rId246" Type="http://schemas.openxmlformats.org/officeDocument/2006/relationships/customXml" Target="../ink/ink205.xml"/><Relationship Id="rId267" Type="http://schemas.openxmlformats.org/officeDocument/2006/relationships/image" Target="../media/image245.png"/><Relationship Id="rId288" Type="http://schemas.openxmlformats.org/officeDocument/2006/relationships/customXml" Target="../ink/ink226.xml"/><Relationship Id="rId106" Type="http://schemas.openxmlformats.org/officeDocument/2006/relationships/customXml" Target="../ink/ink133.xml"/><Relationship Id="rId127" Type="http://schemas.openxmlformats.org/officeDocument/2006/relationships/customXml" Target="../ink/ink144.xml"/><Relationship Id="rId10" Type="http://schemas.openxmlformats.org/officeDocument/2006/relationships/image" Target="../media/image120.png"/><Relationship Id="rId31" Type="http://schemas.openxmlformats.org/officeDocument/2006/relationships/image" Target="../media/image131.png"/><Relationship Id="rId52" Type="http://schemas.openxmlformats.org/officeDocument/2006/relationships/customXml" Target="../ink/ink105.xml"/><Relationship Id="rId73" Type="http://schemas.openxmlformats.org/officeDocument/2006/relationships/customXml" Target="../ink/ink116.xml"/><Relationship Id="rId94" Type="http://schemas.openxmlformats.org/officeDocument/2006/relationships/customXml" Target="../ink/ink127.xml"/><Relationship Id="rId148" Type="http://schemas.openxmlformats.org/officeDocument/2006/relationships/image" Target="../media/image187.png"/><Relationship Id="rId169" Type="http://schemas.openxmlformats.org/officeDocument/2006/relationships/image" Target="../media/image197.png"/><Relationship Id="rId4" Type="http://schemas.openxmlformats.org/officeDocument/2006/relationships/tags" Target="../tags/tag36.xml"/><Relationship Id="rId180" Type="http://schemas.openxmlformats.org/officeDocument/2006/relationships/customXml" Target="../ink/ink171.xml"/><Relationship Id="rId215" Type="http://schemas.openxmlformats.org/officeDocument/2006/relationships/image" Target="../media/image219.png"/><Relationship Id="rId236" Type="http://schemas.openxmlformats.org/officeDocument/2006/relationships/customXml" Target="../ink/ink200.xml"/><Relationship Id="rId257" Type="http://schemas.openxmlformats.org/officeDocument/2006/relationships/image" Target="../media/image240.png"/><Relationship Id="rId278" Type="http://schemas.openxmlformats.org/officeDocument/2006/relationships/customXml" Target="../ink/ink221.xml"/><Relationship Id="rId42" Type="http://schemas.openxmlformats.org/officeDocument/2006/relationships/customXml" Target="../ink/ink100.xml"/><Relationship Id="rId84" Type="http://schemas.openxmlformats.org/officeDocument/2006/relationships/customXml" Target="../ink/ink122.xml"/><Relationship Id="rId138" Type="http://schemas.openxmlformats.org/officeDocument/2006/relationships/image" Target="../media/image182.png"/><Relationship Id="rId191" Type="http://schemas.openxmlformats.org/officeDocument/2006/relationships/image" Target="../media/image208.png"/><Relationship Id="rId205" Type="http://schemas.openxmlformats.org/officeDocument/2006/relationships/image" Target="../media/image214.png"/><Relationship Id="rId247" Type="http://schemas.openxmlformats.org/officeDocument/2006/relationships/image" Target="../media/image235.png"/><Relationship Id="rId107" Type="http://schemas.openxmlformats.org/officeDocument/2006/relationships/image" Target="../media/image167.png"/><Relationship Id="rId289" Type="http://schemas.openxmlformats.org/officeDocument/2006/relationships/image" Target="../media/image256.png"/><Relationship Id="rId11" Type="http://schemas.openxmlformats.org/officeDocument/2006/relationships/image" Target="../media/image121.png"/><Relationship Id="rId53" Type="http://schemas.openxmlformats.org/officeDocument/2006/relationships/image" Target="../media/image142.png"/><Relationship Id="rId149" Type="http://schemas.openxmlformats.org/officeDocument/2006/relationships/customXml" Target="../ink/ink155.xml"/><Relationship Id="rId95" Type="http://schemas.openxmlformats.org/officeDocument/2006/relationships/image" Target="../media/image161.png"/><Relationship Id="rId160" Type="http://schemas.openxmlformats.org/officeDocument/2006/relationships/customXml" Target="../ink/ink161.xml"/><Relationship Id="rId216" Type="http://schemas.openxmlformats.org/officeDocument/2006/relationships/customXml" Target="../ink/ink190.xml"/><Relationship Id="rId258" Type="http://schemas.openxmlformats.org/officeDocument/2006/relationships/customXml" Target="../ink/ink211.xml"/><Relationship Id="rId22" Type="http://schemas.openxmlformats.org/officeDocument/2006/relationships/customXml" Target="../ink/ink90.xml"/><Relationship Id="rId64" Type="http://schemas.openxmlformats.org/officeDocument/2006/relationships/customXml" Target="../ink/ink111.xml"/><Relationship Id="rId118" Type="http://schemas.openxmlformats.org/officeDocument/2006/relationships/image" Target="../media/image172.png"/><Relationship Id="rId171" Type="http://schemas.openxmlformats.org/officeDocument/2006/relationships/image" Target="../media/image198.png"/><Relationship Id="rId227" Type="http://schemas.openxmlformats.org/officeDocument/2006/relationships/image" Target="../media/image22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5.png"/><Relationship Id="rId21" Type="http://schemas.openxmlformats.org/officeDocument/2006/relationships/image" Target="../media/image262.png"/><Relationship Id="rId42" Type="http://schemas.openxmlformats.org/officeDocument/2006/relationships/customXml" Target="../ink/ink233.xml"/><Relationship Id="rId63" Type="http://schemas.openxmlformats.org/officeDocument/2006/relationships/image" Target="../media/image288.png"/><Relationship Id="rId84" Type="http://schemas.openxmlformats.org/officeDocument/2006/relationships/customXml" Target="../ink/ink254.xml"/><Relationship Id="rId138" Type="http://schemas.openxmlformats.org/officeDocument/2006/relationships/customXml" Target="../ink/ink281.xml"/><Relationship Id="rId107" Type="http://schemas.openxmlformats.org/officeDocument/2006/relationships/image" Target="../media/image310.png"/><Relationship Id="rId11" Type="http://schemas.openxmlformats.org/officeDocument/2006/relationships/tags" Target="../tags/tag49.xml"/><Relationship Id="rId32" Type="http://schemas.openxmlformats.org/officeDocument/2006/relationships/customXml" Target="../ink/ink228.xml"/><Relationship Id="rId53" Type="http://schemas.openxmlformats.org/officeDocument/2006/relationships/image" Target="../media/image283.png"/><Relationship Id="rId74" Type="http://schemas.openxmlformats.org/officeDocument/2006/relationships/customXml" Target="../ink/ink249.xml"/><Relationship Id="rId128" Type="http://schemas.openxmlformats.org/officeDocument/2006/relationships/customXml" Target="../ink/ink276.xml"/><Relationship Id="rId149" Type="http://schemas.openxmlformats.org/officeDocument/2006/relationships/image" Target="../media/image330.png"/><Relationship Id="rId5" Type="http://schemas.openxmlformats.org/officeDocument/2006/relationships/tags" Target="../tags/tag43.xml"/><Relationship Id="rId95" Type="http://schemas.openxmlformats.org/officeDocument/2006/relationships/image" Target="../media/image304.png"/><Relationship Id="rId22" Type="http://schemas.openxmlformats.org/officeDocument/2006/relationships/image" Target="../media/image263.png"/><Relationship Id="rId27" Type="http://schemas.openxmlformats.org/officeDocument/2006/relationships/image" Target="../media/image268.png"/><Relationship Id="rId43" Type="http://schemas.openxmlformats.org/officeDocument/2006/relationships/image" Target="../media/image278.png"/><Relationship Id="rId48" Type="http://schemas.openxmlformats.org/officeDocument/2006/relationships/customXml" Target="../ink/ink236.xml"/><Relationship Id="rId64" Type="http://schemas.openxmlformats.org/officeDocument/2006/relationships/customXml" Target="../ink/ink244.xml"/><Relationship Id="rId69" Type="http://schemas.openxmlformats.org/officeDocument/2006/relationships/image" Target="../media/image291.png"/><Relationship Id="rId113" Type="http://schemas.openxmlformats.org/officeDocument/2006/relationships/image" Target="../media/image313.png"/><Relationship Id="rId118" Type="http://schemas.openxmlformats.org/officeDocument/2006/relationships/customXml" Target="../ink/ink271.xml"/><Relationship Id="rId134" Type="http://schemas.openxmlformats.org/officeDocument/2006/relationships/customXml" Target="../ink/ink279.xml"/><Relationship Id="rId139" Type="http://schemas.openxmlformats.org/officeDocument/2006/relationships/image" Target="../media/image325.png"/><Relationship Id="rId80" Type="http://schemas.openxmlformats.org/officeDocument/2006/relationships/customXml" Target="../ink/ink252.xml"/><Relationship Id="rId85" Type="http://schemas.openxmlformats.org/officeDocument/2006/relationships/image" Target="../media/image299.png"/><Relationship Id="rId150" Type="http://schemas.openxmlformats.org/officeDocument/2006/relationships/customXml" Target="../ink/ink287.xml"/><Relationship Id="rId12" Type="http://schemas.openxmlformats.org/officeDocument/2006/relationships/tags" Target="../tags/tag50.xml"/><Relationship Id="rId17" Type="http://schemas.openxmlformats.org/officeDocument/2006/relationships/image" Target="../media/image258.png"/><Relationship Id="rId33" Type="http://schemas.openxmlformats.org/officeDocument/2006/relationships/image" Target="../media/image273.png"/><Relationship Id="rId38" Type="http://schemas.openxmlformats.org/officeDocument/2006/relationships/customXml" Target="../ink/ink231.xml"/><Relationship Id="rId59" Type="http://schemas.openxmlformats.org/officeDocument/2006/relationships/image" Target="../media/image286.png"/><Relationship Id="rId103" Type="http://schemas.openxmlformats.org/officeDocument/2006/relationships/image" Target="../media/image308.png"/><Relationship Id="rId108" Type="http://schemas.openxmlformats.org/officeDocument/2006/relationships/customXml" Target="../ink/ink266.xml"/><Relationship Id="rId124" Type="http://schemas.openxmlformats.org/officeDocument/2006/relationships/customXml" Target="../ink/ink274.xml"/><Relationship Id="rId129" Type="http://schemas.openxmlformats.org/officeDocument/2006/relationships/image" Target="../media/image320.png"/><Relationship Id="rId54" Type="http://schemas.openxmlformats.org/officeDocument/2006/relationships/customXml" Target="../ink/ink239.xml"/><Relationship Id="rId70" Type="http://schemas.openxmlformats.org/officeDocument/2006/relationships/customXml" Target="../ink/ink247.xml"/><Relationship Id="rId75" Type="http://schemas.openxmlformats.org/officeDocument/2006/relationships/image" Target="../media/image294.png"/><Relationship Id="rId91" Type="http://schemas.openxmlformats.org/officeDocument/2006/relationships/image" Target="../media/image302.png"/><Relationship Id="rId96" Type="http://schemas.openxmlformats.org/officeDocument/2006/relationships/customXml" Target="../ink/ink260.xml"/><Relationship Id="rId140" Type="http://schemas.openxmlformats.org/officeDocument/2006/relationships/customXml" Target="../ink/ink282.xml"/><Relationship Id="rId145" Type="http://schemas.openxmlformats.org/officeDocument/2006/relationships/image" Target="../media/image328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23" Type="http://schemas.openxmlformats.org/officeDocument/2006/relationships/image" Target="../media/image264.png"/><Relationship Id="rId28" Type="http://schemas.openxmlformats.org/officeDocument/2006/relationships/image" Target="../media/image269.png"/><Relationship Id="rId49" Type="http://schemas.openxmlformats.org/officeDocument/2006/relationships/image" Target="../media/image281.png"/><Relationship Id="rId114" Type="http://schemas.openxmlformats.org/officeDocument/2006/relationships/customXml" Target="../ink/ink269.xml"/><Relationship Id="rId119" Type="http://schemas.openxmlformats.org/officeDocument/2006/relationships/image" Target="../media/image316.png"/><Relationship Id="rId44" Type="http://schemas.openxmlformats.org/officeDocument/2006/relationships/customXml" Target="../ink/ink234.xml"/><Relationship Id="rId60" Type="http://schemas.openxmlformats.org/officeDocument/2006/relationships/customXml" Target="../ink/ink242.xml"/><Relationship Id="rId65" Type="http://schemas.openxmlformats.org/officeDocument/2006/relationships/image" Target="../media/image289.png"/><Relationship Id="rId81" Type="http://schemas.openxmlformats.org/officeDocument/2006/relationships/image" Target="../media/image297.png"/><Relationship Id="rId86" Type="http://schemas.openxmlformats.org/officeDocument/2006/relationships/customXml" Target="../ink/ink255.xml"/><Relationship Id="rId130" Type="http://schemas.openxmlformats.org/officeDocument/2006/relationships/customXml" Target="../ink/ink277.xml"/><Relationship Id="rId135" Type="http://schemas.openxmlformats.org/officeDocument/2006/relationships/image" Target="../media/image323.png"/><Relationship Id="rId151" Type="http://schemas.openxmlformats.org/officeDocument/2006/relationships/image" Target="../media/image331.png"/><Relationship Id="rId13" Type="http://schemas.openxmlformats.org/officeDocument/2006/relationships/tags" Target="../tags/tag51.xml"/><Relationship Id="rId18" Type="http://schemas.openxmlformats.org/officeDocument/2006/relationships/image" Target="../media/image259.png"/><Relationship Id="rId39" Type="http://schemas.openxmlformats.org/officeDocument/2006/relationships/image" Target="../media/image276.png"/><Relationship Id="rId109" Type="http://schemas.openxmlformats.org/officeDocument/2006/relationships/image" Target="../media/image311.png"/><Relationship Id="rId34" Type="http://schemas.openxmlformats.org/officeDocument/2006/relationships/customXml" Target="../ink/ink229.xml"/><Relationship Id="rId50" Type="http://schemas.openxmlformats.org/officeDocument/2006/relationships/customXml" Target="../ink/ink237.xml"/><Relationship Id="rId55" Type="http://schemas.openxmlformats.org/officeDocument/2006/relationships/image" Target="../media/image284.png"/><Relationship Id="rId76" Type="http://schemas.openxmlformats.org/officeDocument/2006/relationships/customXml" Target="../ink/ink250.xml"/><Relationship Id="rId97" Type="http://schemas.openxmlformats.org/officeDocument/2006/relationships/image" Target="../media/image305.png"/><Relationship Id="rId104" Type="http://schemas.openxmlformats.org/officeDocument/2006/relationships/customXml" Target="../ink/ink264.xml"/><Relationship Id="rId120" Type="http://schemas.openxmlformats.org/officeDocument/2006/relationships/customXml" Target="../ink/ink272.xml"/><Relationship Id="rId125" Type="http://schemas.openxmlformats.org/officeDocument/2006/relationships/image" Target="../media/image2.png"/><Relationship Id="rId141" Type="http://schemas.openxmlformats.org/officeDocument/2006/relationships/image" Target="../media/image326.png"/><Relationship Id="rId146" Type="http://schemas.openxmlformats.org/officeDocument/2006/relationships/customXml" Target="../ink/ink285.xml"/><Relationship Id="rId7" Type="http://schemas.openxmlformats.org/officeDocument/2006/relationships/tags" Target="../tags/tag45.xml"/><Relationship Id="rId71" Type="http://schemas.openxmlformats.org/officeDocument/2006/relationships/image" Target="../media/image292.png"/><Relationship Id="rId92" Type="http://schemas.openxmlformats.org/officeDocument/2006/relationships/customXml" Target="../ink/ink258.xml"/><Relationship Id="rId2" Type="http://schemas.openxmlformats.org/officeDocument/2006/relationships/tags" Target="../tags/tag40.xml"/><Relationship Id="rId29" Type="http://schemas.openxmlformats.org/officeDocument/2006/relationships/image" Target="../media/image270.png"/><Relationship Id="rId24" Type="http://schemas.openxmlformats.org/officeDocument/2006/relationships/image" Target="../media/image265.png"/><Relationship Id="rId40" Type="http://schemas.openxmlformats.org/officeDocument/2006/relationships/customXml" Target="../ink/ink232.xml"/><Relationship Id="rId45" Type="http://schemas.openxmlformats.org/officeDocument/2006/relationships/image" Target="../media/image279.png"/><Relationship Id="rId66" Type="http://schemas.openxmlformats.org/officeDocument/2006/relationships/customXml" Target="../ink/ink245.xml"/><Relationship Id="rId87" Type="http://schemas.openxmlformats.org/officeDocument/2006/relationships/image" Target="../media/image300.png"/><Relationship Id="rId110" Type="http://schemas.openxmlformats.org/officeDocument/2006/relationships/customXml" Target="../ink/ink267.xml"/><Relationship Id="rId115" Type="http://schemas.openxmlformats.org/officeDocument/2006/relationships/image" Target="../media/image314.png"/><Relationship Id="rId131" Type="http://schemas.openxmlformats.org/officeDocument/2006/relationships/image" Target="../media/image321.png"/><Relationship Id="rId136" Type="http://schemas.openxmlformats.org/officeDocument/2006/relationships/customXml" Target="../ink/ink280.xml"/><Relationship Id="rId61" Type="http://schemas.openxmlformats.org/officeDocument/2006/relationships/image" Target="../media/image287.png"/><Relationship Id="rId82" Type="http://schemas.openxmlformats.org/officeDocument/2006/relationships/customXml" Target="../ink/ink253.xml"/><Relationship Id="rId152" Type="http://schemas.openxmlformats.org/officeDocument/2006/relationships/customXml" Target="../ink/ink288.xml"/><Relationship Id="rId19" Type="http://schemas.openxmlformats.org/officeDocument/2006/relationships/image" Target="../media/image260.png"/><Relationship Id="rId14" Type="http://schemas.openxmlformats.org/officeDocument/2006/relationships/tags" Target="../tags/tag52.xml"/><Relationship Id="rId30" Type="http://schemas.openxmlformats.org/officeDocument/2006/relationships/image" Target="../media/image271.png"/><Relationship Id="rId35" Type="http://schemas.openxmlformats.org/officeDocument/2006/relationships/image" Target="../media/image274.png"/><Relationship Id="rId56" Type="http://schemas.openxmlformats.org/officeDocument/2006/relationships/customXml" Target="../ink/ink240.xml"/><Relationship Id="rId77" Type="http://schemas.openxmlformats.org/officeDocument/2006/relationships/image" Target="../media/image295.png"/><Relationship Id="rId100" Type="http://schemas.openxmlformats.org/officeDocument/2006/relationships/customXml" Target="../ink/ink262.xml"/><Relationship Id="rId105" Type="http://schemas.openxmlformats.org/officeDocument/2006/relationships/image" Target="../media/image309.png"/><Relationship Id="rId126" Type="http://schemas.openxmlformats.org/officeDocument/2006/relationships/customXml" Target="../ink/ink275.xml"/><Relationship Id="rId147" Type="http://schemas.openxmlformats.org/officeDocument/2006/relationships/image" Target="../media/image329.png"/><Relationship Id="rId8" Type="http://schemas.openxmlformats.org/officeDocument/2006/relationships/tags" Target="../tags/tag46.xml"/><Relationship Id="rId51" Type="http://schemas.openxmlformats.org/officeDocument/2006/relationships/image" Target="../media/image282.png"/><Relationship Id="rId72" Type="http://schemas.openxmlformats.org/officeDocument/2006/relationships/customXml" Target="../ink/ink248.xml"/><Relationship Id="rId93" Type="http://schemas.openxmlformats.org/officeDocument/2006/relationships/image" Target="../media/image303.png"/><Relationship Id="rId98" Type="http://schemas.openxmlformats.org/officeDocument/2006/relationships/customXml" Target="../ink/ink261.xml"/><Relationship Id="rId121" Type="http://schemas.openxmlformats.org/officeDocument/2006/relationships/image" Target="../media/image317.png"/><Relationship Id="rId142" Type="http://schemas.openxmlformats.org/officeDocument/2006/relationships/customXml" Target="../ink/ink283.xml"/><Relationship Id="rId3" Type="http://schemas.openxmlformats.org/officeDocument/2006/relationships/tags" Target="../tags/tag41.xml"/><Relationship Id="rId25" Type="http://schemas.openxmlformats.org/officeDocument/2006/relationships/image" Target="../media/image266.png"/><Relationship Id="rId46" Type="http://schemas.openxmlformats.org/officeDocument/2006/relationships/customXml" Target="../ink/ink235.xml"/><Relationship Id="rId67" Type="http://schemas.openxmlformats.org/officeDocument/2006/relationships/image" Target="../media/image290.png"/><Relationship Id="rId116" Type="http://schemas.openxmlformats.org/officeDocument/2006/relationships/customXml" Target="../ink/ink270.xml"/><Relationship Id="rId137" Type="http://schemas.openxmlformats.org/officeDocument/2006/relationships/image" Target="../media/image324.png"/><Relationship Id="rId20" Type="http://schemas.openxmlformats.org/officeDocument/2006/relationships/image" Target="../media/image261.png"/><Relationship Id="rId41" Type="http://schemas.openxmlformats.org/officeDocument/2006/relationships/image" Target="../media/image277.png"/><Relationship Id="rId62" Type="http://schemas.openxmlformats.org/officeDocument/2006/relationships/customXml" Target="../ink/ink243.xml"/><Relationship Id="rId83" Type="http://schemas.openxmlformats.org/officeDocument/2006/relationships/image" Target="../media/image298.png"/><Relationship Id="rId88" Type="http://schemas.openxmlformats.org/officeDocument/2006/relationships/customXml" Target="../ink/ink256.xml"/><Relationship Id="rId111" Type="http://schemas.openxmlformats.org/officeDocument/2006/relationships/image" Target="../media/image312.png"/><Relationship Id="rId132" Type="http://schemas.openxmlformats.org/officeDocument/2006/relationships/customXml" Target="../ink/ink278.xml"/><Relationship Id="rId153" Type="http://schemas.openxmlformats.org/officeDocument/2006/relationships/image" Target="../media/image332.png"/><Relationship Id="rId15" Type="http://schemas.openxmlformats.org/officeDocument/2006/relationships/tags" Target="../tags/tag53.xml"/><Relationship Id="rId36" Type="http://schemas.openxmlformats.org/officeDocument/2006/relationships/customXml" Target="../ink/ink230.xml"/><Relationship Id="rId57" Type="http://schemas.openxmlformats.org/officeDocument/2006/relationships/image" Target="../media/image285.png"/><Relationship Id="rId106" Type="http://schemas.openxmlformats.org/officeDocument/2006/relationships/customXml" Target="../ink/ink265.xml"/><Relationship Id="rId127" Type="http://schemas.openxmlformats.org/officeDocument/2006/relationships/image" Target="../media/image319.png"/><Relationship Id="rId10" Type="http://schemas.openxmlformats.org/officeDocument/2006/relationships/tags" Target="../tags/tag48.xml"/><Relationship Id="rId31" Type="http://schemas.openxmlformats.org/officeDocument/2006/relationships/image" Target="../media/image272.png"/><Relationship Id="rId52" Type="http://schemas.openxmlformats.org/officeDocument/2006/relationships/customXml" Target="../ink/ink238.xml"/><Relationship Id="rId73" Type="http://schemas.openxmlformats.org/officeDocument/2006/relationships/image" Target="../media/image293.png"/><Relationship Id="rId78" Type="http://schemas.openxmlformats.org/officeDocument/2006/relationships/customXml" Target="../ink/ink251.xml"/><Relationship Id="rId94" Type="http://schemas.openxmlformats.org/officeDocument/2006/relationships/customXml" Target="../ink/ink259.xml"/><Relationship Id="rId99" Type="http://schemas.openxmlformats.org/officeDocument/2006/relationships/image" Target="../media/image306.png"/><Relationship Id="rId101" Type="http://schemas.openxmlformats.org/officeDocument/2006/relationships/image" Target="../media/image307.png"/><Relationship Id="rId122" Type="http://schemas.openxmlformats.org/officeDocument/2006/relationships/customXml" Target="../ink/ink273.xml"/><Relationship Id="rId143" Type="http://schemas.openxmlformats.org/officeDocument/2006/relationships/image" Target="../media/image327.png"/><Relationship Id="rId148" Type="http://schemas.openxmlformats.org/officeDocument/2006/relationships/customXml" Target="../ink/ink286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26" Type="http://schemas.openxmlformats.org/officeDocument/2006/relationships/image" Target="../media/image267.png"/><Relationship Id="rId47" Type="http://schemas.openxmlformats.org/officeDocument/2006/relationships/image" Target="../media/image280.png"/><Relationship Id="rId68" Type="http://schemas.openxmlformats.org/officeDocument/2006/relationships/customXml" Target="../ink/ink246.xml"/><Relationship Id="rId89" Type="http://schemas.openxmlformats.org/officeDocument/2006/relationships/image" Target="../media/image301.png"/><Relationship Id="rId112" Type="http://schemas.openxmlformats.org/officeDocument/2006/relationships/customXml" Target="../ink/ink268.xml"/><Relationship Id="rId133" Type="http://schemas.openxmlformats.org/officeDocument/2006/relationships/image" Target="../media/image322.png"/><Relationship Id="rId16" Type="http://schemas.openxmlformats.org/officeDocument/2006/relationships/slideLayout" Target="../slideLayouts/slideLayout12.xml"/><Relationship Id="rId37" Type="http://schemas.openxmlformats.org/officeDocument/2006/relationships/image" Target="../media/image275.png"/><Relationship Id="rId58" Type="http://schemas.openxmlformats.org/officeDocument/2006/relationships/customXml" Target="../ink/ink241.xml"/><Relationship Id="rId79" Type="http://schemas.openxmlformats.org/officeDocument/2006/relationships/image" Target="../media/image296.png"/><Relationship Id="rId102" Type="http://schemas.openxmlformats.org/officeDocument/2006/relationships/customXml" Target="../ink/ink263.xml"/><Relationship Id="rId123" Type="http://schemas.openxmlformats.org/officeDocument/2006/relationships/image" Target="../media/image318.png"/><Relationship Id="rId144" Type="http://schemas.openxmlformats.org/officeDocument/2006/relationships/customXml" Target="../ink/ink284.xml"/><Relationship Id="rId90" Type="http://schemas.openxmlformats.org/officeDocument/2006/relationships/customXml" Target="../ink/ink2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962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9EE403-9E02-5610-C46C-66CD3169231F}"/>
                  </a:ext>
                </a:extLst>
              </p14:cNvPr>
              <p14:cNvContentPartPr/>
              <p14:nvPr/>
            </p14:nvContentPartPr>
            <p14:xfrm>
              <a:off x="1418382" y="967006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9EE403-9E02-5610-C46C-66CD31692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9742" y="9580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87E2F5-4DED-7D8D-FDE2-9B5455871D77}"/>
                  </a:ext>
                </a:extLst>
              </p14:cNvPr>
              <p14:cNvContentPartPr/>
              <p14:nvPr/>
            </p14:nvContentPartPr>
            <p14:xfrm>
              <a:off x="4390182" y="3235006"/>
              <a:ext cx="3720960" cy="5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87E2F5-4DED-7D8D-FDE2-9B5455871D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1182" y="3226006"/>
                <a:ext cx="373860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0012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880011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1610650" y="1276350"/>
            <a:ext cx="26936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1610650" y="2343150"/>
            <a:ext cx="2693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1610650" y="2343150"/>
            <a:ext cx="2693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80009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1610650" y="1276350"/>
            <a:ext cx="269359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1610650" y="2343150"/>
            <a:ext cx="26935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1610650" y="3562350"/>
            <a:ext cx="26935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152278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152276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2804861" y="2343150"/>
            <a:ext cx="34741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2804860" y="2343150"/>
            <a:ext cx="347417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2804862" y="1276350"/>
            <a:ext cx="347414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154360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2804860" y="3562350"/>
            <a:ext cx="3495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2804861" y="2343150"/>
            <a:ext cx="34949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2804862" y="1276350"/>
            <a:ext cx="34949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256750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4077127" y="2343150"/>
            <a:ext cx="17962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4079210" y="2343150"/>
            <a:ext cx="17753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4077128" y="1276350"/>
            <a:ext cx="179622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1169724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01" y="1169724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65" y="1123712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2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3457956"/>
            <a:ext cx="274320" cy="1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2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11092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81109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2331720" y="1276350"/>
            <a:ext cx="47937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2331720" y="2343150"/>
            <a:ext cx="47937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2331720" y="2343150"/>
            <a:ext cx="47937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811088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2331720" y="1276350"/>
            <a:ext cx="47936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2331720" y="2343150"/>
            <a:ext cx="479368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2331720" y="3562350"/>
            <a:ext cx="4793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075294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075292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4457010" y="2343150"/>
            <a:ext cx="61828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4457008" y="2343150"/>
            <a:ext cx="618284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4457012" y="1276350"/>
            <a:ext cx="61828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5079000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4457008" y="3562350"/>
            <a:ext cx="62199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4457010" y="2343150"/>
            <a:ext cx="62199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4457012" y="1276350"/>
            <a:ext cx="62198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704088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6721212" y="2343150"/>
            <a:ext cx="3196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6724920" y="2343150"/>
            <a:ext cx="3159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6721214" y="1276350"/>
            <a:ext cx="319666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70" y="1158838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8" y="1123950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28" y="1169724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33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57956"/>
            <a:ext cx="274320" cy="1805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9F518D-8733-8234-3A68-9B1E6935A721}"/>
                  </a:ext>
                </a:extLst>
              </p14:cNvPr>
              <p14:cNvContentPartPr/>
              <p14:nvPr/>
            </p14:nvContentPartPr>
            <p14:xfrm>
              <a:off x="5050569" y="1826686"/>
              <a:ext cx="1690920" cy="90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9F518D-8733-8234-3A68-9B1E6935A7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1569" y="1818046"/>
                <a:ext cx="1708560" cy="9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F63CAA8-C5CD-C78F-5081-C7F950404E1D}"/>
              </a:ext>
            </a:extLst>
          </p:cNvPr>
          <p:cNvGrpSpPr/>
          <p:nvPr/>
        </p:nvGrpSpPr>
        <p:grpSpPr>
          <a:xfrm>
            <a:off x="4454409" y="1277686"/>
            <a:ext cx="622440" cy="1051200"/>
            <a:chOff x="4454409" y="1277686"/>
            <a:chExt cx="622440" cy="10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879E43-87BE-391E-4028-65E3DCFBCBA0}"/>
                    </a:ext>
                  </a:extLst>
                </p14:cNvPr>
                <p14:cNvContentPartPr/>
                <p14:nvPr/>
              </p14:nvContentPartPr>
              <p14:xfrm>
                <a:off x="4454409" y="1277686"/>
                <a:ext cx="613800" cy="104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879E43-87BE-391E-4028-65E3DCFBCB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5769" y="1268686"/>
                  <a:ext cx="631440" cy="10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4FE133-EA54-A1E9-3F0C-7C161CE68223}"/>
                    </a:ext>
                  </a:extLst>
                </p14:cNvPr>
                <p14:cNvContentPartPr/>
                <p14:nvPr/>
              </p14:nvContentPartPr>
              <p14:xfrm>
                <a:off x="4927809" y="2098126"/>
                <a:ext cx="149040" cy="23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4FE133-EA54-A1E9-3F0C-7C161CE682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9169" y="2089486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276D4C-ED58-05D0-B31A-68A5E2705550}"/>
              </a:ext>
            </a:extLst>
          </p:cNvPr>
          <p:cNvGrpSpPr/>
          <p:nvPr/>
        </p:nvGrpSpPr>
        <p:grpSpPr>
          <a:xfrm>
            <a:off x="4746369" y="1224766"/>
            <a:ext cx="348120" cy="447120"/>
            <a:chOff x="4746369" y="1224766"/>
            <a:chExt cx="34812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FA349C-A008-04AC-3C7D-D79F745F7349}"/>
                    </a:ext>
                  </a:extLst>
                </p14:cNvPr>
                <p14:cNvContentPartPr/>
                <p14:nvPr/>
              </p14:nvContentPartPr>
              <p14:xfrm>
                <a:off x="4746369" y="1416646"/>
                <a:ext cx="150840" cy="16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FA349C-A008-04AC-3C7D-D79F745F73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37729" y="1408006"/>
                  <a:ext cx="168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065275-7E71-FB62-B8FF-212B2A2D58A7}"/>
                    </a:ext>
                  </a:extLst>
                </p14:cNvPr>
                <p14:cNvContentPartPr/>
                <p14:nvPr/>
              </p14:nvContentPartPr>
              <p14:xfrm>
                <a:off x="4776969" y="1500166"/>
                <a:ext cx="97920" cy="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065275-7E71-FB62-B8FF-212B2A2D58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7969" y="1491166"/>
                  <a:ext cx="11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8B7ABC-CD8E-6B29-2066-2845E41DEAF8}"/>
                    </a:ext>
                  </a:extLst>
                </p14:cNvPr>
                <p14:cNvContentPartPr/>
                <p14:nvPr/>
              </p14:nvContentPartPr>
              <p14:xfrm>
                <a:off x="4911609" y="1577206"/>
                <a:ext cx="11160" cy="6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8B7ABC-CD8E-6B29-2066-2845E41DEA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2609" y="1568566"/>
                  <a:ext cx="28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2D2CAD-BEB3-2CEC-DED7-E2CF025CDBC8}"/>
                    </a:ext>
                  </a:extLst>
                </p14:cNvPr>
                <p14:cNvContentPartPr/>
                <p14:nvPr/>
              </p14:nvContentPartPr>
              <p14:xfrm>
                <a:off x="4945809" y="1543006"/>
                <a:ext cx="83880" cy="128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2D2CAD-BEB3-2CEC-DED7-E2CF025CDB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6809" y="1534366"/>
                  <a:ext cx="101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569601-E8AA-2800-23A6-BC0AC03A33F2}"/>
                    </a:ext>
                  </a:extLst>
                </p14:cNvPr>
                <p14:cNvContentPartPr/>
                <p14:nvPr/>
              </p14:nvContentPartPr>
              <p14:xfrm>
                <a:off x="4894329" y="1567846"/>
                <a:ext cx="47520" cy="6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569601-E8AA-2800-23A6-BC0AC03A33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5329" y="1558846"/>
                  <a:ext cx="65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FB53C8-F1F8-4071-E035-154C2D1746B9}"/>
                    </a:ext>
                  </a:extLst>
                </p14:cNvPr>
                <p14:cNvContentPartPr/>
                <p14:nvPr/>
              </p14:nvContentPartPr>
              <p14:xfrm>
                <a:off x="4917009" y="1306846"/>
                <a:ext cx="136800" cy="8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FB53C8-F1F8-4071-E035-154C2D1746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08009" y="1297846"/>
                  <a:ext cx="154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C1A767-C0F9-3277-6D74-F44194D53AEA}"/>
                    </a:ext>
                  </a:extLst>
                </p14:cNvPr>
                <p14:cNvContentPartPr/>
                <p14:nvPr/>
              </p14:nvContentPartPr>
              <p14:xfrm>
                <a:off x="4863369" y="1224766"/>
                <a:ext cx="13680" cy="10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C1A767-C0F9-3277-6D74-F44194D53A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54729" y="1215766"/>
                  <a:ext cx="31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E17655-58C4-DA1B-08DE-14E39D03CAA6}"/>
                    </a:ext>
                  </a:extLst>
                </p14:cNvPr>
                <p14:cNvContentPartPr/>
                <p14:nvPr/>
              </p14:nvContentPartPr>
              <p14:xfrm>
                <a:off x="5076129" y="1294966"/>
                <a:ext cx="1260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E17655-58C4-DA1B-08DE-14E39D03CA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67129" y="1286326"/>
                  <a:ext cx="30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3CEFF2-87CA-4FAD-D9C2-E9452EBDB22D}"/>
                    </a:ext>
                  </a:extLst>
                </p14:cNvPr>
                <p14:cNvContentPartPr/>
                <p14:nvPr/>
              </p14:nvContentPartPr>
              <p14:xfrm>
                <a:off x="4857969" y="1248166"/>
                <a:ext cx="36720" cy="16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3CEFF2-87CA-4FAD-D9C2-E9452EBDB2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48969" y="1239526"/>
                  <a:ext cx="54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EDE85F-7372-7C29-C93B-9B7A6CD612E8}"/>
                    </a:ext>
                  </a:extLst>
                </p14:cNvPr>
                <p14:cNvContentPartPr/>
                <p14:nvPr/>
              </p14:nvContentPartPr>
              <p14:xfrm>
                <a:off x="5064249" y="1271566"/>
                <a:ext cx="30240" cy="155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EDE85F-7372-7C29-C93B-9B7A6CD612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55609" y="1262566"/>
                  <a:ext cx="478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CF177A-AAD9-F8F0-F9DF-63E70C4CA05E}"/>
              </a:ext>
            </a:extLst>
          </p:cNvPr>
          <p:cNvGrpSpPr/>
          <p:nvPr/>
        </p:nvGrpSpPr>
        <p:grpSpPr>
          <a:xfrm>
            <a:off x="4483929" y="2016046"/>
            <a:ext cx="599760" cy="423360"/>
            <a:chOff x="4483929" y="2016046"/>
            <a:chExt cx="59976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9A1E3C-7028-2A19-2166-F5969EDFCA0F}"/>
                    </a:ext>
                  </a:extLst>
                </p14:cNvPr>
                <p14:cNvContentPartPr/>
                <p14:nvPr/>
              </p14:nvContentPartPr>
              <p14:xfrm>
                <a:off x="4483929" y="2361646"/>
                <a:ext cx="531360" cy="1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9A1E3C-7028-2A19-2166-F5969EDFCA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4929" y="2353006"/>
                  <a:ext cx="549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D0BD76-995E-E2B0-9819-D973334B6A85}"/>
                    </a:ext>
                  </a:extLst>
                </p14:cNvPr>
                <p14:cNvContentPartPr/>
                <p14:nvPr/>
              </p14:nvContentPartPr>
              <p14:xfrm>
                <a:off x="4923129" y="2274166"/>
                <a:ext cx="160560" cy="16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D0BD76-995E-E2B0-9819-D973334B6A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4489" y="2265166"/>
                  <a:ext cx="178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0389B8-4D63-1C97-92D1-3899A56DAB84}"/>
                    </a:ext>
                  </a:extLst>
                </p14:cNvPr>
                <p14:cNvContentPartPr/>
                <p14:nvPr/>
              </p14:nvContentPartPr>
              <p14:xfrm>
                <a:off x="4552689" y="2115406"/>
                <a:ext cx="128880" cy="113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0389B8-4D63-1C97-92D1-3899A56DAB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44049" y="2106766"/>
                  <a:ext cx="146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8A25A5-608C-C5C9-D5CF-53D92E97606D}"/>
                    </a:ext>
                  </a:extLst>
                </p14:cNvPr>
                <p14:cNvContentPartPr/>
                <p14:nvPr/>
              </p14:nvContentPartPr>
              <p14:xfrm>
                <a:off x="4594089" y="2150686"/>
                <a:ext cx="77040" cy="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8A25A5-608C-C5C9-D5CF-53D92E9760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85089" y="2142046"/>
                  <a:ext cx="94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D1F352-0341-DFB7-14F0-4258FC475C77}"/>
                    </a:ext>
                  </a:extLst>
                </p14:cNvPr>
                <p14:cNvContentPartPr/>
                <p14:nvPr/>
              </p14:nvContentPartPr>
              <p14:xfrm>
                <a:off x="4706409" y="2210446"/>
                <a:ext cx="45000" cy="69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D1F352-0341-DFB7-14F0-4258FC475C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7769" y="2201806"/>
                  <a:ext cx="62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97603C-AB96-5CAF-5B1B-CEBC9DA6051A}"/>
                    </a:ext>
                  </a:extLst>
                </p14:cNvPr>
                <p14:cNvContentPartPr/>
                <p14:nvPr/>
              </p14:nvContentPartPr>
              <p14:xfrm>
                <a:off x="4783089" y="2220526"/>
                <a:ext cx="36000" cy="53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97603C-AB96-5CAF-5B1B-CEBC9DA605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74089" y="2211526"/>
                  <a:ext cx="53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19E385-EFB5-02BC-B3F9-82AA1847A090}"/>
                    </a:ext>
                  </a:extLst>
                </p14:cNvPr>
                <p14:cNvContentPartPr/>
                <p14:nvPr/>
              </p14:nvContentPartPr>
              <p14:xfrm>
                <a:off x="4741689" y="2039446"/>
                <a:ext cx="82080" cy="10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E19E385-EFB5-02BC-B3F9-82AA1847A0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3049" y="2030806"/>
                  <a:ext cx="99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DAB17F-66B0-74E2-E76F-5E46B3972FE5}"/>
                    </a:ext>
                  </a:extLst>
                </p14:cNvPr>
                <p14:cNvContentPartPr/>
                <p14:nvPr/>
              </p14:nvContentPartPr>
              <p14:xfrm>
                <a:off x="4688769" y="2016046"/>
                <a:ext cx="3240" cy="11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DAB17F-66B0-74E2-E76F-5E46B3972F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9769" y="2007406"/>
                  <a:ext cx="20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540046-114D-197C-3EC5-F749D959D05C}"/>
                    </a:ext>
                  </a:extLst>
                </p14:cNvPr>
                <p14:cNvContentPartPr/>
                <p14:nvPr/>
              </p14:nvContentPartPr>
              <p14:xfrm>
                <a:off x="4835649" y="2039446"/>
                <a:ext cx="12240" cy="82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540046-114D-197C-3EC5-F749D959D0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6649" y="2030806"/>
                  <a:ext cx="298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F2CFE9-F7F7-7A60-7FBC-C9477AA91E5D}"/>
              </a:ext>
            </a:extLst>
          </p:cNvPr>
          <p:cNvGrpSpPr/>
          <p:nvPr/>
        </p:nvGrpSpPr>
        <p:grpSpPr>
          <a:xfrm>
            <a:off x="3042129" y="2086606"/>
            <a:ext cx="1243080" cy="468360"/>
            <a:chOff x="3042129" y="2086606"/>
            <a:chExt cx="124308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9A3381-62D5-CB1F-4F67-412C38202A11}"/>
                    </a:ext>
                  </a:extLst>
                </p14:cNvPr>
                <p14:cNvContentPartPr/>
                <p14:nvPr/>
              </p14:nvContentPartPr>
              <p14:xfrm>
                <a:off x="3093609" y="2285326"/>
                <a:ext cx="209880" cy="185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9A3381-62D5-CB1F-4F67-412C38202A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4969" y="2276326"/>
                  <a:ext cx="227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9B17FB-125C-FD1C-2B9A-4310FE70F747}"/>
                    </a:ext>
                  </a:extLst>
                </p14:cNvPr>
                <p14:cNvContentPartPr/>
                <p14:nvPr/>
              </p14:nvContentPartPr>
              <p14:xfrm>
                <a:off x="3042129" y="2385406"/>
                <a:ext cx="217800" cy="3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9B17FB-125C-FD1C-2B9A-4310FE70F7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33129" y="2376406"/>
                  <a:ext cx="235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CCB543-D11A-60E3-D6B6-3F356DDADA12}"/>
                    </a:ext>
                  </a:extLst>
                </p14:cNvPr>
                <p14:cNvContentPartPr/>
                <p14:nvPr/>
              </p14:nvContentPartPr>
              <p14:xfrm>
                <a:off x="3334809" y="2430406"/>
                <a:ext cx="18720" cy="124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CCB543-D11A-60E3-D6B6-3F356DDADA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26169" y="2421766"/>
                  <a:ext cx="36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E7FA6F-CAE9-36A6-24EF-02778593E1EC}"/>
                    </a:ext>
                  </a:extLst>
                </p14:cNvPr>
                <p14:cNvContentPartPr/>
                <p14:nvPr/>
              </p14:nvContentPartPr>
              <p14:xfrm>
                <a:off x="3540009" y="2344366"/>
                <a:ext cx="233280" cy="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E7FA6F-CAE9-36A6-24EF-02778593E1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1369" y="2335366"/>
                  <a:ext cx="250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ABB9D9-5D3F-7C01-F3F0-1E3AC2E77AC3}"/>
                    </a:ext>
                  </a:extLst>
                </p14:cNvPr>
                <p14:cNvContentPartPr/>
                <p14:nvPr/>
              </p14:nvContentPartPr>
              <p14:xfrm>
                <a:off x="3763209" y="2285686"/>
                <a:ext cx="61200" cy="86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ABB9D9-5D3F-7C01-F3F0-1E3AC2E77A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54209" y="2276686"/>
                  <a:ext cx="78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C0E232-ACEB-48BB-6AFF-40810B62FAA5}"/>
                    </a:ext>
                  </a:extLst>
                </p14:cNvPr>
                <p14:cNvContentPartPr/>
                <p14:nvPr/>
              </p14:nvContentPartPr>
              <p14:xfrm>
                <a:off x="3872649" y="2278846"/>
                <a:ext cx="105120" cy="13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C0E232-ACEB-48BB-6AFF-40810B62FA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64009" y="2269846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94BE60-9F88-FE93-B67F-B6B1C6A98723}"/>
                    </a:ext>
                  </a:extLst>
                </p14:cNvPr>
                <p14:cNvContentPartPr/>
                <p14:nvPr/>
              </p14:nvContentPartPr>
              <p14:xfrm>
                <a:off x="4050129" y="2365966"/>
                <a:ext cx="59400" cy="6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94BE60-9F88-FE93-B67F-B6B1C6A987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41489" y="2357326"/>
                  <a:ext cx="77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2CB8AA-4139-F79D-36DC-1C282D9F02FC}"/>
                    </a:ext>
                  </a:extLst>
                </p14:cNvPr>
                <p14:cNvContentPartPr/>
                <p14:nvPr/>
              </p14:nvContentPartPr>
              <p14:xfrm>
                <a:off x="4067409" y="2161846"/>
                <a:ext cx="88560" cy="8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2CB8AA-4139-F79D-36DC-1C282D9F02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58769" y="2152846"/>
                  <a:ext cx="106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6F651C-B5D8-FF44-5E69-A6C424BFC9FD}"/>
                    </a:ext>
                  </a:extLst>
                </p14:cNvPr>
                <p14:cNvContentPartPr/>
                <p14:nvPr/>
              </p14:nvContentPartPr>
              <p14:xfrm>
                <a:off x="4008009" y="2086606"/>
                <a:ext cx="13320" cy="16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6F651C-B5D8-FF44-5E69-A6C424BFC9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9369" y="2077606"/>
                  <a:ext cx="3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29036E-66C0-89D6-8A45-C2C65751373B}"/>
                    </a:ext>
                  </a:extLst>
                </p14:cNvPr>
                <p14:cNvContentPartPr/>
                <p14:nvPr/>
              </p14:nvContentPartPr>
              <p14:xfrm>
                <a:off x="4214289" y="2133406"/>
                <a:ext cx="70920" cy="162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29036E-66C0-89D6-8A45-C2C6575137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05289" y="2124406"/>
                  <a:ext cx="885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EBBA3F-79EE-D356-70E7-567658B80E63}"/>
              </a:ext>
            </a:extLst>
          </p:cNvPr>
          <p:cNvGrpSpPr/>
          <p:nvPr/>
        </p:nvGrpSpPr>
        <p:grpSpPr>
          <a:xfrm>
            <a:off x="6048129" y="2092366"/>
            <a:ext cx="411840" cy="400680"/>
            <a:chOff x="6048129" y="2092366"/>
            <a:chExt cx="41184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3F1D09-F884-B8F1-AF6B-D0D6CEFBC499}"/>
                    </a:ext>
                  </a:extLst>
                </p14:cNvPr>
                <p14:cNvContentPartPr/>
                <p14:nvPr/>
              </p14:nvContentPartPr>
              <p14:xfrm>
                <a:off x="6048129" y="2191726"/>
                <a:ext cx="197280" cy="233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3F1D09-F884-B8F1-AF6B-D0D6CEFBC4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9489" y="2182726"/>
                  <a:ext cx="214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151811-C5A2-519F-43AE-EAE265A4AA0C}"/>
                    </a:ext>
                  </a:extLst>
                </p14:cNvPr>
                <p14:cNvContentPartPr/>
                <p14:nvPr/>
              </p14:nvContentPartPr>
              <p14:xfrm>
                <a:off x="6277449" y="2150686"/>
                <a:ext cx="131040" cy="14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151811-C5A2-519F-43AE-EAE265A4AA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68809" y="2142046"/>
                  <a:ext cx="148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9B0523-8C2E-A863-EE49-7F2BA481C72A}"/>
                    </a:ext>
                  </a:extLst>
                </p14:cNvPr>
                <p14:cNvContentPartPr/>
                <p14:nvPr/>
              </p14:nvContentPartPr>
              <p14:xfrm>
                <a:off x="6211569" y="2092366"/>
                <a:ext cx="61560" cy="15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9B0523-8C2E-A863-EE49-7F2BA481C7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2929" y="2083366"/>
                  <a:ext cx="79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281DBC-D1C9-FF40-C010-CDF1175C4E3A}"/>
                    </a:ext>
                  </a:extLst>
                </p14:cNvPr>
                <p14:cNvContentPartPr/>
                <p14:nvPr/>
              </p14:nvContentPartPr>
              <p14:xfrm>
                <a:off x="6429729" y="2156806"/>
                <a:ext cx="30240" cy="167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281DBC-D1C9-FF40-C010-CDF1175C4E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1089" y="2148166"/>
                  <a:ext cx="47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A9D2D-AFBF-D52A-E25A-D5568F9E1505}"/>
                    </a:ext>
                  </a:extLst>
                </p14:cNvPr>
                <p14:cNvContentPartPr/>
                <p14:nvPr/>
              </p14:nvContentPartPr>
              <p14:xfrm>
                <a:off x="6306609" y="2426446"/>
                <a:ext cx="6480" cy="65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A9D2D-AFBF-D52A-E25A-D5568F9E15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97969" y="2417446"/>
                  <a:ext cx="24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6C6A1F-1516-C4D9-3020-ECA5964CEB32}"/>
                    </a:ext>
                  </a:extLst>
                </p14:cNvPr>
                <p14:cNvContentPartPr/>
                <p14:nvPr/>
              </p14:nvContentPartPr>
              <p14:xfrm>
                <a:off x="6295449" y="2385406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6C6A1F-1516-C4D9-3020-ECA5964CEB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86449" y="2376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3CE751-29F8-31F7-829F-DDB9EC1A6E13}"/>
                    </a:ext>
                  </a:extLst>
                </p14:cNvPr>
                <p14:cNvContentPartPr/>
                <p14:nvPr/>
              </p14:nvContentPartPr>
              <p14:xfrm>
                <a:off x="6254049" y="2394766"/>
                <a:ext cx="74520" cy="98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3CE751-29F8-31F7-829F-DDB9EC1A6E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45049" y="2385766"/>
                  <a:ext cx="921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79CC1F-454F-8EFC-F6FB-B2D7AD0B3706}"/>
              </a:ext>
            </a:extLst>
          </p:cNvPr>
          <p:cNvGrpSpPr/>
          <p:nvPr/>
        </p:nvGrpSpPr>
        <p:grpSpPr>
          <a:xfrm>
            <a:off x="3036009" y="3411046"/>
            <a:ext cx="1085040" cy="358200"/>
            <a:chOff x="3036009" y="3411046"/>
            <a:chExt cx="108504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A988C0-F87D-7DF1-8EDC-EAAD42FD1C09}"/>
                    </a:ext>
                  </a:extLst>
                </p14:cNvPr>
                <p14:cNvContentPartPr/>
                <p14:nvPr/>
              </p14:nvContentPartPr>
              <p14:xfrm>
                <a:off x="3036009" y="3539206"/>
                <a:ext cx="183600" cy="131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A988C0-F87D-7DF1-8EDC-EAAD42FD1C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7369" y="3530566"/>
                  <a:ext cx="201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91D26E-8909-82AD-89AD-31DDEAC1DD8E}"/>
                    </a:ext>
                  </a:extLst>
                </p14:cNvPr>
                <p14:cNvContentPartPr/>
                <p14:nvPr/>
              </p14:nvContentPartPr>
              <p14:xfrm>
                <a:off x="3212049" y="3652966"/>
                <a:ext cx="68400" cy="63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91D26E-8909-82AD-89AD-31DDEAC1DD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03049" y="3643966"/>
                  <a:ext cx="86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66AE86-76A9-C4F0-371D-52913AFAE9D7}"/>
                    </a:ext>
                  </a:extLst>
                </p14:cNvPr>
                <p14:cNvContentPartPr/>
                <p14:nvPr/>
              </p14:nvContentPartPr>
              <p14:xfrm>
                <a:off x="3354609" y="3563326"/>
                <a:ext cx="270720" cy="3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66AE86-76A9-C4F0-371D-52913AFAE9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45969" y="3554686"/>
                  <a:ext cx="288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9D8FD2-C644-293D-6441-37DCBC6B07F3}"/>
                    </a:ext>
                  </a:extLst>
                </p14:cNvPr>
                <p14:cNvContentPartPr/>
                <p14:nvPr/>
              </p14:nvContentPartPr>
              <p14:xfrm>
                <a:off x="3598689" y="3522286"/>
                <a:ext cx="82440" cy="12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9D8FD2-C644-293D-6441-37DCBC6B07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90049" y="3513646"/>
                  <a:ext cx="100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21AF54-2FBC-2EF9-A3A0-9AA3B425B254}"/>
                    </a:ext>
                  </a:extLst>
                </p14:cNvPr>
                <p14:cNvContentPartPr/>
                <p14:nvPr/>
              </p14:nvContentPartPr>
              <p14:xfrm>
                <a:off x="3744489" y="3584206"/>
                <a:ext cx="89280" cy="130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21AF54-2FBC-2EF9-A3A0-9AA3B425B2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35849" y="3575566"/>
                  <a:ext cx="106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1D1706-09EE-39A8-8DE2-98C6ED735C89}"/>
                    </a:ext>
                  </a:extLst>
                </p14:cNvPr>
                <p14:cNvContentPartPr/>
                <p14:nvPr/>
              </p14:nvContentPartPr>
              <p14:xfrm>
                <a:off x="3862569" y="3679606"/>
                <a:ext cx="102600" cy="89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1D1706-09EE-39A8-8DE2-98C6ED735C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3569" y="3670606"/>
                  <a:ext cx="120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9E1BAAA-2171-6102-90BF-31F1438BAB6A}"/>
                    </a:ext>
                  </a:extLst>
                </p14:cNvPr>
                <p14:cNvContentPartPr/>
                <p14:nvPr/>
              </p14:nvContentPartPr>
              <p14:xfrm>
                <a:off x="3974169" y="3488446"/>
                <a:ext cx="110880" cy="8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9E1BAAA-2171-6102-90BF-31F1438BAB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65169" y="3479806"/>
                  <a:ext cx="128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6CF08D-F9BE-6E30-E9B6-9870D1492711}"/>
                    </a:ext>
                  </a:extLst>
                </p14:cNvPr>
                <p14:cNvContentPartPr/>
                <p14:nvPr/>
              </p14:nvContentPartPr>
              <p14:xfrm>
                <a:off x="3885249" y="3411046"/>
                <a:ext cx="4212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6CF08D-F9BE-6E30-E9B6-9870D14927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6249" y="3402406"/>
                  <a:ext cx="59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AC3C69-52FB-C695-1725-4F8466846831}"/>
                    </a:ext>
                  </a:extLst>
                </p14:cNvPr>
                <p14:cNvContentPartPr/>
                <p14:nvPr/>
              </p14:nvContentPartPr>
              <p14:xfrm>
                <a:off x="4085409" y="3481246"/>
                <a:ext cx="35640" cy="9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AC3C69-52FB-C695-1725-4F84668468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76769" y="3472606"/>
                  <a:ext cx="532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B42FDC5-3127-4561-FA9F-B8C16C90FC35}"/>
              </a:ext>
            </a:extLst>
          </p:cNvPr>
          <p:cNvGrpSpPr/>
          <p:nvPr/>
        </p:nvGrpSpPr>
        <p:grpSpPr>
          <a:xfrm>
            <a:off x="4394289" y="2420326"/>
            <a:ext cx="694080" cy="1107360"/>
            <a:chOff x="4394289" y="2420326"/>
            <a:chExt cx="694080" cy="11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229B1-CAF8-ADCB-7F37-1A79404480EA}"/>
                    </a:ext>
                  </a:extLst>
                </p14:cNvPr>
                <p14:cNvContentPartPr/>
                <p14:nvPr/>
              </p14:nvContentPartPr>
              <p14:xfrm>
                <a:off x="4463049" y="2420326"/>
                <a:ext cx="566280" cy="110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229B1-CAF8-ADCB-7F37-1A79404480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54409" y="2411686"/>
                  <a:ext cx="583920" cy="11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770D6C-2BC3-9434-E269-CE07402B716D}"/>
                    </a:ext>
                  </a:extLst>
                </p14:cNvPr>
                <p14:cNvContentPartPr/>
                <p14:nvPr/>
              </p14:nvContentPartPr>
              <p14:xfrm>
                <a:off x="4824129" y="2452366"/>
                <a:ext cx="264240" cy="259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770D6C-2BC3-9434-E269-CE07402B716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5129" y="2443366"/>
                  <a:ext cx="2818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04DDF29-D03E-A18A-65C0-8D6D806B8B33}"/>
                    </a:ext>
                  </a:extLst>
                </p14:cNvPr>
                <p14:cNvContentPartPr/>
                <p14:nvPr/>
              </p14:nvContentPartPr>
              <p14:xfrm>
                <a:off x="4394289" y="2938366"/>
                <a:ext cx="162000" cy="205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04DDF29-D03E-A18A-65C0-8D6D806B8B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85289" y="2929726"/>
                  <a:ext cx="179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FFD7EE-9024-AF2D-6A42-4A293332773E}"/>
                    </a:ext>
                  </a:extLst>
                </p14:cNvPr>
                <p14:cNvContentPartPr/>
                <p14:nvPr/>
              </p14:nvContentPartPr>
              <p14:xfrm>
                <a:off x="4448649" y="3024046"/>
                <a:ext cx="115920" cy="12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FFD7EE-9024-AF2D-6A42-4A29333277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40009" y="3015406"/>
                  <a:ext cx="133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F62E74-FD7D-8406-15B8-D0FEF9AA61FB}"/>
                    </a:ext>
                  </a:extLst>
                </p14:cNvPr>
                <p14:cNvContentPartPr/>
                <p14:nvPr/>
              </p14:nvContentPartPr>
              <p14:xfrm>
                <a:off x="4572129" y="3039166"/>
                <a:ext cx="24480" cy="32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F62E74-FD7D-8406-15B8-D0FEF9AA61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63129" y="3030166"/>
                  <a:ext cx="42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FEA6B2-58E6-D565-0383-90256656A930}"/>
                    </a:ext>
                  </a:extLst>
                </p14:cNvPr>
                <p14:cNvContentPartPr/>
                <p14:nvPr/>
              </p14:nvContentPartPr>
              <p14:xfrm>
                <a:off x="4630449" y="3007486"/>
                <a:ext cx="75960" cy="70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FEA6B2-58E6-D565-0383-90256656A9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21449" y="2998486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C2AA74-7088-C289-B683-4D8A259E3DAB}"/>
                    </a:ext>
                  </a:extLst>
                </p14:cNvPr>
                <p14:cNvContentPartPr/>
                <p14:nvPr/>
              </p14:nvContentPartPr>
              <p14:xfrm>
                <a:off x="4599849" y="2806966"/>
                <a:ext cx="77760" cy="106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C2AA74-7088-C289-B683-4D8A259E3D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90849" y="2798326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58BF596-2BAD-F66A-7363-F8BB542E89F0}"/>
                    </a:ext>
                  </a:extLst>
                </p14:cNvPr>
                <p14:cNvContentPartPr/>
                <p14:nvPr/>
              </p14:nvContentPartPr>
              <p14:xfrm>
                <a:off x="4553409" y="2795806"/>
                <a:ext cx="18720" cy="87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58BF596-2BAD-F66A-7363-F8BB542E89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44769" y="2786806"/>
                  <a:ext cx="36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A292B0-953B-78C6-AD0B-220E14086654}"/>
                    </a:ext>
                  </a:extLst>
                </p14:cNvPr>
                <p14:cNvContentPartPr/>
                <p14:nvPr/>
              </p14:nvContentPartPr>
              <p14:xfrm>
                <a:off x="4648089" y="2807326"/>
                <a:ext cx="14400" cy="18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A292B0-953B-78C6-AD0B-220E140866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39449" y="2798686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1BAFC46-3F13-A87E-2423-E87891DB8742}"/>
              </a:ext>
            </a:extLst>
          </p:cNvPr>
          <p:cNvGrpSpPr/>
          <p:nvPr/>
        </p:nvGrpSpPr>
        <p:grpSpPr>
          <a:xfrm>
            <a:off x="5329569" y="2068966"/>
            <a:ext cx="583920" cy="409680"/>
            <a:chOff x="5329569" y="2068966"/>
            <a:chExt cx="58392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C8147A4-37C4-A207-EFA8-D235EF3CF586}"/>
                    </a:ext>
                  </a:extLst>
                </p14:cNvPr>
                <p14:cNvContentPartPr/>
                <p14:nvPr/>
              </p14:nvContentPartPr>
              <p14:xfrm>
                <a:off x="5329569" y="2227366"/>
                <a:ext cx="166680" cy="171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C8147A4-37C4-A207-EFA8-D235EF3CF5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0929" y="2218366"/>
                  <a:ext cx="184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19F6FB-4622-F3A5-7AD5-4C68C5DC5246}"/>
                    </a:ext>
                  </a:extLst>
                </p14:cNvPr>
                <p14:cNvContentPartPr/>
                <p14:nvPr/>
              </p14:nvContentPartPr>
              <p14:xfrm>
                <a:off x="5503809" y="2429686"/>
                <a:ext cx="54000" cy="48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19F6FB-4622-F3A5-7AD5-4C68C5DC52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95169" y="2420686"/>
                  <a:ext cx="71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F492D1-2049-C954-7954-DE318146138F}"/>
                    </a:ext>
                  </a:extLst>
                </p14:cNvPr>
                <p14:cNvContentPartPr/>
                <p14:nvPr/>
              </p14:nvContentPartPr>
              <p14:xfrm>
                <a:off x="5562129" y="2121526"/>
                <a:ext cx="90360" cy="154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F492D1-2049-C954-7954-DE31814613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53489" y="2112886"/>
                  <a:ext cx="108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A3038D-B8CF-7EF9-8D2E-789EFDBCB66C}"/>
                    </a:ext>
                  </a:extLst>
                </p14:cNvPr>
                <p14:cNvContentPartPr/>
                <p14:nvPr/>
              </p14:nvContentPartPr>
              <p14:xfrm>
                <a:off x="5496609" y="2068966"/>
                <a:ext cx="60480" cy="183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A3038D-B8CF-7EF9-8D2E-789EFDBCB6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87609" y="2059966"/>
                  <a:ext cx="7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139FC9-23BE-E492-A546-83ED2DF4EAAA}"/>
                    </a:ext>
                  </a:extLst>
                </p14:cNvPr>
                <p14:cNvContentPartPr/>
                <p14:nvPr/>
              </p14:nvContentPartPr>
              <p14:xfrm>
                <a:off x="5667969" y="2109646"/>
                <a:ext cx="24120" cy="105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139FC9-23BE-E492-A546-83ED2DF4EA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329" y="2101006"/>
                  <a:ext cx="41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DEB978-84A3-57F0-E949-72B7D71C52D8}"/>
                    </a:ext>
                  </a:extLst>
                </p14:cNvPr>
                <p14:cNvContentPartPr/>
                <p14:nvPr/>
              </p14:nvContentPartPr>
              <p14:xfrm>
                <a:off x="5679849" y="2338606"/>
                <a:ext cx="123480" cy="13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DEB978-84A3-57F0-E949-72B7D71C5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70849" y="2329606"/>
                  <a:ext cx="141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58FAFD-5BDF-015C-BC25-7E837912C34C}"/>
                    </a:ext>
                  </a:extLst>
                </p14:cNvPr>
                <p14:cNvContentPartPr/>
                <p14:nvPr/>
              </p14:nvContentPartPr>
              <p14:xfrm>
                <a:off x="5802969" y="2250406"/>
                <a:ext cx="110520" cy="146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58FAFD-5BDF-015C-BC25-7E837912C3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93969" y="2241766"/>
                  <a:ext cx="12816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B5701-1117-C282-E6C8-E09C59F3769B}"/>
              </a:ext>
            </a:extLst>
          </p:cNvPr>
          <p:cNvGrpSpPr/>
          <p:nvPr/>
        </p:nvGrpSpPr>
        <p:grpSpPr>
          <a:xfrm>
            <a:off x="3434529" y="4231486"/>
            <a:ext cx="408240" cy="281880"/>
            <a:chOff x="3434529" y="4231486"/>
            <a:chExt cx="4082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977FCEB-8723-40F8-16C2-3C8858E2675A}"/>
                    </a:ext>
                  </a:extLst>
                </p14:cNvPr>
                <p14:cNvContentPartPr/>
                <p14:nvPr/>
              </p14:nvContentPartPr>
              <p14:xfrm>
                <a:off x="3434529" y="4231486"/>
                <a:ext cx="264240" cy="18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977FCEB-8723-40F8-16C2-3C8858E267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25889" y="4222486"/>
                  <a:ext cx="281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01BF338-4EA9-0868-18A0-D12C8186700A}"/>
                    </a:ext>
                  </a:extLst>
                </p14:cNvPr>
                <p14:cNvContentPartPr/>
                <p14:nvPr/>
              </p14:nvContentPartPr>
              <p14:xfrm>
                <a:off x="3721809" y="4411486"/>
                <a:ext cx="120960" cy="101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01BF338-4EA9-0868-18A0-D12C818670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13169" y="4402846"/>
                  <a:ext cx="1386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6432777-C296-4F42-1E1E-D153E887D0DB}"/>
              </a:ext>
            </a:extLst>
          </p:cNvPr>
          <p:cNvGrpSpPr/>
          <p:nvPr/>
        </p:nvGrpSpPr>
        <p:grpSpPr>
          <a:xfrm>
            <a:off x="3798129" y="4126366"/>
            <a:ext cx="234000" cy="167760"/>
            <a:chOff x="3798129" y="4126366"/>
            <a:chExt cx="23400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99D394-DB0B-643B-FCE1-12F314B171A3}"/>
                    </a:ext>
                  </a:extLst>
                </p14:cNvPr>
                <p14:cNvContentPartPr/>
                <p14:nvPr/>
              </p14:nvContentPartPr>
              <p14:xfrm>
                <a:off x="3851049" y="4189726"/>
                <a:ext cx="95760" cy="104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99D394-DB0B-643B-FCE1-12F314B171A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42049" y="4180726"/>
                  <a:ext cx="11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F43673-F2A0-BE23-DD85-19B616BCE331}"/>
                    </a:ext>
                  </a:extLst>
                </p14:cNvPr>
                <p14:cNvContentPartPr/>
                <p14:nvPr/>
              </p14:nvContentPartPr>
              <p14:xfrm>
                <a:off x="3798129" y="4126366"/>
                <a:ext cx="35640" cy="122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F43673-F2A0-BE23-DD85-19B616BCE3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89129" y="4117366"/>
                  <a:ext cx="53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185203-C616-D5BC-0A32-083A8177F0AA}"/>
                    </a:ext>
                  </a:extLst>
                </p14:cNvPr>
                <p14:cNvContentPartPr/>
                <p14:nvPr/>
              </p14:nvContentPartPr>
              <p14:xfrm>
                <a:off x="3997209" y="4137886"/>
                <a:ext cx="34920" cy="93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185203-C616-D5BC-0A32-083A8177F0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8569" y="4129246"/>
                  <a:ext cx="5256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788ABA9-1136-37E9-C8B7-B342245D1154}"/>
                  </a:ext>
                </a:extLst>
              </p14:cNvPr>
              <p14:cNvContentPartPr/>
              <p14:nvPr/>
            </p14:nvContentPartPr>
            <p14:xfrm>
              <a:off x="4202409" y="4360726"/>
              <a:ext cx="21348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788ABA9-1136-37E9-C8B7-B342245D115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93769" y="4351726"/>
                <a:ext cx="231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5D0A149-67C5-4710-B2FA-A06CE13C22C4}"/>
                  </a:ext>
                </a:extLst>
              </p14:cNvPr>
              <p14:cNvContentPartPr/>
              <p14:nvPr/>
            </p14:nvContentPartPr>
            <p14:xfrm>
              <a:off x="4165329" y="4483846"/>
              <a:ext cx="254520" cy="7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5D0A149-67C5-4710-B2FA-A06CE13C22C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56329" y="4475206"/>
                <a:ext cx="27216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F20A040-0FA1-B616-CD05-8AD5E06E56B8}"/>
              </a:ext>
            </a:extLst>
          </p:cNvPr>
          <p:cNvGrpSpPr/>
          <p:nvPr/>
        </p:nvGrpSpPr>
        <p:grpSpPr>
          <a:xfrm>
            <a:off x="4706409" y="4043926"/>
            <a:ext cx="510480" cy="548640"/>
            <a:chOff x="4706409" y="4043926"/>
            <a:chExt cx="51048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815345-9FF1-2977-1A10-04249D853067}"/>
                    </a:ext>
                  </a:extLst>
                </p14:cNvPr>
                <p14:cNvContentPartPr/>
                <p14:nvPr/>
              </p14:nvContentPartPr>
              <p14:xfrm>
                <a:off x="4721889" y="4187566"/>
                <a:ext cx="239400" cy="267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815345-9FF1-2977-1A10-04249D8530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13249" y="4178566"/>
                  <a:ext cx="257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B4E43E-C257-682A-C775-258A10ED2D52}"/>
                    </a:ext>
                  </a:extLst>
                </p14:cNvPr>
                <p14:cNvContentPartPr/>
                <p14:nvPr/>
              </p14:nvContentPartPr>
              <p14:xfrm>
                <a:off x="4706409" y="4310326"/>
                <a:ext cx="336600" cy="56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B4E43E-C257-682A-C775-258A10ED2D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97769" y="4301686"/>
                  <a:ext cx="35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BC3C4E6-25DA-6331-4958-F4A7CDCED789}"/>
                    </a:ext>
                  </a:extLst>
                </p14:cNvPr>
                <p14:cNvContentPartPr/>
                <p14:nvPr/>
              </p14:nvContentPartPr>
              <p14:xfrm>
                <a:off x="4982169" y="4451446"/>
                <a:ext cx="68040" cy="141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BC3C4E6-25DA-6331-4958-F4A7CDCED7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73169" y="4442446"/>
                  <a:ext cx="85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AF04D29-7D6C-673F-834A-4BD40BCE3FF9}"/>
                    </a:ext>
                  </a:extLst>
                </p14:cNvPr>
                <p14:cNvContentPartPr/>
                <p14:nvPr/>
              </p14:nvContentPartPr>
              <p14:xfrm>
                <a:off x="5109249" y="4466926"/>
                <a:ext cx="86760" cy="113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AF04D29-7D6C-673F-834A-4BD40BCE3F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00249" y="4458286"/>
                  <a:ext cx="104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ECBDD0-A3CE-EC7D-3BD9-641ADAB2B49C}"/>
                    </a:ext>
                  </a:extLst>
                </p14:cNvPr>
                <p14:cNvContentPartPr/>
                <p14:nvPr/>
              </p14:nvContentPartPr>
              <p14:xfrm>
                <a:off x="5063169" y="4096126"/>
                <a:ext cx="73440" cy="86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ECBDD0-A3CE-EC7D-3BD9-641ADAB2B4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54529" y="4087486"/>
                  <a:ext cx="91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2DD390-6719-107D-02DA-2163FB2F0567}"/>
                    </a:ext>
                  </a:extLst>
                </p14:cNvPr>
                <p14:cNvContentPartPr/>
                <p14:nvPr/>
              </p14:nvContentPartPr>
              <p14:xfrm>
                <a:off x="4969929" y="4043926"/>
                <a:ext cx="53640" cy="142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2DD390-6719-107D-02DA-2163FB2F05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60929" y="4035286"/>
                  <a:ext cx="71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400B92-A851-1E55-BF25-DB4261867C54}"/>
                    </a:ext>
                  </a:extLst>
                </p14:cNvPr>
                <p14:cNvContentPartPr/>
                <p14:nvPr/>
              </p14:nvContentPartPr>
              <p14:xfrm>
                <a:off x="5128689" y="4091086"/>
                <a:ext cx="88200" cy="198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400B92-A851-1E55-BF25-DB4261867C5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19689" y="4082446"/>
                  <a:ext cx="10584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ABA717E-D867-8795-140A-75448909162B}"/>
                  </a:ext>
                </a:extLst>
              </p14:cNvPr>
              <p14:cNvContentPartPr/>
              <p14:nvPr/>
            </p14:nvContentPartPr>
            <p14:xfrm>
              <a:off x="5433609" y="4331206"/>
              <a:ext cx="117000" cy="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ABA717E-D867-8795-140A-75448909162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424609" y="4322566"/>
                <a:ext cx="134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7E23C54-A77A-359E-E271-5E51C9AB1657}"/>
                  </a:ext>
                </a:extLst>
              </p14:cNvPr>
              <p14:cNvContentPartPr/>
              <p14:nvPr/>
            </p14:nvContentPartPr>
            <p14:xfrm>
              <a:off x="5498049" y="4231846"/>
              <a:ext cx="18000" cy="122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7E23C54-A77A-359E-E271-5E51C9AB16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489049" y="4223206"/>
                <a:ext cx="3564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B37C8DB-403A-4851-0ED3-817966DCB772}"/>
              </a:ext>
            </a:extLst>
          </p:cNvPr>
          <p:cNvGrpSpPr/>
          <p:nvPr/>
        </p:nvGrpSpPr>
        <p:grpSpPr>
          <a:xfrm>
            <a:off x="5773449" y="4084966"/>
            <a:ext cx="459000" cy="463680"/>
            <a:chOff x="5773449" y="4084966"/>
            <a:chExt cx="45900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45839F8-6D37-0E8D-04F5-C9D9E2EC3644}"/>
                    </a:ext>
                  </a:extLst>
                </p14:cNvPr>
                <p14:cNvContentPartPr/>
                <p14:nvPr/>
              </p14:nvContentPartPr>
              <p14:xfrm>
                <a:off x="5773449" y="4236166"/>
                <a:ext cx="142200" cy="225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45839F8-6D37-0E8D-04F5-C9D9E2EC36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64449" y="4227526"/>
                  <a:ext cx="159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EFBEEA9-18AF-0751-1A97-179DADB64FCC}"/>
                    </a:ext>
                  </a:extLst>
                </p14:cNvPr>
                <p14:cNvContentPartPr/>
                <p14:nvPr/>
              </p14:nvContentPartPr>
              <p14:xfrm>
                <a:off x="5808729" y="4337326"/>
                <a:ext cx="51840" cy="6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EFBEEA9-18AF-0751-1A97-179DADB64FC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00089" y="4328686"/>
                  <a:ext cx="69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9212E39-121C-A901-7941-48C896253F3F}"/>
                    </a:ext>
                  </a:extLst>
                </p14:cNvPr>
                <p14:cNvContentPartPr/>
                <p14:nvPr/>
              </p14:nvContentPartPr>
              <p14:xfrm>
                <a:off x="5955249" y="4486366"/>
                <a:ext cx="35640" cy="62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9212E39-121C-A901-7941-48C896253F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46249" y="4477726"/>
                  <a:ext cx="53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4A8CCA9-BCFF-71F3-F0EF-69B335B96B5B}"/>
                    </a:ext>
                  </a:extLst>
                </p14:cNvPr>
                <p14:cNvContentPartPr/>
                <p14:nvPr/>
              </p14:nvContentPartPr>
              <p14:xfrm>
                <a:off x="6043089" y="4492846"/>
                <a:ext cx="23760" cy="55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4A8CCA9-BCFF-71F3-F0EF-69B335B96B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34089" y="4484206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49F9792-6184-5258-9F33-0AE203E7CCF5}"/>
                    </a:ext>
                  </a:extLst>
                </p14:cNvPr>
                <p14:cNvContentPartPr/>
                <p14:nvPr/>
              </p14:nvContentPartPr>
              <p14:xfrm>
                <a:off x="6064689" y="4156966"/>
                <a:ext cx="79920" cy="100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49F9792-6184-5258-9F33-0AE203E7CC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56049" y="4147966"/>
                  <a:ext cx="97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67CE28B-E247-FC70-1888-59F383655BE6}"/>
                    </a:ext>
                  </a:extLst>
                </p14:cNvPr>
                <p14:cNvContentPartPr/>
                <p14:nvPr/>
              </p14:nvContentPartPr>
              <p14:xfrm>
                <a:off x="5954169" y="4084966"/>
                <a:ext cx="37440" cy="165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7CE28B-E247-FC70-1888-59F383655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45529" y="4076326"/>
                  <a:ext cx="55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091E33D-4CE8-4D9F-D798-687712E7296E}"/>
                    </a:ext>
                  </a:extLst>
                </p14:cNvPr>
                <p14:cNvContentPartPr/>
                <p14:nvPr/>
              </p14:nvContentPartPr>
              <p14:xfrm>
                <a:off x="6183849" y="4132126"/>
                <a:ext cx="48600" cy="140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091E33D-4CE8-4D9F-D798-687712E729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74849" y="4123486"/>
                  <a:ext cx="662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15632BF-B963-EB00-63B5-AD4EBC838C87}"/>
              </a:ext>
            </a:extLst>
          </p:cNvPr>
          <p:cNvGrpSpPr/>
          <p:nvPr/>
        </p:nvGrpSpPr>
        <p:grpSpPr>
          <a:xfrm>
            <a:off x="6346209" y="4108726"/>
            <a:ext cx="723600" cy="462600"/>
            <a:chOff x="6346209" y="4108726"/>
            <a:chExt cx="72360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4B9088-C40D-0DB9-1C65-617756FF1345}"/>
                    </a:ext>
                  </a:extLst>
                </p14:cNvPr>
                <p14:cNvContentPartPr/>
                <p14:nvPr/>
              </p14:nvContentPartPr>
              <p14:xfrm>
                <a:off x="6346209" y="4249486"/>
                <a:ext cx="124920" cy="192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4B9088-C40D-0DB9-1C65-617756FF13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37569" y="4240486"/>
                  <a:ext cx="142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8274FA0-17B9-9FD1-1AD0-5726BE8A7C2D}"/>
                    </a:ext>
                  </a:extLst>
                </p14:cNvPr>
                <p14:cNvContentPartPr/>
                <p14:nvPr/>
              </p14:nvContentPartPr>
              <p14:xfrm>
                <a:off x="6529449" y="4525246"/>
                <a:ext cx="59040" cy="46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8274FA0-17B9-9FD1-1AD0-5726BE8A7C2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20809" y="4516246"/>
                  <a:ext cx="76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CFAEE5B-88C5-F2EB-46CA-910D9A1A8BC3}"/>
                    </a:ext>
                  </a:extLst>
                </p14:cNvPr>
                <p14:cNvContentPartPr/>
                <p14:nvPr/>
              </p14:nvContentPartPr>
              <p14:xfrm>
                <a:off x="6594249" y="4167406"/>
                <a:ext cx="146520" cy="117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CFAEE5B-88C5-F2EB-46CA-910D9A1A8B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85249" y="4158406"/>
                  <a:ext cx="164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B0C5C17-9FE8-78B0-2EC4-D3E5A655FDBA}"/>
                    </a:ext>
                  </a:extLst>
                </p14:cNvPr>
                <p14:cNvContentPartPr/>
                <p14:nvPr/>
              </p14:nvContentPartPr>
              <p14:xfrm>
                <a:off x="6516849" y="4108726"/>
                <a:ext cx="72000" cy="192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B0C5C17-9FE8-78B0-2EC4-D3E5A655FDB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07849" y="4099726"/>
                  <a:ext cx="89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9C81FC2-4C6A-59C1-4851-81837EE6DA39}"/>
                    </a:ext>
                  </a:extLst>
                </p14:cNvPr>
                <p14:cNvContentPartPr/>
                <p14:nvPr/>
              </p14:nvContentPartPr>
              <p14:xfrm>
                <a:off x="6764169" y="4114486"/>
                <a:ext cx="37800" cy="183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9C81FC2-4C6A-59C1-4851-81837EE6DA3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55169" y="4105486"/>
                  <a:ext cx="55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B5375F4-FF63-CEB6-4231-C717AF1A22C2}"/>
                    </a:ext>
                  </a:extLst>
                </p14:cNvPr>
                <p14:cNvContentPartPr/>
                <p14:nvPr/>
              </p14:nvContentPartPr>
              <p14:xfrm>
                <a:off x="6904929" y="4372606"/>
                <a:ext cx="164880" cy="6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B5375F4-FF63-CEB6-4231-C717AF1A22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95929" y="4363606"/>
                  <a:ext cx="18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0129A96-5663-7206-3E00-A9352F1E2342}"/>
                    </a:ext>
                  </a:extLst>
                </p14:cNvPr>
                <p14:cNvContentPartPr/>
                <p14:nvPr/>
              </p14:nvContentPartPr>
              <p14:xfrm>
                <a:off x="7014369" y="4261006"/>
                <a:ext cx="37440" cy="181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0129A96-5663-7206-3E00-A9352F1E234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05369" y="4252006"/>
                  <a:ext cx="5508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AFC33FC-9F32-872B-68A1-06BE2168AF1E}"/>
              </a:ext>
            </a:extLst>
          </p:cNvPr>
          <p:cNvGrpSpPr/>
          <p:nvPr/>
        </p:nvGrpSpPr>
        <p:grpSpPr>
          <a:xfrm>
            <a:off x="7329729" y="4172446"/>
            <a:ext cx="532080" cy="470520"/>
            <a:chOff x="7329729" y="4172446"/>
            <a:chExt cx="53208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F9B58EE-5E21-05E1-BA42-2626B1CE3059}"/>
                    </a:ext>
                  </a:extLst>
                </p14:cNvPr>
                <p14:cNvContentPartPr/>
                <p14:nvPr/>
              </p14:nvContentPartPr>
              <p14:xfrm>
                <a:off x="7329729" y="4172446"/>
                <a:ext cx="255960" cy="359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F9B58EE-5E21-05E1-BA42-2626B1CE305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21089" y="4163446"/>
                  <a:ext cx="273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2614EB3-21D4-09CD-932F-C076F62B453A}"/>
                    </a:ext>
                  </a:extLst>
                </p14:cNvPr>
                <p14:cNvContentPartPr/>
                <p14:nvPr/>
              </p14:nvContentPartPr>
              <p14:xfrm>
                <a:off x="7385529" y="4366126"/>
                <a:ext cx="82080" cy="6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2614EB3-21D4-09CD-932F-C076F62B453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76889" y="4357486"/>
                  <a:ext cx="99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D7EAAE-A46D-E32D-F542-366FB19A676B}"/>
                    </a:ext>
                  </a:extLst>
                </p14:cNvPr>
                <p14:cNvContentPartPr/>
                <p14:nvPr/>
              </p14:nvContentPartPr>
              <p14:xfrm>
                <a:off x="7549329" y="4509406"/>
                <a:ext cx="49680" cy="127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D7EAAE-A46D-E32D-F542-366FB19A67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40689" y="4500766"/>
                  <a:ext cx="67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D3CCAAD-E93D-DE4A-C669-4F514DC7EAF9}"/>
                    </a:ext>
                  </a:extLst>
                </p14:cNvPr>
                <p14:cNvContentPartPr/>
                <p14:nvPr/>
              </p14:nvContentPartPr>
              <p14:xfrm>
                <a:off x="7637529" y="4549006"/>
                <a:ext cx="121320" cy="93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D3CCAAD-E93D-DE4A-C669-4F514DC7EA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28529" y="4540006"/>
                  <a:ext cx="138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D57E4E5-4C85-D9C4-63B6-4B6184B8EA76}"/>
                    </a:ext>
                  </a:extLst>
                </p14:cNvPr>
                <p14:cNvContentPartPr/>
                <p14:nvPr/>
              </p14:nvContentPartPr>
              <p14:xfrm>
                <a:off x="7860369" y="4457926"/>
                <a:ext cx="1440" cy="2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D57E4E5-4C85-D9C4-63B6-4B6184B8EA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51369" y="4449286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39C9E9C-7E25-B631-067E-111CE436E7C6}"/>
                  </a:ext>
                </a:extLst>
              </p14:cNvPr>
              <p14:cNvContentPartPr/>
              <p14:nvPr/>
            </p14:nvContentPartPr>
            <p14:xfrm>
              <a:off x="8041089" y="4254526"/>
              <a:ext cx="136080" cy="1918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39C9E9C-7E25-B631-067E-111CE436E7C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032089" y="4245526"/>
                <a:ext cx="1537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9FA200C-7F5C-8AA6-5BE6-A9F82041D8C9}"/>
                  </a:ext>
                </a:extLst>
              </p14:cNvPr>
              <p14:cNvContentPartPr/>
              <p14:nvPr/>
            </p14:nvContentPartPr>
            <p14:xfrm>
              <a:off x="8209209" y="4462966"/>
              <a:ext cx="40320" cy="85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9FA200C-7F5C-8AA6-5BE6-A9F82041D8C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200209" y="4454326"/>
                <a:ext cx="57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F683CBC-F1D8-736E-EA5C-3BF37441E6B5}"/>
                  </a:ext>
                </a:extLst>
              </p14:cNvPr>
              <p14:cNvContentPartPr/>
              <p14:nvPr/>
            </p14:nvContentPartPr>
            <p14:xfrm>
              <a:off x="8252049" y="4464406"/>
              <a:ext cx="154440" cy="131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F683CBC-F1D8-736E-EA5C-3BF37441E6B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243049" y="4455406"/>
                <a:ext cx="17208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3E6BE09-AF56-8E42-CFDD-5CC4B47CED7C}"/>
              </a:ext>
            </a:extLst>
          </p:cNvPr>
          <p:cNvGrpSpPr/>
          <p:nvPr/>
        </p:nvGrpSpPr>
        <p:grpSpPr>
          <a:xfrm>
            <a:off x="8174289" y="4043926"/>
            <a:ext cx="319680" cy="289080"/>
            <a:chOff x="8174289" y="4043926"/>
            <a:chExt cx="31968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1C2D0B4-51D9-CA45-F305-6655808229ED}"/>
                    </a:ext>
                  </a:extLst>
                </p14:cNvPr>
                <p14:cNvContentPartPr/>
                <p14:nvPr/>
              </p14:nvContentPartPr>
              <p14:xfrm>
                <a:off x="8299929" y="4126366"/>
                <a:ext cx="87840" cy="124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1C2D0B4-51D9-CA45-F305-6655808229E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91289" y="4117366"/>
                  <a:ext cx="105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D353DD4-709C-47D1-BFDB-0B444256B849}"/>
                    </a:ext>
                  </a:extLst>
                </p14:cNvPr>
                <p14:cNvContentPartPr/>
                <p14:nvPr/>
              </p14:nvContentPartPr>
              <p14:xfrm>
                <a:off x="8174289" y="4043926"/>
                <a:ext cx="132480" cy="289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D353DD4-709C-47D1-BFDB-0B444256B84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65649" y="4035286"/>
                  <a:ext cx="150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8666450-D17E-ECBC-E3FF-DA101901629F}"/>
                    </a:ext>
                  </a:extLst>
                </p14:cNvPr>
                <p14:cNvContentPartPr/>
                <p14:nvPr/>
              </p14:nvContentPartPr>
              <p14:xfrm>
                <a:off x="8452209" y="4108726"/>
                <a:ext cx="41760" cy="175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8666450-D17E-ECBC-E3FF-DA10190162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43569" y="4099726"/>
                  <a:ext cx="59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898610C-6146-D407-E4AB-0A412B479934}"/>
              </a:ext>
            </a:extLst>
          </p:cNvPr>
          <p:cNvGrpSpPr/>
          <p:nvPr/>
        </p:nvGrpSpPr>
        <p:grpSpPr>
          <a:xfrm>
            <a:off x="2630289" y="1595926"/>
            <a:ext cx="90360" cy="129240"/>
            <a:chOff x="2630289" y="1595926"/>
            <a:chExt cx="9036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5CD9B3F-8BCA-643D-E722-14F5BBA47BD4}"/>
                    </a:ext>
                  </a:extLst>
                </p14:cNvPr>
                <p14:cNvContentPartPr/>
                <p14:nvPr/>
              </p14:nvContentPartPr>
              <p14:xfrm>
                <a:off x="2630289" y="1595926"/>
                <a:ext cx="90360" cy="129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5CD9B3F-8BCA-643D-E722-14F5BBA47BD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21649" y="1586926"/>
                  <a:ext cx="108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F4A4CC7-329B-C085-095E-F91A93D03A5F}"/>
                    </a:ext>
                  </a:extLst>
                </p14:cNvPr>
                <p14:cNvContentPartPr/>
                <p14:nvPr/>
              </p14:nvContentPartPr>
              <p14:xfrm>
                <a:off x="2655129" y="1658206"/>
                <a:ext cx="21960" cy="6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F4A4CC7-329B-C085-095E-F91A93D03A5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46129" y="1649566"/>
                  <a:ext cx="396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8158047-2287-0D7D-007A-7A39F2764A1B}"/>
              </a:ext>
            </a:extLst>
          </p:cNvPr>
          <p:cNvGrpSpPr/>
          <p:nvPr/>
        </p:nvGrpSpPr>
        <p:grpSpPr>
          <a:xfrm>
            <a:off x="2479089" y="2062846"/>
            <a:ext cx="173880" cy="229680"/>
            <a:chOff x="2479089" y="2062846"/>
            <a:chExt cx="1738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658BD22-0B70-6F14-E61C-2CE0CE563F46}"/>
                    </a:ext>
                  </a:extLst>
                </p14:cNvPr>
                <p14:cNvContentPartPr/>
                <p14:nvPr/>
              </p14:nvContentPartPr>
              <p14:xfrm>
                <a:off x="2483409" y="2062846"/>
                <a:ext cx="167400" cy="229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658BD22-0B70-6F14-E61C-2CE0CE563F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74409" y="2053846"/>
                  <a:ext cx="185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97233A5-A1C9-ABD8-2B9B-D8B1C0F7B2FF}"/>
                    </a:ext>
                  </a:extLst>
                </p14:cNvPr>
                <p14:cNvContentPartPr/>
                <p14:nvPr/>
              </p14:nvContentPartPr>
              <p14:xfrm>
                <a:off x="2479089" y="2178766"/>
                <a:ext cx="173880" cy="25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97233A5-A1C9-ABD8-2B9B-D8B1C0F7B2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70449" y="2169766"/>
                  <a:ext cx="1915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827274A-34E2-3DBB-7B43-5A8C3AB6F613}"/>
              </a:ext>
            </a:extLst>
          </p:cNvPr>
          <p:cNvGrpSpPr/>
          <p:nvPr/>
        </p:nvGrpSpPr>
        <p:grpSpPr>
          <a:xfrm>
            <a:off x="2517609" y="2701486"/>
            <a:ext cx="138960" cy="143280"/>
            <a:chOff x="2517609" y="2701486"/>
            <a:chExt cx="13896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4EC9F2A-DBE8-DE27-2C56-6DE5FFAAE0CB}"/>
                    </a:ext>
                  </a:extLst>
                </p14:cNvPr>
                <p14:cNvContentPartPr/>
                <p14:nvPr/>
              </p14:nvContentPartPr>
              <p14:xfrm>
                <a:off x="2517609" y="2701486"/>
                <a:ext cx="138960" cy="143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4EC9F2A-DBE8-DE27-2C56-6DE5FFAAE0C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08609" y="2692846"/>
                  <a:ext cx="156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3B3253F-6AB9-A7C7-800E-37283E52D15E}"/>
                    </a:ext>
                  </a:extLst>
                </p14:cNvPr>
                <p14:cNvContentPartPr/>
                <p14:nvPr/>
              </p14:nvContentPartPr>
              <p14:xfrm>
                <a:off x="2525889" y="2766286"/>
                <a:ext cx="119520" cy="6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3B3253F-6AB9-A7C7-800E-37283E52D1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17249" y="2757646"/>
                  <a:ext cx="137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CF0EBAC-8229-BD24-573E-BA1A509D16AE}"/>
              </a:ext>
            </a:extLst>
          </p:cNvPr>
          <p:cNvGrpSpPr/>
          <p:nvPr/>
        </p:nvGrpSpPr>
        <p:grpSpPr>
          <a:xfrm>
            <a:off x="1394769" y="386326"/>
            <a:ext cx="5698800" cy="405720"/>
            <a:chOff x="1394769" y="386326"/>
            <a:chExt cx="569880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E226327-3E27-CB18-AE53-749547E1A1BF}"/>
                    </a:ext>
                  </a:extLst>
                </p14:cNvPr>
                <p14:cNvContentPartPr/>
                <p14:nvPr/>
              </p14:nvContentPartPr>
              <p14:xfrm>
                <a:off x="1394769" y="680446"/>
                <a:ext cx="5686200" cy="82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E226327-3E27-CB18-AE53-749547E1A1B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86129" y="671446"/>
                  <a:ext cx="5703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BE05B55-6362-2718-306B-0644348839F7}"/>
                    </a:ext>
                  </a:extLst>
                </p14:cNvPr>
                <p14:cNvContentPartPr/>
                <p14:nvPr/>
              </p14:nvContentPartPr>
              <p14:xfrm>
                <a:off x="6872169" y="544726"/>
                <a:ext cx="221400" cy="247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BE05B55-6362-2718-306B-0644348839F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63529" y="535726"/>
                  <a:ext cx="23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43DCD62-8EDC-117C-49B5-E301237DCC07}"/>
                    </a:ext>
                  </a:extLst>
                </p14:cNvPr>
                <p14:cNvContentPartPr/>
                <p14:nvPr/>
              </p14:nvContentPartPr>
              <p14:xfrm>
                <a:off x="3745209" y="432766"/>
                <a:ext cx="299520" cy="195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43DCD62-8EDC-117C-49B5-E301237DCC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36569" y="424126"/>
                  <a:ext cx="317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964BC96-B1CB-6555-30EE-D87678A347C3}"/>
                    </a:ext>
                  </a:extLst>
                </p14:cNvPr>
                <p14:cNvContentPartPr/>
                <p14:nvPr/>
              </p14:nvContentPartPr>
              <p14:xfrm>
                <a:off x="4114929" y="521326"/>
                <a:ext cx="47304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964BC96-B1CB-6555-30EE-D87678A347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05929" y="512686"/>
                  <a:ext cx="49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F9C1D4A-E26E-4161-8932-7BA635C91C57}"/>
                    </a:ext>
                  </a:extLst>
                </p14:cNvPr>
                <p14:cNvContentPartPr/>
                <p14:nvPr/>
              </p14:nvContentPartPr>
              <p14:xfrm>
                <a:off x="4454409" y="443566"/>
                <a:ext cx="167040" cy="107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F9C1D4A-E26E-4161-8932-7BA635C91C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45769" y="434926"/>
                  <a:ext cx="184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0FEB457-9E0B-C500-8F22-F3DFF7CBA8B1}"/>
                    </a:ext>
                  </a:extLst>
                </p14:cNvPr>
                <p14:cNvContentPartPr/>
                <p14:nvPr/>
              </p14:nvContentPartPr>
              <p14:xfrm>
                <a:off x="4775889" y="442486"/>
                <a:ext cx="191520" cy="195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0FEB457-9E0B-C500-8F22-F3DFF7CBA8B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66889" y="433486"/>
                  <a:ext cx="209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7003238-A25B-8C47-462B-DAE58B51E9A2}"/>
                    </a:ext>
                  </a:extLst>
                </p14:cNvPr>
                <p14:cNvContentPartPr/>
                <p14:nvPr/>
              </p14:nvContentPartPr>
              <p14:xfrm>
                <a:off x="5187369" y="462646"/>
                <a:ext cx="235440" cy="14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7003238-A25B-8C47-462B-DAE58B51E9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78369" y="454006"/>
                  <a:ext cx="253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F2F11DE-1A48-0861-5365-AE17A5B0F46E}"/>
                    </a:ext>
                  </a:extLst>
                </p14:cNvPr>
                <p14:cNvContentPartPr/>
                <p14:nvPr/>
              </p14:nvContentPartPr>
              <p14:xfrm>
                <a:off x="5345769" y="421606"/>
                <a:ext cx="213480" cy="143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F2F11DE-1A48-0861-5365-AE17A5B0F46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36769" y="412966"/>
                  <a:ext cx="231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694F746-5FD2-C8AD-F85F-4F7F83AA1EAE}"/>
                    </a:ext>
                  </a:extLst>
                </p14:cNvPr>
                <p14:cNvContentPartPr/>
                <p14:nvPr/>
              </p14:nvContentPartPr>
              <p14:xfrm>
                <a:off x="5750049" y="432766"/>
                <a:ext cx="257040" cy="131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694F746-5FD2-C8AD-F85F-4F7F83AA1EA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41049" y="423766"/>
                  <a:ext cx="274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956D9A-7281-59BD-34D9-7CBC6C96CBAC}"/>
                    </a:ext>
                  </a:extLst>
                </p14:cNvPr>
                <p14:cNvContentPartPr/>
                <p14:nvPr/>
              </p14:nvContentPartPr>
              <p14:xfrm>
                <a:off x="6107529" y="456166"/>
                <a:ext cx="307080" cy="6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956D9A-7281-59BD-34D9-7CBC6C96CBA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98889" y="447166"/>
                  <a:ext cx="324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3721A43-3DF2-F059-CAF1-1420947F9EBD}"/>
                    </a:ext>
                  </a:extLst>
                </p14:cNvPr>
                <p14:cNvContentPartPr/>
                <p14:nvPr/>
              </p14:nvContentPartPr>
              <p14:xfrm>
                <a:off x="6318489" y="386326"/>
                <a:ext cx="239760" cy="173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3721A43-3DF2-F059-CAF1-1420947F9E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09849" y="377686"/>
                  <a:ext cx="257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C47882F-45DA-8378-C417-74C3F372536F}"/>
                    </a:ext>
                  </a:extLst>
                </p14:cNvPr>
                <p14:cNvContentPartPr/>
                <p14:nvPr/>
              </p14:nvContentPartPr>
              <p14:xfrm>
                <a:off x="6616569" y="397486"/>
                <a:ext cx="153360" cy="194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C47882F-45DA-8378-C417-74C3F37253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07929" y="388486"/>
                  <a:ext cx="171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E9A0B9F-9D02-3389-FD00-31CE7318428F}"/>
              </a:ext>
            </a:extLst>
          </p:cNvPr>
          <p:cNvGrpSpPr/>
          <p:nvPr/>
        </p:nvGrpSpPr>
        <p:grpSpPr>
          <a:xfrm>
            <a:off x="5451249" y="2508166"/>
            <a:ext cx="1016640" cy="407880"/>
            <a:chOff x="5451249" y="2508166"/>
            <a:chExt cx="10166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3AAECB4-A396-0851-F005-202BAC5C6C79}"/>
                    </a:ext>
                  </a:extLst>
                </p14:cNvPr>
                <p14:cNvContentPartPr/>
                <p14:nvPr/>
              </p14:nvContentPartPr>
              <p14:xfrm>
                <a:off x="5451249" y="2508166"/>
                <a:ext cx="1016640" cy="30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3AAECB4-A396-0851-F005-202BAC5C6C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42249" y="2499166"/>
                  <a:ext cx="1034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0379A75-5683-C0F1-F4DC-A5F830A667F7}"/>
                    </a:ext>
                  </a:extLst>
                </p14:cNvPr>
                <p14:cNvContentPartPr/>
                <p14:nvPr/>
              </p14:nvContentPartPr>
              <p14:xfrm>
                <a:off x="5912409" y="2578366"/>
                <a:ext cx="145080" cy="248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0379A75-5683-C0F1-F4DC-A5F830A667F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03409" y="2569726"/>
                  <a:ext cx="162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F5A154C-B64D-CFBB-23CE-D66788AE4B93}"/>
                    </a:ext>
                  </a:extLst>
                </p14:cNvPr>
                <p14:cNvContentPartPr/>
                <p14:nvPr/>
              </p14:nvContentPartPr>
              <p14:xfrm>
                <a:off x="6054969" y="2823886"/>
                <a:ext cx="54720" cy="92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F5A154C-B64D-CFBB-23CE-D66788AE4B9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45969" y="2815246"/>
                  <a:ext cx="72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AE5C081-848C-4612-94FB-B8DFD8E89C09}"/>
                    </a:ext>
                  </a:extLst>
                </p14:cNvPr>
                <p14:cNvContentPartPr/>
                <p14:nvPr/>
              </p14:nvContentPartPr>
              <p14:xfrm>
                <a:off x="6130929" y="2571526"/>
                <a:ext cx="92880" cy="81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AE5C081-848C-4612-94FB-B8DFD8E89C0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22289" y="2562886"/>
                  <a:ext cx="1105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ABFF189-F5EF-DC97-2404-5F40FEAD4776}"/>
                  </a:ext>
                </a:extLst>
              </p14:cNvPr>
              <p14:cNvContentPartPr/>
              <p14:nvPr/>
            </p14:nvContentPartPr>
            <p14:xfrm>
              <a:off x="7201209" y="2192086"/>
              <a:ext cx="172800" cy="1756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ABFF189-F5EF-DC97-2404-5F40FEAD477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192569" y="2183086"/>
                <a:ext cx="190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3028AC2-A6C2-A838-01BA-068927726C97}"/>
                  </a:ext>
                </a:extLst>
              </p14:cNvPr>
              <p14:cNvContentPartPr/>
              <p14:nvPr/>
            </p14:nvContentPartPr>
            <p14:xfrm>
              <a:off x="7350249" y="2480446"/>
              <a:ext cx="1233000" cy="28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3028AC2-A6C2-A838-01BA-068927726C9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341609" y="2471806"/>
                <a:ext cx="125064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4067A32-E267-9495-CCCC-B1D02132CF3A}"/>
              </a:ext>
            </a:extLst>
          </p:cNvPr>
          <p:cNvGrpSpPr/>
          <p:nvPr/>
        </p:nvGrpSpPr>
        <p:grpSpPr>
          <a:xfrm>
            <a:off x="7226049" y="2080486"/>
            <a:ext cx="1367640" cy="1395000"/>
            <a:chOff x="7226049" y="2080486"/>
            <a:chExt cx="1367640" cy="13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F6A0B64-6858-8DED-7E9C-3A5F2184215F}"/>
                    </a:ext>
                  </a:extLst>
                </p14:cNvPr>
                <p14:cNvContentPartPr/>
                <p14:nvPr/>
              </p14:nvContentPartPr>
              <p14:xfrm>
                <a:off x="7373649" y="2342566"/>
                <a:ext cx="47160" cy="100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F6A0B64-6858-8DED-7E9C-3A5F2184215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65009" y="2333926"/>
                  <a:ext cx="64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3DEB085-DAD3-DA87-7453-A3741FFDF084}"/>
                    </a:ext>
                  </a:extLst>
                </p14:cNvPr>
                <p14:cNvContentPartPr/>
                <p14:nvPr/>
              </p14:nvContentPartPr>
              <p14:xfrm>
                <a:off x="7448169" y="2109646"/>
                <a:ext cx="90720" cy="78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3DEB085-DAD3-DA87-7453-A3741FFDF08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439529" y="2101006"/>
                  <a:ext cx="108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E4DCAE1-4A6F-E63C-671E-C975B42FEB41}"/>
                    </a:ext>
                  </a:extLst>
                </p14:cNvPr>
                <p14:cNvContentPartPr/>
                <p14:nvPr/>
              </p14:nvContentPartPr>
              <p14:xfrm>
                <a:off x="7531689" y="2144926"/>
                <a:ext cx="6480" cy="52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E4DCAE1-4A6F-E63C-671E-C975B42FEB4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23049" y="2136286"/>
                  <a:ext cx="24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7212E22-CA49-E48A-BA99-42C74AEB43CA}"/>
                    </a:ext>
                  </a:extLst>
                </p14:cNvPr>
                <p14:cNvContentPartPr/>
                <p14:nvPr/>
              </p14:nvContentPartPr>
              <p14:xfrm>
                <a:off x="7401369" y="2080486"/>
                <a:ext cx="31320" cy="132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7212E22-CA49-E48A-BA99-42C74AEB43C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92729" y="2071486"/>
                  <a:ext cx="48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903FFA7-F7A5-5F53-8353-F4EDDA965EE6}"/>
                    </a:ext>
                  </a:extLst>
                </p14:cNvPr>
                <p14:cNvContentPartPr/>
                <p14:nvPr/>
              </p14:nvContentPartPr>
              <p14:xfrm>
                <a:off x="7608369" y="2086606"/>
                <a:ext cx="6840" cy="193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903FFA7-F7A5-5F53-8353-F4EDDA965EE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99369" y="2077606"/>
                  <a:ext cx="24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33F4B9-A43A-FAB3-0F6B-1FB87BBE0549}"/>
                    </a:ext>
                  </a:extLst>
                </p14:cNvPr>
                <p14:cNvContentPartPr/>
                <p14:nvPr/>
              </p14:nvContentPartPr>
              <p14:xfrm>
                <a:off x="7672809" y="2324926"/>
                <a:ext cx="189720" cy="14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33F4B9-A43A-FAB3-0F6B-1FB87BBE05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63809" y="2316286"/>
                  <a:ext cx="20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E2D5643-9226-D814-193D-F75BD94747DC}"/>
                    </a:ext>
                  </a:extLst>
                </p14:cNvPr>
                <p14:cNvContentPartPr/>
                <p14:nvPr/>
              </p14:nvContentPartPr>
              <p14:xfrm>
                <a:off x="7836609" y="2250406"/>
                <a:ext cx="107280" cy="203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E2D5643-9226-D814-193D-F75BD94747D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27969" y="2241766"/>
                  <a:ext cx="124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17B9026-1F17-15BB-8493-57BB4A22B777}"/>
                    </a:ext>
                  </a:extLst>
                </p14:cNvPr>
                <p14:cNvContentPartPr/>
                <p14:nvPr/>
              </p14:nvContentPartPr>
              <p14:xfrm>
                <a:off x="8103729" y="2221966"/>
                <a:ext cx="153720" cy="228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17B9026-1F17-15BB-8493-57BB4A22B77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95089" y="2213326"/>
                  <a:ext cx="171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6799BAE-6AF9-5DCB-7A91-546E8CDAE6AD}"/>
                    </a:ext>
                  </a:extLst>
                </p14:cNvPr>
                <p14:cNvContentPartPr/>
                <p14:nvPr/>
              </p14:nvContentPartPr>
              <p14:xfrm>
                <a:off x="8317569" y="2408806"/>
                <a:ext cx="73080" cy="146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6799BAE-6AF9-5DCB-7A91-546E8CDAE6A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08569" y="2400166"/>
                  <a:ext cx="90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C96DBF9-3963-0CE2-087D-0B402852C2A8}"/>
                    </a:ext>
                  </a:extLst>
                </p14:cNvPr>
                <p14:cNvContentPartPr/>
                <p14:nvPr/>
              </p14:nvContentPartPr>
              <p14:xfrm>
                <a:off x="8344209" y="2168326"/>
                <a:ext cx="94320" cy="77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C96DBF9-3963-0CE2-087D-0B402852C2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35209" y="2159686"/>
                  <a:ext cx="111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C20B7F5-7B8D-9256-94E3-57CEFD204F10}"/>
                    </a:ext>
                  </a:extLst>
                </p14:cNvPr>
                <p14:cNvContentPartPr/>
                <p14:nvPr/>
              </p14:nvContentPartPr>
              <p14:xfrm>
                <a:off x="8440689" y="2233126"/>
                <a:ext cx="360" cy="46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C20B7F5-7B8D-9256-94E3-57CEFD204F1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31689" y="2224126"/>
                  <a:ext cx="18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15550EC-AF4C-B230-7D21-495ED4217521}"/>
                    </a:ext>
                  </a:extLst>
                </p14:cNvPr>
                <p14:cNvContentPartPr/>
                <p14:nvPr/>
              </p14:nvContentPartPr>
              <p14:xfrm>
                <a:off x="8292369" y="2133406"/>
                <a:ext cx="60480" cy="169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15550EC-AF4C-B230-7D21-495ED421752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83729" y="2124406"/>
                  <a:ext cx="78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EAAE197-A148-D35A-258B-05BF9D614A97}"/>
                    </a:ext>
                  </a:extLst>
                </p14:cNvPr>
                <p14:cNvContentPartPr/>
                <p14:nvPr/>
              </p14:nvContentPartPr>
              <p14:xfrm>
                <a:off x="8463009" y="2174446"/>
                <a:ext cx="14040" cy="170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EAAE197-A148-D35A-258B-05BF9D614A9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54009" y="2165446"/>
                  <a:ext cx="31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681C880-7992-EBEA-A993-47E7809A2337}"/>
                    </a:ext>
                  </a:extLst>
                </p14:cNvPr>
                <p14:cNvContentPartPr/>
                <p14:nvPr/>
              </p14:nvContentPartPr>
              <p14:xfrm>
                <a:off x="7823649" y="2531566"/>
                <a:ext cx="154800" cy="246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681C880-7992-EBEA-A993-47E7809A233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14649" y="2522926"/>
                  <a:ext cx="172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2327AA0-138B-7E72-C0C3-8ABA4515D04F}"/>
                    </a:ext>
                  </a:extLst>
                </p14:cNvPr>
                <p14:cNvContentPartPr/>
                <p14:nvPr/>
              </p14:nvContentPartPr>
              <p14:xfrm>
                <a:off x="8036049" y="2748646"/>
                <a:ext cx="83880" cy="137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2327AA0-138B-7E72-C0C3-8ABA4515D04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027409" y="2740006"/>
                  <a:ext cx="101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E151BA4-B701-47BC-2188-9042916578CD}"/>
                    </a:ext>
                  </a:extLst>
                </p14:cNvPr>
                <p14:cNvContentPartPr/>
                <p14:nvPr/>
              </p14:nvContentPartPr>
              <p14:xfrm>
                <a:off x="8046849" y="2584846"/>
                <a:ext cx="124560" cy="241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E151BA4-B701-47BC-2188-9042916578C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37849" y="2575846"/>
                  <a:ext cx="142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6469DED-A054-46AF-D268-0E08EE218E8D}"/>
                    </a:ext>
                  </a:extLst>
                </p14:cNvPr>
                <p14:cNvContentPartPr/>
                <p14:nvPr/>
              </p14:nvContentPartPr>
              <p14:xfrm>
                <a:off x="8158809" y="2590606"/>
                <a:ext cx="12240" cy="52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6469DED-A054-46AF-D268-0E08EE218E8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50169" y="2581606"/>
                  <a:ext cx="29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C24CE37-EBF2-D4B8-5402-22DDB8B62791}"/>
                    </a:ext>
                  </a:extLst>
                </p14:cNvPr>
                <p14:cNvContentPartPr/>
                <p14:nvPr/>
              </p14:nvContentPartPr>
              <p14:xfrm>
                <a:off x="7813569" y="2936566"/>
                <a:ext cx="564480" cy="12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C24CE37-EBF2-D4B8-5402-22DDB8B6279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04569" y="2927566"/>
                  <a:ext cx="582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FC01343-4460-5CFF-8BA3-AFE1FB78FC16}"/>
                    </a:ext>
                  </a:extLst>
                </p14:cNvPr>
                <p14:cNvContentPartPr/>
                <p14:nvPr/>
              </p14:nvContentPartPr>
              <p14:xfrm>
                <a:off x="7412529" y="3093886"/>
                <a:ext cx="102240" cy="203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FC01343-4460-5CFF-8BA3-AFE1FB78FC1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403529" y="3084886"/>
                  <a:ext cx="119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2FE8244-1FF3-BB0E-6759-BEB96FFD3742}"/>
                    </a:ext>
                  </a:extLst>
                </p14:cNvPr>
                <p14:cNvContentPartPr/>
                <p14:nvPr/>
              </p14:nvContentPartPr>
              <p14:xfrm>
                <a:off x="7526289" y="3282526"/>
                <a:ext cx="83520" cy="41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2FE8244-1FF3-BB0E-6759-BEB96FFD374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17289" y="3273886"/>
                  <a:ext cx="101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0574E71-D475-C2C1-75B7-D76CEA59E174}"/>
                    </a:ext>
                  </a:extLst>
                </p14:cNvPr>
                <p14:cNvContentPartPr/>
                <p14:nvPr/>
              </p14:nvContentPartPr>
              <p14:xfrm>
                <a:off x="7645809" y="3053566"/>
                <a:ext cx="93600" cy="76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0574E71-D475-C2C1-75B7-D76CEA59E17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37169" y="3044566"/>
                  <a:ext cx="111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E9A2B8D-A86E-9261-3E80-73940398532E}"/>
                    </a:ext>
                  </a:extLst>
                </p14:cNvPr>
                <p14:cNvContentPartPr/>
                <p14:nvPr/>
              </p14:nvContentPartPr>
              <p14:xfrm>
                <a:off x="7725009" y="3076966"/>
                <a:ext cx="18360" cy="99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E9A2B8D-A86E-9261-3E80-73940398532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716009" y="3068326"/>
                  <a:ext cx="36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5B85B85-772B-2EA0-F63F-4FB9AF1EE616}"/>
                    </a:ext>
                  </a:extLst>
                </p14:cNvPr>
                <p14:cNvContentPartPr/>
                <p14:nvPr/>
              </p14:nvContentPartPr>
              <p14:xfrm>
                <a:off x="7866129" y="3188926"/>
                <a:ext cx="173160" cy="11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5B85B85-772B-2EA0-F63F-4FB9AF1EE61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57129" y="3180286"/>
                  <a:ext cx="190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DCDB6C0-9992-D834-A117-7536464D2941}"/>
                    </a:ext>
                  </a:extLst>
                </p14:cNvPr>
                <p14:cNvContentPartPr/>
                <p14:nvPr/>
              </p14:nvContentPartPr>
              <p14:xfrm>
                <a:off x="8179689" y="3113686"/>
                <a:ext cx="149400" cy="361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DCDB6C0-9992-D834-A117-7536464D294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71049" y="3105046"/>
                  <a:ext cx="167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35DC4AE-1682-BEC8-CF53-C59BAF6884A7}"/>
                    </a:ext>
                  </a:extLst>
                </p14:cNvPr>
                <p14:cNvContentPartPr/>
                <p14:nvPr/>
              </p14:nvContentPartPr>
              <p14:xfrm>
                <a:off x="8446449" y="3030166"/>
                <a:ext cx="23760" cy="128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35DC4AE-1682-BEC8-CF53-C59BAF6884A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437809" y="3021166"/>
                  <a:ext cx="41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BFA5F07-18B6-86AF-D4A2-CB9586054BB7}"/>
                    </a:ext>
                  </a:extLst>
                </p14:cNvPr>
                <p14:cNvContentPartPr/>
                <p14:nvPr/>
              </p14:nvContentPartPr>
              <p14:xfrm>
                <a:off x="8481729" y="3001006"/>
                <a:ext cx="360" cy="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BFA5F07-18B6-86AF-D4A2-CB9586054BB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72729" y="29920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E9863E2-BFAD-5524-F3C1-76FF2643BCD7}"/>
                    </a:ext>
                  </a:extLst>
                </p14:cNvPr>
                <p14:cNvContentPartPr/>
                <p14:nvPr/>
              </p14:nvContentPartPr>
              <p14:xfrm>
                <a:off x="7226049" y="3106486"/>
                <a:ext cx="7200" cy="163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E9863E2-BFAD-5524-F3C1-76FF2643BC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17409" y="3097486"/>
                  <a:ext cx="24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0142232-6C25-1B05-1F49-7A74234A7700}"/>
                    </a:ext>
                  </a:extLst>
                </p14:cNvPr>
                <p14:cNvContentPartPr/>
                <p14:nvPr/>
              </p14:nvContentPartPr>
              <p14:xfrm>
                <a:off x="8580369" y="3053566"/>
                <a:ext cx="13320" cy="294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0142232-6C25-1B05-1F49-7A74234A770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71729" y="3044566"/>
                  <a:ext cx="3096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69D0CD2-DF76-B6F4-69C0-7AF6F080A04C}"/>
              </a:ext>
            </a:extLst>
          </p:cNvPr>
          <p:cNvGrpSpPr/>
          <p:nvPr/>
        </p:nvGrpSpPr>
        <p:grpSpPr>
          <a:xfrm>
            <a:off x="6897729" y="1628686"/>
            <a:ext cx="128160" cy="137160"/>
            <a:chOff x="6897729" y="1628686"/>
            <a:chExt cx="12816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563CE43-F7F5-6DF9-4971-EAC99E73D697}"/>
                    </a:ext>
                  </a:extLst>
                </p14:cNvPr>
                <p14:cNvContentPartPr/>
                <p14:nvPr/>
              </p14:nvContentPartPr>
              <p14:xfrm>
                <a:off x="6897729" y="1628686"/>
                <a:ext cx="119160" cy="137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563CE43-F7F5-6DF9-4971-EAC99E73D69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89089" y="1620046"/>
                  <a:ext cx="136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C0EA674-94BB-C01E-D717-6A81E7B208F1}"/>
                    </a:ext>
                  </a:extLst>
                </p14:cNvPr>
                <p14:cNvContentPartPr/>
                <p14:nvPr/>
              </p14:nvContentPartPr>
              <p14:xfrm>
                <a:off x="6916449" y="1670446"/>
                <a:ext cx="109440" cy="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C0EA674-94BB-C01E-D717-6A81E7B208F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07809" y="1661446"/>
                  <a:ext cx="127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05BC6C0-067F-3ED7-AE0A-4DBC69DFD239}"/>
                  </a:ext>
                </a:extLst>
              </p14:cNvPr>
              <p14:cNvContentPartPr/>
              <p14:nvPr/>
            </p14:nvContentPartPr>
            <p14:xfrm>
              <a:off x="5907729" y="2684566"/>
              <a:ext cx="124200" cy="3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05BC6C0-067F-3ED7-AE0A-4DBC69DFD23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898729" y="2675566"/>
                <a:ext cx="141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3A56EE8-4E26-94A8-0A8A-9143ABC9C652}"/>
              </a:ext>
            </a:extLst>
          </p:cNvPr>
          <p:cNvGrpSpPr/>
          <p:nvPr/>
        </p:nvGrpSpPr>
        <p:grpSpPr>
          <a:xfrm>
            <a:off x="5954889" y="2649286"/>
            <a:ext cx="111960" cy="51840"/>
            <a:chOff x="5954889" y="2649286"/>
            <a:chExt cx="11196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1331DD8-3A08-4763-1F1C-D4A5431CF709}"/>
                    </a:ext>
                  </a:extLst>
                </p14:cNvPr>
                <p14:cNvContentPartPr/>
                <p14:nvPr/>
              </p14:nvContentPartPr>
              <p14:xfrm>
                <a:off x="5954889" y="2649286"/>
                <a:ext cx="71280" cy="51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1331DD8-3A08-4763-1F1C-D4A5431CF7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945889" y="2640286"/>
                  <a:ext cx="88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3E5A0D6-6AC3-690D-0A27-8EABDD80C261}"/>
                    </a:ext>
                  </a:extLst>
                </p14:cNvPr>
                <p14:cNvContentPartPr/>
                <p14:nvPr/>
              </p14:nvContentPartPr>
              <p14:xfrm>
                <a:off x="5979009" y="2660806"/>
                <a:ext cx="87840" cy="280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3E5A0D6-6AC3-690D-0A27-8EABDD80C26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70369" y="2652166"/>
                  <a:ext cx="10548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4BF69B6C-EF78-D094-DF92-E134AAA604CA}"/>
                  </a:ext>
                </a:extLst>
              </p14:cNvPr>
              <p14:cNvContentPartPr/>
              <p14:nvPr/>
            </p14:nvContentPartPr>
            <p14:xfrm>
              <a:off x="6706209" y="2302966"/>
              <a:ext cx="451440" cy="298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4BF69B6C-EF78-D094-DF92-E134AAA604C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697569" y="2294326"/>
                <a:ext cx="469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67B5B40-8C02-2696-7AF6-71167C79A440}"/>
                  </a:ext>
                </a:extLst>
              </p14:cNvPr>
              <p14:cNvContentPartPr/>
              <p14:nvPr/>
            </p14:nvContentPartPr>
            <p14:xfrm>
              <a:off x="2940969" y="4752766"/>
              <a:ext cx="230760" cy="2710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67B5B40-8C02-2696-7AF6-71167C79A44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932329" y="4744126"/>
                <a:ext cx="2484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1E237AD-281B-E56D-A9CD-6CEC13A896E9}"/>
                  </a:ext>
                </a:extLst>
              </p14:cNvPr>
              <p14:cNvContentPartPr/>
              <p14:nvPr/>
            </p14:nvContentPartPr>
            <p14:xfrm>
              <a:off x="6802329" y="2121886"/>
              <a:ext cx="144000" cy="356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1E237AD-281B-E56D-A9CD-6CEC13A896E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793329" y="2112886"/>
                <a:ext cx="1616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78B1389-D587-8577-BFAF-B11976D6C59D}"/>
              </a:ext>
            </a:extLst>
          </p:cNvPr>
          <p:cNvGrpSpPr/>
          <p:nvPr/>
        </p:nvGrpSpPr>
        <p:grpSpPr>
          <a:xfrm>
            <a:off x="6693969" y="2074366"/>
            <a:ext cx="460800" cy="1474920"/>
            <a:chOff x="6693969" y="2074366"/>
            <a:chExt cx="460800" cy="14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BA58108-960D-6C21-34AF-72906AAA7094}"/>
                    </a:ext>
                  </a:extLst>
                </p14:cNvPr>
                <p14:cNvContentPartPr/>
                <p14:nvPr/>
              </p14:nvContentPartPr>
              <p14:xfrm>
                <a:off x="6693969" y="2332846"/>
                <a:ext cx="317520" cy="12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BA58108-960D-6C21-34AF-72906AAA709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84969" y="2323846"/>
                  <a:ext cx="335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4E5ACD3-74A5-28E2-F85A-739B9B9E824E}"/>
                    </a:ext>
                  </a:extLst>
                </p14:cNvPr>
                <p14:cNvContentPartPr/>
                <p14:nvPr/>
              </p14:nvContentPartPr>
              <p14:xfrm>
                <a:off x="6937689" y="2221246"/>
                <a:ext cx="154080" cy="227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4E5ACD3-74A5-28E2-F85A-739B9B9E824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29049" y="2212246"/>
                  <a:ext cx="171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860B5D2-4E1F-F7C5-0975-D7799D27197F}"/>
                    </a:ext>
                  </a:extLst>
                </p14:cNvPr>
                <p14:cNvContentPartPr/>
                <p14:nvPr/>
              </p14:nvContentPartPr>
              <p14:xfrm>
                <a:off x="6785769" y="2144566"/>
                <a:ext cx="143640" cy="118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860B5D2-4E1F-F7C5-0975-D7799D27197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776769" y="2135566"/>
                  <a:ext cx="16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D4061E-9DD2-AA04-1702-AB48FE941202}"/>
                    </a:ext>
                  </a:extLst>
                </p14:cNvPr>
                <p14:cNvContentPartPr/>
                <p14:nvPr/>
              </p14:nvContentPartPr>
              <p14:xfrm>
                <a:off x="6846249" y="2209366"/>
                <a:ext cx="62640" cy="6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D4061E-9DD2-AA04-1702-AB48FE94120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837249" y="2200726"/>
                  <a:ext cx="80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3F233A0-0514-9AEF-FA61-15B7850B76AE}"/>
                    </a:ext>
                  </a:extLst>
                </p14:cNvPr>
                <p14:cNvContentPartPr/>
                <p14:nvPr/>
              </p14:nvContentPartPr>
              <p14:xfrm>
                <a:off x="6798369" y="2203606"/>
                <a:ext cx="153000" cy="3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3F233A0-0514-9AEF-FA61-15B7850B76A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89369" y="219496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B35729E-64A0-33E6-D6AB-0190B41CA3B3}"/>
                    </a:ext>
                  </a:extLst>
                </p14:cNvPr>
                <p14:cNvContentPartPr/>
                <p14:nvPr/>
              </p14:nvContentPartPr>
              <p14:xfrm>
                <a:off x="7008249" y="2893726"/>
                <a:ext cx="138960" cy="214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B35729E-64A0-33E6-D6AB-0190B41CA3B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99249" y="2884726"/>
                  <a:ext cx="156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F3E7AB0-4D76-B45D-C5D6-A4E5EFB73778}"/>
                    </a:ext>
                  </a:extLst>
                </p14:cNvPr>
                <p14:cNvContentPartPr/>
                <p14:nvPr/>
              </p14:nvContentPartPr>
              <p14:xfrm>
                <a:off x="6963609" y="3006406"/>
                <a:ext cx="191160" cy="29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F3E7AB0-4D76-B45D-C5D6-A4E5EFB7377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954609" y="2997766"/>
                  <a:ext cx="208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43ACD69-E7DF-76C2-466A-850EE0F3745A}"/>
                    </a:ext>
                  </a:extLst>
                </p14:cNvPr>
                <p14:cNvContentPartPr/>
                <p14:nvPr/>
              </p14:nvContentPartPr>
              <p14:xfrm>
                <a:off x="6787209" y="2385406"/>
                <a:ext cx="276120" cy="11638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43ACD69-E7DF-76C2-466A-850EE0F374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778569" y="2376406"/>
                  <a:ext cx="293760" cy="11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8A24376-F82E-35DD-AC1E-0FDF265F2888}"/>
                    </a:ext>
                  </a:extLst>
                </p14:cNvPr>
                <p14:cNvContentPartPr/>
                <p14:nvPr/>
              </p14:nvContentPartPr>
              <p14:xfrm>
                <a:off x="6910689" y="2365606"/>
                <a:ext cx="193680" cy="277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8A24376-F82E-35DD-AC1E-0FDF265F288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901689" y="2356606"/>
                  <a:ext cx="211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45DF31D-E903-00CD-3FBC-456B87C36E87}"/>
                    </a:ext>
                  </a:extLst>
                </p14:cNvPr>
                <p14:cNvContentPartPr/>
                <p14:nvPr/>
              </p14:nvContentPartPr>
              <p14:xfrm>
                <a:off x="6963609" y="2225206"/>
                <a:ext cx="36000" cy="176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45DF31D-E903-00CD-3FBC-456B87C36E8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54609" y="2216206"/>
                  <a:ext cx="53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8B500CF-F619-3CEB-77B7-5CB15C45BEDE}"/>
                    </a:ext>
                  </a:extLst>
                </p14:cNvPr>
                <p14:cNvContentPartPr/>
                <p14:nvPr/>
              </p14:nvContentPartPr>
              <p14:xfrm>
                <a:off x="6948849" y="2074366"/>
                <a:ext cx="105480" cy="943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8B500CF-F619-3CEB-77B7-5CB15C45BED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940209" y="2065726"/>
                  <a:ext cx="123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9EB94C9-92C2-E9B6-6718-F16CD8EDE285}"/>
                    </a:ext>
                  </a:extLst>
                </p14:cNvPr>
                <p14:cNvContentPartPr/>
                <p14:nvPr/>
              </p14:nvContentPartPr>
              <p14:xfrm>
                <a:off x="6788289" y="2566846"/>
                <a:ext cx="275040" cy="252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9EB94C9-92C2-E9B6-6718-F16CD8EDE2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779649" y="2558206"/>
                  <a:ext cx="292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8D25003-554A-FD99-FD4A-F2FE2DDB2FCA}"/>
                    </a:ext>
                  </a:extLst>
                </p14:cNvPr>
                <p14:cNvContentPartPr/>
                <p14:nvPr/>
              </p14:nvContentPartPr>
              <p14:xfrm>
                <a:off x="6738609" y="2490886"/>
                <a:ext cx="195840" cy="174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8D25003-554A-FD99-FD4A-F2FE2DDB2FC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729969" y="2481886"/>
                  <a:ext cx="2134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0303063F-C43B-F057-0882-B536782C58A0}"/>
              </a:ext>
            </a:extLst>
          </p:cNvPr>
          <p:cNvGrpSpPr/>
          <p:nvPr/>
        </p:nvGrpSpPr>
        <p:grpSpPr>
          <a:xfrm>
            <a:off x="1142049" y="4384126"/>
            <a:ext cx="7281000" cy="785520"/>
            <a:chOff x="1142049" y="4384126"/>
            <a:chExt cx="7281000" cy="78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596091B-0C2C-E3E9-D180-3EA1D504E42E}"/>
                    </a:ext>
                  </a:extLst>
                </p14:cNvPr>
                <p14:cNvContentPartPr/>
                <p14:nvPr/>
              </p14:nvContentPartPr>
              <p14:xfrm>
                <a:off x="1233489" y="4587166"/>
                <a:ext cx="7189560" cy="102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596091B-0C2C-E3E9-D180-3EA1D504E42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224849" y="4578166"/>
                  <a:ext cx="7207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13F390-B52F-F57A-6AE5-E832519781B4}"/>
                    </a:ext>
                  </a:extLst>
                </p14:cNvPr>
                <p14:cNvContentPartPr/>
                <p14:nvPr/>
              </p14:nvContentPartPr>
              <p14:xfrm>
                <a:off x="1142049" y="4384126"/>
                <a:ext cx="522360" cy="370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E13F390-B52F-F57A-6AE5-E832519781B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33409" y="4375486"/>
                  <a:ext cx="5400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C1F4E7C-EBA2-A711-7775-28BF9547B5ED}"/>
                    </a:ext>
                  </a:extLst>
                </p14:cNvPr>
                <p14:cNvContentPartPr/>
                <p14:nvPr/>
              </p14:nvContentPartPr>
              <p14:xfrm>
                <a:off x="4539009" y="4812166"/>
                <a:ext cx="4680" cy="119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C1F4E7C-EBA2-A711-7775-28BF9547B5E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530369" y="4803166"/>
                  <a:ext cx="22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4F55343-C3F4-3C52-40D8-8955E3F6ABF4}"/>
                    </a:ext>
                  </a:extLst>
                </p14:cNvPr>
                <p14:cNvContentPartPr/>
                <p14:nvPr/>
              </p14:nvContentPartPr>
              <p14:xfrm>
                <a:off x="4466649" y="4781926"/>
                <a:ext cx="179280" cy="18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4F55343-C3F4-3C52-40D8-8955E3F6ABF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457649" y="4772926"/>
                  <a:ext cx="196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3F7DA77-1DB7-D6C5-4577-614EBD5F6CE8}"/>
                    </a:ext>
                  </a:extLst>
                </p14:cNvPr>
                <p14:cNvContentPartPr/>
                <p14:nvPr/>
              </p14:nvContentPartPr>
              <p14:xfrm>
                <a:off x="4653849" y="4999366"/>
                <a:ext cx="360" cy="3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3F7DA77-1DB7-D6C5-4577-614EBD5F6CE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45209" y="4990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DC87BE9-7FCE-1EFF-F353-C44C89F04C79}"/>
                    </a:ext>
                  </a:extLst>
                </p14:cNvPr>
                <p14:cNvContentPartPr/>
                <p14:nvPr/>
              </p14:nvContentPartPr>
              <p14:xfrm>
                <a:off x="4775889" y="4765006"/>
                <a:ext cx="230040" cy="3193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DC87BE9-7FCE-1EFF-F353-C44C89F04C7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767249" y="4756366"/>
                  <a:ext cx="247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C5D21CF-AD79-DEC2-F4ED-0EA06FC68F4E}"/>
                    </a:ext>
                  </a:extLst>
                </p14:cNvPr>
                <p14:cNvContentPartPr/>
                <p14:nvPr/>
              </p14:nvContentPartPr>
              <p14:xfrm>
                <a:off x="4994049" y="5041486"/>
                <a:ext cx="30600" cy="1090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C5D21CF-AD79-DEC2-F4ED-0EA06FC68F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985049" y="5032846"/>
                  <a:ext cx="48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FD1398F-BF5F-A00F-BF93-3E3109341B26}"/>
                    </a:ext>
                  </a:extLst>
                </p14:cNvPr>
                <p14:cNvContentPartPr/>
                <p14:nvPr/>
              </p14:nvContentPartPr>
              <p14:xfrm>
                <a:off x="5058849" y="4806046"/>
                <a:ext cx="110880" cy="475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FD1398F-BF5F-A00F-BF93-3E3109341B2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49849" y="4797406"/>
                  <a:ext cx="128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CE14F5B-B08C-E5F7-135F-175CE008FF96}"/>
                    </a:ext>
                  </a:extLst>
                </p14:cNvPr>
                <p14:cNvContentPartPr/>
                <p14:nvPr/>
              </p14:nvContentPartPr>
              <p14:xfrm>
                <a:off x="5145969" y="4841326"/>
                <a:ext cx="30240" cy="651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CE14F5B-B08C-E5F7-135F-175CE008FF9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36969" y="4832686"/>
                  <a:ext cx="47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4D7534B-D07C-87D4-E5DB-4DE506E32E56}"/>
                    </a:ext>
                  </a:extLst>
                </p14:cNvPr>
                <p14:cNvContentPartPr/>
                <p14:nvPr/>
              </p14:nvContentPartPr>
              <p14:xfrm>
                <a:off x="3188649" y="5014846"/>
                <a:ext cx="40320" cy="48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4D7534B-D07C-87D4-E5DB-4DE506E32E5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179649" y="5006206"/>
                  <a:ext cx="57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71F0F26-57EC-632B-27F7-649C903DC613}"/>
                    </a:ext>
                  </a:extLst>
                </p14:cNvPr>
                <p14:cNvContentPartPr/>
                <p14:nvPr/>
              </p14:nvContentPartPr>
              <p14:xfrm>
                <a:off x="3294129" y="4770766"/>
                <a:ext cx="73440" cy="120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71F0F26-57EC-632B-27F7-649C903DC61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285129" y="4762126"/>
                  <a:ext cx="91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647F4FD-3705-FAC3-F351-3CD4C57AEA31}"/>
                    </a:ext>
                  </a:extLst>
                </p14:cNvPr>
                <p14:cNvContentPartPr/>
                <p14:nvPr/>
              </p14:nvContentPartPr>
              <p14:xfrm>
                <a:off x="3235449" y="4712446"/>
                <a:ext cx="29520" cy="126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647F4FD-3705-FAC3-F351-3CD4C57AEA3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226449" y="4703446"/>
                  <a:ext cx="47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5498BAC-3071-6AC7-956D-61963C312447}"/>
                    </a:ext>
                  </a:extLst>
                </p14:cNvPr>
                <p14:cNvContentPartPr/>
                <p14:nvPr/>
              </p14:nvContentPartPr>
              <p14:xfrm>
                <a:off x="3405369" y="4741606"/>
                <a:ext cx="37800" cy="114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5498BAC-3071-6AC7-956D-61963C31244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396369" y="4732966"/>
                  <a:ext cx="55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1248A0D-E912-117B-BD4C-292BF3019F6C}"/>
                    </a:ext>
                  </a:extLst>
                </p14:cNvPr>
                <p14:cNvContentPartPr/>
                <p14:nvPr/>
              </p14:nvContentPartPr>
              <p14:xfrm>
                <a:off x="3534249" y="4935286"/>
                <a:ext cx="168840" cy="3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1248A0D-E912-117B-BD4C-292BF3019F6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525609" y="4926286"/>
                  <a:ext cx="186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34C583B-D716-ED65-3A19-79BA73648EE2}"/>
                    </a:ext>
                  </a:extLst>
                </p14:cNvPr>
                <p14:cNvContentPartPr/>
                <p14:nvPr/>
              </p14:nvContentPartPr>
              <p14:xfrm>
                <a:off x="3645489" y="4952566"/>
                <a:ext cx="98640" cy="24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34C583B-D716-ED65-3A19-79BA73648E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636849" y="4943926"/>
                  <a:ext cx="116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9326771-89B7-675C-A2F5-CE71351D1005}"/>
                    </a:ext>
                  </a:extLst>
                </p14:cNvPr>
                <p14:cNvContentPartPr/>
                <p14:nvPr/>
              </p14:nvContentPartPr>
              <p14:xfrm>
                <a:off x="3948969" y="4852126"/>
                <a:ext cx="162720" cy="196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9326771-89B7-675C-A2F5-CE71351D100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940329" y="4843126"/>
                  <a:ext cx="180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9A60189-EC92-47FE-2C09-C3B9AF5EA853}"/>
                    </a:ext>
                  </a:extLst>
                </p14:cNvPr>
                <p14:cNvContentPartPr/>
                <p14:nvPr/>
              </p14:nvContentPartPr>
              <p14:xfrm>
                <a:off x="3974169" y="4964446"/>
                <a:ext cx="118440" cy="126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9A60189-EC92-47FE-2C09-C3B9AF5EA85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965169" y="4955446"/>
                  <a:ext cx="136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919E593-BFD2-997C-05E3-FC9DB51DAB92}"/>
                    </a:ext>
                  </a:extLst>
                </p14:cNvPr>
                <p14:cNvContentPartPr/>
                <p14:nvPr/>
              </p14:nvContentPartPr>
              <p14:xfrm>
                <a:off x="4167489" y="5039686"/>
                <a:ext cx="67680" cy="1022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919E593-BFD2-997C-05E3-FC9DB51DAB9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158489" y="5030686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E9734D6-D579-FCD6-9CDF-6E60D771A9B0}"/>
                    </a:ext>
                  </a:extLst>
                </p14:cNvPr>
                <p14:cNvContentPartPr/>
                <p14:nvPr/>
              </p14:nvContentPartPr>
              <p14:xfrm>
                <a:off x="4231929" y="4783006"/>
                <a:ext cx="117360" cy="1501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E9734D6-D579-FCD6-9CDF-6E60D771A9B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222929" y="4774366"/>
                  <a:ext cx="135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DF8EED5-581E-5C07-97A0-76954AE8EB41}"/>
                    </a:ext>
                  </a:extLst>
                </p14:cNvPr>
                <p14:cNvContentPartPr/>
                <p14:nvPr/>
              </p14:nvContentPartPr>
              <p14:xfrm>
                <a:off x="3820449" y="4741606"/>
                <a:ext cx="77760" cy="3067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DF8EED5-581E-5C07-97A0-76954AE8EB4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811449" y="4732966"/>
                  <a:ext cx="95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7F073F7-3784-9067-E5C6-C599203FA2E1}"/>
                    </a:ext>
                  </a:extLst>
                </p14:cNvPr>
                <p14:cNvContentPartPr/>
                <p14:nvPr/>
              </p14:nvContentPartPr>
              <p14:xfrm>
                <a:off x="5357289" y="4771126"/>
                <a:ext cx="52920" cy="3985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7F073F7-3784-9067-E5C6-C599203FA2E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348649" y="4762126"/>
                  <a:ext cx="705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1D3AB6C-DEF5-CDD0-9F8F-A7AFFD312286}"/>
                    </a:ext>
                  </a:extLst>
                </p14:cNvPr>
                <p14:cNvContentPartPr/>
                <p14:nvPr/>
              </p14:nvContentPartPr>
              <p14:xfrm>
                <a:off x="5521449" y="5028886"/>
                <a:ext cx="3600" cy="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1D3AB6C-DEF5-CDD0-9F8F-A7AFFD31228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512809" y="5019886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480E522-9771-9D1E-6648-DDEAC40B03CB}"/>
                    </a:ext>
                  </a:extLst>
                </p14:cNvPr>
                <p14:cNvContentPartPr/>
                <p14:nvPr/>
              </p14:nvContentPartPr>
              <p14:xfrm>
                <a:off x="5626929" y="5035366"/>
                <a:ext cx="216000" cy="6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480E522-9771-9D1E-6648-DDEAC40B03C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618289" y="5026366"/>
                  <a:ext cx="233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B541CB7-B58D-80C4-D07A-69923C26F6BE}"/>
                    </a:ext>
                  </a:extLst>
                </p14:cNvPr>
                <p14:cNvContentPartPr/>
                <p14:nvPr/>
              </p14:nvContentPartPr>
              <p14:xfrm>
                <a:off x="5873169" y="5040766"/>
                <a:ext cx="82080" cy="108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B541CB7-B58D-80C4-D07A-69923C26F6B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864529" y="5031766"/>
                  <a:ext cx="99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B1C72A-467A-DAED-63BD-38ACA57303D3}"/>
                    </a:ext>
                  </a:extLst>
                </p14:cNvPr>
                <p14:cNvContentPartPr/>
                <p14:nvPr/>
              </p14:nvContentPartPr>
              <p14:xfrm>
                <a:off x="6236769" y="5010526"/>
                <a:ext cx="2520" cy="14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B1C72A-467A-DAED-63BD-38ACA57303D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227769" y="5001526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8FAFCED-419C-071B-A715-B3A2C989B128}"/>
                    </a:ext>
                  </a:extLst>
                </p14:cNvPr>
                <p14:cNvContentPartPr/>
                <p14:nvPr/>
              </p14:nvContentPartPr>
              <p14:xfrm>
                <a:off x="6031209" y="5028886"/>
                <a:ext cx="133920" cy="61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8FAFCED-419C-071B-A715-B3A2C989B12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022569" y="5019886"/>
                  <a:ext cx="151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79D7242-50A6-27D4-F709-30697D72017F}"/>
                    </a:ext>
                  </a:extLst>
                </p14:cNvPr>
                <p14:cNvContentPartPr/>
                <p14:nvPr/>
              </p14:nvContentPartPr>
              <p14:xfrm>
                <a:off x="5454489" y="4747366"/>
                <a:ext cx="143640" cy="3157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79D7242-50A6-27D4-F709-30697D72017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445849" y="4738366"/>
                  <a:ext cx="1612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19A3D28-C798-50B8-8A72-4E8D4CEFD896}"/>
                    </a:ext>
                  </a:extLst>
                </p14:cNvPr>
                <p14:cNvContentPartPr/>
                <p14:nvPr/>
              </p14:nvContentPartPr>
              <p14:xfrm>
                <a:off x="6248289" y="4864726"/>
                <a:ext cx="189000" cy="176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19A3D28-C798-50B8-8A72-4E8D4CEFD89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239289" y="4856086"/>
                  <a:ext cx="20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812BDB3-53DB-FB50-D545-B524D32D882B}"/>
                    </a:ext>
                  </a:extLst>
                </p14:cNvPr>
                <p14:cNvContentPartPr/>
                <p14:nvPr/>
              </p14:nvContentPartPr>
              <p14:xfrm>
                <a:off x="1195689" y="4583206"/>
                <a:ext cx="52560" cy="64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812BDB3-53DB-FB50-D545-B524D32D882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87049" y="4574566"/>
                  <a:ext cx="7020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23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What is backpropagation doing?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57895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Focusing on a single example      ,       , the case of 1 output unit, and ignoring regularization (          ),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80457"/>
            <a:ext cx="6561392" cy="684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25" y="1799463"/>
            <a:ext cx="2330006" cy="69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80" y="2658745"/>
            <a:ext cx="35052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10" y="2671445"/>
            <a:ext cx="339090" cy="280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3105150"/>
            <a:ext cx="590550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55" y="3486152"/>
            <a:ext cx="5335905" cy="291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379095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(Think of                                             )     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I.e. how well is the network doing on example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879851"/>
            <a:ext cx="2918460" cy="2914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735480" y="3752995"/>
            <a:ext cx="521820" cy="17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3444" y="3269963"/>
            <a:ext cx="171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You can think of cost function as a mean square error function to get a better intuition of back </a:t>
            </a:r>
            <a:r>
              <a:rPr lang="en-US" sz="800" i="1" dirty="0" err="1">
                <a:solidFill>
                  <a:srgbClr val="FF0000"/>
                </a:solidFill>
              </a:rPr>
              <a:t>propogation</a:t>
            </a:r>
            <a:r>
              <a:rPr lang="en-US" sz="800" i="1" dirty="0">
                <a:solidFill>
                  <a:srgbClr val="FF0000"/>
                </a:solidFill>
              </a:rPr>
              <a:t>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E44498-E7BF-BB3E-539E-08939524E72F}"/>
                  </a:ext>
                </a:extLst>
              </p14:cNvPr>
              <p14:cNvContentPartPr/>
              <p14:nvPr/>
            </p14:nvContentPartPr>
            <p14:xfrm>
              <a:off x="539049" y="730126"/>
              <a:ext cx="3904560" cy="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E44498-E7BF-BB3E-539E-08939524E7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409" y="721126"/>
                <a:ext cx="39222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AE9385-2A67-5C3C-1FAF-157C8487F9D1}"/>
                  </a:ext>
                </a:extLst>
              </p14:cNvPr>
              <p14:cNvContentPartPr/>
              <p14:nvPr/>
            </p14:nvContentPartPr>
            <p14:xfrm>
              <a:off x="691329" y="1623286"/>
              <a:ext cx="696960" cy="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AE9385-2A67-5C3C-1FAF-157C8487F9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2689" y="1614286"/>
                <a:ext cx="714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DA20F4-DEB9-7BD2-43B8-C54B5D9915B3}"/>
                  </a:ext>
                </a:extLst>
              </p14:cNvPr>
              <p14:cNvContentPartPr/>
              <p14:nvPr/>
            </p14:nvContentPartPr>
            <p14:xfrm>
              <a:off x="1646769" y="2514286"/>
              <a:ext cx="2088720" cy="95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DA20F4-DEB9-7BD2-43B8-C54B5D9915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8129" y="2505646"/>
                <a:ext cx="21063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C3AF85-CB0D-0A63-59BF-462ECED8692D}"/>
                  </a:ext>
                </a:extLst>
              </p14:cNvPr>
              <p14:cNvContentPartPr/>
              <p14:nvPr/>
            </p14:nvContentPartPr>
            <p14:xfrm>
              <a:off x="4120689" y="2924326"/>
              <a:ext cx="752760" cy="24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C3AF85-CB0D-0A63-59BF-462ECED869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1689" y="2915686"/>
                <a:ext cx="7704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40724E4-84AF-6633-1EE7-B9BDA89DA194}"/>
              </a:ext>
            </a:extLst>
          </p:cNvPr>
          <p:cNvGrpSpPr/>
          <p:nvPr/>
        </p:nvGrpSpPr>
        <p:grpSpPr>
          <a:xfrm>
            <a:off x="1887249" y="1898686"/>
            <a:ext cx="2012400" cy="383040"/>
            <a:chOff x="1887249" y="1898686"/>
            <a:chExt cx="201240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A8584C-713F-BEFF-FE8E-28EA748B39DD}"/>
                    </a:ext>
                  </a:extLst>
                </p14:cNvPr>
                <p14:cNvContentPartPr/>
                <p14:nvPr/>
              </p14:nvContentPartPr>
              <p14:xfrm>
                <a:off x="1887249" y="1898686"/>
                <a:ext cx="1929240" cy="34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A8584C-713F-BEFF-FE8E-28EA748B39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8249" y="1890046"/>
                  <a:ext cx="1946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369CA2-6A7A-DA0C-B5E2-94F90B4CD5BD}"/>
                    </a:ext>
                  </a:extLst>
                </p14:cNvPr>
                <p14:cNvContentPartPr/>
                <p14:nvPr/>
              </p14:nvContentPartPr>
              <p14:xfrm>
                <a:off x="2159049" y="2149966"/>
                <a:ext cx="1740600" cy="131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369CA2-6A7A-DA0C-B5E2-94F90B4CD5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0049" y="2141326"/>
                  <a:ext cx="1758240" cy="14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72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819150"/>
            <a:ext cx="7063407" cy="2797629"/>
            <a:chOff x="446159" y="819150"/>
            <a:chExt cx="8240641" cy="3263900"/>
          </a:xfrm>
        </p:grpSpPr>
        <p:sp>
          <p:nvSpPr>
            <p:cNvPr id="78" name="Oval 77"/>
            <p:cNvSpPr/>
            <p:nvPr/>
          </p:nvSpPr>
          <p:spPr>
            <a:xfrm>
              <a:off x="446159" y="3105152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46159" y="18859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46159" y="8191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11088" y="819150"/>
              <a:ext cx="1645923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81109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8" name="Straight Arrow Connector 87"/>
            <p:cNvCxnSpPr>
              <a:stCxn id="80" idx="6"/>
              <a:endCxn id="87" idx="2"/>
            </p:cNvCxnSpPr>
            <p:nvPr/>
          </p:nvCxnSpPr>
          <p:spPr>
            <a:xfrm>
              <a:off x="1985907" y="1276350"/>
              <a:ext cx="825183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9" idx="6"/>
              <a:endCxn id="87" idx="2"/>
            </p:cNvCxnSpPr>
            <p:nvPr/>
          </p:nvCxnSpPr>
          <p:spPr>
            <a:xfrm flipV="1">
              <a:off x="1985907" y="2330450"/>
              <a:ext cx="825183" cy="127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8" idx="6"/>
              <a:endCxn id="87" idx="2"/>
            </p:cNvCxnSpPr>
            <p:nvPr/>
          </p:nvCxnSpPr>
          <p:spPr>
            <a:xfrm flipV="1">
              <a:off x="1985907" y="2330450"/>
              <a:ext cx="825183" cy="12319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811088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2" name="Straight Arrow Connector 91"/>
            <p:cNvCxnSpPr>
              <a:stCxn id="80" idx="6"/>
              <a:endCxn id="91" idx="2"/>
            </p:cNvCxnSpPr>
            <p:nvPr/>
          </p:nvCxnSpPr>
          <p:spPr>
            <a:xfrm>
              <a:off x="1985907" y="1276350"/>
              <a:ext cx="825181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9" idx="6"/>
              <a:endCxn id="91" idx="2"/>
            </p:cNvCxnSpPr>
            <p:nvPr/>
          </p:nvCxnSpPr>
          <p:spPr>
            <a:xfrm>
              <a:off x="1985907" y="2343150"/>
              <a:ext cx="825181" cy="12065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6"/>
              <a:endCxn id="91" idx="2"/>
            </p:cNvCxnSpPr>
            <p:nvPr/>
          </p:nvCxnSpPr>
          <p:spPr>
            <a:xfrm flipV="1">
              <a:off x="1985907" y="3549650"/>
              <a:ext cx="825181" cy="127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054807" y="819150"/>
              <a:ext cx="1670114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075293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0" name="Straight Arrow Connector 109"/>
            <p:cNvCxnSpPr>
              <a:stCxn id="87" idx="6"/>
              <a:endCxn id="109" idx="2"/>
            </p:cNvCxnSpPr>
            <p:nvPr/>
          </p:nvCxnSpPr>
          <p:spPr>
            <a:xfrm>
              <a:off x="4457011" y="2330450"/>
              <a:ext cx="61828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1" idx="6"/>
              <a:endCxn id="109" idx="2"/>
            </p:cNvCxnSpPr>
            <p:nvPr/>
          </p:nvCxnSpPr>
          <p:spPr>
            <a:xfrm flipV="1">
              <a:off x="4457008" y="2330450"/>
              <a:ext cx="618284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1" idx="6"/>
              <a:endCxn id="109" idx="2"/>
            </p:cNvCxnSpPr>
            <p:nvPr/>
          </p:nvCxnSpPr>
          <p:spPr>
            <a:xfrm>
              <a:off x="4457011" y="1276350"/>
              <a:ext cx="618282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5079000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6" name="Straight Arrow Connector 115"/>
            <p:cNvCxnSpPr>
              <a:stCxn id="91" idx="6"/>
              <a:endCxn id="115" idx="2"/>
            </p:cNvCxnSpPr>
            <p:nvPr/>
          </p:nvCxnSpPr>
          <p:spPr>
            <a:xfrm>
              <a:off x="4457008" y="3549650"/>
              <a:ext cx="62199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87" idx="6"/>
              <a:endCxn id="115" idx="2"/>
            </p:cNvCxnSpPr>
            <p:nvPr/>
          </p:nvCxnSpPr>
          <p:spPr>
            <a:xfrm>
              <a:off x="4457011" y="2330450"/>
              <a:ext cx="621990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1" idx="6"/>
              <a:endCxn id="115" idx="2"/>
            </p:cNvCxnSpPr>
            <p:nvPr/>
          </p:nvCxnSpPr>
          <p:spPr>
            <a:xfrm>
              <a:off x="4457011" y="1276350"/>
              <a:ext cx="621990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704088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3" name="Straight Arrow Connector 142"/>
            <p:cNvCxnSpPr>
              <a:stCxn id="109" idx="6"/>
              <a:endCxn id="142" idx="2"/>
            </p:cNvCxnSpPr>
            <p:nvPr/>
          </p:nvCxnSpPr>
          <p:spPr>
            <a:xfrm>
              <a:off x="6721213" y="2330450"/>
              <a:ext cx="31966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5" idx="6"/>
              <a:endCxn id="142" idx="2"/>
            </p:cNvCxnSpPr>
            <p:nvPr/>
          </p:nvCxnSpPr>
          <p:spPr>
            <a:xfrm flipV="1">
              <a:off x="6724921" y="2330450"/>
              <a:ext cx="315959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03" idx="6"/>
              <a:endCxn id="142" idx="2"/>
            </p:cNvCxnSpPr>
            <p:nvPr/>
          </p:nvCxnSpPr>
          <p:spPr>
            <a:xfrm>
              <a:off x="6724921" y="1276350"/>
              <a:ext cx="315959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1085850"/>
            <a:ext cx="347472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96736"/>
            <a:ext cx="347472" cy="228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6736"/>
            <a:ext cx="347472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2035139"/>
            <a:ext cx="267462" cy="18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3080168"/>
            <a:ext cx="274320" cy="180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7" y="1842252"/>
            <a:ext cx="914400" cy="264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7" y="2828317"/>
            <a:ext cx="914400" cy="264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74" y="1809751"/>
            <a:ext cx="914400" cy="264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74" y="2840455"/>
            <a:ext cx="914400" cy="264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07" y="1805968"/>
            <a:ext cx="914400" cy="2646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43000" y="3645753"/>
            <a:ext cx="739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prstClr val="black"/>
                </a:solidFill>
                <a:latin typeface="Calibri"/>
              </a:rPr>
              <a:t>“error” of cost for         (unit    in layer   ).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076"/>
            <a:ext cx="644332" cy="401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7" y="3657076"/>
            <a:ext cx="350713" cy="40168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53977"/>
            <a:ext cx="125730" cy="2628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9" y="3779266"/>
            <a:ext cx="61171" cy="1916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62000" y="4091285"/>
            <a:ext cx="76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Formally,		             (for           ), where </a:t>
            </a: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4089908"/>
            <a:ext cx="2081846" cy="526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86" y="4227639"/>
            <a:ext cx="619864" cy="23652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1" y="4557797"/>
            <a:ext cx="5335905" cy="291465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rot="16200000" flipV="1">
            <a:off x="5668019" y="814954"/>
            <a:ext cx="12700" cy="1684789"/>
          </a:xfrm>
          <a:prstGeom prst="bentConnector3">
            <a:avLst>
              <a:gd name="adj1" fmla="val 2033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0894" y="1276819"/>
            <a:ext cx="1662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Propagating delta back and computing new delta at layer L-1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DC4DA6-4C8C-1875-4ACD-77A8B251B6A5}"/>
                  </a:ext>
                </a:extLst>
              </p14:cNvPr>
              <p14:cNvContentPartPr/>
              <p14:nvPr/>
            </p14:nvContentPartPr>
            <p14:xfrm>
              <a:off x="7778289" y="1564966"/>
              <a:ext cx="17064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DC4DA6-4C8C-1875-4ACD-77A8B251B6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69289" y="1555966"/>
                <a:ext cx="188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EF1EAF8-BA30-967D-8367-3373DA5BC0E7}"/>
                  </a:ext>
                </a:extLst>
              </p14:cNvPr>
              <p14:cNvContentPartPr/>
              <p14:nvPr/>
            </p14:nvContentPartPr>
            <p14:xfrm>
              <a:off x="6322809" y="2113606"/>
              <a:ext cx="231480" cy="338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EF1EAF8-BA30-967D-8367-3373DA5BC0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14169" y="2104606"/>
                <a:ext cx="2491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E587292-ECDC-EB06-4C39-929BA04A77EE}"/>
                  </a:ext>
                </a:extLst>
              </p14:cNvPr>
              <p14:cNvContentPartPr/>
              <p14:nvPr/>
            </p14:nvContentPartPr>
            <p14:xfrm>
              <a:off x="6493089" y="2408806"/>
              <a:ext cx="100440" cy="77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E587292-ECDC-EB06-4C39-929BA04A77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84449" y="2400166"/>
                <a:ext cx="118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6A53A9-7031-355C-4A56-013C117129AE}"/>
                  </a:ext>
                </a:extLst>
              </p14:cNvPr>
              <p14:cNvContentPartPr/>
              <p14:nvPr/>
            </p14:nvContentPartPr>
            <p14:xfrm>
              <a:off x="6596049" y="2414566"/>
              <a:ext cx="10080" cy="95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6A53A9-7031-355C-4A56-013C117129A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87409" y="2405926"/>
                <a:ext cx="2772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2F48596-C1D6-A0BF-33AF-C902537FFD08}"/>
              </a:ext>
            </a:extLst>
          </p:cNvPr>
          <p:cNvGrpSpPr/>
          <p:nvPr/>
        </p:nvGrpSpPr>
        <p:grpSpPr>
          <a:xfrm>
            <a:off x="2771769" y="2096326"/>
            <a:ext cx="2334960" cy="529920"/>
            <a:chOff x="2771769" y="2096326"/>
            <a:chExt cx="233496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732BB3-230D-1C2E-95F1-E1F6EFB4549F}"/>
                    </a:ext>
                  </a:extLst>
                </p14:cNvPr>
                <p14:cNvContentPartPr/>
                <p14:nvPr/>
              </p14:nvContentPartPr>
              <p14:xfrm>
                <a:off x="4787049" y="2096326"/>
                <a:ext cx="279000" cy="32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732BB3-230D-1C2E-95F1-E1F6EFB454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8049" y="2087326"/>
                  <a:ext cx="296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1BDB64-F2E4-87B9-166F-83E7BF1B5658}"/>
                    </a:ext>
                  </a:extLst>
                </p14:cNvPr>
                <p14:cNvContentPartPr/>
                <p14:nvPr/>
              </p14:nvContentPartPr>
              <p14:xfrm>
                <a:off x="5044089" y="2332126"/>
                <a:ext cx="62640" cy="10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1BDB64-F2E4-87B9-166F-83E7BF1B56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5449" y="2323126"/>
                  <a:ext cx="80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8FD9B1-88EA-964F-9885-C59B70F7235E}"/>
                    </a:ext>
                  </a:extLst>
                </p14:cNvPr>
                <p14:cNvContentPartPr/>
                <p14:nvPr/>
              </p14:nvContentPartPr>
              <p14:xfrm>
                <a:off x="2910009" y="2353006"/>
                <a:ext cx="2021040" cy="27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8FD9B1-88EA-964F-9885-C59B70F723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01369" y="2344006"/>
                  <a:ext cx="203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B2B177-28E3-C9B5-1DBE-141D102A9B8D}"/>
                    </a:ext>
                  </a:extLst>
                </p14:cNvPr>
                <p14:cNvContentPartPr/>
                <p14:nvPr/>
              </p14:nvContentPartPr>
              <p14:xfrm>
                <a:off x="2771769" y="2328166"/>
                <a:ext cx="226080" cy="20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B2B177-28E3-C9B5-1DBE-141D102A9B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3129" y="2319166"/>
                  <a:ext cx="24372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D7FF24D-6282-3870-C730-E539C79BCC28}"/>
                  </a:ext>
                </a:extLst>
              </p14:cNvPr>
              <p14:cNvContentPartPr/>
              <p14:nvPr/>
            </p14:nvContentPartPr>
            <p14:xfrm>
              <a:off x="6617649" y="1388206"/>
              <a:ext cx="1018080" cy="77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D7FF24D-6282-3870-C730-E539C79BCC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08649" y="1379206"/>
                <a:ext cx="103572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7F4648C-1E4D-0B7F-2EB6-48795AC1AAE3}"/>
              </a:ext>
            </a:extLst>
          </p:cNvPr>
          <p:cNvGrpSpPr/>
          <p:nvPr/>
        </p:nvGrpSpPr>
        <p:grpSpPr>
          <a:xfrm>
            <a:off x="832089" y="4050046"/>
            <a:ext cx="1388160" cy="82440"/>
            <a:chOff x="832089" y="4050046"/>
            <a:chExt cx="138816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52491E-C48B-D884-93E0-EB8E588E1732}"/>
                    </a:ext>
                  </a:extLst>
                </p14:cNvPr>
                <p14:cNvContentPartPr/>
                <p14:nvPr/>
              </p14:nvContentPartPr>
              <p14:xfrm>
                <a:off x="832089" y="4102966"/>
                <a:ext cx="465840" cy="2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52491E-C48B-D884-93E0-EB8E588E17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449" y="4093966"/>
                  <a:ext cx="483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A39C46-D888-23C5-C6EA-2840FB5E99B5}"/>
                    </a:ext>
                  </a:extLst>
                </p14:cNvPr>
                <p14:cNvContentPartPr/>
                <p14:nvPr/>
              </p14:nvContentPartPr>
              <p14:xfrm>
                <a:off x="1529409" y="4050046"/>
                <a:ext cx="690840" cy="31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A39C46-D888-23C5-C6EA-2840FB5E99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20769" y="4041046"/>
                  <a:ext cx="70848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42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note: Unrolling parameters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0793DC-3807-321E-A424-D45C30BA29E2}"/>
                  </a:ext>
                </a:extLst>
              </p14:cNvPr>
              <p14:cNvContentPartPr/>
              <p14:nvPr/>
            </p14:nvContentPartPr>
            <p14:xfrm>
              <a:off x="4149702" y="3511846"/>
              <a:ext cx="4263120" cy="11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0793DC-3807-321E-A424-D45C30BA29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1062" y="3503206"/>
                <a:ext cx="4280760" cy="1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52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410" y="839852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410" y="2232958"/>
            <a:ext cx="82903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Neural Network (L=4):</a:t>
            </a:r>
          </a:p>
          <a:p>
            <a:pPr lvl="6">
              <a:spcBef>
                <a:spcPts val="600"/>
              </a:spcBef>
            </a:pPr>
            <a:r>
              <a:rPr lang="en-US" sz="2400" dirty="0"/>
              <a:t>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Theta1, Theta2, Theta3</a:t>
            </a:r>
            <a:r>
              <a:rPr lang="en-US" sz="2400" dirty="0"/>
              <a:t>)</a:t>
            </a:r>
          </a:p>
          <a:p>
            <a:pPr marL="0" lvl="6">
              <a:spcBef>
                <a:spcPts val="600"/>
              </a:spcBef>
            </a:pPr>
            <a:r>
              <a:rPr lang="en-US" sz="2400" dirty="0"/>
              <a:t>			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D1, D2, D3</a:t>
            </a:r>
            <a:r>
              <a:rPr lang="en-US" sz="2400" dirty="0"/>
              <a:t>)</a:t>
            </a:r>
          </a:p>
          <a:p>
            <a:r>
              <a:rPr lang="en-US" sz="2400" dirty="0"/>
              <a:t>“Unroll” into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1945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96" y="2724151"/>
            <a:ext cx="1743456" cy="305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6" y="3201517"/>
            <a:ext cx="1814703" cy="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4" y="897682"/>
            <a:ext cx="2789110" cy="2409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04490" y="1660119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4490" y="104296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04490" y="65032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242" y="104296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>
            <a:off x="6509213" y="119397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6"/>
          </p:cNvCxnSpPr>
          <p:nvPr/>
        </p:nvCxnSpPr>
        <p:spPr>
          <a:xfrm>
            <a:off x="8124244" y="1057908"/>
            <a:ext cx="304723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7242" y="1660119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  <a:endCxn id="14" idx="2"/>
          </p:cNvCxnSpPr>
          <p:nvPr/>
        </p:nvCxnSpPr>
        <p:spPr>
          <a:xfrm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4" idx="2"/>
          </p:cNvCxnSpPr>
          <p:nvPr/>
        </p:nvCxnSpPr>
        <p:spPr>
          <a:xfrm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6509213" y="1811135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09213" y="80133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21" idx="2"/>
          </p:cNvCxnSpPr>
          <p:nvPr/>
        </p:nvCxnSpPr>
        <p:spPr>
          <a:xfrm flipV="1"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27242" y="65032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19521" y="906891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7331964" y="801338"/>
            <a:ext cx="487556" cy="2565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2" idx="2"/>
          </p:cNvCxnSpPr>
          <p:nvPr/>
        </p:nvCxnSpPr>
        <p:spPr>
          <a:xfrm flipV="1">
            <a:off x="7331964" y="1057907"/>
            <a:ext cx="487556" cy="1360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2" idx="2"/>
          </p:cNvCxnSpPr>
          <p:nvPr/>
        </p:nvCxnSpPr>
        <p:spPr>
          <a:xfrm flipV="1">
            <a:off x="7331965" y="1057907"/>
            <a:ext cx="487556" cy="7532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11" y="967298"/>
            <a:ext cx="353689" cy="145829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6" y="1419073"/>
            <a:ext cx="25718" cy="2074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72" y="1414194"/>
            <a:ext cx="25718" cy="207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" y="1354176"/>
            <a:ext cx="5157025" cy="3059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6" y="1885951"/>
            <a:ext cx="5226177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8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Theta1(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:); Theta2(:); Theta3(:)];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[D1(:); D2(:); D3(:)];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122" y="3279636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(1:110),10,11);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(111:220),10,11);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Theta3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(221:231),1,11);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420826-F11F-295D-7B3D-42D15E676C85}"/>
              </a:ext>
            </a:extLst>
          </p:cNvPr>
          <p:cNvGrpSpPr/>
          <p:nvPr/>
        </p:nvGrpSpPr>
        <p:grpSpPr>
          <a:xfrm>
            <a:off x="1922529" y="3576526"/>
            <a:ext cx="2310480" cy="64080"/>
            <a:chOff x="1922529" y="3576526"/>
            <a:chExt cx="231048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FDCF6D-8341-50A3-6110-FA8A03C603D8}"/>
                    </a:ext>
                  </a:extLst>
                </p14:cNvPr>
                <p14:cNvContentPartPr/>
                <p14:nvPr/>
              </p14:nvContentPartPr>
              <p14:xfrm>
                <a:off x="1922529" y="3604606"/>
                <a:ext cx="790560" cy="36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FDCF6D-8341-50A3-6110-FA8A03C603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13529" y="3595606"/>
                  <a:ext cx="808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A94DFC-5E87-C4D1-0221-32D26505A062}"/>
                    </a:ext>
                  </a:extLst>
                </p14:cNvPr>
                <p14:cNvContentPartPr/>
                <p14:nvPr/>
              </p14:nvContentPartPr>
              <p14:xfrm>
                <a:off x="3153369" y="3576526"/>
                <a:ext cx="1079640" cy="3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A94DFC-5E87-C4D1-0221-32D26505A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44369" y="3567886"/>
                  <a:ext cx="109728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1000" y="66228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Have initial parameters                       .</a:t>
            </a:r>
          </a:p>
          <a:p>
            <a:r>
              <a:rPr lang="en-US" sz="2800" dirty="0"/>
              <a:t>Unroll to get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800" dirty="0"/>
              <a:t> to pass to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77" y="797435"/>
            <a:ext cx="1743456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get                            .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Use forward prop/back prop to compute                            and         .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Unroll                             to get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gradientVec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24927"/>
            <a:ext cx="1743456" cy="3059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64218"/>
            <a:ext cx="1814703" cy="30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2" y="3212065"/>
            <a:ext cx="569976" cy="28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3528136"/>
            <a:ext cx="1814703" cy="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checking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1AE5E8-E6BE-7FE2-508B-15AAAA21281D}"/>
                  </a:ext>
                </a:extLst>
              </p14:cNvPr>
              <p14:cNvContentPartPr/>
              <p14:nvPr/>
            </p14:nvContentPartPr>
            <p14:xfrm>
              <a:off x="4360662" y="3054286"/>
              <a:ext cx="4015800" cy="4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1AE5E8-E6BE-7FE2-508B-15AAAA212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2022" y="3045286"/>
                <a:ext cx="403344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03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estimation of gradients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7400" y="707284"/>
            <a:ext cx="4686300" cy="1710839"/>
            <a:chOff x="1562100" y="707284"/>
            <a:chExt cx="5733288" cy="20930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08982" y="828836"/>
              <a:ext cx="0" cy="19715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562100" y="2647950"/>
              <a:ext cx="54483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81200" y="847683"/>
              <a:ext cx="4603897" cy="1495467"/>
            </a:xfrm>
            <a:custGeom>
              <a:avLst/>
              <a:gdLst>
                <a:gd name="connsiteX0" fmla="*/ 0 w 4603897"/>
                <a:gd name="connsiteY0" fmla="*/ 116958 h 1094566"/>
                <a:gd name="connsiteX1" fmla="*/ 1222744 w 4603897"/>
                <a:gd name="connsiteY1" fmla="*/ 903768 h 1094566"/>
                <a:gd name="connsiteX2" fmla="*/ 2902688 w 4603897"/>
                <a:gd name="connsiteY2" fmla="*/ 1052624 h 1094566"/>
                <a:gd name="connsiteX3" fmla="*/ 3944679 w 4603897"/>
                <a:gd name="connsiteY3" fmla="*/ 297712 h 1094566"/>
                <a:gd name="connsiteX4" fmla="*/ 4603897 w 4603897"/>
                <a:gd name="connsiteY4" fmla="*/ 0 h 109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97" h="1094566">
                  <a:moveTo>
                    <a:pt x="0" y="116958"/>
                  </a:moveTo>
                  <a:cubicBezTo>
                    <a:pt x="369481" y="432391"/>
                    <a:pt x="738963" y="747824"/>
                    <a:pt x="1222744" y="903768"/>
                  </a:cubicBezTo>
                  <a:cubicBezTo>
                    <a:pt x="1706525" y="1059712"/>
                    <a:pt x="2449032" y="1153633"/>
                    <a:pt x="2902688" y="1052624"/>
                  </a:cubicBezTo>
                  <a:cubicBezTo>
                    <a:pt x="3356344" y="951615"/>
                    <a:pt x="3661144" y="473149"/>
                    <a:pt x="3944679" y="297712"/>
                  </a:cubicBezTo>
                  <a:cubicBezTo>
                    <a:pt x="4228214" y="122275"/>
                    <a:pt x="4416055" y="61137"/>
                    <a:pt x="46038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412" y="707284"/>
              <a:ext cx="569976" cy="28079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0" y="4347686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Implement: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(J(theta + EPSILON) – J(theta – EPSILON)) 			     /(2*EPSILON)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620" y="3393872"/>
            <a:ext cx="10083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rgbClr val="00B050"/>
                </a:solidFill>
              </a:rPr>
              <a:t>More accurate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CBCFB0-B2CD-0567-0A5A-8814BD1A86C9}"/>
                  </a:ext>
                </a:extLst>
              </p14:cNvPr>
              <p14:cNvContentPartPr/>
              <p14:nvPr/>
            </p14:nvContentPartPr>
            <p14:xfrm>
              <a:off x="1600182" y="4783606"/>
              <a:ext cx="1232280" cy="1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CBCFB0-B2CD-0567-0A5A-8814BD1A86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1182" y="4774966"/>
                <a:ext cx="124992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D3AD0-F752-6CCA-C059-43E772FBA594}"/>
              </a:ext>
            </a:extLst>
          </p:cNvPr>
          <p:cNvGrpSpPr/>
          <p:nvPr/>
        </p:nvGrpSpPr>
        <p:grpSpPr>
          <a:xfrm>
            <a:off x="1957662" y="716686"/>
            <a:ext cx="2659320" cy="75240"/>
            <a:chOff x="1957662" y="716686"/>
            <a:chExt cx="265932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1A298C-74CB-37B2-72A3-FFFC38E496BB}"/>
                    </a:ext>
                  </a:extLst>
                </p14:cNvPr>
                <p14:cNvContentPartPr/>
                <p14:nvPr/>
              </p14:nvContentPartPr>
              <p14:xfrm>
                <a:off x="1957662" y="716686"/>
                <a:ext cx="1297800" cy="21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1A298C-74CB-37B2-72A3-FFFC38E496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8662" y="708046"/>
                  <a:ext cx="131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056A40-A0CE-DD3C-81EF-C42CD04035C1}"/>
                    </a:ext>
                  </a:extLst>
                </p14:cNvPr>
                <p14:cNvContentPartPr/>
                <p14:nvPr/>
              </p14:nvContentPartPr>
              <p14:xfrm>
                <a:off x="3487662" y="726766"/>
                <a:ext cx="1129320" cy="6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056A40-A0CE-DD3C-81EF-C42CD04035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8662" y="717766"/>
                  <a:ext cx="114696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F1E2DA-6B4B-FEBD-D586-60FDF1BD67DC}"/>
                  </a:ext>
                </a:extLst>
              </p14:cNvPr>
              <p14:cNvContentPartPr/>
              <p14:nvPr/>
            </p14:nvContentPartPr>
            <p14:xfrm>
              <a:off x="5000022" y="4650406"/>
              <a:ext cx="823320" cy="50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F1E2DA-6B4B-FEBD-D586-60FDF1BD67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1022" y="4641406"/>
                <a:ext cx="840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228342-90BF-113D-184E-94042D27B2F7}"/>
                  </a:ext>
                </a:extLst>
              </p14:cNvPr>
              <p14:cNvContentPartPr/>
              <p14:nvPr/>
            </p14:nvContentPartPr>
            <p14:xfrm>
              <a:off x="7907022" y="4712326"/>
              <a:ext cx="772200" cy="30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228342-90BF-113D-184E-94042D27B2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98382" y="4703686"/>
                <a:ext cx="78984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B22751B-9C77-EBBC-5E65-B79978E517DE}"/>
              </a:ext>
            </a:extLst>
          </p:cNvPr>
          <p:cNvGrpSpPr/>
          <p:nvPr/>
        </p:nvGrpSpPr>
        <p:grpSpPr>
          <a:xfrm>
            <a:off x="5220342" y="4095286"/>
            <a:ext cx="1134720" cy="226080"/>
            <a:chOff x="5220342" y="4095286"/>
            <a:chExt cx="11347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0F76E7-61E2-3DF4-AD5F-88C647BAE472}"/>
                    </a:ext>
                  </a:extLst>
                </p14:cNvPr>
                <p14:cNvContentPartPr/>
                <p14:nvPr/>
              </p14:nvContentPartPr>
              <p14:xfrm>
                <a:off x="5220342" y="4213366"/>
                <a:ext cx="95040" cy="82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0F76E7-61E2-3DF4-AD5F-88C647BAE4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11342" y="4204366"/>
                  <a:ext cx="112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65D09E-F15D-FA21-1C2C-3D9D91B241C6}"/>
                    </a:ext>
                  </a:extLst>
                </p14:cNvPr>
                <p14:cNvContentPartPr/>
                <p14:nvPr/>
              </p14:nvContentPartPr>
              <p14:xfrm>
                <a:off x="5374782" y="4319566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65D09E-F15D-FA21-1C2C-3D9D91B241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6142" y="4310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AFECF0-4DE8-0371-1AF7-1688202228B0}"/>
                    </a:ext>
                  </a:extLst>
                </p14:cNvPr>
                <p14:cNvContentPartPr/>
                <p14:nvPr/>
              </p14:nvContentPartPr>
              <p14:xfrm>
                <a:off x="5427342" y="4160086"/>
                <a:ext cx="136440" cy="10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AFECF0-4DE8-0371-1AF7-1688202228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8342" y="4151086"/>
                  <a:ext cx="154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01161E-2FA1-FC52-EFA7-199EE63575B5}"/>
                    </a:ext>
                  </a:extLst>
                </p14:cNvPr>
                <p14:cNvContentPartPr/>
                <p14:nvPr/>
              </p14:nvContentPartPr>
              <p14:xfrm>
                <a:off x="5625342" y="4165126"/>
                <a:ext cx="113760" cy="15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01161E-2FA1-FC52-EFA7-199EE63575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6342" y="4156486"/>
                  <a:ext cx="13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EEB197-C538-FC2B-2073-F878AE8415ED}"/>
                    </a:ext>
                  </a:extLst>
                </p14:cNvPr>
                <p14:cNvContentPartPr/>
                <p14:nvPr/>
              </p14:nvContentPartPr>
              <p14:xfrm>
                <a:off x="5753142" y="4124086"/>
                <a:ext cx="109080" cy="17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EEB197-C538-FC2B-2073-F878AE8415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4502" y="4115446"/>
                  <a:ext cx="12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163558-2709-EE97-C3DF-6B019C9142BF}"/>
                    </a:ext>
                  </a:extLst>
                </p14:cNvPr>
                <p14:cNvContentPartPr/>
                <p14:nvPr/>
              </p14:nvContentPartPr>
              <p14:xfrm>
                <a:off x="5889582" y="4148566"/>
                <a:ext cx="17748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163558-2709-EE97-C3DF-6B019C9142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80582" y="4139566"/>
                  <a:ext cx="195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7637C6-2A82-BE72-7AEC-A79050024EAC}"/>
                    </a:ext>
                  </a:extLst>
                </p14:cNvPr>
                <p14:cNvContentPartPr/>
                <p14:nvPr/>
              </p14:nvContentPartPr>
              <p14:xfrm>
                <a:off x="6113502" y="4095286"/>
                <a:ext cx="95040" cy="17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7637C6-2A82-BE72-7AEC-A79050024E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4502" y="4086646"/>
                  <a:ext cx="112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C8BAE-70A5-5FA6-408A-0CB0773528BA}"/>
                    </a:ext>
                  </a:extLst>
                </p14:cNvPr>
                <p14:cNvContentPartPr/>
                <p14:nvPr/>
              </p14:nvContentPartPr>
              <p14:xfrm>
                <a:off x="6107742" y="4254766"/>
                <a:ext cx="247320" cy="1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C8BAE-70A5-5FA6-408A-0CB0773528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98742" y="4246126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F390EA-7524-D0C1-B069-8504DC512A26}"/>
                  </a:ext>
                </a:extLst>
              </p14:cNvPr>
              <p14:cNvContentPartPr/>
              <p14:nvPr/>
            </p14:nvContentPartPr>
            <p14:xfrm>
              <a:off x="5579982" y="1177846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F390EA-7524-D0C1-B069-8504DC512A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71342" y="11692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8A80A9-6820-DD7F-AE8A-5E7D1CD6B070}"/>
                  </a:ext>
                </a:extLst>
              </p14:cNvPr>
              <p14:cNvContentPartPr/>
              <p14:nvPr/>
            </p14:nvContentPartPr>
            <p14:xfrm>
              <a:off x="5454702" y="1347766"/>
              <a:ext cx="2880" cy="1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8A80A9-6820-DD7F-AE8A-5E7D1CD6B0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45702" y="1338766"/>
                <a:ext cx="20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271D2CC-5804-41C2-84FE-C760520D00EE}"/>
                  </a:ext>
                </a:extLst>
              </p14:cNvPr>
              <p14:cNvContentPartPr/>
              <p14:nvPr/>
            </p14:nvContentPartPr>
            <p14:xfrm>
              <a:off x="5360742" y="1535326"/>
              <a:ext cx="2520" cy="1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271D2CC-5804-41C2-84FE-C760520D00E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52102" y="1526686"/>
                <a:ext cx="201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77A9BD-C811-AB84-79D3-3463EC717008}"/>
                  </a:ext>
                </a:extLst>
              </p14:cNvPr>
              <p14:cNvContentPartPr/>
              <p14:nvPr/>
            </p14:nvContentPartPr>
            <p14:xfrm>
              <a:off x="5216742" y="1705606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77A9BD-C811-AB84-79D3-3463EC7170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07742" y="16966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A1AFBEC-0E3C-47E7-FA8B-7ED08FC27E9A}"/>
                  </a:ext>
                </a:extLst>
              </p14:cNvPr>
              <p14:cNvContentPartPr/>
              <p14:nvPr/>
            </p14:nvContentPartPr>
            <p14:xfrm>
              <a:off x="2789982" y="4776766"/>
              <a:ext cx="151920" cy="6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A1AFBEC-0E3C-47E7-FA8B-7ED08FC27E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1342" y="4768126"/>
                <a:ext cx="1695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A0E69E-FA8A-5902-A449-54879D73A015}"/>
                  </a:ext>
                </a:extLst>
              </p14:cNvPr>
              <p14:cNvContentPartPr/>
              <p14:nvPr/>
            </p14:nvContentPartPr>
            <p14:xfrm>
              <a:off x="2590542" y="3124006"/>
              <a:ext cx="389520" cy="23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A0E69E-FA8A-5902-A449-54879D73A01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81902" y="3115006"/>
                <a:ext cx="4071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65E1A09-5174-D100-B427-318802FB815A}"/>
              </a:ext>
            </a:extLst>
          </p:cNvPr>
          <p:cNvGrpSpPr/>
          <p:nvPr/>
        </p:nvGrpSpPr>
        <p:grpSpPr>
          <a:xfrm>
            <a:off x="724662" y="2771566"/>
            <a:ext cx="1514880" cy="437400"/>
            <a:chOff x="724662" y="2771566"/>
            <a:chExt cx="15148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B28631-D599-2640-BD78-41EBAC389E5C}"/>
                    </a:ext>
                  </a:extLst>
                </p14:cNvPr>
                <p14:cNvContentPartPr/>
                <p14:nvPr/>
              </p14:nvContentPartPr>
              <p14:xfrm>
                <a:off x="724662" y="2958046"/>
                <a:ext cx="142920" cy="232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B28631-D599-2640-BD78-41EBAC389E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6022" y="2949406"/>
                  <a:ext cx="160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5F59DF-EABB-0CF8-87FF-52C42318EA5E}"/>
                    </a:ext>
                  </a:extLst>
                </p14:cNvPr>
                <p14:cNvContentPartPr/>
                <p14:nvPr/>
              </p14:nvContentPartPr>
              <p14:xfrm>
                <a:off x="805662" y="3041566"/>
                <a:ext cx="237600" cy="141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5F59DF-EABB-0CF8-87FF-52C42318EA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7022" y="3032926"/>
                  <a:ext cx="25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4697BA-CEBE-3C9C-7EB1-8047891585CC}"/>
                    </a:ext>
                  </a:extLst>
                </p14:cNvPr>
                <p14:cNvContentPartPr/>
                <p14:nvPr/>
              </p14:nvContentPartPr>
              <p14:xfrm>
                <a:off x="1081062" y="3024286"/>
                <a:ext cx="114480" cy="18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4697BA-CEBE-3C9C-7EB1-8047891585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2422" y="3015286"/>
                  <a:ext cx="132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3E3AA6-5B50-8C04-37BE-851C14C90B7C}"/>
                    </a:ext>
                  </a:extLst>
                </p14:cNvPr>
                <p14:cNvContentPartPr/>
                <p14:nvPr/>
              </p14:nvContentPartPr>
              <p14:xfrm>
                <a:off x="970542" y="3035086"/>
                <a:ext cx="99720" cy="85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3E3AA6-5B50-8C04-37BE-851C14C90B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902" y="3026446"/>
                  <a:ext cx="117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B17CCE-A426-4C29-55C0-87A0EEF10198}"/>
                    </a:ext>
                  </a:extLst>
                </p14:cNvPr>
                <p14:cNvContentPartPr/>
                <p14:nvPr/>
              </p14:nvContentPartPr>
              <p14:xfrm>
                <a:off x="1123542" y="3007366"/>
                <a:ext cx="95760" cy="14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B17CCE-A426-4C29-55C0-87A0EEF1019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4542" y="2998366"/>
                  <a:ext cx="113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A17937-09BF-BE27-F7A6-532EE8F6B42B}"/>
                    </a:ext>
                  </a:extLst>
                </p14:cNvPr>
                <p14:cNvContentPartPr/>
                <p14:nvPr/>
              </p14:nvContentPartPr>
              <p14:xfrm>
                <a:off x="1294182" y="2930326"/>
                <a:ext cx="83520" cy="21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A17937-09BF-BE27-F7A6-532EE8F6B4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85542" y="2921686"/>
                  <a:ext cx="101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30D531-00C4-7B96-C353-7D25AB719478}"/>
                    </a:ext>
                  </a:extLst>
                </p14:cNvPr>
                <p14:cNvContentPartPr/>
                <p14:nvPr/>
              </p14:nvContentPartPr>
              <p14:xfrm>
                <a:off x="1265742" y="3059206"/>
                <a:ext cx="352080" cy="6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30D531-00C4-7B96-C353-7D25AB71947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57102" y="3050206"/>
                  <a:ext cx="369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964C79-05E6-7712-CAA3-835CD6339A50}"/>
                    </a:ext>
                  </a:extLst>
                </p14:cNvPr>
                <p14:cNvContentPartPr/>
                <p14:nvPr/>
              </p14:nvContentPartPr>
              <p14:xfrm>
                <a:off x="1758222" y="3024286"/>
                <a:ext cx="360" cy="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964C79-05E6-7712-CAA3-835CD6339A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9222" y="3015286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AA2B6F-E290-7F0B-2430-B62B5E6E270C}"/>
                    </a:ext>
                  </a:extLst>
                </p14:cNvPr>
                <p14:cNvContentPartPr/>
                <p14:nvPr/>
              </p14:nvContentPartPr>
              <p14:xfrm>
                <a:off x="1729062" y="3135526"/>
                <a:ext cx="144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AA2B6F-E290-7F0B-2430-B62B5E6E27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20422" y="3126886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312EE1-AEAE-2343-ABEE-788DBAF2238B}"/>
                    </a:ext>
                  </a:extLst>
                </p14:cNvPr>
                <p14:cNvContentPartPr/>
                <p14:nvPr/>
              </p14:nvContentPartPr>
              <p14:xfrm>
                <a:off x="2098422" y="3120406"/>
                <a:ext cx="141120" cy="45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312EE1-AEAE-2343-ABEE-788DBAF223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89422" y="3111406"/>
                  <a:ext cx="158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007503-8E79-845F-D53E-2687FF5F38A4}"/>
                    </a:ext>
                  </a:extLst>
                </p14:cNvPr>
                <p14:cNvContentPartPr/>
                <p14:nvPr/>
              </p14:nvContentPartPr>
              <p14:xfrm>
                <a:off x="2003382" y="2771566"/>
                <a:ext cx="83520" cy="29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007503-8E79-845F-D53E-2687FF5F38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94742" y="2762926"/>
                  <a:ext cx="101160" cy="31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FF6543-8A9C-BD3E-EE3E-B7ABC99B7048}"/>
                  </a:ext>
                </a:extLst>
              </p14:cNvPr>
              <p14:cNvContentPartPr/>
              <p14:nvPr/>
            </p14:nvContentPartPr>
            <p14:xfrm>
              <a:off x="1973502" y="2760766"/>
              <a:ext cx="154440" cy="433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FF6543-8A9C-BD3E-EE3E-B7ABC99B704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64862" y="2751766"/>
                <a:ext cx="17208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A1EC4F5-6111-E9DC-7A54-5BDABEB4C4B5}"/>
              </a:ext>
            </a:extLst>
          </p:cNvPr>
          <p:cNvGrpSpPr/>
          <p:nvPr/>
        </p:nvGrpSpPr>
        <p:grpSpPr>
          <a:xfrm>
            <a:off x="3329262" y="2742766"/>
            <a:ext cx="1535040" cy="450720"/>
            <a:chOff x="3329262" y="2742766"/>
            <a:chExt cx="153504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92920E-D088-4615-6FC9-11577B5BAF67}"/>
                    </a:ext>
                  </a:extLst>
                </p14:cNvPr>
                <p14:cNvContentPartPr/>
                <p14:nvPr/>
              </p14:nvContentPartPr>
              <p14:xfrm>
                <a:off x="3329262" y="3058846"/>
                <a:ext cx="636480" cy="1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92920E-D088-4615-6FC9-11577B5BAF6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20262" y="3049846"/>
                  <a:ext cx="654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61D77A-B793-2459-4B9D-BD9687C1423C}"/>
                    </a:ext>
                  </a:extLst>
                </p14:cNvPr>
                <p14:cNvContentPartPr/>
                <p14:nvPr/>
              </p14:nvContentPartPr>
              <p14:xfrm>
                <a:off x="4161582" y="3077206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61D77A-B793-2459-4B9D-BD9687C142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2942" y="3068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97FD98-3DAE-BAF0-14C2-B986E6C980FC}"/>
                    </a:ext>
                  </a:extLst>
                </p14:cNvPr>
                <p14:cNvContentPartPr/>
                <p14:nvPr/>
              </p14:nvContentPartPr>
              <p14:xfrm>
                <a:off x="4179222" y="2742766"/>
                <a:ext cx="142920" cy="45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97FD98-3DAE-BAF0-14C2-B986E6C980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70222" y="2734126"/>
                  <a:ext cx="160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6B890A-251C-378E-B969-FDF4CEE042A5}"/>
                    </a:ext>
                  </a:extLst>
                </p14:cNvPr>
                <p14:cNvContentPartPr/>
                <p14:nvPr/>
              </p14:nvContentPartPr>
              <p14:xfrm>
                <a:off x="4548582" y="2971726"/>
                <a:ext cx="1461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6B890A-251C-378E-B969-FDF4CEE04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39582" y="2962726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2000D2-49AB-3C4D-C384-1DE63C44A1CA}"/>
                    </a:ext>
                  </a:extLst>
                </p14:cNvPr>
                <p14:cNvContentPartPr/>
                <p14:nvPr/>
              </p14:nvContentPartPr>
              <p14:xfrm>
                <a:off x="4443102" y="3035446"/>
                <a:ext cx="365400" cy="12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2000D2-49AB-3C4D-C384-1DE63C44A1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34102" y="3026446"/>
                  <a:ext cx="383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06BF9C-062D-FD96-A129-DE4A775C6470}"/>
                    </a:ext>
                  </a:extLst>
                </p14:cNvPr>
                <p14:cNvContentPartPr/>
                <p14:nvPr/>
              </p14:nvContentPartPr>
              <p14:xfrm>
                <a:off x="4653342" y="2901166"/>
                <a:ext cx="210960" cy="26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06BF9C-062D-FD96-A129-DE4A775C64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4342" y="2892526"/>
                  <a:ext cx="22860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A32006-7887-D087-744D-D8F4ABD1550C}"/>
                  </a:ext>
                </a:extLst>
              </p14:cNvPr>
              <p14:cNvContentPartPr/>
              <p14:nvPr/>
            </p14:nvContentPartPr>
            <p14:xfrm>
              <a:off x="5309262" y="1459366"/>
              <a:ext cx="106200" cy="36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A32006-7887-D087-744D-D8F4ABD155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00262" y="1450366"/>
                <a:ext cx="123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5ECD010-3372-D1A4-3E44-DDB00FFC826E}"/>
                  </a:ext>
                </a:extLst>
              </p14:cNvPr>
              <p14:cNvContentPartPr/>
              <p14:nvPr/>
            </p14:nvContentPartPr>
            <p14:xfrm>
              <a:off x="5327982" y="2197726"/>
              <a:ext cx="13680" cy="145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5ECD010-3372-D1A4-3E44-DDB00FFC82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18982" y="2189086"/>
                <a:ext cx="3132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403530EF-846A-050C-364D-653C7E9D6B2B}"/>
              </a:ext>
            </a:extLst>
          </p:cNvPr>
          <p:cNvGrpSpPr/>
          <p:nvPr/>
        </p:nvGrpSpPr>
        <p:grpSpPr>
          <a:xfrm>
            <a:off x="5570622" y="2434606"/>
            <a:ext cx="1370520" cy="923400"/>
            <a:chOff x="5570622" y="2434606"/>
            <a:chExt cx="1370520" cy="92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F4EDBA-D7B3-96DD-13A7-E245088EC03D}"/>
                    </a:ext>
                  </a:extLst>
                </p14:cNvPr>
                <p14:cNvContentPartPr/>
                <p14:nvPr/>
              </p14:nvContentPartPr>
              <p14:xfrm>
                <a:off x="5570622" y="2434606"/>
                <a:ext cx="379800" cy="43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F4EDBA-D7B3-96DD-13A7-E245088EC0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61622" y="2425606"/>
                  <a:ext cx="3974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0AA2AA-7B9E-72C8-5111-35730D1AD1EB}"/>
                    </a:ext>
                  </a:extLst>
                </p14:cNvPr>
                <p14:cNvContentPartPr/>
                <p14:nvPr/>
              </p14:nvContentPartPr>
              <p14:xfrm>
                <a:off x="6076062" y="2707846"/>
                <a:ext cx="50040" cy="103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0AA2AA-7B9E-72C8-5111-35730D1AD1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67062" y="2698846"/>
                  <a:ext cx="67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32287F-697E-7086-A64E-6C19B3690B3D}"/>
                    </a:ext>
                  </a:extLst>
                </p14:cNvPr>
                <p14:cNvContentPartPr/>
                <p14:nvPr/>
              </p14:nvContentPartPr>
              <p14:xfrm>
                <a:off x="6167142" y="2745286"/>
                <a:ext cx="70200" cy="79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32287F-697E-7086-A64E-6C19B3690B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8142" y="2736286"/>
                  <a:ext cx="87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EED803-A4C5-9568-7177-622379FD9482}"/>
                    </a:ext>
                  </a:extLst>
                </p14:cNvPr>
                <p14:cNvContentPartPr/>
                <p14:nvPr/>
              </p14:nvContentPartPr>
              <p14:xfrm>
                <a:off x="5597622" y="3030046"/>
                <a:ext cx="396720" cy="1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EED803-A4C5-9568-7177-622379FD94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8982" y="3021406"/>
                  <a:ext cx="414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7DB89E-320E-5694-D865-02C9464FF33E}"/>
                    </a:ext>
                  </a:extLst>
                </p14:cNvPr>
                <p14:cNvContentPartPr/>
                <p14:nvPr/>
              </p14:nvContentPartPr>
              <p14:xfrm>
                <a:off x="5653062" y="3102766"/>
                <a:ext cx="214920" cy="19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7DB89E-320E-5694-D865-02C9464FF3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44422" y="3094126"/>
                  <a:ext cx="232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871DF6-DF57-1F01-A327-7EF203C85C11}"/>
                    </a:ext>
                  </a:extLst>
                </p14:cNvPr>
                <p14:cNvContentPartPr/>
                <p14:nvPr/>
              </p14:nvContentPartPr>
              <p14:xfrm>
                <a:off x="5984262" y="3188446"/>
                <a:ext cx="129960" cy="169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871DF6-DF57-1F01-A327-7EF203C85C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75262" y="3179806"/>
                  <a:ext cx="147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FB74DC-A879-914E-23DD-B8BF1DD502E7}"/>
                    </a:ext>
                  </a:extLst>
                </p14:cNvPr>
                <p14:cNvContentPartPr/>
                <p14:nvPr/>
              </p14:nvContentPartPr>
              <p14:xfrm>
                <a:off x="5937462" y="3006646"/>
                <a:ext cx="288360" cy="4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FB74DC-A879-914E-23DD-B8BF1DD502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28822" y="2997646"/>
                  <a:ext cx="306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0BA5FB-8645-C1F3-CF39-7BB4CEE57714}"/>
                    </a:ext>
                  </a:extLst>
                </p14:cNvPr>
                <p14:cNvContentPartPr/>
                <p14:nvPr/>
              </p14:nvContentPartPr>
              <p14:xfrm>
                <a:off x="6459462" y="2941846"/>
                <a:ext cx="236160" cy="47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0BA5FB-8645-C1F3-CF39-7BB4CEE577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50462" y="2933206"/>
                  <a:ext cx="253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7C8A88-75E4-44CA-D0CE-DC58F6C4D8C0}"/>
                    </a:ext>
                  </a:extLst>
                </p14:cNvPr>
                <p14:cNvContentPartPr/>
                <p14:nvPr/>
              </p14:nvContentPartPr>
              <p14:xfrm>
                <a:off x="6553062" y="3038686"/>
                <a:ext cx="92520" cy="21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7C8A88-75E4-44CA-D0CE-DC58F6C4D8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44422" y="3029686"/>
                  <a:ext cx="110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F020B9-D4B9-2FBE-7AFD-262DE37F6F22}"/>
                    </a:ext>
                  </a:extLst>
                </p14:cNvPr>
                <p14:cNvContentPartPr/>
                <p14:nvPr/>
              </p14:nvContentPartPr>
              <p14:xfrm>
                <a:off x="6435702" y="3073246"/>
                <a:ext cx="419400" cy="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F020B9-D4B9-2FBE-7AFD-262DE37F6F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27062" y="3064606"/>
                  <a:ext cx="437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EA45E3-8FDF-2EC9-E887-A4911A8C5034}"/>
                    </a:ext>
                  </a:extLst>
                </p14:cNvPr>
                <p14:cNvContentPartPr/>
                <p14:nvPr/>
              </p14:nvContentPartPr>
              <p14:xfrm>
                <a:off x="6467022" y="2977846"/>
                <a:ext cx="432360" cy="1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EA45E3-8FDF-2EC9-E887-A4911A8C50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58022" y="2968846"/>
                  <a:ext cx="450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71D2B4-8FB0-9F48-F22D-23AC36D00C2A}"/>
                    </a:ext>
                  </a:extLst>
                </p14:cNvPr>
                <p14:cNvContentPartPr/>
                <p14:nvPr/>
              </p14:nvContentPartPr>
              <p14:xfrm>
                <a:off x="6429942" y="2959846"/>
                <a:ext cx="511200" cy="18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71D2B4-8FB0-9F48-F22D-23AC36D00C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20942" y="2950846"/>
                  <a:ext cx="528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CC77DA5-FCF9-8A7D-80FD-0B2EF7B416DB}"/>
                  </a:ext>
                </a:extLst>
              </p14:cNvPr>
              <p14:cNvContentPartPr/>
              <p14:nvPr/>
            </p14:nvContentPartPr>
            <p14:xfrm>
              <a:off x="128862" y="4776406"/>
              <a:ext cx="996120" cy="12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CC77DA5-FCF9-8A7D-80FD-0B2EF7B416D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9862" y="4767766"/>
                <a:ext cx="10137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E6C61E-4014-E07F-8789-D16DD36FE901}"/>
                  </a:ext>
                </a:extLst>
              </p14:cNvPr>
              <p14:cNvContentPartPr/>
              <p14:nvPr/>
            </p14:nvContentPartPr>
            <p14:xfrm>
              <a:off x="1582182" y="4741486"/>
              <a:ext cx="1353960" cy="83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E6C61E-4014-E07F-8789-D16DD36FE90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73542" y="4732486"/>
                <a:ext cx="137160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8070E731-2211-BECB-0F43-8FC94867E02E}"/>
              </a:ext>
            </a:extLst>
          </p:cNvPr>
          <p:cNvGrpSpPr/>
          <p:nvPr/>
        </p:nvGrpSpPr>
        <p:grpSpPr>
          <a:xfrm>
            <a:off x="3511422" y="4712326"/>
            <a:ext cx="808920" cy="18000"/>
            <a:chOff x="3511422" y="4712326"/>
            <a:chExt cx="808920" cy="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EF3FE2-47A2-848E-17BD-B743A99C63B3}"/>
                    </a:ext>
                  </a:extLst>
                </p14:cNvPr>
                <p14:cNvContentPartPr/>
                <p14:nvPr/>
              </p14:nvContentPartPr>
              <p14:xfrm>
                <a:off x="3511422" y="4723846"/>
                <a:ext cx="175680" cy="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EF3FE2-47A2-848E-17BD-B743A99C63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02782" y="4715206"/>
                  <a:ext cx="193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6467F1-C464-D81C-707F-D582D5214AF8}"/>
                    </a:ext>
                  </a:extLst>
                </p14:cNvPr>
                <p14:cNvContentPartPr/>
                <p14:nvPr/>
              </p14:nvContentPartPr>
              <p14:xfrm>
                <a:off x="3891942" y="4712326"/>
                <a:ext cx="42840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6467F1-C464-D81C-707F-D582D5214A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82942" y="4703686"/>
                  <a:ext cx="44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ADCA1C-C791-2F86-0CB2-0063E284D5FD}"/>
                    </a:ext>
                  </a:extLst>
                </p14:cNvPr>
                <p14:cNvContentPartPr/>
                <p14:nvPr/>
              </p14:nvContentPartPr>
              <p14:xfrm>
                <a:off x="3548142" y="4723846"/>
                <a:ext cx="10368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ADCA1C-C791-2F86-0CB2-0063E284D5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9142" y="4715206"/>
                  <a:ext cx="1213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Neural Network (Classification)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6007" y="2276757"/>
            <a:ext cx="3766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Binary classification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  1 output unit</a:t>
            </a:r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599" y="718120"/>
            <a:ext cx="3055882" cy="1588057"/>
            <a:chOff x="990599" y="738216"/>
            <a:chExt cx="3381620" cy="175733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2779949"/>
            <a:ext cx="1093470" cy="2209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0" y="219075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8845" y="2215202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Multi-class classification </a:t>
            </a:r>
            <a:r>
              <a:rPr lang="en-US" sz="2400" dirty="0"/>
              <a:t>(K classes)</a:t>
            </a:r>
            <a:endParaRPr lang="en-US" sz="2400" u="sng" dirty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2400" dirty="0"/>
              <a:t>  K output units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1285"/>
            <a:ext cx="950976" cy="317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592484"/>
            <a:ext cx="4444365" cy="291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1026795"/>
            <a:ext cx="417195" cy="17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4" y="1504950"/>
            <a:ext cx="438150" cy="15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13880" y="928806"/>
            <a:ext cx="289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no. of layers in network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913880" y="1379130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no. of units (not counting bias unit) in layer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38686" y="2693361"/>
            <a:ext cx="2864778" cy="760074"/>
            <a:chOff x="1405530" y="3808422"/>
            <a:chExt cx="4232139" cy="1131625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6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pedestrian  car  motorcycle   truck</a:t>
              </a: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786286" y="2694378"/>
            <a:ext cx="2864778" cy="31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          ,             ,                 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5" y="1745753"/>
            <a:ext cx="57150" cy="179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4FE2B0-E3A2-5BCA-2A65-B4DB2C08E887}"/>
                  </a:ext>
                </a:extLst>
              </p14:cNvPr>
              <p14:cNvContentPartPr/>
              <p14:nvPr/>
            </p14:nvContentPartPr>
            <p14:xfrm>
              <a:off x="2590689" y="690526"/>
              <a:ext cx="1688040" cy="1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4FE2B0-E3A2-5BCA-2A65-B4DB2C08E8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81689" y="681526"/>
                <a:ext cx="17056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A8B69E-D47F-11BE-DB08-E2558F615569}"/>
                  </a:ext>
                </a:extLst>
              </p14:cNvPr>
              <p14:cNvContentPartPr/>
              <p14:nvPr/>
            </p14:nvContentPartPr>
            <p14:xfrm>
              <a:off x="486129" y="2696086"/>
              <a:ext cx="2348280" cy="1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A8B69E-D47F-11BE-DB08-E2558F6155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489" y="2687086"/>
                <a:ext cx="23659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3773817-641F-57DD-ED31-E3A81CE06090}"/>
              </a:ext>
            </a:extLst>
          </p:cNvPr>
          <p:cNvGrpSpPr/>
          <p:nvPr/>
        </p:nvGrpSpPr>
        <p:grpSpPr>
          <a:xfrm>
            <a:off x="521409" y="3012526"/>
            <a:ext cx="1169640" cy="46080"/>
            <a:chOff x="521409" y="3012526"/>
            <a:chExt cx="116964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42D0DD-1681-78CA-F79D-FB8F8751DE57}"/>
                    </a:ext>
                  </a:extLst>
                </p14:cNvPr>
                <p14:cNvContentPartPr/>
                <p14:nvPr/>
              </p14:nvContentPartPr>
              <p14:xfrm>
                <a:off x="521409" y="3042046"/>
                <a:ext cx="18144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42D0DD-1681-78CA-F79D-FB8F8751DE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409" y="3033046"/>
                  <a:ext cx="19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836717-08E7-2C72-4D9E-93AF66D3CCDF}"/>
                    </a:ext>
                  </a:extLst>
                </p14:cNvPr>
                <p14:cNvContentPartPr/>
                <p14:nvPr/>
              </p14:nvContentPartPr>
              <p14:xfrm>
                <a:off x="936849" y="3012526"/>
                <a:ext cx="206640" cy="1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836717-08E7-2C72-4D9E-93AF66D3CC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7849" y="3003886"/>
                  <a:ext cx="224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7D58E0-E268-31E5-5FCD-91CBF203C1D0}"/>
                    </a:ext>
                  </a:extLst>
                </p14:cNvPr>
                <p14:cNvContentPartPr/>
                <p14:nvPr/>
              </p14:nvContentPartPr>
              <p14:xfrm>
                <a:off x="1534449" y="3018286"/>
                <a:ext cx="156600" cy="40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7D58E0-E268-31E5-5FCD-91CBF203C1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25809" y="3009646"/>
                  <a:ext cx="17424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DEE089-2874-0E1A-8DA7-D559471D7561}"/>
                  </a:ext>
                </a:extLst>
              </p14:cNvPr>
              <p14:cNvContentPartPr/>
              <p14:nvPr/>
            </p14:nvContentPartPr>
            <p14:xfrm>
              <a:off x="556689" y="3669526"/>
              <a:ext cx="1776960" cy="18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DEE089-2874-0E1A-8DA7-D559471D75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7689" y="3660886"/>
                <a:ext cx="1794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0EDA2-B231-8318-E513-BA9CF17D2517}"/>
                  </a:ext>
                </a:extLst>
              </p14:cNvPr>
              <p14:cNvContentPartPr/>
              <p14:nvPr/>
            </p14:nvContentPartPr>
            <p14:xfrm>
              <a:off x="4735929" y="3814606"/>
              <a:ext cx="1729080" cy="83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0EDA2-B231-8318-E513-BA9CF17D25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26929" y="3805966"/>
                <a:ext cx="174672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F54A749-8073-5F87-E600-B9A4216560BD}"/>
              </a:ext>
            </a:extLst>
          </p:cNvPr>
          <p:cNvGrpSpPr/>
          <p:nvPr/>
        </p:nvGrpSpPr>
        <p:grpSpPr>
          <a:xfrm>
            <a:off x="4776969" y="2999206"/>
            <a:ext cx="870840" cy="19440"/>
            <a:chOff x="4776969" y="2999206"/>
            <a:chExt cx="870840" cy="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B495AC-DFA6-A8EA-9A5D-A830060E1593}"/>
                    </a:ext>
                  </a:extLst>
                </p14:cNvPr>
                <p14:cNvContentPartPr/>
                <p14:nvPr/>
              </p14:nvContentPartPr>
              <p14:xfrm>
                <a:off x="4776969" y="3006406"/>
                <a:ext cx="156600" cy="1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B495AC-DFA6-A8EA-9A5D-A830060E15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7969" y="2997766"/>
                  <a:ext cx="174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760965-E00E-5B53-FC89-0D9AA26E4C91}"/>
                    </a:ext>
                  </a:extLst>
                </p14:cNvPr>
                <p14:cNvContentPartPr/>
                <p14:nvPr/>
              </p14:nvContentPartPr>
              <p14:xfrm>
                <a:off x="5374929" y="2999206"/>
                <a:ext cx="272880" cy="1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760965-E00E-5B53-FC89-0D9AA26E4C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5929" y="2990206"/>
                  <a:ext cx="29052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7965E1-6693-1BFE-6243-0C5B211C65E3}"/>
                  </a:ext>
                </a:extLst>
              </p14:cNvPr>
              <p14:cNvContentPartPr/>
              <p14:nvPr/>
            </p14:nvContentPartPr>
            <p14:xfrm>
              <a:off x="6125169" y="3205846"/>
              <a:ext cx="428760" cy="57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7965E1-6693-1BFE-6243-0C5B211C65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16529" y="3197206"/>
                <a:ext cx="4464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F0452F-09D0-9C84-76F4-7812C1D8F2F3}"/>
                  </a:ext>
                </a:extLst>
              </p14:cNvPr>
              <p14:cNvContentPartPr/>
              <p14:nvPr/>
            </p14:nvContentPartPr>
            <p14:xfrm>
              <a:off x="4405089" y="1242406"/>
              <a:ext cx="209160" cy="23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F0452F-09D0-9C84-76F4-7812C1D8F2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96449" y="1233766"/>
                <a:ext cx="22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6C8A43B-3238-97B9-43F2-2482B4907A0D}"/>
                  </a:ext>
                </a:extLst>
              </p14:cNvPr>
              <p14:cNvContentPartPr/>
              <p14:nvPr/>
            </p14:nvContentPartPr>
            <p14:xfrm>
              <a:off x="5064249" y="1229446"/>
              <a:ext cx="2486160" cy="2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6C8A43B-3238-97B9-43F2-2482B4907A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55609" y="1220806"/>
                <a:ext cx="250380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C93DA71-FD7C-68AC-8A9F-0EC25003E33F}"/>
              </a:ext>
            </a:extLst>
          </p:cNvPr>
          <p:cNvGrpSpPr/>
          <p:nvPr/>
        </p:nvGrpSpPr>
        <p:grpSpPr>
          <a:xfrm>
            <a:off x="4302129" y="1676206"/>
            <a:ext cx="1746720" cy="41040"/>
            <a:chOff x="4302129" y="1676206"/>
            <a:chExt cx="1746720" cy="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4A6D5A-F3C6-6D5C-1055-C65174248BBD}"/>
                    </a:ext>
                  </a:extLst>
                </p14:cNvPr>
                <p14:cNvContentPartPr/>
                <p14:nvPr/>
              </p14:nvContentPartPr>
              <p14:xfrm>
                <a:off x="4302129" y="1676206"/>
                <a:ext cx="12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4A6D5A-F3C6-6D5C-1055-C65174248B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93489" y="1667206"/>
                  <a:ext cx="142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378BDF-DE2A-0DD6-6943-6629F417D487}"/>
                    </a:ext>
                  </a:extLst>
                </p14:cNvPr>
                <p14:cNvContentPartPr/>
                <p14:nvPr/>
              </p14:nvContentPartPr>
              <p14:xfrm>
                <a:off x="5058129" y="1699606"/>
                <a:ext cx="990720" cy="1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378BDF-DE2A-0DD6-6943-6629F417D4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49489" y="1690966"/>
                  <a:ext cx="1008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F87CA11-0FC9-C7B4-2B7D-B4C5DF8BDBDB}"/>
                  </a:ext>
                </a:extLst>
              </p14:cNvPr>
              <p14:cNvContentPartPr/>
              <p14:nvPr/>
            </p14:nvContentPartPr>
            <p14:xfrm>
              <a:off x="6348009" y="1681966"/>
              <a:ext cx="1734840" cy="52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F87CA11-0FC9-C7B4-2B7D-B4C5DF8BDB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39009" y="1672966"/>
                <a:ext cx="175248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Parameter vector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63" y="387232"/>
            <a:ext cx="149352" cy="256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5350"/>
            <a:ext cx="1018794" cy="269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428752"/>
            <a:ext cx="3045714" cy="322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1" y="2020444"/>
            <a:ext cx="6816852" cy="525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66505"/>
            <a:ext cx="6816852" cy="522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4179952"/>
            <a:ext cx="6851523" cy="525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40005" cy="3227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6000" y="799200"/>
            <a:ext cx="62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(E.g.      is “unrolled” version of                              )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95350"/>
            <a:ext cx="1743456" cy="3059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2" y="922782"/>
            <a:ext cx="117348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122" y="514350"/>
            <a:ext cx="8441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i = 1:n,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+ EPSILON;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– EPSILON;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(J(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– 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))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	  /(2*EPSILON);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100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 that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 ≈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676400" y="482560"/>
            <a:ext cx="5334000" cy="374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1905000" y="1428750"/>
            <a:ext cx="6705600" cy="362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AB86E5-CD04-99B4-E547-D6DAC71DF2B8}"/>
              </a:ext>
            </a:extLst>
          </p:cNvPr>
          <p:cNvGrpSpPr/>
          <p:nvPr/>
        </p:nvGrpSpPr>
        <p:grpSpPr>
          <a:xfrm>
            <a:off x="2083809" y="194806"/>
            <a:ext cx="1555920" cy="444600"/>
            <a:chOff x="2083809" y="194806"/>
            <a:chExt cx="155592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B3B362F-7757-416C-8AD4-F5E7058FE2F1}"/>
                    </a:ext>
                  </a:extLst>
                </p14:cNvPr>
                <p14:cNvContentPartPr/>
                <p14:nvPr/>
              </p14:nvContentPartPr>
              <p14:xfrm>
                <a:off x="2083809" y="194806"/>
                <a:ext cx="208080" cy="146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B3B362F-7757-416C-8AD4-F5E7058FE2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4809" y="186166"/>
                  <a:ext cx="225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2F5B68-0776-EED1-A0B4-10CF3F44925D}"/>
                    </a:ext>
                  </a:extLst>
                </p14:cNvPr>
                <p14:cNvContentPartPr/>
                <p14:nvPr/>
              </p14:nvContentPartPr>
              <p14:xfrm>
                <a:off x="2395209" y="221446"/>
                <a:ext cx="111960" cy="16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2F5B68-0776-EED1-A0B4-10CF3F4492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6569" y="212806"/>
                  <a:ext cx="129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5371DA-77AB-492A-347A-8C02077089A5}"/>
                    </a:ext>
                  </a:extLst>
                </p14:cNvPr>
                <p14:cNvContentPartPr/>
                <p14:nvPr/>
              </p14:nvContentPartPr>
              <p14:xfrm>
                <a:off x="2596089" y="240166"/>
                <a:ext cx="41760" cy="14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5371DA-77AB-492A-347A-8C02077089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7449" y="231166"/>
                  <a:ext cx="59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47DEC6-F064-B255-9C10-6FC0F8E24674}"/>
                    </a:ext>
                  </a:extLst>
                </p14:cNvPr>
                <p14:cNvContentPartPr/>
                <p14:nvPr/>
              </p14:nvContentPartPr>
              <p14:xfrm>
                <a:off x="2549649" y="286966"/>
                <a:ext cx="221400" cy="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47DEC6-F064-B255-9C10-6FC0F8E246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0649" y="277966"/>
                  <a:ext cx="239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8C9DE3-0DD5-A362-C021-393EDDD10FBC}"/>
                    </a:ext>
                  </a:extLst>
                </p14:cNvPr>
                <p14:cNvContentPartPr/>
                <p14:nvPr/>
              </p14:nvContentPartPr>
              <p14:xfrm>
                <a:off x="2736129" y="296326"/>
                <a:ext cx="146880" cy="12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8C9DE3-0DD5-A362-C021-393EDDD10F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7489" y="287686"/>
                  <a:ext cx="164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38331B-2246-73BD-2445-0774C74420F5}"/>
                    </a:ext>
                  </a:extLst>
                </p14:cNvPr>
                <p14:cNvContentPartPr/>
                <p14:nvPr/>
              </p14:nvContentPartPr>
              <p14:xfrm>
                <a:off x="2954289" y="298846"/>
                <a:ext cx="135360" cy="18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38331B-2246-73BD-2445-0774C74420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5289" y="289846"/>
                  <a:ext cx="153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4D86DF-A47C-5B1B-3186-F2DB4B55F32F}"/>
                    </a:ext>
                  </a:extLst>
                </p14:cNvPr>
                <p14:cNvContentPartPr/>
                <p14:nvPr/>
              </p14:nvContentPartPr>
              <p14:xfrm>
                <a:off x="3087489" y="304246"/>
                <a:ext cx="89640" cy="18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4D86DF-A47C-5B1B-3186-F2DB4B55F3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8489" y="295606"/>
                  <a:ext cx="107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04F1DF-0A21-7D3D-A0D5-8F7BBEDA5AC2}"/>
                    </a:ext>
                  </a:extLst>
                </p14:cNvPr>
                <p14:cNvContentPartPr/>
                <p14:nvPr/>
              </p14:nvContentPartPr>
              <p14:xfrm>
                <a:off x="3147609" y="280126"/>
                <a:ext cx="234000" cy="21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04F1DF-0A21-7D3D-A0D5-8F7BBEDA5A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8609" y="271486"/>
                  <a:ext cx="251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2256D3-ECDD-8BC4-8284-C50CDC9788BD}"/>
                    </a:ext>
                  </a:extLst>
                </p14:cNvPr>
                <p14:cNvContentPartPr/>
                <p14:nvPr/>
              </p14:nvContentPartPr>
              <p14:xfrm>
                <a:off x="2168409" y="486046"/>
                <a:ext cx="1471320" cy="15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2256D3-ECDD-8BC4-8284-C50CDC9788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9769" y="477406"/>
                  <a:ext cx="1488960" cy="17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21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Note: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999" y="662285"/>
            <a:ext cx="8991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Implement </a:t>
            </a:r>
            <a:r>
              <a:rPr lang="en-US" sz="2400" dirty="0" err="1"/>
              <a:t>backprop</a:t>
            </a:r>
            <a:r>
              <a:rPr lang="en-US" sz="2400" dirty="0"/>
              <a:t>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r>
              <a:rPr lang="en-US" sz="2400" dirty="0"/>
              <a:t> (unrolled                            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Implement numerical gradient check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Make sure they give similar values.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Turn off gradient checking. Using </a:t>
            </a:r>
            <a:r>
              <a:rPr lang="en-US" sz="2400" dirty="0" err="1"/>
              <a:t>backprop</a:t>
            </a:r>
            <a:r>
              <a:rPr lang="en-US" sz="2400" dirty="0"/>
              <a:t> code for learning.</a:t>
            </a:r>
          </a:p>
          <a:p>
            <a:endParaRPr lang="en-US" sz="2400" dirty="0"/>
          </a:p>
          <a:p>
            <a:r>
              <a:rPr lang="en-US" sz="2400" b="1" dirty="0"/>
              <a:t>Important: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Be sure to disable your gradient checking code before training </a:t>
            </a:r>
            <a:br>
              <a:rPr lang="en-US" sz="2400" dirty="0"/>
            </a:br>
            <a:r>
              <a:rPr lang="en-US" sz="2400" dirty="0"/>
              <a:t>your classifier. If you run numerical gradient computation on </a:t>
            </a:r>
            <a:br>
              <a:rPr lang="en-US" sz="2400" dirty="0"/>
            </a:br>
            <a:r>
              <a:rPr lang="en-US" sz="2400" dirty="0"/>
              <a:t>every iteration of gradient descent (or in the inner loop of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sz="2400" dirty="0"/>
              <a:t>)your code will be </a:t>
            </a:r>
            <a:r>
              <a:rPr lang="en-US" sz="2400" u="sng" dirty="0"/>
              <a:t>very</a:t>
            </a:r>
            <a:r>
              <a:rPr lang="en-US" sz="2400" dirty="0"/>
              <a:t> slow.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33" y="758050"/>
            <a:ext cx="1814703" cy="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90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D133D0-67D4-AC2F-6B82-C4A7A09E48DC}"/>
                  </a:ext>
                </a:extLst>
              </p14:cNvPr>
              <p14:cNvContentPartPr/>
              <p14:nvPr/>
            </p14:nvContentPartPr>
            <p14:xfrm>
              <a:off x="4413582" y="3850966"/>
              <a:ext cx="3258000" cy="8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D133D0-67D4-AC2F-6B82-C4A7A09E48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4942" y="3841966"/>
                <a:ext cx="32756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8AAF51-A53C-029E-147C-3EC6513A8F2C}"/>
                  </a:ext>
                </a:extLst>
              </p14:cNvPr>
              <p14:cNvContentPartPr/>
              <p14:nvPr/>
            </p14:nvContentPartPr>
            <p14:xfrm>
              <a:off x="4443102" y="2959606"/>
              <a:ext cx="2887920" cy="8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8AAF51-A53C-029E-147C-3EC6513A8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4102" y="2950966"/>
                <a:ext cx="290556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22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value </a:t>
            </a:r>
            <a:r>
              <a:rPr lang="en-US" sz="2800" b="1" dirty="0"/>
              <a:t>of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gradient descent and advanced optimization method, need initial value for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"/>
            <a:ext cx="237363" cy="258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25" y="1422838"/>
            <a:ext cx="237363" cy="258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98" y="2724150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gradient descent</a:t>
            </a:r>
          </a:p>
          <a:p>
            <a:r>
              <a:rPr lang="en-US" sz="2800" dirty="0"/>
              <a:t>Set 					        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998" y="1714440"/>
            <a:ext cx="838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				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224" y="3210934"/>
            <a:ext cx="593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zeros(n,1)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2A3971-92F9-D8E8-1392-D3EEB197C4EB}"/>
                  </a:ext>
                </a:extLst>
              </p14:cNvPr>
              <p14:cNvContentPartPr/>
              <p14:nvPr/>
            </p14:nvContentPartPr>
            <p14:xfrm>
              <a:off x="2479089" y="2079046"/>
              <a:ext cx="661680" cy="1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2A3971-92F9-D8E8-1392-D3EEB197C4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0089" y="2070406"/>
                <a:ext cx="679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606D86-DD3D-377A-C72C-9F3BD9783015}"/>
                  </a:ext>
                </a:extLst>
              </p14:cNvPr>
              <p14:cNvContentPartPr/>
              <p14:nvPr/>
            </p14:nvContentPartPr>
            <p14:xfrm>
              <a:off x="2350209" y="2458126"/>
              <a:ext cx="2609280" cy="8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606D86-DD3D-377A-C72C-9F3BD97830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1209" y="2449126"/>
                <a:ext cx="262692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0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Zero initialization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94290" y="910464"/>
            <a:ext cx="3583088" cy="1514793"/>
            <a:chOff x="794290" y="910465"/>
            <a:chExt cx="2634710" cy="1087310"/>
          </a:xfrm>
        </p:grpSpPr>
        <p:sp>
          <p:nvSpPr>
            <p:cNvPr id="11" name="Oval 10"/>
            <p:cNvSpPr/>
            <p:nvPr/>
          </p:nvSpPr>
          <p:spPr>
            <a:xfrm>
              <a:off x="794290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4290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4290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17042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6"/>
              <a:endCxn id="14" idx="2"/>
            </p:cNvCxnSpPr>
            <p:nvPr/>
          </p:nvCxnSpPr>
          <p:spPr>
            <a:xfrm>
              <a:off x="1099013" y="106148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4" idx="2"/>
            </p:cNvCxnSpPr>
            <p:nvPr/>
          </p:nvCxnSpPr>
          <p:spPr>
            <a:xfrm>
              <a:off x="1099013" y="1454121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2"/>
            </p:cNvCxnSpPr>
            <p:nvPr/>
          </p:nvCxnSpPr>
          <p:spPr>
            <a:xfrm flipV="1"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6"/>
            </p:cNvCxnSpPr>
            <p:nvPr/>
          </p:nvCxnSpPr>
          <p:spPr>
            <a:xfrm>
              <a:off x="2714044" y="1318050"/>
              <a:ext cx="304723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617042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3" idx="6"/>
              <a:endCxn id="19" idx="2"/>
            </p:cNvCxnSpPr>
            <p:nvPr/>
          </p:nvCxnSpPr>
          <p:spPr>
            <a:xfrm>
              <a:off x="1099013" y="1061480"/>
              <a:ext cx="518029" cy="785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9" idx="2"/>
            </p:cNvCxnSpPr>
            <p:nvPr/>
          </p:nvCxnSpPr>
          <p:spPr>
            <a:xfrm>
              <a:off x="1099013" y="1846760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17042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09321" y="1167033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6"/>
              <a:endCxn id="27" idx="2"/>
            </p:cNvCxnSpPr>
            <p:nvPr/>
          </p:nvCxnSpPr>
          <p:spPr>
            <a:xfrm>
              <a:off x="1921764" y="1061480"/>
              <a:ext cx="487556" cy="256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6"/>
              <a:endCxn id="27" idx="2"/>
            </p:cNvCxnSpPr>
            <p:nvPr/>
          </p:nvCxnSpPr>
          <p:spPr>
            <a:xfrm flipV="1">
              <a:off x="1921764" y="1318049"/>
              <a:ext cx="487556" cy="13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7" idx="2"/>
            </p:cNvCxnSpPr>
            <p:nvPr/>
          </p:nvCxnSpPr>
          <p:spPr>
            <a:xfrm flipV="1">
              <a:off x="1921764" y="1318049"/>
              <a:ext cx="487556" cy="52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11" y="1227440"/>
              <a:ext cx="353689" cy="145829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65" y="1017117"/>
              <a:ext cx="115824" cy="76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7" y="1412627"/>
              <a:ext cx="111443" cy="752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8" y="1805660"/>
              <a:ext cx="114300" cy="7524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21" y="1019032"/>
              <a:ext cx="129356" cy="8510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06" y="1386014"/>
              <a:ext cx="181928" cy="16764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175" y="1781917"/>
              <a:ext cx="181928" cy="167640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71404"/>
            <a:ext cx="2761350" cy="4598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57200" y="3943350"/>
            <a:ext cx="807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each update, parameters corresponding to inputs going into each of two hidden units are identical.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44BA1B-F650-7E66-2CE7-205AA995FE7B}"/>
                  </a:ext>
                </a:extLst>
              </p14:cNvPr>
              <p14:cNvContentPartPr/>
              <p14:nvPr/>
            </p14:nvContentPartPr>
            <p14:xfrm>
              <a:off x="1986969" y="2490886"/>
              <a:ext cx="419760" cy="1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44BA1B-F650-7E66-2CE7-205AA995FE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77969" y="2481886"/>
                <a:ext cx="437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E95052-AB69-5335-97D0-C56830DBB462}"/>
                  </a:ext>
                </a:extLst>
              </p14:cNvPr>
              <p14:cNvContentPartPr/>
              <p14:nvPr/>
            </p14:nvContentPartPr>
            <p14:xfrm>
              <a:off x="785289" y="2568286"/>
              <a:ext cx="308160" cy="1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E95052-AB69-5335-97D0-C56830DBB4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649" y="2559286"/>
                <a:ext cx="3258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0D1F2BA-196E-C2A9-68B4-C0861C052615}"/>
              </a:ext>
            </a:extLst>
          </p:cNvPr>
          <p:cNvGrpSpPr/>
          <p:nvPr/>
        </p:nvGrpSpPr>
        <p:grpSpPr>
          <a:xfrm>
            <a:off x="468849" y="596566"/>
            <a:ext cx="2323080" cy="119880"/>
            <a:chOff x="468849" y="596566"/>
            <a:chExt cx="232308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43F747-9620-1F99-C748-F3AD2082DD46}"/>
                    </a:ext>
                  </a:extLst>
                </p14:cNvPr>
                <p14:cNvContentPartPr/>
                <p14:nvPr/>
              </p14:nvContentPartPr>
              <p14:xfrm>
                <a:off x="468849" y="708886"/>
                <a:ext cx="517320" cy="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43F747-9620-1F99-C748-F3AD2082DD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9849" y="699886"/>
                  <a:ext cx="534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8A33AD-3452-3EB9-7C2B-D7C31754F9C1}"/>
                    </a:ext>
                  </a:extLst>
                </p14:cNvPr>
                <p14:cNvContentPartPr/>
                <p14:nvPr/>
              </p14:nvContentPartPr>
              <p14:xfrm>
                <a:off x="1078329" y="596566"/>
                <a:ext cx="1713600" cy="9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8A33AD-3452-3EB9-7C2B-D7C31754F9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9329" y="587926"/>
                  <a:ext cx="17312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EA4A76-62CD-61BC-8160-09112DDDFE5B}"/>
              </a:ext>
            </a:extLst>
          </p:cNvPr>
          <p:cNvGrpSpPr/>
          <p:nvPr/>
        </p:nvGrpSpPr>
        <p:grpSpPr>
          <a:xfrm>
            <a:off x="5246049" y="1207126"/>
            <a:ext cx="2589840" cy="211320"/>
            <a:chOff x="5246049" y="1207126"/>
            <a:chExt cx="258984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5C7C70-8041-B583-B6A3-3D9E56186DBF}"/>
                    </a:ext>
                  </a:extLst>
                </p14:cNvPr>
                <p14:cNvContentPartPr/>
                <p14:nvPr/>
              </p14:nvContentPartPr>
              <p14:xfrm>
                <a:off x="5246049" y="1366246"/>
                <a:ext cx="356040" cy="52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5C7C70-8041-B583-B6A3-3D9E56186D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7049" y="1357606"/>
                  <a:ext cx="373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D704A8-19FE-6068-597A-FC02B63F417A}"/>
                    </a:ext>
                  </a:extLst>
                </p14:cNvPr>
                <p14:cNvContentPartPr/>
                <p14:nvPr/>
              </p14:nvContentPartPr>
              <p14:xfrm>
                <a:off x="6084849" y="1207126"/>
                <a:ext cx="33480" cy="3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D704A8-19FE-6068-597A-FC02B63F41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75849" y="1198486"/>
                  <a:ext cx="5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700101-0D32-B1D5-9E82-6C64D97295ED}"/>
                    </a:ext>
                  </a:extLst>
                </p14:cNvPr>
                <p14:cNvContentPartPr/>
                <p14:nvPr/>
              </p14:nvContentPartPr>
              <p14:xfrm>
                <a:off x="7056129" y="1281286"/>
                <a:ext cx="779760" cy="1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700101-0D32-B1D5-9E82-6C64D97295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7489" y="1272646"/>
                  <a:ext cx="797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9DE79A-ABBF-4A80-E7F1-F810D7153522}"/>
                    </a:ext>
                  </a:extLst>
                </p14:cNvPr>
                <p14:cNvContentPartPr/>
                <p14:nvPr/>
              </p14:nvContentPartPr>
              <p14:xfrm>
                <a:off x="6142809" y="1247086"/>
                <a:ext cx="1562040" cy="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9DE79A-ABBF-4A80-E7F1-F810D71535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3809" y="1238446"/>
                  <a:ext cx="15796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6C4227-3C85-B27F-367F-5E62F624F15E}"/>
              </a:ext>
            </a:extLst>
          </p:cNvPr>
          <p:cNvGrpSpPr/>
          <p:nvPr/>
        </p:nvGrpSpPr>
        <p:grpSpPr>
          <a:xfrm>
            <a:off x="4488609" y="1505926"/>
            <a:ext cx="2241360" cy="1103760"/>
            <a:chOff x="4488609" y="1505926"/>
            <a:chExt cx="2241360" cy="11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57138A-B882-63E8-0FDB-F339EB58B037}"/>
                    </a:ext>
                  </a:extLst>
                </p14:cNvPr>
                <p14:cNvContentPartPr/>
                <p14:nvPr/>
              </p14:nvContentPartPr>
              <p14:xfrm>
                <a:off x="5132289" y="1659646"/>
                <a:ext cx="184680" cy="17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57138A-B882-63E8-0FDB-F339EB58B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23649" y="1651006"/>
                  <a:ext cx="202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174696-6DB2-8F2C-A583-636784C8E030}"/>
                    </a:ext>
                  </a:extLst>
                </p14:cNvPr>
                <p14:cNvContentPartPr/>
                <p14:nvPr/>
              </p14:nvContentPartPr>
              <p14:xfrm>
                <a:off x="5392209" y="1822366"/>
                <a:ext cx="20160" cy="10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174696-6DB2-8F2C-A583-636784C8E0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83209" y="1813366"/>
                  <a:ext cx="37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3241C9-696E-E704-5ECF-4A1DE6640E96}"/>
                    </a:ext>
                  </a:extLst>
                </p14:cNvPr>
                <p14:cNvContentPartPr/>
                <p14:nvPr/>
              </p14:nvContentPartPr>
              <p14:xfrm>
                <a:off x="5468529" y="1582246"/>
                <a:ext cx="88200" cy="6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3241C9-696E-E704-5ECF-4A1DE6640E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9889" y="1573606"/>
                  <a:ext cx="105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0C5334-B7A4-DCD3-D5A7-A53A9020B8E6}"/>
                    </a:ext>
                  </a:extLst>
                </p14:cNvPr>
                <p14:cNvContentPartPr/>
                <p14:nvPr/>
              </p14:nvContentPartPr>
              <p14:xfrm>
                <a:off x="5367369" y="1552726"/>
                <a:ext cx="49320" cy="14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0C5334-B7A4-DCD3-D5A7-A53A9020B8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58369" y="1544086"/>
                  <a:ext cx="66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35CB23-261A-A68E-AFDB-787540A5EF0D}"/>
                    </a:ext>
                  </a:extLst>
                </p14:cNvPr>
                <p14:cNvContentPartPr/>
                <p14:nvPr/>
              </p14:nvContentPartPr>
              <p14:xfrm>
                <a:off x="5638809" y="1523926"/>
                <a:ext cx="6480" cy="176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35CB23-261A-A68E-AFDB-787540A5EF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9809" y="1514926"/>
                  <a:ext cx="24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2A10A4-29E5-FB59-0C53-D16D20C20C34}"/>
                    </a:ext>
                  </a:extLst>
                </p14:cNvPr>
                <p14:cNvContentPartPr/>
                <p14:nvPr/>
              </p14:nvContentPartPr>
              <p14:xfrm>
                <a:off x="5838249" y="1670086"/>
                <a:ext cx="117360" cy="5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2A10A4-29E5-FB59-0C53-D16D20C20C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29249" y="1661086"/>
                  <a:ext cx="135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9D3E27-36D7-022C-59BB-D9DA198FB6FF}"/>
                    </a:ext>
                  </a:extLst>
                </p14:cNvPr>
                <p14:cNvContentPartPr/>
                <p14:nvPr/>
              </p14:nvContentPartPr>
              <p14:xfrm>
                <a:off x="5844009" y="1828486"/>
                <a:ext cx="18720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9D3E27-36D7-022C-59BB-D9DA198FB6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5009" y="1819486"/>
                  <a:ext cx="204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B2F4D1-7ABE-8035-4FA5-031BD86D085C}"/>
                    </a:ext>
                  </a:extLst>
                </p14:cNvPr>
                <p14:cNvContentPartPr/>
                <p14:nvPr/>
              </p14:nvContentPartPr>
              <p14:xfrm>
                <a:off x="6276729" y="1681966"/>
                <a:ext cx="141840" cy="17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B2F4D1-7ABE-8035-4FA5-031BD86D08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68089" y="1672966"/>
                  <a:ext cx="15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AB6236-8EDB-B727-C85C-C1384FBADE34}"/>
                    </a:ext>
                  </a:extLst>
                </p14:cNvPr>
                <p14:cNvContentPartPr/>
                <p14:nvPr/>
              </p14:nvContentPartPr>
              <p14:xfrm>
                <a:off x="6474009" y="1881406"/>
                <a:ext cx="39960" cy="111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AB6236-8EDB-B727-C85C-C1384FBADE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5009" y="1872406"/>
                  <a:ext cx="5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24A704-2FD8-E0FE-ED59-3A64BE6F3284}"/>
                    </a:ext>
                  </a:extLst>
                </p14:cNvPr>
                <p14:cNvContentPartPr/>
                <p14:nvPr/>
              </p14:nvContentPartPr>
              <p14:xfrm>
                <a:off x="6585249" y="1601686"/>
                <a:ext cx="24840" cy="69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24A704-2FD8-E0FE-ED59-3A64BE6F32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6249" y="1593046"/>
                  <a:ext cx="42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8A39A8-ADD9-5796-E9C6-8CA9D665A2D3}"/>
                    </a:ext>
                  </a:extLst>
                </p14:cNvPr>
                <p14:cNvContentPartPr/>
                <p14:nvPr/>
              </p14:nvContentPartPr>
              <p14:xfrm>
                <a:off x="6528009" y="1505926"/>
                <a:ext cx="54720" cy="165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8A39A8-ADD9-5796-E9C6-8CA9D665A2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19009" y="1497286"/>
                  <a:ext cx="72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FD0504F-DE5C-107F-B0E4-62F04989B08F}"/>
                    </a:ext>
                  </a:extLst>
                </p14:cNvPr>
                <p14:cNvContentPartPr/>
                <p14:nvPr/>
              </p14:nvContentPartPr>
              <p14:xfrm>
                <a:off x="6670209" y="1570726"/>
                <a:ext cx="59760" cy="162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FD0504F-DE5C-107F-B0E4-62F04989B0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61569" y="1561726"/>
                  <a:ext cx="77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14B745-AA15-19A1-5ADB-C805B0F5AD74}"/>
                    </a:ext>
                  </a:extLst>
                </p14:cNvPr>
                <p14:cNvContentPartPr/>
                <p14:nvPr/>
              </p14:nvContentPartPr>
              <p14:xfrm>
                <a:off x="4677609" y="2250046"/>
                <a:ext cx="226800" cy="20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14B745-AA15-19A1-5ADB-C805B0F5AD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68609" y="2241406"/>
                  <a:ext cx="244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942F26-DD2B-FCED-092B-5115F7CB85AC}"/>
                    </a:ext>
                  </a:extLst>
                </p14:cNvPr>
                <p14:cNvContentPartPr/>
                <p14:nvPr/>
              </p14:nvContentPartPr>
              <p14:xfrm>
                <a:off x="4741689" y="2285686"/>
                <a:ext cx="192960" cy="2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942F26-DD2B-FCED-092B-5115F7CB85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3049" y="2276686"/>
                  <a:ext cx="210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C90F1D-31A6-02B3-71E9-72341736E9FC}"/>
                    </a:ext>
                  </a:extLst>
                </p14:cNvPr>
                <p14:cNvContentPartPr/>
                <p14:nvPr/>
              </p14:nvContentPartPr>
              <p14:xfrm>
                <a:off x="4957329" y="2197846"/>
                <a:ext cx="25560" cy="16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C90F1D-31A6-02B3-71E9-72341736E9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8689" y="2189206"/>
                  <a:ext cx="43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E9210BE-FBCE-E65A-747D-7EBD38FD799F}"/>
                    </a:ext>
                  </a:extLst>
                </p14:cNvPr>
                <p14:cNvContentPartPr/>
                <p14:nvPr/>
              </p14:nvContentPartPr>
              <p14:xfrm>
                <a:off x="5173329" y="2208286"/>
                <a:ext cx="190800" cy="241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E9210BE-FBCE-E65A-747D-7EBD38FD79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64689" y="2199286"/>
                  <a:ext cx="208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109E54-B216-EFDD-50C7-AFBF752EBEF8}"/>
                    </a:ext>
                  </a:extLst>
                </p14:cNvPr>
                <p14:cNvContentPartPr/>
                <p14:nvPr/>
              </p14:nvContentPartPr>
              <p14:xfrm>
                <a:off x="5140569" y="2344366"/>
                <a:ext cx="263160" cy="6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109E54-B216-EFDD-50C7-AFBF752EBE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31569" y="2335366"/>
                  <a:ext cx="280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FD6EF5-C643-8DD7-F22D-8BE45530617B}"/>
                    </a:ext>
                  </a:extLst>
                </p14:cNvPr>
                <p14:cNvContentPartPr/>
                <p14:nvPr/>
              </p14:nvContentPartPr>
              <p14:xfrm>
                <a:off x="5544849" y="2350126"/>
                <a:ext cx="164160" cy="2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FD6EF5-C643-8DD7-F22D-8BE4553061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35849" y="2341486"/>
                  <a:ext cx="181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826FAB-5B23-D86F-9140-688860AC1468}"/>
                    </a:ext>
                  </a:extLst>
                </p14:cNvPr>
                <p14:cNvContentPartPr/>
                <p14:nvPr/>
              </p14:nvContentPartPr>
              <p14:xfrm>
                <a:off x="5462769" y="2438326"/>
                <a:ext cx="201600" cy="4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826FAB-5B23-D86F-9140-688860AC14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54129" y="2429326"/>
                  <a:ext cx="219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3A2355-F3F7-E4DE-9D35-1E198368EDBB}"/>
                    </a:ext>
                  </a:extLst>
                </p14:cNvPr>
                <p14:cNvContentPartPr/>
                <p14:nvPr/>
              </p14:nvContentPartPr>
              <p14:xfrm>
                <a:off x="5328129" y="2478286"/>
                <a:ext cx="36360" cy="120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3A2355-F3F7-E4DE-9D35-1E198368ED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19129" y="2469646"/>
                  <a:ext cx="54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91E55E-FF20-A48C-3A49-29984625F887}"/>
                    </a:ext>
                  </a:extLst>
                </p14:cNvPr>
                <p14:cNvContentPartPr/>
                <p14:nvPr/>
              </p14:nvContentPartPr>
              <p14:xfrm>
                <a:off x="5392929" y="2080486"/>
                <a:ext cx="131760" cy="96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91E55E-FF20-A48C-3A49-29984625F8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3929" y="2071486"/>
                  <a:ext cx="149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2062FA-E29D-9A75-91F8-B008F8907A78}"/>
                    </a:ext>
                  </a:extLst>
                </p14:cNvPr>
                <p14:cNvContentPartPr/>
                <p14:nvPr/>
              </p14:nvContentPartPr>
              <p14:xfrm>
                <a:off x="5977569" y="2313766"/>
                <a:ext cx="261720" cy="18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2062FA-E29D-9A75-91F8-B008F8907A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8569" y="2305126"/>
                  <a:ext cx="279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FBD74F-7FEE-9A46-7583-D512ECC2C324}"/>
                    </a:ext>
                  </a:extLst>
                </p14:cNvPr>
                <p14:cNvContentPartPr/>
                <p14:nvPr/>
              </p14:nvContentPartPr>
              <p14:xfrm>
                <a:off x="5925729" y="2390446"/>
                <a:ext cx="325080" cy="41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FBD74F-7FEE-9A46-7583-D512ECC2C3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17089" y="2381806"/>
                  <a:ext cx="342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7F82AB-41E3-6731-AEB5-DC14892B1E37}"/>
                    </a:ext>
                  </a:extLst>
                </p14:cNvPr>
                <p14:cNvContentPartPr/>
                <p14:nvPr/>
              </p14:nvContentPartPr>
              <p14:xfrm>
                <a:off x="6183849" y="2536246"/>
                <a:ext cx="231480" cy="73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7F82AB-41E3-6731-AEB5-DC14892B1E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4849" y="2527246"/>
                  <a:ext cx="249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6A30BE-66B3-12A8-8541-C661A2FCF622}"/>
                    </a:ext>
                  </a:extLst>
                </p14:cNvPr>
                <p14:cNvContentPartPr/>
                <p14:nvPr/>
              </p14:nvContentPartPr>
              <p14:xfrm>
                <a:off x="6371409" y="2192086"/>
                <a:ext cx="77040" cy="128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6A30BE-66B3-12A8-8541-C661A2FCF6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62769" y="2183086"/>
                  <a:ext cx="94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1081F3-BB5A-A2AB-F4A2-8A3694CC012F}"/>
                    </a:ext>
                  </a:extLst>
                </p14:cNvPr>
                <p14:cNvContentPartPr/>
                <p14:nvPr/>
              </p14:nvContentPartPr>
              <p14:xfrm>
                <a:off x="6223809" y="2092366"/>
                <a:ext cx="66960" cy="234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1081F3-BB5A-A2AB-F4A2-8A3694CC01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14809" y="2083366"/>
                  <a:ext cx="84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408E8B-F18C-E27C-F2E4-A3D3ECF5F2B5}"/>
                    </a:ext>
                  </a:extLst>
                </p14:cNvPr>
                <p14:cNvContentPartPr/>
                <p14:nvPr/>
              </p14:nvContentPartPr>
              <p14:xfrm>
                <a:off x="6476889" y="2156806"/>
                <a:ext cx="59040" cy="23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408E8B-F18C-E27C-F2E4-A3D3ECF5F2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68249" y="2148166"/>
                  <a:ext cx="76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D03144-DFEC-6DDC-0D38-0EFA0EC2F98A}"/>
                    </a:ext>
                  </a:extLst>
                </p14:cNvPr>
                <p14:cNvContentPartPr/>
                <p14:nvPr/>
              </p14:nvContentPartPr>
              <p14:xfrm>
                <a:off x="4488609" y="1685206"/>
                <a:ext cx="429120" cy="672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D03144-DFEC-6DDC-0D38-0EFA0EC2F9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79969" y="1676206"/>
                  <a:ext cx="446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A7EAD2C-411B-4BB3-F9C8-4C267B6F6B20}"/>
                    </a:ext>
                  </a:extLst>
                </p14:cNvPr>
                <p14:cNvContentPartPr/>
                <p14:nvPr/>
              </p14:nvContentPartPr>
              <p14:xfrm>
                <a:off x="4710009" y="1570366"/>
                <a:ext cx="215280" cy="28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A7EAD2C-411B-4BB3-F9C8-4C267B6F6B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01009" y="1561726"/>
                  <a:ext cx="23292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16CBA6D-FC17-9A95-7FB8-58CC650DB7E2}"/>
                  </a:ext>
                </a:extLst>
              </p14:cNvPr>
              <p14:cNvContentPartPr/>
              <p14:nvPr/>
            </p14:nvContentPartPr>
            <p14:xfrm>
              <a:off x="2431569" y="1916326"/>
              <a:ext cx="1440" cy="2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16CBA6D-FC17-9A95-7FB8-58CC650DB7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22569" y="1907686"/>
                <a:ext cx="190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9DF413F0-38AC-E9A6-E1D7-B7C24BE9FEBD}"/>
              </a:ext>
            </a:extLst>
          </p:cNvPr>
          <p:cNvGrpSpPr/>
          <p:nvPr/>
        </p:nvGrpSpPr>
        <p:grpSpPr>
          <a:xfrm>
            <a:off x="2377929" y="1569286"/>
            <a:ext cx="31320" cy="36720"/>
            <a:chOff x="2377929" y="1569286"/>
            <a:chExt cx="31320" cy="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B0A7BF-660F-4E93-F25A-A5F085C95333}"/>
                    </a:ext>
                  </a:extLst>
                </p14:cNvPr>
                <p14:cNvContentPartPr/>
                <p14:nvPr/>
              </p14:nvContentPartPr>
              <p14:xfrm>
                <a:off x="2403129" y="1605646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B0A7BF-660F-4E93-F25A-A5F085C953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94129" y="15970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56CC3F-3524-4A20-B56A-4EB4FBC81B8E}"/>
                    </a:ext>
                  </a:extLst>
                </p14:cNvPr>
                <p14:cNvContentPartPr/>
                <p14:nvPr/>
              </p14:nvContentPartPr>
              <p14:xfrm>
                <a:off x="2377929" y="1569286"/>
                <a:ext cx="31320" cy="18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56CC3F-3524-4A20-B56A-4EB4FBC81B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8929" y="1560646"/>
                  <a:ext cx="4896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9575A9A-7746-51B3-EED2-B0A0BF64DDB6}"/>
                  </a:ext>
                </a:extLst>
              </p14:cNvPr>
              <p14:cNvContentPartPr/>
              <p14:nvPr/>
            </p14:nvContentPartPr>
            <p14:xfrm>
              <a:off x="2391249" y="2049166"/>
              <a:ext cx="61200" cy="50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9575A9A-7746-51B3-EED2-B0A0BF64DDB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82249" y="2040526"/>
                <a:ext cx="7884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618B3A15-01E8-3B3B-16CD-26396149719E}"/>
              </a:ext>
            </a:extLst>
          </p:cNvPr>
          <p:cNvGrpSpPr/>
          <p:nvPr/>
        </p:nvGrpSpPr>
        <p:grpSpPr>
          <a:xfrm>
            <a:off x="580089" y="4198006"/>
            <a:ext cx="5750280" cy="123120"/>
            <a:chOff x="580089" y="4198006"/>
            <a:chExt cx="575028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A04ABA-FF03-0B54-EF2C-8104930E4611}"/>
                    </a:ext>
                  </a:extLst>
                </p14:cNvPr>
                <p14:cNvContentPartPr/>
                <p14:nvPr/>
              </p14:nvContentPartPr>
              <p14:xfrm>
                <a:off x="580089" y="4198006"/>
                <a:ext cx="2041200" cy="12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A04ABA-FF03-0B54-EF2C-8104930E46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089" y="4189006"/>
                  <a:ext cx="2058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3D261D-2173-BA69-384E-C6AF9AE65235}"/>
                    </a:ext>
                  </a:extLst>
                </p14:cNvPr>
                <p14:cNvContentPartPr/>
                <p14:nvPr/>
              </p14:nvContentPartPr>
              <p14:xfrm>
                <a:off x="2936289" y="4214206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3D261D-2173-BA69-384E-C6AF9AE652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27649" y="4205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493D53-27EC-2696-0B96-92AC8D6493C1}"/>
                    </a:ext>
                  </a:extLst>
                </p14:cNvPr>
                <p14:cNvContentPartPr/>
                <p14:nvPr/>
              </p14:nvContentPartPr>
              <p14:xfrm>
                <a:off x="2332929" y="4207006"/>
                <a:ext cx="3997440" cy="9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493D53-27EC-2696-0B96-92AC8D6493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23929" y="4198366"/>
                  <a:ext cx="4015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C3952E8-2F87-99B7-7FB0-023FC75CA0A3}"/>
              </a:ext>
            </a:extLst>
          </p:cNvPr>
          <p:cNvGrpSpPr/>
          <p:nvPr/>
        </p:nvGrpSpPr>
        <p:grpSpPr>
          <a:xfrm>
            <a:off x="492249" y="4542166"/>
            <a:ext cx="3476160" cy="176400"/>
            <a:chOff x="492249" y="4542166"/>
            <a:chExt cx="347616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683AE7-0E15-340D-0534-58C658B1DCDF}"/>
                    </a:ext>
                  </a:extLst>
                </p14:cNvPr>
                <p14:cNvContentPartPr/>
                <p14:nvPr/>
              </p14:nvContentPartPr>
              <p14:xfrm>
                <a:off x="492249" y="4564846"/>
                <a:ext cx="3120840" cy="153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683AE7-0E15-340D-0534-58C658B1DCD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83609" y="4555846"/>
                  <a:ext cx="3138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7CDB48-8B15-034C-3F4F-5A5B2C8099A6}"/>
                    </a:ext>
                  </a:extLst>
                </p14:cNvPr>
                <p14:cNvContentPartPr/>
                <p14:nvPr/>
              </p14:nvContentPartPr>
              <p14:xfrm>
                <a:off x="3968049" y="4542166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7CDB48-8B15-034C-3F4F-5A5B2C8099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59049" y="4533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99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initialization: Symmetry breaking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each            to a random value in </a:t>
            </a:r>
          </a:p>
          <a:p>
            <a:r>
              <a:rPr lang="en-US" sz="2400" dirty="0"/>
              <a:t>(i.e.                            )</a:t>
            </a:r>
          </a:p>
          <a:p>
            <a:endParaRPr lang="en-US" sz="2400" dirty="0"/>
          </a:p>
          <a:p>
            <a:r>
              <a:rPr lang="en-US" sz="2400" dirty="0"/>
              <a:t>E.g.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57250"/>
            <a:ext cx="464058" cy="450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572603"/>
            <a:ext cx="8382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	rand(10,11)*(2*INIT_EPSILON) 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- INIT_EPSILON;</a:t>
            </a:r>
          </a:p>
          <a:p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	rand(1,11)*(2*INIT_EPSILON) 			- INIT_EPSILON;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949572"/>
            <a:ext cx="717804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1" y="1241284"/>
            <a:ext cx="1778508" cy="450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795E49-4B09-9BB2-7D55-3880F4A65640}"/>
                  </a:ext>
                </a:extLst>
              </p14:cNvPr>
              <p14:cNvContentPartPr/>
              <p14:nvPr/>
            </p14:nvContentPartPr>
            <p14:xfrm>
              <a:off x="843969" y="670006"/>
              <a:ext cx="5023080" cy="19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795E49-4B09-9BB2-7D55-3880F4A656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329" y="661366"/>
                <a:ext cx="504072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DB366-CE52-7565-6AA1-EA5459B5C3F9}"/>
              </a:ext>
            </a:extLst>
          </p:cNvPr>
          <p:cNvGrpSpPr/>
          <p:nvPr/>
        </p:nvGrpSpPr>
        <p:grpSpPr>
          <a:xfrm>
            <a:off x="433569" y="1160326"/>
            <a:ext cx="5861880" cy="189000"/>
            <a:chOff x="433569" y="1160326"/>
            <a:chExt cx="586188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97E1D7-929D-47E3-77BD-4D7FDACD8898}"/>
                    </a:ext>
                  </a:extLst>
                </p14:cNvPr>
                <p14:cNvContentPartPr/>
                <p14:nvPr/>
              </p14:nvContentPartPr>
              <p14:xfrm>
                <a:off x="433569" y="1201006"/>
                <a:ext cx="1523520" cy="8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97E1D7-929D-47E3-77BD-4D7FDACD88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929" y="1192006"/>
                  <a:ext cx="1541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1DDC13-D1F7-AA8F-0B23-8E6612559C64}"/>
                    </a:ext>
                  </a:extLst>
                </p14:cNvPr>
                <p14:cNvContentPartPr/>
                <p14:nvPr/>
              </p14:nvContentPartPr>
              <p14:xfrm>
                <a:off x="2244729" y="1160326"/>
                <a:ext cx="676800" cy="18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1DDC13-D1F7-AA8F-0B23-8E6612559C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5729" y="1151326"/>
                  <a:ext cx="694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988075-B0AB-FC74-72B0-17D67C634C6C}"/>
                    </a:ext>
                  </a:extLst>
                </p14:cNvPr>
                <p14:cNvContentPartPr/>
                <p14:nvPr/>
              </p14:nvContentPartPr>
              <p14:xfrm>
                <a:off x="3059769" y="1242406"/>
                <a:ext cx="2161800" cy="9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988075-B0AB-FC74-72B0-17D67C634C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0769" y="1233766"/>
                  <a:ext cx="2179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C697EC-AD39-ECB0-B100-C47B7BBAF2ED}"/>
                    </a:ext>
                  </a:extLst>
                </p14:cNvPr>
                <p14:cNvContentPartPr/>
                <p14:nvPr/>
              </p14:nvContentPartPr>
              <p14:xfrm>
                <a:off x="5777049" y="1207846"/>
                <a:ext cx="232200" cy="5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C697EC-AD39-ECB0-B100-C47B7BBAF2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8409" y="1199206"/>
                  <a:ext cx="249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ECF78B-5558-39B0-ED04-157C876BBBC5}"/>
                    </a:ext>
                  </a:extLst>
                </p14:cNvPr>
                <p14:cNvContentPartPr/>
                <p14:nvPr/>
              </p14:nvContentPartPr>
              <p14:xfrm>
                <a:off x="6183849" y="1224766"/>
                <a:ext cx="111600" cy="64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ECF78B-5558-39B0-ED04-157C876BBB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74849" y="1215766"/>
                  <a:ext cx="12924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289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343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it together</a:t>
            </a:r>
          </a:p>
        </p:txBody>
      </p:sp>
    </p:spTree>
    <p:extLst>
      <p:ext uri="{BB962C8B-B14F-4D97-AF65-F5344CB8AC3E}">
        <p14:creationId xmlns:p14="http://schemas.microsoft.com/office/powerpoint/2010/main" val="289537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Pick a network architecture (connectivity pattern between neurons)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553633" y="1065322"/>
            <a:ext cx="1477790" cy="1043313"/>
            <a:chOff x="530062" y="1212293"/>
            <a:chExt cx="1790346" cy="1263977"/>
          </a:xfrm>
        </p:grpSpPr>
        <p:sp>
          <p:nvSpPr>
            <p:cNvPr id="17" name="Oval 16"/>
            <p:cNvSpPr/>
            <p:nvPr/>
          </p:nvSpPr>
          <p:spPr>
            <a:xfrm>
              <a:off x="530062" y="1824830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0062" y="157614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0062" y="132746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268604" y="121229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742737" y="1319054"/>
              <a:ext cx="525867" cy="115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6"/>
              <a:endCxn id="20" idx="2"/>
            </p:cNvCxnSpPr>
            <p:nvPr/>
          </p:nvCxnSpPr>
          <p:spPr>
            <a:xfrm flipV="1">
              <a:off x="742737" y="1319054"/>
              <a:ext cx="525867" cy="3638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20" idx="2"/>
            </p:cNvCxnSpPr>
            <p:nvPr/>
          </p:nvCxnSpPr>
          <p:spPr>
            <a:xfrm flipV="1">
              <a:off x="742737" y="1319054"/>
              <a:ext cx="525867" cy="6125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68603" y="148944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19" idx="6"/>
              <a:endCxn id="25" idx="2"/>
            </p:cNvCxnSpPr>
            <p:nvPr/>
          </p:nvCxnSpPr>
          <p:spPr>
            <a:xfrm>
              <a:off x="742737" y="1434223"/>
              <a:ext cx="525866" cy="1619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5" idx="2"/>
            </p:cNvCxnSpPr>
            <p:nvPr/>
          </p:nvCxnSpPr>
          <p:spPr>
            <a:xfrm flipV="1">
              <a:off x="742737" y="1596201"/>
              <a:ext cx="525866" cy="8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5" idx="2"/>
            </p:cNvCxnSpPr>
            <p:nvPr/>
          </p:nvCxnSpPr>
          <p:spPr>
            <a:xfrm flipV="1">
              <a:off x="742737" y="1596201"/>
              <a:ext cx="525866" cy="3353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268602" y="175576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>
              <a:stCxn id="19" idx="6"/>
              <a:endCxn id="29" idx="2"/>
            </p:cNvCxnSpPr>
            <p:nvPr/>
          </p:nvCxnSpPr>
          <p:spPr>
            <a:xfrm>
              <a:off x="742737" y="1434223"/>
              <a:ext cx="525865" cy="428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9" idx="2"/>
            </p:cNvCxnSpPr>
            <p:nvPr/>
          </p:nvCxnSpPr>
          <p:spPr>
            <a:xfrm>
              <a:off x="742737" y="1682906"/>
              <a:ext cx="525865" cy="1796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6"/>
              <a:endCxn id="29" idx="2"/>
            </p:cNvCxnSpPr>
            <p:nvPr/>
          </p:nvCxnSpPr>
          <p:spPr>
            <a:xfrm flipV="1">
              <a:off x="742737" y="1862523"/>
              <a:ext cx="525865" cy="690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268602" y="201630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19" idx="6"/>
              <a:endCxn id="36" idx="2"/>
            </p:cNvCxnSpPr>
            <p:nvPr/>
          </p:nvCxnSpPr>
          <p:spPr>
            <a:xfrm>
              <a:off x="742737" y="1434223"/>
              <a:ext cx="525865" cy="6888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6"/>
              <a:endCxn id="36" idx="2"/>
            </p:cNvCxnSpPr>
            <p:nvPr/>
          </p:nvCxnSpPr>
          <p:spPr>
            <a:xfrm>
              <a:off x="742737" y="1682906"/>
              <a:ext cx="525865" cy="4401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6"/>
              <a:endCxn id="36" idx="2"/>
            </p:cNvCxnSpPr>
            <p:nvPr/>
          </p:nvCxnSpPr>
          <p:spPr>
            <a:xfrm>
              <a:off x="742737" y="1931590"/>
              <a:ext cx="525865" cy="191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106362" y="121229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7" name="Straight Arrow Connector 46"/>
            <p:cNvCxnSpPr>
              <a:stCxn id="20" idx="6"/>
              <a:endCxn id="46" idx="2"/>
            </p:cNvCxnSpPr>
            <p:nvPr/>
          </p:nvCxnSpPr>
          <p:spPr>
            <a:xfrm flipV="1">
              <a:off x="1481279" y="131905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46" idx="2"/>
            </p:cNvCxnSpPr>
            <p:nvPr/>
          </p:nvCxnSpPr>
          <p:spPr>
            <a:xfrm flipV="1">
              <a:off x="1481278" y="1319053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9" idx="6"/>
              <a:endCxn id="46" idx="2"/>
            </p:cNvCxnSpPr>
            <p:nvPr/>
          </p:nvCxnSpPr>
          <p:spPr>
            <a:xfrm flipV="1">
              <a:off x="1481278" y="131905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46" idx="2"/>
            </p:cNvCxnSpPr>
            <p:nvPr/>
          </p:nvCxnSpPr>
          <p:spPr>
            <a:xfrm flipV="1">
              <a:off x="1481277" y="1319053"/>
              <a:ext cx="625085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06361" y="1492762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3" name="Straight Arrow Connector 52"/>
            <p:cNvCxnSpPr>
              <a:endCxn id="52" idx="2"/>
            </p:cNvCxnSpPr>
            <p:nvPr/>
          </p:nvCxnSpPr>
          <p:spPr>
            <a:xfrm flipV="1">
              <a:off x="1481278" y="159952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9" idx="6"/>
              <a:endCxn id="52" idx="2"/>
            </p:cNvCxnSpPr>
            <p:nvPr/>
          </p:nvCxnSpPr>
          <p:spPr>
            <a:xfrm flipV="1">
              <a:off x="1481278" y="1599523"/>
              <a:ext cx="625083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2" idx="2"/>
            </p:cNvCxnSpPr>
            <p:nvPr/>
          </p:nvCxnSpPr>
          <p:spPr>
            <a:xfrm flipV="1">
              <a:off x="1481277" y="159952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0" idx="6"/>
              <a:endCxn id="52" idx="2"/>
            </p:cNvCxnSpPr>
            <p:nvPr/>
          </p:nvCxnSpPr>
          <p:spPr>
            <a:xfrm>
              <a:off x="1481279" y="1319054"/>
              <a:ext cx="625082" cy="2804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107733" y="175049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1482650" y="1857259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8" idx="2"/>
            </p:cNvCxnSpPr>
            <p:nvPr/>
          </p:nvCxnSpPr>
          <p:spPr>
            <a:xfrm flipV="1">
              <a:off x="1482650" y="1857259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6"/>
              <a:endCxn id="58" idx="2"/>
            </p:cNvCxnSpPr>
            <p:nvPr/>
          </p:nvCxnSpPr>
          <p:spPr>
            <a:xfrm>
              <a:off x="1481278" y="1596202"/>
              <a:ext cx="626455" cy="2610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0" idx="6"/>
              <a:endCxn id="58" idx="2"/>
            </p:cNvCxnSpPr>
            <p:nvPr/>
          </p:nvCxnSpPr>
          <p:spPr>
            <a:xfrm>
              <a:off x="1481279" y="1319054"/>
              <a:ext cx="626454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106360" y="20090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5" name="Straight Arrow Connector 64"/>
            <p:cNvCxnSpPr>
              <a:stCxn id="36" idx="6"/>
              <a:endCxn id="64" idx="2"/>
            </p:cNvCxnSpPr>
            <p:nvPr/>
          </p:nvCxnSpPr>
          <p:spPr>
            <a:xfrm flipV="1">
              <a:off x="1481277" y="2115780"/>
              <a:ext cx="625083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9" idx="6"/>
              <a:endCxn id="64" idx="2"/>
            </p:cNvCxnSpPr>
            <p:nvPr/>
          </p:nvCxnSpPr>
          <p:spPr>
            <a:xfrm>
              <a:off x="1481278" y="1862524"/>
              <a:ext cx="625083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5" idx="6"/>
              <a:endCxn id="64" idx="2"/>
            </p:cNvCxnSpPr>
            <p:nvPr/>
          </p:nvCxnSpPr>
          <p:spPr>
            <a:xfrm>
              <a:off x="1481278" y="1596202"/>
              <a:ext cx="625082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0" idx="6"/>
              <a:endCxn id="64" idx="2"/>
            </p:cNvCxnSpPr>
            <p:nvPr/>
          </p:nvCxnSpPr>
          <p:spPr>
            <a:xfrm>
              <a:off x="1481279" y="1319054"/>
              <a:ext cx="625081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269690" y="22627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0" name="Straight Arrow Connector 99"/>
            <p:cNvCxnSpPr>
              <a:stCxn id="19" idx="6"/>
              <a:endCxn id="99" idx="2"/>
            </p:cNvCxnSpPr>
            <p:nvPr/>
          </p:nvCxnSpPr>
          <p:spPr>
            <a:xfrm>
              <a:off x="742737" y="1434223"/>
              <a:ext cx="526953" cy="9352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8" idx="6"/>
              <a:endCxn id="99" idx="2"/>
            </p:cNvCxnSpPr>
            <p:nvPr/>
          </p:nvCxnSpPr>
          <p:spPr>
            <a:xfrm>
              <a:off x="742737" y="1682906"/>
              <a:ext cx="526953" cy="6866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7" idx="6"/>
              <a:endCxn id="99" idx="2"/>
            </p:cNvCxnSpPr>
            <p:nvPr/>
          </p:nvCxnSpPr>
          <p:spPr>
            <a:xfrm>
              <a:off x="742737" y="1931590"/>
              <a:ext cx="526953" cy="4379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6"/>
              <a:endCxn id="46" idx="2"/>
            </p:cNvCxnSpPr>
            <p:nvPr/>
          </p:nvCxnSpPr>
          <p:spPr>
            <a:xfrm flipV="1">
              <a:off x="1482365" y="1319053"/>
              <a:ext cx="623997" cy="10504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9" idx="6"/>
              <a:endCxn id="52" idx="2"/>
            </p:cNvCxnSpPr>
            <p:nvPr/>
          </p:nvCxnSpPr>
          <p:spPr>
            <a:xfrm flipV="1">
              <a:off x="1482365" y="1599522"/>
              <a:ext cx="623996" cy="7699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6"/>
              <a:endCxn id="58" idx="2"/>
            </p:cNvCxnSpPr>
            <p:nvPr/>
          </p:nvCxnSpPr>
          <p:spPr>
            <a:xfrm flipV="1">
              <a:off x="1482365" y="1857259"/>
              <a:ext cx="625368" cy="5122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9" idx="6"/>
              <a:endCxn id="64" idx="2"/>
            </p:cNvCxnSpPr>
            <p:nvPr/>
          </p:nvCxnSpPr>
          <p:spPr>
            <a:xfrm flipV="1">
              <a:off x="1482365" y="2115779"/>
              <a:ext cx="623995" cy="2537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3046947" y="1047750"/>
            <a:ext cx="2134972" cy="1068738"/>
            <a:chOff x="1905000" y="2190750"/>
            <a:chExt cx="3483917" cy="1744001"/>
          </a:xfrm>
        </p:grpSpPr>
        <p:sp>
          <p:nvSpPr>
            <p:cNvPr id="169" name="Oval 168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" name="Straight Arrow Connector 173"/>
            <p:cNvCxnSpPr>
              <a:stCxn id="171" idx="6"/>
              <a:endCxn id="172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70" idx="6"/>
              <a:endCxn id="172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9" idx="6"/>
              <a:endCxn id="172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8" name="Straight Arrow Connector 177"/>
            <p:cNvCxnSpPr>
              <a:stCxn id="171" idx="6"/>
              <a:endCxn id="177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0" idx="6"/>
              <a:endCxn id="177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9" idx="6"/>
              <a:endCxn id="177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2" name="Straight Arrow Connector 181"/>
            <p:cNvCxnSpPr>
              <a:stCxn id="171" idx="6"/>
              <a:endCxn id="181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0" idx="6"/>
              <a:endCxn id="181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69" idx="6"/>
              <a:endCxn id="181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6" name="Straight Arrow Connector 185"/>
            <p:cNvCxnSpPr>
              <a:stCxn id="171" idx="6"/>
              <a:endCxn id="18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0" idx="6"/>
              <a:endCxn id="18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9" idx="6"/>
              <a:endCxn id="18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0" name="Straight Arrow Connector 189"/>
            <p:cNvCxnSpPr>
              <a:stCxn id="171" idx="6"/>
              <a:endCxn id="18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6"/>
              <a:endCxn id="18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69" idx="6"/>
              <a:endCxn id="18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4" name="Straight Arrow Connector 193"/>
            <p:cNvCxnSpPr>
              <a:stCxn id="172" idx="6"/>
              <a:endCxn id="19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7" idx="6"/>
              <a:endCxn id="19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1" idx="6"/>
              <a:endCxn id="19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5" idx="6"/>
              <a:endCxn id="19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6"/>
              <a:endCxn id="19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0" name="Straight Arrow Connector 199"/>
            <p:cNvCxnSpPr>
              <a:endCxn id="19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1" idx="6"/>
              <a:endCxn id="19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19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9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72" idx="6"/>
              <a:endCxn id="19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6" name="Straight Arrow Connector 205"/>
            <p:cNvCxnSpPr>
              <a:endCxn id="20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0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20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77" idx="6"/>
              <a:endCxn id="20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2" idx="6"/>
              <a:endCxn id="20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2" name="Straight Arrow Connector 211"/>
            <p:cNvCxnSpPr>
              <a:stCxn id="185" idx="6"/>
              <a:endCxn id="21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181" idx="6"/>
              <a:endCxn id="21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77" idx="6"/>
              <a:endCxn id="21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72" idx="6"/>
              <a:endCxn id="21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8" name="Straight Arrow Connector 217"/>
            <p:cNvCxnSpPr>
              <a:endCxn id="21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85" idx="6"/>
              <a:endCxn id="21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81" idx="6"/>
              <a:endCxn id="21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7" idx="6"/>
              <a:endCxn id="21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72" idx="6"/>
              <a:endCxn id="21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3" idx="6"/>
              <a:endCxn id="173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9" idx="6"/>
              <a:endCxn id="173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05" idx="6"/>
              <a:endCxn id="173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11" idx="6"/>
              <a:endCxn id="173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17" idx="6"/>
              <a:endCxn id="173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9" name="Straight Arrow Connector 228"/>
            <p:cNvCxnSpPr>
              <a:endCxn id="22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endCxn id="22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2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2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6"/>
              <a:endCxn id="22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5" name="Straight Arrow Connector 234"/>
            <p:cNvCxnSpPr>
              <a:endCxn id="234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endCxn id="234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34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99" idx="6"/>
              <a:endCxn id="234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93" idx="6"/>
              <a:endCxn id="234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4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24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05" idx="6"/>
              <a:endCxn id="24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99" idx="6"/>
              <a:endCxn id="24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193" idx="6"/>
              <a:endCxn id="24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5995285" y="1053178"/>
            <a:ext cx="2384321" cy="1068738"/>
            <a:chOff x="5779980" y="1200150"/>
            <a:chExt cx="2888610" cy="1294778"/>
          </a:xfrm>
        </p:grpSpPr>
        <p:sp>
          <p:nvSpPr>
            <p:cNvPr id="252" name="Oval 251"/>
            <p:cNvSpPr/>
            <p:nvPr/>
          </p:nvSpPr>
          <p:spPr>
            <a:xfrm>
              <a:off x="5779980" y="193718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5779980" y="1688499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5779980" y="143981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651852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7" name="Straight Arrow Connector 256"/>
            <p:cNvCxnSpPr>
              <a:stCxn id="254" idx="6"/>
              <a:endCxn id="255" idx="2"/>
            </p:cNvCxnSpPr>
            <p:nvPr/>
          </p:nvCxnSpPr>
          <p:spPr>
            <a:xfrm flipV="1">
              <a:off x="5992655" y="1306911"/>
              <a:ext cx="525867" cy="23966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53" idx="6"/>
              <a:endCxn id="255" idx="2"/>
            </p:cNvCxnSpPr>
            <p:nvPr/>
          </p:nvCxnSpPr>
          <p:spPr>
            <a:xfrm flipV="1">
              <a:off x="5992655" y="1306911"/>
              <a:ext cx="525867" cy="4883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52" idx="6"/>
              <a:endCxn id="255" idx="2"/>
            </p:cNvCxnSpPr>
            <p:nvPr/>
          </p:nvCxnSpPr>
          <p:spPr>
            <a:xfrm flipV="1">
              <a:off x="5992655" y="1306911"/>
              <a:ext cx="525867" cy="737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651852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1" name="Straight Arrow Connector 260"/>
            <p:cNvCxnSpPr>
              <a:stCxn id="254" idx="6"/>
              <a:endCxn id="260" idx="2"/>
            </p:cNvCxnSpPr>
            <p:nvPr/>
          </p:nvCxnSpPr>
          <p:spPr>
            <a:xfrm>
              <a:off x="5992655" y="1546576"/>
              <a:ext cx="525866" cy="374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3" idx="6"/>
              <a:endCxn id="260" idx="2"/>
            </p:cNvCxnSpPr>
            <p:nvPr/>
          </p:nvCxnSpPr>
          <p:spPr>
            <a:xfrm flipV="1">
              <a:off x="5992655" y="1584059"/>
              <a:ext cx="525866" cy="2112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2" idx="6"/>
              <a:endCxn id="260" idx="2"/>
            </p:cNvCxnSpPr>
            <p:nvPr/>
          </p:nvCxnSpPr>
          <p:spPr>
            <a:xfrm flipV="1">
              <a:off x="5992655" y="1584059"/>
              <a:ext cx="525866" cy="4598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651852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5" name="Straight Arrow Connector 264"/>
            <p:cNvCxnSpPr>
              <a:stCxn id="254" idx="6"/>
              <a:endCxn id="264" idx="2"/>
            </p:cNvCxnSpPr>
            <p:nvPr/>
          </p:nvCxnSpPr>
          <p:spPr>
            <a:xfrm>
              <a:off x="5992655" y="1546576"/>
              <a:ext cx="525865" cy="3038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53" idx="6"/>
              <a:endCxn id="264" idx="2"/>
            </p:cNvCxnSpPr>
            <p:nvPr/>
          </p:nvCxnSpPr>
          <p:spPr>
            <a:xfrm>
              <a:off x="5992655" y="1795260"/>
              <a:ext cx="525865" cy="551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52" idx="6"/>
              <a:endCxn id="264" idx="2"/>
            </p:cNvCxnSpPr>
            <p:nvPr/>
          </p:nvCxnSpPr>
          <p:spPr>
            <a:xfrm flipV="1">
              <a:off x="5992655" y="1850381"/>
              <a:ext cx="525865" cy="1935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/>
            <p:cNvSpPr/>
            <p:nvPr/>
          </p:nvSpPr>
          <p:spPr>
            <a:xfrm>
              <a:off x="651852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9" name="Straight Arrow Connector 268"/>
            <p:cNvCxnSpPr>
              <a:stCxn id="254" idx="6"/>
              <a:endCxn id="268" idx="2"/>
            </p:cNvCxnSpPr>
            <p:nvPr/>
          </p:nvCxnSpPr>
          <p:spPr>
            <a:xfrm>
              <a:off x="5992655" y="1546576"/>
              <a:ext cx="525864" cy="5643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53" idx="6"/>
              <a:endCxn id="268" idx="2"/>
            </p:cNvCxnSpPr>
            <p:nvPr/>
          </p:nvCxnSpPr>
          <p:spPr>
            <a:xfrm>
              <a:off x="5992655" y="1795260"/>
              <a:ext cx="525864" cy="3156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52" idx="6"/>
              <a:endCxn id="268" idx="2"/>
            </p:cNvCxnSpPr>
            <p:nvPr/>
          </p:nvCxnSpPr>
          <p:spPr>
            <a:xfrm>
              <a:off x="5992655" y="2043943"/>
              <a:ext cx="525864" cy="66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651852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3" name="Straight Arrow Connector 272"/>
            <p:cNvCxnSpPr>
              <a:stCxn id="254" idx="6"/>
              <a:endCxn id="272" idx="2"/>
            </p:cNvCxnSpPr>
            <p:nvPr/>
          </p:nvCxnSpPr>
          <p:spPr>
            <a:xfrm>
              <a:off x="5992655" y="1546576"/>
              <a:ext cx="525867" cy="8352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53" idx="6"/>
              <a:endCxn id="272" idx="2"/>
            </p:cNvCxnSpPr>
            <p:nvPr/>
          </p:nvCxnSpPr>
          <p:spPr>
            <a:xfrm>
              <a:off x="5992655" y="1795260"/>
              <a:ext cx="525867" cy="586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52" idx="6"/>
              <a:endCxn id="272" idx="2"/>
            </p:cNvCxnSpPr>
            <p:nvPr/>
          </p:nvCxnSpPr>
          <p:spPr>
            <a:xfrm>
              <a:off x="5992655" y="2043943"/>
              <a:ext cx="525867" cy="3378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08660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7" name="Straight Arrow Connector 276"/>
            <p:cNvCxnSpPr>
              <a:stCxn id="255" idx="6"/>
              <a:endCxn id="276" idx="2"/>
            </p:cNvCxnSpPr>
            <p:nvPr/>
          </p:nvCxnSpPr>
          <p:spPr>
            <a:xfrm flipV="1">
              <a:off x="673119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60" idx="6"/>
              <a:endCxn id="276" idx="2"/>
            </p:cNvCxnSpPr>
            <p:nvPr/>
          </p:nvCxnSpPr>
          <p:spPr>
            <a:xfrm flipV="1">
              <a:off x="673119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64" idx="6"/>
              <a:endCxn id="276" idx="2"/>
            </p:cNvCxnSpPr>
            <p:nvPr/>
          </p:nvCxnSpPr>
          <p:spPr>
            <a:xfrm flipV="1">
              <a:off x="673119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8" idx="6"/>
              <a:endCxn id="276" idx="2"/>
            </p:cNvCxnSpPr>
            <p:nvPr/>
          </p:nvCxnSpPr>
          <p:spPr>
            <a:xfrm flipV="1">
              <a:off x="673119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2" idx="6"/>
              <a:endCxn id="276" idx="2"/>
            </p:cNvCxnSpPr>
            <p:nvPr/>
          </p:nvCxnSpPr>
          <p:spPr>
            <a:xfrm flipV="1">
              <a:off x="673119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708660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3" name="Straight Arrow Connector 282"/>
            <p:cNvCxnSpPr>
              <a:stCxn id="260" idx="6"/>
              <a:endCxn id="282" idx="2"/>
            </p:cNvCxnSpPr>
            <p:nvPr/>
          </p:nvCxnSpPr>
          <p:spPr>
            <a:xfrm>
              <a:off x="673119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4" idx="6"/>
              <a:endCxn id="282" idx="2"/>
            </p:cNvCxnSpPr>
            <p:nvPr/>
          </p:nvCxnSpPr>
          <p:spPr>
            <a:xfrm flipV="1">
              <a:off x="673119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68" idx="6"/>
              <a:endCxn id="282" idx="2"/>
            </p:cNvCxnSpPr>
            <p:nvPr/>
          </p:nvCxnSpPr>
          <p:spPr>
            <a:xfrm flipV="1">
              <a:off x="673119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55" idx="6"/>
              <a:endCxn id="282" idx="2"/>
            </p:cNvCxnSpPr>
            <p:nvPr/>
          </p:nvCxnSpPr>
          <p:spPr>
            <a:xfrm>
              <a:off x="673119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708797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9" name="Straight Arrow Connector 288"/>
            <p:cNvCxnSpPr>
              <a:stCxn id="264" idx="6"/>
              <a:endCxn id="288" idx="2"/>
            </p:cNvCxnSpPr>
            <p:nvPr/>
          </p:nvCxnSpPr>
          <p:spPr>
            <a:xfrm flipV="1">
              <a:off x="673119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68" idx="6"/>
              <a:endCxn id="288" idx="2"/>
            </p:cNvCxnSpPr>
            <p:nvPr/>
          </p:nvCxnSpPr>
          <p:spPr>
            <a:xfrm flipV="1">
              <a:off x="673119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60" idx="6"/>
              <a:endCxn id="288" idx="2"/>
            </p:cNvCxnSpPr>
            <p:nvPr/>
          </p:nvCxnSpPr>
          <p:spPr>
            <a:xfrm>
              <a:off x="673119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55" idx="6"/>
              <a:endCxn id="288" idx="2"/>
            </p:cNvCxnSpPr>
            <p:nvPr/>
          </p:nvCxnSpPr>
          <p:spPr>
            <a:xfrm>
              <a:off x="673119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708660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5" name="Straight Arrow Connector 294"/>
            <p:cNvCxnSpPr>
              <a:stCxn id="268" idx="6"/>
              <a:endCxn id="294" idx="2"/>
            </p:cNvCxnSpPr>
            <p:nvPr/>
          </p:nvCxnSpPr>
          <p:spPr>
            <a:xfrm flipV="1">
              <a:off x="673119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72" idx="6"/>
              <a:endCxn id="294" idx="2"/>
            </p:cNvCxnSpPr>
            <p:nvPr/>
          </p:nvCxnSpPr>
          <p:spPr>
            <a:xfrm flipV="1">
              <a:off x="673119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64" idx="6"/>
              <a:endCxn id="294" idx="2"/>
            </p:cNvCxnSpPr>
            <p:nvPr/>
          </p:nvCxnSpPr>
          <p:spPr>
            <a:xfrm>
              <a:off x="673119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60" idx="6"/>
              <a:endCxn id="294" idx="2"/>
            </p:cNvCxnSpPr>
            <p:nvPr/>
          </p:nvCxnSpPr>
          <p:spPr>
            <a:xfrm>
              <a:off x="673119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55" idx="6"/>
              <a:endCxn id="294" idx="2"/>
            </p:cNvCxnSpPr>
            <p:nvPr/>
          </p:nvCxnSpPr>
          <p:spPr>
            <a:xfrm>
              <a:off x="673119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708660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1" name="Straight Arrow Connector 300"/>
            <p:cNvCxnSpPr>
              <a:stCxn id="272" idx="6"/>
              <a:endCxn id="300" idx="2"/>
            </p:cNvCxnSpPr>
            <p:nvPr/>
          </p:nvCxnSpPr>
          <p:spPr>
            <a:xfrm>
              <a:off x="673119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68" idx="6"/>
              <a:endCxn id="300" idx="2"/>
            </p:cNvCxnSpPr>
            <p:nvPr/>
          </p:nvCxnSpPr>
          <p:spPr>
            <a:xfrm>
              <a:off x="673119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64" idx="6"/>
              <a:endCxn id="300" idx="2"/>
            </p:cNvCxnSpPr>
            <p:nvPr/>
          </p:nvCxnSpPr>
          <p:spPr>
            <a:xfrm>
              <a:off x="673119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60" idx="6"/>
              <a:endCxn id="300" idx="2"/>
            </p:cNvCxnSpPr>
            <p:nvPr/>
          </p:nvCxnSpPr>
          <p:spPr>
            <a:xfrm>
              <a:off x="673119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stCxn id="255" idx="6"/>
              <a:endCxn id="300" idx="2"/>
            </p:cNvCxnSpPr>
            <p:nvPr/>
          </p:nvCxnSpPr>
          <p:spPr>
            <a:xfrm>
              <a:off x="673119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/>
            <p:cNvSpPr/>
            <p:nvPr/>
          </p:nvSpPr>
          <p:spPr>
            <a:xfrm>
              <a:off x="8455915" y="1333055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1" name="Straight Arrow Connector 330"/>
            <p:cNvCxnSpPr>
              <a:endCxn id="330" idx="2"/>
            </p:cNvCxnSpPr>
            <p:nvPr/>
          </p:nvCxnSpPr>
          <p:spPr>
            <a:xfrm>
              <a:off x="7871042" y="1306910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endCxn id="330" idx="2"/>
            </p:cNvCxnSpPr>
            <p:nvPr/>
          </p:nvCxnSpPr>
          <p:spPr>
            <a:xfrm flipV="1">
              <a:off x="7871041" y="1439816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endCxn id="330" idx="2"/>
            </p:cNvCxnSpPr>
            <p:nvPr/>
          </p:nvCxnSpPr>
          <p:spPr>
            <a:xfrm flipV="1">
              <a:off x="7872413" y="1439816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endCxn id="330" idx="2"/>
            </p:cNvCxnSpPr>
            <p:nvPr/>
          </p:nvCxnSpPr>
          <p:spPr>
            <a:xfrm flipV="1">
              <a:off x="7871041" y="1439816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endCxn id="330" idx="2"/>
            </p:cNvCxnSpPr>
            <p:nvPr/>
          </p:nvCxnSpPr>
          <p:spPr>
            <a:xfrm flipV="1">
              <a:off x="7871040" y="1439816"/>
              <a:ext cx="584875" cy="9483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/>
            <p:cNvSpPr/>
            <p:nvPr/>
          </p:nvSpPr>
          <p:spPr>
            <a:xfrm>
              <a:off x="8455914" y="16121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7" name="Straight Arrow Connector 336"/>
            <p:cNvCxnSpPr>
              <a:endCxn id="336" idx="2"/>
            </p:cNvCxnSpPr>
            <p:nvPr/>
          </p:nvCxnSpPr>
          <p:spPr>
            <a:xfrm>
              <a:off x="7871041" y="1585974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endCxn id="336" idx="2"/>
            </p:cNvCxnSpPr>
            <p:nvPr/>
          </p:nvCxnSpPr>
          <p:spPr>
            <a:xfrm flipV="1">
              <a:off x="7871041" y="171888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endCxn id="336" idx="2"/>
            </p:cNvCxnSpPr>
            <p:nvPr/>
          </p:nvCxnSpPr>
          <p:spPr>
            <a:xfrm flipV="1">
              <a:off x="7872413" y="1718880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endCxn id="336" idx="2"/>
            </p:cNvCxnSpPr>
            <p:nvPr/>
          </p:nvCxnSpPr>
          <p:spPr>
            <a:xfrm flipV="1">
              <a:off x="7871040" y="1718880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endCxn id="336" idx="2"/>
            </p:cNvCxnSpPr>
            <p:nvPr/>
          </p:nvCxnSpPr>
          <p:spPr>
            <a:xfrm>
              <a:off x="7871042" y="1306910"/>
              <a:ext cx="584872" cy="4119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Oval 341"/>
            <p:cNvSpPr/>
            <p:nvPr/>
          </p:nvSpPr>
          <p:spPr>
            <a:xfrm>
              <a:off x="8455913" y="186644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3" name="Straight Arrow Connector 342"/>
            <p:cNvCxnSpPr>
              <a:endCxn id="342" idx="2"/>
            </p:cNvCxnSpPr>
            <p:nvPr/>
          </p:nvCxnSpPr>
          <p:spPr>
            <a:xfrm>
              <a:off x="7871041" y="1840299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endCxn id="342" idx="2"/>
            </p:cNvCxnSpPr>
            <p:nvPr/>
          </p:nvCxnSpPr>
          <p:spPr>
            <a:xfrm flipV="1">
              <a:off x="7871040" y="1973204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endCxn id="342" idx="2"/>
            </p:cNvCxnSpPr>
            <p:nvPr/>
          </p:nvCxnSpPr>
          <p:spPr>
            <a:xfrm flipV="1">
              <a:off x="7872412" y="1973204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endCxn id="342" idx="2"/>
            </p:cNvCxnSpPr>
            <p:nvPr/>
          </p:nvCxnSpPr>
          <p:spPr>
            <a:xfrm>
              <a:off x="7871041" y="1587380"/>
              <a:ext cx="584872" cy="3858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endCxn id="342" idx="2"/>
            </p:cNvCxnSpPr>
            <p:nvPr/>
          </p:nvCxnSpPr>
          <p:spPr>
            <a:xfrm>
              <a:off x="7871042" y="1306910"/>
              <a:ext cx="584871" cy="6662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/>
            <p:cNvSpPr/>
            <p:nvPr/>
          </p:nvSpPr>
          <p:spPr>
            <a:xfrm>
              <a:off x="8455915" y="21354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9" name="Straight Arrow Connector 348"/>
            <p:cNvCxnSpPr>
              <a:endCxn id="348" idx="2"/>
            </p:cNvCxnSpPr>
            <p:nvPr/>
          </p:nvCxnSpPr>
          <p:spPr>
            <a:xfrm>
              <a:off x="7871042" y="2109305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endCxn id="348" idx="2"/>
            </p:cNvCxnSpPr>
            <p:nvPr/>
          </p:nvCxnSpPr>
          <p:spPr>
            <a:xfrm flipV="1">
              <a:off x="7871041" y="224221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endCxn id="348" idx="2"/>
            </p:cNvCxnSpPr>
            <p:nvPr/>
          </p:nvCxnSpPr>
          <p:spPr>
            <a:xfrm>
              <a:off x="7872413" y="1845116"/>
              <a:ext cx="583501" cy="3970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endCxn id="348" idx="2"/>
            </p:cNvCxnSpPr>
            <p:nvPr/>
          </p:nvCxnSpPr>
          <p:spPr>
            <a:xfrm>
              <a:off x="7871041" y="1587380"/>
              <a:ext cx="584873" cy="6548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endCxn id="348" idx="2"/>
            </p:cNvCxnSpPr>
            <p:nvPr/>
          </p:nvCxnSpPr>
          <p:spPr>
            <a:xfrm>
              <a:off x="7871042" y="1306910"/>
              <a:ext cx="584873" cy="93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>
              <a:off x="708660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08660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708660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708660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708660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65468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06" name="Straight Arrow Connector 405"/>
            <p:cNvCxnSpPr>
              <a:stCxn id="400" idx="6"/>
              <a:endCxn id="405" idx="2"/>
            </p:cNvCxnSpPr>
            <p:nvPr/>
          </p:nvCxnSpPr>
          <p:spPr>
            <a:xfrm flipV="1">
              <a:off x="729927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401" idx="6"/>
              <a:endCxn id="405" idx="2"/>
            </p:cNvCxnSpPr>
            <p:nvPr/>
          </p:nvCxnSpPr>
          <p:spPr>
            <a:xfrm flipV="1">
              <a:off x="729927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402" idx="6"/>
              <a:endCxn id="405" idx="2"/>
            </p:cNvCxnSpPr>
            <p:nvPr/>
          </p:nvCxnSpPr>
          <p:spPr>
            <a:xfrm flipV="1">
              <a:off x="729927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403" idx="6"/>
              <a:endCxn id="405" idx="2"/>
            </p:cNvCxnSpPr>
            <p:nvPr/>
          </p:nvCxnSpPr>
          <p:spPr>
            <a:xfrm flipV="1">
              <a:off x="729927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04" idx="6"/>
              <a:endCxn id="405" idx="2"/>
            </p:cNvCxnSpPr>
            <p:nvPr/>
          </p:nvCxnSpPr>
          <p:spPr>
            <a:xfrm flipV="1">
              <a:off x="729927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>
              <a:off x="765468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2" name="Straight Arrow Connector 411"/>
            <p:cNvCxnSpPr>
              <a:stCxn id="401" idx="6"/>
              <a:endCxn id="411" idx="2"/>
            </p:cNvCxnSpPr>
            <p:nvPr/>
          </p:nvCxnSpPr>
          <p:spPr>
            <a:xfrm>
              <a:off x="729927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02" idx="6"/>
              <a:endCxn id="411" idx="2"/>
            </p:cNvCxnSpPr>
            <p:nvPr/>
          </p:nvCxnSpPr>
          <p:spPr>
            <a:xfrm flipV="1">
              <a:off x="729927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>
              <a:stCxn id="403" idx="6"/>
              <a:endCxn id="411" idx="2"/>
            </p:cNvCxnSpPr>
            <p:nvPr/>
          </p:nvCxnSpPr>
          <p:spPr>
            <a:xfrm flipV="1">
              <a:off x="729927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stCxn id="400" idx="6"/>
              <a:endCxn id="411" idx="2"/>
            </p:cNvCxnSpPr>
            <p:nvPr/>
          </p:nvCxnSpPr>
          <p:spPr>
            <a:xfrm>
              <a:off x="729927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Oval 416"/>
            <p:cNvSpPr/>
            <p:nvPr/>
          </p:nvSpPr>
          <p:spPr>
            <a:xfrm>
              <a:off x="765605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8" name="Straight Arrow Connector 417"/>
            <p:cNvCxnSpPr>
              <a:stCxn id="402" idx="6"/>
              <a:endCxn id="417" idx="2"/>
            </p:cNvCxnSpPr>
            <p:nvPr/>
          </p:nvCxnSpPr>
          <p:spPr>
            <a:xfrm flipV="1">
              <a:off x="729927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stCxn id="403" idx="6"/>
              <a:endCxn id="417" idx="2"/>
            </p:cNvCxnSpPr>
            <p:nvPr/>
          </p:nvCxnSpPr>
          <p:spPr>
            <a:xfrm flipV="1">
              <a:off x="729927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stCxn id="401" idx="6"/>
              <a:endCxn id="417" idx="2"/>
            </p:cNvCxnSpPr>
            <p:nvPr/>
          </p:nvCxnSpPr>
          <p:spPr>
            <a:xfrm>
              <a:off x="729927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00" idx="6"/>
              <a:endCxn id="417" idx="2"/>
            </p:cNvCxnSpPr>
            <p:nvPr/>
          </p:nvCxnSpPr>
          <p:spPr>
            <a:xfrm>
              <a:off x="729927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/>
          </p:nvSpPr>
          <p:spPr>
            <a:xfrm>
              <a:off x="765468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24" name="Straight Arrow Connector 423"/>
            <p:cNvCxnSpPr>
              <a:stCxn id="403" idx="6"/>
              <a:endCxn id="423" idx="2"/>
            </p:cNvCxnSpPr>
            <p:nvPr/>
          </p:nvCxnSpPr>
          <p:spPr>
            <a:xfrm flipV="1">
              <a:off x="729927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404" idx="6"/>
              <a:endCxn id="423" idx="2"/>
            </p:cNvCxnSpPr>
            <p:nvPr/>
          </p:nvCxnSpPr>
          <p:spPr>
            <a:xfrm flipV="1">
              <a:off x="729927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02" idx="6"/>
              <a:endCxn id="423" idx="2"/>
            </p:cNvCxnSpPr>
            <p:nvPr/>
          </p:nvCxnSpPr>
          <p:spPr>
            <a:xfrm>
              <a:off x="729927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01" idx="6"/>
              <a:endCxn id="423" idx="2"/>
            </p:cNvCxnSpPr>
            <p:nvPr/>
          </p:nvCxnSpPr>
          <p:spPr>
            <a:xfrm>
              <a:off x="729927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>
              <a:stCxn id="400" idx="6"/>
              <a:endCxn id="423" idx="2"/>
            </p:cNvCxnSpPr>
            <p:nvPr/>
          </p:nvCxnSpPr>
          <p:spPr>
            <a:xfrm>
              <a:off x="729927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Oval 428"/>
            <p:cNvSpPr/>
            <p:nvPr/>
          </p:nvSpPr>
          <p:spPr>
            <a:xfrm>
              <a:off x="765468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30" name="Straight Arrow Connector 429"/>
            <p:cNvCxnSpPr>
              <a:stCxn id="404" idx="6"/>
              <a:endCxn id="429" idx="2"/>
            </p:cNvCxnSpPr>
            <p:nvPr/>
          </p:nvCxnSpPr>
          <p:spPr>
            <a:xfrm>
              <a:off x="729927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03" idx="6"/>
              <a:endCxn id="429" idx="2"/>
            </p:cNvCxnSpPr>
            <p:nvPr/>
          </p:nvCxnSpPr>
          <p:spPr>
            <a:xfrm>
              <a:off x="729927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02" idx="6"/>
              <a:endCxn id="429" idx="2"/>
            </p:cNvCxnSpPr>
            <p:nvPr/>
          </p:nvCxnSpPr>
          <p:spPr>
            <a:xfrm>
              <a:off x="729927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01" idx="6"/>
              <a:endCxn id="429" idx="2"/>
            </p:cNvCxnSpPr>
            <p:nvPr/>
          </p:nvCxnSpPr>
          <p:spPr>
            <a:xfrm>
              <a:off x="729927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400" idx="6"/>
              <a:endCxn id="429" idx="2"/>
            </p:cNvCxnSpPr>
            <p:nvPr/>
          </p:nvCxnSpPr>
          <p:spPr>
            <a:xfrm>
              <a:off x="729927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TextBox 435"/>
          <p:cNvSpPr txBox="1"/>
          <p:nvPr/>
        </p:nvSpPr>
        <p:spPr>
          <a:xfrm>
            <a:off x="304800" y="2315111"/>
            <a:ext cx="8583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No. of input units: Dimension of features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No. output units: Number of classes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Reasonable default: 1 hidden layer, or if &gt;1 hidden layer, have same no. of hidden units in every layer (usually the more the better)</a:t>
            </a:r>
          </a:p>
        </p:txBody>
      </p:sp>
      <p:pic>
        <p:nvPicPr>
          <p:cNvPr id="437" name="Picture 4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7771"/>
            <a:ext cx="350520" cy="2305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777AEF-DFCB-2132-F8E0-F075D53F9B9C}"/>
                  </a:ext>
                </a:extLst>
              </p14:cNvPr>
              <p14:cNvContentPartPr/>
              <p14:nvPr/>
            </p14:nvContentPartPr>
            <p14:xfrm>
              <a:off x="456969" y="513766"/>
              <a:ext cx="2602800" cy="21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777AEF-DFCB-2132-F8E0-F075D53F9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329" y="504766"/>
                <a:ext cx="2620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8C0C798-5520-BCDA-E3E8-189FA689D722}"/>
                  </a:ext>
                </a:extLst>
              </p14:cNvPr>
              <p14:cNvContentPartPr/>
              <p14:nvPr/>
            </p14:nvContentPartPr>
            <p14:xfrm>
              <a:off x="3330129" y="492166"/>
              <a:ext cx="227880" cy="216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8C0C798-5520-BCDA-E3E8-189FA689D7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1489" y="483166"/>
                <a:ext cx="2455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8953C5CA-2A7D-408D-D026-413EB6012C93}"/>
              </a:ext>
            </a:extLst>
          </p:cNvPr>
          <p:cNvGrpSpPr/>
          <p:nvPr/>
        </p:nvGrpSpPr>
        <p:grpSpPr>
          <a:xfrm>
            <a:off x="1119369" y="242326"/>
            <a:ext cx="3583440" cy="783720"/>
            <a:chOff x="1119369" y="242326"/>
            <a:chExt cx="3583440" cy="78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22A5DF-D75A-967B-3119-B4D7F4E77FFE}"/>
                    </a:ext>
                  </a:extLst>
                </p14:cNvPr>
                <p14:cNvContentPartPr/>
                <p14:nvPr/>
              </p14:nvContentPartPr>
              <p14:xfrm>
                <a:off x="2021889" y="972406"/>
                <a:ext cx="1149120" cy="3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22A5DF-D75A-967B-3119-B4D7F4E77F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3249" y="963766"/>
                  <a:ext cx="1166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2F87D0-CCEC-DC96-47AE-70993E71C16C}"/>
                    </a:ext>
                  </a:extLst>
                </p14:cNvPr>
                <p14:cNvContentPartPr/>
                <p14:nvPr/>
              </p14:nvContentPartPr>
              <p14:xfrm>
                <a:off x="1979409" y="744166"/>
                <a:ext cx="19440" cy="245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2F87D0-CCEC-DC96-47AE-70993E71C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0769" y="735166"/>
                  <a:ext cx="37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A2E72E-7C8A-905C-4D30-C6235F064375}"/>
                    </a:ext>
                  </a:extLst>
                </p14:cNvPr>
                <p14:cNvContentPartPr/>
                <p14:nvPr/>
              </p14:nvContentPartPr>
              <p14:xfrm>
                <a:off x="2010369" y="702406"/>
                <a:ext cx="1227960" cy="22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A2E72E-7C8A-905C-4D30-C6235F064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1729" y="693406"/>
                  <a:ext cx="1245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95A4FE-445F-BE6B-92BE-4A2EBAFE5EEB}"/>
                    </a:ext>
                  </a:extLst>
                </p14:cNvPr>
                <p14:cNvContentPartPr/>
                <p14:nvPr/>
              </p14:nvContentPartPr>
              <p14:xfrm>
                <a:off x="3516969" y="297766"/>
                <a:ext cx="409320" cy="16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95A4FE-445F-BE6B-92BE-4A2EBAFE5E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07969" y="289126"/>
                  <a:ext cx="426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CAE2C6-A36C-41E7-114E-1CBBBC0B4500}"/>
                    </a:ext>
                  </a:extLst>
                </p14:cNvPr>
                <p14:cNvContentPartPr/>
                <p14:nvPr/>
              </p14:nvContentPartPr>
              <p14:xfrm>
                <a:off x="3978129" y="315406"/>
                <a:ext cx="119160" cy="16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CAE2C6-A36C-41E7-114E-1CBBBC0B45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69489" y="306766"/>
                  <a:ext cx="13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121552-DA1A-0943-D8E8-6DB8DAAC82FE}"/>
                    </a:ext>
                  </a:extLst>
                </p14:cNvPr>
                <p14:cNvContentPartPr/>
                <p14:nvPr/>
              </p14:nvContentPartPr>
              <p14:xfrm>
                <a:off x="4089369" y="242326"/>
                <a:ext cx="166680" cy="22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121552-DA1A-0943-D8E8-6DB8DAAC82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0369" y="233686"/>
                  <a:ext cx="184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307E21-9772-3015-E093-C0ABEFE272B1}"/>
                    </a:ext>
                  </a:extLst>
                </p14:cNvPr>
                <p14:cNvContentPartPr/>
                <p14:nvPr/>
              </p14:nvContentPartPr>
              <p14:xfrm>
                <a:off x="4220409" y="343126"/>
                <a:ext cx="290160" cy="18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307E21-9772-3015-E093-C0ABEFE272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1409" y="334486"/>
                  <a:ext cx="307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6C0D5D-E256-69A4-1C36-33F01B46B88E}"/>
                    </a:ext>
                  </a:extLst>
                </p14:cNvPr>
                <p14:cNvContentPartPr/>
                <p14:nvPr/>
              </p14:nvContentPartPr>
              <p14:xfrm>
                <a:off x="4618209" y="257806"/>
                <a:ext cx="84600" cy="24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6C0D5D-E256-69A4-1C36-33F01B46B8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09209" y="248806"/>
                  <a:ext cx="102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C30B8D-06EB-1066-7C0A-6E5AD2315DCD}"/>
                    </a:ext>
                  </a:extLst>
                </p14:cNvPr>
                <p14:cNvContentPartPr/>
                <p14:nvPr/>
              </p14:nvContentPartPr>
              <p14:xfrm>
                <a:off x="4604169" y="248446"/>
                <a:ext cx="57600" cy="17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C30B8D-06EB-1066-7C0A-6E5AD2315D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5529" y="239446"/>
                  <a:ext cx="7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EA1F1E-4E9A-416E-D280-963D81ADC8AA}"/>
                    </a:ext>
                  </a:extLst>
                </p14:cNvPr>
                <p14:cNvContentPartPr/>
                <p14:nvPr/>
              </p14:nvContentPartPr>
              <p14:xfrm>
                <a:off x="3311409" y="492166"/>
                <a:ext cx="77040" cy="9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EA1F1E-4E9A-416E-D280-963D81ADC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2409" y="483166"/>
                  <a:ext cx="94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0C52F0-FA4F-CD67-421B-F26A276E4077}"/>
                    </a:ext>
                  </a:extLst>
                </p14:cNvPr>
                <p14:cNvContentPartPr/>
                <p14:nvPr/>
              </p14:nvContentPartPr>
              <p14:xfrm>
                <a:off x="3433089" y="474526"/>
                <a:ext cx="60480" cy="13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0C52F0-FA4F-CD67-421B-F26A276E40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4449" y="465886"/>
                  <a:ext cx="78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DD8471-2C43-2AFC-FE09-D032016F72D1}"/>
                    </a:ext>
                  </a:extLst>
                </p14:cNvPr>
                <p14:cNvContentPartPr/>
                <p14:nvPr/>
              </p14:nvContentPartPr>
              <p14:xfrm>
                <a:off x="3356049" y="486046"/>
                <a:ext cx="190080" cy="22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DD8471-2C43-2AFC-FE09-D032016F72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7409" y="477406"/>
                  <a:ext cx="207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F977CB-4344-848B-DA33-8A2F698A0002}"/>
                    </a:ext>
                  </a:extLst>
                </p14:cNvPr>
                <p14:cNvContentPartPr/>
                <p14:nvPr/>
              </p14:nvContentPartPr>
              <p14:xfrm>
                <a:off x="3352809" y="363286"/>
                <a:ext cx="123480" cy="28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F977CB-4344-848B-DA33-8A2F698A00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43809" y="354286"/>
                  <a:ext cx="141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1CAA36-8247-535B-4A80-3721C97B1FFF}"/>
                    </a:ext>
                  </a:extLst>
                </p14:cNvPr>
                <p14:cNvContentPartPr/>
                <p14:nvPr/>
              </p14:nvContentPartPr>
              <p14:xfrm>
                <a:off x="3302409" y="357166"/>
                <a:ext cx="150480" cy="218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1CAA36-8247-535B-4A80-3721C97B1F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3409" y="348166"/>
                  <a:ext cx="168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36866C-0267-0AEE-1D4F-4CA64CE02BD4}"/>
                    </a:ext>
                  </a:extLst>
                </p14:cNvPr>
                <p14:cNvContentPartPr/>
                <p14:nvPr/>
              </p14:nvContentPartPr>
              <p14:xfrm>
                <a:off x="1119369" y="984286"/>
                <a:ext cx="691560" cy="4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36866C-0267-0AEE-1D4F-4CA64CE02B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0369" y="975646"/>
                  <a:ext cx="70920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E2B79C1-AC69-9FC0-6515-59676140C994}"/>
                  </a:ext>
                </a:extLst>
              </p14:cNvPr>
              <p14:cNvContentPartPr/>
              <p14:nvPr/>
            </p14:nvContentPartPr>
            <p14:xfrm>
              <a:off x="351489" y="2637046"/>
              <a:ext cx="1787400" cy="41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E2B79C1-AC69-9FC0-6515-59676140C9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2849" y="2628406"/>
                <a:ext cx="1805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E4FCBD1-9873-E137-0BEC-B5BD8DC16F75}"/>
                  </a:ext>
                </a:extLst>
              </p14:cNvPr>
              <p14:cNvContentPartPr/>
              <p14:nvPr/>
            </p14:nvContentPartPr>
            <p14:xfrm>
              <a:off x="414849" y="1067806"/>
              <a:ext cx="289080" cy="785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E4FCBD1-9873-E137-0BEC-B5BD8DC16F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5849" y="1059166"/>
                <a:ext cx="30672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2A30179-7121-ED88-EDDD-E47F779C8438}"/>
                  </a:ext>
                </a:extLst>
              </p14:cNvPr>
              <p14:cNvContentPartPr/>
              <p14:nvPr/>
            </p14:nvContentPartPr>
            <p14:xfrm>
              <a:off x="2391609" y="2619766"/>
              <a:ext cx="2432160" cy="18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2A30179-7121-ED88-EDDD-E47F779C843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82609" y="2610766"/>
                <a:ext cx="24498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FF330DA-744A-72A2-ED0D-723AC291B068}"/>
                  </a:ext>
                </a:extLst>
              </p14:cNvPr>
              <p14:cNvContentPartPr/>
              <p14:nvPr/>
            </p14:nvContentPartPr>
            <p14:xfrm>
              <a:off x="392529" y="2984446"/>
              <a:ext cx="3660120" cy="46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FF330DA-744A-72A2-ED0D-723AC291B0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889" y="2975446"/>
                <a:ext cx="367776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519173ED-6E3D-F3FF-403A-114AADC722DE}"/>
              </a:ext>
            </a:extLst>
          </p:cNvPr>
          <p:cNvGrpSpPr/>
          <p:nvPr/>
        </p:nvGrpSpPr>
        <p:grpSpPr>
          <a:xfrm>
            <a:off x="380649" y="3235006"/>
            <a:ext cx="8064720" cy="77760"/>
            <a:chOff x="380649" y="3235006"/>
            <a:chExt cx="806472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044175-9851-2844-7137-DBAE033D8D68}"/>
                    </a:ext>
                  </a:extLst>
                </p14:cNvPr>
                <p14:cNvContentPartPr/>
                <p14:nvPr/>
              </p14:nvContentPartPr>
              <p14:xfrm>
                <a:off x="380649" y="3241126"/>
                <a:ext cx="1974600" cy="3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044175-9851-2844-7137-DBAE033D8D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2009" y="3232126"/>
                  <a:ext cx="1992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29F07C-F041-9713-6414-96A80B45C3D0}"/>
                    </a:ext>
                  </a:extLst>
                </p14:cNvPr>
                <p14:cNvContentPartPr/>
                <p14:nvPr/>
              </p14:nvContentPartPr>
              <p14:xfrm>
                <a:off x="2449929" y="3258766"/>
                <a:ext cx="1401120" cy="1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29F07C-F041-9713-6414-96A80B45C3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0929" y="3249766"/>
                  <a:ext cx="1418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73FF18-81BB-88D6-5CE8-E24DB7D6B135}"/>
                    </a:ext>
                  </a:extLst>
                </p14:cNvPr>
                <p14:cNvContentPartPr/>
                <p14:nvPr/>
              </p14:nvContentPartPr>
              <p14:xfrm>
                <a:off x="4062009" y="3235006"/>
                <a:ext cx="1957320" cy="1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73FF18-81BB-88D6-5CE8-E24DB7D6B1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53009" y="3226006"/>
                  <a:ext cx="1974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878B1B-C8E6-B2F6-F274-F1EC02B765D9}"/>
                    </a:ext>
                  </a:extLst>
                </p14:cNvPr>
                <p14:cNvContentPartPr/>
                <p14:nvPr/>
              </p14:nvContentPartPr>
              <p14:xfrm>
                <a:off x="6283569" y="3256606"/>
                <a:ext cx="2161800" cy="56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878B1B-C8E6-B2F6-F274-F1EC02B765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74569" y="3247606"/>
                  <a:ext cx="21794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B1F400-5C9A-465B-C20E-70AA1BE8E891}"/>
              </a:ext>
            </a:extLst>
          </p:cNvPr>
          <p:cNvGrpSpPr/>
          <p:nvPr/>
        </p:nvGrpSpPr>
        <p:grpSpPr>
          <a:xfrm>
            <a:off x="380649" y="3563326"/>
            <a:ext cx="4888080" cy="47520"/>
            <a:chOff x="380649" y="3563326"/>
            <a:chExt cx="4888080" cy="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B8ABB2-7ABB-614F-DAD4-35C1605A27C5}"/>
                    </a:ext>
                  </a:extLst>
                </p14:cNvPr>
                <p14:cNvContentPartPr/>
                <p14:nvPr/>
              </p14:nvContentPartPr>
              <p14:xfrm>
                <a:off x="380649" y="3563326"/>
                <a:ext cx="1840320" cy="47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B8ABB2-7ABB-614F-DAD4-35C1605A27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2009" y="3554686"/>
                  <a:ext cx="1857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811A25-D16D-096D-3C01-34340589EEFE}"/>
                    </a:ext>
                  </a:extLst>
                </p14:cNvPr>
                <p14:cNvContentPartPr/>
                <p14:nvPr/>
              </p14:nvContentPartPr>
              <p14:xfrm>
                <a:off x="2408889" y="3580966"/>
                <a:ext cx="2859840" cy="29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811A25-D16D-096D-3C01-34340589EE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0249" y="3571966"/>
                  <a:ext cx="28774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65098D-1B73-F3B6-FEB0-1451F963F69F}"/>
              </a:ext>
            </a:extLst>
          </p:cNvPr>
          <p:cNvGrpSpPr/>
          <p:nvPr/>
        </p:nvGrpSpPr>
        <p:grpSpPr>
          <a:xfrm>
            <a:off x="3628209" y="2098126"/>
            <a:ext cx="921600" cy="82440"/>
            <a:chOff x="3628209" y="2098126"/>
            <a:chExt cx="92160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1BE3B7-4777-B39D-D3D8-3AC949794954}"/>
                    </a:ext>
                  </a:extLst>
                </p14:cNvPr>
                <p14:cNvContentPartPr/>
                <p14:nvPr/>
              </p14:nvContentPartPr>
              <p14:xfrm>
                <a:off x="3686529" y="2098126"/>
                <a:ext cx="87120" cy="6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1BE3B7-4777-B39D-D3D8-3AC9497949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77889" y="2089486"/>
                  <a:ext cx="104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7F3EFE-1589-7EDA-7D85-FA0982BAE3A1}"/>
                    </a:ext>
                  </a:extLst>
                </p14:cNvPr>
                <p14:cNvContentPartPr/>
                <p14:nvPr/>
              </p14:nvContentPartPr>
              <p14:xfrm>
                <a:off x="4267209" y="2144926"/>
                <a:ext cx="282600" cy="3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7F3EFE-1589-7EDA-7D85-FA0982BAE3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58209" y="2135926"/>
                  <a:ext cx="300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B26CE9-03E2-D9D3-9543-309B2B30F11C}"/>
                    </a:ext>
                  </a:extLst>
                </p14:cNvPr>
                <p14:cNvContentPartPr/>
                <p14:nvPr/>
              </p14:nvContentPartPr>
              <p14:xfrm>
                <a:off x="3628209" y="2127646"/>
                <a:ext cx="341280" cy="18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B26CE9-03E2-D9D3-9543-309B2B30F1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9569" y="2118646"/>
                  <a:ext cx="3589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586E142-E3F5-3784-3DF6-97B6556B98FB}"/>
                  </a:ext>
                </a:extLst>
              </p14:cNvPr>
              <p14:cNvContentPartPr/>
              <p14:nvPr/>
            </p14:nvContentPartPr>
            <p14:xfrm>
              <a:off x="358689" y="3030166"/>
              <a:ext cx="40680" cy="238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586E142-E3F5-3784-3DF6-97B6556B98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689" y="3021166"/>
                <a:ext cx="5832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prstClr val="black"/>
                </a:solidFill>
                <a:latin typeface="Calibri"/>
              </a:rPr>
              <a:t>Randomly initialize weights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forward propagation to get               for any 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code to compute cost function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backprop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to compute partial derivatives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1126995"/>
            <a:ext cx="350520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37285"/>
            <a:ext cx="86106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521775"/>
            <a:ext cx="518160" cy="255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50" y="1777045"/>
            <a:ext cx="1049655" cy="453390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396410" y="22669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1:m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Perform forward propagation and backpropagation using example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(Get activations        and delta terms       for	           ).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0" y="3414084"/>
            <a:ext cx="327660" cy="23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2209"/>
            <a:ext cx="31623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3446794"/>
            <a:ext cx="1261110" cy="226695"/>
          </a:xfrm>
          <a:prstGeom prst="rect">
            <a:avLst/>
          </a:prstGeom>
        </p:spPr>
      </p:pic>
      <p:grpSp>
        <p:nvGrpSpPr>
          <p:cNvPr id="308" name="Group 307"/>
          <p:cNvGrpSpPr/>
          <p:nvPr/>
        </p:nvGrpSpPr>
        <p:grpSpPr>
          <a:xfrm>
            <a:off x="5449297" y="3844714"/>
            <a:ext cx="1990676" cy="1004128"/>
            <a:chOff x="1905000" y="2190750"/>
            <a:chExt cx="3483917" cy="1744001"/>
          </a:xfrm>
        </p:grpSpPr>
        <p:sp>
          <p:nvSpPr>
            <p:cNvPr id="313" name="Oval 312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8" name="Straight Arrow Connector 317"/>
            <p:cNvCxnSpPr>
              <a:stCxn id="315" idx="6"/>
              <a:endCxn id="316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4" idx="6"/>
              <a:endCxn id="316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3" idx="6"/>
              <a:endCxn id="316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2" name="Straight Arrow Connector 321"/>
            <p:cNvCxnSpPr>
              <a:stCxn id="315" idx="6"/>
              <a:endCxn id="321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314" idx="6"/>
              <a:endCxn id="321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313" idx="6"/>
              <a:endCxn id="321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6" name="Straight Arrow Connector 325"/>
            <p:cNvCxnSpPr>
              <a:stCxn id="315" idx="6"/>
              <a:endCxn id="325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314" idx="6"/>
              <a:endCxn id="325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3" idx="6"/>
              <a:endCxn id="325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56" name="Straight Arrow Connector 355"/>
            <p:cNvCxnSpPr>
              <a:stCxn id="315" idx="6"/>
              <a:endCxn id="35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314" idx="6"/>
              <a:endCxn id="35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3" idx="6"/>
              <a:endCxn id="35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0" name="Straight Arrow Connector 359"/>
            <p:cNvCxnSpPr>
              <a:stCxn id="315" idx="6"/>
              <a:endCxn id="35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14" idx="6"/>
              <a:endCxn id="35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3" idx="6"/>
              <a:endCxn id="35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36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4" name="Straight Arrow Connector 363"/>
            <p:cNvCxnSpPr>
              <a:stCxn id="316" idx="6"/>
              <a:endCxn id="36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21" idx="6"/>
              <a:endCxn id="36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25" idx="6"/>
              <a:endCxn id="36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55" idx="6"/>
              <a:endCxn id="36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9" idx="6"/>
              <a:endCxn id="36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Oval 36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0" name="Straight Arrow Connector 369"/>
            <p:cNvCxnSpPr>
              <a:endCxn id="36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25" idx="6"/>
              <a:endCxn id="36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endCxn id="36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endCxn id="36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16" idx="6"/>
              <a:endCxn id="36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6" name="Straight Arrow Connector 375"/>
            <p:cNvCxnSpPr>
              <a:endCxn id="37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endCxn id="37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endCxn id="37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321" idx="6"/>
              <a:endCxn id="37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16" idx="6"/>
              <a:endCxn id="37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2" name="Straight Arrow Connector 381"/>
            <p:cNvCxnSpPr>
              <a:stCxn id="355" idx="6"/>
              <a:endCxn id="38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endCxn id="38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25" idx="6"/>
              <a:endCxn id="38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321" idx="6"/>
              <a:endCxn id="38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316" idx="6"/>
              <a:endCxn id="38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8" name="Straight Arrow Connector 387"/>
            <p:cNvCxnSpPr>
              <a:endCxn id="38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55" idx="6"/>
              <a:endCxn id="38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25" idx="6"/>
              <a:endCxn id="38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321" idx="6"/>
              <a:endCxn id="38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>
              <a:stCxn id="316" idx="6"/>
              <a:endCxn id="38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63" idx="6"/>
              <a:endCxn id="317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stCxn id="369" idx="6"/>
              <a:endCxn id="317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75" idx="6"/>
              <a:endCxn id="317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81" idx="6"/>
              <a:endCxn id="317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>
              <a:stCxn id="387" idx="6"/>
              <a:endCxn id="317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99" name="Straight Arrow Connector 398"/>
            <p:cNvCxnSpPr>
              <a:endCxn id="39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>
              <a:endCxn id="39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>
              <a:endCxn id="39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>
              <a:endCxn id="39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stCxn id="363" idx="6"/>
              <a:endCxn id="39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44" name="Straight Arrow Connector 443"/>
            <p:cNvCxnSpPr>
              <a:endCxn id="443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>
              <a:endCxn id="443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>
              <a:endCxn id="443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>
              <a:stCxn id="369" idx="6"/>
              <a:endCxn id="443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>
              <a:stCxn id="363" idx="6"/>
              <a:endCxn id="443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50" name="Straight Arrow Connector 449"/>
            <p:cNvCxnSpPr>
              <a:endCxn id="449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>
              <a:endCxn id="449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>
              <a:stCxn id="375" idx="6"/>
              <a:endCxn id="449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>
              <a:stCxn id="369" idx="6"/>
              <a:endCxn id="449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stCxn id="363" idx="6"/>
              <a:endCxn id="449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30410"/>
            <a:ext cx="1022985" cy="291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420580-39AA-2CF5-AAC2-325A3AC25082}"/>
                  </a:ext>
                </a:extLst>
              </p14:cNvPr>
              <p14:cNvContentPartPr/>
              <p14:nvPr/>
            </p14:nvContentPartPr>
            <p14:xfrm>
              <a:off x="580089" y="691246"/>
              <a:ext cx="3133080" cy="5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420580-39AA-2CF5-AAC2-325A3AC250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089" y="682606"/>
                <a:ext cx="3150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089E8B-D089-63E8-F092-DDC17EBAAABC}"/>
                  </a:ext>
                </a:extLst>
              </p14:cNvPr>
              <p14:cNvContentPartPr/>
              <p14:nvPr/>
            </p14:nvContentPartPr>
            <p14:xfrm>
              <a:off x="867369" y="918766"/>
              <a:ext cx="3493800" cy="16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089E8B-D089-63E8-F092-DDC17EBAAA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8369" y="910126"/>
                <a:ext cx="351144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C4554F8-BC9E-39A6-FF22-3EBFE2E1A77A}"/>
              </a:ext>
            </a:extLst>
          </p:cNvPr>
          <p:cNvGrpSpPr/>
          <p:nvPr/>
        </p:nvGrpSpPr>
        <p:grpSpPr>
          <a:xfrm>
            <a:off x="4376649" y="609526"/>
            <a:ext cx="271800" cy="235800"/>
            <a:chOff x="4376649" y="609526"/>
            <a:chExt cx="2718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576D30-BAFE-8FC9-BEF5-448F637465FD}"/>
                    </a:ext>
                  </a:extLst>
                </p14:cNvPr>
                <p14:cNvContentPartPr/>
                <p14:nvPr/>
              </p14:nvContentPartPr>
              <p14:xfrm>
                <a:off x="4579329" y="638326"/>
                <a:ext cx="45360" cy="7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576D30-BAFE-8FC9-BEF5-448F637465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70689" y="629686"/>
                  <a:ext cx="63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FF4FAA-F773-8CEF-0771-6950EF4E5808}"/>
                    </a:ext>
                  </a:extLst>
                </p14:cNvPr>
                <p14:cNvContentPartPr/>
                <p14:nvPr/>
              </p14:nvContentPartPr>
              <p14:xfrm>
                <a:off x="4418409" y="609526"/>
                <a:ext cx="230040" cy="21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FF4FAA-F773-8CEF-0771-6950EF4E58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09769" y="600526"/>
                  <a:ext cx="247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4E6E39-859A-0B26-821F-7B5C1E7B281C}"/>
                    </a:ext>
                  </a:extLst>
                </p14:cNvPr>
                <p14:cNvContentPartPr/>
                <p14:nvPr/>
              </p14:nvContentPartPr>
              <p14:xfrm>
                <a:off x="4376649" y="656326"/>
                <a:ext cx="156600" cy="18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4E6E39-859A-0B26-821F-7B5C1E7B28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7649" y="647326"/>
                  <a:ext cx="1742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D5780D-2171-A673-7C03-7BAFA699075F}"/>
              </a:ext>
            </a:extLst>
          </p:cNvPr>
          <p:cNvGrpSpPr/>
          <p:nvPr/>
        </p:nvGrpSpPr>
        <p:grpSpPr>
          <a:xfrm>
            <a:off x="2314929" y="1400086"/>
            <a:ext cx="5511240" cy="42840"/>
            <a:chOff x="2314929" y="1400086"/>
            <a:chExt cx="5511240" cy="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009BA9-8F96-CEDD-928E-0B910A0952DA}"/>
                    </a:ext>
                  </a:extLst>
                </p14:cNvPr>
                <p14:cNvContentPartPr/>
                <p14:nvPr/>
              </p14:nvContentPartPr>
              <p14:xfrm>
                <a:off x="2314929" y="1400086"/>
                <a:ext cx="4355640" cy="42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009BA9-8F96-CEDD-928E-0B910A0952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6289" y="1391086"/>
                  <a:ext cx="4373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F81AA8-DEBD-827F-7B96-9AD5B2A30841}"/>
                    </a:ext>
                  </a:extLst>
                </p14:cNvPr>
                <p14:cNvContentPartPr/>
                <p14:nvPr/>
              </p14:nvContentPartPr>
              <p14:xfrm>
                <a:off x="6693969" y="1406566"/>
                <a:ext cx="113220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F81AA8-DEBD-827F-7B96-9AD5B2A30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84969" y="1397566"/>
                  <a:ext cx="1149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5CD694-CD78-EEA0-D710-9807E0AD79F7}"/>
                  </a:ext>
                </a:extLst>
              </p14:cNvPr>
              <p14:cNvContentPartPr/>
              <p14:nvPr/>
            </p14:nvContentPartPr>
            <p14:xfrm>
              <a:off x="908769" y="1699246"/>
              <a:ext cx="5826600" cy="176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5CD694-CD78-EEA0-D710-9807E0AD79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9769" y="1690246"/>
                <a:ext cx="5844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9AC958E-4788-60D6-5B2B-DD3DCED2F03C}"/>
                  </a:ext>
                </a:extLst>
              </p14:cNvPr>
              <p14:cNvContentPartPr/>
              <p14:nvPr/>
            </p14:nvContentPartPr>
            <p14:xfrm>
              <a:off x="826329" y="2169406"/>
              <a:ext cx="7304400" cy="106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9AC958E-4788-60D6-5B2B-DD3DCED2F0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329" y="2160406"/>
                <a:ext cx="7322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4BF9A4-E423-A60D-DB93-9EA6379EA912}"/>
                  </a:ext>
                </a:extLst>
              </p14:cNvPr>
              <p14:cNvContentPartPr/>
              <p14:nvPr/>
            </p14:nvContentPartPr>
            <p14:xfrm>
              <a:off x="363369" y="2613286"/>
              <a:ext cx="1922400" cy="88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4BF9A4-E423-A60D-DB93-9EA6379EA9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4369" y="2604646"/>
                <a:ext cx="19400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6DA387-3038-7333-F688-DDA78CD0E125}"/>
                  </a:ext>
                </a:extLst>
              </p14:cNvPr>
              <p14:cNvContentPartPr/>
              <p14:nvPr/>
            </p14:nvContentPartPr>
            <p14:xfrm>
              <a:off x="114609" y="466246"/>
              <a:ext cx="538920" cy="1357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6DA387-3038-7333-F688-DDA78CD0E12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969" y="457246"/>
                <a:ext cx="556560" cy="13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14400" y="870297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Neural network: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9488"/>
            <a:ext cx="7392924" cy="70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3242455"/>
            <a:ext cx="7154609" cy="68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7" y="4061461"/>
            <a:ext cx="2330006" cy="69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226340-9D77-49D7-14AB-2890C0EADC11}"/>
                  </a:ext>
                </a:extLst>
              </p14:cNvPr>
              <p14:cNvContentPartPr/>
              <p14:nvPr/>
            </p14:nvContentPartPr>
            <p14:xfrm>
              <a:off x="445089" y="761086"/>
              <a:ext cx="2275200" cy="2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226340-9D77-49D7-14AB-2890C0EADC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449" y="752446"/>
                <a:ext cx="2292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CE4A81-C3D1-06B8-7229-5F7A1D1B9A71}"/>
                  </a:ext>
                </a:extLst>
              </p14:cNvPr>
              <p14:cNvContentPartPr/>
              <p14:nvPr/>
            </p14:nvContentPartPr>
            <p14:xfrm>
              <a:off x="1880769" y="2127646"/>
              <a:ext cx="281880" cy="1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CE4A81-C3D1-06B8-7229-5F7A1D1B9A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1769" y="2118646"/>
                <a:ext cx="299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3F0618-358B-FA0D-DF01-6B9DF44FFE0F}"/>
                  </a:ext>
                </a:extLst>
              </p14:cNvPr>
              <p14:cNvContentPartPr/>
              <p14:nvPr/>
            </p14:nvContentPartPr>
            <p14:xfrm>
              <a:off x="7520169" y="2016406"/>
              <a:ext cx="927000" cy="13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3F0618-358B-FA0D-DF01-6B9DF44FFE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11169" y="2007406"/>
                <a:ext cx="944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9EC377-859F-BBB8-9B83-15E9D4A092BB}"/>
                  </a:ext>
                </a:extLst>
              </p14:cNvPr>
              <p14:cNvContentPartPr/>
              <p14:nvPr/>
            </p14:nvContentPartPr>
            <p14:xfrm>
              <a:off x="1031529" y="2778166"/>
              <a:ext cx="1793880" cy="4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9EC377-859F-BBB8-9B83-15E9D4A092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2529" y="2769166"/>
                <a:ext cx="1811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41F738-0051-C254-4726-EDD477E19CBC}"/>
                  </a:ext>
                </a:extLst>
              </p14:cNvPr>
              <p14:cNvContentPartPr/>
              <p14:nvPr/>
            </p14:nvContentPartPr>
            <p14:xfrm>
              <a:off x="1201449" y="1265806"/>
              <a:ext cx="2039760" cy="3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41F738-0051-C254-4726-EDD477E19C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2809" y="1256806"/>
                <a:ext cx="2057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540FD4-FF19-0BF8-60B8-5BF0592CA4CC}"/>
                  </a:ext>
                </a:extLst>
              </p14:cNvPr>
              <p14:cNvContentPartPr/>
              <p14:nvPr/>
            </p14:nvContentPartPr>
            <p14:xfrm>
              <a:off x="2832969" y="3122686"/>
              <a:ext cx="1191960" cy="43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540FD4-FF19-0BF8-60B8-5BF0592CA4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23969" y="3113686"/>
                <a:ext cx="1209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892929-50E0-98B9-B803-2CF0C1B5D427}"/>
                  </a:ext>
                </a:extLst>
              </p14:cNvPr>
              <p14:cNvContentPartPr/>
              <p14:nvPr/>
            </p14:nvContentPartPr>
            <p14:xfrm>
              <a:off x="4255329" y="2994886"/>
              <a:ext cx="1962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892929-50E0-98B9-B803-2CF0C1B5D4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6689" y="2985886"/>
                <a:ext cx="21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F3B9E8-71E9-C310-2E7A-15E3C5972668}"/>
                  </a:ext>
                </a:extLst>
              </p14:cNvPr>
              <p14:cNvContentPartPr/>
              <p14:nvPr/>
            </p14:nvContentPartPr>
            <p14:xfrm>
              <a:off x="4776969" y="3182446"/>
              <a:ext cx="885240" cy="3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F3B9E8-71E9-C310-2E7A-15E3C59726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7969" y="3173806"/>
                <a:ext cx="902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E38FE8-9742-713B-815B-26C88A49E689}"/>
                  </a:ext>
                </a:extLst>
              </p14:cNvPr>
              <p14:cNvContentPartPr/>
              <p14:nvPr/>
            </p14:nvContentPartPr>
            <p14:xfrm>
              <a:off x="6242529" y="3123766"/>
              <a:ext cx="1524600" cy="1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E38FE8-9742-713B-815B-26C88A49E6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33529" y="3114766"/>
                <a:ext cx="1542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313506-FA78-ACA3-9981-C766FA8DDB1D}"/>
                  </a:ext>
                </a:extLst>
              </p14:cNvPr>
              <p14:cNvContentPartPr/>
              <p14:nvPr/>
            </p14:nvContentPartPr>
            <p14:xfrm>
              <a:off x="873129" y="3803806"/>
              <a:ext cx="467280" cy="30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313506-FA78-ACA3-9981-C766FA8DDB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4129" y="3794806"/>
                <a:ext cx="4849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136BEF-6573-1391-E014-A760A396B801}"/>
                  </a:ext>
                </a:extLst>
              </p14:cNvPr>
              <p14:cNvContentPartPr/>
              <p14:nvPr/>
            </p14:nvContentPartPr>
            <p14:xfrm>
              <a:off x="3153369" y="3768526"/>
              <a:ext cx="4855680" cy="118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136BEF-6573-1391-E014-A760A396B8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44369" y="3759886"/>
                <a:ext cx="4873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11AA77-D770-C3D6-9DA1-C2B745159DA8}"/>
                  </a:ext>
                </a:extLst>
              </p14:cNvPr>
              <p14:cNvContentPartPr/>
              <p14:nvPr/>
            </p14:nvContentPartPr>
            <p14:xfrm>
              <a:off x="3475569" y="4624606"/>
              <a:ext cx="281880" cy="41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11AA77-D770-C3D6-9DA1-C2B745159D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66929" y="4615606"/>
                <a:ext cx="2995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6A66D4-4EC2-4D52-9040-E721BD848213}"/>
                  </a:ext>
                </a:extLst>
              </p14:cNvPr>
              <p14:cNvContentPartPr/>
              <p14:nvPr/>
            </p14:nvContentPartPr>
            <p14:xfrm>
              <a:off x="2227089" y="4823326"/>
              <a:ext cx="1114920" cy="30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6A66D4-4EC2-4D52-9040-E721BD8482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18449" y="4814686"/>
                <a:ext cx="113256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gradient checking to compare                   computed using backpropagation vs. using  numerical estimate of gradient          of          .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Then disable gradient checking code.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gradient descent or advanced optimization method with backpropagation to try to  minimize          as a function of parameters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521775"/>
            <a:ext cx="518160" cy="25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86778"/>
            <a:ext cx="1049655" cy="45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75" y="2612325"/>
            <a:ext cx="518160" cy="255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05" y="3005200"/>
            <a:ext cx="169545" cy="1847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B375C6-99EF-4FFD-C97B-9B54186893DB}"/>
                  </a:ext>
                </a:extLst>
              </p14:cNvPr>
              <p14:cNvContentPartPr/>
              <p14:nvPr/>
            </p14:nvContentPartPr>
            <p14:xfrm>
              <a:off x="1353729" y="1064206"/>
              <a:ext cx="2285640" cy="6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B375C6-99EF-4FFD-C97B-9B54186893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5089" y="1055206"/>
                <a:ext cx="23032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EC676-E0B5-A36A-EC03-216C7C514A22}"/>
                  </a:ext>
                </a:extLst>
              </p14:cNvPr>
              <p14:cNvContentPartPr/>
              <p14:nvPr/>
            </p14:nvContentPartPr>
            <p14:xfrm>
              <a:off x="4900089" y="1101646"/>
              <a:ext cx="1296000" cy="14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EC676-E0B5-A36A-EC03-216C7C514A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91089" y="1093006"/>
                <a:ext cx="1313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F1F66-D3AA-8F79-F627-4F6C64978215}"/>
                  </a:ext>
                </a:extLst>
              </p14:cNvPr>
              <p14:cNvContentPartPr/>
              <p14:nvPr/>
            </p14:nvContentPartPr>
            <p14:xfrm>
              <a:off x="820569" y="2072566"/>
              <a:ext cx="4633200" cy="14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F1F66-D3AA-8F79-F627-4F6C649782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569" y="2063566"/>
                <a:ext cx="4650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617B44-58CC-BF63-6830-1012D1B7B33D}"/>
                  </a:ext>
                </a:extLst>
              </p14:cNvPr>
              <p14:cNvContentPartPr/>
              <p14:nvPr/>
            </p14:nvContentPartPr>
            <p14:xfrm>
              <a:off x="1588449" y="2144566"/>
              <a:ext cx="1069920" cy="3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617B44-58CC-BF63-6830-1012D1B7B3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79449" y="2135566"/>
                <a:ext cx="10875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733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6" y="2516504"/>
            <a:ext cx="518160" cy="2552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90" y="3745230"/>
            <a:ext cx="422910" cy="3352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0"/>
            <a:ext cx="422910" cy="33528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477205" idx="0"/>
            <a:endCxn id="6" idx="2"/>
          </p:cNvCxnSpPr>
          <p:nvPr/>
        </p:nvCxnSpPr>
        <p:spPr>
          <a:xfrm flipH="1" flipV="1">
            <a:off x="1908640" y="735328"/>
            <a:ext cx="2039474" cy="15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697" y="319830"/>
            <a:ext cx="36118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rgbClr val="00B050"/>
                </a:solidFill>
              </a:rPr>
              <a:t>Back Propagation computing direction of gradient, </a:t>
            </a:r>
          </a:p>
          <a:p>
            <a:r>
              <a:rPr lang="en-US" sz="1050" i="1" dirty="0">
                <a:solidFill>
                  <a:srgbClr val="00B050"/>
                </a:solidFill>
              </a:rPr>
              <a:t>Gradient descent goes down hill until we reach </a:t>
            </a:r>
            <a:r>
              <a:rPr lang="en-US" sz="1050" i="1" dirty="0" err="1">
                <a:solidFill>
                  <a:srgbClr val="00B050"/>
                </a:solidFill>
              </a:rPr>
              <a:t>gobal</a:t>
            </a:r>
            <a:r>
              <a:rPr lang="en-US" sz="1050" i="1" dirty="0">
                <a:solidFill>
                  <a:srgbClr val="00B050"/>
                </a:solidFill>
              </a:rPr>
              <a:t> optimum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D93089-4CEF-65EE-DA2F-F91B90BB5373}"/>
                  </a:ext>
                </a:extLst>
              </p14:cNvPr>
              <p14:cNvContentPartPr/>
              <p14:nvPr/>
            </p14:nvContentPartPr>
            <p14:xfrm>
              <a:off x="4013769" y="3410326"/>
              <a:ext cx="376560" cy="21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D93089-4CEF-65EE-DA2F-F91B90BB53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5129" y="3401686"/>
                <a:ext cx="39420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3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5266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334"/>
            <a:ext cx="6741414" cy="6840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1701340"/>
            <a:ext cx="2330006" cy="696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027"/>
            <a:ext cx="1188720" cy="4320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38200" y="34099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code to compute: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4" y="3909149"/>
            <a:ext cx="621792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251884"/>
            <a:ext cx="1259586" cy="5394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6C81D5-D4E0-D508-89B7-741B5F63F3AE}"/>
                  </a:ext>
                </a:extLst>
              </p14:cNvPr>
              <p14:cNvContentPartPr/>
              <p14:nvPr/>
            </p14:nvContentPartPr>
            <p14:xfrm>
              <a:off x="439542" y="609166"/>
              <a:ext cx="2860920" cy="7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6C81D5-D4E0-D508-89B7-741B5F63F3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0542" y="600166"/>
                <a:ext cx="28785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F90509-CC1C-1A40-BDDB-104D32BFB810}"/>
                  </a:ext>
                </a:extLst>
              </p14:cNvPr>
              <p14:cNvContentPartPr/>
              <p14:nvPr/>
            </p14:nvContentPartPr>
            <p14:xfrm>
              <a:off x="861462" y="1365526"/>
              <a:ext cx="4150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F90509-CC1C-1A40-BDDB-104D32BFB8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822" y="1356526"/>
                <a:ext cx="432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DFBEC5-C143-034C-710F-2DB4549AFCBA}"/>
                  </a:ext>
                </a:extLst>
              </p14:cNvPr>
              <p14:cNvContentPartPr/>
              <p14:nvPr/>
            </p14:nvContentPartPr>
            <p14:xfrm>
              <a:off x="785502" y="3241126"/>
              <a:ext cx="1154880" cy="8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DFBEC5-C143-034C-710F-2DB4549AFC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6502" y="3232126"/>
                <a:ext cx="11725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173AD6-7D13-9518-EBA6-51D624A473A5}"/>
                  </a:ext>
                </a:extLst>
              </p14:cNvPr>
              <p14:cNvContentPartPr/>
              <p14:nvPr/>
            </p14:nvContentPartPr>
            <p14:xfrm>
              <a:off x="573102" y="809326"/>
              <a:ext cx="541440" cy="171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173AD6-7D13-9518-EBA6-51D624A473A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102" y="800686"/>
                <a:ext cx="559080" cy="173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C6AF644-3A88-A057-E6FE-EC78931EED63}"/>
              </a:ext>
            </a:extLst>
          </p:cNvPr>
          <p:cNvGrpSpPr/>
          <p:nvPr/>
        </p:nvGrpSpPr>
        <p:grpSpPr>
          <a:xfrm>
            <a:off x="896022" y="4191526"/>
            <a:ext cx="1399320" cy="680760"/>
            <a:chOff x="896022" y="4191526"/>
            <a:chExt cx="1399320" cy="68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D73283-08C3-8B89-D0EE-4A8509D2156F}"/>
                    </a:ext>
                  </a:extLst>
                </p14:cNvPr>
                <p14:cNvContentPartPr/>
                <p14:nvPr/>
              </p14:nvContentPartPr>
              <p14:xfrm>
                <a:off x="896742" y="4191526"/>
                <a:ext cx="897840" cy="6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D73283-08C3-8B89-D0EE-4A8509D215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7742" y="4182886"/>
                  <a:ext cx="915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0249C4-FD43-E2E6-FACD-E68D8A1C4021}"/>
                    </a:ext>
                  </a:extLst>
                </p14:cNvPr>
                <p14:cNvContentPartPr/>
                <p14:nvPr/>
              </p14:nvContentPartPr>
              <p14:xfrm>
                <a:off x="896022" y="4261366"/>
                <a:ext cx="846000" cy="61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0249C4-FD43-E2E6-FACD-E68D8A1C40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7382" y="4252366"/>
                  <a:ext cx="8636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C9D810-DC4A-2A43-780A-22BCE265778C}"/>
                    </a:ext>
                  </a:extLst>
                </p14:cNvPr>
                <p14:cNvContentPartPr/>
                <p14:nvPr/>
              </p14:nvContentPartPr>
              <p14:xfrm>
                <a:off x="1852182" y="4630366"/>
                <a:ext cx="443160" cy="1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C9D810-DC4A-2A43-780A-22BCE26577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43182" y="4621366"/>
                  <a:ext cx="460800" cy="2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606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1809750"/>
            <a:ext cx="1040130" cy="27660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14948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one training example (   ,    ):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8" y="1034737"/>
            <a:ext cx="153162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042357"/>
            <a:ext cx="144018" cy="196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622" y="12763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propagation: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2205699"/>
            <a:ext cx="188595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2613938"/>
            <a:ext cx="1723644" cy="349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020161"/>
            <a:ext cx="1885950" cy="274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3405275"/>
            <a:ext cx="1723644" cy="349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821772"/>
            <a:ext cx="1885950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4203192"/>
            <a:ext cx="2916936" cy="3497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56788"/>
            <a:ext cx="1255014" cy="406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7" y="3301514"/>
            <a:ext cx="1255014" cy="4069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53859" y="1759891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E12C0F-371C-FA61-A954-95EC81D69F9C}"/>
                  </a:ext>
                </a:extLst>
              </p14:cNvPr>
              <p14:cNvContentPartPr/>
              <p14:nvPr/>
            </p14:nvContentPartPr>
            <p14:xfrm>
              <a:off x="620982" y="673606"/>
              <a:ext cx="2438280" cy="3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E12C0F-371C-FA61-A954-95EC81D69F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2342" y="664606"/>
                <a:ext cx="2455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AAD107-9EFC-C371-4810-4E1FDD5A41DA}"/>
                  </a:ext>
                </a:extLst>
              </p14:cNvPr>
              <p14:cNvContentPartPr/>
              <p14:nvPr/>
            </p14:nvContentPartPr>
            <p14:xfrm>
              <a:off x="767502" y="1652446"/>
              <a:ext cx="2756160" cy="88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AAD107-9EFC-C371-4810-4E1FDD5A41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8862" y="1643806"/>
                <a:ext cx="277380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9CA50D9-3BF7-A26A-C342-25876FD2BF20}"/>
              </a:ext>
            </a:extLst>
          </p:cNvPr>
          <p:cNvGrpSpPr/>
          <p:nvPr/>
        </p:nvGrpSpPr>
        <p:grpSpPr>
          <a:xfrm>
            <a:off x="7115742" y="1441486"/>
            <a:ext cx="196560" cy="222480"/>
            <a:chOff x="7115742" y="1441486"/>
            <a:chExt cx="19656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5B89CF-9A99-0582-7D5B-10780CDB93D5}"/>
                    </a:ext>
                  </a:extLst>
                </p14:cNvPr>
                <p14:cNvContentPartPr/>
                <p14:nvPr/>
              </p14:nvContentPartPr>
              <p14:xfrm>
                <a:off x="7186302" y="1441486"/>
                <a:ext cx="6480" cy="18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5B89CF-9A99-0582-7D5B-10780CDB93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7302" y="1432846"/>
                  <a:ext cx="24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1567DB-906B-6C61-3B03-4D5966F40149}"/>
                    </a:ext>
                  </a:extLst>
                </p14:cNvPr>
                <p14:cNvContentPartPr/>
                <p14:nvPr/>
              </p14:nvContentPartPr>
              <p14:xfrm>
                <a:off x="7115742" y="1490446"/>
                <a:ext cx="196560" cy="17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1567DB-906B-6C61-3B03-4D5966F401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7102" y="1481806"/>
                  <a:ext cx="214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896193-DBF8-0FC0-B04F-A7E4C7843EA3}"/>
              </a:ext>
            </a:extLst>
          </p:cNvPr>
          <p:cNvGrpSpPr/>
          <p:nvPr/>
        </p:nvGrpSpPr>
        <p:grpSpPr>
          <a:xfrm>
            <a:off x="7907022" y="1652446"/>
            <a:ext cx="196200" cy="179280"/>
            <a:chOff x="7907022" y="1652446"/>
            <a:chExt cx="19620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93745B-42FA-3154-4B6B-EBA328F4FE64}"/>
                    </a:ext>
                  </a:extLst>
                </p14:cNvPr>
                <p14:cNvContentPartPr/>
                <p14:nvPr/>
              </p14:nvContentPartPr>
              <p14:xfrm>
                <a:off x="7998462" y="1652446"/>
                <a:ext cx="3600" cy="14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93745B-42FA-3154-4B6B-EBA328F4FE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9822" y="1643806"/>
                  <a:ext cx="2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858F83-288D-9FC3-9B4D-BE8E68C2E5AC}"/>
                    </a:ext>
                  </a:extLst>
                </p14:cNvPr>
                <p14:cNvContentPartPr/>
                <p14:nvPr/>
              </p14:nvContentPartPr>
              <p14:xfrm>
                <a:off x="7907022" y="1720486"/>
                <a:ext cx="196200" cy="11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858F83-288D-9FC3-9B4D-BE8E68C2E5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98382" y="1711486"/>
                  <a:ext cx="2138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14B245-2BAC-DA8B-44C4-6E1AD4A1DE1F}"/>
              </a:ext>
            </a:extLst>
          </p:cNvPr>
          <p:cNvGrpSpPr/>
          <p:nvPr/>
        </p:nvGrpSpPr>
        <p:grpSpPr>
          <a:xfrm>
            <a:off x="4988142" y="2291446"/>
            <a:ext cx="146880" cy="193680"/>
            <a:chOff x="4988142" y="2291446"/>
            <a:chExt cx="14688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CE30DB-A65D-5485-46F1-FCBCE4BAA39A}"/>
                    </a:ext>
                  </a:extLst>
                </p14:cNvPr>
                <p14:cNvContentPartPr/>
                <p14:nvPr/>
              </p14:nvContentPartPr>
              <p14:xfrm>
                <a:off x="4988142" y="2350126"/>
                <a:ext cx="129240" cy="9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CE30DB-A65D-5485-46F1-FCBCE4BAA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79142" y="2341486"/>
                  <a:ext cx="146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C91885-900E-9A20-9B2D-B92F164BC0B7}"/>
                    </a:ext>
                  </a:extLst>
                </p14:cNvPr>
                <p14:cNvContentPartPr/>
                <p14:nvPr/>
              </p14:nvContentPartPr>
              <p14:xfrm>
                <a:off x="5057982" y="2291446"/>
                <a:ext cx="77040" cy="19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C91885-900E-9A20-9B2D-B92F164BC0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48982" y="2282806"/>
                  <a:ext cx="9468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EB112D-E100-733F-7E0F-BD96388E60B9}"/>
              </a:ext>
            </a:extLst>
          </p:cNvPr>
          <p:cNvGrpSpPr/>
          <p:nvPr/>
        </p:nvGrpSpPr>
        <p:grpSpPr>
          <a:xfrm>
            <a:off x="5603742" y="1676206"/>
            <a:ext cx="111600" cy="170640"/>
            <a:chOff x="5603742" y="1676206"/>
            <a:chExt cx="11160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9FFCB5-7887-715B-09C6-E1E4767F68F0}"/>
                    </a:ext>
                  </a:extLst>
                </p14:cNvPr>
                <p14:cNvContentPartPr/>
                <p14:nvPr/>
              </p14:nvContentPartPr>
              <p14:xfrm>
                <a:off x="5632902" y="1676206"/>
                <a:ext cx="18000" cy="15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9FFCB5-7887-715B-09C6-E1E4767F68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4262" y="1667206"/>
                  <a:ext cx="3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96AB51-240A-258C-AF11-32C1ABCB3606}"/>
                    </a:ext>
                  </a:extLst>
                </p14:cNvPr>
                <p14:cNvContentPartPr/>
                <p14:nvPr/>
              </p14:nvContentPartPr>
              <p14:xfrm>
                <a:off x="5603742" y="1793206"/>
                <a:ext cx="49680" cy="5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96AB51-240A-258C-AF11-32C1ABCB36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94742" y="1784566"/>
                  <a:ext cx="67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C795E5-748D-8ACB-5A6B-948348CDB1B1}"/>
                    </a:ext>
                  </a:extLst>
                </p14:cNvPr>
                <p14:cNvContentPartPr/>
                <p14:nvPr/>
              </p14:nvContentPartPr>
              <p14:xfrm>
                <a:off x="5664942" y="1787446"/>
                <a:ext cx="50400" cy="2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C795E5-748D-8ACB-5A6B-948348CDB1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5942" y="1778806"/>
                  <a:ext cx="680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097B441-CC27-9ADB-B7F2-FDE6A5F107E4}"/>
                  </a:ext>
                </a:extLst>
              </p14:cNvPr>
              <p14:cNvContentPartPr/>
              <p14:nvPr/>
            </p14:nvContentPartPr>
            <p14:xfrm>
              <a:off x="5395302" y="1418086"/>
              <a:ext cx="79560" cy="105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097B441-CC27-9ADB-B7F2-FDE6A5F107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86302" y="1409086"/>
                <a:ext cx="9720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A8A5926-5543-6FF4-94FF-C29E59A6A763}"/>
              </a:ext>
            </a:extLst>
          </p:cNvPr>
          <p:cNvGrpSpPr/>
          <p:nvPr/>
        </p:nvGrpSpPr>
        <p:grpSpPr>
          <a:xfrm>
            <a:off x="6251742" y="1001566"/>
            <a:ext cx="307440" cy="317160"/>
            <a:chOff x="6251742" y="1001566"/>
            <a:chExt cx="30744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93AAE38-A02C-B694-AE51-DFF364A295CF}"/>
                    </a:ext>
                  </a:extLst>
                </p14:cNvPr>
                <p14:cNvContentPartPr/>
                <p14:nvPr/>
              </p14:nvContentPartPr>
              <p14:xfrm>
                <a:off x="6251742" y="1147366"/>
                <a:ext cx="201600" cy="171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93AAE38-A02C-B694-AE51-DFF364A295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2742" y="1138726"/>
                  <a:ext cx="219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8A1D9C-A3CB-7B6B-0FBA-A1655DD0C11A}"/>
                    </a:ext>
                  </a:extLst>
                </p14:cNvPr>
                <p14:cNvContentPartPr/>
                <p14:nvPr/>
              </p14:nvContentPartPr>
              <p14:xfrm>
                <a:off x="6447582" y="1001566"/>
                <a:ext cx="111600" cy="89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8A1D9C-A3CB-7B6B-0FBA-A1655DD0C1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38942" y="992566"/>
                  <a:ext cx="1292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24AA917-F884-E095-99C6-FDD1EB7F23AB}"/>
              </a:ext>
            </a:extLst>
          </p:cNvPr>
          <p:cNvGrpSpPr/>
          <p:nvPr/>
        </p:nvGrpSpPr>
        <p:grpSpPr>
          <a:xfrm>
            <a:off x="7160742" y="1120366"/>
            <a:ext cx="149760" cy="215640"/>
            <a:chOff x="7160742" y="1120366"/>
            <a:chExt cx="1497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004989-8DE5-B0DE-2222-7A7AE52986E2}"/>
                    </a:ext>
                  </a:extLst>
                </p14:cNvPr>
                <p14:cNvContentPartPr/>
                <p14:nvPr/>
              </p14:nvContentPartPr>
              <p14:xfrm>
                <a:off x="7160742" y="1199926"/>
                <a:ext cx="96840" cy="136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004989-8DE5-B0DE-2222-7A7AE52986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2102" y="1191286"/>
                  <a:ext cx="114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87F96B-617F-0A71-414B-4F8EAB383525}"/>
                    </a:ext>
                  </a:extLst>
                </p14:cNvPr>
                <p14:cNvContentPartPr/>
                <p14:nvPr/>
              </p14:nvContentPartPr>
              <p14:xfrm>
                <a:off x="7273782" y="1120366"/>
                <a:ext cx="36720" cy="109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87F96B-617F-0A71-414B-4F8EAB3835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64782" y="1111726"/>
                  <a:ext cx="5436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AAF8C9-B3C8-E1CF-B877-06FFE923DDBC}"/>
              </a:ext>
            </a:extLst>
          </p:cNvPr>
          <p:cNvGrpSpPr/>
          <p:nvPr/>
        </p:nvGrpSpPr>
        <p:grpSpPr>
          <a:xfrm>
            <a:off x="7899462" y="1236286"/>
            <a:ext cx="694080" cy="387360"/>
            <a:chOff x="7899462" y="1236286"/>
            <a:chExt cx="69408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71DE1F-A406-E4C1-6DFB-674CEC9A499A}"/>
                    </a:ext>
                  </a:extLst>
                </p14:cNvPr>
                <p14:cNvContentPartPr/>
                <p14:nvPr/>
              </p14:nvContentPartPr>
              <p14:xfrm>
                <a:off x="7899462" y="1341406"/>
                <a:ext cx="149040" cy="130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71DE1F-A406-E4C1-6DFB-674CEC9A49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0822" y="1332766"/>
                  <a:ext cx="166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FDDB639-7C23-4333-DB7C-773114A3761B}"/>
                    </a:ext>
                  </a:extLst>
                </p14:cNvPr>
                <p14:cNvContentPartPr/>
                <p14:nvPr/>
              </p14:nvContentPartPr>
              <p14:xfrm>
                <a:off x="8060742" y="1236286"/>
                <a:ext cx="68760" cy="72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FDDB639-7C23-4333-DB7C-773114A376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1742" y="1227646"/>
                  <a:ext cx="86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803E4C6-2600-4AE6-060E-AC00F9AC8383}"/>
                    </a:ext>
                  </a:extLst>
                </p14:cNvPr>
                <p14:cNvContentPartPr/>
                <p14:nvPr/>
              </p14:nvContentPartPr>
              <p14:xfrm>
                <a:off x="8106462" y="1253926"/>
                <a:ext cx="360" cy="76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803E4C6-2600-4AE6-060E-AC00F9AC83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97462" y="1245286"/>
                  <a:ext cx="18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23819B4-3BFA-C3E6-9F2A-FD430F33D353}"/>
                    </a:ext>
                  </a:extLst>
                </p14:cNvPr>
                <p14:cNvContentPartPr/>
                <p14:nvPr/>
              </p14:nvContentPartPr>
              <p14:xfrm>
                <a:off x="8182782" y="1359766"/>
                <a:ext cx="6408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23819B4-3BFA-C3E6-9F2A-FD430F33D3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73782" y="1350766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1F0FA0-9689-32AD-0943-86668841EAC8}"/>
                    </a:ext>
                  </a:extLst>
                </p14:cNvPr>
                <p14:cNvContentPartPr/>
                <p14:nvPr/>
              </p14:nvContentPartPr>
              <p14:xfrm>
                <a:off x="8176662" y="1482526"/>
                <a:ext cx="1080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1F0FA0-9689-32AD-0943-86668841EA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68022" y="1473886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BC53DE8-F8A4-0AA4-A078-EB0B2DC5BA13}"/>
                    </a:ext>
                  </a:extLst>
                </p14:cNvPr>
                <p14:cNvContentPartPr/>
                <p14:nvPr/>
              </p14:nvContentPartPr>
              <p14:xfrm>
                <a:off x="8176662" y="1476766"/>
                <a:ext cx="11772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BC53DE8-F8A4-0AA4-A078-EB0B2DC5BA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68022" y="1467766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B0E551B-4B02-268D-D0D8-EDD196EBC8FB}"/>
                    </a:ext>
                  </a:extLst>
                </p14:cNvPr>
                <p14:cNvContentPartPr/>
                <p14:nvPr/>
              </p14:nvContentPartPr>
              <p14:xfrm>
                <a:off x="8393742" y="1318726"/>
                <a:ext cx="159480" cy="157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B0E551B-4B02-268D-D0D8-EDD196EBC8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4742" y="1309726"/>
                  <a:ext cx="177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2CA11D1-0CDA-3618-D660-699BA3D235D7}"/>
                    </a:ext>
                  </a:extLst>
                </p14:cNvPr>
                <p14:cNvContentPartPr/>
                <p14:nvPr/>
              </p14:nvContentPartPr>
              <p14:xfrm>
                <a:off x="8504982" y="1377046"/>
                <a:ext cx="88560" cy="246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2CA11D1-0CDA-3618-D660-699BA3D235D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5982" y="1368406"/>
                  <a:ext cx="106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DCEB7D1-AD8E-6BA1-7685-31A42D28FF55}"/>
              </a:ext>
            </a:extLst>
          </p:cNvPr>
          <p:cNvGrpSpPr/>
          <p:nvPr/>
        </p:nvGrpSpPr>
        <p:grpSpPr>
          <a:xfrm>
            <a:off x="1119222" y="2079406"/>
            <a:ext cx="1291320" cy="113040"/>
            <a:chOff x="1119222" y="2079406"/>
            <a:chExt cx="129132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C18336-A7C6-3AF3-AC61-7D92551CF206}"/>
                    </a:ext>
                  </a:extLst>
                </p14:cNvPr>
                <p14:cNvContentPartPr/>
                <p14:nvPr/>
              </p14:nvContentPartPr>
              <p14:xfrm>
                <a:off x="1119222" y="2192086"/>
                <a:ext cx="26100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C18336-A7C6-3AF3-AC61-7D92551CF2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0582" y="2183086"/>
                  <a:ext cx="27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9A8E152-034C-72EF-2B6A-731BC72AA65B}"/>
                    </a:ext>
                  </a:extLst>
                </p14:cNvPr>
                <p14:cNvContentPartPr/>
                <p14:nvPr/>
              </p14:nvContentPartPr>
              <p14:xfrm>
                <a:off x="2033622" y="2079406"/>
                <a:ext cx="376920" cy="65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9A8E152-034C-72EF-2B6A-731BC72AA6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24982" y="2070766"/>
                  <a:ext cx="3945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7EABBF-D681-012A-1F4A-8CA83FC2B562}"/>
              </a:ext>
            </a:extLst>
          </p:cNvPr>
          <p:cNvGrpSpPr/>
          <p:nvPr/>
        </p:nvGrpSpPr>
        <p:grpSpPr>
          <a:xfrm>
            <a:off x="2074662" y="2479366"/>
            <a:ext cx="780120" cy="65160"/>
            <a:chOff x="2074662" y="2479366"/>
            <a:chExt cx="78012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6F580A-B9C3-EF0D-CF8A-9655E5AEC3D9}"/>
                    </a:ext>
                  </a:extLst>
                </p14:cNvPr>
                <p14:cNvContentPartPr/>
                <p14:nvPr/>
              </p14:nvContentPartPr>
              <p14:xfrm>
                <a:off x="2074662" y="2530126"/>
                <a:ext cx="210600" cy="14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6F580A-B9C3-EF0D-CF8A-9655E5AEC3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66022" y="2521126"/>
                  <a:ext cx="228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D070C7-C85D-403C-E838-CCA7D40A20AE}"/>
                    </a:ext>
                  </a:extLst>
                </p14:cNvPr>
                <p14:cNvContentPartPr/>
                <p14:nvPr/>
              </p14:nvContentPartPr>
              <p14:xfrm>
                <a:off x="2631582" y="2479366"/>
                <a:ext cx="223200" cy="14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D070C7-C85D-403C-E838-CCA7D40A20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2942" y="2470366"/>
                  <a:ext cx="2408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D579F75-F25D-5B8F-2D65-F3548EF94C03}"/>
                  </a:ext>
                </a:extLst>
              </p14:cNvPr>
              <p14:cNvContentPartPr/>
              <p14:nvPr/>
            </p14:nvContentPartPr>
            <p14:xfrm>
              <a:off x="1090062" y="2547406"/>
              <a:ext cx="237600" cy="259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D579F75-F25D-5B8F-2D65-F3548EF94C0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1062" y="2538406"/>
                <a:ext cx="25524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EB7B5D7-4550-5FA6-592D-C647CE2AF13B}"/>
              </a:ext>
            </a:extLst>
          </p:cNvPr>
          <p:cNvGrpSpPr/>
          <p:nvPr/>
        </p:nvGrpSpPr>
        <p:grpSpPr>
          <a:xfrm>
            <a:off x="5936382" y="1826686"/>
            <a:ext cx="102240" cy="108360"/>
            <a:chOff x="5936382" y="1826686"/>
            <a:chExt cx="102240" cy="1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D26CFB6-6537-8825-72D3-A1B96A184D05}"/>
                    </a:ext>
                  </a:extLst>
                </p14:cNvPr>
                <p14:cNvContentPartPr/>
                <p14:nvPr/>
              </p14:nvContentPartPr>
              <p14:xfrm>
                <a:off x="5936382" y="1826686"/>
                <a:ext cx="102240" cy="108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D26CFB6-6537-8825-72D3-A1B96A184D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27382" y="1817686"/>
                  <a:ext cx="119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3F85534-AA9B-72E9-4037-7B04FD42D548}"/>
                    </a:ext>
                  </a:extLst>
                </p14:cNvPr>
                <p14:cNvContentPartPr/>
                <p14:nvPr/>
              </p14:nvContentPartPr>
              <p14:xfrm>
                <a:off x="5961222" y="1846846"/>
                <a:ext cx="51840" cy="34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3F85534-AA9B-72E9-4037-7B04FD42D5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52222" y="1838206"/>
                  <a:ext cx="694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4717EDD-D341-5F4D-DBF1-2F48BAB15D22}"/>
              </a:ext>
            </a:extLst>
          </p:cNvPr>
          <p:cNvGrpSpPr/>
          <p:nvPr/>
        </p:nvGrpSpPr>
        <p:grpSpPr>
          <a:xfrm>
            <a:off x="4976262" y="1300726"/>
            <a:ext cx="668880" cy="265680"/>
            <a:chOff x="4976262" y="1300726"/>
            <a:chExt cx="6688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EA543AC-9388-BA2E-3172-9D2634ECC8D4}"/>
                    </a:ext>
                  </a:extLst>
                </p14:cNvPr>
                <p14:cNvContentPartPr/>
                <p14:nvPr/>
              </p14:nvContentPartPr>
              <p14:xfrm>
                <a:off x="5555862" y="1341766"/>
                <a:ext cx="12960" cy="56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EA543AC-9388-BA2E-3172-9D2634ECC8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47222" y="1333126"/>
                  <a:ext cx="30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EEACC3-1E1C-B787-C8B8-E633B6D15A93}"/>
                    </a:ext>
                  </a:extLst>
                </p14:cNvPr>
                <p14:cNvContentPartPr/>
                <p14:nvPr/>
              </p14:nvContentPartPr>
              <p14:xfrm>
                <a:off x="5501862" y="1300726"/>
                <a:ext cx="19800" cy="87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EEACC3-1E1C-B787-C8B8-E633B6D15A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3222" y="1292086"/>
                  <a:ext cx="37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94526B-8879-7455-8938-283AF90521CE}"/>
                    </a:ext>
                  </a:extLst>
                </p14:cNvPr>
                <p14:cNvContentPartPr/>
                <p14:nvPr/>
              </p14:nvContentPartPr>
              <p14:xfrm>
                <a:off x="5603742" y="1300726"/>
                <a:ext cx="41400" cy="70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94526B-8879-7455-8938-283AF90521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94742" y="1292086"/>
                  <a:ext cx="59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73587D-1E1D-3E86-EC53-6D9DEF667582}"/>
                    </a:ext>
                  </a:extLst>
                </p14:cNvPr>
                <p14:cNvContentPartPr/>
                <p14:nvPr/>
              </p14:nvContentPartPr>
              <p14:xfrm>
                <a:off x="4976262" y="1435726"/>
                <a:ext cx="164880" cy="130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73587D-1E1D-3E86-EC53-6D9DEF6675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67622" y="1427086"/>
                  <a:ext cx="182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F443968-A438-9E38-9BAD-1818A8E6E14B}"/>
                    </a:ext>
                  </a:extLst>
                </p14:cNvPr>
                <p14:cNvContentPartPr/>
                <p14:nvPr/>
              </p14:nvContentPartPr>
              <p14:xfrm>
                <a:off x="5023062" y="1418806"/>
                <a:ext cx="176040" cy="146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F443968-A438-9E38-9BAD-1818A8E6E1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14422" y="1410166"/>
                  <a:ext cx="19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3BDE768-811C-44B4-475D-D918A205AEFB}"/>
                    </a:ext>
                  </a:extLst>
                </p14:cNvPr>
                <p14:cNvContentPartPr/>
                <p14:nvPr/>
              </p14:nvContentPartPr>
              <p14:xfrm>
                <a:off x="5275062" y="1447246"/>
                <a:ext cx="85320" cy="3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3BDE768-811C-44B4-475D-D918A205AE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66422" y="1438606"/>
                  <a:ext cx="102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248909D-D1DB-8805-1ECE-391020EB16A0}"/>
                    </a:ext>
                  </a:extLst>
                </p14:cNvPr>
                <p14:cNvContentPartPr/>
                <p14:nvPr/>
              </p14:nvContentPartPr>
              <p14:xfrm>
                <a:off x="5263542" y="1529686"/>
                <a:ext cx="8172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248909D-D1DB-8805-1ECE-391020EB16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54542" y="1520686"/>
                  <a:ext cx="9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50C9FC3-2C79-C66B-5D9C-73F1D655D774}"/>
                    </a:ext>
                  </a:extLst>
                </p14:cNvPr>
                <p14:cNvContentPartPr/>
                <p14:nvPr/>
              </p14:nvContentPartPr>
              <p14:xfrm>
                <a:off x="5462982" y="1528246"/>
                <a:ext cx="129960" cy="25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50C9FC3-2C79-C66B-5D9C-73F1D655D7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53982" y="1519606"/>
                  <a:ext cx="14760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A927D3E-33DB-3662-A27F-0054D837C360}"/>
                  </a:ext>
                </a:extLst>
              </p14:cNvPr>
              <p14:cNvContentPartPr/>
              <p14:nvPr/>
            </p14:nvContentPartPr>
            <p14:xfrm>
              <a:off x="1060902" y="2537686"/>
              <a:ext cx="347400" cy="19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A927D3E-33DB-3662-A27F-0054D837C36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1902" y="2528686"/>
                <a:ext cx="36504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8938A3-D354-6140-D785-15E0C894527D}"/>
              </a:ext>
            </a:extLst>
          </p:cNvPr>
          <p:cNvGrpSpPr/>
          <p:nvPr/>
        </p:nvGrpSpPr>
        <p:grpSpPr>
          <a:xfrm>
            <a:off x="6094062" y="1330246"/>
            <a:ext cx="331560" cy="295920"/>
            <a:chOff x="6094062" y="1330246"/>
            <a:chExt cx="33156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C2784A-F466-2575-D768-5EC79CFE94BC}"/>
                    </a:ext>
                  </a:extLst>
                </p14:cNvPr>
                <p14:cNvContentPartPr/>
                <p14:nvPr/>
              </p14:nvContentPartPr>
              <p14:xfrm>
                <a:off x="6383142" y="1418446"/>
                <a:ext cx="360" cy="15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C2784A-F466-2575-D768-5EC79CFE94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74142" y="1409446"/>
                  <a:ext cx="1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82B10C-0ACB-3670-4D35-32B8569CC7C5}"/>
                    </a:ext>
                  </a:extLst>
                </p14:cNvPr>
                <p14:cNvContentPartPr/>
                <p14:nvPr/>
              </p14:nvContentPartPr>
              <p14:xfrm>
                <a:off x="6301062" y="1529686"/>
                <a:ext cx="124560" cy="9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82B10C-0ACB-3670-4D35-32B8569CC7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92422" y="1520686"/>
                  <a:ext cx="142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177F5A-E3C8-BF19-656E-E3EBD34E0656}"/>
                    </a:ext>
                  </a:extLst>
                </p14:cNvPr>
                <p14:cNvContentPartPr/>
                <p14:nvPr/>
              </p14:nvContentPartPr>
              <p14:xfrm>
                <a:off x="6172902" y="1375246"/>
                <a:ext cx="118440" cy="9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177F5A-E3C8-BF19-656E-E3EBD34E06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64262" y="1366606"/>
                  <a:ext cx="136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AAC221B-6621-3458-9CD3-D617F0576BEC}"/>
                    </a:ext>
                  </a:extLst>
                </p14:cNvPr>
                <p14:cNvContentPartPr/>
                <p14:nvPr/>
              </p14:nvContentPartPr>
              <p14:xfrm>
                <a:off x="6094062" y="1353646"/>
                <a:ext cx="31320" cy="120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AAC221B-6621-3458-9CD3-D617F0576BE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85422" y="1345006"/>
                  <a:ext cx="48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F9AD5C-4853-207D-F442-B94B830502B9}"/>
                    </a:ext>
                  </a:extLst>
                </p14:cNvPr>
                <p14:cNvContentPartPr/>
                <p14:nvPr/>
              </p14:nvContentPartPr>
              <p14:xfrm>
                <a:off x="6306822" y="1330246"/>
                <a:ext cx="48960" cy="138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F9AD5C-4853-207D-F442-B94B830502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98182" y="1321606"/>
                  <a:ext cx="6660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4D568E9-F763-EA0A-B930-6FC846324EE5}"/>
                  </a:ext>
                </a:extLst>
              </p14:cNvPr>
              <p14:cNvContentPartPr/>
              <p14:nvPr/>
            </p14:nvContentPartPr>
            <p14:xfrm>
              <a:off x="3241422" y="2955646"/>
              <a:ext cx="1192320" cy="57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4D568E9-F763-EA0A-B930-6FC846324EE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32422" y="2947006"/>
                <a:ext cx="12099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92D495E-22F1-E1D3-A0D9-8B02EBDF4C1F}"/>
                  </a:ext>
                </a:extLst>
              </p14:cNvPr>
              <p14:cNvContentPartPr/>
              <p14:nvPr/>
            </p14:nvContentPartPr>
            <p14:xfrm>
              <a:off x="1072782" y="4606966"/>
              <a:ext cx="562680" cy="48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92D495E-22F1-E1D3-A0D9-8B02EBDF4C1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64142" y="4597966"/>
                <a:ext cx="580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749AF37-3A37-7472-DAE7-D615BE75ED2A}"/>
                  </a:ext>
                </a:extLst>
              </p14:cNvPr>
              <p14:cNvContentPartPr/>
              <p14:nvPr/>
            </p14:nvContentPartPr>
            <p14:xfrm>
              <a:off x="5105502" y="1664326"/>
              <a:ext cx="387000" cy="12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749AF37-3A37-7472-DAE7-D615BE75ED2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96862" y="1655686"/>
                <a:ext cx="40464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computation: 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             “error” of node    in layer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956994"/>
            <a:ext cx="68580" cy="21488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473984" y="1408178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02" y="978095"/>
            <a:ext cx="125730" cy="262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6" y="878019"/>
            <a:ext cx="722376" cy="45034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704673"/>
            <a:ext cx="445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output unit (layer L = 4)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2177034"/>
            <a:ext cx="1965960" cy="4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" y="3091434"/>
            <a:ext cx="3627882" cy="347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3593592"/>
            <a:ext cx="3627882" cy="3474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FE787B-7D49-B5DF-C4C5-278F61E54558}"/>
                  </a:ext>
                </a:extLst>
              </p14:cNvPr>
              <p14:cNvContentPartPr/>
              <p14:nvPr/>
            </p14:nvContentPartPr>
            <p14:xfrm>
              <a:off x="134622" y="574246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FE787B-7D49-B5DF-C4C5-278F61E545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622" y="5656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87CE0C-5947-1083-6C7E-5FD787E2D91B}"/>
                  </a:ext>
                </a:extLst>
              </p14:cNvPr>
              <p14:cNvContentPartPr/>
              <p14:nvPr/>
            </p14:nvContentPartPr>
            <p14:xfrm>
              <a:off x="4456422" y="1253926"/>
              <a:ext cx="19224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87CE0C-5947-1083-6C7E-5FD787E2D9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47422" y="1245286"/>
                <a:ext cx="20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47F6BB-9F56-89D9-0F07-F3660BA86C63}"/>
                  </a:ext>
                </a:extLst>
              </p14:cNvPr>
              <p14:cNvContentPartPr/>
              <p14:nvPr/>
            </p14:nvContentPartPr>
            <p14:xfrm>
              <a:off x="5656302" y="1224766"/>
              <a:ext cx="310320" cy="6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47F6BB-9F56-89D9-0F07-F3660BA86C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7302" y="1215766"/>
                <a:ext cx="3279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FE712A3-DD1C-949B-1044-F4609561D67F}"/>
                  </a:ext>
                </a:extLst>
              </p14:cNvPr>
              <p14:cNvContentPartPr/>
              <p14:nvPr/>
            </p14:nvContentPartPr>
            <p14:xfrm>
              <a:off x="433782" y="2642806"/>
              <a:ext cx="320760" cy="1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FE712A3-DD1C-949B-1044-F4609561D6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782" y="2633806"/>
                <a:ext cx="33840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11F0A8E-76F2-A278-5073-B09ED22CDCEE}"/>
              </a:ext>
            </a:extLst>
          </p:cNvPr>
          <p:cNvGrpSpPr/>
          <p:nvPr/>
        </p:nvGrpSpPr>
        <p:grpSpPr>
          <a:xfrm>
            <a:off x="8333982" y="1195246"/>
            <a:ext cx="463680" cy="345600"/>
            <a:chOff x="8333982" y="1195246"/>
            <a:chExt cx="4636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3B7E0B-EB81-9E08-937F-1BD08E4247E9}"/>
                    </a:ext>
                  </a:extLst>
                </p14:cNvPr>
                <p14:cNvContentPartPr/>
                <p14:nvPr/>
              </p14:nvContentPartPr>
              <p14:xfrm>
                <a:off x="8333982" y="1329526"/>
                <a:ext cx="176040" cy="21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3B7E0B-EB81-9E08-937F-1BD08E4247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24982" y="1320886"/>
                  <a:ext cx="193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AAE193-BAED-DA82-BFCC-822C532297E4}"/>
                    </a:ext>
                  </a:extLst>
                </p14:cNvPr>
                <p14:cNvContentPartPr/>
                <p14:nvPr/>
              </p14:nvContentPartPr>
              <p14:xfrm>
                <a:off x="8597142" y="1277686"/>
                <a:ext cx="54720" cy="7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AAE193-BAED-DA82-BFCC-822C532297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88502" y="1268686"/>
                  <a:ext cx="72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6550D3-7713-681C-2106-F85518679F65}"/>
                    </a:ext>
                  </a:extLst>
                </p14:cNvPr>
                <p14:cNvContentPartPr/>
                <p14:nvPr/>
              </p14:nvContentPartPr>
              <p14:xfrm>
                <a:off x="8662662" y="1330246"/>
                <a:ext cx="18360" cy="9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6550D3-7713-681C-2106-F85518679F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54022" y="1321606"/>
                  <a:ext cx="36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27E67D-8193-38D1-6694-68437BDFB336}"/>
                    </a:ext>
                  </a:extLst>
                </p14:cNvPr>
                <p14:cNvContentPartPr/>
                <p14:nvPr/>
              </p14:nvContentPartPr>
              <p14:xfrm>
                <a:off x="8557182" y="1195246"/>
                <a:ext cx="59400" cy="225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27E67D-8193-38D1-6694-68437BDFB3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48542" y="1186606"/>
                  <a:ext cx="77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E7052D-97C1-1755-C77F-B4F6A2799AEF}"/>
                    </a:ext>
                  </a:extLst>
                </p14:cNvPr>
                <p14:cNvContentPartPr/>
                <p14:nvPr/>
              </p14:nvContentPartPr>
              <p14:xfrm>
                <a:off x="8745462" y="1277686"/>
                <a:ext cx="52200" cy="16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E7052D-97C1-1755-C77F-B4F6A2799A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36462" y="1268686"/>
                  <a:ext cx="6984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0DE850-A94E-2291-E354-A1ECAA81905F}"/>
                  </a:ext>
                </a:extLst>
              </p14:cNvPr>
              <p14:cNvContentPartPr/>
              <p14:nvPr/>
            </p14:nvContentPartPr>
            <p14:xfrm>
              <a:off x="2197782" y="2594566"/>
              <a:ext cx="371520" cy="5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0DE850-A94E-2291-E354-A1ECAA8190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89142" y="2585926"/>
                <a:ext cx="389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37C87A7-7E70-59BB-2C5E-3007E2974CBC}"/>
                  </a:ext>
                </a:extLst>
              </p14:cNvPr>
              <p14:cNvContentPartPr/>
              <p14:nvPr/>
            </p14:nvContentPartPr>
            <p14:xfrm>
              <a:off x="8079462" y="2593486"/>
              <a:ext cx="271080" cy="45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7C87A7-7E70-59BB-2C5E-3007E2974C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0822" y="2584486"/>
                <a:ext cx="2887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BFADE6-5F63-D8B9-952A-54A2965AB8ED}"/>
                  </a:ext>
                </a:extLst>
              </p14:cNvPr>
              <p14:cNvContentPartPr/>
              <p14:nvPr/>
            </p14:nvContentPartPr>
            <p14:xfrm>
              <a:off x="498222" y="3440566"/>
              <a:ext cx="290880" cy="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BFADE6-5F63-D8B9-952A-54A2965AB8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9222" y="3431566"/>
                <a:ext cx="3085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444F49-D9F9-550F-D780-610C234DF2A5}"/>
                  </a:ext>
                </a:extLst>
              </p14:cNvPr>
              <p14:cNvContentPartPr/>
              <p14:nvPr/>
            </p14:nvContentPartPr>
            <p14:xfrm>
              <a:off x="3781422" y="2746486"/>
              <a:ext cx="64080" cy="26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444F49-D9F9-550F-D780-610C234DF2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72422" y="2737846"/>
                <a:ext cx="8172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E03046F-0212-0AD7-FD92-6F586213C207}"/>
              </a:ext>
            </a:extLst>
          </p:cNvPr>
          <p:cNvGrpSpPr/>
          <p:nvPr/>
        </p:nvGrpSpPr>
        <p:grpSpPr>
          <a:xfrm>
            <a:off x="1301022" y="2127646"/>
            <a:ext cx="2628360" cy="680760"/>
            <a:chOff x="1301022" y="2127646"/>
            <a:chExt cx="2628360" cy="68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A19928-95EF-AD53-5052-5145463CC60F}"/>
                    </a:ext>
                  </a:extLst>
                </p14:cNvPr>
                <p14:cNvContentPartPr/>
                <p14:nvPr/>
              </p14:nvContentPartPr>
              <p14:xfrm>
                <a:off x="2168262" y="2185966"/>
                <a:ext cx="89280" cy="48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A19928-95EF-AD53-5052-5145463CC6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9622" y="2176966"/>
                  <a:ext cx="1069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D8C692-2DD0-95EF-1944-4E041B62DBAC}"/>
                    </a:ext>
                  </a:extLst>
                </p14:cNvPr>
                <p14:cNvContentPartPr/>
                <p14:nvPr/>
              </p14:nvContentPartPr>
              <p14:xfrm>
                <a:off x="2250702" y="2168326"/>
                <a:ext cx="307800" cy="45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D8C692-2DD0-95EF-1944-4E041B62DB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41702" y="2159686"/>
                  <a:ext cx="325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4557DE-2640-2B7A-7880-43AE54978AF6}"/>
                    </a:ext>
                  </a:extLst>
                </p14:cNvPr>
                <p14:cNvContentPartPr/>
                <p14:nvPr/>
              </p14:nvContentPartPr>
              <p14:xfrm>
                <a:off x="1348182" y="2690326"/>
                <a:ext cx="306720" cy="2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4557DE-2640-2B7A-7880-43AE54978A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39182" y="2681326"/>
                  <a:ext cx="324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48CB62-3AF0-FC63-12A9-63440325A651}"/>
                    </a:ext>
                  </a:extLst>
                </p14:cNvPr>
                <p14:cNvContentPartPr/>
                <p14:nvPr/>
              </p14:nvContentPartPr>
              <p14:xfrm>
                <a:off x="1301022" y="2607886"/>
                <a:ext cx="512280" cy="130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48CB62-3AF0-FC63-12A9-63440325A6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2022" y="2599246"/>
                  <a:ext cx="529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BD69ED-BA69-B3B6-B717-D08BB79CE237}"/>
                    </a:ext>
                  </a:extLst>
                </p14:cNvPr>
                <p14:cNvContentPartPr/>
                <p14:nvPr/>
              </p14:nvContentPartPr>
              <p14:xfrm>
                <a:off x="1588302" y="2641726"/>
                <a:ext cx="1128960" cy="16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BD69ED-BA69-B3B6-B717-D08BB79CE2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79662" y="2633086"/>
                  <a:ext cx="1146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E2F87A-C9EF-EE83-FA55-8B8C5CA371FC}"/>
                    </a:ext>
                  </a:extLst>
                </p14:cNvPr>
                <p14:cNvContentPartPr/>
                <p14:nvPr/>
              </p14:nvContentPartPr>
              <p14:xfrm>
                <a:off x="2584782" y="2608966"/>
                <a:ext cx="283680" cy="6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E2F87A-C9EF-EE83-FA55-8B8C5CA371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76142" y="2600326"/>
                  <a:ext cx="301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1D55FB-AF6D-2BF2-BFA1-6C46DA734187}"/>
                    </a:ext>
                  </a:extLst>
                </p14:cNvPr>
                <p14:cNvContentPartPr/>
                <p14:nvPr/>
              </p14:nvContentPartPr>
              <p14:xfrm>
                <a:off x="2930742" y="2191006"/>
                <a:ext cx="347760" cy="39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1D55FB-AF6D-2BF2-BFA1-6C46DA7341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21742" y="2182006"/>
                  <a:ext cx="3654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ECAF4B0-33CD-48E8-7892-B831180F424A}"/>
                    </a:ext>
                  </a:extLst>
                </p14:cNvPr>
                <p14:cNvContentPartPr/>
                <p14:nvPr/>
              </p14:nvContentPartPr>
              <p14:xfrm>
                <a:off x="3339342" y="2514286"/>
                <a:ext cx="109080" cy="146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CAF4B0-33CD-48E8-7892-B831180F42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0702" y="2505646"/>
                  <a:ext cx="126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6A0187C-CA82-A6F5-E0D4-34F539E60FF9}"/>
                    </a:ext>
                  </a:extLst>
                </p14:cNvPr>
                <p14:cNvContentPartPr/>
                <p14:nvPr/>
              </p14:nvContentPartPr>
              <p14:xfrm>
                <a:off x="3376062" y="2590606"/>
                <a:ext cx="32760" cy="6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6A0187C-CA82-A6F5-E0D4-34F539E60F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67062" y="2581606"/>
                  <a:ext cx="50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64C78DF-63E2-A7CC-C02B-E0A80DA78CEB}"/>
                    </a:ext>
                  </a:extLst>
                </p14:cNvPr>
                <p14:cNvContentPartPr/>
                <p14:nvPr/>
              </p14:nvContentPartPr>
              <p14:xfrm>
                <a:off x="3528702" y="2455606"/>
                <a:ext cx="42480" cy="88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64C78DF-63E2-A7CC-C02B-E0A80DA78C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9702" y="2446606"/>
                  <a:ext cx="60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791F9C1-E61F-7D0D-CA31-A5DAD40E7B27}"/>
                    </a:ext>
                  </a:extLst>
                </p14:cNvPr>
                <p14:cNvContentPartPr/>
                <p14:nvPr/>
              </p14:nvContentPartPr>
              <p14:xfrm>
                <a:off x="3569022" y="2449846"/>
                <a:ext cx="53640" cy="115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791F9C1-E61F-7D0D-CA31-A5DAD40E7B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60382" y="2441206"/>
                  <a:ext cx="71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80B85B2-74B9-770B-459E-884AE2C24FBC}"/>
                    </a:ext>
                  </a:extLst>
                </p14:cNvPr>
                <p14:cNvContentPartPr/>
                <p14:nvPr/>
              </p14:nvContentPartPr>
              <p14:xfrm>
                <a:off x="3468582" y="2396926"/>
                <a:ext cx="30960" cy="176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80B85B2-74B9-770B-459E-884AE2C24F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59582" y="2388286"/>
                  <a:ext cx="48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0C7240-486B-FB36-56BA-93EAB23DCC24}"/>
                    </a:ext>
                  </a:extLst>
                </p14:cNvPr>
                <p14:cNvContentPartPr/>
                <p14:nvPr/>
              </p14:nvContentPartPr>
              <p14:xfrm>
                <a:off x="3698622" y="2373526"/>
                <a:ext cx="48600" cy="232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0C7240-486B-FB36-56BA-93EAB23DCC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9622" y="2364886"/>
                  <a:ext cx="66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923B60C-4B65-0BAA-99A4-1C33D5CEF010}"/>
                    </a:ext>
                  </a:extLst>
                </p14:cNvPr>
                <p14:cNvContentPartPr/>
                <p14:nvPr/>
              </p14:nvContentPartPr>
              <p14:xfrm>
                <a:off x="3811662" y="2127646"/>
                <a:ext cx="86760" cy="422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923B60C-4B65-0BAA-99A4-1C33D5CEF0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03022" y="2118646"/>
                  <a:ext cx="10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9DF033-66C1-BB6C-6BFC-A18653EC7500}"/>
                    </a:ext>
                  </a:extLst>
                </p14:cNvPr>
                <p14:cNvContentPartPr/>
                <p14:nvPr/>
              </p14:nvContentPartPr>
              <p14:xfrm>
                <a:off x="3903462" y="2514286"/>
                <a:ext cx="14040" cy="144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9DF033-66C1-BB6C-6BFC-A18653EC75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94822" y="2505646"/>
                  <a:ext cx="31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EFC6FF-D813-7CE7-867E-2ECD829056D0}"/>
                    </a:ext>
                  </a:extLst>
                </p14:cNvPr>
                <p14:cNvContentPartPr/>
                <p14:nvPr/>
              </p14:nvContentPartPr>
              <p14:xfrm>
                <a:off x="3927222" y="2444086"/>
                <a:ext cx="36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EFC6FF-D813-7CE7-867E-2ECD829056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8222" y="24350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C5FC04-A246-B5B9-E8A0-8F89460836D6}"/>
                    </a:ext>
                  </a:extLst>
                </p14:cNvPr>
                <p14:cNvContentPartPr/>
                <p14:nvPr/>
              </p14:nvContentPartPr>
              <p14:xfrm>
                <a:off x="2905902" y="2173726"/>
                <a:ext cx="230400" cy="627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C5FC04-A246-B5B9-E8A0-8F8946083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96902" y="2165086"/>
                  <a:ext cx="2480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A8BCC26-4F2A-4FBD-E055-A52775C3A4A2}"/>
                    </a:ext>
                  </a:extLst>
                </p14:cNvPr>
                <p14:cNvContentPartPr/>
                <p14:nvPr/>
              </p14:nvContentPartPr>
              <p14:xfrm>
                <a:off x="3810942" y="2498086"/>
                <a:ext cx="118440" cy="25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A8BCC26-4F2A-4FBD-E055-A52775C3A4A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801942" y="2489446"/>
                  <a:ext cx="136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D20F4CB-56BD-0A8C-8A50-E980F17F07AC}"/>
                    </a:ext>
                  </a:extLst>
                </p14:cNvPr>
                <p14:cNvContentPartPr/>
                <p14:nvPr/>
              </p14:nvContentPartPr>
              <p14:xfrm>
                <a:off x="3762702" y="2696086"/>
                <a:ext cx="36000" cy="69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D20F4CB-56BD-0A8C-8A50-E980F17F07A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54062" y="2687086"/>
                  <a:ext cx="53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C951F83-7938-ED5F-1144-A558D9BCCCA8}"/>
                    </a:ext>
                  </a:extLst>
                </p14:cNvPr>
                <p14:cNvContentPartPr/>
                <p14:nvPr/>
              </p14:nvContentPartPr>
              <p14:xfrm>
                <a:off x="3808782" y="2461366"/>
                <a:ext cx="54000" cy="115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C951F83-7938-ED5F-1144-A558D9BCCCA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99782" y="2452726"/>
                  <a:ext cx="7164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53282D-A7A6-2CAE-FC62-7D0916F0AB04}"/>
                  </a:ext>
                </a:extLst>
              </p14:cNvPr>
              <p14:cNvContentPartPr/>
              <p14:nvPr/>
            </p14:nvContentPartPr>
            <p14:xfrm>
              <a:off x="417942" y="2593126"/>
              <a:ext cx="443880" cy="117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53282D-A7A6-2CAE-FC62-7D0916F0AB0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9302" y="2584126"/>
                <a:ext cx="461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36527D6-53B0-BE9A-447D-938A2DBABADA}"/>
                  </a:ext>
                </a:extLst>
              </p14:cNvPr>
              <p14:cNvContentPartPr/>
              <p14:nvPr/>
            </p14:nvContentPartPr>
            <p14:xfrm>
              <a:off x="1453662" y="3434806"/>
              <a:ext cx="2667600" cy="64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36527D6-53B0-BE9A-447D-938A2DBABAD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44662" y="3425806"/>
                <a:ext cx="2685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399C7BB-F920-0327-4ABC-D055476A0280}"/>
                  </a:ext>
                </a:extLst>
              </p14:cNvPr>
              <p14:cNvContentPartPr/>
              <p14:nvPr/>
            </p14:nvContentPartPr>
            <p14:xfrm>
              <a:off x="4736142" y="3270286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399C7BB-F920-0327-4ABC-D055476A02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7142" y="32616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0DBB7AB-15F0-0605-9E85-07B6A1C33F93}"/>
              </a:ext>
            </a:extLst>
          </p:cNvPr>
          <p:cNvGrpSpPr/>
          <p:nvPr/>
        </p:nvGrpSpPr>
        <p:grpSpPr>
          <a:xfrm>
            <a:off x="2800422" y="3235006"/>
            <a:ext cx="2119320" cy="356760"/>
            <a:chOff x="2800422" y="3235006"/>
            <a:chExt cx="211932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F0C2A1-9B76-03F8-DEA3-C57004E196C5}"/>
                    </a:ext>
                  </a:extLst>
                </p14:cNvPr>
                <p14:cNvContentPartPr/>
                <p14:nvPr/>
              </p14:nvContentPartPr>
              <p14:xfrm>
                <a:off x="2800422" y="3235006"/>
                <a:ext cx="342720" cy="234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F0C2A1-9B76-03F8-DEA3-C57004E196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91782" y="3226366"/>
                  <a:ext cx="360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645A56D-8BCE-568F-FC45-3E1B86C26693}"/>
                    </a:ext>
                  </a:extLst>
                </p14:cNvPr>
                <p14:cNvContentPartPr/>
                <p14:nvPr/>
              </p14:nvContentPartPr>
              <p14:xfrm>
                <a:off x="3095982" y="3358486"/>
                <a:ext cx="1080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45A56D-8BCE-568F-FC45-3E1B86C266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86982" y="3349486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76E04B2-900C-F5B7-E194-645528585A99}"/>
                    </a:ext>
                  </a:extLst>
                </p14:cNvPr>
                <p14:cNvContentPartPr/>
                <p14:nvPr/>
              </p14:nvContentPartPr>
              <p14:xfrm>
                <a:off x="2994462" y="3387646"/>
                <a:ext cx="10044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76E04B2-900C-F5B7-E194-645528585A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5822" y="3379006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F59333D-41F0-2B31-E8E9-5C01210568DD}"/>
                    </a:ext>
                  </a:extLst>
                </p14:cNvPr>
                <p14:cNvContentPartPr/>
                <p14:nvPr/>
              </p14:nvContentPartPr>
              <p14:xfrm>
                <a:off x="3206142" y="3452086"/>
                <a:ext cx="422280" cy="70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F59333D-41F0-2B31-E8E9-5C0121056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7502" y="3443086"/>
                  <a:ext cx="439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ED68925-71B7-19DC-5E2D-D1A589249EA2}"/>
                    </a:ext>
                  </a:extLst>
                </p14:cNvPr>
                <p14:cNvContentPartPr/>
                <p14:nvPr/>
              </p14:nvContentPartPr>
              <p14:xfrm>
                <a:off x="3227382" y="3334726"/>
                <a:ext cx="1028160" cy="257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ED68925-71B7-19DC-5E2D-D1A589249E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18742" y="3326086"/>
                  <a:ext cx="1045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E0A3E06-2927-085D-E13E-10FE285E8158}"/>
                    </a:ext>
                  </a:extLst>
                </p14:cNvPr>
                <p14:cNvContentPartPr/>
                <p14:nvPr/>
              </p14:nvContentPartPr>
              <p14:xfrm>
                <a:off x="4284702" y="3375766"/>
                <a:ext cx="521280" cy="53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E0A3E06-2927-085D-E13E-10FE285E81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5702" y="3366766"/>
                  <a:ext cx="538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D0AF98-68A9-830B-50F2-AF2CA0509B5A}"/>
                    </a:ext>
                  </a:extLst>
                </p14:cNvPr>
                <p14:cNvContentPartPr/>
                <p14:nvPr/>
              </p14:nvContentPartPr>
              <p14:xfrm>
                <a:off x="4651902" y="3253006"/>
                <a:ext cx="267840" cy="265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D0AF98-68A9-830B-50F2-AF2CA0509B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43262" y="3244006"/>
                  <a:ext cx="28548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89063DC-FA83-6B43-01B1-F39708008046}"/>
                  </a:ext>
                </a:extLst>
              </p14:cNvPr>
              <p14:cNvContentPartPr/>
              <p14:nvPr/>
            </p14:nvContentPartPr>
            <p14:xfrm>
              <a:off x="5162742" y="3327886"/>
              <a:ext cx="119160" cy="129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89063DC-FA83-6B43-01B1-F3970800804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54102" y="3319246"/>
                <a:ext cx="136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BDCD055-1C56-0A53-21C8-06C3B5778D83}"/>
                  </a:ext>
                </a:extLst>
              </p14:cNvPr>
              <p14:cNvContentPartPr/>
              <p14:nvPr/>
            </p14:nvContentPartPr>
            <p14:xfrm>
              <a:off x="5268942" y="3346606"/>
              <a:ext cx="147240" cy="124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BDCD055-1C56-0A53-21C8-06C3B5778D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59942" y="3337606"/>
                <a:ext cx="1648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336003C-11F8-4315-9EC5-F27D52655264}"/>
                  </a:ext>
                </a:extLst>
              </p14:cNvPr>
              <p14:cNvContentPartPr/>
              <p14:nvPr/>
            </p14:nvContentPartPr>
            <p14:xfrm>
              <a:off x="3223782" y="3962206"/>
              <a:ext cx="832320" cy="78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336003C-11F8-4315-9EC5-F27D5265526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14782" y="3953206"/>
                <a:ext cx="849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60EE5AD-3DB1-CAEA-04E3-D1411CB622E0}"/>
                  </a:ext>
                </a:extLst>
              </p14:cNvPr>
              <p14:cNvContentPartPr/>
              <p14:nvPr/>
            </p14:nvContentPartPr>
            <p14:xfrm>
              <a:off x="4038462" y="4032406"/>
              <a:ext cx="1196640" cy="1069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60EE5AD-3DB1-CAEA-04E3-D1411CB622E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29462" y="4023406"/>
                <a:ext cx="12142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0AB886A-AABD-1119-87B5-E8614693C806}"/>
                  </a:ext>
                </a:extLst>
              </p14:cNvPr>
              <p14:cNvContentPartPr/>
              <p14:nvPr/>
            </p14:nvContentPartPr>
            <p14:xfrm>
              <a:off x="5128542" y="3971926"/>
              <a:ext cx="213480" cy="1281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0AB886A-AABD-1119-87B5-E8614693C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19902" y="3963286"/>
                <a:ext cx="23112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6C0157F-249F-921D-7155-A6E610028836}"/>
              </a:ext>
            </a:extLst>
          </p:cNvPr>
          <p:cNvGrpSpPr/>
          <p:nvPr/>
        </p:nvGrpSpPr>
        <p:grpSpPr>
          <a:xfrm>
            <a:off x="5543262" y="3798046"/>
            <a:ext cx="655560" cy="305640"/>
            <a:chOff x="5543262" y="3798046"/>
            <a:chExt cx="6555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B78E1F0-A56A-B2D3-41BC-AB4CFD61881E}"/>
                    </a:ext>
                  </a:extLst>
                </p14:cNvPr>
                <p14:cNvContentPartPr/>
                <p14:nvPr/>
              </p14:nvContentPartPr>
              <p14:xfrm>
                <a:off x="5543262" y="3937726"/>
                <a:ext cx="141840" cy="165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B78E1F0-A56A-B2D3-41BC-AB4CFD6188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34622" y="3929086"/>
                  <a:ext cx="159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5B2A6E0-FE11-E855-F6ED-B5B0B091C268}"/>
                    </a:ext>
                  </a:extLst>
                </p14:cNvPr>
                <p14:cNvContentPartPr/>
                <p14:nvPr/>
              </p14:nvContentPartPr>
              <p14:xfrm>
                <a:off x="5738382" y="3855646"/>
                <a:ext cx="99360" cy="60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5B2A6E0-FE11-E855-F6ED-B5B0B091C2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29742" y="3847006"/>
                  <a:ext cx="11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BB55AAA-47CE-3A31-8F76-3BD2B2BB6BFC}"/>
                    </a:ext>
                  </a:extLst>
                </p14:cNvPr>
                <p14:cNvContentPartPr/>
                <p14:nvPr/>
              </p14:nvContentPartPr>
              <p14:xfrm>
                <a:off x="5666742" y="3798046"/>
                <a:ext cx="35280" cy="115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BB55AAA-47CE-3A31-8F76-3BD2B2BB6B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58102" y="3789046"/>
                  <a:ext cx="52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0230571-CF21-12E9-67E8-E837373DA6AE}"/>
                    </a:ext>
                  </a:extLst>
                </p14:cNvPr>
                <p14:cNvContentPartPr/>
                <p14:nvPr/>
              </p14:nvContentPartPr>
              <p14:xfrm>
                <a:off x="5873022" y="3798046"/>
                <a:ext cx="36000" cy="127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0230571-CF21-12E9-67E8-E837373DA6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64382" y="3789046"/>
                  <a:ext cx="53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FD385E7-1267-3501-4600-53676AACB4E2}"/>
                    </a:ext>
                  </a:extLst>
                </p14:cNvPr>
                <p14:cNvContentPartPr/>
                <p14:nvPr/>
              </p14:nvContentPartPr>
              <p14:xfrm>
                <a:off x="6008022" y="4056166"/>
                <a:ext cx="3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FD385E7-1267-3501-4600-53676AACB4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99022" y="40471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645E3A-323A-5ABC-3CB4-550911765F87}"/>
                    </a:ext>
                  </a:extLst>
                </p14:cNvPr>
                <p14:cNvContentPartPr/>
                <p14:nvPr/>
              </p14:nvContentPartPr>
              <p14:xfrm>
                <a:off x="6107742" y="3962206"/>
                <a:ext cx="91080" cy="101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645E3A-323A-5ABC-3CB4-550911765F8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98742" y="3953206"/>
                  <a:ext cx="108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CEC93ED-87C8-132F-596A-1243EDE9F693}"/>
                    </a:ext>
                  </a:extLst>
                </p14:cNvPr>
                <p14:cNvContentPartPr/>
                <p14:nvPr/>
              </p14:nvContentPartPr>
              <p14:xfrm>
                <a:off x="6112422" y="3957526"/>
                <a:ext cx="65520" cy="86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CEC93ED-87C8-132F-596A-1243EDE9F69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03782" y="3948526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5723001-263E-F471-4BD1-D4232B4CF6CF}"/>
                    </a:ext>
                  </a:extLst>
                </p14:cNvPr>
                <p14:cNvContentPartPr/>
                <p14:nvPr/>
              </p14:nvContentPartPr>
              <p14:xfrm>
                <a:off x="6163182" y="3915406"/>
                <a:ext cx="21240" cy="108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5723001-263E-F471-4BD1-D4232B4CF6C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54182" y="3906406"/>
                  <a:ext cx="3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1C30210-785D-DF91-828D-024DC55F8BA4}"/>
                    </a:ext>
                  </a:extLst>
                </p14:cNvPr>
                <p14:cNvContentPartPr/>
                <p14:nvPr/>
              </p14:nvContentPartPr>
              <p14:xfrm>
                <a:off x="6066702" y="4002526"/>
                <a:ext cx="129240" cy="3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1C30210-785D-DF91-828D-024DC55F8BA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57702" y="3993886"/>
                  <a:ext cx="1468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1BAED7B-EAE3-B6AD-E795-D079618D17E6}"/>
                  </a:ext>
                </a:extLst>
              </p14:cNvPr>
              <p14:cNvContentPartPr/>
              <p14:nvPr/>
            </p14:nvContentPartPr>
            <p14:xfrm>
              <a:off x="6289182" y="3751246"/>
              <a:ext cx="118080" cy="305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1BAED7B-EAE3-B6AD-E795-D079618D17E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280182" y="3742246"/>
                <a:ext cx="1357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D8A4988-12B2-E709-AC33-0FA9F485EDD1}"/>
                  </a:ext>
                </a:extLst>
              </p14:cNvPr>
              <p14:cNvContentPartPr/>
              <p14:nvPr/>
            </p14:nvContentPartPr>
            <p14:xfrm>
              <a:off x="6428502" y="3846286"/>
              <a:ext cx="60480" cy="162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D8A4988-12B2-E709-AC33-0FA9F485EDD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419502" y="3837646"/>
                <a:ext cx="78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DB5D097-6A5D-2AB1-4ECE-19E08C5308EC}"/>
                  </a:ext>
                </a:extLst>
              </p14:cNvPr>
              <p14:cNvContentPartPr/>
              <p14:nvPr/>
            </p14:nvContentPartPr>
            <p14:xfrm>
              <a:off x="6529662" y="3926926"/>
              <a:ext cx="134640" cy="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DB5D097-6A5D-2AB1-4ECE-19E08C5308E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520662" y="3918286"/>
                <a:ext cx="152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117ED47-DBE5-546D-CE91-4EA22B0DE333}"/>
                  </a:ext>
                </a:extLst>
              </p14:cNvPr>
              <p14:cNvContentPartPr/>
              <p14:nvPr/>
            </p14:nvContentPartPr>
            <p14:xfrm>
              <a:off x="6691662" y="3859966"/>
              <a:ext cx="172440" cy="1749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117ED47-DBE5-546D-CE91-4EA22B0DE33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683022" y="3851326"/>
                <a:ext cx="19008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F3314E2-51FF-9ACC-2BF8-CC152F173316}"/>
              </a:ext>
            </a:extLst>
          </p:cNvPr>
          <p:cNvGrpSpPr/>
          <p:nvPr/>
        </p:nvGrpSpPr>
        <p:grpSpPr>
          <a:xfrm>
            <a:off x="6915222" y="3681046"/>
            <a:ext cx="493920" cy="479520"/>
            <a:chOff x="6915222" y="3681046"/>
            <a:chExt cx="49392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A31BE1C-9F36-94C5-8CA6-797D5FD54D33}"/>
                    </a:ext>
                  </a:extLst>
                </p14:cNvPr>
                <p14:cNvContentPartPr/>
                <p14:nvPr/>
              </p14:nvContentPartPr>
              <p14:xfrm>
                <a:off x="6915222" y="3732886"/>
                <a:ext cx="59400" cy="113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A31BE1C-9F36-94C5-8CA6-797D5FD54D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06222" y="3723886"/>
                  <a:ext cx="77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5998E8C-9375-C120-508F-69D80C21A57B}"/>
                    </a:ext>
                  </a:extLst>
                </p14:cNvPr>
                <p14:cNvContentPartPr/>
                <p14:nvPr/>
              </p14:nvContentPartPr>
              <p14:xfrm>
                <a:off x="7039782" y="3740446"/>
                <a:ext cx="63720" cy="61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5998E8C-9375-C120-508F-69D80C21A57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30782" y="3731806"/>
                  <a:ext cx="81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E936B02-D3C3-10CE-F010-01F659F8BFE2}"/>
                    </a:ext>
                  </a:extLst>
                </p14:cNvPr>
                <p14:cNvContentPartPr/>
                <p14:nvPr/>
              </p14:nvContentPartPr>
              <p14:xfrm>
                <a:off x="7115742" y="3681046"/>
                <a:ext cx="71640" cy="148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E936B02-D3C3-10CE-F010-01F659F8BFE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07102" y="3672406"/>
                  <a:ext cx="89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FBACDC6-0F2E-1BA4-C7BE-42128D29538D}"/>
                    </a:ext>
                  </a:extLst>
                </p14:cNvPr>
                <p14:cNvContentPartPr/>
                <p14:nvPr/>
              </p14:nvContentPartPr>
              <p14:xfrm>
                <a:off x="7291782" y="3727486"/>
                <a:ext cx="117360" cy="433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FBACDC6-0F2E-1BA4-C7BE-42128D29538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82782" y="3718846"/>
                  <a:ext cx="13500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17A84FF-C35D-95C6-3AFE-30A47C4242C4}"/>
              </a:ext>
            </a:extLst>
          </p:cNvPr>
          <p:cNvGrpSpPr/>
          <p:nvPr/>
        </p:nvGrpSpPr>
        <p:grpSpPr>
          <a:xfrm>
            <a:off x="859662" y="4042486"/>
            <a:ext cx="333720" cy="365400"/>
            <a:chOff x="859662" y="4042486"/>
            <a:chExt cx="33372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F0D0A1B-B140-DD09-ECC1-DC52629CBA56}"/>
                    </a:ext>
                  </a:extLst>
                </p14:cNvPr>
                <p14:cNvContentPartPr/>
                <p14:nvPr/>
              </p14:nvContentPartPr>
              <p14:xfrm>
                <a:off x="859662" y="4042486"/>
                <a:ext cx="155520" cy="332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F0D0A1B-B140-DD09-ECC1-DC52629CBA5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0662" y="4033486"/>
                  <a:ext cx="173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1D1A48F-1836-D22D-3E4E-344B18629433}"/>
                    </a:ext>
                  </a:extLst>
                </p14:cNvPr>
                <p14:cNvContentPartPr/>
                <p14:nvPr/>
              </p14:nvContentPartPr>
              <p14:xfrm>
                <a:off x="1084302" y="4282246"/>
                <a:ext cx="49680" cy="111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1D1A48F-1836-D22D-3E4E-344B186294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5302" y="4273246"/>
                  <a:ext cx="67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8BEFEAB-8F8C-B94D-32F2-DCE3D2FA4F18}"/>
                    </a:ext>
                  </a:extLst>
                </p14:cNvPr>
                <p14:cNvContentPartPr/>
                <p14:nvPr/>
              </p14:nvContentPartPr>
              <p14:xfrm>
                <a:off x="1060902" y="4398886"/>
                <a:ext cx="132480" cy="9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8BEFEAB-8F8C-B94D-32F2-DCE3D2FA4F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1902" y="4390246"/>
                  <a:ext cx="150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F4B2CF4-4A0C-D79E-9E01-9D8DF522645F}"/>
                  </a:ext>
                </a:extLst>
              </p14:cNvPr>
              <p14:cNvContentPartPr/>
              <p14:nvPr/>
            </p14:nvContentPartPr>
            <p14:xfrm>
              <a:off x="280422" y="4178926"/>
              <a:ext cx="12960" cy="1663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F4B2CF4-4A0C-D79E-9E01-9D8DF522645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71782" y="4170286"/>
                <a:ext cx="3060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C134533-6623-D436-772B-B50DE620A0F0}"/>
              </a:ext>
            </a:extLst>
          </p:cNvPr>
          <p:cNvGrpSpPr/>
          <p:nvPr/>
        </p:nvGrpSpPr>
        <p:grpSpPr>
          <a:xfrm>
            <a:off x="620982" y="4003246"/>
            <a:ext cx="554040" cy="375120"/>
            <a:chOff x="620982" y="4003246"/>
            <a:chExt cx="55404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056A42A-3B53-50C7-7628-F39ED9837583}"/>
                    </a:ext>
                  </a:extLst>
                </p14:cNvPr>
                <p14:cNvContentPartPr/>
                <p14:nvPr/>
              </p14:nvContentPartPr>
              <p14:xfrm>
                <a:off x="620982" y="4003246"/>
                <a:ext cx="554040" cy="372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056A42A-3B53-50C7-7628-F39ED983758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12342" y="3994246"/>
                  <a:ext cx="571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2B0E446-B8FE-B9C9-F0BF-4686955CE36C}"/>
                    </a:ext>
                  </a:extLst>
                </p14:cNvPr>
                <p14:cNvContentPartPr/>
                <p14:nvPr/>
              </p14:nvContentPartPr>
              <p14:xfrm>
                <a:off x="780462" y="4161286"/>
                <a:ext cx="301320" cy="217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2B0E446-B8FE-B9C9-F0BF-4686955CE36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1462" y="4152646"/>
                  <a:ext cx="3189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99E845C-0D04-B596-2B7E-0B300A0FAA18}"/>
              </a:ext>
            </a:extLst>
          </p:cNvPr>
          <p:cNvGrpSpPr/>
          <p:nvPr/>
        </p:nvGrpSpPr>
        <p:grpSpPr>
          <a:xfrm>
            <a:off x="3966102" y="4278646"/>
            <a:ext cx="517320" cy="499320"/>
            <a:chOff x="3966102" y="4278646"/>
            <a:chExt cx="5173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70E524F-F003-3698-54BE-EFCD6785667E}"/>
                    </a:ext>
                  </a:extLst>
                </p14:cNvPr>
                <p14:cNvContentPartPr/>
                <p14:nvPr/>
              </p14:nvContentPartPr>
              <p14:xfrm>
                <a:off x="3966102" y="4457566"/>
                <a:ext cx="250920" cy="260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70E524F-F003-3698-54BE-EFCD678566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957462" y="4448926"/>
                  <a:ext cx="268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60CF279-E292-1BFB-08E2-69FFE82F78A5}"/>
                    </a:ext>
                  </a:extLst>
                </p14:cNvPr>
                <p14:cNvContentPartPr/>
                <p14:nvPr/>
              </p14:nvContentPartPr>
              <p14:xfrm>
                <a:off x="4271022" y="4671406"/>
                <a:ext cx="90000" cy="106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60CF279-E292-1BFB-08E2-69FFE82F78A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62382" y="4662406"/>
                  <a:ext cx="107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B09E821-7B03-156A-5546-1E50AA9EBD67}"/>
                    </a:ext>
                  </a:extLst>
                </p14:cNvPr>
                <p14:cNvContentPartPr/>
                <p14:nvPr/>
              </p14:nvContentPartPr>
              <p14:xfrm>
                <a:off x="4360662" y="4606966"/>
                <a:ext cx="360" cy="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B09E821-7B03-156A-5546-1E50AA9EB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2022" y="4597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7D62362-EC04-68F9-8627-C2B966E6BA20}"/>
                    </a:ext>
                  </a:extLst>
                </p14:cNvPr>
                <p14:cNvContentPartPr/>
                <p14:nvPr/>
              </p14:nvContentPartPr>
              <p14:xfrm>
                <a:off x="4312062" y="4312126"/>
                <a:ext cx="62280" cy="1422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7D62362-EC04-68F9-8627-C2B966E6BA2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3422" y="4303126"/>
                  <a:ext cx="79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2139400-2ECC-54B3-3A84-E3D740F2059C}"/>
                    </a:ext>
                  </a:extLst>
                </p14:cNvPr>
                <p14:cNvContentPartPr/>
                <p14:nvPr/>
              </p14:nvContentPartPr>
              <p14:xfrm>
                <a:off x="4236462" y="4278646"/>
                <a:ext cx="41400" cy="177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2139400-2ECC-54B3-3A84-E3D740F205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27462" y="4270006"/>
                  <a:ext cx="59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5FCC9F8-69F9-D5FC-0F53-32B22FFAA3EF}"/>
                    </a:ext>
                  </a:extLst>
                </p14:cNvPr>
                <p14:cNvContentPartPr/>
                <p14:nvPr/>
              </p14:nvContentPartPr>
              <p14:xfrm>
                <a:off x="4436622" y="4290166"/>
                <a:ext cx="46800" cy="250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5FCC9F8-69F9-D5FC-0F53-32B22FFAA3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27622" y="4281526"/>
                  <a:ext cx="6444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059BD42-C3AF-8E6D-51A1-201D5D551EA2}"/>
                  </a:ext>
                </a:extLst>
              </p14:cNvPr>
              <p14:cNvContentPartPr/>
              <p14:nvPr/>
            </p14:nvContentPartPr>
            <p14:xfrm>
              <a:off x="4553262" y="4706326"/>
              <a:ext cx="1440" cy="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059BD42-C3AF-8E6D-51A1-201D5D551EA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544622" y="4697686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B07FA30-9C8F-5912-1309-BFDBD2CF946F}"/>
                  </a:ext>
                </a:extLst>
              </p14:cNvPr>
              <p14:cNvContentPartPr/>
              <p14:nvPr/>
            </p14:nvContentPartPr>
            <p14:xfrm>
              <a:off x="4794102" y="4442086"/>
              <a:ext cx="147240" cy="3510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B07FA30-9C8F-5912-1309-BFDBD2CF946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785462" y="4433446"/>
                <a:ext cx="1648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4FF0CEE-BE4B-2111-237A-871529843514}"/>
                  </a:ext>
                </a:extLst>
              </p14:cNvPr>
              <p14:cNvContentPartPr/>
              <p14:nvPr/>
            </p14:nvContentPartPr>
            <p14:xfrm>
              <a:off x="5093262" y="4302046"/>
              <a:ext cx="47880" cy="2224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4FF0CEE-BE4B-2111-237A-87152984351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84262" y="4293406"/>
                <a:ext cx="655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B326546-C64E-01F2-483A-F2E12A06C6E6}"/>
                  </a:ext>
                </a:extLst>
              </p14:cNvPr>
              <p14:cNvContentPartPr/>
              <p14:nvPr/>
            </p14:nvContentPartPr>
            <p14:xfrm>
              <a:off x="5146542" y="4322926"/>
              <a:ext cx="95760" cy="2023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B326546-C64E-01F2-483A-F2E12A06C6E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137542" y="4313926"/>
                <a:ext cx="1134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D3AEAE9-88E9-DAA6-06AE-D74E590A8805}"/>
                  </a:ext>
                </a:extLst>
              </p14:cNvPr>
              <p14:cNvContentPartPr/>
              <p14:nvPr/>
            </p14:nvContentPartPr>
            <p14:xfrm>
              <a:off x="5316462" y="4452166"/>
              <a:ext cx="68040" cy="25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D3AEAE9-88E9-DAA6-06AE-D74E590A880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07462" y="4443526"/>
                <a:ext cx="856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5C9AD3E-F2DE-7944-4DE2-91BBAA01DCA4}"/>
                  </a:ext>
                </a:extLst>
              </p14:cNvPr>
              <p14:cNvContentPartPr/>
              <p14:nvPr/>
            </p14:nvContentPartPr>
            <p14:xfrm>
              <a:off x="5357502" y="4389886"/>
              <a:ext cx="360" cy="817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5C9AD3E-F2DE-7944-4DE2-91BBAA01DCA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48502" y="4381246"/>
                <a:ext cx="180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5CC4555-75A8-07AC-FF94-A9F60B60608D}"/>
                  </a:ext>
                </a:extLst>
              </p14:cNvPr>
              <p14:cNvContentPartPr/>
              <p14:nvPr/>
            </p14:nvContentPartPr>
            <p14:xfrm>
              <a:off x="5398542" y="4372246"/>
              <a:ext cx="68760" cy="1195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5CC4555-75A8-07AC-FF94-A9F60B60608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89542" y="4363606"/>
                <a:ext cx="864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24F3627-241B-A943-D0BE-99FA60CAE113}"/>
                  </a:ext>
                </a:extLst>
              </p14:cNvPr>
              <p14:cNvContentPartPr/>
              <p14:nvPr/>
            </p14:nvContentPartPr>
            <p14:xfrm>
              <a:off x="5527422" y="4302046"/>
              <a:ext cx="94320" cy="3459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24F3627-241B-A943-D0BE-99FA60CAE11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18782" y="4293406"/>
                <a:ext cx="111960" cy="36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87D72E0-F50D-27F5-30CA-FE09E4690A53}"/>
              </a:ext>
            </a:extLst>
          </p:cNvPr>
          <p:cNvGrpSpPr/>
          <p:nvPr/>
        </p:nvGrpSpPr>
        <p:grpSpPr>
          <a:xfrm>
            <a:off x="2039382" y="4307446"/>
            <a:ext cx="1559880" cy="788760"/>
            <a:chOff x="2039382" y="4307446"/>
            <a:chExt cx="1559880" cy="78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748BEDE-6DBB-A4B7-C7AF-56C3A910F291}"/>
                    </a:ext>
                  </a:extLst>
                </p14:cNvPr>
                <p14:cNvContentPartPr/>
                <p14:nvPr/>
              </p14:nvContentPartPr>
              <p14:xfrm>
                <a:off x="2250702" y="4307446"/>
                <a:ext cx="153720" cy="253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748BEDE-6DBB-A4B7-C7AF-56C3A910F2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41702" y="4298806"/>
                  <a:ext cx="171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26E5962-C578-5AF8-761B-814FDC88DF01}"/>
                    </a:ext>
                  </a:extLst>
                </p14:cNvPr>
                <p14:cNvContentPartPr/>
                <p14:nvPr/>
              </p14:nvContentPartPr>
              <p14:xfrm>
                <a:off x="2039382" y="4658806"/>
                <a:ext cx="615960" cy="24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26E5962-C578-5AF8-761B-814FDC88DF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30742" y="4649806"/>
                  <a:ext cx="633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E0B4300-FD51-BBD4-60F4-5A62C669F09E}"/>
                    </a:ext>
                  </a:extLst>
                </p14:cNvPr>
                <p14:cNvContentPartPr/>
                <p14:nvPr/>
              </p14:nvContentPartPr>
              <p14:xfrm>
                <a:off x="2084742" y="4768966"/>
                <a:ext cx="150480" cy="224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E0B4300-FD51-BBD4-60F4-5A62C669F0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75742" y="4759966"/>
                  <a:ext cx="168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BF13E46-AA1B-067B-CAFE-AA449EB265D2}"/>
                    </a:ext>
                  </a:extLst>
                </p14:cNvPr>
                <p14:cNvContentPartPr/>
                <p14:nvPr/>
              </p14:nvContentPartPr>
              <p14:xfrm>
                <a:off x="2289582" y="4881646"/>
                <a:ext cx="133200" cy="119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BF13E46-AA1B-067B-CAFE-AA449EB265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80942" y="4872646"/>
                  <a:ext cx="150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C31FF06-7382-4BF6-E09E-85D3F631AE3A}"/>
                    </a:ext>
                  </a:extLst>
                </p14:cNvPr>
                <p14:cNvContentPartPr/>
                <p14:nvPr/>
              </p14:nvContentPartPr>
              <p14:xfrm>
                <a:off x="2344302" y="4941046"/>
                <a:ext cx="1620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C31FF06-7382-4BF6-E09E-85D3F631AE3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35662" y="4932406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AECAD06-88EE-61B1-01D3-5ECBDAEB2820}"/>
                    </a:ext>
                  </a:extLst>
                </p14:cNvPr>
                <p14:cNvContentPartPr/>
                <p14:nvPr/>
              </p14:nvContentPartPr>
              <p14:xfrm>
                <a:off x="2467782" y="4964446"/>
                <a:ext cx="360" cy="64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AECAD06-88EE-61B1-01D3-5ECBDAEB28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58782" y="4955446"/>
                  <a:ext cx="18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1CCC24E-A866-1783-DB48-F0B1C26FC08D}"/>
                    </a:ext>
                  </a:extLst>
                </p14:cNvPr>
                <p14:cNvContentPartPr/>
                <p14:nvPr/>
              </p14:nvContentPartPr>
              <p14:xfrm>
                <a:off x="2508822" y="4923406"/>
                <a:ext cx="360" cy="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1CCC24E-A866-1783-DB48-F0B1C26FC0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99822" y="4914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8841FE7-40CC-F364-EA7C-B1993FA1A817}"/>
                    </a:ext>
                  </a:extLst>
                </p14:cNvPr>
                <p14:cNvContentPartPr/>
                <p14:nvPr/>
              </p14:nvContentPartPr>
              <p14:xfrm>
                <a:off x="2512062" y="4952566"/>
                <a:ext cx="49680" cy="143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8841FE7-40CC-F364-EA7C-B1993FA1A81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03422" y="4943926"/>
                  <a:ext cx="67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DE5E051-3435-B7F6-7346-B4BDF7FD1533}"/>
                    </a:ext>
                  </a:extLst>
                </p14:cNvPr>
                <p14:cNvContentPartPr/>
                <p14:nvPr/>
              </p14:nvContentPartPr>
              <p14:xfrm>
                <a:off x="2549502" y="4911526"/>
                <a:ext cx="1440" cy="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DE5E051-3435-B7F6-7346-B4BDF7FD153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40862" y="4902886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810B0FB-E12B-D253-956B-CD2B5A19A823}"/>
                    </a:ext>
                  </a:extLst>
                </p14:cNvPr>
                <p14:cNvContentPartPr/>
                <p14:nvPr/>
              </p14:nvContentPartPr>
              <p14:xfrm>
                <a:off x="2467782" y="4759966"/>
                <a:ext cx="63720" cy="111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810B0FB-E12B-D253-956B-CD2B5A19A8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58782" y="4751326"/>
                  <a:ext cx="81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D5B0FB1-794F-9D98-3A60-73C48A1CCADE}"/>
                    </a:ext>
                  </a:extLst>
                </p14:cNvPr>
                <p14:cNvContentPartPr/>
                <p14:nvPr/>
              </p14:nvContentPartPr>
              <p14:xfrm>
                <a:off x="2418822" y="4724326"/>
                <a:ext cx="31680" cy="133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D5B0FB1-794F-9D98-3A60-73C48A1CCAD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09822" y="4715326"/>
                  <a:ext cx="49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42AF61B-99C7-1BB1-BB80-46A1C7C68809}"/>
                    </a:ext>
                  </a:extLst>
                </p14:cNvPr>
                <p14:cNvContentPartPr/>
                <p14:nvPr/>
              </p14:nvContentPartPr>
              <p14:xfrm>
                <a:off x="2531862" y="4730086"/>
                <a:ext cx="29880" cy="114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42AF61B-99C7-1BB1-BB80-46A1C7C688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23222" y="4721086"/>
                  <a:ext cx="47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DCCCB6E-CAAF-F053-620B-DFD19E332168}"/>
                    </a:ext>
                  </a:extLst>
                </p14:cNvPr>
                <p14:cNvContentPartPr/>
                <p14:nvPr/>
              </p14:nvContentPartPr>
              <p14:xfrm>
                <a:off x="2332782" y="4936366"/>
                <a:ext cx="52200" cy="10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DCCCB6E-CAAF-F053-620B-DFD19E33216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24142" y="4927366"/>
                  <a:ext cx="69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D8E76A6-95FA-356C-350E-6076B99BAC22}"/>
                    </a:ext>
                  </a:extLst>
                </p14:cNvPr>
                <p14:cNvContentPartPr/>
                <p14:nvPr/>
              </p14:nvContentPartPr>
              <p14:xfrm>
                <a:off x="2799702" y="4536406"/>
                <a:ext cx="50400" cy="265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D8E76A6-95FA-356C-350E-6076B99BAC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791062" y="4527766"/>
                  <a:ext cx="68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26DB11A-67D4-869F-26C4-D24E8F48B3B3}"/>
                    </a:ext>
                  </a:extLst>
                </p14:cNvPr>
                <p14:cNvContentPartPr/>
                <p14:nvPr/>
              </p14:nvContentPartPr>
              <p14:xfrm>
                <a:off x="2737062" y="4478806"/>
                <a:ext cx="180720" cy="28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26DB11A-67D4-869F-26C4-D24E8F48B3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28422" y="4469806"/>
                  <a:ext cx="198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04A2D8B-BF5C-DBC3-E10E-010391614505}"/>
                    </a:ext>
                  </a:extLst>
                </p14:cNvPr>
                <p14:cNvContentPartPr/>
                <p14:nvPr/>
              </p14:nvContentPartPr>
              <p14:xfrm>
                <a:off x="2951982" y="4583566"/>
                <a:ext cx="84600" cy="185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04A2D8B-BF5C-DBC3-E10E-0103916145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43342" y="4574566"/>
                  <a:ext cx="102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B925420-B48B-152D-BDDC-9E9EBEE4B103}"/>
                    </a:ext>
                  </a:extLst>
                </p14:cNvPr>
                <p14:cNvContentPartPr/>
                <p14:nvPr/>
              </p14:nvContentPartPr>
              <p14:xfrm>
                <a:off x="3041262" y="4628206"/>
                <a:ext cx="106200" cy="126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B925420-B48B-152D-BDDC-9E9EBEE4B1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32262" y="4619206"/>
                  <a:ext cx="123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4972048-FC2A-DF93-733C-10A4069490B7}"/>
                    </a:ext>
                  </a:extLst>
                </p14:cNvPr>
                <p14:cNvContentPartPr/>
                <p14:nvPr/>
              </p14:nvContentPartPr>
              <p14:xfrm>
                <a:off x="3059622" y="4682926"/>
                <a:ext cx="106560" cy="12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4972048-FC2A-DF93-733C-10A4069490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50622" y="4674286"/>
                  <a:ext cx="124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3D39617-5FBF-7BA3-704C-CEF8055F070B}"/>
                    </a:ext>
                  </a:extLst>
                </p14:cNvPr>
                <p14:cNvContentPartPr/>
                <p14:nvPr/>
              </p14:nvContentPartPr>
              <p14:xfrm>
                <a:off x="3229542" y="4536406"/>
                <a:ext cx="71640" cy="233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3D39617-5FBF-7BA3-704C-CEF8055F070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20542" y="4527766"/>
                  <a:ext cx="89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DA3DE48-6BB3-5F7E-1181-011211B28D70}"/>
                    </a:ext>
                  </a:extLst>
                </p14:cNvPr>
                <p14:cNvContentPartPr/>
                <p14:nvPr/>
              </p14:nvContentPartPr>
              <p14:xfrm>
                <a:off x="3417102" y="4542166"/>
                <a:ext cx="182160" cy="6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DA3DE48-6BB3-5F7E-1181-011211B28D7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08462" y="4533166"/>
                  <a:ext cx="199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C2AACA-42AF-1692-B25F-6B59C79F50A9}"/>
                    </a:ext>
                  </a:extLst>
                </p14:cNvPr>
                <p14:cNvContentPartPr/>
                <p14:nvPr/>
              </p14:nvContentPartPr>
              <p14:xfrm>
                <a:off x="3452382" y="4624606"/>
                <a:ext cx="112320" cy="18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C2AACA-42AF-1692-B25F-6B59C79F50A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43742" y="4615606"/>
                  <a:ext cx="12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2D2A3B2-4E0B-F4B0-34FD-DED8477F518E}"/>
                    </a:ext>
                  </a:extLst>
                </p14:cNvPr>
                <p14:cNvContentPartPr/>
                <p14:nvPr/>
              </p14:nvContentPartPr>
              <p14:xfrm>
                <a:off x="3261942" y="4507966"/>
                <a:ext cx="44640" cy="285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2D2A3B2-4E0B-F4B0-34FD-DED8477F51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53302" y="4498966"/>
                  <a:ext cx="6228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E7B3169-712F-9084-C247-EE4EA146C655}"/>
                  </a:ext>
                </a:extLst>
              </p14:cNvPr>
              <p14:cNvContentPartPr/>
              <p14:nvPr/>
            </p14:nvContentPartPr>
            <p14:xfrm>
              <a:off x="2815902" y="4976326"/>
              <a:ext cx="531720" cy="824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E7B3169-712F-9084-C247-EE4EA146C65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806902" y="4967326"/>
                <a:ext cx="5493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94B7A42-B0E4-D524-78E5-3D178B9DDB30}"/>
              </a:ext>
            </a:extLst>
          </p:cNvPr>
          <p:cNvGrpSpPr/>
          <p:nvPr/>
        </p:nvGrpSpPr>
        <p:grpSpPr>
          <a:xfrm>
            <a:off x="7876422" y="955126"/>
            <a:ext cx="441720" cy="435240"/>
            <a:chOff x="7876422" y="955126"/>
            <a:chExt cx="44172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1E993B3-BBB8-58B9-DDCC-43570204A394}"/>
                    </a:ext>
                  </a:extLst>
                </p14:cNvPr>
                <p14:cNvContentPartPr/>
                <p14:nvPr/>
              </p14:nvContentPartPr>
              <p14:xfrm>
                <a:off x="7876422" y="1066366"/>
                <a:ext cx="198360" cy="324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1E993B3-BBB8-58B9-DDCC-43570204A39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67422" y="1057366"/>
                  <a:ext cx="2160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8025C5-2252-7BC0-6DD4-C8D0B8990A12}"/>
                    </a:ext>
                  </a:extLst>
                </p14:cNvPr>
                <p14:cNvContentPartPr/>
                <p14:nvPr/>
              </p14:nvContentPartPr>
              <p14:xfrm>
                <a:off x="8182062" y="972766"/>
                <a:ext cx="90360" cy="709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8025C5-2252-7BC0-6DD4-C8D0B8990A1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73422" y="963766"/>
                  <a:ext cx="108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10789B2-1564-D3D3-5E21-1E084018EA0D}"/>
                    </a:ext>
                  </a:extLst>
                </p14:cNvPr>
                <p14:cNvContentPartPr/>
                <p14:nvPr/>
              </p14:nvContentPartPr>
              <p14:xfrm>
                <a:off x="8258382" y="1001926"/>
                <a:ext cx="6480" cy="64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10789B2-1564-D3D3-5E21-1E084018EA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49742" y="993286"/>
                  <a:ext cx="24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8C309D3-1D4E-CB80-6A70-8A91F3EF6B0E}"/>
                    </a:ext>
                  </a:extLst>
                </p14:cNvPr>
                <p14:cNvContentPartPr/>
                <p14:nvPr/>
              </p14:nvContentPartPr>
              <p14:xfrm>
                <a:off x="8175222" y="961246"/>
                <a:ext cx="19440" cy="105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8C309D3-1D4E-CB80-6A70-8A91F3EF6B0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66582" y="952246"/>
                  <a:ext cx="37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77D2A58-8D4C-4662-BE33-11D25AD7B25E}"/>
                    </a:ext>
                  </a:extLst>
                </p14:cNvPr>
                <p14:cNvContentPartPr/>
                <p14:nvPr/>
              </p14:nvContentPartPr>
              <p14:xfrm>
                <a:off x="8276382" y="955126"/>
                <a:ext cx="41760" cy="64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77D2A58-8D4C-4662-BE33-11D25AD7B25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67742" y="946126"/>
                  <a:ext cx="5940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EBCAC5A-C49E-6C88-61BF-647751306D5F}"/>
                  </a:ext>
                </a:extLst>
              </p14:cNvPr>
              <p14:cNvContentPartPr/>
              <p14:nvPr/>
            </p14:nvContentPartPr>
            <p14:xfrm>
              <a:off x="431982" y="2625526"/>
              <a:ext cx="457200" cy="601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EBCAC5A-C49E-6C88-61BF-647751306D5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23342" y="2616526"/>
                <a:ext cx="4748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29D05832-0F80-FE1C-79C3-57227403306A}"/>
              </a:ext>
            </a:extLst>
          </p:cNvPr>
          <p:cNvGrpSpPr/>
          <p:nvPr/>
        </p:nvGrpSpPr>
        <p:grpSpPr>
          <a:xfrm>
            <a:off x="5285142" y="3141766"/>
            <a:ext cx="2031480" cy="463320"/>
            <a:chOff x="5285142" y="3141766"/>
            <a:chExt cx="203148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493A34-83D8-94F0-4097-68DC779F7A55}"/>
                    </a:ext>
                  </a:extLst>
                </p14:cNvPr>
                <p14:cNvContentPartPr/>
                <p14:nvPr/>
              </p14:nvContentPartPr>
              <p14:xfrm>
                <a:off x="5374782" y="3200086"/>
                <a:ext cx="69480" cy="106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493A34-83D8-94F0-4097-68DC779F7A5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66142" y="3191086"/>
                  <a:ext cx="8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5CE18F-7A07-3A0C-0B2A-5A4B4612FC29}"/>
                    </a:ext>
                  </a:extLst>
                </p14:cNvPr>
                <p14:cNvContentPartPr/>
                <p14:nvPr/>
              </p14:nvContentPartPr>
              <p14:xfrm>
                <a:off x="5285142" y="3176686"/>
                <a:ext cx="25200" cy="123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5CE18F-7A07-3A0C-0B2A-5A4B4612FC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76502" y="3168046"/>
                  <a:ext cx="42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4D6FBD1-A2C2-6A74-D88A-740D93E9A918}"/>
                    </a:ext>
                  </a:extLst>
                </p14:cNvPr>
                <p14:cNvContentPartPr/>
                <p14:nvPr/>
              </p14:nvContentPartPr>
              <p14:xfrm>
                <a:off x="5486022" y="3200086"/>
                <a:ext cx="60840" cy="122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4D6FBD1-A2C2-6A74-D88A-740D93E9A9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7382" y="3191086"/>
                  <a:ext cx="78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987F96-0B5D-9BA6-459F-30003CAA4518}"/>
                    </a:ext>
                  </a:extLst>
                </p14:cNvPr>
                <p14:cNvContentPartPr/>
                <p14:nvPr/>
              </p14:nvContentPartPr>
              <p14:xfrm>
                <a:off x="5609502" y="3488446"/>
                <a:ext cx="5760" cy="1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987F96-0B5D-9BA6-459F-30003CAA451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00502" y="3479806"/>
                  <a:ext cx="23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EF22D1E-36F6-5280-7882-E0E6F8DC1169}"/>
                    </a:ext>
                  </a:extLst>
                </p14:cNvPr>
                <p14:cNvContentPartPr/>
                <p14:nvPr/>
              </p14:nvContentPartPr>
              <p14:xfrm>
                <a:off x="5726502" y="3389806"/>
                <a:ext cx="84600" cy="82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EF22D1E-36F6-5280-7882-E0E6F8DC116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17862" y="3381166"/>
                  <a:ext cx="102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633B5B8-6226-807D-B2EF-D4FC1685F0BB}"/>
                    </a:ext>
                  </a:extLst>
                </p14:cNvPr>
                <p14:cNvContentPartPr/>
                <p14:nvPr/>
              </p14:nvContentPartPr>
              <p14:xfrm>
                <a:off x="5714982" y="3369286"/>
                <a:ext cx="115560" cy="153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633B5B8-6226-807D-B2EF-D4FC1685F0B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05982" y="3360646"/>
                  <a:ext cx="133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1CB621-5263-66CE-BE1D-32BB2EA8B498}"/>
                    </a:ext>
                  </a:extLst>
                </p14:cNvPr>
                <p14:cNvContentPartPr/>
                <p14:nvPr/>
              </p14:nvContentPartPr>
              <p14:xfrm>
                <a:off x="5790942" y="3352726"/>
                <a:ext cx="360" cy="117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1CB621-5263-66CE-BE1D-32BB2EA8B4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82302" y="3343726"/>
                  <a:ext cx="18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733BB5E-94E5-9DE8-7987-132F12DA71E6}"/>
                    </a:ext>
                  </a:extLst>
                </p14:cNvPr>
                <p14:cNvContentPartPr/>
                <p14:nvPr/>
              </p14:nvContentPartPr>
              <p14:xfrm>
                <a:off x="5756022" y="3411406"/>
                <a:ext cx="111600" cy="11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733BB5E-94E5-9DE8-7987-132F12DA71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47022" y="3402766"/>
                  <a:ext cx="129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AE18C1-2647-45A9-DA9B-8FE84F9D59C2}"/>
                    </a:ext>
                  </a:extLst>
                </p14:cNvPr>
                <p14:cNvContentPartPr/>
                <p14:nvPr/>
              </p14:nvContentPartPr>
              <p14:xfrm>
                <a:off x="5941782" y="3170566"/>
                <a:ext cx="207000" cy="341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AE18C1-2647-45A9-DA9B-8FE84F9D59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33142" y="3161926"/>
                  <a:ext cx="224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8A36E4-DE60-40A9-09F4-9AD2FE8AA07B}"/>
                    </a:ext>
                  </a:extLst>
                </p14:cNvPr>
                <p14:cNvContentPartPr/>
                <p14:nvPr/>
              </p14:nvContentPartPr>
              <p14:xfrm>
                <a:off x="6095862" y="3271006"/>
                <a:ext cx="100800" cy="152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8A36E4-DE60-40A9-09F4-9AD2FE8AA07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87222" y="3262366"/>
                  <a:ext cx="118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5B715A7-6516-22CC-337E-FF6A284F5F7A}"/>
                    </a:ext>
                  </a:extLst>
                </p14:cNvPr>
                <p14:cNvContentPartPr/>
                <p14:nvPr/>
              </p14:nvContentPartPr>
              <p14:xfrm>
                <a:off x="6254262" y="3352726"/>
                <a:ext cx="14004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5B715A7-6516-22CC-337E-FF6A284F5F7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45262" y="3343726"/>
                  <a:ext cx="15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972E07-06A2-71D9-749C-CA3C3BB5603F}"/>
                    </a:ext>
                  </a:extLst>
                </p14:cNvPr>
                <p14:cNvContentPartPr/>
                <p14:nvPr/>
              </p14:nvContentPartPr>
              <p14:xfrm>
                <a:off x="6580782" y="3312046"/>
                <a:ext cx="126720" cy="219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972E07-06A2-71D9-749C-CA3C3BB5603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71782" y="3303046"/>
                  <a:ext cx="144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6684A1C-EEF5-C0D0-9630-D0913F7F403B}"/>
                    </a:ext>
                  </a:extLst>
                </p14:cNvPr>
                <p14:cNvContentPartPr/>
                <p14:nvPr/>
              </p14:nvContentPartPr>
              <p14:xfrm>
                <a:off x="6793542" y="3194326"/>
                <a:ext cx="66240" cy="131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6684A1C-EEF5-C0D0-9630-D0913F7F40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84542" y="3185326"/>
                  <a:ext cx="83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31CF3E-0659-A8C7-B6B1-D24AB4AE9D5B}"/>
                    </a:ext>
                  </a:extLst>
                </p14:cNvPr>
                <p14:cNvContentPartPr/>
                <p14:nvPr/>
              </p14:nvContentPartPr>
              <p14:xfrm>
                <a:off x="6840342" y="3176686"/>
                <a:ext cx="52560" cy="149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31CF3E-0659-A8C7-B6B1-D24AB4AE9D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31342" y="3168046"/>
                  <a:ext cx="70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0AD37EA-CA51-111A-C802-8ECFDCF5718E}"/>
                    </a:ext>
                  </a:extLst>
                </p14:cNvPr>
                <p14:cNvContentPartPr/>
                <p14:nvPr/>
              </p14:nvContentPartPr>
              <p14:xfrm>
                <a:off x="6722622" y="3211966"/>
                <a:ext cx="24120" cy="87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0AD37EA-CA51-111A-C802-8ECFDCF5718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13622" y="3202966"/>
                  <a:ext cx="41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DA50CEB-9F6A-1B8A-1A28-F655388A011F}"/>
                    </a:ext>
                  </a:extLst>
                </p14:cNvPr>
                <p14:cNvContentPartPr/>
                <p14:nvPr/>
              </p14:nvContentPartPr>
              <p14:xfrm>
                <a:off x="6899022" y="3141766"/>
                <a:ext cx="124560" cy="363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DA50CEB-9F6A-1B8A-1A28-F655388A01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90382" y="3132766"/>
                  <a:ext cx="142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0208D82-B17C-41F2-797B-4DC0B4850A39}"/>
                    </a:ext>
                  </a:extLst>
                </p14:cNvPr>
                <p14:cNvContentPartPr/>
                <p14:nvPr/>
              </p14:nvContentPartPr>
              <p14:xfrm>
                <a:off x="5292702" y="3580966"/>
                <a:ext cx="2023920" cy="24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0208D82-B17C-41F2-797B-4DC0B4850A3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84062" y="3572326"/>
                  <a:ext cx="2041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CB9A6C2-AC87-84C2-07FE-17EAE4D22065}"/>
                    </a:ext>
                  </a:extLst>
                </p14:cNvPr>
                <p14:cNvContentPartPr/>
                <p14:nvPr/>
              </p14:nvContentPartPr>
              <p14:xfrm>
                <a:off x="5600142" y="3469726"/>
                <a:ext cx="3960" cy="9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CB9A6C2-AC87-84C2-07FE-17EAE4D220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91142" y="3461086"/>
                  <a:ext cx="216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11F646D-1EE7-4747-BACF-28E107CE2278}"/>
                  </a:ext>
                </a:extLst>
              </p14:cNvPr>
              <p14:cNvContentPartPr/>
              <p14:nvPr/>
            </p14:nvContentPartPr>
            <p14:xfrm>
              <a:off x="1857942" y="1383166"/>
              <a:ext cx="355680" cy="900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11F646D-1EE7-4747-BACF-28E107CE227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848942" y="1374166"/>
                <a:ext cx="373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FD18634-C0ED-83D0-1E14-C7E3B6C93870}"/>
                  </a:ext>
                </a:extLst>
              </p14:cNvPr>
              <p14:cNvContentPartPr/>
              <p14:nvPr/>
            </p14:nvContentPartPr>
            <p14:xfrm>
              <a:off x="2671542" y="1199926"/>
              <a:ext cx="604440" cy="1317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FD18634-C0ED-83D0-1E14-C7E3B6C9387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662902" y="1190926"/>
                <a:ext cx="62208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FC6139B-6FCF-FAFD-584D-1DD44B84E0C7}"/>
              </a:ext>
            </a:extLst>
          </p:cNvPr>
          <p:cNvGrpSpPr/>
          <p:nvPr/>
        </p:nvGrpSpPr>
        <p:grpSpPr>
          <a:xfrm>
            <a:off x="4960782" y="4617766"/>
            <a:ext cx="132840" cy="271440"/>
            <a:chOff x="4960782" y="4617766"/>
            <a:chExt cx="13284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97D9D1E-67DC-F52F-79E9-7ABB4F9DCCD1}"/>
                    </a:ext>
                  </a:extLst>
                </p14:cNvPr>
                <p14:cNvContentPartPr/>
                <p14:nvPr/>
              </p14:nvContentPartPr>
              <p14:xfrm>
                <a:off x="4960782" y="4694806"/>
                <a:ext cx="56880" cy="157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97D9D1E-67DC-F52F-79E9-7ABB4F9DCCD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51782" y="4686166"/>
                  <a:ext cx="74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9C904C2-4986-52F3-5AA3-131323EB49A0}"/>
                    </a:ext>
                  </a:extLst>
                </p14:cNvPr>
                <p14:cNvContentPartPr/>
                <p14:nvPr/>
              </p14:nvContentPartPr>
              <p14:xfrm>
                <a:off x="4988142" y="4682926"/>
                <a:ext cx="1440" cy="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9C904C2-4986-52F3-5AA3-131323EB49A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79142" y="4674286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5EAEE95-CD57-6628-71B2-6019D510984B}"/>
                    </a:ext>
                  </a:extLst>
                </p14:cNvPr>
                <p14:cNvContentPartPr/>
                <p14:nvPr/>
              </p14:nvContentPartPr>
              <p14:xfrm>
                <a:off x="4976622" y="4718206"/>
                <a:ext cx="117000" cy="171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5EAEE95-CD57-6628-71B2-6019D510984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67982" y="4709206"/>
                  <a:ext cx="134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F4D3EAD-BD52-E08C-E3D8-F0B011B5A541}"/>
                    </a:ext>
                  </a:extLst>
                </p14:cNvPr>
                <p14:cNvContentPartPr/>
                <p14:nvPr/>
              </p14:nvContentPartPr>
              <p14:xfrm>
                <a:off x="5039982" y="4617766"/>
                <a:ext cx="1440" cy="1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F4D3EAD-BD52-E08C-E3D8-F0B011B5A54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30982" y="4608766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880FD343-C7E1-A7AB-9FB5-CE23CBC869E7}"/>
                  </a:ext>
                </a:extLst>
              </p14:cNvPr>
              <p14:cNvContentPartPr/>
              <p14:nvPr/>
            </p14:nvContentPartPr>
            <p14:xfrm>
              <a:off x="1447902" y="3884806"/>
              <a:ext cx="1313280" cy="1897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880FD343-C7E1-A7AB-9FB5-CE23CBC869E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438902" y="3876166"/>
                <a:ext cx="1330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22B06AB-9C18-6849-5382-878451F4DB36}"/>
                  </a:ext>
                </a:extLst>
              </p14:cNvPr>
              <p14:cNvContentPartPr/>
              <p14:nvPr/>
            </p14:nvContentPartPr>
            <p14:xfrm>
              <a:off x="5568462" y="4126366"/>
              <a:ext cx="2021400" cy="651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22B06AB-9C18-6849-5382-878451F4DB3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559462" y="4117366"/>
                <a:ext cx="203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17B0548-B1DF-C0BA-0984-0A48EDE8E7AE}"/>
                  </a:ext>
                </a:extLst>
              </p14:cNvPr>
              <p14:cNvContentPartPr/>
              <p14:nvPr/>
            </p14:nvContentPartPr>
            <p14:xfrm>
              <a:off x="2350422" y="3835486"/>
              <a:ext cx="388800" cy="86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17B0548-B1DF-C0BA-0984-0A48EDE8E7A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341422" y="3826486"/>
                <a:ext cx="4064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D5E0956-20EE-7A9E-99D5-AF4DECA18B66}"/>
                  </a:ext>
                </a:extLst>
              </p14:cNvPr>
              <p14:cNvContentPartPr/>
              <p14:nvPr/>
            </p14:nvContentPartPr>
            <p14:xfrm>
              <a:off x="2315142" y="3317446"/>
              <a:ext cx="393480" cy="1011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D5E0956-20EE-7A9E-99D5-AF4DECA18B6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306142" y="3308806"/>
                <a:ext cx="41112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651057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7572"/>
            <a:ext cx="3200400" cy="2914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044306"/>
            <a:ext cx="44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6104" y="1064854"/>
            <a:ext cx="2264296" cy="375285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81000" y="1428750"/>
            <a:ext cx="8763000" cy="2362821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200" dirty="0"/>
                <a:t>For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Set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Perform forward propagation to compute         for      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Using       , compute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3333750" cy="3752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" y="4476751"/>
            <a:ext cx="1520190" cy="37528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95" y="4551045"/>
            <a:ext cx="798195" cy="230505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5029200" y="3791571"/>
            <a:ext cx="0" cy="114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46" y="4061827"/>
            <a:ext cx="2196846" cy="589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4930" y="4680152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Derivative</a:t>
            </a:r>
          </a:p>
        </p:txBody>
      </p:sp>
      <p:cxnSp>
        <p:nvCxnSpPr>
          <p:cNvPr id="7" name="Straight Arrow Connector 6"/>
          <p:cNvCxnSpPr>
            <a:stCxn id="14" idx="3"/>
            <a:endCxn id="2" idx="0"/>
          </p:cNvCxnSpPr>
          <p:nvPr/>
        </p:nvCxnSpPr>
        <p:spPr>
          <a:xfrm>
            <a:off x="7882792" y="4356721"/>
            <a:ext cx="238287" cy="32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A96418-D3CB-71BF-1338-6F5CBD5B102C}"/>
              </a:ext>
            </a:extLst>
          </p:cNvPr>
          <p:cNvGrpSpPr/>
          <p:nvPr/>
        </p:nvGrpSpPr>
        <p:grpSpPr>
          <a:xfrm>
            <a:off x="468702" y="935686"/>
            <a:ext cx="4036320" cy="184680"/>
            <a:chOff x="468702" y="935686"/>
            <a:chExt cx="403632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D459DC-C560-90E0-0C30-894EA48AB3FD}"/>
                    </a:ext>
                  </a:extLst>
                </p14:cNvPr>
                <p14:cNvContentPartPr/>
                <p14:nvPr/>
              </p14:nvContentPartPr>
              <p14:xfrm>
                <a:off x="468702" y="935686"/>
                <a:ext cx="1241640" cy="6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D459DC-C560-90E0-0C30-894EA48AB3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0062" y="926686"/>
                  <a:ext cx="1259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03240F-11C8-0AFB-2938-34C8DCEFB5C7}"/>
                    </a:ext>
                  </a:extLst>
                </p14:cNvPr>
                <p14:cNvContentPartPr/>
                <p14:nvPr/>
              </p14:nvContentPartPr>
              <p14:xfrm>
                <a:off x="1933902" y="990046"/>
                <a:ext cx="801000" cy="30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03240F-11C8-0AFB-2938-34C8DCEFB5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25262" y="981406"/>
                  <a:ext cx="818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C3A8AC-6B1A-3944-9F5D-CB101D165AF3}"/>
                    </a:ext>
                  </a:extLst>
                </p14:cNvPr>
                <p14:cNvContentPartPr/>
                <p14:nvPr/>
              </p14:nvContentPartPr>
              <p14:xfrm>
                <a:off x="3598902" y="1008046"/>
                <a:ext cx="906120" cy="11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C3A8AC-6B1A-3944-9F5D-CB101D165A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0262" y="999046"/>
                  <a:ext cx="9237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3A9C34-B8E3-35C3-3153-36EB6ACCE0E7}"/>
                  </a:ext>
                </a:extLst>
              </p14:cNvPr>
              <p14:cNvContentPartPr/>
              <p14:nvPr/>
            </p14:nvContentPartPr>
            <p14:xfrm>
              <a:off x="1582542" y="1426006"/>
              <a:ext cx="328680" cy="22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3A9C34-B8E3-35C3-3153-36EB6ACCE0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73902" y="1417006"/>
                <a:ext cx="346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90EF30-5456-2BF8-5D10-4B9D32B1C039}"/>
                  </a:ext>
                </a:extLst>
              </p14:cNvPr>
              <p14:cNvContentPartPr/>
              <p14:nvPr/>
            </p14:nvContentPartPr>
            <p14:xfrm>
              <a:off x="937782" y="1781686"/>
              <a:ext cx="117720" cy="25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90EF30-5456-2BF8-5D10-4B9D32B1C0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8782" y="1772686"/>
                <a:ext cx="135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56D9CC-C077-1665-C4B0-2D53EE4761A6}"/>
                  </a:ext>
                </a:extLst>
              </p14:cNvPr>
              <p14:cNvContentPartPr/>
              <p14:nvPr/>
            </p14:nvContentPartPr>
            <p14:xfrm>
              <a:off x="1887102" y="1816966"/>
              <a:ext cx="38520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56D9CC-C077-1665-C4B0-2D53EE4761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8462" y="1807966"/>
                <a:ext cx="402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61A8C4-8C66-9D18-0281-3C4D7548512B}"/>
                  </a:ext>
                </a:extLst>
              </p14:cNvPr>
              <p14:cNvContentPartPr/>
              <p14:nvPr/>
            </p14:nvContentPartPr>
            <p14:xfrm>
              <a:off x="890982" y="2201086"/>
              <a:ext cx="688680" cy="34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61A8C4-8C66-9D18-0281-3C4D754851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1982" y="2192446"/>
                <a:ext cx="7063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43D141-E37A-2C72-A5CC-72C612FF621A}"/>
                  </a:ext>
                </a:extLst>
              </p14:cNvPr>
              <p14:cNvContentPartPr/>
              <p14:nvPr/>
            </p14:nvContentPartPr>
            <p14:xfrm>
              <a:off x="1975302" y="2220166"/>
              <a:ext cx="514080" cy="14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43D141-E37A-2C72-A5CC-72C612FF62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66302" y="2211166"/>
                <a:ext cx="5317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22BB9D2-3127-E8F5-7812-78BECDB4DA50}"/>
              </a:ext>
            </a:extLst>
          </p:cNvPr>
          <p:cNvGrpSpPr/>
          <p:nvPr/>
        </p:nvGrpSpPr>
        <p:grpSpPr>
          <a:xfrm>
            <a:off x="1002222" y="2554606"/>
            <a:ext cx="7156440" cy="78120"/>
            <a:chOff x="1002222" y="2554606"/>
            <a:chExt cx="715644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306F3B-7BD0-A5C8-EA7E-5CD7CE5F15F3}"/>
                    </a:ext>
                  </a:extLst>
                </p14:cNvPr>
                <p14:cNvContentPartPr/>
                <p14:nvPr/>
              </p14:nvContentPartPr>
              <p14:xfrm>
                <a:off x="1002222" y="2554606"/>
                <a:ext cx="4842000" cy="4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306F3B-7BD0-A5C8-EA7E-5CD7CE5F15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3222" y="2545606"/>
                  <a:ext cx="4859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257E98-078C-132E-B011-A166F4DFCB5C}"/>
                    </a:ext>
                  </a:extLst>
                </p14:cNvPr>
                <p14:cNvContentPartPr/>
                <p14:nvPr/>
              </p14:nvContentPartPr>
              <p14:xfrm>
                <a:off x="5672862" y="2561806"/>
                <a:ext cx="323640" cy="6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257E98-078C-132E-B011-A166F4DFCB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64222" y="2552806"/>
                  <a:ext cx="341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D14746-0C34-5303-E183-D89779BD92C6}"/>
                    </a:ext>
                  </a:extLst>
                </p14:cNvPr>
                <p14:cNvContentPartPr/>
                <p14:nvPr/>
              </p14:nvContentPartPr>
              <p14:xfrm>
                <a:off x="6189462" y="2578006"/>
                <a:ext cx="196560" cy="18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D14746-0C34-5303-E183-D89779BD92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80822" y="2569366"/>
                  <a:ext cx="214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B07297-70AA-3BE9-D90A-67CEA1D66231}"/>
                    </a:ext>
                  </a:extLst>
                </p14:cNvPr>
                <p14:cNvContentPartPr/>
                <p14:nvPr/>
              </p14:nvContentPartPr>
              <p14:xfrm>
                <a:off x="6699582" y="2619766"/>
                <a:ext cx="1459080" cy="1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B07297-70AA-3BE9-D90A-67CEA1D662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942" y="2611126"/>
                  <a:ext cx="147672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BA64D6-41C4-B340-BDBA-EFA0DFF55B2F}"/>
                  </a:ext>
                </a:extLst>
              </p14:cNvPr>
              <p14:cNvContentPartPr/>
              <p14:nvPr/>
            </p14:nvContentPartPr>
            <p14:xfrm>
              <a:off x="955422" y="2983366"/>
              <a:ext cx="1008360" cy="60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BA64D6-41C4-B340-BDBA-EFA0DFF55B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6782" y="2974366"/>
                <a:ext cx="1026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3EF6ECD-25B0-BC5E-A741-6EA98D635D38}"/>
                  </a:ext>
                </a:extLst>
              </p14:cNvPr>
              <p14:cNvContentPartPr/>
              <p14:nvPr/>
            </p14:nvContentPartPr>
            <p14:xfrm>
              <a:off x="3277422" y="2923246"/>
              <a:ext cx="386280" cy="54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3EF6ECD-25B0-BC5E-A741-6EA98D635D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68782" y="2914606"/>
                <a:ext cx="40392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B4958D8-5CC6-9E33-3506-2E18848577B3}"/>
              </a:ext>
            </a:extLst>
          </p:cNvPr>
          <p:cNvGrpSpPr/>
          <p:nvPr/>
        </p:nvGrpSpPr>
        <p:grpSpPr>
          <a:xfrm>
            <a:off x="222102" y="415486"/>
            <a:ext cx="924480" cy="4409640"/>
            <a:chOff x="222102" y="415486"/>
            <a:chExt cx="924480" cy="440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48C79E-9AF9-59B8-0F56-3BEE971186A9}"/>
                    </a:ext>
                  </a:extLst>
                </p14:cNvPr>
                <p14:cNvContentPartPr/>
                <p14:nvPr/>
              </p14:nvContentPartPr>
              <p14:xfrm>
                <a:off x="509742" y="1412326"/>
                <a:ext cx="234360" cy="1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48C79E-9AF9-59B8-0F56-3BEE971186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1102" y="1403326"/>
                  <a:ext cx="252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76EA49-2784-DF58-4200-F1F50B51E4A3}"/>
                    </a:ext>
                  </a:extLst>
                </p14:cNvPr>
                <p14:cNvContentPartPr/>
                <p14:nvPr/>
              </p14:nvContentPartPr>
              <p14:xfrm>
                <a:off x="964422" y="1406566"/>
                <a:ext cx="182160" cy="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76EA49-2784-DF58-4200-F1F50B51E4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5782" y="1397566"/>
                  <a:ext cx="19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F5FDFE-D23F-462D-D543-51C970D9282C}"/>
                    </a:ext>
                  </a:extLst>
                </p14:cNvPr>
                <p14:cNvContentPartPr/>
                <p14:nvPr/>
              </p14:nvContentPartPr>
              <p14:xfrm>
                <a:off x="222102" y="415486"/>
                <a:ext cx="302760" cy="4409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F5FDFE-D23F-462D-D543-51C970D928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3102" y="406486"/>
                  <a:ext cx="320400" cy="442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50949E-0419-9283-0458-E8E0993A7E6C}"/>
                  </a:ext>
                </a:extLst>
              </p14:cNvPr>
              <p14:cNvContentPartPr/>
              <p14:nvPr/>
            </p14:nvContentPartPr>
            <p14:xfrm>
              <a:off x="8258742" y="673606"/>
              <a:ext cx="411480" cy="1724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D50949E-0419-9283-0458-E8E0993A7E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50102" y="664966"/>
                <a:ext cx="429120" cy="174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8BFD0E1-EE01-53B5-D01C-20DE8DE5FC6F}"/>
              </a:ext>
            </a:extLst>
          </p:cNvPr>
          <p:cNvGrpSpPr/>
          <p:nvPr/>
        </p:nvGrpSpPr>
        <p:grpSpPr>
          <a:xfrm>
            <a:off x="7238862" y="1236286"/>
            <a:ext cx="953640" cy="240480"/>
            <a:chOff x="7238862" y="1236286"/>
            <a:chExt cx="95364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96D120-EBDC-A22E-D325-4C1393D234C6}"/>
                    </a:ext>
                  </a:extLst>
                </p14:cNvPr>
                <p14:cNvContentPartPr/>
                <p14:nvPr/>
              </p14:nvContentPartPr>
              <p14:xfrm>
                <a:off x="7268022" y="1248166"/>
                <a:ext cx="59400" cy="215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96D120-EBDC-A22E-D325-4C1393D234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59022" y="1239526"/>
                  <a:ext cx="77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956619-091D-5735-3615-382559CB9A7B}"/>
                    </a:ext>
                  </a:extLst>
                </p14:cNvPr>
                <p14:cNvContentPartPr/>
                <p14:nvPr/>
              </p14:nvContentPartPr>
              <p14:xfrm>
                <a:off x="7262262" y="1236286"/>
                <a:ext cx="202680" cy="2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956619-091D-5735-3615-382559CB9A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53622" y="1227646"/>
                  <a:ext cx="22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50F0AC-08E5-A66B-1192-8929245E238E}"/>
                    </a:ext>
                  </a:extLst>
                </p14:cNvPr>
                <p14:cNvContentPartPr/>
                <p14:nvPr/>
              </p14:nvContentPartPr>
              <p14:xfrm>
                <a:off x="7238862" y="1336006"/>
                <a:ext cx="20988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50F0AC-08E5-A66B-1192-8929245E23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29862" y="1327366"/>
                  <a:ext cx="22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8870A9-7432-F702-FB5A-234770AA7F85}"/>
                    </a:ext>
                  </a:extLst>
                </p14:cNvPr>
                <p14:cNvContentPartPr/>
                <p14:nvPr/>
              </p14:nvContentPartPr>
              <p14:xfrm>
                <a:off x="7401942" y="1341046"/>
                <a:ext cx="66600" cy="13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8870A9-7432-F702-FB5A-234770AA7F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92942" y="1332046"/>
                  <a:ext cx="84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D698DC-6DB4-FA1A-D1B0-EF7694CFB44C}"/>
                    </a:ext>
                  </a:extLst>
                </p14:cNvPr>
                <p14:cNvContentPartPr/>
                <p14:nvPr/>
              </p14:nvContentPartPr>
              <p14:xfrm>
                <a:off x="7496622" y="1381006"/>
                <a:ext cx="116280" cy="78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D698DC-6DB4-FA1A-D1B0-EF7694CFB4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87622" y="1372366"/>
                  <a:ext cx="133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B60BD3-090A-46A2-686E-7DB208949B2E}"/>
                    </a:ext>
                  </a:extLst>
                </p14:cNvPr>
                <p14:cNvContentPartPr/>
                <p14:nvPr/>
              </p14:nvContentPartPr>
              <p14:xfrm>
                <a:off x="7655022" y="1371286"/>
                <a:ext cx="132120" cy="9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B60BD3-090A-46A2-686E-7DB208949B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46382" y="1362286"/>
                  <a:ext cx="149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6D14B2-9223-5563-60A7-E83F8BBFD13F}"/>
                    </a:ext>
                  </a:extLst>
                </p14:cNvPr>
                <p14:cNvContentPartPr/>
                <p14:nvPr/>
              </p14:nvContentPartPr>
              <p14:xfrm>
                <a:off x="7789302" y="1336006"/>
                <a:ext cx="84240" cy="100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6D14B2-9223-5563-60A7-E83F8BBFD1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80662" y="1327366"/>
                  <a:ext cx="101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D241DC-6A0B-E252-F860-BC7914752824}"/>
                    </a:ext>
                  </a:extLst>
                </p14:cNvPr>
                <p14:cNvContentPartPr/>
                <p14:nvPr/>
              </p14:nvContentPartPr>
              <p14:xfrm>
                <a:off x="7870662" y="1332046"/>
                <a:ext cx="234360" cy="121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D241DC-6A0B-E252-F860-BC79147528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61662" y="1323406"/>
                  <a:ext cx="252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EBFCDE-571D-2485-1E4A-15EF043BE840}"/>
                    </a:ext>
                  </a:extLst>
                </p14:cNvPr>
                <p14:cNvContentPartPr/>
                <p14:nvPr/>
              </p14:nvContentPartPr>
              <p14:xfrm>
                <a:off x="8135622" y="1256086"/>
                <a:ext cx="56880" cy="180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EBFCDE-571D-2485-1E4A-15EF043BE8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26622" y="1247086"/>
                  <a:ext cx="745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FF53DB9-B479-332B-8A43-BF7DC76F5E77}"/>
                  </a:ext>
                </a:extLst>
              </p14:cNvPr>
              <p14:cNvContentPartPr/>
              <p14:nvPr/>
            </p14:nvContentPartPr>
            <p14:xfrm>
              <a:off x="8253342" y="2660806"/>
              <a:ext cx="299880" cy="937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FF53DB9-B479-332B-8A43-BF7DC76F5E7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44342" y="2652166"/>
                <a:ext cx="317520" cy="9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E23CC80-A117-45F5-A5C6-987DA4282CCA}"/>
              </a:ext>
            </a:extLst>
          </p:cNvPr>
          <p:cNvGrpSpPr/>
          <p:nvPr/>
        </p:nvGrpSpPr>
        <p:grpSpPr>
          <a:xfrm>
            <a:off x="5855742" y="2886166"/>
            <a:ext cx="1710000" cy="372960"/>
            <a:chOff x="5855742" y="2886166"/>
            <a:chExt cx="171000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57272E-FECC-8B10-33CF-C7846E8913EA}"/>
                    </a:ext>
                  </a:extLst>
                </p14:cNvPr>
                <p14:cNvContentPartPr/>
                <p14:nvPr/>
              </p14:nvContentPartPr>
              <p14:xfrm>
                <a:off x="5879142" y="2977246"/>
                <a:ext cx="12240" cy="21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57272E-FECC-8B10-33CF-C7846E8913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70142" y="2968606"/>
                  <a:ext cx="29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CC578C-725F-3FE5-F41D-1137774A3A75}"/>
                    </a:ext>
                  </a:extLst>
                </p14:cNvPr>
                <p14:cNvContentPartPr/>
                <p14:nvPr/>
              </p14:nvContentPartPr>
              <p14:xfrm>
                <a:off x="5855742" y="2895166"/>
                <a:ext cx="128880" cy="27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CC578C-725F-3FE5-F41D-1137774A3A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46742" y="2886166"/>
                  <a:ext cx="146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623179-FC69-9CE1-7CF2-C3FBE2844263}"/>
                    </a:ext>
                  </a:extLst>
                </p14:cNvPr>
                <p14:cNvContentPartPr/>
                <p14:nvPr/>
              </p14:nvContentPartPr>
              <p14:xfrm>
                <a:off x="6047622" y="3018286"/>
                <a:ext cx="97920" cy="155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623179-FC69-9CE1-7CF2-C3FBE28442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38982" y="3009646"/>
                  <a:ext cx="115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006C4C1-BEF8-52BE-EE42-B32625269D4B}"/>
                    </a:ext>
                  </a:extLst>
                </p14:cNvPr>
                <p14:cNvContentPartPr/>
                <p14:nvPr/>
              </p14:nvContentPartPr>
              <p14:xfrm>
                <a:off x="6188022" y="3053206"/>
                <a:ext cx="197280" cy="171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006C4C1-BEF8-52BE-EE42-B32625269D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79382" y="3044206"/>
                  <a:ext cx="21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54D258-4FEA-344A-5A10-35EC66E039A6}"/>
                    </a:ext>
                  </a:extLst>
                </p14:cNvPr>
                <p14:cNvContentPartPr/>
                <p14:nvPr/>
              </p14:nvContentPartPr>
              <p14:xfrm>
                <a:off x="6419862" y="3089206"/>
                <a:ext cx="16200" cy="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54D258-4FEA-344A-5A10-35EC66E039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11222" y="3080566"/>
                  <a:ext cx="33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C040947-40BB-4350-E9C1-47F4EBA886D6}"/>
                    </a:ext>
                  </a:extLst>
                </p14:cNvPr>
                <p14:cNvContentPartPr/>
                <p14:nvPr/>
              </p14:nvContentPartPr>
              <p14:xfrm>
                <a:off x="6388902" y="2886166"/>
                <a:ext cx="227520" cy="34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C040947-40BB-4350-E9C1-47F4EBA886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80262" y="2877526"/>
                  <a:ext cx="245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C9196-941E-4731-6424-B0A1DFB344FC}"/>
                    </a:ext>
                  </a:extLst>
                </p14:cNvPr>
                <p14:cNvContentPartPr/>
                <p14:nvPr/>
              </p14:nvContentPartPr>
              <p14:xfrm>
                <a:off x="6769782" y="3042046"/>
                <a:ext cx="270000" cy="197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C9196-941E-4731-6424-B0A1DFB344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61142" y="3033046"/>
                  <a:ext cx="28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546844-EBEB-5FD5-C43A-6FF1B25DFA88}"/>
                    </a:ext>
                  </a:extLst>
                </p14:cNvPr>
                <p14:cNvContentPartPr/>
                <p14:nvPr/>
              </p14:nvContentPartPr>
              <p14:xfrm>
                <a:off x="7033662" y="3063286"/>
                <a:ext cx="74520" cy="125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546844-EBEB-5FD5-C43A-6FF1B25DFA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24662" y="3054646"/>
                  <a:ext cx="92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D24E29-073A-4DB0-CA15-1D7262AD6DAE}"/>
                    </a:ext>
                  </a:extLst>
                </p14:cNvPr>
                <p14:cNvContentPartPr/>
                <p14:nvPr/>
              </p14:nvContentPartPr>
              <p14:xfrm>
                <a:off x="7148862" y="3075526"/>
                <a:ext cx="263160" cy="18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D24E29-073A-4DB0-CA15-1D7262AD6D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40222" y="3066526"/>
                  <a:ext cx="280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75EB16-7D9E-C794-CB73-71169429783A}"/>
                    </a:ext>
                  </a:extLst>
                </p14:cNvPr>
                <p14:cNvContentPartPr/>
                <p14:nvPr/>
              </p14:nvContentPartPr>
              <p14:xfrm>
                <a:off x="7359822" y="2967526"/>
                <a:ext cx="20592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75EB16-7D9E-C794-CB73-7116942978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51182" y="2958526"/>
                  <a:ext cx="22356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0ECE62B-84CC-27CE-21B8-7A5196C82D73}"/>
                  </a:ext>
                </a:extLst>
              </p14:cNvPr>
              <p14:cNvContentPartPr/>
              <p14:nvPr/>
            </p14:nvContentPartPr>
            <p14:xfrm>
              <a:off x="3980142" y="2989126"/>
              <a:ext cx="901440" cy="51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0ECE62B-84CC-27CE-21B8-7A5196C82D7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971142" y="2980126"/>
                <a:ext cx="919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64D9E28-E5C4-8FAB-8DAB-DCA723FAE2E2}"/>
              </a:ext>
            </a:extLst>
          </p:cNvPr>
          <p:cNvGrpSpPr/>
          <p:nvPr/>
        </p:nvGrpSpPr>
        <p:grpSpPr>
          <a:xfrm>
            <a:off x="2068902" y="3272446"/>
            <a:ext cx="1342080" cy="98640"/>
            <a:chOff x="2068902" y="3272446"/>
            <a:chExt cx="134208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B09D9D-8807-300D-9715-7D9645A5373D}"/>
                    </a:ext>
                  </a:extLst>
                </p14:cNvPr>
                <p14:cNvContentPartPr/>
                <p14:nvPr/>
              </p14:nvContentPartPr>
              <p14:xfrm>
                <a:off x="2068902" y="3306286"/>
                <a:ext cx="581400" cy="64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B09D9D-8807-300D-9715-7D9645A537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59902" y="3297646"/>
                  <a:ext cx="599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A32DFB-A3C9-D5AA-DAC8-6D21EA5CEBE0}"/>
                    </a:ext>
                  </a:extLst>
                </p14:cNvPr>
                <p14:cNvContentPartPr/>
                <p14:nvPr/>
              </p14:nvContentPartPr>
              <p14:xfrm>
                <a:off x="2948022" y="3272446"/>
                <a:ext cx="462960" cy="63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A32DFB-A3C9-D5AA-DAC8-6D21EA5CEB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39022" y="3263806"/>
                  <a:ext cx="48060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080AC0-5A78-5A57-013E-10040325E15B}"/>
                  </a:ext>
                </a:extLst>
              </p14:cNvPr>
              <p14:cNvContentPartPr/>
              <p14:nvPr/>
            </p14:nvContentPartPr>
            <p14:xfrm>
              <a:off x="4079502" y="3311326"/>
              <a:ext cx="32292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080AC0-5A78-5A57-013E-10040325E15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70502" y="3302686"/>
                <a:ext cx="340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D1129BF-FE3D-F31C-DA1B-0FDDD119669B}"/>
                  </a:ext>
                </a:extLst>
              </p14:cNvPr>
              <p14:cNvContentPartPr/>
              <p14:nvPr/>
            </p14:nvContentPartPr>
            <p14:xfrm>
              <a:off x="750222" y="3774286"/>
              <a:ext cx="608760" cy="29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D1129BF-FE3D-F31C-DA1B-0FDDD119669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1222" y="3765646"/>
                <a:ext cx="626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0F2375C-7FF1-92E3-FCEB-04E800FA61CA}"/>
                  </a:ext>
                </a:extLst>
              </p14:cNvPr>
              <p14:cNvContentPartPr/>
              <p14:nvPr/>
            </p14:nvContentPartPr>
            <p14:xfrm>
              <a:off x="2573262" y="3809926"/>
              <a:ext cx="968760" cy="24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0F2375C-7FF1-92E3-FCEB-04E800FA61C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64262" y="3800926"/>
                <a:ext cx="986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B832FBA-DD95-C1B7-4CCA-8988E5E41897}"/>
                  </a:ext>
                </a:extLst>
              </p14:cNvPr>
              <p14:cNvContentPartPr/>
              <p14:nvPr/>
            </p14:nvContentPartPr>
            <p14:xfrm>
              <a:off x="2789982" y="3551806"/>
              <a:ext cx="22680" cy="5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B832FBA-DD95-C1B7-4CCA-8988E5E4189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81342" y="3542806"/>
                <a:ext cx="403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57F73522-8458-B368-9885-3D480035A285}"/>
              </a:ext>
            </a:extLst>
          </p:cNvPr>
          <p:cNvGrpSpPr/>
          <p:nvPr/>
        </p:nvGrpSpPr>
        <p:grpSpPr>
          <a:xfrm>
            <a:off x="1765782" y="3751246"/>
            <a:ext cx="461880" cy="65160"/>
            <a:chOff x="1765782" y="3751246"/>
            <a:chExt cx="46188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61B9ED9-D55A-CCB2-63A2-940F5B3A27D4}"/>
                    </a:ext>
                  </a:extLst>
                </p14:cNvPr>
                <p14:cNvContentPartPr/>
                <p14:nvPr/>
              </p14:nvContentPartPr>
              <p14:xfrm>
                <a:off x="1765782" y="3753046"/>
                <a:ext cx="442800" cy="56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61B9ED9-D55A-CCB2-63A2-940F5B3A27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56782" y="3744406"/>
                  <a:ext cx="460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AEEC6A-D051-2558-66EC-3AB9C09AF424}"/>
                    </a:ext>
                  </a:extLst>
                </p14:cNvPr>
                <p14:cNvContentPartPr/>
                <p14:nvPr/>
              </p14:nvContentPartPr>
              <p14:xfrm>
                <a:off x="2215422" y="3751246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AEEC6A-D051-2558-66EC-3AB9C09AF4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06422" y="3742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67A12E9-E765-77C0-9082-53AADDD14B9B}"/>
                    </a:ext>
                  </a:extLst>
                </p14:cNvPr>
                <p14:cNvContentPartPr/>
                <p14:nvPr/>
              </p14:nvContentPartPr>
              <p14:xfrm>
                <a:off x="1912302" y="3757006"/>
                <a:ext cx="315360" cy="5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67A12E9-E765-77C0-9082-53AADDD14B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03302" y="3748006"/>
                  <a:ext cx="333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F0EC8E-1EE2-5816-CE98-668860359ED4}"/>
                    </a:ext>
                  </a:extLst>
                </p14:cNvPr>
                <p14:cNvContentPartPr/>
                <p14:nvPr/>
              </p14:nvContentPartPr>
              <p14:xfrm>
                <a:off x="1828422" y="3803806"/>
                <a:ext cx="126000" cy="6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F0EC8E-1EE2-5816-CE98-668860359E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9782" y="3794806"/>
                  <a:ext cx="14364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84250EF-8660-9062-42C9-7DBEC68AF74D}"/>
                  </a:ext>
                </a:extLst>
              </p14:cNvPr>
              <p14:cNvContentPartPr/>
              <p14:nvPr/>
            </p14:nvContentPartPr>
            <p14:xfrm>
              <a:off x="2307582" y="4405726"/>
              <a:ext cx="530280" cy="38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84250EF-8660-9062-42C9-7DBEC68AF7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98942" y="4396726"/>
                <a:ext cx="5479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F634268-3E57-E55F-DF4C-441D3A81810E}"/>
                  </a:ext>
                </a:extLst>
              </p14:cNvPr>
              <p14:cNvContentPartPr/>
              <p14:nvPr/>
            </p14:nvContentPartPr>
            <p14:xfrm>
              <a:off x="3235302" y="4768606"/>
              <a:ext cx="1051920" cy="118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F634268-3E57-E55F-DF4C-441D3A81810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26662" y="4759606"/>
                <a:ext cx="1069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F317C2C-E077-185D-8FB1-6A0064C6F5B3}"/>
                  </a:ext>
                </a:extLst>
              </p14:cNvPr>
              <p14:cNvContentPartPr/>
              <p14:nvPr/>
            </p14:nvContentPartPr>
            <p14:xfrm>
              <a:off x="3323502" y="4348846"/>
              <a:ext cx="382680" cy="6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F317C2C-E077-185D-8FB1-6A0064C6F5B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14502" y="4340206"/>
                <a:ext cx="400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E3C274A-DC52-4BC5-627F-9EF2922ADC08}"/>
                  </a:ext>
                </a:extLst>
              </p14:cNvPr>
              <p14:cNvContentPartPr/>
              <p14:nvPr/>
            </p14:nvContentPartPr>
            <p14:xfrm>
              <a:off x="1348182" y="4361446"/>
              <a:ext cx="709200" cy="59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E3C274A-DC52-4BC5-627F-9EF2922ADC0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39542" y="4352806"/>
                <a:ext cx="726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40EC990-93C5-EF5F-9EE0-575E98CF4BD5}"/>
                  </a:ext>
                </a:extLst>
              </p14:cNvPr>
              <p14:cNvContentPartPr/>
              <p14:nvPr/>
            </p14:nvContentPartPr>
            <p14:xfrm>
              <a:off x="2309382" y="4395646"/>
              <a:ext cx="153720" cy="25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40EC990-93C5-EF5F-9EE0-575E98CF4BD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00382" y="4387006"/>
                <a:ext cx="171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6BE3E5-0E5C-4AE6-49B4-85462114FC71}"/>
                  </a:ext>
                </a:extLst>
              </p14:cNvPr>
              <p14:cNvContentPartPr/>
              <p14:nvPr/>
            </p14:nvContentPartPr>
            <p14:xfrm>
              <a:off x="627102" y="4905766"/>
              <a:ext cx="12060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6BE3E5-0E5C-4AE6-49B4-85462114FC7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8102" y="4897126"/>
                <a:ext cx="13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9612113-DE21-1977-EF4C-5C9333618AC3}"/>
                  </a:ext>
                </a:extLst>
              </p14:cNvPr>
              <p14:cNvContentPartPr/>
              <p14:nvPr/>
            </p14:nvContentPartPr>
            <p14:xfrm>
              <a:off x="1301022" y="4946806"/>
              <a:ext cx="673200" cy="54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9612113-DE21-1977-EF4C-5C9333618AC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92022" y="4938166"/>
                <a:ext cx="6908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F64F439-AED5-A95B-2DE5-962AD0A1AF43}"/>
                  </a:ext>
                </a:extLst>
              </p14:cNvPr>
              <p14:cNvContentPartPr/>
              <p14:nvPr/>
            </p14:nvContentPartPr>
            <p14:xfrm>
              <a:off x="398502" y="4371886"/>
              <a:ext cx="369000" cy="25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F64F439-AED5-A95B-2DE5-962AD0A1AF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9502" y="4363246"/>
                <a:ext cx="386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FBA2D0E-527A-0457-67EC-1D8A7C9EA30D}"/>
                  </a:ext>
                </a:extLst>
              </p14:cNvPr>
              <p14:cNvContentPartPr/>
              <p14:nvPr/>
            </p14:nvContentPartPr>
            <p14:xfrm>
              <a:off x="456822" y="4858966"/>
              <a:ext cx="406080" cy="64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BA2D0E-527A-0457-67EC-1D8A7C9EA30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8182" y="4849966"/>
                <a:ext cx="4237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8E25BB8-127C-23C6-00CA-22A8BA42FC4F}"/>
                  </a:ext>
                </a:extLst>
              </p14:cNvPr>
              <p14:cNvContentPartPr/>
              <p14:nvPr/>
            </p14:nvContentPartPr>
            <p14:xfrm>
              <a:off x="7442262" y="4560166"/>
              <a:ext cx="531720" cy="47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8E25BB8-127C-23C6-00CA-22A8BA42FC4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33262" y="4551166"/>
                <a:ext cx="5493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80368B-DFED-175A-7451-F48A5604743D}"/>
                  </a:ext>
                </a:extLst>
              </p14:cNvPr>
              <p14:cNvContentPartPr/>
              <p14:nvPr/>
            </p14:nvContentPartPr>
            <p14:xfrm>
              <a:off x="5609502" y="4517326"/>
              <a:ext cx="1351440" cy="243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80368B-DFED-175A-7451-F48A5604743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600502" y="4508326"/>
                <a:ext cx="13690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4EFADCD-E92B-EC9B-F644-F53DCCF010D9}"/>
                  </a:ext>
                </a:extLst>
              </p14:cNvPr>
              <p14:cNvContentPartPr/>
              <p14:nvPr/>
            </p14:nvContentPartPr>
            <p14:xfrm>
              <a:off x="7772022" y="4972006"/>
              <a:ext cx="965160" cy="69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4EFADCD-E92B-EC9B-F644-F53DCCF010D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63382" y="4963366"/>
                <a:ext cx="98280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4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intuition</a:t>
            </a:r>
          </a:p>
        </p:txBody>
      </p:sp>
    </p:spTree>
    <p:extLst>
      <p:ext uri="{BB962C8B-B14F-4D97-AF65-F5344CB8AC3E}">
        <p14:creationId xmlns:p14="http://schemas.microsoft.com/office/powerpoint/2010/main" val="1167247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\in \mathbb{R}^n&#10;$&#10;&#10;\end{document}"/>
  <p:tag name="IGUANATEXSIZE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= \theta_1, \theta_2, \theta_3, \dots, \theta_n&#10;$&#10;&#10;\end{document}"/>
  <p:tag name="IGUANATEXSIZE" val="2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1} J(\theta) \approx \frac{J(\theta_1 + \epsilon, \theta_2, \theta_3, \dots, \theta_n) - &#10;J(\theta_1 - \epsilon, \theta_2, \theta_3, \dots, \theta_n)}{2\epsilon}&#10;$&#10;&#10;\end{document}"/>
  <p:tag name="IGUANATEXSIZE" val="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2} J(\theta) \approx \frac{J(\theta_1 , \theta_2 + \epsilon, \theta_3, \dots, \theta_n) - &#10;J(\theta_1, \theta_2 - \epsilon, \theta_3, \dots, \theta_n)}{2\epsilon}&#10;$&#10;&#10;\end{document}"/>
  <p:tag name="IGUANATEXSIZE" val="2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n} J(\theta) \approx \frac{J(\theta_1 , \theta_2 , \theta_3, \dots, \theta_n + \epsilon) - &#10;J(\theta_1, \theta_2, \theta_3, \dots, \theta_n  - \epsilon)}{2\epsilon}&#10;$&#10;&#10;\end{document}"/>
  <p:tag name="IGUANATEXSIZE" val="2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{ij}^{(l)} = 0&#10;$ for all $i,j,l$.&#10;&#10;\end{document}"/>
  <p:tag name="IGUANATEXSIZE" val="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1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_{ij}^{(l)} 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[ -\epsilon, \epsilon ]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-\epsilon \leq \Theta_{ij}^{(l)} \leq \epsilon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^{(l)}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elta^{(l)}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 = 2, \dots, L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i)}, y^{(i)})$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&#10;$&#10;&#10;\end{document}"/>
  <p:tag name="IGUANATEXSIZE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1}^{(1)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2}^{(1)}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2)}&#10;$)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3)}&#10;$)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(h_\Theta (x^{(i)})) + (1 - y^{(i)}) \log(1-(h_\Theta(x^{(i)}))) \right] &#10;$&#10;&#10;\end{document}"/>
  <p:tag name="IGUANATEXSIZE" val="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^{(i)}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lambda = 0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\approx (h_\Theta (x^{(i)}) - y^{(i)})^2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2)} \rightarrow a_1^{(2)}&#10;$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2)} \rightarrow a_2^{(2)}&#10;$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3)} \rightarrow a_1^{(3)}&#10;$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3)} \rightarrow a_2^{(3)}&#10;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4)} \rightarrow a_1^{(4)}&#10;$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&#10;$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_j^{(l)}&#10;$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&#10;$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l&#10;$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 \frac{\partial}{\partial z_j^{(l)}}$ cost(i)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\geq 0&#10;$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1 = 10, s_2 = 10, s_3 = 1&#10;$&#10;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 \in \mathbb{R}^{10\times11}, \Theta^{(2)} \in \mathbb{R}^{10\times11}, \Theta^{(3)} \in \mathbb{R}^{1\times11}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 \in \mathbb{R}^{10\times11}, D^{(2)} \in \mathbb{R}^{10\times11}, D^{(3)} \in \mathbb{R}^{1\times11}&#10;$&#10;&#10;\end{document}"/>
  <p:tag name="IGUANATEXSIZE" val="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3414</TotalTime>
  <Words>968</Words>
  <Application>Microsoft Office PowerPoint</Application>
  <PresentationFormat>On-screen Show (16:9)</PresentationFormat>
  <Paragraphs>164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5_Lecture</vt:lpstr>
      <vt:lpstr>6_Lecture</vt:lpstr>
      <vt:lpstr>7_Lecture</vt:lpstr>
      <vt:lpstr>Cost function</vt:lpstr>
      <vt:lpstr>PowerPoint Presentation</vt:lpstr>
      <vt:lpstr>PowerPoint Presentation</vt:lpstr>
      <vt:lpstr>Backpropagation algorithm</vt:lpstr>
      <vt:lpstr>PowerPoint Presentation</vt:lpstr>
      <vt:lpstr>PowerPoint Presentation</vt:lpstr>
      <vt:lpstr>PowerPoint Presentation</vt:lpstr>
      <vt:lpstr>PowerPoint Presentation</vt:lpstr>
      <vt:lpstr>Backpropagation intuition</vt:lpstr>
      <vt:lpstr>PowerPoint Presentation</vt:lpstr>
      <vt:lpstr>PowerPoint Presentation</vt:lpstr>
      <vt:lpstr>PowerPoint Presentation</vt:lpstr>
      <vt:lpstr>PowerPoint Presentation</vt:lpstr>
      <vt:lpstr>Implementation note: Unrolling parameters</vt:lpstr>
      <vt:lpstr>PowerPoint Presentation</vt:lpstr>
      <vt:lpstr>PowerPoint Presentation</vt:lpstr>
      <vt:lpstr>PowerPoint Presentation</vt:lpstr>
      <vt:lpstr>Gradient checking</vt:lpstr>
      <vt:lpstr>PowerPoint Presentation</vt:lpstr>
      <vt:lpstr>PowerPoint Presentation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Putting it together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luong Nam</cp:lastModifiedBy>
  <cp:revision>411</cp:revision>
  <dcterms:created xsi:type="dcterms:W3CDTF">2010-07-08T21:59:02Z</dcterms:created>
  <dcterms:modified xsi:type="dcterms:W3CDTF">2022-07-22T13:22:15Z</dcterms:modified>
</cp:coreProperties>
</file>