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346" y="-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8F22-8319-1367-5EBE-DB1C2E65C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38964-E81C-636D-53BC-01A903735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5B370-B1A0-DA8B-6FA2-C21E092F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3871-B3AA-455E-BDE1-03A8B392B8EE}" type="datetimeFigureOut">
              <a:rPr lang="vi-VN" smtClean="0"/>
              <a:t>11/06/2023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F5E19-A319-D54E-0755-D308EC6E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32FBE-A600-EF2E-68AC-A2E6F10F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99EE-75DC-4B19-A062-4D5DFDB6C8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665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9674-FC88-459E-44C5-ADD2E683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27470-6AD7-0296-D37C-6B32C5891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3060B-626E-3BE8-7988-10869B5C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3871-B3AA-455E-BDE1-03A8B392B8EE}" type="datetimeFigureOut">
              <a:rPr lang="vi-VN" smtClean="0"/>
              <a:t>11/06/2023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CEC43-3C5D-7601-DCF3-39AD6B52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1E5B6-3577-6A8A-745A-21467081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99EE-75DC-4B19-A062-4D5DFDB6C8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083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16031-FA51-2901-1DCA-1388CD9C5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C7676-8D33-8879-580C-A8F3D378F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CA5A3-7BC7-E7EC-F971-F9979573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3871-B3AA-455E-BDE1-03A8B392B8EE}" type="datetimeFigureOut">
              <a:rPr lang="vi-VN" smtClean="0"/>
              <a:t>11/06/2023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E46C6-A336-6896-6CA8-6ED3666A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EBA60-5A07-36DA-265D-19738017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99EE-75DC-4B19-A062-4D5DFDB6C8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607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D6C6-DAB7-6CD6-6D19-8CD82899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3DF2C-3CEA-AB15-1D8D-8ED58A70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05039-10A3-46B0-C1FC-8B2E9CAC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3871-B3AA-455E-BDE1-03A8B392B8EE}" type="datetimeFigureOut">
              <a:rPr lang="vi-VN" smtClean="0"/>
              <a:t>11/06/2023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EF70-1EF4-8596-44D5-8633FC98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7F5E3-004A-AFB5-23A3-9F5B2C7F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99EE-75DC-4B19-A062-4D5DFDB6C8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006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ACC6-1047-3300-3D9F-5B8FB80AC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786CE-1DFA-DAC6-6789-D9C447125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DD8F9-0A3F-8CCF-AFB8-564FC0F3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3871-B3AA-455E-BDE1-03A8B392B8EE}" type="datetimeFigureOut">
              <a:rPr lang="vi-VN" smtClean="0"/>
              <a:t>11/06/2023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06C7F-493D-3209-48DE-78CC604D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95C0A-CFCA-A281-377F-1B111DD0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99EE-75DC-4B19-A062-4D5DFDB6C8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596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020A-5531-9C1B-4452-89F85D5F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BF48-D128-BF23-0270-D3EEC6589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1BE67-21C8-B7B7-733D-44B19D856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8B814-4F2A-111C-17DC-8B579832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3871-B3AA-455E-BDE1-03A8B392B8EE}" type="datetimeFigureOut">
              <a:rPr lang="vi-VN" smtClean="0"/>
              <a:t>11/06/2023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98921-C130-AED1-781F-CCDF8854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51C44-5357-F264-B201-BDD7A3EF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99EE-75DC-4B19-A062-4D5DFDB6C8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66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35F9-E465-A3AD-F877-12155DAA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BC9E9-5A77-E8AF-4FD9-B95620EB4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64B92-A8A3-4EB8-96D9-8ABDD0D9C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423BD-E311-8927-7BA6-581C2F4F2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E2C70-7B65-1EB1-F493-63DD10817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8DAF2-B8B0-232F-6C08-3E6EBD45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3871-B3AA-455E-BDE1-03A8B392B8EE}" type="datetimeFigureOut">
              <a:rPr lang="vi-VN" smtClean="0"/>
              <a:t>11/06/2023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906BF-BA98-F3DB-B865-20EA31CF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B8F81-F239-EC53-BB97-0E78D7AF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99EE-75DC-4B19-A062-4D5DFDB6C8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330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378C-FE38-55F9-6CA1-477967F0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40F1A-8A52-8E9C-4132-97853DE6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3871-B3AA-455E-BDE1-03A8B392B8EE}" type="datetimeFigureOut">
              <a:rPr lang="vi-VN" smtClean="0"/>
              <a:t>11/06/2023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F3D46-938A-9665-B415-A5E723ED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B764B-12B2-CD75-EDA6-D9286DD8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99EE-75DC-4B19-A062-4D5DFDB6C8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683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B1963-CB3D-ECA3-EDCE-A86B3229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3871-B3AA-455E-BDE1-03A8B392B8EE}" type="datetimeFigureOut">
              <a:rPr lang="vi-VN" smtClean="0"/>
              <a:t>11/06/2023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9A83C9-4D63-0DEE-DE2A-AC21EB8A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58337-197C-A581-8948-F08C0C03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99EE-75DC-4B19-A062-4D5DFDB6C8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261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D2CC-CDE8-31A3-DF4C-D4F106AF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B3BF4-2E36-F7F8-5129-CE43629B5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838CA-E06E-C0C0-78E8-65C7D3F3D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B57A4-A667-F50D-B17C-CDA8DC45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3871-B3AA-455E-BDE1-03A8B392B8EE}" type="datetimeFigureOut">
              <a:rPr lang="vi-VN" smtClean="0"/>
              <a:t>11/06/2023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C6634-91CD-A83F-B04E-23802E1D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ACC96-B98F-447A-831C-489DF518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99EE-75DC-4B19-A062-4D5DFDB6C8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758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8B49-3E82-3AF3-F8BB-1180DD66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85885-7DB6-0519-BD88-CE6C6B93D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53C2E-3989-AC0C-57F5-514466698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553B8-8ED7-259D-1475-55569B74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3871-B3AA-455E-BDE1-03A8B392B8EE}" type="datetimeFigureOut">
              <a:rPr lang="vi-VN" smtClean="0"/>
              <a:t>11/06/2023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838B4-DF74-FEBB-6B8D-4410B589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621C9-9840-C6C0-6613-2324CF35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99EE-75DC-4B19-A062-4D5DFDB6C8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621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C51CA-924A-5022-1440-9A0B6BA95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827AE-E6B2-5762-4350-BD7ECD20E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BFBF2-2B63-042C-C741-C757A43A8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3871-B3AA-455E-BDE1-03A8B392B8EE}" type="datetimeFigureOut">
              <a:rPr lang="vi-VN" smtClean="0"/>
              <a:t>11/06/2023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8051-DE5E-1DD6-5CEC-CF627E7AD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B96CB-C8BD-EC30-7E9E-59233629E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199EE-75DC-4B19-A062-4D5DFDB6C85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061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82B6F4-5475-F913-8F66-93D26D8B554E}"/>
              </a:ext>
            </a:extLst>
          </p:cNvPr>
          <p:cNvSpPr/>
          <p:nvPr/>
        </p:nvSpPr>
        <p:spPr>
          <a:xfrm>
            <a:off x="2444620" y="2258008"/>
            <a:ext cx="989045" cy="2369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A3C619-3ACA-0818-7BD3-0892F2DB5A4A}"/>
              </a:ext>
            </a:extLst>
          </p:cNvPr>
          <p:cNvSpPr/>
          <p:nvPr/>
        </p:nvSpPr>
        <p:spPr>
          <a:xfrm>
            <a:off x="2508379" y="2401077"/>
            <a:ext cx="86152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2C1C5-15A2-7061-37B4-0DD49E06C3C8}"/>
              </a:ext>
            </a:extLst>
          </p:cNvPr>
          <p:cNvSpPr txBox="1"/>
          <p:nvPr/>
        </p:nvSpPr>
        <p:spPr>
          <a:xfrm>
            <a:off x="2572138" y="2368811"/>
            <a:ext cx="79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  <a:endParaRPr lang="vi-V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1A43C7-4374-61FD-9407-DF989FC15C72}"/>
              </a:ext>
            </a:extLst>
          </p:cNvPr>
          <p:cNvSpPr txBox="1"/>
          <p:nvPr/>
        </p:nvSpPr>
        <p:spPr>
          <a:xfrm>
            <a:off x="2572137" y="2908432"/>
            <a:ext cx="79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  <a:endParaRPr lang="vi-V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299D3-C89C-C2A1-567E-96FA12C5555A}"/>
              </a:ext>
            </a:extLst>
          </p:cNvPr>
          <p:cNvSpPr txBox="1"/>
          <p:nvPr/>
        </p:nvSpPr>
        <p:spPr>
          <a:xfrm>
            <a:off x="2572137" y="3398876"/>
            <a:ext cx="79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  <a:endParaRPr lang="vi-V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AF422-E395-90E2-7946-57EF8D1A845D}"/>
              </a:ext>
            </a:extLst>
          </p:cNvPr>
          <p:cNvSpPr txBox="1"/>
          <p:nvPr/>
        </p:nvSpPr>
        <p:spPr>
          <a:xfrm>
            <a:off x="2572137" y="3945206"/>
            <a:ext cx="79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  <a:endParaRPr lang="vi-V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01CD98-156E-8CD5-5579-229227183E6D}"/>
              </a:ext>
            </a:extLst>
          </p:cNvPr>
          <p:cNvSpPr/>
          <p:nvPr/>
        </p:nvSpPr>
        <p:spPr>
          <a:xfrm>
            <a:off x="2508379" y="2937587"/>
            <a:ext cx="86152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06B1F1-1F8A-E269-AA61-E7A20F6867EA}"/>
              </a:ext>
            </a:extLst>
          </p:cNvPr>
          <p:cNvSpPr/>
          <p:nvPr/>
        </p:nvSpPr>
        <p:spPr>
          <a:xfrm>
            <a:off x="2508379" y="3431142"/>
            <a:ext cx="86152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D0F1CC-64D8-74A6-BD95-FF8AD821E4BC}"/>
              </a:ext>
            </a:extLst>
          </p:cNvPr>
          <p:cNvSpPr/>
          <p:nvPr/>
        </p:nvSpPr>
        <p:spPr>
          <a:xfrm>
            <a:off x="2508378" y="3956963"/>
            <a:ext cx="86152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AE177-CCBC-DDC9-07E7-18C8719C6533}"/>
              </a:ext>
            </a:extLst>
          </p:cNvPr>
          <p:cNvSpPr txBox="1"/>
          <p:nvPr/>
        </p:nvSpPr>
        <p:spPr>
          <a:xfrm>
            <a:off x="2732314" y="4134542"/>
            <a:ext cx="701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…</a:t>
            </a:r>
            <a:endParaRPr lang="vi-VN" sz="3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AA2A84-2C84-5FAD-F64D-FBFDB226B204}"/>
              </a:ext>
            </a:extLst>
          </p:cNvPr>
          <p:cNvSpPr/>
          <p:nvPr/>
        </p:nvSpPr>
        <p:spPr>
          <a:xfrm>
            <a:off x="4313853" y="2258008"/>
            <a:ext cx="989045" cy="2369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8F54C9-661D-C1E9-073A-F32154C27BAA}"/>
              </a:ext>
            </a:extLst>
          </p:cNvPr>
          <p:cNvSpPr/>
          <p:nvPr/>
        </p:nvSpPr>
        <p:spPr>
          <a:xfrm>
            <a:off x="4377612" y="2401077"/>
            <a:ext cx="86152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AE4F9A-D1A2-6AF0-C0CD-EEAA55F64501}"/>
              </a:ext>
            </a:extLst>
          </p:cNvPr>
          <p:cNvSpPr txBox="1"/>
          <p:nvPr/>
        </p:nvSpPr>
        <p:spPr>
          <a:xfrm>
            <a:off x="4441371" y="2368811"/>
            <a:ext cx="79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label</a:t>
            </a:r>
            <a:endParaRPr lang="vi-V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8D3016-A3B9-5848-2DC7-56BA7C143563}"/>
              </a:ext>
            </a:extLst>
          </p:cNvPr>
          <p:cNvSpPr txBox="1"/>
          <p:nvPr/>
        </p:nvSpPr>
        <p:spPr>
          <a:xfrm>
            <a:off x="4441370" y="2908432"/>
            <a:ext cx="79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label</a:t>
            </a:r>
            <a:endParaRPr lang="vi-V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CAE7C3-FCFD-96E1-F6A5-E93225B14C66}"/>
              </a:ext>
            </a:extLst>
          </p:cNvPr>
          <p:cNvSpPr txBox="1"/>
          <p:nvPr/>
        </p:nvSpPr>
        <p:spPr>
          <a:xfrm>
            <a:off x="4441370" y="3398876"/>
            <a:ext cx="79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label</a:t>
            </a:r>
            <a:endParaRPr lang="vi-V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846056-E769-FE97-3A0E-B6630843E475}"/>
              </a:ext>
            </a:extLst>
          </p:cNvPr>
          <p:cNvSpPr txBox="1"/>
          <p:nvPr/>
        </p:nvSpPr>
        <p:spPr>
          <a:xfrm>
            <a:off x="4441370" y="3945206"/>
            <a:ext cx="79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label</a:t>
            </a:r>
            <a:endParaRPr lang="vi-V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5E7097-675E-EC77-FAB5-DC3161BACC54}"/>
              </a:ext>
            </a:extLst>
          </p:cNvPr>
          <p:cNvSpPr/>
          <p:nvPr/>
        </p:nvSpPr>
        <p:spPr>
          <a:xfrm>
            <a:off x="4377612" y="2937587"/>
            <a:ext cx="86152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3349543-D440-333D-1CE9-9FE70906CDBB}"/>
              </a:ext>
            </a:extLst>
          </p:cNvPr>
          <p:cNvSpPr/>
          <p:nvPr/>
        </p:nvSpPr>
        <p:spPr>
          <a:xfrm>
            <a:off x="4377612" y="3431142"/>
            <a:ext cx="86152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724B66-8759-0550-E71C-0321DC57386A}"/>
              </a:ext>
            </a:extLst>
          </p:cNvPr>
          <p:cNvSpPr/>
          <p:nvPr/>
        </p:nvSpPr>
        <p:spPr>
          <a:xfrm>
            <a:off x="4377611" y="3956963"/>
            <a:ext cx="86152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537A1D-EF38-D25B-FDAB-EA4098555F4A}"/>
              </a:ext>
            </a:extLst>
          </p:cNvPr>
          <p:cNvSpPr txBox="1"/>
          <p:nvPr/>
        </p:nvSpPr>
        <p:spPr>
          <a:xfrm>
            <a:off x="4601547" y="4134542"/>
            <a:ext cx="701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…</a:t>
            </a:r>
            <a:endParaRPr lang="vi-VN" sz="3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402DA7-1FDB-01A4-A783-199FEBB3426F}"/>
              </a:ext>
            </a:extLst>
          </p:cNvPr>
          <p:cNvSpPr txBox="1"/>
          <p:nvPr/>
        </p:nvSpPr>
        <p:spPr>
          <a:xfrm>
            <a:off x="6201748" y="3246476"/>
            <a:ext cx="115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Panorama</a:t>
            </a:r>
            <a:endParaRPr lang="vi-V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76E924A-C954-107B-B854-1C68B1572605}"/>
              </a:ext>
            </a:extLst>
          </p:cNvPr>
          <p:cNvSpPr/>
          <p:nvPr/>
        </p:nvSpPr>
        <p:spPr>
          <a:xfrm>
            <a:off x="6089781" y="3122253"/>
            <a:ext cx="1380931" cy="645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104AA6-EB42-F3BB-3EF5-7EC6A19F2F7D}"/>
              </a:ext>
            </a:extLst>
          </p:cNvPr>
          <p:cNvSpPr txBox="1"/>
          <p:nvPr/>
        </p:nvSpPr>
        <p:spPr>
          <a:xfrm>
            <a:off x="8649477" y="3246476"/>
            <a:ext cx="14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data.csv</a:t>
            </a:r>
            <a:endParaRPr lang="vi-V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33915F-0AA1-575C-9103-4B01DA63C302}"/>
              </a:ext>
            </a:extLst>
          </p:cNvPr>
          <p:cNvSpPr/>
          <p:nvPr/>
        </p:nvSpPr>
        <p:spPr>
          <a:xfrm>
            <a:off x="8537510" y="3122253"/>
            <a:ext cx="1679511" cy="645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8F52E4-F98B-8F81-3C0A-B7160DF0A754}"/>
              </a:ext>
            </a:extLst>
          </p:cNvPr>
          <p:cNvCxnSpPr>
            <a:stCxn id="4" idx="3"/>
            <a:endCxn id="36" idx="1"/>
          </p:cNvCxnSpPr>
          <p:nvPr/>
        </p:nvCxnSpPr>
        <p:spPr>
          <a:xfrm>
            <a:off x="3433665" y="3442996"/>
            <a:ext cx="880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DCBA6A-0442-2EFA-F142-E30E647B5F0B}"/>
              </a:ext>
            </a:extLst>
          </p:cNvPr>
          <p:cNvCxnSpPr>
            <a:stCxn id="36" idx="3"/>
            <a:endCxn id="47" idx="1"/>
          </p:cNvCxnSpPr>
          <p:nvPr/>
        </p:nvCxnSpPr>
        <p:spPr>
          <a:xfrm>
            <a:off x="5302898" y="3442996"/>
            <a:ext cx="786883" cy="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499A8F-4F47-6B8C-E526-F890946088F4}"/>
              </a:ext>
            </a:extLst>
          </p:cNvPr>
          <p:cNvCxnSpPr>
            <a:stCxn id="47" idx="3"/>
            <a:endCxn id="53" idx="1"/>
          </p:cNvCxnSpPr>
          <p:nvPr/>
        </p:nvCxnSpPr>
        <p:spPr>
          <a:xfrm>
            <a:off x="7470712" y="3445231"/>
            <a:ext cx="1066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BF09500-8AFE-18BA-E4D5-59A9D9B6F961}"/>
              </a:ext>
            </a:extLst>
          </p:cNvPr>
          <p:cNvSpPr/>
          <p:nvPr/>
        </p:nvSpPr>
        <p:spPr>
          <a:xfrm>
            <a:off x="2276670" y="1735494"/>
            <a:ext cx="1474237" cy="34523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CD6DE2C-93A2-4E50-FE99-A3D06E175CAF}"/>
              </a:ext>
            </a:extLst>
          </p:cNvPr>
          <p:cNvSpPr/>
          <p:nvPr/>
        </p:nvSpPr>
        <p:spPr>
          <a:xfrm>
            <a:off x="4068147" y="1735494"/>
            <a:ext cx="3816221" cy="34523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DBAE8A-0EEA-FA72-7C53-5FE5B370F738}"/>
              </a:ext>
            </a:extLst>
          </p:cNvPr>
          <p:cNvSpPr/>
          <p:nvPr/>
        </p:nvSpPr>
        <p:spPr>
          <a:xfrm>
            <a:off x="8145625" y="1735494"/>
            <a:ext cx="2425959" cy="34523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B3785B4-63BC-C7B2-C8FA-9EEAE28DD608}"/>
              </a:ext>
            </a:extLst>
          </p:cNvPr>
          <p:cNvCxnSpPr>
            <a:stCxn id="47" idx="3"/>
          </p:cNvCxnSpPr>
          <p:nvPr/>
        </p:nvCxnSpPr>
        <p:spPr>
          <a:xfrm flipV="1">
            <a:off x="7470712" y="2705877"/>
            <a:ext cx="0" cy="739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BE83573-F883-C71C-B872-0EB99E15ADC8}"/>
              </a:ext>
            </a:extLst>
          </p:cNvPr>
          <p:cNvCxnSpPr/>
          <p:nvPr/>
        </p:nvCxnSpPr>
        <p:spPr>
          <a:xfrm>
            <a:off x="7470712" y="2705877"/>
            <a:ext cx="992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E556C46-F716-0544-F496-8E8009069952}"/>
              </a:ext>
            </a:extLst>
          </p:cNvPr>
          <p:cNvCxnSpPr/>
          <p:nvPr/>
        </p:nvCxnSpPr>
        <p:spPr>
          <a:xfrm>
            <a:off x="8462866" y="2705877"/>
            <a:ext cx="74644" cy="57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F3531A9-9128-12D9-D0F6-0C6516F5A4C4}"/>
              </a:ext>
            </a:extLst>
          </p:cNvPr>
          <p:cNvCxnSpPr/>
          <p:nvPr/>
        </p:nvCxnSpPr>
        <p:spPr>
          <a:xfrm>
            <a:off x="7470712" y="4182350"/>
            <a:ext cx="992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CEBDC89-68B5-DDFA-3A02-C66AEB41C0B0}"/>
              </a:ext>
            </a:extLst>
          </p:cNvPr>
          <p:cNvCxnSpPr/>
          <p:nvPr/>
        </p:nvCxnSpPr>
        <p:spPr>
          <a:xfrm flipV="1">
            <a:off x="7470712" y="3442996"/>
            <a:ext cx="0" cy="739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7F2C7C5-5BED-E51C-BF87-F822AA3D01FE}"/>
              </a:ext>
            </a:extLst>
          </p:cNvPr>
          <p:cNvCxnSpPr/>
          <p:nvPr/>
        </p:nvCxnSpPr>
        <p:spPr>
          <a:xfrm flipV="1">
            <a:off x="8462866" y="3615808"/>
            <a:ext cx="74644" cy="56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62219FB-E67D-464E-76B6-9FE4911B7FCF}"/>
              </a:ext>
            </a:extLst>
          </p:cNvPr>
          <p:cNvSpPr txBox="1"/>
          <p:nvPr/>
        </p:nvSpPr>
        <p:spPr>
          <a:xfrm>
            <a:off x="7420946" y="2395341"/>
            <a:ext cx="1079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Text detection</a:t>
            </a:r>
            <a:endParaRPr lang="vi-VN" sz="1200" i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8281E04-9B73-2119-97D7-1D1317F32D64}"/>
              </a:ext>
            </a:extLst>
          </p:cNvPr>
          <p:cNvSpPr txBox="1"/>
          <p:nvPr/>
        </p:nvSpPr>
        <p:spPr>
          <a:xfrm>
            <a:off x="7414725" y="3154143"/>
            <a:ext cx="1256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Text recognition</a:t>
            </a:r>
            <a:endParaRPr lang="vi-VN" sz="1200" i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D5FC345-C84F-7CFD-EBFB-8BCAD91F0C2F}"/>
              </a:ext>
            </a:extLst>
          </p:cNvPr>
          <p:cNvSpPr txBox="1"/>
          <p:nvPr/>
        </p:nvSpPr>
        <p:spPr>
          <a:xfrm>
            <a:off x="7414726" y="4265115"/>
            <a:ext cx="125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Key information extraction</a:t>
            </a:r>
            <a:endParaRPr lang="vi-VN" sz="1200" i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F1AC68-7C41-BBAC-BE40-7405576727F3}"/>
              </a:ext>
            </a:extLst>
          </p:cNvPr>
          <p:cNvSpPr txBox="1"/>
          <p:nvPr/>
        </p:nvSpPr>
        <p:spPr>
          <a:xfrm>
            <a:off x="3441438" y="3218247"/>
            <a:ext cx="906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processing</a:t>
            </a:r>
            <a:endParaRPr lang="vi-VN" sz="1200" i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6FEB48B-D895-95D5-B25A-0D3ED6C3A3B8}"/>
              </a:ext>
            </a:extLst>
          </p:cNvPr>
          <p:cNvSpPr txBox="1"/>
          <p:nvPr/>
        </p:nvSpPr>
        <p:spPr>
          <a:xfrm>
            <a:off x="5273344" y="3196708"/>
            <a:ext cx="989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connecting</a:t>
            </a:r>
            <a:endParaRPr lang="vi-VN" sz="1200" i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D72FEB5-A72B-5434-FF7D-DFD020A4961C}"/>
              </a:ext>
            </a:extLst>
          </p:cNvPr>
          <p:cNvSpPr txBox="1"/>
          <p:nvPr/>
        </p:nvSpPr>
        <p:spPr>
          <a:xfrm>
            <a:off x="2629674" y="1373830"/>
            <a:ext cx="90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</a:t>
            </a:r>
            <a:endParaRPr lang="vi-V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B3CC35A-23EE-1193-4A95-3DB9EE34A63D}"/>
              </a:ext>
            </a:extLst>
          </p:cNvPr>
          <p:cNvSpPr txBox="1"/>
          <p:nvPr/>
        </p:nvSpPr>
        <p:spPr>
          <a:xfrm>
            <a:off x="5439747" y="136616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PROCESSOR</a:t>
            </a:r>
            <a:endParaRPr lang="vi-V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E6B29B8-8F54-7050-358C-06B04FBF2F9C}"/>
              </a:ext>
            </a:extLst>
          </p:cNvPr>
          <p:cNvSpPr txBox="1"/>
          <p:nvPr/>
        </p:nvSpPr>
        <p:spPr>
          <a:xfrm>
            <a:off x="8920066" y="136616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</a:t>
            </a:r>
            <a:endParaRPr lang="vi-VN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88EE973-50EB-C83E-3F8C-B27102030EE8}"/>
              </a:ext>
            </a:extLst>
          </p:cNvPr>
          <p:cNvSpPr/>
          <p:nvPr/>
        </p:nvSpPr>
        <p:spPr>
          <a:xfrm>
            <a:off x="8671250" y="1987420"/>
            <a:ext cx="1331166" cy="550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D5821E0-E772-C540-D31F-7C595BEC5539}"/>
              </a:ext>
            </a:extLst>
          </p:cNvPr>
          <p:cNvSpPr txBox="1"/>
          <p:nvPr/>
        </p:nvSpPr>
        <p:spPr>
          <a:xfrm>
            <a:off x="9083350" y="2071396"/>
            <a:ext cx="105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GUI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0429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82B6F4-5475-F913-8F66-93D26D8B554E}"/>
              </a:ext>
            </a:extLst>
          </p:cNvPr>
          <p:cNvSpPr/>
          <p:nvPr/>
        </p:nvSpPr>
        <p:spPr>
          <a:xfrm>
            <a:off x="589380" y="2195227"/>
            <a:ext cx="989045" cy="2369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A3C619-3ACA-0818-7BD3-0892F2DB5A4A}"/>
              </a:ext>
            </a:extLst>
          </p:cNvPr>
          <p:cNvSpPr/>
          <p:nvPr/>
        </p:nvSpPr>
        <p:spPr>
          <a:xfrm>
            <a:off x="653139" y="2338296"/>
            <a:ext cx="86152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2C1C5-15A2-7061-37B4-0DD49E06C3C8}"/>
              </a:ext>
            </a:extLst>
          </p:cNvPr>
          <p:cNvSpPr txBox="1"/>
          <p:nvPr/>
        </p:nvSpPr>
        <p:spPr>
          <a:xfrm>
            <a:off x="716898" y="2306030"/>
            <a:ext cx="79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  <a:endParaRPr lang="vi-V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1A43C7-4374-61FD-9407-DF989FC15C72}"/>
              </a:ext>
            </a:extLst>
          </p:cNvPr>
          <p:cNvSpPr txBox="1"/>
          <p:nvPr/>
        </p:nvSpPr>
        <p:spPr>
          <a:xfrm>
            <a:off x="716897" y="2845651"/>
            <a:ext cx="79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  <a:endParaRPr lang="vi-V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299D3-C89C-C2A1-567E-96FA12C5555A}"/>
              </a:ext>
            </a:extLst>
          </p:cNvPr>
          <p:cNvSpPr txBox="1"/>
          <p:nvPr/>
        </p:nvSpPr>
        <p:spPr>
          <a:xfrm>
            <a:off x="716897" y="3336095"/>
            <a:ext cx="79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  <a:endParaRPr lang="vi-V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AF422-E395-90E2-7946-57EF8D1A845D}"/>
              </a:ext>
            </a:extLst>
          </p:cNvPr>
          <p:cNvSpPr txBox="1"/>
          <p:nvPr/>
        </p:nvSpPr>
        <p:spPr>
          <a:xfrm>
            <a:off x="716897" y="3882425"/>
            <a:ext cx="79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  <a:endParaRPr lang="vi-V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01CD98-156E-8CD5-5579-229227183E6D}"/>
              </a:ext>
            </a:extLst>
          </p:cNvPr>
          <p:cNvSpPr/>
          <p:nvPr/>
        </p:nvSpPr>
        <p:spPr>
          <a:xfrm>
            <a:off x="653139" y="2874806"/>
            <a:ext cx="86152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06B1F1-1F8A-E269-AA61-E7A20F6867EA}"/>
              </a:ext>
            </a:extLst>
          </p:cNvPr>
          <p:cNvSpPr/>
          <p:nvPr/>
        </p:nvSpPr>
        <p:spPr>
          <a:xfrm>
            <a:off x="653139" y="3368361"/>
            <a:ext cx="86152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D0F1CC-64D8-74A6-BD95-FF8AD821E4BC}"/>
              </a:ext>
            </a:extLst>
          </p:cNvPr>
          <p:cNvSpPr/>
          <p:nvPr/>
        </p:nvSpPr>
        <p:spPr>
          <a:xfrm>
            <a:off x="653138" y="3894182"/>
            <a:ext cx="86152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AE177-CCBC-DDC9-07E7-18C8719C6533}"/>
              </a:ext>
            </a:extLst>
          </p:cNvPr>
          <p:cNvSpPr txBox="1"/>
          <p:nvPr/>
        </p:nvSpPr>
        <p:spPr>
          <a:xfrm>
            <a:off x="877074" y="4071761"/>
            <a:ext cx="701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…</a:t>
            </a:r>
            <a:endParaRPr lang="vi-VN" sz="3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AA2A84-2C84-5FAD-F64D-FBFDB226B204}"/>
              </a:ext>
            </a:extLst>
          </p:cNvPr>
          <p:cNvSpPr/>
          <p:nvPr/>
        </p:nvSpPr>
        <p:spPr>
          <a:xfrm>
            <a:off x="6260031" y="2213888"/>
            <a:ext cx="989045" cy="2369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8F54C9-661D-C1E9-073A-F32154C27BAA}"/>
              </a:ext>
            </a:extLst>
          </p:cNvPr>
          <p:cNvSpPr/>
          <p:nvPr/>
        </p:nvSpPr>
        <p:spPr>
          <a:xfrm>
            <a:off x="6323790" y="2356957"/>
            <a:ext cx="86152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AE4F9A-D1A2-6AF0-C0CD-EEAA55F64501}"/>
              </a:ext>
            </a:extLst>
          </p:cNvPr>
          <p:cNvSpPr txBox="1"/>
          <p:nvPr/>
        </p:nvSpPr>
        <p:spPr>
          <a:xfrm>
            <a:off x="6323789" y="2324691"/>
            <a:ext cx="86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embed</a:t>
            </a:r>
            <a:endParaRPr lang="vi-V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8D3016-A3B9-5848-2DC7-56BA7C143563}"/>
              </a:ext>
            </a:extLst>
          </p:cNvPr>
          <p:cNvSpPr txBox="1"/>
          <p:nvPr/>
        </p:nvSpPr>
        <p:spPr>
          <a:xfrm>
            <a:off x="6323790" y="2864312"/>
            <a:ext cx="86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embed</a:t>
            </a:r>
            <a:endParaRPr lang="vi-V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CAE7C3-FCFD-96E1-F6A5-E93225B14C66}"/>
              </a:ext>
            </a:extLst>
          </p:cNvPr>
          <p:cNvSpPr txBox="1"/>
          <p:nvPr/>
        </p:nvSpPr>
        <p:spPr>
          <a:xfrm>
            <a:off x="6323790" y="3354756"/>
            <a:ext cx="86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embed</a:t>
            </a:r>
            <a:endParaRPr lang="vi-V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846056-E769-FE97-3A0E-B6630843E475}"/>
              </a:ext>
            </a:extLst>
          </p:cNvPr>
          <p:cNvSpPr txBox="1"/>
          <p:nvPr/>
        </p:nvSpPr>
        <p:spPr>
          <a:xfrm>
            <a:off x="6323786" y="3901086"/>
            <a:ext cx="86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embed</a:t>
            </a:r>
            <a:endParaRPr lang="vi-V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5E7097-675E-EC77-FAB5-DC3161BACC54}"/>
              </a:ext>
            </a:extLst>
          </p:cNvPr>
          <p:cNvSpPr/>
          <p:nvPr/>
        </p:nvSpPr>
        <p:spPr>
          <a:xfrm>
            <a:off x="6323790" y="2893467"/>
            <a:ext cx="86152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3349543-D440-333D-1CE9-9FE70906CDBB}"/>
              </a:ext>
            </a:extLst>
          </p:cNvPr>
          <p:cNvSpPr/>
          <p:nvPr/>
        </p:nvSpPr>
        <p:spPr>
          <a:xfrm>
            <a:off x="6323790" y="3387022"/>
            <a:ext cx="86152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724B66-8759-0550-E71C-0321DC57386A}"/>
              </a:ext>
            </a:extLst>
          </p:cNvPr>
          <p:cNvSpPr/>
          <p:nvPr/>
        </p:nvSpPr>
        <p:spPr>
          <a:xfrm>
            <a:off x="6323789" y="3912843"/>
            <a:ext cx="86152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537A1D-EF38-D25B-FDAB-EA4098555F4A}"/>
              </a:ext>
            </a:extLst>
          </p:cNvPr>
          <p:cNvSpPr txBox="1"/>
          <p:nvPr/>
        </p:nvSpPr>
        <p:spPr>
          <a:xfrm>
            <a:off x="6547725" y="4090422"/>
            <a:ext cx="701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…</a:t>
            </a:r>
            <a:endParaRPr lang="vi-VN" sz="3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104AA6-EB42-F3BB-3EF5-7EC6A19F2F7D}"/>
              </a:ext>
            </a:extLst>
          </p:cNvPr>
          <p:cNvSpPr txBox="1"/>
          <p:nvPr/>
        </p:nvSpPr>
        <p:spPr>
          <a:xfrm>
            <a:off x="8259148" y="3170090"/>
            <a:ext cx="14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&lt;id&gt;.</a:t>
            </a:r>
            <a:r>
              <a:rPr lang="en-GB" dirty="0" err="1"/>
              <a:t>npy</a:t>
            </a:r>
            <a:endParaRPr lang="vi-V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33915F-0AA1-575C-9103-4B01DA63C302}"/>
              </a:ext>
            </a:extLst>
          </p:cNvPr>
          <p:cNvSpPr/>
          <p:nvPr/>
        </p:nvSpPr>
        <p:spPr>
          <a:xfrm>
            <a:off x="8147181" y="3045867"/>
            <a:ext cx="1679511" cy="645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8F52E4-F98B-8F81-3C0A-B7160DF0A754}"/>
              </a:ext>
            </a:extLst>
          </p:cNvPr>
          <p:cNvCxnSpPr>
            <a:cxnSpLocks/>
            <a:stCxn id="68" idx="3"/>
            <a:endCxn id="15" idx="1"/>
          </p:cNvCxnSpPr>
          <p:nvPr/>
        </p:nvCxnSpPr>
        <p:spPr>
          <a:xfrm>
            <a:off x="1895667" y="3398876"/>
            <a:ext cx="469641" cy="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DCBA6A-0442-2EFA-F142-E30E647B5F0B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249076" y="3398876"/>
            <a:ext cx="786883" cy="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BF09500-8AFE-18BA-E4D5-59A9D9B6F961}"/>
              </a:ext>
            </a:extLst>
          </p:cNvPr>
          <p:cNvSpPr/>
          <p:nvPr/>
        </p:nvSpPr>
        <p:spPr>
          <a:xfrm>
            <a:off x="421430" y="1672713"/>
            <a:ext cx="1474237" cy="34523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F1AC68-7C41-BBAC-BE40-7405576727F3}"/>
              </a:ext>
            </a:extLst>
          </p:cNvPr>
          <p:cNvSpPr txBox="1"/>
          <p:nvPr/>
        </p:nvSpPr>
        <p:spPr>
          <a:xfrm>
            <a:off x="2365308" y="3248596"/>
            <a:ext cx="1092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Augmentation</a:t>
            </a:r>
            <a:endParaRPr lang="vi-VN" sz="1200" i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6FEB48B-D895-95D5-B25A-0D3ED6C3A3B8}"/>
              </a:ext>
            </a:extLst>
          </p:cNvPr>
          <p:cNvSpPr txBox="1"/>
          <p:nvPr/>
        </p:nvSpPr>
        <p:spPr>
          <a:xfrm>
            <a:off x="7312711" y="3071622"/>
            <a:ext cx="989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saving</a:t>
            </a:r>
            <a:endParaRPr lang="vi-VN" sz="1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533BE-6ACE-2243-DE67-1EB7DFF15EC5}"/>
              </a:ext>
            </a:extLst>
          </p:cNvPr>
          <p:cNvSpPr txBox="1"/>
          <p:nvPr/>
        </p:nvSpPr>
        <p:spPr>
          <a:xfrm>
            <a:off x="589380" y="1874861"/>
            <a:ext cx="13700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20x160x160</a:t>
            </a:r>
            <a:endParaRPr lang="vi-VN" sz="13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0FF9-87A6-1F76-3CF7-72A44527018F}"/>
              </a:ext>
            </a:extLst>
          </p:cNvPr>
          <p:cNvSpPr/>
          <p:nvPr/>
        </p:nvSpPr>
        <p:spPr>
          <a:xfrm>
            <a:off x="2365308" y="3216330"/>
            <a:ext cx="1092462" cy="3663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1C70DB-3A7E-73BC-BD81-E77CF690AFDB}"/>
              </a:ext>
            </a:extLst>
          </p:cNvPr>
          <p:cNvSpPr txBox="1"/>
          <p:nvPr/>
        </p:nvSpPr>
        <p:spPr>
          <a:xfrm>
            <a:off x="2343538" y="2891941"/>
            <a:ext cx="11630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150x160x160</a:t>
            </a:r>
            <a:endParaRPr lang="vi-VN" sz="13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5E5071-693B-B163-4108-95573692CC8B}"/>
              </a:ext>
            </a:extLst>
          </p:cNvPr>
          <p:cNvCxnSpPr>
            <a:stCxn id="15" idx="3"/>
          </p:cNvCxnSpPr>
          <p:nvPr/>
        </p:nvCxnSpPr>
        <p:spPr>
          <a:xfrm flipV="1">
            <a:off x="3457770" y="3387095"/>
            <a:ext cx="388806" cy="1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3F93161-A290-7C2F-70AC-5A290D75E640}"/>
              </a:ext>
            </a:extLst>
          </p:cNvPr>
          <p:cNvSpPr txBox="1"/>
          <p:nvPr/>
        </p:nvSpPr>
        <p:spPr>
          <a:xfrm>
            <a:off x="3846576" y="3229580"/>
            <a:ext cx="13084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Face recognition</a:t>
            </a:r>
            <a:endParaRPr lang="vi-VN" sz="13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96DEAB-CEA6-0ABC-8280-642AF6129EAA}"/>
              </a:ext>
            </a:extLst>
          </p:cNvPr>
          <p:cNvSpPr/>
          <p:nvPr/>
        </p:nvSpPr>
        <p:spPr>
          <a:xfrm>
            <a:off x="3846576" y="3214983"/>
            <a:ext cx="1308465" cy="367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0E802C-59F2-A30A-8754-61844738F53A}"/>
              </a:ext>
            </a:extLst>
          </p:cNvPr>
          <p:cNvCxnSpPr>
            <a:stCxn id="24" idx="3"/>
            <a:endCxn id="36" idx="1"/>
          </p:cNvCxnSpPr>
          <p:nvPr/>
        </p:nvCxnSpPr>
        <p:spPr>
          <a:xfrm>
            <a:off x="5155041" y="3398812"/>
            <a:ext cx="1104990" cy="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D684FC-AE12-945C-B6CF-7423A18B3BA4}"/>
              </a:ext>
            </a:extLst>
          </p:cNvPr>
          <p:cNvSpPr txBox="1"/>
          <p:nvPr/>
        </p:nvSpPr>
        <p:spPr>
          <a:xfrm>
            <a:off x="5401051" y="3117791"/>
            <a:ext cx="877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encode</a:t>
            </a:r>
            <a:endParaRPr lang="vi-VN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DE0B67-A77C-7AF8-1066-6C772AE7ED2D}"/>
              </a:ext>
            </a:extLst>
          </p:cNvPr>
          <p:cNvSpPr txBox="1"/>
          <p:nvPr/>
        </p:nvSpPr>
        <p:spPr>
          <a:xfrm>
            <a:off x="6323786" y="1874519"/>
            <a:ext cx="11670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150x512</a:t>
            </a:r>
            <a:endParaRPr lang="vi-VN" sz="1300" dirty="0"/>
          </a:p>
        </p:txBody>
      </p:sp>
    </p:spTree>
    <p:extLst>
      <p:ext uri="{BB962C8B-B14F-4D97-AF65-F5344CB8AC3E}">
        <p14:creationId xmlns:p14="http://schemas.microsoft.com/office/powerpoint/2010/main" val="135702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87BDA5-EDB5-6363-B2BD-015C2952CDD9}"/>
              </a:ext>
            </a:extLst>
          </p:cNvPr>
          <p:cNvSpPr txBox="1"/>
          <p:nvPr/>
        </p:nvSpPr>
        <p:spPr>
          <a:xfrm>
            <a:off x="873333" y="2699449"/>
            <a:ext cx="8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frame</a:t>
            </a:r>
            <a:endParaRPr lang="vi-V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E7222E-4FDC-E5A2-2AE7-FFC31A85FA8C}"/>
              </a:ext>
            </a:extLst>
          </p:cNvPr>
          <p:cNvSpPr/>
          <p:nvPr/>
        </p:nvSpPr>
        <p:spPr>
          <a:xfrm>
            <a:off x="3560868" y="1701356"/>
            <a:ext cx="989045" cy="2369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AAC110-AA26-D897-AFE7-6799C14871CC}"/>
              </a:ext>
            </a:extLst>
          </p:cNvPr>
          <p:cNvSpPr/>
          <p:nvPr/>
        </p:nvSpPr>
        <p:spPr>
          <a:xfrm>
            <a:off x="3624627" y="1844425"/>
            <a:ext cx="86152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83097-A7F4-0864-A774-FA69899296F5}"/>
              </a:ext>
            </a:extLst>
          </p:cNvPr>
          <p:cNvSpPr txBox="1"/>
          <p:nvPr/>
        </p:nvSpPr>
        <p:spPr>
          <a:xfrm>
            <a:off x="3688386" y="1812159"/>
            <a:ext cx="79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face</a:t>
            </a:r>
            <a:endParaRPr lang="vi-V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98DC3E-DFA7-3183-F91C-6C6E72AF980F}"/>
              </a:ext>
            </a:extLst>
          </p:cNvPr>
          <p:cNvSpPr txBox="1"/>
          <p:nvPr/>
        </p:nvSpPr>
        <p:spPr>
          <a:xfrm>
            <a:off x="3688385" y="2351780"/>
            <a:ext cx="79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face</a:t>
            </a:r>
            <a:endParaRPr lang="vi-V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A078E-6EE2-6794-D5DF-F4A32BD3B853}"/>
              </a:ext>
            </a:extLst>
          </p:cNvPr>
          <p:cNvSpPr txBox="1"/>
          <p:nvPr/>
        </p:nvSpPr>
        <p:spPr>
          <a:xfrm>
            <a:off x="3688385" y="2842224"/>
            <a:ext cx="79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face</a:t>
            </a:r>
            <a:endParaRPr lang="vi-V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B5EFA8-9A89-28FF-3957-9F6AFF204A6A}"/>
              </a:ext>
            </a:extLst>
          </p:cNvPr>
          <p:cNvSpPr txBox="1"/>
          <p:nvPr/>
        </p:nvSpPr>
        <p:spPr>
          <a:xfrm>
            <a:off x="3688385" y="3388554"/>
            <a:ext cx="79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face</a:t>
            </a:r>
            <a:endParaRPr lang="vi-V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381392-BC7E-B520-AB28-9FD51DEDFB3C}"/>
              </a:ext>
            </a:extLst>
          </p:cNvPr>
          <p:cNvSpPr/>
          <p:nvPr/>
        </p:nvSpPr>
        <p:spPr>
          <a:xfrm>
            <a:off x="3624627" y="2380935"/>
            <a:ext cx="86152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52BE06-F46B-776D-6676-0A4B3B5B31A3}"/>
              </a:ext>
            </a:extLst>
          </p:cNvPr>
          <p:cNvSpPr/>
          <p:nvPr/>
        </p:nvSpPr>
        <p:spPr>
          <a:xfrm>
            <a:off x="3624627" y="2874490"/>
            <a:ext cx="86152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4F490B-FECD-B184-4DBA-37A7017DDC59}"/>
              </a:ext>
            </a:extLst>
          </p:cNvPr>
          <p:cNvSpPr/>
          <p:nvPr/>
        </p:nvSpPr>
        <p:spPr>
          <a:xfrm>
            <a:off x="3624626" y="3400311"/>
            <a:ext cx="86152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F27C2-26B1-F126-EE43-024EF3256391}"/>
              </a:ext>
            </a:extLst>
          </p:cNvPr>
          <p:cNvSpPr txBox="1"/>
          <p:nvPr/>
        </p:nvSpPr>
        <p:spPr>
          <a:xfrm>
            <a:off x="3848562" y="3577890"/>
            <a:ext cx="701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…</a:t>
            </a:r>
            <a:endParaRPr lang="vi-VN" sz="3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B0FDCC-88CF-84D1-CA9C-0F769FE069AE}"/>
              </a:ext>
            </a:extLst>
          </p:cNvPr>
          <p:cNvSpPr txBox="1"/>
          <p:nvPr/>
        </p:nvSpPr>
        <p:spPr>
          <a:xfrm>
            <a:off x="3633533" y="1433849"/>
            <a:ext cx="13700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nx160x160</a:t>
            </a:r>
            <a:endParaRPr lang="vi-VN" sz="13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259460-59BF-E172-588D-D5820062299A}"/>
              </a:ext>
            </a:extLst>
          </p:cNvPr>
          <p:cNvSpPr/>
          <p:nvPr/>
        </p:nvSpPr>
        <p:spPr>
          <a:xfrm>
            <a:off x="728707" y="2703538"/>
            <a:ext cx="96105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F69DB6-4196-BF13-32B1-46063CAFCE96}"/>
              </a:ext>
            </a:extLst>
          </p:cNvPr>
          <p:cNvSpPr txBox="1"/>
          <p:nvPr/>
        </p:nvSpPr>
        <p:spPr>
          <a:xfrm>
            <a:off x="2010747" y="2734023"/>
            <a:ext cx="12876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Face detection</a:t>
            </a:r>
            <a:endParaRPr lang="vi-VN" sz="13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3AEBC2-3A01-EB8F-2E1A-6848D59231A1}"/>
              </a:ext>
            </a:extLst>
          </p:cNvPr>
          <p:cNvSpPr/>
          <p:nvPr/>
        </p:nvSpPr>
        <p:spPr>
          <a:xfrm>
            <a:off x="2010747" y="2736862"/>
            <a:ext cx="1166326" cy="302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86A62D-59B7-A9D3-BADC-709458452737}"/>
              </a:ext>
            </a:extLst>
          </p:cNvPr>
          <p:cNvCxnSpPr>
            <a:cxnSpLocks/>
            <a:stCxn id="23" idx="3"/>
            <a:endCxn id="5" idx="1"/>
          </p:cNvCxnSpPr>
          <p:nvPr/>
        </p:nvCxnSpPr>
        <p:spPr>
          <a:xfrm flipV="1">
            <a:off x="3177073" y="2886344"/>
            <a:ext cx="383795" cy="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A08D5F-DBFF-906C-7847-FF7A7B428753}"/>
              </a:ext>
            </a:extLst>
          </p:cNvPr>
          <p:cNvCxnSpPr>
            <a:stCxn id="7" idx="3"/>
          </p:cNvCxnSpPr>
          <p:nvPr/>
        </p:nvCxnSpPr>
        <p:spPr>
          <a:xfrm>
            <a:off x="4486153" y="1996825"/>
            <a:ext cx="765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1712946-CB7F-EE4A-97D5-5D2E55B31982}"/>
              </a:ext>
            </a:extLst>
          </p:cNvPr>
          <p:cNvSpPr txBox="1"/>
          <p:nvPr/>
        </p:nvSpPr>
        <p:spPr>
          <a:xfrm>
            <a:off x="5252044" y="1797671"/>
            <a:ext cx="13084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Face recognition</a:t>
            </a:r>
            <a:endParaRPr lang="vi-VN" sz="13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EFE62B-1436-E4A7-32A6-036B4CC602FD}"/>
              </a:ext>
            </a:extLst>
          </p:cNvPr>
          <p:cNvSpPr/>
          <p:nvPr/>
        </p:nvSpPr>
        <p:spPr>
          <a:xfrm>
            <a:off x="5252044" y="1783074"/>
            <a:ext cx="1308465" cy="367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0C0DFE-7FED-56D6-613D-847C47A80DB5}"/>
              </a:ext>
            </a:extLst>
          </p:cNvPr>
          <p:cNvSpPr/>
          <p:nvPr/>
        </p:nvSpPr>
        <p:spPr>
          <a:xfrm>
            <a:off x="7115051" y="1817624"/>
            <a:ext cx="86152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B180A4-CE4E-D452-0176-5C6798E75D5D}"/>
              </a:ext>
            </a:extLst>
          </p:cNvPr>
          <p:cNvSpPr txBox="1"/>
          <p:nvPr/>
        </p:nvSpPr>
        <p:spPr>
          <a:xfrm>
            <a:off x="7115050" y="1785358"/>
            <a:ext cx="86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embed</a:t>
            </a:r>
            <a:endParaRPr lang="vi-VN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6CF61DE-5AF4-8308-2BCA-7FAA6690F60B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6560509" y="1966903"/>
            <a:ext cx="554541" cy="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064A215-E6B1-3F61-1778-F039C8C209E5}"/>
              </a:ext>
            </a:extLst>
          </p:cNvPr>
          <p:cNvSpPr txBox="1"/>
          <p:nvPr/>
        </p:nvSpPr>
        <p:spPr>
          <a:xfrm>
            <a:off x="7262641" y="1528361"/>
            <a:ext cx="624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1x512</a:t>
            </a:r>
            <a:endParaRPr lang="vi-VN" sz="13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C43D49-449F-74AD-5AFF-CDBBDF878653}"/>
              </a:ext>
            </a:extLst>
          </p:cNvPr>
          <p:cNvCxnSpPr>
            <a:stCxn id="40" idx="3"/>
          </p:cNvCxnSpPr>
          <p:nvPr/>
        </p:nvCxnSpPr>
        <p:spPr>
          <a:xfrm flipV="1">
            <a:off x="7976577" y="1966903"/>
            <a:ext cx="381888" cy="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F0EC9F0-A862-521E-5809-6B73F758D29E}"/>
              </a:ext>
            </a:extLst>
          </p:cNvPr>
          <p:cNvSpPr txBox="1"/>
          <p:nvPr/>
        </p:nvSpPr>
        <p:spPr>
          <a:xfrm>
            <a:off x="8358466" y="1797671"/>
            <a:ext cx="9147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FAISS</a:t>
            </a:r>
            <a:endParaRPr lang="vi-VN" sz="13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70EABF-9B55-EB96-4EAD-7B9A96F365F0}"/>
              </a:ext>
            </a:extLst>
          </p:cNvPr>
          <p:cNvSpPr/>
          <p:nvPr/>
        </p:nvSpPr>
        <p:spPr>
          <a:xfrm>
            <a:off x="8358466" y="1764568"/>
            <a:ext cx="861526" cy="36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87A2F4-CF07-CF0A-281C-5AA762AA29D6}"/>
              </a:ext>
            </a:extLst>
          </p:cNvPr>
          <p:cNvCxnSpPr>
            <a:stCxn id="4" idx="3"/>
            <a:endCxn id="23" idx="1"/>
          </p:cNvCxnSpPr>
          <p:nvPr/>
        </p:nvCxnSpPr>
        <p:spPr>
          <a:xfrm>
            <a:off x="1750411" y="2884115"/>
            <a:ext cx="260336" cy="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3B7C636-1515-EFB6-3861-C0C3B57AC90B}"/>
              </a:ext>
            </a:extLst>
          </p:cNvPr>
          <p:cNvSpPr/>
          <p:nvPr/>
        </p:nvSpPr>
        <p:spPr>
          <a:xfrm>
            <a:off x="10415751" y="1783074"/>
            <a:ext cx="86152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F022BA-FD5B-2E3F-14DB-09EEA68316B0}"/>
              </a:ext>
            </a:extLst>
          </p:cNvPr>
          <p:cNvSpPr txBox="1"/>
          <p:nvPr/>
        </p:nvSpPr>
        <p:spPr>
          <a:xfrm>
            <a:off x="10415750" y="1750808"/>
            <a:ext cx="86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ID</a:t>
            </a:r>
            <a:endParaRPr lang="vi-V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16FFD8-E544-97F5-51B7-5946AA4D7610}"/>
              </a:ext>
            </a:extLst>
          </p:cNvPr>
          <p:cNvSpPr txBox="1"/>
          <p:nvPr/>
        </p:nvSpPr>
        <p:spPr>
          <a:xfrm>
            <a:off x="8554719" y="1505283"/>
            <a:ext cx="7185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20x1</a:t>
            </a:r>
            <a:endParaRPr lang="vi-VN" sz="13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A5568F0-098E-257B-0EA9-9EB91AB173EE}"/>
              </a:ext>
            </a:extLst>
          </p:cNvPr>
          <p:cNvCxnSpPr>
            <a:stCxn id="48" idx="3"/>
            <a:endCxn id="57" idx="1"/>
          </p:cNvCxnSpPr>
          <p:nvPr/>
        </p:nvCxnSpPr>
        <p:spPr>
          <a:xfrm flipV="1">
            <a:off x="9273238" y="1935474"/>
            <a:ext cx="1142512" cy="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B2476AB-D02C-FE64-96FC-258431953994}"/>
              </a:ext>
            </a:extLst>
          </p:cNvPr>
          <p:cNvSpPr txBox="1"/>
          <p:nvPr/>
        </p:nvSpPr>
        <p:spPr>
          <a:xfrm>
            <a:off x="9273236" y="1717379"/>
            <a:ext cx="11425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Get max score</a:t>
            </a:r>
            <a:endParaRPr lang="vi-VN" sz="11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FDF7AB9-8019-491E-4AC7-40EEB5E6ED0C}"/>
              </a:ext>
            </a:extLst>
          </p:cNvPr>
          <p:cNvCxnSpPr>
            <a:cxnSpLocks/>
          </p:cNvCxnSpPr>
          <p:nvPr/>
        </p:nvCxnSpPr>
        <p:spPr>
          <a:xfrm>
            <a:off x="11837647" y="1935474"/>
            <a:ext cx="0" cy="704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7C999E2-50AF-6D7F-6243-C62C6E46E471}"/>
              </a:ext>
            </a:extLst>
          </p:cNvPr>
          <p:cNvCxnSpPr>
            <a:cxnSpLocks/>
          </p:cNvCxnSpPr>
          <p:nvPr/>
        </p:nvCxnSpPr>
        <p:spPr>
          <a:xfrm>
            <a:off x="10809005" y="2639965"/>
            <a:ext cx="1028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07A31A-7CD5-3AAD-A440-B87C11BED651}"/>
              </a:ext>
            </a:extLst>
          </p:cNvPr>
          <p:cNvCxnSpPr>
            <a:cxnSpLocks/>
          </p:cNvCxnSpPr>
          <p:nvPr/>
        </p:nvCxnSpPr>
        <p:spPr>
          <a:xfrm flipV="1">
            <a:off x="10809005" y="2062125"/>
            <a:ext cx="1" cy="57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D7DED85-B422-4802-128C-A0A4D479361D}"/>
              </a:ext>
            </a:extLst>
          </p:cNvPr>
          <p:cNvCxnSpPr>
            <a:stCxn id="57" idx="3"/>
          </p:cNvCxnSpPr>
          <p:nvPr/>
        </p:nvCxnSpPr>
        <p:spPr>
          <a:xfrm>
            <a:off x="11277277" y="1935474"/>
            <a:ext cx="56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FA142B0-1853-A825-F8DC-05C191AFA674}"/>
              </a:ext>
            </a:extLst>
          </p:cNvPr>
          <p:cNvSpPr txBox="1"/>
          <p:nvPr/>
        </p:nvSpPr>
        <p:spPr>
          <a:xfrm>
            <a:off x="10954511" y="2424422"/>
            <a:ext cx="755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Distance threshold</a:t>
            </a:r>
            <a:endParaRPr lang="vi-VN" sz="11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00947ED-4C2E-845E-277B-8F59F8F55AF3}"/>
              </a:ext>
            </a:extLst>
          </p:cNvPr>
          <p:cNvCxnSpPr/>
          <p:nvPr/>
        </p:nvCxnSpPr>
        <p:spPr>
          <a:xfrm flipV="1">
            <a:off x="8183880" y="1996825"/>
            <a:ext cx="0" cy="73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5CC7474-1DA0-F38B-3614-2024B11F99BD}"/>
              </a:ext>
            </a:extLst>
          </p:cNvPr>
          <p:cNvSpPr txBox="1"/>
          <p:nvPr/>
        </p:nvSpPr>
        <p:spPr>
          <a:xfrm>
            <a:off x="7529647" y="2757182"/>
            <a:ext cx="13084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Load dataset</a:t>
            </a:r>
            <a:endParaRPr lang="vi-VN" sz="13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A6FC2-C582-DD7B-213C-73F6A02BF35E}"/>
              </a:ext>
            </a:extLst>
          </p:cNvPr>
          <p:cNvSpPr/>
          <p:nvPr/>
        </p:nvSpPr>
        <p:spPr>
          <a:xfrm>
            <a:off x="7529647" y="2742585"/>
            <a:ext cx="1308465" cy="367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531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9F502F-B46F-CEFB-C8B6-CD11DE537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0" y="1174103"/>
            <a:ext cx="2268990" cy="2254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B16156-3C75-83C1-C396-A10D8617F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0" y="4590102"/>
            <a:ext cx="3251200" cy="1613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C1697E-E01F-EBFF-3180-809484A5D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104" y="1311316"/>
            <a:ext cx="2256408" cy="19131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A17F87-FE22-4EBE-AF5C-B91CDE692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708" y="4614896"/>
            <a:ext cx="3251200" cy="1564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654091-0AFB-2AE3-A9B7-9F5F6A7FE8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4680" y="352617"/>
            <a:ext cx="3251200" cy="1701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B402E1-A55D-3EA3-39B4-D30BD282AA5E}"/>
              </a:ext>
            </a:extLst>
          </p:cNvPr>
          <p:cNvCxnSpPr>
            <a:stCxn id="4" idx="2"/>
          </p:cNvCxnSpPr>
          <p:nvPr/>
        </p:nvCxnSpPr>
        <p:spPr>
          <a:xfrm>
            <a:off x="1260615" y="3429000"/>
            <a:ext cx="0" cy="116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8659D2-9114-518B-0CA9-17051AAD5F1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3377320" y="5396972"/>
            <a:ext cx="14403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FA1251-4395-D812-3F22-07C584B12436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flipV="1">
            <a:off x="6443308" y="3224480"/>
            <a:ext cx="0" cy="139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299380-25F4-6986-DE43-CCEF2549EAF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7571512" y="1203517"/>
            <a:ext cx="1243168" cy="106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168037-5DF4-898B-09C5-FF7618548E4A}"/>
              </a:ext>
            </a:extLst>
          </p:cNvPr>
          <p:cNvSpPr txBox="1"/>
          <p:nvPr/>
        </p:nvSpPr>
        <p:spPr>
          <a:xfrm>
            <a:off x="4609322" y="167951"/>
            <a:ext cx="408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PREPROCESSING IMAGES</a:t>
            </a:r>
            <a:endParaRPr lang="vi-V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7AAA042-F236-5F3A-136C-EF655E2261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8693" y="2820654"/>
            <a:ext cx="2417614" cy="237779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F16998-C3F8-D36D-A911-008C1441C739}"/>
              </a:ext>
            </a:extLst>
          </p:cNvPr>
          <p:cNvCxnSpPr>
            <a:stCxn id="8" idx="3"/>
            <a:endCxn id="30" idx="1"/>
          </p:cNvCxnSpPr>
          <p:nvPr/>
        </p:nvCxnSpPr>
        <p:spPr>
          <a:xfrm>
            <a:off x="7571512" y="2267898"/>
            <a:ext cx="1857181" cy="174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56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FD5BA7-12B8-C47A-5FC8-7DEDD754AD38}"/>
              </a:ext>
            </a:extLst>
          </p:cNvPr>
          <p:cNvSpPr txBox="1"/>
          <p:nvPr/>
        </p:nvSpPr>
        <p:spPr>
          <a:xfrm>
            <a:off x="5430418" y="167951"/>
            <a:ext cx="17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CONNECTING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DC092-599E-D4C9-D850-41176AC1C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85" y="1063691"/>
            <a:ext cx="10157030" cy="1517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3743B9-E42C-1F5D-9CE2-7114007B4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469" y="4112194"/>
            <a:ext cx="3978910" cy="16821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2AAB9D-240A-3D17-7617-DFDC054F374C}"/>
              </a:ext>
            </a:extLst>
          </p:cNvPr>
          <p:cNvCxnSpPr>
            <a:stCxn id="5" idx="2"/>
          </p:cNvCxnSpPr>
          <p:nvPr/>
        </p:nvCxnSpPr>
        <p:spPr>
          <a:xfrm>
            <a:off x="6096000" y="2580919"/>
            <a:ext cx="0" cy="134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42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FD5BA7-12B8-C47A-5FC8-7DEDD754AD38}"/>
              </a:ext>
            </a:extLst>
          </p:cNvPr>
          <p:cNvSpPr txBox="1"/>
          <p:nvPr/>
        </p:nvSpPr>
        <p:spPr>
          <a:xfrm>
            <a:off x="5430418" y="167951"/>
            <a:ext cx="17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CONNECTING</a:t>
            </a:r>
            <a:endParaRPr lang="vi-V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C93DF0-6611-B54E-5A59-949C8B93E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79" y="2034074"/>
            <a:ext cx="9331366" cy="292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0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6206A6-85CC-658A-35F9-876E9D8EC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322" y="0"/>
            <a:ext cx="6652727" cy="20717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4600B5-4A8F-E82E-472D-840AEF256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652" y="4279932"/>
            <a:ext cx="6948065" cy="218151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A4B79B-16E6-1AC7-93FB-29728ABB66F1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649685" y="2071731"/>
            <a:ext cx="1" cy="220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57AF1D-BF33-6EF8-67EA-890B8C6E1CB6}"/>
              </a:ext>
            </a:extLst>
          </p:cNvPr>
          <p:cNvSpPr txBox="1"/>
          <p:nvPr/>
        </p:nvSpPr>
        <p:spPr>
          <a:xfrm>
            <a:off x="5853404" y="2696548"/>
            <a:ext cx="343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 </a:t>
            </a:r>
            <a:r>
              <a:rPr lang="en-GB" dirty="0" err="1"/>
              <a:t>extracter</a:t>
            </a:r>
            <a:endParaRPr lang="en-GB" dirty="0"/>
          </a:p>
          <a:p>
            <a:r>
              <a:rPr lang="en-GB" dirty="0"/>
              <a:t>OCR library of open-</a:t>
            </a:r>
            <a:r>
              <a:rPr lang="en-GB" dirty="0" err="1"/>
              <a:t>mmlab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8897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84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Lai</dc:creator>
  <cp:lastModifiedBy>Trung Lai</cp:lastModifiedBy>
  <cp:revision>4</cp:revision>
  <dcterms:created xsi:type="dcterms:W3CDTF">2023-06-06T08:17:40Z</dcterms:created>
  <dcterms:modified xsi:type="dcterms:W3CDTF">2023-06-11T10:04:15Z</dcterms:modified>
</cp:coreProperties>
</file>