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3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4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6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4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4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6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9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6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6A8BAE-6C46-47FE-AC7C-63AEEDCF0318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0E3A2-5877-4A50-AB09-79FA7A432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10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iyuchung.github.io/blockchain_project_service_gro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5D771-9111-4311-8501-F66F79C3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/>
              <a:t>期末專題計畫</a:t>
            </a:r>
            <a:br>
              <a:rPr lang="en-US" altLang="zh-TW" sz="4000" dirty="0"/>
            </a:br>
            <a:r>
              <a:rPr lang="en-US" altLang="zh-TW" sz="4000" dirty="0"/>
              <a:t>layer2</a:t>
            </a:r>
            <a:r>
              <a:rPr lang="zh-TW" altLang="en-US" sz="4000" dirty="0"/>
              <a:t> 一般商家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52A9E1-207B-43B4-8057-59F2DED6D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06170238 </a:t>
            </a:r>
            <a:r>
              <a:rPr lang="zh-TW" altLang="en-US" dirty="0">
                <a:latin typeface="+mj-ea"/>
                <a:ea typeface="+mj-ea"/>
              </a:rPr>
              <a:t>賴祐全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06170240</a:t>
            </a:r>
            <a:r>
              <a:rPr lang="zh-TW" altLang="en-US" dirty="0">
                <a:latin typeface="+mj-ea"/>
                <a:ea typeface="+mj-ea"/>
              </a:rPr>
              <a:t> 劉濬綸</a:t>
            </a:r>
          </a:p>
        </p:txBody>
      </p:sp>
    </p:spTree>
    <p:extLst>
      <p:ext uri="{BB962C8B-B14F-4D97-AF65-F5344CB8AC3E}">
        <p14:creationId xmlns:p14="http://schemas.microsoft.com/office/powerpoint/2010/main" val="328010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516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一、服務項目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。參考書借用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。請老師寫推薦信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。課程評論機制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。信用兌換代幣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信用兌換一點代幣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。提供其他新增項目</a:t>
            </a:r>
          </a:p>
        </p:txBody>
      </p:sp>
    </p:spTree>
    <p:extLst>
      <p:ext uri="{BB962C8B-B14F-4D97-AF65-F5344CB8AC3E}">
        <p14:creationId xmlns:p14="http://schemas.microsoft.com/office/powerpoint/2010/main" val="22041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516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一、服務項目其他討論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是否納入項目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。老師請同學跑腿幫忙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。預約老師討論時間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4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二、錢包介紹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註冊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不同錢包介紹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。連結頁面註冊錢包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9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73DA-FFCC-46ED-A06B-AA90C9A9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93448-2107-4EB7-AAB0-0B6316EC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三、選擇交易方式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。從第一項服務中選擇一個想請求幫忙的事項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。選擇使用的交易方式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。完成一次交易</a:t>
            </a:r>
          </a:p>
        </p:txBody>
      </p:sp>
    </p:spTree>
    <p:extLst>
      <p:ext uri="{BB962C8B-B14F-4D97-AF65-F5344CB8AC3E}">
        <p14:creationId xmlns:p14="http://schemas.microsoft.com/office/powerpoint/2010/main" val="34216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9DD98-C0F0-41ED-900E-C451077C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套版設計介紹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CEA42-E709-4769-8931-F6C20662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247" y="5820769"/>
            <a:ext cx="6261503" cy="389468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https://laiyuchung.github.io/blockchain_project_service_group/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0CFE11-20C3-469F-8595-79BC498F4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0"/>
          <a:stretch/>
        </p:blipFill>
        <p:spPr>
          <a:xfrm>
            <a:off x="2965248" y="2505471"/>
            <a:ext cx="6261503" cy="33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3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177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Garamond</vt:lpstr>
      <vt:lpstr>有機</vt:lpstr>
      <vt:lpstr>期末專題計畫 layer2 一般商家</vt:lpstr>
      <vt:lpstr>功能介紹</vt:lpstr>
      <vt:lpstr>功能介紹</vt:lpstr>
      <vt:lpstr>功能介紹</vt:lpstr>
      <vt:lpstr>功能介紹</vt:lpstr>
      <vt:lpstr>套版設計介紹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期末專題計畫</dc:title>
  <dc:creator>06170238</dc:creator>
  <cp:lastModifiedBy>06170238</cp:lastModifiedBy>
  <cp:revision>17</cp:revision>
  <dcterms:created xsi:type="dcterms:W3CDTF">2020-05-20T03:25:58Z</dcterms:created>
  <dcterms:modified xsi:type="dcterms:W3CDTF">2020-05-21T05:58:35Z</dcterms:modified>
</cp:coreProperties>
</file>