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ddd479b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ddd479b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dd12c8b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dd12c8b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ddd479b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ddd479b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ddd479be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ddd479be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ddd479be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ddd479be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ddd479be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ddd479be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dbaaf41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dbaaf41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ddd479be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ddd479be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dd12c8bc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dd12c8bc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baaf41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baaf4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baaf41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baaf41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baaf41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baaf41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dd12c8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dd12c8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d12c8b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d12c8b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dbaaf41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dbaaf41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dbaaf41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dbaaf41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dd12c8bc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dd12c8b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of backpropagation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82"/>
              <a:t>SHAO-YU WENG, YU-HONG LAI</a:t>
            </a:r>
            <a:endParaRPr sz="268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(Reduced Data Precision)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39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</a:rPr>
              <a:t>Experimentation Summary</a:t>
            </a:r>
            <a:r>
              <a:rPr b="1" lang="zh-TW" sz="1500">
                <a:solidFill>
                  <a:schemeClr val="dk1"/>
                </a:solidFill>
              </a:rPr>
              <a:t>: 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Transitioned from double to float data types, supported by both C and CUDA.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Extended implementation to include fp8, half, and bfloat16 data types.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Converted float inputs to desired types, leveraging CUDA library functions for computation.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For fp8, due to the absence of specific math functions, converted back to float for calculations and later back to fp8.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600" y="1491550"/>
            <a:ext cx="4566600" cy="273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(Reduced Data Precision)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dk1"/>
                </a:solidFill>
              </a:rPr>
              <a:t>Outcome Profiling: Tools Used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Employed nvprof and Nsight for outcome profiling.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Observed reductions in GPU activity times (calculation and memory copying).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Reductions, while relatively small in overall execution time, were discernible.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Substantial decrease in memory occupation, often halving or more compared to the original version.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dk1"/>
                </a:solidFill>
              </a:rPr>
              <a:t>Impact on Execution Time and Memory: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Reduced data precision's impact on total execution time was minor.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Significant contribution to saving GPU execution time and memory.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Enables backpropagation on larger datasets or extended training epochs.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Demonstrates the practical implications of precision/resource efficiency trade-offs in deep learning tasks.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(Cuda Memory Allocation)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4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Why pinned memory is slower?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950" y="1811750"/>
            <a:ext cx="5799700" cy="28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3919750" y="2879925"/>
            <a:ext cx="1127400" cy="52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</a:t>
            </a:r>
            <a:r>
              <a:rPr lang="zh-TW"/>
              <a:t>Why pinned memory is slower?</a:t>
            </a:r>
            <a:r>
              <a:rPr lang="zh-TW"/>
              <a:t>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30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frequent memory copies between the host and device are observed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possibility of uncached memory access (read) in the main memory may lead to a slowdown in performance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12793" t="0"/>
          <a:stretch/>
        </p:blipFill>
        <p:spPr>
          <a:xfrm>
            <a:off x="3521925" y="1298263"/>
            <a:ext cx="51339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925" y="3295075"/>
            <a:ext cx="51339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473325" y="949675"/>
            <a:ext cx="2021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pageable memory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473325" y="2968200"/>
            <a:ext cx="2021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pinned</a:t>
            </a:r>
            <a:r>
              <a:rPr lang="zh-TW" sz="1800">
                <a:solidFill>
                  <a:schemeClr val="dk2"/>
                </a:solidFill>
              </a:rPr>
              <a:t> memory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(Cuda Memory Allocation)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4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Why unified memory is slower?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950" y="1811750"/>
            <a:ext cx="5799700" cy="28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5047200" y="2879925"/>
            <a:ext cx="2254800" cy="52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(Why pinned memory is slower?)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30540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page faults are intrigued, which significantly degrades the performance of unified memory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  <a:highlight>
                  <a:schemeClr val="lt2"/>
                </a:highlight>
              </a:rPr>
              <a:t>cudaMemPrefetchAsync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prefetching operation, which still incurs an additional cost in terms of execution time and resource utilization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420450" y="857425"/>
            <a:ext cx="3640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Unified memory (w/o prefetch)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507650" y="2967325"/>
            <a:ext cx="3391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Unified memory (w/ prefetch)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2162" t="0"/>
          <a:stretch/>
        </p:blipFill>
        <p:spPr>
          <a:xfrm>
            <a:off x="3507649" y="1203400"/>
            <a:ext cx="4796331" cy="18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 b="0" l="0" r="9966" t="0"/>
          <a:stretch/>
        </p:blipFill>
        <p:spPr>
          <a:xfrm>
            <a:off x="3507650" y="3315589"/>
            <a:ext cx="4796325" cy="177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Limitation and Conclusion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Limitation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Can not evaluate the </a:t>
            </a:r>
            <a:r>
              <a:rPr lang="zh-TW">
                <a:solidFill>
                  <a:schemeClr val="dk1"/>
                </a:solidFill>
              </a:rPr>
              <a:t>accuracy</a:t>
            </a:r>
            <a:r>
              <a:rPr lang="zh-TW">
                <a:solidFill>
                  <a:schemeClr val="dk1"/>
                </a:solidFill>
              </a:rPr>
              <a:t> of training: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D</a:t>
            </a:r>
            <a:r>
              <a:rPr lang="zh-TW">
                <a:solidFill>
                  <a:schemeClr val="dk1"/>
                </a:solidFill>
              </a:rPr>
              <a:t>oesn’t equip with the ability to train with the real world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For backpropagation implemented in the rodian </a:t>
            </a:r>
            <a:r>
              <a:rPr lang="zh-TW">
                <a:solidFill>
                  <a:schemeClr val="dk1"/>
                </a:solidFill>
              </a:rPr>
              <a:t>benchmark</a:t>
            </a:r>
            <a:r>
              <a:rPr lang="zh-TW">
                <a:solidFill>
                  <a:schemeClr val="dk1"/>
                </a:solidFill>
              </a:rPr>
              <a:t>,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reduced data type precision is useful in shortening runtime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the optimal setting is of memory allocation is pageable memory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T</a:t>
            </a:r>
            <a:r>
              <a:rPr lang="zh-TW">
                <a:solidFill>
                  <a:schemeClr val="dk1"/>
                </a:solidFill>
              </a:rPr>
              <a:t>he performance of each memory allocation strategy and datatype depends on the specific requirements and characteristics of the application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for your listening!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S. Che et al., "Rodinia: A benchmark suite for heterogeneous computing," 2009 IEEE International Symposium on Workload Characterization (IISWC), Austin, TX, USA, 2009, pp. 44-54, doi: 10.1109/IISWC.2009.5306797.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Micikevicius, Paulius, et al. "Mixed precision training." arXiv preprint arXiv:1710.03740 (2017).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CUDA Memory Access: Global, Zero-Copy, Unified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Pinned Memory slower than pageable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zh-TW" sz="2000">
                <a:solidFill>
                  <a:schemeClr val="dk1"/>
                </a:solidFill>
              </a:rPr>
              <a:t>Introduction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zh-TW" sz="2000">
                <a:solidFill>
                  <a:schemeClr val="dk1"/>
                </a:solidFill>
              </a:rPr>
              <a:t>Methodology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zh-TW" sz="2000">
                <a:solidFill>
                  <a:schemeClr val="dk1"/>
                </a:solidFill>
              </a:rPr>
              <a:t>Experimental Setup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zh-TW" sz="2000">
                <a:solidFill>
                  <a:schemeClr val="dk1"/>
                </a:solidFill>
              </a:rPr>
              <a:t>Results and Discussion </a:t>
            </a:r>
            <a:endParaRPr sz="20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lang="zh-TW" sz="2000">
                <a:solidFill>
                  <a:schemeClr val="dk1"/>
                </a:solidFill>
              </a:rPr>
              <a:t>Limitation and Conclusion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54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Backpropagation is a fundamental strategy in contemporary AI model training</a:t>
            </a:r>
            <a:endParaRPr>
              <a:solidFill>
                <a:schemeClr val="dk1"/>
              </a:solidFill>
            </a:endParaRPr>
          </a:p>
          <a:p>
            <a:pPr indent="-317499" lvl="1" marL="89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Each neuron's computation is independent of others.</a:t>
            </a:r>
            <a:endParaRPr>
              <a:solidFill>
                <a:schemeClr val="dk1"/>
              </a:solidFill>
            </a:endParaRPr>
          </a:p>
          <a:p>
            <a:pPr indent="-317499" lvl="1" marL="89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GPUs can parallelize the computation of neurons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Our current focus is on exploration of backpropagation through CUDA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The objective is to implement and </a:t>
            </a:r>
            <a:r>
              <a:rPr lang="zh-TW">
                <a:solidFill>
                  <a:schemeClr val="dk1"/>
                </a:solidFill>
              </a:rPr>
              <a:t>find out a better strategy/</a:t>
            </a:r>
            <a:r>
              <a:rPr lang="zh-TW">
                <a:solidFill>
                  <a:schemeClr val="dk1"/>
                </a:solidFill>
              </a:rPr>
              <a:t>optimize backpropagation performance using CUDA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Methodology (</a:t>
            </a:r>
            <a:r>
              <a:rPr lang="zh-TW" sz="2500"/>
              <a:t>Experimental Procedure</a:t>
            </a:r>
            <a:r>
              <a:rPr lang="zh-TW" sz="2500"/>
              <a:t>)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TW" sz="1500">
                <a:solidFill>
                  <a:schemeClr val="dk1"/>
                </a:solidFill>
              </a:rPr>
              <a:t>Initial Execution and Profiling: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Executed the existing program.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Analyzed timeline data using tools like nvprof and NVIDIA Visual Profiler.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Identified potential bottlenecks in the backpropagation algorithm.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TW" sz="1500">
                <a:solidFill>
                  <a:schemeClr val="dk1"/>
                </a:solidFill>
              </a:rPr>
              <a:t>Runtime Comparison Across Data Types: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Conducted a comparative analysis of program running times.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Focused on variations in data types to understand their impact on overall execution efficiency.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TW" sz="1500">
                <a:solidFill>
                  <a:schemeClr val="dk1"/>
                </a:solidFill>
              </a:rPr>
              <a:t>Memory Allocation Optimization: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Adopted pageable memory, unified memory and pinned memory strategies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Aimed at improving overall program performance by seeking for best memory </a:t>
            </a:r>
            <a:r>
              <a:rPr lang="zh-TW" sz="1500">
                <a:solidFill>
                  <a:schemeClr val="dk1"/>
                </a:solidFill>
              </a:rPr>
              <a:t>allocations</a:t>
            </a:r>
            <a:r>
              <a:rPr lang="zh-TW" sz="1500">
                <a:solidFill>
                  <a:schemeClr val="dk1"/>
                </a:solidFill>
              </a:rPr>
              <a:t>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520"/>
              <a:t>Methodology (</a:t>
            </a:r>
            <a:r>
              <a:rPr lang="zh-TW" sz="2500"/>
              <a:t>Data Types</a:t>
            </a:r>
            <a:r>
              <a:rPr lang="zh-TW" sz="2520"/>
              <a:t>)</a:t>
            </a:r>
            <a:endParaRPr sz="25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TW" sz="1250">
                <a:solidFill>
                  <a:schemeClr val="dk1"/>
                </a:solidFill>
              </a:rPr>
              <a:t>fp8 (8-bit Floating Point):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Significantly reduces memory requirements and enhances parallel computation throughput.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Suitable for applications where fine-grained precision is not critical, making it ideal for certain deep learning tasks.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250">
                <a:solidFill>
                  <a:schemeClr val="dk1"/>
                </a:solidFill>
              </a:rPr>
              <a:t>half (16-bit Floating Point):</a:t>
            </a:r>
            <a:endParaRPr i="1"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A 16-bit floating-point format balancing reduced memory usage and sufficient precision for deep learning tasks.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Accelerates neural network training and inference while maintaining a reasonable level of numerical accuracy.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250">
                <a:solidFill>
                  <a:schemeClr val="dk1"/>
                </a:solidFill>
              </a:rPr>
              <a:t>bfloat16 (Brain Floating Point 16):</a:t>
            </a:r>
            <a:endParaRPr i="1"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Optimized 16-bit floating-point format for machine learning workloads.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Retains advantages of reduced memory footprint and faster computation, suitable for tasks prioritizing lower precision.</a:t>
            </a:r>
            <a:endParaRPr sz="1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Methodology (</a:t>
            </a:r>
            <a:r>
              <a:rPr lang="zh-TW" sz="2750"/>
              <a:t>CUDA Memory Access</a:t>
            </a:r>
            <a:r>
              <a:rPr lang="zh-TW"/>
              <a:t>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300">
                <a:solidFill>
                  <a:schemeClr val="dk1"/>
                </a:solidFill>
              </a:rPr>
              <a:t>Pageable Memory:</a:t>
            </a:r>
            <a:endParaRPr i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Fundamental memory allocation in CUDA.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Involves host-side memory allocation and cudaMemcpy for data transfer to the device.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May introduce overhead due to data copying between host and device.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300">
                <a:solidFill>
                  <a:schemeClr val="dk1"/>
                </a:solidFill>
              </a:rPr>
              <a:t>Pinned Memory:</a:t>
            </a:r>
            <a:endParaRPr i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Avoids data copying on the host side, aiming to enhance performance.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Eliminates the need for host-device data transfers during kernel execution.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Occupies a significant portion of host memory, potentially limiting scalability.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300">
                <a:solidFill>
                  <a:schemeClr val="dk1"/>
                </a:solidFill>
              </a:rPr>
              <a:t>Unified Memory:</a:t>
            </a:r>
            <a:endParaRPr i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Employs a page table on both host and device sides.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On-demand data transfers, eliminating explicit copying between host and device.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Straightforward to use but requires careful optimization</a:t>
            </a:r>
            <a:endParaRPr sz="2000"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53639" t="20051"/>
          <a:stretch/>
        </p:blipFill>
        <p:spPr>
          <a:xfrm>
            <a:off x="7519150" y="512900"/>
            <a:ext cx="1392325" cy="12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55470" r="0" t="20051"/>
          <a:stretch/>
        </p:blipFill>
        <p:spPr>
          <a:xfrm>
            <a:off x="7519150" y="2059300"/>
            <a:ext cx="1337326" cy="12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650" y="3657134"/>
            <a:ext cx="1392325" cy="126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Setup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5600">
                <a:solidFill>
                  <a:schemeClr val="dk1"/>
                </a:solidFill>
              </a:rPr>
              <a:t>Platform: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Utilized Tesla T4 GPU in Google Colaboratory.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Cuda Toolkit Version 12.2.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5600">
                <a:solidFill>
                  <a:schemeClr val="dk1"/>
                </a:solidFill>
              </a:rPr>
              <a:t>Profiling and Analysis Tools: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Employed Nvidia tools: nvprof, nsight, NVIDIA Visual Profiler.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Facilitated comprehensive examination of outcomes and timelines.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5600">
                <a:solidFill>
                  <a:schemeClr val="dk1"/>
                </a:solidFill>
              </a:rPr>
              <a:t>Data Type Comparison: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Executed backpropagation training with a single epoch.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Focused approach for evaluating diverse data types and their impact.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5600">
                <a:solidFill>
                  <a:schemeClr val="dk1"/>
                </a:solidFill>
              </a:rPr>
              <a:t>Memory Allocation Comparison: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Iterated backpropagation 1000 times for realistic analysis.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Assessed memory allocation efficiency, considering initialization costs and potential data reuse scenarios.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(Initial Execution and Profiling)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00" y="1318550"/>
            <a:ext cx="8377000" cy="3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(Initial Execution and Profiling)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chemeClr val="dk1"/>
                </a:solidFill>
              </a:rPr>
              <a:t>Initiation of Analysis: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Examined the original Rodinia benchmark's backpropagation program.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Leveraged profiling tools like nvprof and Nvidia Nsight for performance insights.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chemeClr val="dk1"/>
                </a:solidFill>
              </a:rPr>
              <a:t>Key Observation: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Identified memory allocation method as a critical factor influencing efficiency.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Prompted prioritization of memory allocation strategy optimization.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chemeClr val="dk1"/>
                </a:solidFill>
              </a:rPr>
              <a:t>Inspiration from Mixed Precision Learning: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Explored recent advancements (Micikevicius, Paulius, et al., 2017).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Focused on potential benefits of reduced precision data types for efficiency and memory consumption.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chemeClr val="dk1"/>
                </a:solidFill>
              </a:rPr>
              <a:t>Dual Focus Strategy: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Prioritized memory allocation optimization.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Explored integration of reduced precision data types in storage and calculation processes.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