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80D-617C-4856-80D4-6C473EF9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6D9CD-85AB-481D-B481-92F49645E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7DE9-86CC-4F41-8476-28A31779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21A-C93A-4143-A105-08EC36B6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CBBC-E601-4DAA-93BF-5F5AE048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FCC4-AD07-4FBA-AD6E-11D01717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E149-1CB8-47A3-83D7-5A73FA673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11A2-771F-407D-8FD3-DA5805E8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8969-58E4-426B-BF32-7A24E82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74D5-9A55-46FB-BAE2-F941302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10499-EF66-4561-B4A9-FF79C8D8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E01B3-11FE-40F3-BB88-8C6F36A1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EB81-D2B7-4223-9A1E-F6D2685E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1622-796B-4C46-8AFF-561631F0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8704-53FE-4F09-ACE3-62CCDDE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1B1-24CF-4968-8EEA-99A50055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9B6C-4241-4471-A67E-56C02585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58B2-08BB-4AF4-83CC-3A55291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63AC-A4EF-46DB-ADC6-F202AB2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7006-7826-4F15-AF44-9FD3ECE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976C-C16D-4BA1-8671-7853048F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8D65F-F65D-41E8-8E07-350F0268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5B1E-BA98-496B-B8C9-2D6D058B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9E64-CA96-4D7B-829A-7CC3484C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8AE1-0BC7-441B-9931-22D1876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93E-B2D2-4D74-BA5B-4D2BC332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7BEB-943B-4ABF-9F20-9A402C1E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0B05B-E54F-4301-A37D-3155266F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01EC-EE8E-4CAD-A252-80D5DC1C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5B54B-9D0A-4BD9-A835-83FCD9E3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743B-BED3-4B4A-B575-2992A451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80B-1433-4436-8D21-817C0237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4BEEB-454B-4FA1-888A-D5DED1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D6E0B-0DF9-4DA2-8784-A32283D8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79C7C-0C78-4813-998E-33639D575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752B-4EAC-43CA-8863-11845A231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49A11-A71C-49C7-AD69-08B0E15A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D6488-EBC7-4E85-A576-E053B6C3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38DE9-9C3C-44F9-8045-A9FF08A0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F76E-90B9-41F6-AD1E-990950CE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078CE-0325-4424-9E5B-460638A8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88321-5705-4101-B398-04E4DB3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FA00-8BE2-4E4E-88E2-FDBD781E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21421-778F-48A6-B8DE-2A993C7A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ECF29-27C6-43CC-B3D3-6CC4D9E6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E98E-D53C-4DE5-BD5F-5A47C307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6F51-880F-49B8-8B23-A3A26EFF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1BED-93AE-485A-9BDD-3C073BCF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EC06-98D6-401A-9A5B-3FD58490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8235-963A-4B26-995C-70D45D9D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CD54-452A-45B4-A1BD-9E2DBF5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657F-1A91-4CC6-BE7A-3B7C9F85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23FB-DB24-4420-997A-4D8914FE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EF548-F772-46E2-A376-2813C1038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83DD6-FDF6-4239-95A7-EDD6EAAB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3CE2B-C527-4FEE-98E5-CBB8CF7D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5724E-C5A0-446E-8B8D-5DFF128C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AE45-33BF-407A-9DE9-73F362D6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DC46C-33D1-4E0E-94CC-33F296ED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BC30-6111-400A-B8A8-58CA1B26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874A-6F5B-44B2-A483-6CD3F97EA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6662-2BA4-47A2-9F3F-AD5A1BE97B9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976D-F217-4F76-A211-6D9249DF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68AD-0954-453B-9C4F-7806E69D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C532-6C2D-4E84-A913-FDCFCD061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CB0CB-7BDC-4AEA-9669-A7571B80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B5029-8EEF-43BF-9EA1-E6E90408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81A8-357A-4691-ABBF-AB4BC974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laiba rao</dc:creator>
  <cp:lastModifiedBy>laiba rao</cp:lastModifiedBy>
  <cp:revision>1</cp:revision>
  <dcterms:created xsi:type="dcterms:W3CDTF">2024-07-07T05:22:56Z</dcterms:created>
  <dcterms:modified xsi:type="dcterms:W3CDTF">2024-07-07T05:23:30Z</dcterms:modified>
</cp:coreProperties>
</file>