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15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4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6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0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7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6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9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5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2A143A-C72C-4EFD-8866-83CE29391D1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3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6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2A143A-C72C-4EFD-8866-83CE29391D1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4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 smtClean="0"/>
              <a:t>CS302</a:t>
            </a:r>
            <a:br>
              <a:rPr lang="en-US" sz="4900" b="1" i="1" dirty="0" smtClean="0"/>
            </a:br>
            <a:r>
              <a:rPr lang="en-US" sz="4900" b="1" i="1" dirty="0" smtClean="0"/>
              <a:t>Design and Analysis of Algorithms</a:t>
            </a:r>
            <a:endParaRPr lang="en-US" sz="49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202" y="4537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Muhammad sohail afzal	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 - Big O - Overview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146" y="1846263"/>
            <a:ext cx="8062331" cy="410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 - Big O -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Example 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957" y="2251268"/>
            <a:ext cx="60864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4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 - Big O -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Example :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941" y="2034118"/>
            <a:ext cx="7112814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9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 - Big O -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Some Common Relations :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171" y="2286000"/>
            <a:ext cx="7327263" cy="358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4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 - Big O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Why use Big O notation ?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42" y="2230244"/>
            <a:ext cx="6715125" cy="395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you solve the task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u="sng" dirty="0"/>
              <a:t>Comparison of running times</a:t>
            </a:r>
          </a:p>
          <a:p>
            <a:r>
              <a:rPr lang="en-US" dirty="0"/>
              <a:t>For each function f (n) and time t in the following table, determine the largest size n of a problem that can be solved in time t, assuming that the algorithm to solve the problem takes f(n) microseconds.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478" y="3133492"/>
            <a:ext cx="6611326" cy="315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5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– Only For Overview Right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49" y="1951463"/>
            <a:ext cx="6824546" cy="4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2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</a:t>
            </a:r>
            <a:r>
              <a:rPr lang="en-US" dirty="0"/>
              <a:t>Sort – Only For Overview Right </a:t>
            </a:r>
            <a:r>
              <a:rPr lang="en-US" dirty="0" smtClean="0"/>
              <a:t>Now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977" y="1848872"/>
            <a:ext cx="7817005" cy="410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– Only For Overview Right Now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869" y="1839951"/>
            <a:ext cx="8202032" cy="378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– Only For Overview Right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82391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– Only For Overview Right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Best Case Time 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02" y="2336387"/>
            <a:ext cx="82010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– Only For Overview Right Now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Worst Case Time :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42" y="2290551"/>
            <a:ext cx="79533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9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Notation - Big O -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Definition: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603" y="2126514"/>
            <a:ext cx="3105150" cy="3095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30" y="2407501"/>
            <a:ext cx="6629400" cy="235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7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1981</TotalTime>
  <Words>177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</vt:lpstr>
      <vt:lpstr>CS302 Design and Analysis of Algorithms</vt:lpstr>
      <vt:lpstr>How did you solve the task !</vt:lpstr>
      <vt:lpstr>Insertion Sort – Only For Overview Right Now</vt:lpstr>
      <vt:lpstr>Insertion Sort – Only For Overview Right Now</vt:lpstr>
      <vt:lpstr>Insertion Sort – Only For Overview Right Now</vt:lpstr>
      <vt:lpstr>Insertion Sort – Only For Overview Right Now</vt:lpstr>
      <vt:lpstr>Insertion Sort – Only For Overview Right Now</vt:lpstr>
      <vt:lpstr>Insertion Sort – Only For Overview Right Now</vt:lpstr>
      <vt:lpstr>Asymptotic Notation - Big O - Overview</vt:lpstr>
      <vt:lpstr>Asymptotic Notation - Big O - Overview</vt:lpstr>
      <vt:lpstr>Asymptotic Notation - Big O - Overview</vt:lpstr>
      <vt:lpstr>Asymptotic Notation - Big O - Overview</vt:lpstr>
      <vt:lpstr>Asymptotic Notation - Big O - Overview</vt:lpstr>
      <vt:lpstr>Asymptotic Notation - Big O - Overview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sohail afzal</cp:lastModifiedBy>
  <cp:revision>104</cp:revision>
  <dcterms:created xsi:type="dcterms:W3CDTF">2020-08-30T07:35:06Z</dcterms:created>
  <dcterms:modified xsi:type="dcterms:W3CDTF">2020-09-07T04:06:12Z</dcterms:modified>
</cp:coreProperties>
</file>