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35"/>
  </p:notesMasterIdLst>
  <p:sldIdLst>
    <p:sldId id="256" r:id="rId2"/>
    <p:sldId id="294" r:id="rId3"/>
    <p:sldId id="297" r:id="rId4"/>
    <p:sldId id="298" r:id="rId5"/>
    <p:sldId id="304" r:id="rId6"/>
    <p:sldId id="299" r:id="rId7"/>
    <p:sldId id="300" r:id="rId8"/>
    <p:sldId id="301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03" r:id="rId26"/>
    <p:sldId id="302" r:id="rId27"/>
    <p:sldId id="305" r:id="rId28"/>
    <p:sldId id="323" r:id="rId29"/>
    <p:sldId id="324" r:id="rId30"/>
    <p:sldId id="322" r:id="rId31"/>
    <p:sldId id="325" r:id="rId32"/>
    <p:sldId id="326" r:id="rId33"/>
    <p:sldId id="29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6879" autoAdjust="0"/>
  </p:normalViewPr>
  <p:slideViewPr>
    <p:cSldViewPr snapToGrid="0">
      <p:cViewPr varScale="1">
        <p:scale>
          <a:sx n="89" d="100"/>
          <a:sy n="89" d="100"/>
        </p:scale>
        <p:origin x="24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Version control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Reporting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Requirements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Project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Automated Builds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3F40-97EE-4DA5-A820-99A5EA25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to a Repository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F429D6-F77A-43C8-B166-F33DF7A38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987" y="2343150"/>
            <a:ext cx="5324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5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3F40-97EE-4DA5-A820-99A5EA25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to a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9112E-692A-4A11-A418-A5B0DFDBF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62" y="2490788"/>
            <a:ext cx="5191125" cy="27336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A5D767-FAFD-4AD2-A70E-1ADADF9C7965}"/>
              </a:ext>
            </a:extLst>
          </p:cNvPr>
          <p:cNvSpPr/>
          <p:nvPr/>
        </p:nvSpPr>
        <p:spPr>
          <a:xfrm>
            <a:off x="4905487" y="2807746"/>
            <a:ext cx="1140311" cy="5271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3F40-97EE-4DA5-A820-99A5EA25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to a Repository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5E510-6FE3-4252-9CA6-AAA4058D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930662"/>
            <a:ext cx="4486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3F40-97EE-4DA5-A820-99A5EA25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to a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E86AB-DE81-42E3-97FC-CA079BC4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" y="2280285"/>
            <a:ext cx="8791575" cy="30289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692AEC-7F94-4DFE-A2FE-339ECDB37C27}"/>
              </a:ext>
            </a:extLst>
          </p:cNvPr>
          <p:cNvSpPr/>
          <p:nvPr/>
        </p:nvSpPr>
        <p:spPr>
          <a:xfrm>
            <a:off x="742278" y="4399878"/>
            <a:ext cx="8248369" cy="5056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2C9-7F2D-4FC4-AEFC-84371A30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Incoming Changes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90D39-C32F-4BD4-BD1E-7E8B0D08E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5" y="3429000"/>
            <a:ext cx="9012789" cy="2577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040DA0-E593-4120-A3CA-CC5CBDE4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01" y="2516672"/>
            <a:ext cx="3305175" cy="4476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5BB42E-F993-4621-B03C-ADCB7F6A65B9}"/>
              </a:ext>
            </a:extLst>
          </p:cNvPr>
          <p:cNvSpPr/>
          <p:nvPr/>
        </p:nvSpPr>
        <p:spPr>
          <a:xfrm>
            <a:off x="5045336" y="3915784"/>
            <a:ext cx="1828800" cy="387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FD48FE-AF27-44FB-935A-8F715ED70BCA}"/>
              </a:ext>
            </a:extLst>
          </p:cNvPr>
          <p:cNvSpPr/>
          <p:nvPr/>
        </p:nvSpPr>
        <p:spPr>
          <a:xfrm>
            <a:off x="65605" y="4184725"/>
            <a:ext cx="2096682" cy="387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B8BD49-6943-4AD3-9389-1BA86724E0C0}"/>
              </a:ext>
            </a:extLst>
          </p:cNvPr>
          <p:cNvSpPr/>
          <p:nvPr/>
        </p:nvSpPr>
        <p:spPr>
          <a:xfrm>
            <a:off x="3603812" y="2700169"/>
            <a:ext cx="968188" cy="264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2C9-7F2D-4FC4-AEFC-84371A30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Incoming Changes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231EAD-EDCC-447D-A257-D7CEC01F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2772448"/>
            <a:ext cx="9036424" cy="19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5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2C9-7F2D-4FC4-AEFC-84371A30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VS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506A3-0A45-4CC5-BBED-FF050722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10" y="2223639"/>
            <a:ext cx="5067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1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2C9-7F2D-4FC4-AEFC-84371A30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VS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D87BF-0D3A-44C1-BF75-0E860404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7" y="2756927"/>
            <a:ext cx="8939605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9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2C9-7F2D-4FC4-AEFC-84371A30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5E3A3-8CE9-4972-B6CF-EFA66B81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55" y="2036165"/>
            <a:ext cx="3874490" cy="40054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5C41F1-5F0D-4F68-AE20-1159EA3FC1C7}"/>
              </a:ext>
            </a:extLst>
          </p:cNvPr>
          <p:cNvSpPr/>
          <p:nvPr/>
        </p:nvSpPr>
        <p:spPr>
          <a:xfrm>
            <a:off x="2764715" y="4959275"/>
            <a:ext cx="3636085" cy="4303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2C9-7F2D-4FC4-AEFC-84371A30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1E0E2-1FB2-49B5-A238-6442FE7A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95" y="2022269"/>
            <a:ext cx="4337009" cy="37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AC86-FE96-41CE-A984-57705F03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A Quick Overview of Azure DevOps</a:t>
            </a:r>
          </a:p>
        </p:txBody>
      </p:sp>
    </p:spTree>
    <p:extLst>
      <p:ext uri="{BB962C8B-B14F-4D97-AF65-F5344CB8AC3E}">
        <p14:creationId xmlns:p14="http://schemas.microsoft.com/office/powerpoint/2010/main" val="223916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2C9-7F2D-4FC4-AEFC-84371A30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Staged Changes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0914D-E108-4CF0-BB0C-9BB2A45F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91" y="1866675"/>
            <a:ext cx="3948617" cy="43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5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2C9-7F2D-4FC4-AEFC-84371A30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Staged Changes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0914D-E108-4CF0-BB0C-9BB2A45F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91" y="1866675"/>
            <a:ext cx="3948617" cy="43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3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2C9-7F2D-4FC4-AEFC-84371A30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EBE4-2C18-43C7-9C47-C9349C83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0" y="2547937"/>
            <a:ext cx="8594219" cy="25727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110C96-8D92-4B28-B2A1-B91395619F6C}"/>
              </a:ext>
            </a:extLst>
          </p:cNvPr>
          <p:cNvSpPr/>
          <p:nvPr/>
        </p:nvSpPr>
        <p:spPr>
          <a:xfrm>
            <a:off x="1624405" y="3429000"/>
            <a:ext cx="656216" cy="3469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2C9-7F2D-4FC4-AEFC-84371A30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Changes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110C96-8D92-4B28-B2A1-B91395619F6C}"/>
              </a:ext>
            </a:extLst>
          </p:cNvPr>
          <p:cNvSpPr/>
          <p:nvPr/>
        </p:nvSpPr>
        <p:spPr>
          <a:xfrm>
            <a:off x="1624405" y="3429000"/>
            <a:ext cx="656216" cy="3469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ACF92-2FFA-476B-B210-ABA8568C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090009"/>
            <a:ext cx="87439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7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887D-B09F-48DE-A7BB-F5EA15B6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05" y="286604"/>
            <a:ext cx="7656755" cy="1450757"/>
          </a:xfrm>
        </p:spPr>
        <p:txBody>
          <a:bodyPr/>
          <a:lstStyle/>
          <a:p>
            <a:r>
              <a:rPr lang="en-US" dirty="0"/>
              <a:t>Looking at Committed Changes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4810A-EEAF-4B29-8384-12D347625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287" y="2185988"/>
            <a:ext cx="6619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10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FEFA-8D2C-45EF-92E1-5EA03100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39F42-B3C4-4F3D-AA6E-913DBF365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453" y="1835505"/>
            <a:ext cx="5055093" cy="43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4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3CC1-B1D0-4153-91E3-73B6692E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 &gt; Tasks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E25D0-B1FA-45A2-9CED-2E1EA6A05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837" y="2028825"/>
            <a:ext cx="6200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91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A031-0883-428C-8FE4-0DCF6813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Work Item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82C26A-65DA-4802-911A-B731C3C9B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899" y="1846263"/>
            <a:ext cx="7104651" cy="40227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836B51-D84D-40D7-BB7F-728E3027BE3A}"/>
              </a:ext>
            </a:extLst>
          </p:cNvPr>
          <p:cNvSpPr/>
          <p:nvPr/>
        </p:nvSpPr>
        <p:spPr>
          <a:xfrm>
            <a:off x="1151068" y="2872292"/>
            <a:ext cx="1097280" cy="3334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113E06-F6D7-4068-A727-7C8BB2CDADF0}"/>
              </a:ext>
            </a:extLst>
          </p:cNvPr>
          <p:cNvSpPr/>
          <p:nvPr/>
        </p:nvSpPr>
        <p:spPr>
          <a:xfrm>
            <a:off x="6788075" y="2872292"/>
            <a:ext cx="688490" cy="3334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A031-0883-428C-8FE4-0DCF6813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Work Items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72B85-93B2-4422-B8CE-BDB4552C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396490"/>
            <a:ext cx="8724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4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A031-0883-428C-8FE4-0DCF6813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2" y="594359"/>
            <a:ext cx="2850776" cy="352582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Finding Work Items in VS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31AF6-A570-4A9A-AF38-75425423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90" y="148228"/>
            <a:ext cx="4603881" cy="656154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D6CA22-6C1E-4FFB-B824-2D0D11D53F54}"/>
              </a:ext>
            </a:extLst>
          </p:cNvPr>
          <p:cNvSpPr/>
          <p:nvPr/>
        </p:nvSpPr>
        <p:spPr>
          <a:xfrm>
            <a:off x="3937690" y="5400339"/>
            <a:ext cx="1806894" cy="5378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1551-933F-4E99-B694-3EC7D659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from 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47623-7617-4B59-8A78-E09E3391F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26"/>
          <a:stretch/>
        </p:blipFill>
        <p:spPr>
          <a:xfrm>
            <a:off x="995208" y="2256798"/>
            <a:ext cx="7153583" cy="322960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C31676-DCAD-4271-9626-FBA9CBD19746}"/>
              </a:ext>
            </a:extLst>
          </p:cNvPr>
          <p:cNvSpPr/>
          <p:nvPr/>
        </p:nvSpPr>
        <p:spPr>
          <a:xfrm>
            <a:off x="1247887" y="3722146"/>
            <a:ext cx="2054711" cy="6347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89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A031-0883-428C-8FE4-0DCF6813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Your Work Items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01BE9-BC6A-446F-810F-1BDD9DCB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177415"/>
            <a:ext cx="85915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57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A031-0883-428C-8FE4-0DCF6813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594358"/>
            <a:ext cx="2667896" cy="2834641"/>
          </a:xfrm>
        </p:spPr>
        <p:txBody>
          <a:bodyPr>
            <a:normAutofit/>
          </a:bodyPr>
          <a:lstStyle/>
          <a:p>
            <a:r>
              <a:rPr lang="en-US" sz="4400" b="1" dirty="0"/>
              <a:t>Work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62A1-671D-4E8F-BF4C-54169024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204-BD0D-401A-85D4-A02E34AA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77" y="0"/>
            <a:ext cx="6255926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A92561-77B9-4604-A012-8F307250ED1D}"/>
              </a:ext>
            </a:extLst>
          </p:cNvPr>
          <p:cNvSpPr/>
          <p:nvPr/>
        </p:nvSpPr>
        <p:spPr>
          <a:xfrm>
            <a:off x="3184264" y="215153"/>
            <a:ext cx="914400" cy="2259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5CEE08-475F-4D58-B455-BA7BE387358B}"/>
              </a:ext>
            </a:extLst>
          </p:cNvPr>
          <p:cNvSpPr/>
          <p:nvPr/>
        </p:nvSpPr>
        <p:spPr>
          <a:xfrm>
            <a:off x="3184264" y="4173967"/>
            <a:ext cx="2000922" cy="1097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4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A031-0883-428C-8FE4-0DCF6813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Completed Work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F4FFA-9196-4B2A-AAD5-E94A7761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" y="2076225"/>
            <a:ext cx="8970533" cy="41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31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27321B-BCE6-4744-9670-A8973A9F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193"/>
            <a:ext cx="2979868" cy="2286000"/>
          </a:xfrm>
        </p:spPr>
        <p:txBody>
          <a:bodyPr>
            <a:normAutofit/>
          </a:bodyPr>
          <a:lstStyle/>
          <a:p>
            <a:r>
              <a:rPr lang="en-US" sz="4000" b="1" dirty="0"/>
              <a:t>Team Explorer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F2E1CB-B91B-4E70-9249-63DA51792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710" y="88676"/>
            <a:ext cx="4312183" cy="670103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8AC987-B33B-44BD-8E7F-0CB45B2FDE8F}"/>
              </a:ext>
            </a:extLst>
          </p:cNvPr>
          <p:cNvSpPr/>
          <p:nvPr/>
        </p:nvSpPr>
        <p:spPr>
          <a:xfrm>
            <a:off x="4324574" y="1678193"/>
            <a:ext cx="4012602" cy="1312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867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27321B-BCE6-4744-9670-A8973A9F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192"/>
            <a:ext cx="2979868" cy="28056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Connecting to a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0441E-0275-4168-8DC5-F59EB3227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2"/>
          <a:stretch/>
        </p:blipFill>
        <p:spPr>
          <a:xfrm>
            <a:off x="3009648" y="0"/>
            <a:ext cx="6134352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A4072D-CC63-40F5-B48E-6C7D13B9E652}"/>
              </a:ext>
            </a:extLst>
          </p:cNvPr>
          <p:cNvSpPr/>
          <p:nvPr/>
        </p:nvSpPr>
        <p:spPr>
          <a:xfrm>
            <a:off x="5895191" y="6465345"/>
            <a:ext cx="946672" cy="301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8912-00B7-411E-B176-945E6246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Explorer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6F087-E3F3-4BDE-AE58-564FF8DB5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7" t="6131" r="20776" b="39071"/>
          <a:stretch/>
        </p:blipFill>
        <p:spPr>
          <a:xfrm>
            <a:off x="150606" y="1854168"/>
            <a:ext cx="8853545" cy="429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CF7B4-0BA0-4E5A-A60A-F406119DD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85" y="4622987"/>
            <a:ext cx="3267075" cy="11620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1BB619-8A83-439B-85A2-27755271D49C}"/>
              </a:ext>
            </a:extLst>
          </p:cNvPr>
          <p:cNvSpPr/>
          <p:nvPr/>
        </p:nvSpPr>
        <p:spPr>
          <a:xfrm>
            <a:off x="1280160" y="4507454"/>
            <a:ext cx="3388659" cy="136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1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070C-89BA-432C-9FC2-4B529D75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B848A-D0D5-42E9-A123-75FFD677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049333"/>
            <a:ext cx="72009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2E24-8452-437E-BB80-66E23B8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B5273-F1B1-4B3B-B9EE-B8EFB00D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8" y="2279368"/>
            <a:ext cx="9013103" cy="34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3F40-97EE-4DA5-A820-99A5EA25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to a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4C919-53B5-4E47-82AE-3A964A8BF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12" y="2195513"/>
            <a:ext cx="5381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56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1724</TotalTime>
  <Words>132</Words>
  <Application>Microsoft Office PowerPoint</Application>
  <PresentationFormat>On-screen Show (4:3)</PresentationFormat>
  <Paragraphs>43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Calibri</vt:lpstr>
      <vt:lpstr>Calibri Light</vt:lpstr>
      <vt:lpstr>Retrospect</vt:lpstr>
      <vt:lpstr>Information Processing Techniques</vt:lpstr>
      <vt:lpstr>A Quick Overview of Azure DevOps</vt:lpstr>
      <vt:lpstr>Connection from VS</vt:lpstr>
      <vt:lpstr>Team Explorer</vt:lpstr>
      <vt:lpstr>Connecting to a Project</vt:lpstr>
      <vt:lpstr>Solution Explorer</vt:lpstr>
      <vt:lpstr>Azure DevOps</vt:lpstr>
      <vt:lpstr>Repositories</vt:lpstr>
      <vt:lpstr>Adding a File to a Repository</vt:lpstr>
      <vt:lpstr>Adding a File to a Repository</vt:lpstr>
      <vt:lpstr>Adding a File to a Repository</vt:lpstr>
      <vt:lpstr>Adding a File to a Repository</vt:lpstr>
      <vt:lpstr>Adding a File to a Repository</vt:lpstr>
      <vt:lpstr>Fetching Incoming Changes</vt:lpstr>
      <vt:lpstr>Fetching Incoming Changes</vt:lpstr>
      <vt:lpstr>Creating a VS File</vt:lpstr>
      <vt:lpstr>Creating a VS File</vt:lpstr>
      <vt:lpstr>Committing Changes</vt:lpstr>
      <vt:lpstr>Committing Changes</vt:lpstr>
      <vt:lpstr>Committing Staged Changes</vt:lpstr>
      <vt:lpstr>Committing Staged Changes</vt:lpstr>
      <vt:lpstr>Pushing Changes</vt:lpstr>
      <vt:lpstr>Pushing Changes</vt:lpstr>
      <vt:lpstr>Looking at Committed Changes</vt:lpstr>
      <vt:lpstr>Work Items</vt:lpstr>
      <vt:lpstr>Work Items &gt; Tasks</vt:lpstr>
      <vt:lpstr>Adding a Work Item</vt:lpstr>
      <vt:lpstr>Looking at Work Items</vt:lpstr>
      <vt:lpstr>Finding Work Items in VS</vt:lpstr>
      <vt:lpstr>Viewing Your Work Items</vt:lpstr>
      <vt:lpstr>Work Items</vt:lpstr>
      <vt:lpstr>Completed Work Items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Fast</cp:lastModifiedBy>
  <cp:revision>254</cp:revision>
  <dcterms:created xsi:type="dcterms:W3CDTF">2021-08-26T05:50:28Z</dcterms:created>
  <dcterms:modified xsi:type="dcterms:W3CDTF">2021-09-13T07:13:42Z</dcterms:modified>
</cp:coreProperties>
</file>