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0000" autoAdjust="0"/>
  </p:normalViewPr>
  <p:slideViewPr>
    <p:cSldViewPr>
      <p:cViewPr>
        <p:scale>
          <a:sx n="70" d="100"/>
          <a:sy n="70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3495-2528-4B38-844E-2861EB9B1A19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EEC-5E68-4147-9194-692305286F0C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4C63A-DD1C-41B4-9B6B-A781F68614E8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1975-A152-43B4-A760-D84AAEE195B2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2FA1-4AAA-4CC4-814A-546605140ED7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DC70-BCD0-4A02-8764-345EB3A56443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4EFE-BE4D-4FF8-8EAC-C81B3F0D1889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83D5-BDAA-42DC-900F-54889CEA5E49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B8A4-BEDF-4D85-87DA-659C5A41CE0A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1C89-461D-4B56-AF1D-9165C40C80B6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F7FF-350E-4D3E-B674-A98DF2DB1E38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1071B3-ED86-442D-B651-12068C120918}" type="datetime1">
              <a:rPr lang="en-US" smtClean="0"/>
              <a:pPr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Review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Research Paper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smtClean="0"/>
              <a:t>Network 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read a Research Paper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Read the paper 3 times.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read the abstract, the introduction and the conclusion and look through the references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problem the authors are addressing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the problem is important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the authors solution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their solution contributes to the area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Next read through the entire paper starting with the abstract again. Don't skip over figures, re-read parts that you don't understand. Write down questions you have as you go along.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Finally, re-read the paper critically.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Did the authors do what they said they were going to do?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are the important ideas?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read a Research Paper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an outline of the paper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idea is to create some organized information about the paper that will help you sort out the details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Highlight the major points of the paper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can be as detailed as you need it to be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read a Research Paper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Create a list of questions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are motivations for this work?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paper should describe why the problem is important and why it does not have a trivial solution; that is, why a new solution may be required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the proposed solution?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should also be an argument about why the solution solves the problem better than previous solutions.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is the proposed solution evaluated?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argument and/or experiment is made to make a case for the value of the ideas?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they convincing?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does the proposed solution relate to other proposed solutions?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do the alternative approaches compare to this one? Has this work already been done?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are the contributions?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are future directions for this research?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only what future directions do the authors identify, but what ideas did you come up with while reading the paper?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</TotalTime>
  <Words>346</Words>
  <Application>Microsoft Office PowerPoint</Application>
  <PresentationFormat>On-screen Show (4:3)</PresentationFormat>
  <Paragraphs>40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Equity</vt:lpstr>
      <vt:lpstr>Network Security</vt:lpstr>
      <vt:lpstr>How to read a Research Paper</vt:lpstr>
      <vt:lpstr>How to read a Research Paper</vt:lpstr>
      <vt:lpstr>How to read a Research Paper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sufian</cp:lastModifiedBy>
  <cp:revision>693</cp:revision>
  <dcterms:created xsi:type="dcterms:W3CDTF">2006-08-16T00:00:00Z</dcterms:created>
  <dcterms:modified xsi:type="dcterms:W3CDTF">2013-03-07T11:28:09Z</dcterms:modified>
</cp:coreProperties>
</file>