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2FEF9-A47E-415F-9654-D1DD7CF6E54F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7C52E-83AC-4719-B8C8-E54C041651E2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Cyber Security</a:t>
          </a:r>
        </a:p>
      </dgm:t>
    </dgm:pt>
    <dgm:pt modelId="{5270D7A0-EC1C-4760-91D2-A2DC6E86306F}" type="parTrans" cxnId="{D8892AA6-9F39-4FA6-9DA3-9086B71C1DAC}">
      <dgm:prSet/>
      <dgm:spPr/>
      <dgm:t>
        <a:bodyPr/>
        <a:lstStyle/>
        <a:p>
          <a:endParaRPr lang="en-US"/>
        </a:p>
      </dgm:t>
    </dgm:pt>
    <dgm:pt modelId="{3F37C1BE-6BCD-4A5E-99C7-4A21226FA712}" type="sibTrans" cxnId="{D8892AA6-9F39-4FA6-9DA3-9086B71C1DAC}">
      <dgm:prSet/>
      <dgm:spPr/>
      <dgm:t>
        <a:bodyPr/>
        <a:lstStyle/>
        <a:p>
          <a:endParaRPr lang="en-US"/>
        </a:p>
      </dgm:t>
    </dgm:pt>
    <dgm:pt modelId="{38A672F0-CBFA-4F1B-80A4-080A2C32F00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 Security</a:t>
          </a:r>
        </a:p>
      </dgm:t>
    </dgm:pt>
    <dgm:pt modelId="{8BB55A9E-3647-4A31-8D2A-07502719F0F8}" type="parTrans" cxnId="{0DD898DE-EB78-428C-893D-EC12A19554A8}">
      <dgm:prSet/>
      <dgm:spPr/>
      <dgm:t>
        <a:bodyPr/>
        <a:lstStyle/>
        <a:p>
          <a:endParaRPr lang="en-US"/>
        </a:p>
      </dgm:t>
    </dgm:pt>
    <dgm:pt modelId="{09FB5AC6-E672-4557-BB74-2FCDE76CE0FA}" type="sibTrans" cxnId="{0DD898DE-EB78-428C-893D-EC12A19554A8}">
      <dgm:prSet/>
      <dgm:spPr/>
      <dgm:t>
        <a:bodyPr/>
        <a:lstStyle/>
        <a:p>
          <a:endParaRPr lang="en-US"/>
        </a:p>
      </dgm:t>
    </dgm:pt>
    <dgm:pt modelId="{56DA8EE8-B3E8-4A65-AB67-2B39887FACF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Infrastructure security</a:t>
          </a:r>
        </a:p>
      </dgm:t>
    </dgm:pt>
    <dgm:pt modelId="{595AEA52-DFC2-44D4-BA12-EF5E0B6D5002}" type="parTrans" cxnId="{E9FB59B6-0F49-4571-9F87-AFDB60929C43}">
      <dgm:prSet/>
      <dgm:spPr/>
      <dgm:t>
        <a:bodyPr/>
        <a:lstStyle/>
        <a:p>
          <a:endParaRPr lang="en-US"/>
        </a:p>
      </dgm:t>
    </dgm:pt>
    <dgm:pt modelId="{F401EAFF-C23A-4D8B-9EA0-EA15D498D7B4}" type="sibTrans" cxnId="{E9FB59B6-0F49-4571-9F87-AFDB60929C43}">
      <dgm:prSet/>
      <dgm:spPr/>
      <dgm:t>
        <a:bodyPr/>
        <a:lstStyle/>
        <a:p>
          <a:endParaRPr lang="en-US"/>
        </a:p>
      </dgm:t>
    </dgm:pt>
    <dgm:pt modelId="{31249497-37FA-4E70-A32C-AB99C54CF267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Cloud security</a:t>
          </a:r>
        </a:p>
      </dgm:t>
    </dgm:pt>
    <dgm:pt modelId="{3E0C9DBC-95F0-4FAF-89D4-6D9232DBCFFB}" type="parTrans" cxnId="{D1B16E65-3F68-43F3-8DD4-02EA95C6CDE7}">
      <dgm:prSet/>
      <dgm:spPr/>
      <dgm:t>
        <a:bodyPr/>
        <a:lstStyle/>
        <a:p>
          <a:endParaRPr lang="en-US"/>
        </a:p>
      </dgm:t>
    </dgm:pt>
    <dgm:pt modelId="{8594ADE1-D5AF-430D-B7ED-F75AF7CF3C40}" type="sibTrans" cxnId="{D1B16E65-3F68-43F3-8DD4-02EA95C6CDE7}">
      <dgm:prSet/>
      <dgm:spPr/>
      <dgm:t>
        <a:bodyPr/>
        <a:lstStyle/>
        <a:p>
          <a:endParaRPr lang="en-US"/>
        </a:p>
      </dgm:t>
    </dgm:pt>
    <dgm:pt modelId="{D6186456-FD46-41B0-A0DD-8FFD4DF162D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security prevention</a:t>
          </a:r>
        </a:p>
      </dgm:t>
    </dgm:pt>
    <dgm:pt modelId="{5EE4655B-DBAA-41E8-8E5A-F38AE8763C98}" type="parTrans" cxnId="{F592F5F2-8519-498D-A461-D651C0B451A5}">
      <dgm:prSet/>
      <dgm:spPr/>
      <dgm:t>
        <a:bodyPr/>
        <a:lstStyle/>
        <a:p>
          <a:endParaRPr lang="en-US"/>
        </a:p>
      </dgm:t>
    </dgm:pt>
    <dgm:pt modelId="{01C309F7-C5EC-4548-8381-D65089EF1082}" type="sibTrans" cxnId="{F592F5F2-8519-498D-A461-D651C0B451A5}">
      <dgm:prSet/>
      <dgm:spPr/>
      <dgm:t>
        <a:bodyPr/>
        <a:lstStyle/>
        <a:p>
          <a:endParaRPr lang="en-US"/>
        </a:p>
      </dgm:t>
    </dgm:pt>
    <dgm:pt modelId="{A3EF6D24-2EEF-41AE-B1F5-3D40E1CB64FD}">
      <dgm:prSet phldrT="[Text]" phldr="1"/>
      <dgm:spPr/>
      <dgm:t>
        <a:bodyPr/>
        <a:lstStyle/>
        <a:p>
          <a:endParaRPr lang="en-US" dirty="0"/>
        </a:p>
      </dgm:t>
    </dgm:pt>
    <dgm:pt modelId="{68BAECF2-3ADC-4998-8AD1-47EBBF38FAD2}" type="parTrans" cxnId="{DB99B450-5ABA-4BEE-B137-EE7248EEBAF2}">
      <dgm:prSet/>
      <dgm:spPr/>
      <dgm:t>
        <a:bodyPr/>
        <a:lstStyle/>
        <a:p>
          <a:endParaRPr lang="en-US"/>
        </a:p>
      </dgm:t>
    </dgm:pt>
    <dgm:pt modelId="{17FCF066-849D-4B90-B266-835CB98D4E50}" type="sibTrans" cxnId="{DB99B450-5ABA-4BEE-B137-EE7248EEBAF2}">
      <dgm:prSet/>
      <dgm:spPr/>
      <dgm:t>
        <a:bodyPr/>
        <a:lstStyle/>
        <a:p>
          <a:endParaRPr lang="en-US"/>
        </a:p>
      </dgm:t>
    </dgm:pt>
    <dgm:pt modelId="{AE815CFE-9F4F-4432-96C6-DA4235E6A2CE}">
      <dgm:prSet phldrT="[Text]" phldr="1"/>
      <dgm:spPr/>
      <dgm:t>
        <a:bodyPr/>
        <a:lstStyle/>
        <a:p>
          <a:endParaRPr lang="en-US"/>
        </a:p>
      </dgm:t>
    </dgm:pt>
    <dgm:pt modelId="{8296564B-8074-4B7B-90E3-5166AB6341BC}" type="parTrans" cxnId="{B889CC37-4F1E-40B7-8497-1123461BA7FC}">
      <dgm:prSet/>
      <dgm:spPr/>
      <dgm:t>
        <a:bodyPr/>
        <a:lstStyle/>
        <a:p>
          <a:endParaRPr lang="en-US"/>
        </a:p>
      </dgm:t>
    </dgm:pt>
    <dgm:pt modelId="{57EAAAEB-BB6A-44D3-AFEB-762BDD8646A3}" type="sibTrans" cxnId="{B889CC37-4F1E-40B7-8497-1123461BA7FC}">
      <dgm:prSet/>
      <dgm:spPr/>
      <dgm:t>
        <a:bodyPr/>
        <a:lstStyle/>
        <a:p>
          <a:endParaRPr lang="en-US"/>
        </a:p>
      </dgm:t>
    </dgm:pt>
    <dgm:pt modelId="{E1B21719-E741-41D9-8728-0734D8624BE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Information Security</a:t>
          </a:r>
        </a:p>
      </dgm:t>
    </dgm:pt>
    <dgm:pt modelId="{439ECF06-06CD-44F6-A072-A2C2873B5C69}" type="parTrans" cxnId="{6261E210-AEC8-47AE-A06B-BADCBE35A46A}">
      <dgm:prSet/>
      <dgm:spPr/>
      <dgm:t>
        <a:bodyPr/>
        <a:lstStyle/>
        <a:p>
          <a:endParaRPr lang="en-US"/>
        </a:p>
      </dgm:t>
    </dgm:pt>
    <dgm:pt modelId="{6CC400EA-F3F2-46CA-B81B-1321D4275DA6}" type="sibTrans" cxnId="{6261E210-AEC8-47AE-A06B-BADCBE35A46A}">
      <dgm:prSet/>
      <dgm:spPr/>
      <dgm:t>
        <a:bodyPr/>
        <a:lstStyle/>
        <a:p>
          <a:endParaRPr lang="en-US"/>
        </a:p>
      </dgm:t>
    </dgm:pt>
    <dgm:pt modelId="{2F0276B4-6961-478F-82E6-24F02ED6534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security</a:t>
          </a:r>
        </a:p>
      </dgm:t>
    </dgm:pt>
    <dgm:pt modelId="{F1CE84EF-63D9-410E-A09A-27D12F621A03}" type="parTrans" cxnId="{AD9F03CB-ED4F-44AB-98B8-D8BBC2E80022}">
      <dgm:prSet/>
      <dgm:spPr/>
      <dgm:t>
        <a:bodyPr/>
        <a:lstStyle/>
        <a:p>
          <a:endParaRPr lang="en-US"/>
        </a:p>
      </dgm:t>
    </dgm:pt>
    <dgm:pt modelId="{ED2347F5-D9A0-44DC-B664-7CBE2389DE09}" type="sibTrans" cxnId="{AD9F03CB-ED4F-44AB-98B8-D8BBC2E80022}">
      <dgm:prSet/>
      <dgm:spPr/>
      <dgm:t>
        <a:bodyPr/>
        <a:lstStyle/>
        <a:p>
          <a:endParaRPr lang="en-US"/>
        </a:p>
      </dgm:t>
    </dgm:pt>
    <dgm:pt modelId="{78A2048D-AA97-45DB-8EC6-21476F61F295}" type="pres">
      <dgm:prSet presAssocID="{11D2FEF9-A47E-415F-9654-D1DD7CF6E54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AB51AC8-D65C-4CCF-9168-ACB35C003A7F}" type="pres">
      <dgm:prSet presAssocID="{05B7C52E-83AC-4719-B8C8-E54C041651E2}" presName="Parent" presStyleLbl="node0" presStyleIdx="0" presStyleCnt="1">
        <dgm:presLayoutVars>
          <dgm:chMax val="6"/>
          <dgm:chPref val="6"/>
        </dgm:presLayoutVars>
      </dgm:prSet>
      <dgm:spPr/>
    </dgm:pt>
    <dgm:pt modelId="{4B954312-F211-40D6-A74D-38F755A38279}" type="pres">
      <dgm:prSet presAssocID="{38A672F0-CBFA-4F1B-80A4-080A2C32F00F}" presName="Accent1" presStyleCnt="0"/>
      <dgm:spPr/>
    </dgm:pt>
    <dgm:pt modelId="{D295E357-C0A9-4B34-ADC7-D1EF03E4E078}" type="pres">
      <dgm:prSet presAssocID="{38A672F0-CBFA-4F1B-80A4-080A2C32F00F}" presName="Accent" presStyleLbl="bgShp" presStyleIdx="0" presStyleCnt="6"/>
      <dgm:spPr/>
    </dgm:pt>
    <dgm:pt modelId="{2AD2D696-6F62-4091-998A-7CB27B2DD0A6}" type="pres">
      <dgm:prSet presAssocID="{38A672F0-CBFA-4F1B-80A4-080A2C32F00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43B2A7-F583-48EE-BBC3-701DD3F152F7}" type="pres">
      <dgm:prSet presAssocID="{56DA8EE8-B3E8-4A65-AB67-2B39887FACF4}" presName="Accent2" presStyleCnt="0"/>
      <dgm:spPr/>
    </dgm:pt>
    <dgm:pt modelId="{62B553DB-351F-44E8-9C11-AD8F10AF2CBC}" type="pres">
      <dgm:prSet presAssocID="{56DA8EE8-B3E8-4A65-AB67-2B39887FACF4}" presName="Accent" presStyleLbl="bgShp" presStyleIdx="1" presStyleCnt="6"/>
      <dgm:spPr/>
    </dgm:pt>
    <dgm:pt modelId="{1FDDC496-FF41-430A-BA29-38BD68AD4955}" type="pres">
      <dgm:prSet presAssocID="{56DA8EE8-B3E8-4A65-AB67-2B39887FACF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0641915-BB19-400B-9059-EFE6F50B0CDA}" type="pres">
      <dgm:prSet presAssocID="{31249497-37FA-4E70-A32C-AB99C54CF267}" presName="Accent3" presStyleCnt="0"/>
      <dgm:spPr/>
    </dgm:pt>
    <dgm:pt modelId="{04A78C72-8837-4F0B-A5DA-61C0B9C1FED5}" type="pres">
      <dgm:prSet presAssocID="{31249497-37FA-4E70-A32C-AB99C54CF267}" presName="Accent" presStyleLbl="bgShp" presStyleIdx="2" presStyleCnt="6"/>
      <dgm:spPr/>
    </dgm:pt>
    <dgm:pt modelId="{9F7F7AE6-D9AB-45BE-8EBE-4FF1354B4164}" type="pres">
      <dgm:prSet presAssocID="{31249497-37FA-4E70-A32C-AB99C54CF267}" presName="Child3" presStyleLbl="node1" presStyleIdx="2" presStyleCnt="6" custLinFactNeighborX="1024" custLinFactNeighborY="-4838">
        <dgm:presLayoutVars>
          <dgm:chMax val="0"/>
          <dgm:chPref val="0"/>
          <dgm:bulletEnabled val="1"/>
        </dgm:presLayoutVars>
      </dgm:prSet>
      <dgm:spPr/>
    </dgm:pt>
    <dgm:pt modelId="{4D6352CB-9057-495C-9927-18482EC8849D}" type="pres">
      <dgm:prSet presAssocID="{E1B21719-E741-41D9-8728-0734D8624BE3}" presName="Accent4" presStyleCnt="0"/>
      <dgm:spPr/>
    </dgm:pt>
    <dgm:pt modelId="{8C4FCBCA-4B28-43FD-8D26-3CBEFCA8C045}" type="pres">
      <dgm:prSet presAssocID="{E1B21719-E741-41D9-8728-0734D8624BE3}" presName="Accent" presStyleLbl="bgShp" presStyleIdx="3" presStyleCnt="6"/>
      <dgm:spPr/>
    </dgm:pt>
    <dgm:pt modelId="{B3741A2B-758F-4ED0-95FD-AEA1C9F09D90}" type="pres">
      <dgm:prSet presAssocID="{E1B21719-E741-41D9-8728-0734D8624BE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D9782D-F3F4-4555-A700-8085F99FA626}" type="pres">
      <dgm:prSet presAssocID="{2F0276B4-6961-478F-82E6-24F02ED6534B}" presName="Accent5" presStyleCnt="0"/>
      <dgm:spPr/>
    </dgm:pt>
    <dgm:pt modelId="{3506D678-59C4-4E74-803E-1673D915D1A9}" type="pres">
      <dgm:prSet presAssocID="{2F0276B4-6961-478F-82E6-24F02ED6534B}" presName="Accent" presStyleLbl="bgShp" presStyleIdx="4" presStyleCnt="6"/>
      <dgm:spPr/>
    </dgm:pt>
    <dgm:pt modelId="{B244BDFF-EAA5-4991-8270-070294280BE5}" type="pres">
      <dgm:prSet presAssocID="{2F0276B4-6961-478F-82E6-24F02ED653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006C133-A620-4731-91AF-52AF3926B822}" type="pres">
      <dgm:prSet presAssocID="{D6186456-FD46-41B0-A0DD-8FFD4DF162DD}" presName="Accent6" presStyleCnt="0"/>
      <dgm:spPr/>
    </dgm:pt>
    <dgm:pt modelId="{0BB8F24A-9305-43D3-9EBC-B9F26DF51C2A}" type="pres">
      <dgm:prSet presAssocID="{D6186456-FD46-41B0-A0DD-8FFD4DF162DD}" presName="Accent" presStyleLbl="bgShp" presStyleIdx="5" presStyleCnt="6"/>
      <dgm:spPr/>
    </dgm:pt>
    <dgm:pt modelId="{9A197FCD-BF47-4256-BAC4-E5F683744531}" type="pres">
      <dgm:prSet presAssocID="{D6186456-FD46-41B0-A0DD-8FFD4DF162D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261E210-AEC8-47AE-A06B-BADCBE35A46A}" srcId="{05B7C52E-83AC-4719-B8C8-E54C041651E2}" destId="{E1B21719-E741-41D9-8728-0734D8624BE3}" srcOrd="3" destOrd="0" parTransId="{439ECF06-06CD-44F6-A072-A2C2873B5C69}" sibTransId="{6CC400EA-F3F2-46CA-B81B-1321D4275DA6}"/>
    <dgm:cxn modelId="{DF2B5919-163B-43BC-A10A-98A439367D48}" type="presOf" srcId="{E1B21719-E741-41D9-8728-0734D8624BE3}" destId="{B3741A2B-758F-4ED0-95FD-AEA1C9F09D90}" srcOrd="0" destOrd="0" presId="urn:microsoft.com/office/officeart/2011/layout/HexagonRadial"/>
    <dgm:cxn modelId="{493E8A20-5346-4A12-807B-C5D96ED5E13C}" type="presOf" srcId="{11D2FEF9-A47E-415F-9654-D1DD7CF6E54F}" destId="{78A2048D-AA97-45DB-8EC6-21476F61F295}" srcOrd="0" destOrd="0" presId="urn:microsoft.com/office/officeart/2011/layout/HexagonRadial"/>
    <dgm:cxn modelId="{B889CC37-4F1E-40B7-8497-1123461BA7FC}" srcId="{05B7C52E-83AC-4719-B8C8-E54C041651E2}" destId="{AE815CFE-9F4F-4432-96C6-DA4235E6A2CE}" srcOrd="7" destOrd="0" parTransId="{8296564B-8074-4B7B-90E3-5166AB6341BC}" sibTransId="{57EAAAEB-BB6A-44D3-AFEB-762BDD8646A3}"/>
    <dgm:cxn modelId="{1B8C6640-E693-40D1-8025-0D3D5A4606D3}" type="presOf" srcId="{31249497-37FA-4E70-A32C-AB99C54CF267}" destId="{9F7F7AE6-D9AB-45BE-8EBE-4FF1354B4164}" srcOrd="0" destOrd="0" presId="urn:microsoft.com/office/officeart/2011/layout/HexagonRadial"/>
    <dgm:cxn modelId="{7BF9625B-CB07-419F-8E0E-D812C2DFA0F9}" type="presOf" srcId="{D6186456-FD46-41B0-A0DD-8FFD4DF162DD}" destId="{9A197FCD-BF47-4256-BAC4-E5F683744531}" srcOrd="0" destOrd="0" presId="urn:microsoft.com/office/officeart/2011/layout/HexagonRadial"/>
    <dgm:cxn modelId="{D1B16E65-3F68-43F3-8DD4-02EA95C6CDE7}" srcId="{05B7C52E-83AC-4719-B8C8-E54C041651E2}" destId="{31249497-37FA-4E70-A32C-AB99C54CF267}" srcOrd="2" destOrd="0" parTransId="{3E0C9DBC-95F0-4FAF-89D4-6D9232DBCFFB}" sibTransId="{8594ADE1-D5AF-430D-B7ED-F75AF7CF3C40}"/>
    <dgm:cxn modelId="{6202F44B-82D2-481C-84CF-75B60D09AD4A}" type="presOf" srcId="{2F0276B4-6961-478F-82E6-24F02ED6534B}" destId="{B244BDFF-EAA5-4991-8270-070294280BE5}" srcOrd="0" destOrd="0" presId="urn:microsoft.com/office/officeart/2011/layout/HexagonRadial"/>
    <dgm:cxn modelId="{DB99B450-5ABA-4BEE-B137-EE7248EEBAF2}" srcId="{05B7C52E-83AC-4719-B8C8-E54C041651E2}" destId="{A3EF6D24-2EEF-41AE-B1F5-3D40E1CB64FD}" srcOrd="6" destOrd="0" parTransId="{68BAECF2-3ADC-4998-8AD1-47EBBF38FAD2}" sibTransId="{17FCF066-849D-4B90-B266-835CB98D4E50}"/>
    <dgm:cxn modelId="{F8842690-5FEF-4CE3-9876-A2132E762362}" type="presOf" srcId="{05B7C52E-83AC-4719-B8C8-E54C041651E2}" destId="{4AB51AC8-D65C-4CCF-9168-ACB35C003A7F}" srcOrd="0" destOrd="0" presId="urn:microsoft.com/office/officeart/2011/layout/HexagonRadial"/>
    <dgm:cxn modelId="{6478CCA3-788E-47F8-9019-ACEAE05C6962}" type="presOf" srcId="{56DA8EE8-B3E8-4A65-AB67-2B39887FACF4}" destId="{1FDDC496-FF41-430A-BA29-38BD68AD4955}" srcOrd="0" destOrd="0" presId="urn:microsoft.com/office/officeart/2011/layout/HexagonRadial"/>
    <dgm:cxn modelId="{D8892AA6-9F39-4FA6-9DA3-9086B71C1DAC}" srcId="{11D2FEF9-A47E-415F-9654-D1DD7CF6E54F}" destId="{05B7C52E-83AC-4719-B8C8-E54C041651E2}" srcOrd="0" destOrd="0" parTransId="{5270D7A0-EC1C-4760-91D2-A2DC6E86306F}" sibTransId="{3F37C1BE-6BCD-4A5E-99C7-4A21226FA712}"/>
    <dgm:cxn modelId="{E9FB59B6-0F49-4571-9F87-AFDB60929C43}" srcId="{05B7C52E-83AC-4719-B8C8-E54C041651E2}" destId="{56DA8EE8-B3E8-4A65-AB67-2B39887FACF4}" srcOrd="1" destOrd="0" parTransId="{595AEA52-DFC2-44D4-BA12-EF5E0B6D5002}" sibTransId="{F401EAFF-C23A-4D8B-9EA0-EA15D498D7B4}"/>
    <dgm:cxn modelId="{AD9F03CB-ED4F-44AB-98B8-D8BBC2E80022}" srcId="{05B7C52E-83AC-4719-B8C8-E54C041651E2}" destId="{2F0276B4-6961-478F-82E6-24F02ED6534B}" srcOrd="4" destOrd="0" parTransId="{F1CE84EF-63D9-410E-A09A-27D12F621A03}" sibTransId="{ED2347F5-D9A0-44DC-B664-7CBE2389DE09}"/>
    <dgm:cxn modelId="{0DD898DE-EB78-428C-893D-EC12A19554A8}" srcId="{05B7C52E-83AC-4719-B8C8-E54C041651E2}" destId="{38A672F0-CBFA-4F1B-80A4-080A2C32F00F}" srcOrd="0" destOrd="0" parTransId="{8BB55A9E-3647-4A31-8D2A-07502719F0F8}" sibTransId="{09FB5AC6-E672-4557-BB74-2FCDE76CE0FA}"/>
    <dgm:cxn modelId="{F592F5F2-8519-498D-A461-D651C0B451A5}" srcId="{05B7C52E-83AC-4719-B8C8-E54C041651E2}" destId="{D6186456-FD46-41B0-A0DD-8FFD4DF162DD}" srcOrd="5" destOrd="0" parTransId="{5EE4655B-DBAA-41E8-8E5A-F38AE8763C98}" sibTransId="{01C309F7-C5EC-4548-8381-D65089EF1082}"/>
    <dgm:cxn modelId="{C16A72F9-DA83-4BCA-87A2-7466364ECAFD}" type="presOf" srcId="{38A672F0-CBFA-4F1B-80A4-080A2C32F00F}" destId="{2AD2D696-6F62-4091-998A-7CB27B2DD0A6}" srcOrd="0" destOrd="0" presId="urn:microsoft.com/office/officeart/2011/layout/HexagonRadial"/>
    <dgm:cxn modelId="{D70C41A1-A995-4290-AC00-CD8683BA4999}" type="presParOf" srcId="{78A2048D-AA97-45DB-8EC6-21476F61F295}" destId="{4AB51AC8-D65C-4CCF-9168-ACB35C003A7F}" srcOrd="0" destOrd="0" presId="urn:microsoft.com/office/officeart/2011/layout/HexagonRadial"/>
    <dgm:cxn modelId="{0CA761CB-1CFD-4C08-8C90-1AB5088ECAD6}" type="presParOf" srcId="{78A2048D-AA97-45DB-8EC6-21476F61F295}" destId="{4B954312-F211-40D6-A74D-38F755A38279}" srcOrd="1" destOrd="0" presId="urn:microsoft.com/office/officeart/2011/layout/HexagonRadial"/>
    <dgm:cxn modelId="{448626FE-A7BB-4A67-A9AA-CC2FBFE40838}" type="presParOf" srcId="{4B954312-F211-40D6-A74D-38F755A38279}" destId="{D295E357-C0A9-4B34-ADC7-D1EF03E4E078}" srcOrd="0" destOrd="0" presId="urn:microsoft.com/office/officeart/2011/layout/HexagonRadial"/>
    <dgm:cxn modelId="{B2A9FC25-3D73-4966-947A-AC345FE947FB}" type="presParOf" srcId="{78A2048D-AA97-45DB-8EC6-21476F61F295}" destId="{2AD2D696-6F62-4091-998A-7CB27B2DD0A6}" srcOrd="2" destOrd="0" presId="urn:microsoft.com/office/officeart/2011/layout/HexagonRadial"/>
    <dgm:cxn modelId="{44DC4B25-E953-452E-9A19-59D4185EE928}" type="presParOf" srcId="{78A2048D-AA97-45DB-8EC6-21476F61F295}" destId="{F043B2A7-F583-48EE-BBC3-701DD3F152F7}" srcOrd="3" destOrd="0" presId="urn:microsoft.com/office/officeart/2011/layout/HexagonRadial"/>
    <dgm:cxn modelId="{681CEBEE-1F84-4F5F-9C95-2DC1A4DC825F}" type="presParOf" srcId="{F043B2A7-F583-48EE-BBC3-701DD3F152F7}" destId="{62B553DB-351F-44E8-9C11-AD8F10AF2CBC}" srcOrd="0" destOrd="0" presId="urn:microsoft.com/office/officeart/2011/layout/HexagonRadial"/>
    <dgm:cxn modelId="{0FB58D80-7984-4380-9EE4-C27AEBD61FFC}" type="presParOf" srcId="{78A2048D-AA97-45DB-8EC6-21476F61F295}" destId="{1FDDC496-FF41-430A-BA29-38BD68AD4955}" srcOrd="4" destOrd="0" presId="urn:microsoft.com/office/officeart/2011/layout/HexagonRadial"/>
    <dgm:cxn modelId="{EEF5CAFE-CE83-4A2D-87EC-B60A36229E22}" type="presParOf" srcId="{78A2048D-AA97-45DB-8EC6-21476F61F295}" destId="{80641915-BB19-400B-9059-EFE6F50B0CDA}" srcOrd="5" destOrd="0" presId="urn:microsoft.com/office/officeart/2011/layout/HexagonRadial"/>
    <dgm:cxn modelId="{4D057339-A797-4776-9881-7F3CF5322324}" type="presParOf" srcId="{80641915-BB19-400B-9059-EFE6F50B0CDA}" destId="{04A78C72-8837-4F0B-A5DA-61C0B9C1FED5}" srcOrd="0" destOrd="0" presId="urn:microsoft.com/office/officeart/2011/layout/HexagonRadial"/>
    <dgm:cxn modelId="{E631EC56-FB3F-4ABE-A7E0-62F333D3E021}" type="presParOf" srcId="{78A2048D-AA97-45DB-8EC6-21476F61F295}" destId="{9F7F7AE6-D9AB-45BE-8EBE-4FF1354B4164}" srcOrd="6" destOrd="0" presId="urn:microsoft.com/office/officeart/2011/layout/HexagonRadial"/>
    <dgm:cxn modelId="{A31B394A-110B-4E55-B675-52D475168C17}" type="presParOf" srcId="{78A2048D-AA97-45DB-8EC6-21476F61F295}" destId="{4D6352CB-9057-495C-9927-18482EC8849D}" srcOrd="7" destOrd="0" presId="urn:microsoft.com/office/officeart/2011/layout/HexagonRadial"/>
    <dgm:cxn modelId="{CDD3133E-32C5-41AD-9720-CE9A16492095}" type="presParOf" srcId="{4D6352CB-9057-495C-9927-18482EC8849D}" destId="{8C4FCBCA-4B28-43FD-8D26-3CBEFCA8C045}" srcOrd="0" destOrd="0" presId="urn:microsoft.com/office/officeart/2011/layout/HexagonRadial"/>
    <dgm:cxn modelId="{BCBC0221-ABD4-40AD-965B-FBB8E84187DD}" type="presParOf" srcId="{78A2048D-AA97-45DB-8EC6-21476F61F295}" destId="{B3741A2B-758F-4ED0-95FD-AEA1C9F09D90}" srcOrd="8" destOrd="0" presId="urn:microsoft.com/office/officeart/2011/layout/HexagonRadial"/>
    <dgm:cxn modelId="{70052711-0518-45D1-9C14-80824E66199B}" type="presParOf" srcId="{78A2048D-AA97-45DB-8EC6-21476F61F295}" destId="{6CD9782D-F3F4-4555-A700-8085F99FA626}" srcOrd="9" destOrd="0" presId="urn:microsoft.com/office/officeart/2011/layout/HexagonRadial"/>
    <dgm:cxn modelId="{3DC83697-1CFF-4D44-AB39-856E989EDDC8}" type="presParOf" srcId="{6CD9782D-F3F4-4555-A700-8085F99FA626}" destId="{3506D678-59C4-4E74-803E-1673D915D1A9}" srcOrd="0" destOrd="0" presId="urn:microsoft.com/office/officeart/2011/layout/HexagonRadial"/>
    <dgm:cxn modelId="{D7C439F8-48FE-4A76-995F-AA617CA38088}" type="presParOf" srcId="{78A2048D-AA97-45DB-8EC6-21476F61F295}" destId="{B244BDFF-EAA5-4991-8270-070294280BE5}" srcOrd="10" destOrd="0" presId="urn:microsoft.com/office/officeart/2011/layout/HexagonRadial"/>
    <dgm:cxn modelId="{794BCB6A-BA59-4FB5-87E5-1E4DDE93BE02}" type="presParOf" srcId="{78A2048D-AA97-45DB-8EC6-21476F61F295}" destId="{F006C133-A620-4731-91AF-52AF3926B822}" srcOrd="11" destOrd="0" presId="urn:microsoft.com/office/officeart/2011/layout/HexagonRadial"/>
    <dgm:cxn modelId="{581A5D7A-DB45-4153-B4E2-489E0984D0BF}" type="presParOf" srcId="{F006C133-A620-4731-91AF-52AF3926B822}" destId="{0BB8F24A-9305-43D3-9EBC-B9F26DF51C2A}" srcOrd="0" destOrd="0" presId="urn:microsoft.com/office/officeart/2011/layout/HexagonRadial"/>
    <dgm:cxn modelId="{DAC005FF-2FD8-4EF8-9628-387F0D09607D}" type="presParOf" srcId="{78A2048D-AA97-45DB-8EC6-21476F61F295}" destId="{9A197FCD-BF47-4256-BAC4-E5F68374453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1AC8-D65C-4CCF-9168-ACB35C003A7F}">
      <dsp:nvSpPr>
        <dsp:cNvPr id="0" name=""/>
        <dsp:cNvSpPr/>
      </dsp:nvSpPr>
      <dsp:spPr>
        <a:xfrm>
          <a:off x="2103389" y="1245031"/>
          <a:ext cx="1582489" cy="1368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Cyber Security</a:t>
          </a:r>
        </a:p>
      </dsp:txBody>
      <dsp:txXfrm>
        <a:off x="2365630" y="1471880"/>
        <a:ext cx="1058007" cy="915219"/>
      </dsp:txXfrm>
    </dsp:sp>
    <dsp:sp modelId="{62B553DB-351F-44E8-9C11-AD8F10AF2CBC}">
      <dsp:nvSpPr>
        <dsp:cNvPr id="0" name=""/>
        <dsp:cNvSpPr/>
      </dsp:nvSpPr>
      <dsp:spPr>
        <a:xfrm>
          <a:off x="3094332" y="590097"/>
          <a:ext cx="597068" cy="51445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2D696-6F62-4091-998A-7CB27B2DD0A6}">
      <dsp:nvSpPr>
        <dsp:cNvPr id="0" name=""/>
        <dsp:cNvSpPr/>
      </dsp:nvSpPr>
      <dsp:spPr>
        <a:xfrm>
          <a:off x="2249159" y="0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 Security</a:t>
          </a:r>
        </a:p>
      </dsp:txBody>
      <dsp:txXfrm>
        <a:off x="2464073" y="185926"/>
        <a:ext cx="867010" cy="750065"/>
      </dsp:txXfrm>
    </dsp:sp>
    <dsp:sp modelId="{04A78C72-8837-4F0B-A5DA-61C0B9C1FED5}">
      <dsp:nvSpPr>
        <dsp:cNvPr id="0" name=""/>
        <dsp:cNvSpPr/>
      </dsp:nvSpPr>
      <dsp:spPr>
        <a:xfrm>
          <a:off x="3791157" y="1551851"/>
          <a:ext cx="597068" cy="51445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DC496-FF41-430A-BA29-38BD68AD4955}">
      <dsp:nvSpPr>
        <dsp:cNvPr id="0" name=""/>
        <dsp:cNvSpPr/>
      </dsp:nvSpPr>
      <dsp:spPr>
        <a:xfrm>
          <a:off x="3438511" y="690054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Infrastructure security</a:t>
          </a:r>
        </a:p>
      </dsp:txBody>
      <dsp:txXfrm>
        <a:off x="3653425" y="875980"/>
        <a:ext cx="867010" cy="750065"/>
      </dsp:txXfrm>
    </dsp:sp>
    <dsp:sp modelId="{8C4FCBCA-4B28-43FD-8D26-3CBEFCA8C045}">
      <dsp:nvSpPr>
        <dsp:cNvPr id="0" name=""/>
        <dsp:cNvSpPr/>
      </dsp:nvSpPr>
      <dsp:spPr>
        <a:xfrm>
          <a:off x="3307097" y="2637491"/>
          <a:ext cx="597068" cy="51445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F7AE6-D9AB-45BE-8EBE-4FF1354B4164}">
      <dsp:nvSpPr>
        <dsp:cNvPr id="0" name=""/>
        <dsp:cNvSpPr/>
      </dsp:nvSpPr>
      <dsp:spPr>
        <a:xfrm>
          <a:off x="3451791" y="1992343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Cloud security</a:t>
          </a:r>
        </a:p>
      </dsp:txBody>
      <dsp:txXfrm>
        <a:off x="3666705" y="2178269"/>
        <a:ext cx="867010" cy="750065"/>
      </dsp:txXfrm>
    </dsp:sp>
    <dsp:sp modelId="{3506D678-59C4-4E74-803E-1673D915D1A9}">
      <dsp:nvSpPr>
        <dsp:cNvPr id="0" name=""/>
        <dsp:cNvSpPr/>
      </dsp:nvSpPr>
      <dsp:spPr>
        <a:xfrm>
          <a:off x="2106334" y="2750184"/>
          <a:ext cx="597068" cy="51445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41A2B-758F-4ED0-95FD-AEA1C9F09D90}">
      <dsp:nvSpPr>
        <dsp:cNvPr id="0" name=""/>
        <dsp:cNvSpPr/>
      </dsp:nvSpPr>
      <dsp:spPr>
        <a:xfrm>
          <a:off x="2249159" y="2737449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Information Security</a:t>
          </a:r>
        </a:p>
      </dsp:txBody>
      <dsp:txXfrm>
        <a:off x="2464073" y="2923375"/>
        <a:ext cx="867010" cy="750065"/>
      </dsp:txXfrm>
    </dsp:sp>
    <dsp:sp modelId="{0BB8F24A-9305-43D3-9EBC-B9F26DF51C2A}">
      <dsp:nvSpPr>
        <dsp:cNvPr id="0" name=""/>
        <dsp:cNvSpPr/>
      </dsp:nvSpPr>
      <dsp:spPr>
        <a:xfrm>
          <a:off x="1398097" y="1788816"/>
          <a:ext cx="597068" cy="51445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4BDFF-EAA5-4991-8270-070294280BE5}">
      <dsp:nvSpPr>
        <dsp:cNvPr id="0" name=""/>
        <dsp:cNvSpPr/>
      </dsp:nvSpPr>
      <dsp:spPr>
        <a:xfrm>
          <a:off x="1054286" y="2047394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security</a:t>
          </a:r>
        </a:p>
      </dsp:txBody>
      <dsp:txXfrm>
        <a:off x="1269200" y="2233320"/>
        <a:ext cx="867010" cy="750065"/>
      </dsp:txXfrm>
    </dsp:sp>
    <dsp:sp modelId="{9A197FCD-BF47-4256-BAC4-E5F683744531}">
      <dsp:nvSpPr>
        <dsp:cNvPr id="0" name=""/>
        <dsp:cNvSpPr/>
      </dsp:nvSpPr>
      <dsp:spPr>
        <a:xfrm>
          <a:off x="1054286" y="688511"/>
          <a:ext cx="1296838" cy="112191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security prevention</a:t>
          </a:r>
        </a:p>
      </dsp:txBody>
      <dsp:txXfrm>
        <a:off x="1269200" y="874437"/>
        <a:ext cx="867010" cy="75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0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9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9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6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70045E-A05D-456C-846E-474C312542A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17480D-89A1-478D-8CDA-473235D9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umI2BDQURk?feature=oembed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E51-CBD3-30FF-78D8-8891E016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510" y="63769"/>
            <a:ext cx="9144000" cy="949105"/>
          </a:xfrm>
        </p:spPr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cybersecurity quiz!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2FF04-A5C7-E629-4718-FC30E5D9C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797" y="1791586"/>
            <a:ext cx="7704406" cy="815217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i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 your knowledge on the basis of cybersecurity! click on the correct answers to advance through the quiz.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6E90-4A08-7377-82EE-0129C45C5089}"/>
              </a:ext>
            </a:extLst>
          </p:cNvPr>
          <p:cNvSpPr txBox="1"/>
          <p:nvPr/>
        </p:nvSpPr>
        <p:spPr>
          <a:xfrm>
            <a:off x="2724443" y="3789533"/>
            <a:ext cx="651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Instructions 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an answer to proceed. Each answer will take you to anew slide. Let's get started !</a:t>
            </a:r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3470D-B4F5-9306-1909-6046F8A96830}"/>
              </a:ext>
            </a:extLst>
          </p:cNvPr>
          <p:cNvSpPr/>
          <p:nvPr/>
        </p:nvSpPr>
        <p:spPr>
          <a:xfrm>
            <a:off x="10607040" y="5591908"/>
            <a:ext cx="876885" cy="464234"/>
          </a:xfrm>
          <a:prstGeom prst="actionButtonForwardNex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93077-02C9-4B04-C1C9-09BACD2E0596}"/>
              </a:ext>
            </a:extLst>
          </p:cNvPr>
          <p:cNvSpPr txBox="1"/>
          <p:nvPr/>
        </p:nvSpPr>
        <p:spPr>
          <a:xfrm>
            <a:off x="2461845" y="1393312"/>
            <a:ext cx="397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Oop’s that’s Incorrect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EA97A-17B5-13B2-5E0D-BAD09133E1E9}"/>
              </a:ext>
            </a:extLst>
          </p:cNvPr>
          <p:cNvSpPr txBox="1"/>
          <p:nvPr/>
        </p:nvSpPr>
        <p:spPr>
          <a:xfrm>
            <a:off x="1247337" y="2828835"/>
            <a:ext cx="433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.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Personal details and short passwords are easier to guess or hack.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Action Button: Go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A9B14A-2323-7B14-1FAA-EA9A08D1716E}"/>
              </a:ext>
            </a:extLst>
          </p:cNvPr>
          <p:cNvSpPr/>
          <p:nvPr/>
        </p:nvSpPr>
        <p:spPr>
          <a:xfrm>
            <a:off x="1111348" y="1283339"/>
            <a:ext cx="773723" cy="590844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A3F9B-505A-78A4-848E-30E27B00E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6" y="1935182"/>
            <a:ext cx="4712289" cy="2987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422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DC2E7-55D9-142A-9AEB-16DE1B61B3A9}"/>
              </a:ext>
            </a:extLst>
          </p:cNvPr>
          <p:cNvSpPr txBox="1"/>
          <p:nvPr/>
        </p:nvSpPr>
        <p:spPr>
          <a:xfrm>
            <a:off x="2588457" y="1069145"/>
            <a:ext cx="513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“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Congratulations ! You’ve Completed the Quiz”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1F851-82FB-C18B-C3EF-9F5198682B97}"/>
              </a:ext>
            </a:extLst>
          </p:cNvPr>
          <p:cNvSpPr txBox="1"/>
          <p:nvPr/>
        </p:nvSpPr>
        <p:spPr>
          <a:xfrm>
            <a:off x="2307103" y="3180528"/>
            <a:ext cx="360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“Thank you for participating in our Cybersecurity Quiz!”</a:t>
            </a:r>
          </a:p>
        </p:txBody>
      </p:sp>
      <p:sp>
        <p:nvSpPr>
          <p:cNvPr id="4" name="Action Button: Go Hom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BC83CD-5F15-B070-7602-25CB3E385EE4}"/>
              </a:ext>
            </a:extLst>
          </p:cNvPr>
          <p:cNvSpPr/>
          <p:nvPr/>
        </p:nvSpPr>
        <p:spPr>
          <a:xfrm>
            <a:off x="1026941" y="1069144"/>
            <a:ext cx="745587" cy="562707"/>
          </a:xfrm>
          <a:prstGeom prst="actionButtonHom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CDA0B-7305-EE92-5023-C65CA8A607D8}"/>
              </a:ext>
            </a:extLst>
          </p:cNvPr>
          <p:cNvSpPr txBox="1"/>
          <p:nvPr/>
        </p:nvSpPr>
        <p:spPr>
          <a:xfrm>
            <a:off x="2103118" y="1069144"/>
            <a:ext cx="820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Question 1:  “What is Cybersecurity?”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2F724-1245-01C9-192E-998172CB4C31}"/>
              </a:ext>
            </a:extLst>
          </p:cNvPr>
          <p:cNvSpPr txBox="1"/>
          <p:nvPr/>
        </p:nvSpPr>
        <p:spPr>
          <a:xfrm>
            <a:off x="2208626" y="2403006"/>
            <a:ext cx="71041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process of  managing software updates.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AutoNum type="alphaUcParenR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AutoNum type="alphaUcParenR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Protecting computer systems and networks from digital attacks.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AutoNum type="alphaUcParenR"/>
            </a:pPr>
            <a:endParaRPr lang="en-US" sz="2400" dirty="0">
              <a:solidFill>
                <a:srgbClr val="7AF8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lphaUcParenR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 code for software applications.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AutoNum type="alphaUcParenR"/>
            </a:pPr>
            <a:endParaRPr lang="en-US" dirty="0"/>
          </a:p>
        </p:txBody>
      </p:sp>
      <p:sp>
        <p:nvSpPr>
          <p:cNvPr id="4" name="Action Button: Go Back or Previous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152A096-3681-E020-B943-0C9F39174EF4}"/>
              </a:ext>
            </a:extLst>
          </p:cNvPr>
          <p:cNvSpPr/>
          <p:nvPr/>
        </p:nvSpPr>
        <p:spPr>
          <a:xfrm>
            <a:off x="844062" y="1069144"/>
            <a:ext cx="633046" cy="436099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3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97C8B-B843-05B2-1F7E-06ADC162ADD8}"/>
              </a:ext>
            </a:extLst>
          </p:cNvPr>
          <p:cNvSpPr txBox="1"/>
          <p:nvPr/>
        </p:nvSpPr>
        <p:spPr>
          <a:xfrm>
            <a:off x="2560319" y="1319794"/>
            <a:ext cx="568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Oop’s, that’s incorrect.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8E791-5CDE-2433-FDC4-845B21D90AD6}"/>
              </a:ext>
            </a:extLst>
          </p:cNvPr>
          <p:cNvSpPr txBox="1"/>
          <p:nvPr/>
        </p:nvSpPr>
        <p:spPr>
          <a:xfrm>
            <a:off x="1871004" y="2678837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Cybersecurity focuses on protecting computer systems networking from digital attacks.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7D2D01-56E5-3D0C-0374-78146235B434}"/>
              </a:ext>
            </a:extLst>
          </p:cNvPr>
          <p:cNvSpPr/>
          <p:nvPr/>
        </p:nvSpPr>
        <p:spPr>
          <a:xfrm>
            <a:off x="1153552" y="1241137"/>
            <a:ext cx="717452" cy="618978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D8712-0D98-E2BD-A926-839BC3FD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4" y="1860115"/>
            <a:ext cx="3742005" cy="2404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280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24940-1967-7DB5-63E4-22D7A769A4D3}"/>
              </a:ext>
            </a:extLst>
          </p:cNvPr>
          <p:cNvSpPr txBox="1"/>
          <p:nvPr/>
        </p:nvSpPr>
        <p:spPr>
          <a:xfrm>
            <a:off x="1899139" y="1103349"/>
            <a:ext cx="469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Correct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DC3BE-47CB-5DD7-B54C-864D94725257}"/>
              </a:ext>
            </a:extLst>
          </p:cNvPr>
          <p:cNvSpPr txBox="1"/>
          <p:nvPr/>
        </p:nvSpPr>
        <p:spPr>
          <a:xfrm>
            <a:off x="942537" y="2377441"/>
            <a:ext cx="552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Cybersecurity is all about protecting digital systems from unauthorized access and attacks</a:t>
            </a:r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00FE718-3C22-67F9-36FC-66928D73C60F}"/>
              </a:ext>
            </a:extLst>
          </p:cNvPr>
          <p:cNvSpPr/>
          <p:nvPr/>
        </p:nvSpPr>
        <p:spPr>
          <a:xfrm>
            <a:off x="9611361" y="5791461"/>
            <a:ext cx="1083212" cy="633046"/>
          </a:xfrm>
          <a:prstGeom prst="actionButtonForwardNex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88F705D-6630-711F-2B66-11561320F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195792"/>
              </p:ext>
            </p:extLst>
          </p:nvPr>
        </p:nvGraphicFramePr>
        <p:xfrm>
          <a:off x="5945944" y="875696"/>
          <a:ext cx="5789637" cy="385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93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D331-9CA5-B46A-35F5-8DC133E3C082}"/>
              </a:ext>
            </a:extLst>
          </p:cNvPr>
          <p:cNvSpPr txBox="1"/>
          <p:nvPr/>
        </p:nvSpPr>
        <p:spPr>
          <a:xfrm>
            <a:off x="1978853" y="1069144"/>
            <a:ext cx="943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Question 2:   “What is two-factor authentication (2FA)?”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302F-DCCF-8222-4C45-CFA285132AE6}"/>
              </a:ext>
            </a:extLst>
          </p:cNvPr>
          <p:cNvSpPr txBox="1"/>
          <p:nvPr/>
        </p:nvSpPr>
        <p:spPr>
          <a:xfrm>
            <a:off x="2574387" y="2443651"/>
            <a:ext cx="6077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 of requiring two passwords.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AutoNum type="alphaUcParenR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B)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security feature that uses two forms of identification.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A technique to hide your identity online</a:t>
            </a:r>
            <a:r>
              <a:rPr lang="en-US" sz="2400" dirty="0">
                <a:solidFill>
                  <a:srgbClr val="B8F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552F35C-86CB-6081-4E88-CA79961843FC}"/>
              </a:ext>
            </a:extLst>
          </p:cNvPr>
          <p:cNvSpPr/>
          <p:nvPr/>
        </p:nvSpPr>
        <p:spPr>
          <a:xfrm>
            <a:off x="773724" y="1069144"/>
            <a:ext cx="729174" cy="523220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D0829-AEF0-8FBE-9F82-CDCC5BCD23F5}"/>
              </a:ext>
            </a:extLst>
          </p:cNvPr>
          <p:cNvSpPr txBox="1"/>
          <p:nvPr/>
        </p:nvSpPr>
        <p:spPr>
          <a:xfrm>
            <a:off x="1837698" y="1111348"/>
            <a:ext cx="367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Correct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4CB4C-FF62-CB80-2BFC-684D693B0A1C}"/>
              </a:ext>
            </a:extLst>
          </p:cNvPr>
          <p:cNvSpPr txBox="1"/>
          <p:nvPr/>
        </p:nvSpPr>
        <p:spPr>
          <a:xfrm>
            <a:off x="1012874" y="2372865"/>
            <a:ext cx="450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2FA provides extra security by requiring two forms of verification.”</a:t>
            </a:r>
          </a:p>
        </p:txBody>
      </p:sp>
      <p:sp>
        <p:nvSpPr>
          <p:cNvPr id="4" name="Action Button: Go Forward or Next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089E91C-7841-0B62-3DB0-EC498CC6C577}"/>
              </a:ext>
            </a:extLst>
          </p:cNvPr>
          <p:cNvSpPr/>
          <p:nvPr/>
        </p:nvSpPr>
        <p:spPr>
          <a:xfrm>
            <a:off x="8623495" y="4797083"/>
            <a:ext cx="1026942" cy="618979"/>
          </a:xfrm>
          <a:prstGeom prst="actionButtonForwardNex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Online Media 4" title="What is 2-Factor Authentication? (explanation &amp; setup tutorial)">
            <a:hlinkClick r:id="" action="ppaction://media"/>
            <a:extLst>
              <a:ext uri="{FF2B5EF4-FFF2-40B4-BE49-F238E27FC236}">
                <a16:creationId xmlns:a16="http://schemas.microsoft.com/office/drawing/2014/main" id="{5911B56A-5FA0-9A27-F652-7724D783F5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79362" y="886265"/>
            <a:ext cx="4501180" cy="26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34D5B-30DE-C4AC-6339-F904C572EBB2}"/>
              </a:ext>
            </a:extLst>
          </p:cNvPr>
          <p:cNvSpPr txBox="1"/>
          <p:nvPr/>
        </p:nvSpPr>
        <p:spPr>
          <a:xfrm>
            <a:off x="2424333" y="1255204"/>
            <a:ext cx="36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Oop’s that’s Incorrect!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7301D-8E68-88DD-CA08-98A893DCC6AD}"/>
              </a:ext>
            </a:extLst>
          </p:cNvPr>
          <p:cNvSpPr txBox="1"/>
          <p:nvPr/>
        </p:nvSpPr>
        <p:spPr>
          <a:xfrm>
            <a:off x="970671" y="2598003"/>
            <a:ext cx="5711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Two-factor authentication combines two different methods to verify identity.</a:t>
            </a:r>
          </a:p>
        </p:txBody>
      </p:sp>
      <p:sp>
        <p:nvSpPr>
          <p:cNvPr id="4" name="Action Button: Go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26AA64-4F55-D3CC-CCE5-BE48832E1364}"/>
              </a:ext>
            </a:extLst>
          </p:cNvPr>
          <p:cNvSpPr/>
          <p:nvPr/>
        </p:nvSpPr>
        <p:spPr>
          <a:xfrm>
            <a:off x="970671" y="1163763"/>
            <a:ext cx="900333" cy="644545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15F21-BDC6-7394-A54E-336A947A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2" y="1121617"/>
            <a:ext cx="4562622" cy="3660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785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D3EAF-521C-6D52-7C97-43491DC85C61}"/>
              </a:ext>
            </a:extLst>
          </p:cNvPr>
          <p:cNvSpPr txBox="1"/>
          <p:nvPr/>
        </p:nvSpPr>
        <p:spPr>
          <a:xfrm>
            <a:off x="1842868" y="1181686"/>
            <a:ext cx="983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Question 3:  “What is the best way to create a strong password?”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C1210-FB52-4D9B-45F5-C30AAA933045}"/>
              </a:ext>
            </a:extLst>
          </p:cNvPr>
          <p:cNvSpPr txBox="1"/>
          <p:nvPr/>
        </p:nvSpPr>
        <p:spPr>
          <a:xfrm>
            <a:off x="2954213" y="2274838"/>
            <a:ext cx="5430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A)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a mix of uppercase, lowercase                             letters, numbers, and symbols.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B)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your name and birthdate.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C) Keep it short and easy to remember</a:t>
            </a:r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dirty="0"/>
          </a:p>
        </p:txBody>
      </p:sp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46E46EB-98B3-4264-11EA-6F520E81F983}"/>
              </a:ext>
            </a:extLst>
          </p:cNvPr>
          <p:cNvSpPr/>
          <p:nvPr/>
        </p:nvSpPr>
        <p:spPr>
          <a:xfrm>
            <a:off x="801858" y="1181686"/>
            <a:ext cx="689317" cy="464234"/>
          </a:xfrm>
          <a:prstGeom prst="actionButtonBackPrevious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AAA99-8293-AF08-7D09-42D6D1AAB3E3}"/>
              </a:ext>
            </a:extLst>
          </p:cNvPr>
          <p:cNvSpPr txBox="1"/>
          <p:nvPr/>
        </p:nvSpPr>
        <p:spPr>
          <a:xfrm>
            <a:off x="1878037" y="1052190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Correct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6363D-A5D7-84EF-4DBD-15B552B1158F}"/>
              </a:ext>
            </a:extLst>
          </p:cNvPr>
          <p:cNvSpPr txBox="1"/>
          <p:nvPr/>
        </p:nvSpPr>
        <p:spPr>
          <a:xfrm>
            <a:off x="1167619" y="2214549"/>
            <a:ext cx="4107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 strong password uses a combination of different characters and is harder to crack.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93C15CD-AFA0-E7D5-FDC7-C2FD9D47977F}"/>
              </a:ext>
            </a:extLst>
          </p:cNvPr>
          <p:cNvSpPr/>
          <p:nvPr/>
        </p:nvSpPr>
        <p:spPr>
          <a:xfrm>
            <a:off x="9566030" y="5282590"/>
            <a:ext cx="1041009" cy="647114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BC4BD-61B3-1CC9-0AAE-DE4B60A9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575410"/>
            <a:ext cx="4631679" cy="2208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981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138</TotalTime>
  <Words>285</Words>
  <Application>Microsoft Office PowerPoint</Application>
  <PresentationFormat>Widescreen</PresentationFormat>
  <Paragraphs>43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Andalus</vt:lpstr>
      <vt:lpstr>Arial</vt:lpstr>
      <vt:lpstr>Garamond</vt:lpstr>
      <vt:lpstr>Wingdings</vt:lpstr>
      <vt:lpstr>Organic</vt:lpstr>
      <vt:lpstr>cybersecurity quiz!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quiz!</dc:title>
  <dc:creator>adminx</dc:creator>
  <cp:lastModifiedBy>adminx</cp:lastModifiedBy>
  <cp:revision>1</cp:revision>
  <dcterms:created xsi:type="dcterms:W3CDTF">2024-10-13T07:54:09Z</dcterms:created>
  <dcterms:modified xsi:type="dcterms:W3CDTF">2024-10-13T10:13:00Z</dcterms:modified>
</cp:coreProperties>
</file>