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5145" y="2207622"/>
            <a:ext cx="8791575" cy="858203"/>
          </a:xfrm>
        </p:spPr>
        <p:txBody>
          <a:bodyPr/>
          <a:lstStyle/>
          <a:p>
            <a:r>
              <a:rPr lang="en-US" dirty="0" smtClean="0"/>
              <a:t>DSA 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567" y="2831330"/>
            <a:ext cx="8791575" cy="1655762"/>
          </a:xfrm>
        </p:spPr>
        <p:txBody>
          <a:bodyPr>
            <a:noAutofit/>
          </a:bodyPr>
          <a:lstStyle/>
          <a:p>
            <a:r>
              <a:rPr lang="en-US" sz="8800" dirty="0" smtClean="0"/>
              <a:t>U-bus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Project members: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296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Alina Tabish (242920)</a:t>
            </a:r>
            <a:endParaRPr lang="en-US" sz="4400" dirty="0" smtClean="0"/>
          </a:p>
          <a:p>
            <a:r>
              <a:rPr lang="en-US" sz="4400" dirty="0" smtClean="0"/>
              <a:t> Ayesha </a:t>
            </a:r>
            <a:r>
              <a:rPr lang="en-US" sz="4400" dirty="0" err="1" smtClean="0"/>
              <a:t>Muqeem</a:t>
            </a:r>
            <a:r>
              <a:rPr lang="en-US" sz="4400" dirty="0" smtClean="0"/>
              <a:t> (244369)</a:t>
            </a:r>
            <a:endParaRPr lang="en-US" sz="4400" dirty="0" smtClean="0"/>
          </a:p>
          <a:p>
            <a:r>
              <a:rPr lang="en-US" sz="4400" dirty="0" smtClean="0"/>
              <a:t> </a:t>
            </a:r>
            <a:r>
              <a:rPr lang="en-US" sz="4400" dirty="0" err="1" smtClean="0"/>
              <a:t>Laiba</a:t>
            </a:r>
            <a:r>
              <a:rPr lang="en-US" sz="4400" dirty="0" smtClean="0"/>
              <a:t> </a:t>
            </a:r>
            <a:r>
              <a:rPr lang="en-US" sz="4400" dirty="0" err="1" smtClean="0"/>
              <a:t>Basit</a:t>
            </a:r>
            <a:r>
              <a:rPr lang="en-US" sz="4400" dirty="0" smtClean="0"/>
              <a:t> (255374)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000" dirty="0" smtClean="0"/>
              <a:t>Class: BSCS 8B</a:t>
            </a:r>
            <a:endParaRPr lang="en-US" sz="4000" dirty="0"/>
          </a:p>
          <a:p>
            <a:pPr marL="0" indent="0">
              <a:buNone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idea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U-bus is a console base application, which is similar to an android application which is used for </a:t>
            </a:r>
            <a:r>
              <a:rPr lang="en-US" dirty="0" smtClean="0"/>
              <a:t>storing</a:t>
            </a:r>
            <a:r>
              <a:rPr lang="en-US" dirty="0" smtClean="0"/>
              <a:t> bus’s information, a user can register himself as a driver or a customer. Drivers have buses and which have specific bus stops and customers can be assigned a bus </a:t>
            </a:r>
            <a:r>
              <a:rPr lang="en-US" dirty="0" smtClean="0"/>
              <a:t>on basis of nearest bus stop.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Problem statement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intend to provide a better solution of intercity transportation at your doorstep.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trying to implement the concept of </a:t>
            </a:r>
            <a:r>
              <a:rPr lang="en-US" dirty="0" err="1"/>
              <a:t>Careem</a:t>
            </a:r>
            <a:r>
              <a:rPr lang="en-US" dirty="0"/>
              <a:t>, </a:t>
            </a:r>
            <a:r>
              <a:rPr lang="en-US" dirty="0" err="1"/>
              <a:t>swvl</a:t>
            </a:r>
            <a:r>
              <a:rPr lang="en-US" dirty="0"/>
              <a:t>, roamer and </a:t>
            </a:r>
            <a:r>
              <a:rPr lang="en-US" dirty="0" err="1"/>
              <a:t>uber</a:t>
            </a:r>
            <a:r>
              <a:rPr lang="en-US" dirty="0"/>
              <a:t> in a more innovative 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Concepts: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Linked </a:t>
            </a:r>
            <a:r>
              <a:rPr lang="en-US" sz="3600" dirty="0" smtClean="0"/>
              <a:t>Lists and Arrays: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It is used for data entry</a:t>
            </a:r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Concepts: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Tables using linked list: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For holding entered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Concepts: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Search Tree: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Data deletion, searching, retrieving and organizing.</a:t>
            </a:r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826</Words>
  <Application>WPS Presentation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Tw Cen MT</vt:lpstr>
      <vt:lpstr>Malgun Gothic</vt:lpstr>
      <vt:lpstr>Microsoft YaHei</vt:lpstr>
      <vt:lpstr>Arial Unicode MS</vt:lpstr>
      <vt:lpstr>Calibri</vt:lpstr>
      <vt:lpstr>Circuit</vt:lpstr>
      <vt:lpstr>DSA semester project</vt:lpstr>
      <vt:lpstr>Project members:</vt:lpstr>
      <vt:lpstr>idea</vt:lpstr>
      <vt:lpstr>Problem statement</vt:lpstr>
      <vt:lpstr>MOTIVATION:</vt:lpstr>
      <vt:lpstr>Concepts:</vt:lpstr>
      <vt:lpstr>Concepts:</vt:lpstr>
      <vt:lpstr>Concepts: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semester project</dc:title>
  <dc:creator>Alina Tabish</dc:creator>
  <cp:lastModifiedBy>google1573398787</cp:lastModifiedBy>
  <cp:revision>6</cp:revision>
  <dcterms:created xsi:type="dcterms:W3CDTF">2019-12-08T13:12:00Z</dcterms:created>
  <dcterms:modified xsi:type="dcterms:W3CDTF">2019-12-22T11:57:20Z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