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DF07-9573-4B31-BAA2-70DB5A98810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34A7-036B-449A-BD10-61496A81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8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DF07-9573-4B31-BAA2-70DB5A98810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34A7-036B-449A-BD10-61496A81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5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DF07-9573-4B31-BAA2-70DB5A98810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34A7-036B-449A-BD10-61496A81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00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DF07-9573-4B31-BAA2-70DB5A98810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34A7-036B-449A-BD10-61496A81C5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9951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DF07-9573-4B31-BAA2-70DB5A98810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34A7-036B-449A-BD10-61496A81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39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DF07-9573-4B31-BAA2-70DB5A98810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34A7-036B-449A-BD10-61496A81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6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DF07-9573-4B31-BAA2-70DB5A98810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34A7-036B-449A-BD10-61496A81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67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DF07-9573-4B31-BAA2-70DB5A98810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34A7-036B-449A-BD10-61496A81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1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DF07-9573-4B31-BAA2-70DB5A98810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34A7-036B-449A-BD10-61496A81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8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DF07-9573-4B31-BAA2-70DB5A98810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34A7-036B-449A-BD10-61496A81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9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DF07-9573-4B31-BAA2-70DB5A98810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34A7-036B-449A-BD10-61496A81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1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DF07-9573-4B31-BAA2-70DB5A98810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34A7-036B-449A-BD10-61496A81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DF07-9573-4B31-BAA2-70DB5A98810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34A7-036B-449A-BD10-61496A81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DF07-9573-4B31-BAA2-70DB5A98810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34A7-036B-449A-BD10-61496A81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2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DF07-9573-4B31-BAA2-70DB5A98810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34A7-036B-449A-BD10-61496A81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6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DF07-9573-4B31-BAA2-70DB5A98810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34A7-036B-449A-BD10-61496A81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2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DF07-9573-4B31-BAA2-70DB5A98810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34A7-036B-449A-BD10-61496A81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8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6BCDF07-9573-4B31-BAA2-70DB5A98810E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58734A7-036B-449A-BD10-61496A81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80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en-online.com/arts/kensuke-koike-deconstructs-photos-to-reconstruct/?scrolled=0" TargetMode="External"/><Relationship Id="rId2" Type="http://schemas.openxmlformats.org/officeDocument/2006/relationships/hyperlink" Target="https://www.kensukekoike.com/c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ensculture.com/articles/kensuke-koike-and-thomas-sauvin-the-necessity-of-collaboration-in-kensuke-koike-and-thomas-sauvin-s-no-more-no-less" TargetMode="External"/><Relationship Id="rId5" Type="http://schemas.openxmlformats.org/officeDocument/2006/relationships/hyperlink" Target="https://www.beyondphotography.online/interviewed-kensuke-koike" TargetMode="External"/><Relationship Id="rId4" Type="http://schemas.openxmlformats.org/officeDocument/2006/relationships/hyperlink" Target="https://www.widewalls.ch/artists/kensuke-koik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97WxfX26d9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7473-4D7C-4826-BE3D-3C3EEF524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3806012"/>
            <a:ext cx="9144000" cy="1641490"/>
          </a:xfrm>
        </p:spPr>
        <p:txBody>
          <a:bodyPr/>
          <a:lstStyle/>
          <a:p>
            <a:r>
              <a:rPr lang="en-US" dirty="0"/>
              <a:t>Kensuke Koike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BF1D5-6A03-4908-8AD7-C231C59BD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6408" y="3051987"/>
            <a:ext cx="9144000" cy="754025"/>
          </a:xfrm>
        </p:spPr>
        <p:txBody>
          <a:bodyPr/>
          <a:lstStyle/>
          <a:p>
            <a:r>
              <a:rPr lang="en-US" dirty="0"/>
              <a:t>Deconstruction &amp; Reconstruction Photography</a:t>
            </a:r>
          </a:p>
        </p:txBody>
      </p:sp>
    </p:spTree>
    <p:extLst>
      <p:ext uri="{BB962C8B-B14F-4D97-AF65-F5344CB8AC3E}">
        <p14:creationId xmlns:p14="http://schemas.microsoft.com/office/powerpoint/2010/main" val="77590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3CB8-0555-4D16-9327-B10024B7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Sometimes Pleasing, Sometimes Bizarre</a:t>
            </a:r>
            <a:br>
              <a:rPr lang="en-US" sz="4400" dirty="0"/>
            </a:br>
            <a:r>
              <a:rPr lang="en-US" sz="4400" dirty="0"/>
              <a:t>But It Makes You Look Again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7E1498-7DD2-411E-85C9-F7B03A4A2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632" y="1994436"/>
            <a:ext cx="3263503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73E09E-8BF8-4587-9534-8CAEA18FB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55" y="1994437"/>
            <a:ext cx="326350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54EA9-D277-4036-8407-93AA4CE0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003" y="2573753"/>
            <a:ext cx="1051560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26175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FB93-6917-41DB-9420-310ABE14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5263-F3C1-4275-9AA2-08237B652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5408"/>
            <a:ext cx="10233800" cy="424968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https://www.kensukekoike.com/cv/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https://pen-online.com/arts/kensuke-koike-deconstructs-photos-to-reconstruct/?scrolled=0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https://www.widewalls.ch/artists/kensuke-koike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https://www.beyondphotography.online/interviewed-kensuke-koike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https://www.beyondphotography.online/interviewed-kensuke-koike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https://www.lensculture.com/articles/kensuke-koike-and-thomas-sauvin-the-necessity-of-collaboration-in-kensuke-koike-and-thomas-sauvin-s</a:t>
            </a:r>
            <a:r>
              <a:rPr lang="en-US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no-more-no-less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80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F1DD-06E3-4110-B126-671963D7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535" y="365125"/>
            <a:ext cx="10515600" cy="13255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392B2-DF5A-4326-993D-FE9E13505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535" y="2141537"/>
            <a:ext cx="10233800" cy="4351338"/>
          </a:xfrm>
        </p:spPr>
        <p:txBody>
          <a:bodyPr/>
          <a:lstStyle/>
          <a:p>
            <a:r>
              <a:rPr lang="en-US" dirty="0"/>
              <a:t>About the artist</a:t>
            </a:r>
          </a:p>
          <a:p>
            <a:r>
              <a:rPr lang="en-US" dirty="0"/>
              <a:t>Inspirations</a:t>
            </a:r>
          </a:p>
          <a:p>
            <a:r>
              <a:rPr lang="en-US" dirty="0"/>
              <a:t>Photography Process</a:t>
            </a:r>
          </a:p>
          <a:p>
            <a:r>
              <a:rPr lang="en-US" dirty="0"/>
              <a:t>Works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0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7C96-85B0-4482-9CAF-39D49A8A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Kensuke Koike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7ADC5-FAB5-4480-BB84-5BE98E627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Japanese Visual Artist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28 June 1980, Nagoya, Japan</a:t>
            </a:r>
          </a:p>
          <a:p>
            <a:r>
              <a:rPr lang="en-US" dirty="0"/>
              <a:t>Faculty of Arts &amp; Design, IUAV University, Venice, Italy (2004-2007)</a:t>
            </a:r>
          </a:p>
          <a:p>
            <a:endParaRPr lang="en-US" dirty="0"/>
          </a:p>
          <a:p>
            <a:r>
              <a:rPr lang="en-US" dirty="0"/>
              <a:t>Solo Exhibitions: 2007-present</a:t>
            </a:r>
          </a:p>
          <a:p>
            <a:r>
              <a:rPr lang="en-US" dirty="0"/>
              <a:t>Lectures &amp; Workshops: 2016-present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1268-D43F-4C86-89BF-039AC8A3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74" y="365125"/>
            <a:ext cx="10340926" cy="1325563"/>
          </a:xfrm>
        </p:spPr>
        <p:txBody>
          <a:bodyPr>
            <a:normAutofit/>
          </a:bodyPr>
          <a:lstStyle/>
          <a:p>
            <a:r>
              <a:rPr lang="en-US" dirty="0"/>
              <a:t>Inspiration: The Neglected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B7BAC-A72D-44CF-A546-8307CC7AC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photographs at flea market.</a:t>
            </a:r>
          </a:p>
          <a:p>
            <a:r>
              <a:rPr lang="en-US" dirty="0"/>
              <a:t>Adding value</a:t>
            </a:r>
          </a:p>
          <a:p>
            <a:r>
              <a:rPr lang="en-US" dirty="0"/>
              <a:t>Creating new art</a:t>
            </a:r>
          </a:p>
          <a:p>
            <a:r>
              <a:rPr lang="en-US" dirty="0"/>
              <a:t>Viewer’s interest</a:t>
            </a:r>
          </a:p>
        </p:txBody>
      </p:sp>
    </p:spTree>
    <p:extLst>
      <p:ext uri="{BB962C8B-B14F-4D97-AF65-F5344CB8AC3E}">
        <p14:creationId xmlns:p14="http://schemas.microsoft.com/office/powerpoint/2010/main" val="174483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A44E-B114-480B-B4ED-20E81D83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B9CB8-CE38-4A52-AAD6-91A3EE573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Collecting old photos </a:t>
            </a:r>
          </a:p>
          <a:p>
            <a:r>
              <a:rPr lang="en-US" dirty="0"/>
              <a:t>Selection</a:t>
            </a:r>
          </a:p>
          <a:p>
            <a:r>
              <a:rPr lang="en-US" dirty="0"/>
              <a:t>Brainstorming the image</a:t>
            </a:r>
          </a:p>
          <a:p>
            <a:r>
              <a:rPr lang="en-US" dirty="0"/>
              <a:t>Deconstruction</a:t>
            </a:r>
          </a:p>
          <a:p>
            <a:r>
              <a:rPr lang="en-US" dirty="0"/>
              <a:t>Reconstruction</a:t>
            </a:r>
          </a:p>
          <a:p>
            <a:r>
              <a:rPr lang="en-US" dirty="0"/>
              <a:t>The final piece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6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80D1-6AED-44FB-BE6C-C7CEE2B7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minute is all it took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D31CF-DC57-4E60-808D-3174E8CD5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https://youtu.be/97WxfX26d90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7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BB30-6A76-4D70-8F0B-1EB4D524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FE91D6-8429-4774-9227-823F0C630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10515601" cy="47267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3968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C8CB-359E-4554-9B4F-BB336D1F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10439400" cy="1325563"/>
          </a:xfrm>
        </p:spPr>
        <p:txBody>
          <a:bodyPr/>
          <a:lstStyle/>
          <a:p>
            <a:r>
              <a:rPr lang="en-US" dirty="0"/>
              <a:t>Diamonds of Memories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7D9BA5-5938-4282-ACBA-18E9678A8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08864"/>
            <a:ext cx="10592971" cy="40965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4955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CDBA64-56FD-4EF7-AC69-F6D90AAED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47" y="451338"/>
            <a:ext cx="5153465" cy="52882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D94C3-FB51-461B-9B92-F7C5093513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2"/>
          <a:stretch/>
        </p:blipFill>
        <p:spPr>
          <a:xfrm>
            <a:off x="4979963" y="1587012"/>
            <a:ext cx="6916030" cy="4819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6881781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73</TotalTime>
  <Words>177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Depth</vt:lpstr>
      <vt:lpstr>Kensuke Koike</vt:lpstr>
      <vt:lpstr>Overview</vt:lpstr>
      <vt:lpstr>About Kensuke Koike</vt:lpstr>
      <vt:lpstr>Inspiration: The Neglected</vt:lpstr>
      <vt:lpstr>Process</vt:lpstr>
      <vt:lpstr>One minute is all it took</vt:lpstr>
      <vt:lpstr>Works</vt:lpstr>
      <vt:lpstr>Diamonds of Memories</vt:lpstr>
      <vt:lpstr>PowerPoint Presentation</vt:lpstr>
      <vt:lpstr>Sometimes Pleasing, Sometimes Bizarre But It Makes You Look Again</vt:lpstr>
      <vt:lpstr>Thank you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Kensuke Koike</dc:title>
  <dc:creator>Laiba Khan</dc:creator>
  <cp:lastModifiedBy>Laiba Khan</cp:lastModifiedBy>
  <cp:revision>6</cp:revision>
  <dcterms:created xsi:type="dcterms:W3CDTF">2020-12-25T02:46:57Z</dcterms:created>
  <dcterms:modified xsi:type="dcterms:W3CDTF">2020-12-25T04:00:44Z</dcterms:modified>
</cp:coreProperties>
</file>