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is a 10-slide presentation on AI: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Introduction to AI</a:t>
            </a:r>
          </a:p>
          <a:p>
            <a:r>
              <a:t>==========================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Subtitle: "A Brief Overview"</a:t>
            </a:r>
          </a:p>
          <a:p>
            <a:r>
              <a:t>* Bullet points:</a:t>
            </a:r>
          </a:p>
          <a:p>
            <a:r>
              <a:t>	+ AI refers to the development of computer systems that can perform tasks that typically require human intelligence</a:t>
            </a:r>
          </a:p>
          <a:p>
            <a:r>
              <a:t>	+ AI systems can learn, reason, and act like humans</a:t>
            </a:r>
          </a:p>
          <a:p>
            <a:r>
              <a:t>	+ AI has the potential to revolutionize industries and transform the way we live and work</a:t>
            </a:r>
          </a:p>
          <a:p/>
          <a:p>
            <a:r>
              <a:t>Slide 2: History of AI</a:t>
            </a:r>
          </a:p>
          <a:p>
            <a:r>
              <a:t>=====================</a:t>
            </a:r>
          </a:p>
          <a:p/>
          <a:p>
            <a:r>
              <a:t>* Title: "A Brief History of Artificial Intelligence"</a:t>
            </a:r>
          </a:p>
          <a:p>
            <a:r>
              <a:t>* Timeline:</a:t>
            </a:r>
          </a:p>
          <a:p>
            <a:r>
              <a:t>	+ 1950s: The Dartmouth Summer Research Project on Artificial Intelligence</a:t>
            </a:r>
          </a:p>
          <a:p>
            <a:r>
              <a:t>	+ 1960s: Rule-based systems and the development of the first AI program, ELIZA</a:t>
            </a:r>
          </a:p>
          <a:p>
            <a:r>
              <a:t>	+ 1970s-1980s: Expert systems and the rise of machine learning</a:t>
            </a:r>
          </a:p>
          <a:p>
            <a:r>
              <a:t>	+ 1990s-2000s: AI winter and the resurgence of interest in AI</a:t>
            </a:r>
          </a:p>
          <a:p>
            <a:r>
              <a:t>	+ 2010s: Deep learning and the AI renaissance</a:t>
            </a:r>
          </a:p>
          <a:p/>
          <a:p>
            <a:r>
              <a:t>Slide 3: Types of AI</a:t>
            </a:r>
          </a:p>
          <a:p>
            <a:r>
              <a:t>=====================</a:t>
            </a:r>
          </a:p>
          <a:p/>
          <a:p>
            <a:r>
              <a:t>* Title: "Types of Artificial Intelligence"</a:t>
            </a:r>
          </a:p>
          <a:p>
            <a:r>
              <a:t>* Bullet points:</a:t>
            </a:r>
          </a:p>
          <a:p>
            <a:r>
              <a:t>	+ Narrow or Weak AI: designed to perform a specific task, such as facial recognition or language translation</a:t>
            </a:r>
          </a:p>
          <a:p>
            <a:r>
              <a:t>	+ General or Strong AI: designed to perform any intellectual task, such as reasoning and problem-solving</a:t>
            </a:r>
          </a:p>
          <a:p>
            <a:r>
              <a:t>	+ Superintelligence: significantly more intelligent than the best human minds</a:t>
            </a:r>
          </a:p>
          <a:p>
            <a:r>
              <a:t>	+ Artificial General Intelligence (AGI): the holy grail of AI research, with the ability to perform any intellectual task</a:t>
            </a:r>
          </a:p>
          <a:p/>
          <a:p>
            <a:r>
              <a:t>Slide 4: Machine Learning</a:t>
            </a:r>
          </a:p>
          <a:p>
            <a:r>
              <a:t>=========================</a:t>
            </a:r>
          </a:p>
          <a:p/>
          <a:p>
            <a:r>
              <a:t>* Title: "Machine Learning: A Key Enabler of AI"</a:t>
            </a:r>
          </a:p>
          <a:p>
            <a:r>
              <a:t>* Bullet points:</a:t>
            </a:r>
          </a:p>
          <a:p>
            <a:r>
              <a:t>	+ Machine learning is a type of AI that enables systems to learn from data</a:t>
            </a:r>
          </a:p>
          <a:p>
            <a:r>
              <a:t>	+ Types of machine learning: supervised, unsupervised, and reinforcement learning</a:t>
            </a:r>
          </a:p>
          <a:p>
            <a:r>
              <a:t>	+ Applications: image and speech recognition, natural language processing, and predictive analytics</a:t>
            </a:r>
          </a:p>
          <a:p/>
          <a:p>
            <a:r>
              <a:t>Slide 5: Deep Learning</a:t>
            </a:r>
          </a:p>
          <a:p>
            <a:r>
              <a:t>=====================</a:t>
            </a:r>
          </a:p>
          <a:p/>
          <a:p>
            <a:r>
              <a:t>* Title: "Deep Learning: A Subset of Machine Learning"</a:t>
            </a:r>
          </a:p>
          <a:p>
            <a:r>
              <a:t>* Bullet points:</a:t>
            </a:r>
          </a:p>
          <a:p>
            <a:r>
              <a:t>	+ Deep learning is a type of machine learning that uses neural networks</a:t>
            </a:r>
          </a:p>
          <a:p>
            <a:r>
              <a:t>	+ Inspired by the structure and function of the human brain</a:t>
            </a:r>
          </a:p>
          <a:p>
            <a:r>
              <a:t>	+ Applications: computer vision, natural language processing, and speech recognition</a:t>
            </a:r>
          </a:p>
          <a:p/>
          <a:p>
            <a:r>
              <a:t>Slide 6: AI Applications</a:t>
            </a:r>
          </a:p>
          <a:p>
            <a:r>
              <a:t>=========================</a:t>
            </a:r>
          </a:p>
          <a:p/>
          <a:p>
            <a:r>
              <a:t>* Title: "AI Applications: Transforming Industries"</a:t>
            </a:r>
          </a:p>
          <a:p>
            <a:r>
              <a:t>* Bullet points:</a:t>
            </a:r>
          </a:p>
          <a:p>
            <a:r>
              <a:t>	+ Healthcare: diagnosis, treatment, and patient care</a:t>
            </a:r>
          </a:p>
          <a:p>
            <a:r>
              <a:t>	+ Finance: fraud detection, risk management, and investment analysis</a:t>
            </a:r>
          </a:p>
          <a:p>
            <a:r>
              <a:t>	+ Retail: customer service, inventory management, and supply chain optimization</a:t>
            </a:r>
          </a:p>
          <a:p>
            <a:r>
              <a:t>	+ Transportation: autonomous vehicles, traffic management, and route optimization</a:t>
            </a:r>
          </a:p>
          <a:p/>
          <a:p>
            <a:r>
              <a:t>Slide 7: AI Challenges</a:t>
            </a:r>
          </a:p>
          <a:p>
            <a:r>
              <a:t>=====================</a:t>
            </a:r>
          </a:p>
          <a:p/>
          <a:p>
            <a:r>
              <a:t>* Title: "AI Challenges: Overcoming the Hurdles"</a:t>
            </a:r>
          </a:p>
          <a:p>
            <a:r>
              <a:t>* Bullet points:</a:t>
            </a:r>
          </a:p>
          <a:p>
            <a:r>
              <a:t>	+ Data quality and availability</a:t>
            </a:r>
          </a:p>
          <a:p>
            <a:r>
              <a:t>	+ Explainability and transparency</a:t>
            </a:r>
          </a:p>
          <a:p>
            <a:r>
              <a:t>	+ Bias and fairness</a:t>
            </a:r>
          </a:p>
          <a:p>
            <a:r>
              <a:t>	+ Job displacement and workforce transformation</a:t>
            </a:r>
          </a:p>
          <a:p>
            <a:r>
              <a:t>	+ Cybersecurity and privacy concerns</a:t>
            </a:r>
          </a:p>
          <a:p/>
          <a:p>
            <a:r>
              <a:t>Slide 8: AI Ethics</a:t>
            </a:r>
          </a:p>
          <a:p>
            <a:r>
              <a:t>=====================</a:t>
            </a:r>
          </a:p>
          <a:p/>
          <a:p>
            <a:r>
              <a:t>* Title: "AI Ethics: Ensuring Responsible AI Development"</a:t>
            </a:r>
          </a:p>
          <a:p>
            <a:r>
              <a:t>* Bullet points:</a:t>
            </a:r>
          </a:p>
          <a:p>
            <a:r>
              <a:t>	+ Ensuring AI systems are fair, transparent, and accountable</a:t>
            </a:r>
          </a:p>
          <a:p>
            <a:r>
              <a:t>	+ Addressing bias and discrimination in AI systems</a:t>
            </a:r>
          </a:p>
          <a:p>
            <a:r>
              <a:t>	+ Protecting human rights and dignity</a:t>
            </a:r>
          </a:p>
          <a:p>
            <a:r>
              <a:t>	+ Encouraging responsible AI development and deployment</a:t>
            </a:r>
          </a:p>
          <a:p/>
          <a:p>
            <a:r>
              <a:t>Slide 9: AI Future</a:t>
            </a:r>
          </a:p>
          <a:p>
            <a:r>
              <a:t>=====================</a:t>
            </a:r>
          </a:p>
          <a:p/>
          <a:p>
            <a:r>
              <a:t>* Title: "The Future of AI: Opportunities and Implications"</a:t>
            </a:r>
          </a:p>
          <a:p>
            <a:r>
              <a:t>* Bullet points:</a:t>
            </a:r>
          </a:p>
          <a:p>
            <a:r>
              <a:t>	+ Increased productivity and efficiency</a:t>
            </a:r>
          </a:p>
          <a:p>
            <a:r>
              <a:t>	+ Improved decision-making and accuracy</a:t>
            </a:r>
          </a:p>
          <a:p>
            <a:r>
              <a:t>	+ Enhanced customer experiences and personalized services</a:t>
            </a:r>
          </a:p>
          <a:p>
            <a:r>
              <a:t>	+ Job creation and workforce transformation</a:t>
            </a:r>
          </a:p>
          <a:p>
            <a:r>
              <a:t>	+ Potential risks and challenges to humanity</a:t>
            </a:r>
          </a:p>
          <a:p/>
          <a:p>
            <a:r>
              <a:t>Slide 10: Conclusion</a:t>
            </a:r>
          </a:p>
          <a:p>
            <a:r>
              <a:t>=====================</a:t>
            </a:r>
          </a:p>
          <a:p/>
          <a:p>
            <a:r>
              <a:t>* Title: "Unlocking the Power of Artificial Intelligence"</a:t>
            </a:r>
          </a:p>
          <a:p>
            <a:r>
              <a:t>* Summary: AI has the potential to transform industries and revolutionize the way we live and work</a:t>
            </a:r>
          </a:p>
          <a:p>
            <a:r>
              <a:t>* Call to action: Encourage responsible AI development and deployment to ensure a brighter future for 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