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Here is a 10-slide presentation on AI:</a:t>
            </a:r>
          </a:p>
        </p:txBody>
      </p:sp>
      <p:sp>
        <p:nvSpPr>
          <p:cNvPr id="3" name="Content Placeholder 2"/>
          <p:cNvSpPr>
            <a:spLocks noGrp="1"/>
          </p:cNvSpPr>
          <p:nvPr>
            <p:ph idx="1"/>
          </p:nvPr>
        </p:nvSpPr>
        <p:spPr/>
        <p:txBody>
          <a:bodyPr/>
          <a:lstStyle/>
          <a:p>
            <a:r>
              <a:t>Slide 1: Introduction to AI</a:t>
            </a:r>
          </a:p>
          <a:p>
            <a:r>
              <a:t>==========================</a:t>
            </a:r>
          </a:p>
          <a:p/>
          <a:p>
            <a:r>
              <a:t>* Title: "Unlocking the Power of Artificial Intelligence"</a:t>
            </a:r>
          </a:p>
          <a:p>
            <a:r>
              <a:t>* Subtitle: "A Journey into the Future of Technology"</a:t>
            </a:r>
          </a:p>
          <a:p>
            <a:r>
              <a:t>* Image: A futuristic robot or a brain with gears</a:t>
            </a:r>
          </a:p>
          <a:p>
            <a:r>
              <a:t>* Text: "Welcome to our presentation on Artificial Intelligence! AI is transforming the way we live, work, and interact with each other. In this presentation, we'll explore the basics, applications, and future of AI."</a:t>
            </a:r>
          </a:p>
          <a:p/>
          <a:p>
            <a:r>
              <a:t>Slide 2: What is AI?</a:t>
            </a:r>
          </a:p>
          <a:p>
            <a:r>
              <a:t>==================</a:t>
            </a:r>
          </a:p>
          <a:p/>
          <a:p>
            <a:r>
              <a:t>* Title: "Defining Artificial Intelligence"</a:t>
            </a:r>
          </a:p>
          <a:p>
            <a:r>
              <a:t>* Bullet points:</a:t>
            </a:r>
          </a:p>
          <a:p>
            <a:r>
              <a:t>	+ AI is the development of computer systems that can perform tasks that typically require human intelligence</a:t>
            </a:r>
          </a:p>
          <a:p>
            <a:r>
              <a:t>	+ AI systems can learn, reason, and act like humans</a:t>
            </a:r>
          </a:p>
          <a:p>
            <a:r>
              <a:t>	+ AI is a subset of machine learning, which is a subset of computer science</a:t>
            </a:r>
          </a:p>
          <a:p>
            <a:r>
              <a:t>* Image: A simple diagram showing the hierarchy of AI, machine learning, and computer science</a:t>
            </a:r>
          </a:p>
          <a:p>
            <a:r>
              <a:t>* Text: "AI is not just about building robots; it's about creating intelligent systems that can augment human capabilities."</a:t>
            </a:r>
          </a:p>
          <a:p/>
          <a:p>
            <a:r>
              <a:t>Slide 3: Types of AI</a:t>
            </a:r>
          </a:p>
          <a:p>
            <a:r>
              <a:t>==================</a:t>
            </a:r>
          </a:p>
          <a:p/>
          <a:p>
            <a:r>
              <a:t>* Title: "Narrow, General, and Superintelligence"</a:t>
            </a:r>
          </a:p>
          <a:p>
            <a:r>
              <a:t>* Bullet points:</a:t>
            </a:r>
          </a:p>
          <a:p>
            <a:r>
              <a:t>	+ Narrow or Weak AI: designed to perform a specific task, e.g., Siri, Alexa</a:t>
            </a:r>
          </a:p>
          <a:p>
            <a:r>
              <a:t>	+ General or Strong AI: has human-like intelligence, e.g., self-driving cars</a:t>
            </a:r>
          </a:p>
          <a:p>
            <a:r>
              <a:t>	+ Superintelligence: significantly more intelligent than humans, e.g., hypothetical AI that surpasses human intelligence</a:t>
            </a:r>
          </a:p>
          <a:p>
            <a:r>
              <a:t>* Image: A diagram showing the three types of AI, with examples</a:t>
            </a:r>
          </a:p>
          <a:p>
            <a:r>
              <a:t>* Text: "Understanding the types of AI helps us appreciate its potential and limitations."</a:t>
            </a:r>
          </a:p>
          <a:p/>
          <a:p>
            <a:r>
              <a:t>Slide 4: AI Applications</a:t>
            </a:r>
          </a:p>
          <a:p>
            <a:r>
              <a:t>=====================</a:t>
            </a:r>
          </a:p>
          <a:p/>
          <a:p>
            <a:r>
              <a:t>* Title: "Transforming Industries and Lives"</a:t>
            </a:r>
          </a:p>
          <a:p>
            <a:r>
              <a:t>* Bullet points:</a:t>
            </a:r>
          </a:p>
          <a:p>
            <a:r>
              <a:t>	+ Healthcare: diagnosis, personalized medicine, and patient care</a:t>
            </a:r>
          </a:p>
          <a:p>
            <a:r>
              <a:t>	+ Finance: fraud detection, risk management, and investment analysis</a:t>
            </a:r>
          </a:p>
          <a:p>
            <a:r>
              <a:t>	+ Education: personalized learning, intelligent tutoring systems, and adaptive assessments</a:t>
            </a:r>
          </a:p>
          <a:p>
            <a:r>
              <a:t>* Image: A collage of AI applications in different industries</a:t>
            </a:r>
          </a:p>
          <a:p>
            <a:r>
              <a:t>* Text: "AI is revolutionizing various sectors, making them more efficient, accurate, and effective."</a:t>
            </a:r>
          </a:p>
          <a:p/>
          <a:p>
            <a:r>
              <a:t>Slide 5: Machine Learning</a:t>
            </a:r>
          </a:p>
          <a:p>
            <a:r>
              <a:t>=====================</a:t>
            </a:r>
          </a:p>
          <a:p/>
          <a:p>
            <a:r>
              <a:t>* Title: "The Engine of AI"</a:t>
            </a:r>
          </a:p>
          <a:p>
            <a:r>
              <a:t>* Bullet points:</a:t>
            </a:r>
          </a:p>
          <a:p>
            <a:r>
              <a:t>	+ Supervised learning: training data with labels</a:t>
            </a:r>
          </a:p>
          <a:p>
            <a:r>
              <a:t>	+ Unsupervised learning: training data without labels</a:t>
            </a:r>
          </a:p>
          <a:p>
            <a:r>
              <a:t>	+ Reinforcement learning: training through trial and error</a:t>
            </a:r>
          </a:p>
          <a:p>
            <a:r>
              <a:t>* Image: A diagram showing the machine learning process</a:t>
            </a:r>
          </a:p>
          <a:p>
            <a:r>
              <a:t>* Text: "Machine learning is a key aspect of AI, enabling systems to learn from data and improve over time."</a:t>
            </a:r>
          </a:p>
          <a:p/>
          <a:p>
            <a:r>
              <a:t>Slide 6: Natural Language Processing</a:t>
            </a:r>
          </a:p>
          <a:p>
            <a:r>
              <a:t>================================</a:t>
            </a:r>
          </a:p>
          <a:p/>
          <a:p>
            <a:r>
              <a:t>* Title: "Understanding Human Language"</a:t>
            </a:r>
          </a:p>
          <a:p>
            <a:r>
              <a:t>* Bullet points:</a:t>
            </a:r>
          </a:p>
          <a:p>
            <a:r>
              <a:t>	+ Text analysis: sentiment analysis, entity recognition, and topic modeling</a:t>
            </a:r>
          </a:p>
          <a:p>
            <a:r>
              <a:t>	+ Speech recognition: voice assistants, transcription, and voice-to-text</a:t>
            </a:r>
          </a:p>
          <a:p>
            <a:r>
              <a:t>	+ Language generation: chatbots, language translation, and content creation</a:t>
            </a:r>
          </a:p>
          <a:p>
            <a:r>
              <a:t>* Image: A diagram showing the NLP process</a:t>
            </a:r>
          </a:p>
          <a:p>
            <a:r>
              <a:t>* Text: "NLP is a crucial component of AI, enabling humans to interact with machines more naturally."</a:t>
            </a:r>
          </a:p>
          <a:p/>
          <a:p>
            <a:r>
              <a:t>Slide 7: AI Challenges</a:t>
            </a:r>
          </a:p>
          <a:p>
            <a:r>
              <a:t>=====================</a:t>
            </a:r>
          </a:p>
          <a:p/>
          <a:p>
            <a:r>
              <a:t>* Title: "Overcoming the Hurdles"</a:t>
            </a:r>
          </a:p>
          <a:p>
            <a:r>
              <a:t>* Bullet points:</a:t>
            </a:r>
          </a:p>
          <a:p>
            <a:r>
              <a:t>	+ Bias in AI systems: fairness, transparency, and accountability</a:t>
            </a:r>
          </a:p>
          <a:p>
            <a:r>
              <a:t>	+ Job displacement: upskilling, reskilling, and workforce transformation</a:t>
            </a:r>
          </a:p>
          <a:p>
            <a:r>
              <a:t>	+ Cybersecurity: protecting AI systems from attacks and breaches</a:t>
            </a:r>
          </a:p>
          <a:p>
            <a:r>
              <a:t>* Image: A diagram showing the challenges of AI</a:t>
            </a:r>
          </a:p>
          <a:p>
            <a:r>
              <a:t>* Text: "While AI offers many benefits, it also presents several challenges that need to be addressed."</a:t>
            </a:r>
          </a:p>
          <a:p/>
          <a:p>
            <a:r>
              <a:t>Slide 8: AI Ethics</a:t>
            </a:r>
          </a:p>
          <a:p>
            <a:r>
              <a:t>===============</a:t>
            </a:r>
          </a:p>
          <a:p/>
          <a:p>
            <a:r>
              <a:t>* Title: "Responsibility and Governance"</a:t>
            </a:r>
          </a:p>
          <a:p>
            <a:r>
              <a:t>* Bullet points:</a:t>
            </a:r>
          </a:p>
          <a:p>
            <a:r>
              <a:t>	+ Transparency: explaining AI decisions and actions</a:t>
            </a:r>
          </a:p>
          <a:p>
            <a:r>
              <a:t>	+ Accountability: assigning responsibility for AI outcomes</a:t>
            </a:r>
          </a:p>
          <a:p>
            <a:r>
              <a:t>	+ Value alignment: aligning AI goals with human values</a:t>
            </a:r>
          </a:p>
          <a:p>
            <a:r>
              <a:t>* Image: A diagram showing the ethical considerations of AI</a:t>
            </a:r>
          </a:p>
          <a:p>
            <a:r>
              <a:t>* Text: "As AI becomes more pervasive, it's essential to establish ethical guidelines and principles to ensure responsible AI development and deployment."</a:t>
            </a:r>
          </a:p>
          <a:p/>
          <a:p>
            <a:r>
              <a:t>Slide 9: AI Future</a:t>
            </a:r>
          </a:p>
          <a:p>
            <a:r>
              <a:t>===============</a:t>
            </a:r>
          </a:p>
          <a:p/>
          <a:p>
            <a:r>
              <a:t>* Title: "The Road Ahead"</a:t>
            </a:r>
          </a:p>
          <a:p>
            <a:r>
              <a:t>* Bullet points:</a:t>
            </a:r>
          </a:p>
          <a:p>
            <a:r>
              <a:t>	+ Increased adoption: AI in every industry and aspect of life</a:t>
            </a:r>
          </a:p>
          <a:p>
            <a:r>
              <a:t>	+ Advancements in AI research: new algorithms, techniques, and applications</a:t>
            </a:r>
          </a:p>
          <a:p>
            <a:r>
              <a:t>	+ Human-AI collaboration: augmenting human capabilities with AI</a:t>
            </a:r>
          </a:p>
          <a:p>
            <a:r>
              <a:t>* Image: A futuristic image showing AI integration in daily life</a:t>
            </a:r>
          </a:p>
          <a:p>
            <a:r>
              <a:t>* Text: "The future of AI is exciting and promising, with endless possibilities for growth, innovation, and transformation."</a:t>
            </a:r>
          </a:p>
          <a:p/>
          <a:p>
            <a:r>
              <a:t>Slide 10: Conclusion</a:t>
            </a:r>
          </a:p>
          <a:p>
            <a:r>
              <a:t>===============</a:t>
            </a:r>
          </a:p>
          <a:p/>
          <a:p>
            <a:r>
              <a:t>* Title: "Unlocking the Power of AI"</a:t>
            </a:r>
          </a:p>
          <a:p>
            <a:r>
              <a:t>* Text: "In conclusion, AI is a powerful technology that has the potential to transform our lives and societies. By understanding its basics, applications, and challenges, we can harness its power to create a better future for all."</a:t>
            </a:r>
          </a:p>
          <a:p>
            <a:r>
              <a:t>* Image: A brain with gears, symbolizing the fusion of human and artificial intelligence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