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 10-slide presentation on AI: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Introduction to AI</a:t>
            </a:r>
          </a:p>
          <a:p>
            <a:r>
              <a:t>==========================</a:t>
            </a:r>
          </a:p>
          <a:p/>
          <a:p>
            <a:r>
              <a:t>* Title: "Unlocking the Power of Artificial Intelligence"</a:t>
            </a:r>
          </a:p>
          <a:p>
            <a:r>
              <a:t>* Subtitle: "A Brief Overview"</a:t>
            </a:r>
          </a:p>
          <a:p>
            <a:r>
              <a:t>* Bullet points:</a:t>
            </a:r>
          </a:p>
          <a:p>
            <a:r>
              <a:t>	+ AI refers to the development of computer systems that can perform tasks that typically require human intelligence</a:t>
            </a:r>
          </a:p>
          <a:p>
            <a:r>
              <a:t>	+ AI systems can learn, reason, and act like humans</a:t>
            </a:r>
          </a:p>
          <a:p>
            <a:r>
              <a:t>	+ AI has the potential to revolutionize industries and transform the way we live and work</a:t>
            </a:r>
          </a:p>
          <a:p/>
          <a:p>
            <a:r>
              <a:t>Slide 2: History of AI</a:t>
            </a:r>
          </a:p>
          <a:p>
            <a:r>
              <a:t>=====================</a:t>
            </a:r>
          </a:p>
          <a:p/>
          <a:p>
            <a:r>
              <a:t>* Title: "A Brief History of Artificial Intelligence"</a:t>
            </a:r>
          </a:p>
          <a:p>
            <a:r>
              <a:t>* Timeline:</a:t>
            </a:r>
          </a:p>
          <a:p>
            <a:r>
              <a:t>	+ 1950s: The Dartmouth Summer Research Project on Artificial Intelligence</a:t>
            </a:r>
          </a:p>
          <a:p>
            <a:r>
              <a:t>	+ 1960s: Development of the first AI program, ELIZA</a:t>
            </a:r>
          </a:p>
          <a:p>
            <a:r>
              <a:t>	+ 1970s-1980s: Rule-based expert systems and machine learning</a:t>
            </a:r>
          </a:p>
          <a:p>
            <a:r>
              <a:t>	+ 1990s-2000s: AI winter and resurgence</a:t>
            </a:r>
          </a:p>
          <a:p>
            <a:r>
              <a:t>	+ 2010s: Deep learning and AI boom</a:t>
            </a:r>
          </a:p>
          <a:p/>
          <a:p>
            <a:r>
              <a:t>Slide 3: Types of AI</a:t>
            </a:r>
          </a:p>
          <a:p>
            <a:r>
              <a:t>=====================</a:t>
            </a:r>
          </a:p>
          <a:p/>
          <a:p>
            <a:r>
              <a:t>* Title: "Types of Artificial Intelligence"</a:t>
            </a:r>
          </a:p>
          <a:p>
            <a:r>
              <a:t>* Bullet points:</a:t>
            </a:r>
          </a:p>
          <a:p>
            <a:r>
              <a:t>	+ Narrow or Weak AI: Designed to perform a specific task, e.g., Siri, Alexa</a:t>
            </a:r>
          </a:p>
          <a:p>
            <a:r>
              <a:t>	+ General or Strong AI: Human-like intelligence, e.g., self-aware, decision-making</a:t>
            </a:r>
          </a:p>
          <a:p>
            <a:r>
              <a:t>	+ Superintelligence: Significantly more intelligent than humans</a:t>
            </a:r>
          </a:p>
          <a:p>
            <a:r>
              <a:t>	+ Cognitive Computing: Simulates human thought processes</a:t>
            </a:r>
          </a:p>
          <a:p/>
          <a:p>
            <a:r>
              <a:t>Slide 4: Machine Learning</a:t>
            </a:r>
          </a:p>
          <a:p>
            <a:r>
              <a:t>=====================</a:t>
            </a:r>
          </a:p>
          <a:p/>
          <a:p>
            <a:r>
              <a:t>* Title: "Machine Learning: A Key Aspect of AI"</a:t>
            </a:r>
          </a:p>
          <a:p>
            <a:r>
              <a:t>* Bullet points:</a:t>
            </a:r>
          </a:p>
          <a:p>
            <a:r>
              <a:t>	+ Type of AI that enables systems to learn from data</a:t>
            </a:r>
          </a:p>
          <a:p>
            <a:r>
              <a:t>	+ Supervised, unsupervised, and reinforcement learning</a:t>
            </a:r>
          </a:p>
          <a:p>
            <a:r>
              <a:t>	+ Applications: image and speech recognition, natural language processing, predictive analytics</a:t>
            </a:r>
          </a:p>
          <a:p/>
          <a:p>
            <a:r>
              <a:t>Slide 5: Applications of AI</a:t>
            </a:r>
          </a:p>
          <a:p>
            <a:r>
              <a:t>==========================</a:t>
            </a:r>
          </a:p>
          <a:p/>
          <a:p>
            <a:r>
              <a:t>* Title: "AI in Action: Real-World Applications"</a:t>
            </a:r>
          </a:p>
          <a:p>
            <a:r>
              <a:t>* Bullet points:</a:t>
            </a:r>
          </a:p>
          <a:p>
            <a:r>
              <a:t>	+ Healthcare: diagnosis, personalized medicine, and patient care</a:t>
            </a:r>
          </a:p>
          <a:p>
            <a:r>
              <a:t>	+ Finance: fraud detection, risk management, and trading</a:t>
            </a:r>
          </a:p>
          <a:p>
            <a:r>
              <a:t>	+ Retail: customer service, recommendation systems, and supply chain management</a:t>
            </a:r>
          </a:p>
          <a:p>
            <a:r>
              <a:t>	+ Transportation: autonomous vehicles, traffic management, and route optimization</a:t>
            </a:r>
          </a:p>
          <a:p/>
          <a:p>
            <a:r>
              <a:t>Slide 6: AI in Industry</a:t>
            </a:r>
          </a:p>
          <a:p>
            <a:r>
              <a:t>=====================</a:t>
            </a:r>
          </a:p>
          <a:p/>
          <a:p>
            <a:r>
              <a:t>* Title: "AI Transforming Industries"</a:t>
            </a:r>
          </a:p>
          <a:p>
            <a:r>
              <a:t>* Bullet points:</a:t>
            </a:r>
          </a:p>
          <a:p>
            <a:r>
              <a:t>	+ Manufacturing: predictive maintenance, quality control, and supply chain optimization</a:t>
            </a:r>
          </a:p>
          <a:p>
            <a:r>
              <a:t>	+ Agriculture: precision farming, crop monitoring, and yield prediction</a:t>
            </a:r>
          </a:p>
          <a:p>
            <a:r>
              <a:t>	+ Education: personalized learning, adaptive assessments, and intelligent tutoring systems</a:t>
            </a:r>
          </a:p>
          <a:p>
            <a:r>
              <a:t>	+ Energy: energy efficiency, demand forecasting, and grid management</a:t>
            </a:r>
          </a:p>
          <a:p/>
          <a:p>
            <a:r>
              <a:t>Slide 7: AI Challenges</a:t>
            </a:r>
          </a:p>
          <a:p>
            <a:r>
              <a:t>=====================</a:t>
            </a:r>
          </a:p>
          <a:p/>
          <a:p>
            <a:r>
              <a:t>* Title: "Overcoming AI Challenges"</a:t>
            </a:r>
          </a:p>
          <a:p>
            <a:r>
              <a:t>* Bullet points:</a:t>
            </a:r>
          </a:p>
          <a:p>
            <a:r>
              <a:t>	+ Data quality and bias</a:t>
            </a:r>
          </a:p>
          <a:p>
            <a:r>
              <a:t>	+ Explainability and transparency</a:t>
            </a:r>
          </a:p>
          <a:p>
            <a:r>
              <a:t>	+ Job displacement and workforce transformation</a:t>
            </a:r>
          </a:p>
          <a:p>
            <a:r>
              <a:t>	+ Cybersecurity and privacy concerns</a:t>
            </a:r>
          </a:p>
          <a:p/>
          <a:p>
            <a:r>
              <a:t>Slide 8: AI Ethics</a:t>
            </a:r>
          </a:p>
          <a:p>
            <a:r>
              <a:t>================</a:t>
            </a:r>
          </a:p>
          <a:p/>
          <a:p>
            <a:r>
              <a:t>* Title: "The Ethics of Artificial Intelligence"</a:t>
            </a:r>
          </a:p>
          <a:p>
            <a:r>
              <a:t>* Bullet points:</a:t>
            </a:r>
          </a:p>
          <a:p>
            <a:r>
              <a:t>	+ Fairness, accountability, and transparency</a:t>
            </a:r>
          </a:p>
          <a:p>
            <a:r>
              <a:t>	+ Human-centered design and value alignment</a:t>
            </a:r>
          </a:p>
          <a:p>
            <a:r>
              <a:t>	+ Privacy, security, and data protection</a:t>
            </a:r>
          </a:p>
          <a:p>
            <a:r>
              <a:t>	+ Avoiding bias and discrimination</a:t>
            </a:r>
          </a:p>
          <a:p/>
          <a:p>
            <a:r>
              <a:t>Slide 9: Future of AI</a:t>
            </a:r>
          </a:p>
          <a:p>
            <a:r>
              <a:t>=====================</a:t>
            </a:r>
          </a:p>
          <a:p/>
          <a:p>
            <a:r>
              <a:t>* Title: "The Future of Artificial Intelligence"</a:t>
            </a:r>
          </a:p>
          <a:p>
            <a:r>
              <a:t>* Bullet points:</a:t>
            </a:r>
          </a:p>
          <a:p>
            <a:r>
              <a:t>	+ Increased adoption and integration</a:t>
            </a:r>
          </a:p>
          <a:p>
            <a:r>
              <a:t>	+ Advancements in natural language processing and computer vision</a:t>
            </a:r>
          </a:p>
          <a:p>
            <a:r>
              <a:t>	+ Rise of edge AI and autonomous systems</a:t>
            </a:r>
          </a:p>
          <a:p>
            <a:r>
              <a:t>	+ Potential for human-AI collaboration and augmentation</a:t>
            </a:r>
          </a:p>
          <a:p/>
          <a:p>
            <a:r>
              <a:t>Slide 10: Conclusion</a:t>
            </a:r>
          </a:p>
          <a:p>
            <a:r>
              <a:t>=====================</a:t>
            </a:r>
          </a:p>
          <a:p/>
          <a:p>
            <a:r>
              <a:t>* Title: "Unlocking the Power of Artificial Intelligence"</a:t>
            </a:r>
          </a:p>
          <a:p>
            <a:r>
              <a:t>* Summary: AI has the potential to transform industries and revolutionize the way we live and work</a:t>
            </a:r>
          </a:p>
          <a:p>
            <a:r>
              <a:t>* Call to action: Embrace AI, address its challenges, and ensure its development is guided by ethical principles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