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Here is a 10-slide presentation on the topic of AI:</a:t>
            </a:r>
          </a:p>
        </p:txBody>
      </p:sp>
      <p:sp>
        <p:nvSpPr>
          <p:cNvPr id="3" name="Content Placeholder 2"/>
          <p:cNvSpPr>
            <a:spLocks noGrp="1"/>
          </p:cNvSpPr>
          <p:nvPr>
            <p:ph idx="1"/>
          </p:nvPr>
        </p:nvSpPr>
        <p:spPr/>
        <p:txBody>
          <a:bodyPr/>
          <a:lstStyle/>
          <a:p>
            <a:r>
              <a:t>Slide 1:</a:t>
            </a:r>
          </a:p>
          <a:p>
            <a:r>
              <a:t>Artificial Intelligence (AI) is a rapidly growing field that has revolutionized the way we live, work, and interact with each other. In this presentation, we will explore the basics of AI, its applications, and the future of this technology.</a:t>
            </a:r>
          </a:p>
          <a:p/>
          <a:p>
            <a:r>
              <a:t>Slide 2:</a:t>
            </a:r>
          </a:p>
          <a:p>
            <a:r>
              <a:t>What is Artificial Intelligence?</a:t>
            </a:r>
          </a:p>
          <a:p>
            <a:r>
              <a:t>Artificial Intelligence refers to the development of computer systems that can perform tasks that typically require human intelligence, such as learning, problem-solving, and decision-making. AI systems can analyze data, recognize patterns, and make predictions or take actions based on that data.</a:t>
            </a:r>
          </a:p>
          <a:p/>
          <a:p>
            <a:r>
              <a:t>Slide 3:</a:t>
            </a:r>
          </a:p>
          <a:p>
            <a:r>
              <a:t>Types of Artificial Intelligence:</a:t>
            </a:r>
          </a:p>
          <a:p>
            <a:r>
              <a:t>There are three main types of AI: Narrow or Weak AI, General or Strong AI, and Superintelligence. Narrow AI is designed to perform a specific task, such as facial recognition or language translation. General AI has the ability to perform any intellectual task, similar to human intelligence. Superintelligence is significantly more intelligent than the best human minds.</a:t>
            </a:r>
          </a:p>
          <a:p/>
          <a:p>
            <a:r>
              <a:t>Slide 4:</a:t>
            </a:r>
          </a:p>
          <a:p>
            <a:r>
              <a:t>Machine Learning:</a:t>
            </a:r>
          </a:p>
          <a:p>
            <a:r>
              <a:t>Machine Learning is a subset of AI that enables systems to learn from data and improve their performance over time. Machine Learning algorithms can be supervised, unsupervised, or reinforcement learning. Supervised learning involves training on labeled data, unsupervised learning involves finding patterns in unlabeled data, and reinforcement learning involves learning through trial and error.</a:t>
            </a:r>
          </a:p>
          <a:p/>
          <a:p>
            <a:r>
              <a:t>Slide 5:</a:t>
            </a:r>
          </a:p>
          <a:p>
            <a:r>
              <a:t>Applications of Artificial Intelligence:</a:t>
            </a:r>
          </a:p>
          <a:p>
            <a:r>
              <a:t>AI has numerous applications across various industries, including healthcare, finance, transportation, and education. AI-powered systems can analyze medical images, detect fraud, optimize routes, and personalize learning experiences. AI is also used in virtual assistants, such as Siri and Alexa, and in self-driving cars.</a:t>
            </a:r>
          </a:p>
          <a:p/>
          <a:p>
            <a:r>
              <a:t>Slide 6:</a:t>
            </a:r>
          </a:p>
          <a:p>
            <a:r>
              <a:t>Natural Language Processing (NLP):</a:t>
            </a:r>
          </a:p>
          <a:p>
            <a:r>
              <a:t>NLP is a branch of AI that deals with the interaction between computers and humans in natural language. NLP enables computers to understand, interpret, and generate human language. Applications of NLP include language translation, sentiment analysis, and chatbots.</a:t>
            </a:r>
          </a:p>
          <a:p/>
          <a:p>
            <a:r>
              <a:t>Slide 7:</a:t>
            </a:r>
          </a:p>
          <a:p>
            <a:r>
              <a:t>Computer Vision:</a:t>
            </a:r>
          </a:p>
          <a:p>
            <a:r>
              <a:t>Computer Vision is a field of AI that focuses on enabling computers to interpret and understand visual data from the world. Computer Vision is used in applications such as image recognition, object detection, and facial recognition.</a:t>
            </a:r>
          </a:p>
          <a:p/>
          <a:p>
            <a:r>
              <a:t>Slide 8:</a:t>
            </a:r>
          </a:p>
          <a:p>
            <a:r>
              <a:t>Benefits of Artificial Intelligence:</a:t>
            </a:r>
          </a:p>
          <a:p>
            <a:r>
              <a:t>AI has the potential to bring about significant benefits, including increased efficiency, improved accuracy, and enhanced decision-making. AI can also automate repetitive tasks, freeing up humans to focus on more creative and strategic work.</a:t>
            </a:r>
          </a:p>
          <a:p/>
          <a:p>
            <a:r>
              <a:t>Slide 9:</a:t>
            </a:r>
          </a:p>
          <a:p>
            <a:r>
              <a:t>Challenges and Concerns:</a:t>
            </a:r>
          </a:p>
          <a:p>
            <a:r>
              <a:t>Despite the benefits of AI, there are also challenges and concerns. AI systems can be biased, and their decision-making processes can be opaque. There are also concerns about job displacement and the potential misuse of AI.</a:t>
            </a:r>
          </a:p>
          <a:p/>
          <a:p>
            <a:r>
              <a:t>Slide 10:</a:t>
            </a:r>
          </a:p>
          <a:p>
            <a:r>
              <a:t>Conclusion:</a:t>
            </a:r>
          </a:p>
          <a:p>
            <a:r>
              <a:t>In conclusion, Artificial Intelligence is a rapidly evolving field with significant potential to transform industries and improve our lives. While there are challenges and concerns, the benefits of AI make it an exciting and important area of research and development. As AI continues to advance, it is essential that we prioritize ethics, transparency, and accountability in its development and deployment.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