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58" r:id="rId4"/>
    <p:sldId id="261" r:id="rId5"/>
    <p:sldId id="268" r:id="rId6"/>
    <p:sldId id="266" r:id="rId7"/>
    <p:sldId id="271" r:id="rId8"/>
    <p:sldId id="269" r:id="rId9"/>
    <p:sldId id="270" r:id="rId10"/>
    <p:sldId id="277"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2764E-D954-4FA6-B186-9E6FC8F23CD7}" type="doc">
      <dgm:prSet loTypeId="urn:microsoft.com/office/officeart/2005/8/layout/pList1" loCatId="list" qsTypeId="urn:microsoft.com/office/officeart/2005/8/quickstyle/simple1" qsCatId="simple" csTypeId="urn:microsoft.com/office/officeart/2005/8/colors/accent1_2" csCatId="accent1"/>
      <dgm:spPr/>
    </dgm:pt>
    <dgm:pt modelId="{77B49DBD-3C37-49DC-B720-BDDF1980456B}" type="pres">
      <dgm:prSet presAssocID="{F602764E-D954-4FA6-B186-9E6FC8F23CD7}" presName="Name0" presStyleCnt="0">
        <dgm:presLayoutVars>
          <dgm:dir/>
          <dgm:resizeHandles val="exact"/>
        </dgm:presLayoutVars>
      </dgm:prSet>
      <dgm:spPr/>
    </dgm:pt>
  </dgm:ptLst>
  <dgm:cxnLst>
    <dgm:cxn modelId="{395442F0-3327-4738-9ED8-985C91CFDB81}" type="presOf" srcId="{F602764E-D954-4FA6-B186-9E6FC8F23CD7}" destId="{77B49DBD-3C37-49DC-B720-BDDF1980456B}" srcOrd="0"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728E-FC4F-46BC-8FA4-617537BFE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A4C8D-C77D-498F-865F-6D8C23857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DB882-E019-4818-A3C6-A3F5B8EF0F34}"/>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5" name="Footer Placeholder 4">
            <a:extLst>
              <a:ext uri="{FF2B5EF4-FFF2-40B4-BE49-F238E27FC236}">
                <a16:creationId xmlns:a16="http://schemas.microsoft.com/office/drawing/2014/main" id="{0B037863-B00D-4B29-915E-D2E9E174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288BB-163D-4B39-8E62-9B3A44D33AFC}"/>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16294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168A-5256-456D-9B83-7CE7DD0CA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393B31-830D-45C9-95E5-684AF1EE0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0F229-63E2-4FB5-B140-0DD829F80075}"/>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5" name="Footer Placeholder 4">
            <a:extLst>
              <a:ext uri="{FF2B5EF4-FFF2-40B4-BE49-F238E27FC236}">
                <a16:creationId xmlns:a16="http://schemas.microsoft.com/office/drawing/2014/main" id="{1FA912F5-0982-48E8-BCC6-6834DF1CB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8BDA7-660E-4CA9-BEC4-416088248CEF}"/>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88535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D3124-3D79-443B-BF91-D8F0CF8B61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AB6D5-2322-4D60-BE72-FF48F8D28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1FDE9-D160-4C8B-A9B5-8AE21AA6D8AD}"/>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5" name="Footer Placeholder 4">
            <a:extLst>
              <a:ext uri="{FF2B5EF4-FFF2-40B4-BE49-F238E27FC236}">
                <a16:creationId xmlns:a16="http://schemas.microsoft.com/office/drawing/2014/main" id="{4CB4A884-11E1-4F01-8E7F-C3FA32547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E7B87-5555-4262-8AF1-C3FB85420E1D}"/>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413780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769C-A11D-4D17-8E27-BE8B43B83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3EC4E-6E32-4BA6-86BB-52DD19B90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1DC64-7FCC-4B6A-8F16-1B048A17638C}"/>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5" name="Footer Placeholder 4">
            <a:extLst>
              <a:ext uri="{FF2B5EF4-FFF2-40B4-BE49-F238E27FC236}">
                <a16:creationId xmlns:a16="http://schemas.microsoft.com/office/drawing/2014/main" id="{375BB537-8FB9-4C5B-A934-6F9764E73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93EAD-6B9C-4218-8EC4-99834FDF9838}"/>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420343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7FCB-D4D2-4B31-9290-7A51E9133D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D9407E-BAF9-4C50-B0D5-5679C331A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03065-4F24-4FA4-9D54-B05F2E89ED91}"/>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5" name="Footer Placeholder 4">
            <a:extLst>
              <a:ext uri="{FF2B5EF4-FFF2-40B4-BE49-F238E27FC236}">
                <a16:creationId xmlns:a16="http://schemas.microsoft.com/office/drawing/2014/main" id="{A2D73D00-4801-438A-BF9E-81AD9C27C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071BF-89BD-4107-BEDE-4C47184D40D3}"/>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44669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50DE-88E9-4326-8B2E-087A43CFB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748C9-A16D-4219-BB6C-9FA78BCAD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ADFBCE-D2C9-4F00-AF8A-D678F6C65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CD800-6D9C-4044-A1FB-D367BF36CE34}"/>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6" name="Footer Placeholder 5">
            <a:extLst>
              <a:ext uri="{FF2B5EF4-FFF2-40B4-BE49-F238E27FC236}">
                <a16:creationId xmlns:a16="http://schemas.microsoft.com/office/drawing/2014/main" id="{982E544C-5D19-416B-AE9F-C8F6E2E0C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DC411-5449-4FC3-A4B8-C52CFDA658F4}"/>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96247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28B1-DBD1-438A-8DF8-E1F5C0C17B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73331-B7E7-4377-B857-D59EDF8E4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C44F8-7018-4BA2-A6A6-80C9EC2D6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5CB180-5995-4C25-BF4B-F552948C0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71319-1AC8-4477-B931-246A1A2E2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FE0F5-75EB-45D7-B6B9-13693CC549EA}"/>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8" name="Footer Placeholder 7">
            <a:extLst>
              <a:ext uri="{FF2B5EF4-FFF2-40B4-BE49-F238E27FC236}">
                <a16:creationId xmlns:a16="http://schemas.microsoft.com/office/drawing/2014/main" id="{5A1A21CC-BE44-4A5D-AD2B-262F6B3A1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D21308-B0B3-4C0F-8639-26596E3B076C}"/>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24548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E0D3-0D0E-4509-ADE0-7E7AEF9ADC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9DA69-341B-413B-B1B2-F25D589A71D7}"/>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4" name="Footer Placeholder 3">
            <a:extLst>
              <a:ext uri="{FF2B5EF4-FFF2-40B4-BE49-F238E27FC236}">
                <a16:creationId xmlns:a16="http://schemas.microsoft.com/office/drawing/2014/main" id="{7D0CE196-8EC5-486A-B66F-8691FD37E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EE833-DBDC-492F-ACCF-835786D672BB}"/>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64913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6B13D-70DC-4B46-820E-4C8D3E1C3B0C}"/>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3" name="Footer Placeholder 2">
            <a:extLst>
              <a:ext uri="{FF2B5EF4-FFF2-40B4-BE49-F238E27FC236}">
                <a16:creationId xmlns:a16="http://schemas.microsoft.com/office/drawing/2014/main" id="{90DD1DC9-E6B4-4255-BAC4-5ADDD9707D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90A98-755F-49BA-9CC3-EF7A0D5E5DD0}"/>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377849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A923-5C5D-4786-A573-CD2B37C2E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AD5AC0-AFB1-4AF3-A6EB-5C647BF8B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9BFDB-BC96-426E-AE47-DE51071A4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FE5DE-56B2-493D-A440-84BEEB10B7E9}"/>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6" name="Footer Placeholder 5">
            <a:extLst>
              <a:ext uri="{FF2B5EF4-FFF2-40B4-BE49-F238E27FC236}">
                <a16:creationId xmlns:a16="http://schemas.microsoft.com/office/drawing/2014/main" id="{178C54FC-40AF-4210-A6B4-D3BA07444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5EB98-8250-44C8-8109-CF1508550558}"/>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12819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6A42-215C-4C64-8BA1-B2F6B2C34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0ACD4-58ED-46BD-94DC-21382736C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B8D730-74A3-4453-83C7-DACA08B44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28E53-0884-490A-9FB4-880306A78C65}"/>
              </a:ext>
            </a:extLst>
          </p:cNvPr>
          <p:cNvSpPr>
            <a:spLocks noGrp="1"/>
          </p:cNvSpPr>
          <p:nvPr>
            <p:ph type="dt" sz="half" idx="10"/>
          </p:nvPr>
        </p:nvSpPr>
        <p:spPr/>
        <p:txBody>
          <a:bodyPr/>
          <a:lstStyle/>
          <a:p>
            <a:fld id="{27603372-D2CC-4C37-92CC-8E4964CBA30F}" type="datetimeFigureOut">
              <a:rPr lang="en-US" smtClean="0"/>
              <a:t>11/17/2022</a:t>
            </a:fld>
            <a:endParaRPr lang="en-US"/>
          </a:p>
        </p:txBody>
      </p:sp>
      <p:sp>
        <p:nvSpPr>
          <p:cNvPr id="6" name="Footer Placeholder 5">
            <a:extLst>
              <a:ext uri="{FF2B5EF4-FFF2-40B4-BE49-F238E27FC236}">
                <a16:creationId xmlns:a16="http://schemas.microsoft.com/office/drawing/2014/main" id="{11DD81BF-90ED-46CC-88DE-9D74E30D8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45FBF-716A-41C5-ACB1-CDF3F58C320B}"/>
              </a:ext>
            </a:extLst>
          </p:cNvPr>
          <p:cNvSpPr>
            <a:spLocks noGrp="1"/>
          </p:cNvSpPr>
          <p:nvPr>
            <p:ph type="sldNum" sz="quarter" idx="12"/>
          </p:nvPr>
        </p:nvSpPr>
        <p:spPr/>
        <p:txBody>
          <a:bodyPr/>
          <a:lstStyle/>
          <a:p>
            <a:fld id="{A1C17F04-40CD-4CE2-A1A6-9BD0FF23946D}" type="slidenum">
              <a:rPr lang="en-US" smtClean="0"/>
              <a:t>‹#›</a:t>
            </a:fld>
            <a:endParaRPr lang="en-US"/>
          </a:p>
        </p:txBody>
      </p:sp>
    </p:spTree>
    <p:extLst>
      <p:ext uri="{BB962C8B-B14F-4D97-AF65-F5344CB8AC3E}">
        <p14:creationId xmlns:p14="http://schemas.microsoft.com/office/powerpoint/2010/main" val="62506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28B85-2444-4DDE-8E83-1377A76D4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BFF85E-8313-4A07-9F05-4CF55C365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A583A-F971-476F-9491-CC7156973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03372-D2CC-4C37-92CC-8E4964CBA30F}" type="datetimeFigureOut">
              <a:rPr lang="en-US" smtClean="0"/>
              <a:t>11/17/2022</a:t>
            </a:fld>
            <a:endParaRPr lang="en-US"/>
          </a:p>
        </p:txBody>
      </p:sp>
      <p:sp>
        <p:nvSpPr>
          <p:cNvPr id="5" name="Footer Placeholder 4">
            <a:extLst>
              <a:ext uri="{FF2B5EF4-FFF2-40B4-BE49-F238E27FC236}">
                <a16:creationId xmlns:a16="http://schemas.microsoft.com/office/drawing/2014/main" id="{CC85B0E6-24FF-4A72-920B-8423F8068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D0E14F-BB8E-42E6-B27F-F345628CF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17F04-40CD-4CE2-A1A6-9BD0FF23946D}" type="slidenum">
              <a:rPr lang="en-US" smtClean="0"/>
              <a:t>‹#›</a:t>
            </a:fld>
            <a:endParaRPr lang="en-US"/>
          </a:p>
        </p:txBody>
      </p:sp>
    </p:spTree>
    <p:extLst>
      <p:ext uri="{BB962C8B-B14F-4D97-AF65-F5344CB8AC3E}">
        <p14:creationId xmlns:p14="http://schemas.microsoft.com/office/powerpoint/2010/main" val="820889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6146" name="Picture 2" descr="Artificial Intelligence Background Photos, Vectors and PSD Files for Free  Download | Pngtree">
            <a:extLst>
              <a:ext uri="{FF2B5EF4-FFF2-40B4-BE49-F238E27FC236}">
                <a16:creationId xmlns:a16="http://schemas.microsoft.com/office/drawing/2014/main" id="{040EC15E-0AC6-492C-A75B-0D1B9C972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98EDCB1A-5F9A-40D1-A6EC-79B74615F2A0}"/>
              </a:ext>
            </a:extLst>
          </p:cNvPr>
          <p:cNvSpPr txBox="1"/>
          <p:nvPr/>
        </p:nvSpPr>
        <p:spPr>
          <a:xfrm>
            <a:off x="2261478" y="2808442"/>
            <a:ext cx="7679356" cy="1569660"/>
          </a:xfrm>
          <a:prstGeom prst="rect">
            <a:avLst/>
          </a:prstGeom>
          <a:noFill/>
        </p:spPr>
        <p:txBody>
          <a:bodyPr wrap="square" rtlCol="0">
            <a:spAutoFit/>
          </a:bodyPr>
          <a:lstStyle/>
          <a:p>
            <a:pPr algn="ctr"/>
            <a:r>
              <a:rPr lang="en-US" sz="3600" b="1" dirty="0">
                <a:solidFill>
                  <a:schemeClr val="accent1">
                    <a:lumMod val="50000"/>
                  </a:schemeClr>
                </a:solidFill>
              </a:rPr>
              <a:t>CLASSIFICATION ON </a:t>
            </a:r>
            <a:r>
              <a:rPr lang="en-US" sz="3600" b="1" dirty="0" smtClean="0">
                <a:solidFill>
                  <a:schemeClr val="accent1">
                    <a:lumMod val="50000"/>
                  </a:schemeClr>
                </a:solidFill>
              </a:rPr>
              <a:t>“</a:t>
            </a:r>
            <a:r>
              <a:rPr lang="en-US" sz="3600" b="1" dirty="0" smtClean="0">
                <a:solidFill>
                  <a:schemeClr val="accent1">
                    <a:lumMod val="50000"/>
                  </a:schemeClr>
                </a:solidFill>
              </a:rPr>
              <a:t>STROKE PREDICTION</a:t>
            </a:r>
            <a:r>
              <a:rPr lang="en-US" sz="3600" b="1" dirty="0" smtClean="0">
                <a:solidFill>
                  <a:schemeClr val="accent1">
                    <a:lumMod val="50000"/>
                  </a:schemeClr>
                </a:solidFill>
              </a:rPr>
              <a:t>”</a:t>
            </a:r>
            <a:endParaRPr lang="en-US" sz="3600" b="1" dirty="0">
              <a:solidFill>
                <a:schemeClr val="accent1">
                  <a:lumMod val="50000"/>
                </a:schemeClr>
              </a:solidFill>
            </a:endParaRPr>
          </a:p>
          <a:p>
            <a:pPr algn="ctr"/>
            <a:endParaRPr lang="en-US" sz="2400" dirty="0">
              <a:solidFill>
                <a:schemeClr val="accent1">
                  <a:lumMod val="75000"/>
                </a:schemeClr>
              </a:solidFill>
            </a:endParaRPr>
          </a:p>
        </p:txBody>
      </p:sp>
      <p:sp>
        <p:nvSpPr>
          <p:cNvPr id="48" name="TextBox 47">
            <a:extLst>
              <a:ext uri="{FF2B5EF4-FFF2-40B4-BE49-F238E27FC236}">
                <a16:creationId xmlns:a16="http://schemas.microsoft.com/office/drawing/2014/main" id="{E1B07F26-3496-4652-ABC1-7DC2EB2B7378}"/>
              </a:ext>
            </a:extLst>
          </p:cNvPr>
          <p:cNvSpPr txBox="1"/>
          <p:nvPr/>
        </p:nvSpPr>
        <p:spPr>
          <a:xfrm>
            <a:off x="3730133" y="4982614"/>
            <a:ext cx="4122821" cy="1754326"/>
          </a:xfrm>
          <a:prstGeom prst="rect">
            <a:avLst/>
          </a:prstGeom>
          <a:noFill/>
        </p:spPr>
        <p:txBody>
          <a:bodyPr wrap="square" rtlCol="0">
            <a:spAutoFit/>
          </a:bodyPr>
          <a:lstStyle/>
          <a:p>
            <a:pPr algn="ctr"/>
            <a:r>
              <a:rPr lang="en-US" sz="2400" b="1" dirty="0">
                <a:solidFill>
                  <a:schemeClr val="accent1">
                    <a:lumMod val="75000"/>
                  </a:schemeClr>
                </a:solidFill>
              </a:rPr>
              <a:t>Presented By</a:t>
            </a:r>
          </a:p>
          <a:p>
            <a:pPr algn="ctr"/>
            <a:r>
              <a:rPr lang="en-US" sz="3200" b="1" dirty="0">
                <a:solidFill>
                  <a:schemeClr val="accent1">
                    <a:lumMod val="75000"/>
                  </a:schemeClr>
                </a:solidFill>
              </a:rPr>
              <a:t>Laiba Memon</a:t>
            </a:r>
          </a:p>
          <a:p>
            <a:pPr algn="ctr"/>
            <a:endParaRPr lang="en-US" sz="2400" b="1" dirty="0">
              <a:solidFill>
                <a:schemeClr val="accent1">
                  <a:lumMod val="75000"/>
                </a:schemeClr>
              </a:solidFill>
            </a:endParaRPr>
          </a:p>
          <a:p>
            <a:pPr algn="ctr"/>
            <a:endParaRPr lang="en-US" sz="2400" b="1" dirty="0">
              <a:solidFill>
                <a:schemeClr val="accent1">
                  <a:lumMod val="75000"/>
                </a:schemeClr>
              </a:solidFill>
            </a:endParaRPr>
          </a:p>
        </p:txBody>
      </p:sp>
      <p:sp>
        <p:nvSpPr>
          <p:cNvPr id="2" name="TextBox 1">
            <a:extLst>
              <a:ext uri="{FF2B5EF4-FFF2-40B4-BE49-F238E27FC236}">
                <a16:creationId xmlns:a16="http://schemas.microsoft.com/office/drawing/2014/main" id="{CC45859F-40DD-36D4-1B8A-29FD1840E623}"/>
              </a:ext>
            </a:extLst>
          </p:cNvPr>
          <p:cNvSpPr txBox="1"/>
          <p:nvPr/>
        </p:nvSpPr>
        <p:spPr>
          <a:xfrm>
            <a:off x="-1707548" y="2116976"/>
            <a:ext cx="7679356" cy="646331"/>
          </a:xfrm>
          <a:prstGeom prst="rect">
            <a:avLst/>
          </a:prstGeom>
          <a:noFill/>
        </p:spPr>
        <p:txBody>
          <a:bodyPr wrap="square" rtlCol="0">
            <a:spAutoFit/>
          </a:bodyPr>
          <a:lstStyle/>
          <a:p>
            <a:pPr algn="ctr"/>
            <a:r>
              <a:rPr lang="en-US" sz="3600" b="1" dirty="0">
                <a:solidFill>
                  <a:schemeClr val="accent1">
                    <a:lumMod val="50000"/>
                  </a:schemeClr>
                </a:solidFill>
              </a:rPr>
              <a:t>INTERNSHIP TASK:</a:t>
            </a:r>
            <a:endParaRPr lang="en-US" sz="2400" dirty="0">
              <a:solidFill>
                <a:schemeClr val="accent1">
                  <a:lumMod val="75000"/>
                </a:schemeClr>
              </a:solidFill>
            </a:endParaRPr>
          </a:p>
        </p:txBody>
      </p:sp>
    </p:spTree>
    <p:extLst>
      <p:ext uri="{BB962C8B-B14F-4D97-AF65-F5344CB8AC3E}">
        <p14:creationId xmlns:p14="http://schemas.microsoft.com/office/powerpoint/2010/main" val="3784680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F87BD6-9266-413A-B4AA-83567B2856B7}"/>
              </a:ext>
            </a:extLst>
          </p:cNvPr>
          <p:cNvSpPr txBox="1"/>
          <p:nvPr/>
        </p:nvSpPr>
        <p:spPr>
          <a:xfrm>
            <a:off x="3462526" y="271802"/>
            <a:ext cx="5631327" cy="707886"/>
          </a:xfrm>
          <a:prstGeom prst="rect">
            <a:avLst/>
          </a:prstGeom>
          <a:noFill/>
        </p:spPr>
        <p:txBody>
          <a:bodyPr wrap="square">
            <a:spAutoFit/>
          </a:bodyPr>
          <a:lstStyle/>
          <a:p>
            <a:pPr algn="ctr"/>
            <a:r>
              <a:rPr lang="en-US" sz="4000" b="1" dirty="0">
                <a:solidFill>
                  <a:schemeClr val="accent4">
                    <a:lumMod val="60000"/>
                    <a:lumOff val="40000"/>
                  </a:schemeClr>
                </a:solidFill>
              </a:rPr>
              <a:t>CONCLUSION</a:t>
            </a:r>
          </a:p>
        </p:txBody>
      </p:sp>
      <p:sp>
        <p:nvSpPr>
          <p:cNvPr id="8" name="TextBox 7">
            <a:extLst>
              <a:ext uri="{FF2B5EF4-FFF2-40B4-BE49-F238E27FC236}">
                <a16:creationId xmlns:a16="http://schemas.microsoft.com/office/drawing/2014/main" id="{491B2937-A5D4-4416-86A8-D4E1C39D9CA3}"/>
              </a:ext>
            </a:extLst>
          </p:cNvPr>
          <p:cNvSpPr txBox="1"/>
          <p:nvPr/>
        </p:nvSpPr>
        <p:spPr>
          <a:xfrm>
            <a:off x="489662" y="1182594"/>
            <a:ext cx="5388142" cy="4893647"/>
          </a:xfrm>
          <a:prstGeom prst="rect">
            <a:avLst/>
          </a:prstGeom>
          <a:noFill/>
        </p:spPr>
        <p:txBody>
          <a:bodyPr wrap="square">
            <a:spAutoFit/>
          </a:bodyPr>
          <a:lstStyle/>
          <a:p>
            <a:pPr algn="just"/>
            <a:r>
              <a:rPr lang="en-US" sz="2000" dirty="0">
                <a:solidFill>
                  <a:schemeClr val="bg1"/>
                </a:solidFill>
              </a:rPr>
              <a:t>By understanding the major and contributing factors of </a:t>
            </a:r>
            <a:r>
              <a:rPr lang="en-US" sz="2000" dirty="0" smtClean="0">
                <a:solidFill>
                  <a:schemeClr val="bg1"/>
                </a:solidFill>
              </a:rPr>
              <a:t>Stroke Prediction</a:t>
            </a:r>
            <a:r>
              <a:rPr lang="en-US" sz="2000" dirty="0" smtClean="0">
                <a:solidFill>
                  <a:schemeClr val="bg1"/>
                </a:solidFill>
              </a:rPr>
              <a:t>, </a:t>
            </a:r>
            <a:r>
              <a:rPr lang="en-US" sz="2000" dirty="0">
                <a:solidFill>
                  <a:schemeClr val="bg1"/>
                </a:solidFill>
              </a:rPr>
              <a:t>I have developed a model to </a:t>
            </a:r>
            <a:r>
              <a:rPr lang="en-US" sz="2000" dirty="0" smtClean="0">
                <a:solidFill>
                  <a:schemeClr val="bg1"/>
                </a:solidFill>
              </a:rPr>
              <a:t>predict or </a:t>
            </a:r>
            <a:r>
              <a:rPr lang="en-US" dirty="0" smtClean="0">
                <a:solidFill>
                  <a:schemeClr val="bg1"/>
                </a:solidFill>
              </a:rPr>
              <a:t>to classify </a:t>
            </a:r>
            <a:r>
              <a:rPr lang="en-US" dirty="0">
                <a:solidFill>
                  <a:schemeClr val="bg1"/>
                </a:solidFill>
              </a:rPr>
              <a:t>patients who are most likely to have a </a:t>
            </a:r>
            <a:r>
              <a:rPr lang="en-US" dirty="0" smtClean="0">
                <a:solidFill>
                  <a:schemeClr val="bg1"/>
                </a:solidFill>
              </a:rPr>
              <a:t>stroke.</a:t>
            </a:r>
            <a:r>
              <a:rPr lang="en-US" sz="2000" dirty="0" smtClean="0">
                <a:solidFill>
                  <a:schemeClr val="bg1"/>
                </a:solidFill>
              </a:rPr>
              <a:t> </a:t>
            </a:r>
            <a:r>
              <a:rPr lang="en-US" sz="2000" dirty="0">
                <a:solidFill>
                  <a:schemeClr val="bg1"/>
                </a:solidFill>
              </a:rPr>
              <a:t>I have identified the factor. Get the most important </a:t>
            </a:r>
            <a:r>
              <a:rPr lang="en-US" sz="2000" dirty="0" smtClean="0">
                <a:solidFill>
                  <a:schemeClr val="bg1"/>
                </a:solidFill>
              </a:rPr>
              <a:t>dataset variables</a:t>
            </a:r>
            <a:r>
              <a:rPr lang="en-US" sz="2000" dirty="0">
                <a:solidFill>
                  <a:schemeClr val="bg1"/>
                </a:solidFill>
              </a:rPr>
              <a:t>. After applying several algorithms such as </a:t>
            </a:r>
            <a:r>
              <a:rPr lang="en-US" sz="2000" dirty="0" smtClean="0">
                <a:solidFill>
                  <a:schemeClr val="bg1"/>
                </a:solidFill>
              </a:rPr>
              <a:t>Logistic Regression </a:t>
            </a:r>
            <a:r>
              <a:rPr lang="en-US" sz="2000" dirty="0" smtClean="0">
                <a:solidFill>
                  <a:schemeClr val="bg1"/>
                </a:solidFill>
              </a:rPr>
              <a:t>and Decision Tree Classifier </a:t>
            </a:r>
            <a:r>
              <a:rPr lang="en-US" sz="2000" dirty="0">
                <a:solidFill>
                  <a:schemeClr val="bg1"/>
                </a:solidFill>
              </a:rPr>
              <a:t>for </a:t>
            </a:r>
            <a:r>
              <a:rPr lang="en-US" sz="2000" dirty="0" smtClean="0">
                <a:solidFill>
                  <a:schemeClr val="bg1"/>
                </a:solidFill>
              </a:rPr>
              <a:t>stroke </a:t>
            </a:r>
            <a:r>
              <a:rPr lang="en-US" sz="2000" dirty="0">
                <a:solidFill>
                  <a:schemeClr val="bg1"/>
                </a:solidFill>
              </a:rPr>
              <a:t>prediction classification, the proposed approach has </a:t>
            </a:r>
            <a:r>
              <a:rPr lang="en-US" sz="2000" dirty="0" smtClean="0">
                <a:solidFill>
                  <a:schemeClr val="bg1"/>
                </a:solidFill>
              </a:rPr>
              <a:t>95</a:t>
            </a:r>
            <a:r>
              <a:rPr lang="en-US" sz="2000" dirty="0" smtClean="0">
                <a:solidFill>
                  <a:schemeClr val="bg1"/>
                </a:solidFill>
              </a:rPr>
              <a:t>% </a:t>
            </a:r>
            <a:r>
              <a:rPr lang="en-US" sz="2000" dirty="0">
                <a:solidFill>
                  <a:schemeClr val="bg1"/>
                </a:solidFill>
              </a:rPr>
              <a:t>​​accuracy among the classification methods as compared with other classification methods. </a:t>
            </a:r>
            <a:endParaRPr lang="en-US" sz="2000" dirty="0" smtClean="0">
              <a:solidFill>
                <a:schemeClr val="bg1"/>
              </a:solidFill>
            </a:endParaRPr>
          </a:p>
          <a:p>
            <a:pPr fontAlgn="base"/>
            <a:r>
              <a:rPr lang="en-US" dirty="0" smtClean="0">
                <a:solidFill>
                  <a:schemeClr val="bg1"/>
                </a:solidFill>
              </a:rPr>
              <a:t>The Logistics Regression </a:t>
            </a:r>
            <a:r>
              <a:rPr lang="en-US" dirty="0">
                <a:solidFill>
                  <a:schemeClr val="bg1"/>
                </a:solidFill>
              </a:rPr>
              <a:t>models have performed well </a:t>
            </a:r>
            <a:r>
              <a:rPr lang="en-US" dirty="0" smtClean="0">
                <a:solidFill>
                  <a:schemeClr val="bg1"/>
                </a:solidFill>
              </a:rPr>
              <a:t>compared to Decision Tree Classifier models.</a:t>
            </a:r>
            <a:endParaRPr lang="en-US" dirty="0">
              <a:solidFill>
                <a:schemeClr val="bg1"/>
              </a:solidFill>
            </a:endParaRPr>
          </a:p>
          <a:p>
            <a:pPr fontAlgn="base"/>
            <a:r>
              <a:rPr lang="en-US" dirty="0">
                <a:solidFill>
                  <a:schemeClr val="bg1"/>
                </a:solidFill>
              </a:rPr>
              <a:t>The best performance is given by </a:t>
            </a:r>
            <a:r>
              <a:rPr lang="en-US" dirty="0" smtClean="0">
                <a:solidFill>
                  <a:schemeClr val="bg1"/>
                </a:solidFill>
              </a:rPr>
              <a:t>Logistic Regression model.</a:t>
            </a:r>
            <a:endParaRPr lang="en-US" dirty="0">
              <a:solidFill>
                <a:schemeClr val="bg1"/>
              </a:solidFill>
            </a:endParaRPr>
          </a:p>
          <a:p>
            <a:pPr algn="just"/>
            <a:endParaRPr lang="en-US" sz="2000" dirty="0">
              <a:solidFill>
                <a:schemeClr val="bg1"/>
              </a:solidFill>
            </a:endParaRPr>
          </a:p>
        </p:txBody>
      </p:sp>
      <p:grpSp>
        <p:nvGrpSpPr>
          <p:cNvPr id="10" name="Group 9">
            <a:extLst>
              <a:ext uri="{FF2B5EF4-FFF2-40B4-BE49-F238E27FC236}">
                <a16:creationId xmlns:a16="http://schemas.microsoft.com/office/drawing/2014/main" id="{C26F1B09-2798-4517-A1AE-38F4B32EC0DB}"/>
              </a:ext>
            </a:extLst>
          </p:cNvPr>
          <p:cNvGrpSpPr/>
          <p:nvPr/>
        </p:nvGrpSpPr>
        <p:grpSpPr>
          <a:xfrm>
            <a:off x="6622123" y="2165089"/>
            <a:ext cx="5063757" cy="4486463"/>
            <a:chOff x="6518643" y="3414950"/>
            <a:chExt cx="2208359" cy="1956595"/>
          </a:xfrm>
        </p:grpSpPr>
        <p:sp>
          <p:nvSpPr>
            <p:cNvPr id="11" name="Freeform: Shape 10">
              <a:extLst>
                <a:ext uri="{FF2B5EF4-FFF2-40B4-BE49-F238E27FC236}">
                  <a16:creationId xmlns:a16="http://schemas.microsoft.com/office/drawing/2014/main" id="{8076DCD1-C3A6-44DB-B895-3FD9126FE721}"/>
                </a:ext>
              </a:extLst>
            </p:cNvPr>
            <p:cNvSpPr/>
            <p:nvPr/>
          </p:nvSpPr>
          <p:spPr>
            <a:xfrm flipV="1">
              <a:off x="6804113" y="5291118"/>
              <a:ext cx="1093581" cy="80427"/>
            </a:xfrm>
            <a:custGeom>
              <a:avLst/>
              <a:gdLst>
                <a:gd name="connsiteX0" fmla="*/ 542691 w 1093581"/>
                <a:gd name="connsiteY0" fmla="*/ -468 h 80427"/>
                <a:gd name="connsiteX1" fmla="*/ -4106 w 1093581"/>
                <a:gd name="connsiteY1" fmla="*/ 39752 h 80427"/>
                <a:gd name="connsiteX2" fmla="*/ 542691 w 1093581"/>
                <a:gd name="connsiteY2" fmla="*/ 79960 h 80427"/>
                <a:gd name="connsiteX3" fmla="*/ 1089475 w 1093581"/>
                <a:gd name="connsiteY3" fmla="*/ 39752 h 80427"/>
                <a:gd name="connsiteX4" fmla="*/ 542691 w 1093581"/>
                <a:gd name="connsiteY4" fmla="*/ -468 h 80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581" h="80427">
                  <a:moveTo>
                    <a:pt x="542691" y="-468"/>
                  </a:moveTo>
                  <a:cubicBezTo>
                    <a:pt x="240698" y="-468"/>
                    <a:pt x="-4106" y="17541"/>
                    <a:pt x="-4106" y="39752"/>
                  </a:cubicBezTo>
                  <a:cubicBezTo>
                    <a:pt x="-4106" y="61952"/>
                    <a:pt x="240698" y="79960"/>
                    <a:pt x="542691" y="79960"/>
                  </a:cubicBezTo>
                  <a:cubicBezTo>
                    <a:pt x="844671" y="79960"/>
                    <a:pt x="1089475" y="61952"/>
                    <a:pt x="1089475" y="39752"/>
                  </a:cubicBezTo>
                  <a:cubicBezTo>
                    <a:pt x="1089475" y="17541"/>
                    <a:pt x="844671" y="-468"/>
                    <a:pt x="542691" y="-468"/>
                  </a:cubicBezTo>
                </a:path>
              </a:pathLst>
            </a:custGeom>
            <a:solidFill>
              <a:srgbClr val="70B7AB"/>
            </a:solidFill>
            <a:ln w="127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A1DDE27-D152-44FB-8CBE-F37CBEAB65B6}"/>
                </a:ext>
              </a:extLst>
            </p:cNvPr>
            <p:cNvSpPr/>
            <p:nvPr/>
          </p:nvSpPr>
          <p:spPr>
            <a:xfrm flipV="1">
              <a:off x="7363356" y="3673916"/>
              <a:ext cx="35293" cy="1670516"/>
            </a:xfrm>
            <a:custGeom>
              <a:avLst/>
              <a:gdLst>
                <a:gd name="connsiteX0" fmla="*/ 31166 w 35293"/>
                <a:gd name="connsiteY0" fmla="*/ -1201 h 1670516"/>
                <a:gd name="connsiteX1" fmla="*/ -4127 w 35293"/>
                <a:gd name="connsiteY1" fmla="*/ -1201 h 1670516"/>
                <a:gd name="connsiteX2" fmla="*/ -4127 w 35293"/>
                <a:gd name="connsiteY2" fmla="*/ 1669316 h 1670516"/>
                <a:gd name="connsiteX3" fmla="*/ 31166 w 35293"/>
                <a:gd name="connsiteY3" fmla="*/ 1669316 h 1670516"/>
                <a:gd name="connsiteX4" fmla="*/ 31166 w 35293"/>
                <a:gd name="connsiteY4" fmla="*/ -1201 h 1670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93" h="1670516">
                  <a:moveTo>
                    <a:pt x="31166" y="-1201"/>
                  </a:moveTo>
                  <a:lnTo>
                    <a:pt x="-4127" y="-1201"/>
                  </a:lnTo>
                  <a:lnTo>
                    <a:pt x="-4127" y="1669316"/>
                  </a:lnTo>
                  <a:lnTo>
                    <a:pt x="31166" y="1669316"/>
                  </a:lnTo>
                  <a:lnTo>
                    <a:pt x="31166" y="-1201"/>
                  </a:lnTo>
                </a:path>
              </a:pathLst>
            </a:custGeom>
            <a:solidFill>
              <a:srgbClr val="404952"/>
            </a:solidFill>
            <a:ln w="127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FFB7802-71B2-4180-96A2-830768CDD004}"/>
                </a:ext>
              </a:extLst>
            </p:cNvPr>
            <p:cNvSpPr/>
            <p:nvPr/>
          </p:nvSpPr>
          <p:spPr>
            <a:xfrm flipV="1">
              <a:off x="7363356" y="3673916"/>
              <a:ext cx="35293" cy="987117"/>
            </a:xfrm>
            <a:custGeom>
              <a:avLst/>
              <a:gdLst>
                <a:gd name="connsiteX0" fmla="*/ 31166 w 35293"/>
                <a:gd name="connsiteY0" fmla="*/ -1506 h 987117"/>
                <a:gd name="connsiteX1" fmla="*/ -4127 w 35293"/>
                <a:gd name="connsiteY1" fmla="*/ -1506 h 987117"/>
                <a:gd name="connsiteX2" fmla="*/ -4127 w 35293"/>
                <a:gd name="connsiteY2" fmla="*/ 985611 h 987117"/>
                <a:gd name="connsiteX3" fmla="*/ 31166 w 35293"/>
                <a:gd name="connsiteY3" fmla="*/ 985611 h 987117"/>
                <a:gd name="connsiteX4" fmla="*/ 31166 w 35293"/>
                <a:gd name="connsiteY4" fmla="*/ -1506 h 987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93" h="987117">
                  <a:moveTo>
                    <a:pt x="31166" y="-1506"/>
                  </a:moveTo>
                  <a:lnTo>
                    <a:pt x="-4127" y="-1506"/>
                  </a:lnTo>
                  <a:lnTo>
                    <a:pt x="-4127" y="985611"/>
                  </a:lnTo>
                  <a:lnTo>
                    <a:pt x="31166" y="985611"/>
                  </a:lnTo>
                  <a:lnTo>
                    <a:pt x="31166" y="-1506"/>
                  </a:lnTo>
                </a:path>
              </a:pathLst>
            </a:custGeom>
            <a:solidFill>
              <a:srgbClr val="141619"/>
            </a:solidFill>
            <a:ln w="127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3185EA1-A512-49B4-9F58-684E4EDC7299}"/>
                </a:ext>
              </a:extLst>
            </p:cNvPr>
            <p:cNvSpPr/>
            <p:nvPr/>
          </p:nvSpPr>
          <p:spPr>
            <a:xfrm flipV="1">
              <a:off x="7368969" y="4930159"/>
              <a:ext cx="339495" cy="405711"/>
            </a:xfrm>
            <a:custGeom>
              <a:avLst/>
              <a:gdLst>
                <a:gd name="connsiteX0" fmla="*/ 335261 w 339495"/>
                <a:gd name="connsiteY0" fmla="*/ 18404 h 405711"/>
                <a:gd name="connsiteX1" fmla="*/ 316668 w 339495"/>
                <a:gd name="connsiteY1" fmla="*/ -645 h 405711"/>
                <a:gd name="connsiteX2" fmla="*/ -4235 w 339495"/>
                <a:gd name="connsiteY2" fmla="*/ 386017 h 405711"/>
                <a:gd name="connsiteX3" fmla="*/ 14358 w 339495"/>
                <a:gd name="connsiteY3" fmla="*/ 405067 h 405711"/>
                <a:gd name="connsiteX4" fmla="*/ 335261 w 339495"/>
                <a:gd name="connsiteY4" fmla="*/ 18404 h 40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95" h="405711">
                  <a:moveTo>
                    <a:pt x="335261" y="18404"/>
                  </a:moveTo>
                  <a:lnTo>
                    <a:pt x="316668" y="-645"/>
                  </a:lnTo>
                  <a:lnTo>
                    <a:pt x="-4235" y="386017"/>
                  </a:lnTo>
                  <a:lnTo>
                    <a:pt x="14358" y="405067"/>
                  </a:lnTo>
                  <a:lnTo>
                    <a:pt x="335261" y="18404"/>
                  </a:lnTo>
                </a:path>
              </a:pathLst>
            </a:custGeom>
            <a:solidFill>
              <a:srgbClr val="404952"/>
            </a:solidFill>
            <a:ln w="127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1C9879D-1CEA-42D4-BAA4-3F9F0DFFE19B}"/>
                </a:ext>
              </a:extLst>
            </p:cNvPr>
            <p:cNvSpPr/>
            <p:nvPr/>
          </p:nvSpPr>
          <p:spPr>
            <a:xfrm flipV="1">
              <a:off x="7053527" y="4930159"/>
              <a:ext cx="339507" cy="405711"/>
            </a:xfrm>
            <a:custGeom>
              <a:avLst/>
              <a:gdLst>
                <a:gd name="connsiteX0" fmla="*/ -4019 w 339507"/>
                <a:gd name="connsiteY0" fmla="*/ 18404 h 405711"/>
                <a:gd name="connsiteX1" fmla="*/ 14586 w 339507"/>
                <a:gd name="connsiteY1" fmla="*/ -645 h 405711"/>
                <a:gd name="connsiteX2" fmla="*/ 335488 w 339507"/>
                <a:gd name="connsiteY2" fmla="*/ 386017 h 405711"/>
                <a:gd name="connsiteX3" fmla="*/ 316896 w 339507"/>
                <a:gd name="connsiteY3" fmla="*/ 405067 h 405711"/>
                <a:gd name="connsiteX4" fmla="*/ -4019 w 339507"/>
                <a:gd name="connsiteY4" fmla="*/ 18404 h 40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07" h="405711">
                  <a:moveTo>
                    <a:pt x="-4019" y="18404"/>
                  </a:moveTo>
                  <a:lnTo>
                    <a:pt x="14586" y="-645"/>
                  </a:lnTo>
                  <a:lnTo>
                    <a:pt x="335488" y="386017"/>
                  </a:lnTo>
                  <a:lnTo>
                    <a:pt x="316896" y="405067"/>
                  </a:lnTo>
                  <a:lnTo>
                    <a:pt x="-4019" y="18404"/>
                  </a:lnTo>
                </a:path>
              </a:pathLst>
            </a:custGeom>
            <a:solidFill>
              <a:srgbClr val="404952"/>
            </a:solidFill>
            <a:ln w="127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653B6E9-0541-415E-85A0-3CBFCF7E8DF3}"/>
                </a:ext>
              </a:extLst>
            </p:cNvPr>
            <p:cNvSpPr/>
            <p:nvPr/>
          </p:nvSpPr>
          <p:spPr>
            <a:xfrm flipV="1">
              <a:off x="7317903" y="4894675"/>
              <a:ext cx="126186" cy="58394"/>
            </a:xfrm>
            <a:custGeom>
              <a:avLst/>
              <a:gdLst>
                <a:gd name="connsiteX0" fmla="*/ 122060 w 126186"/>
                <a:gd name="connsiteY0" fmla="*/ -831 h 58394"/>
                <a:gd name="connsiteX1" fmla="*/ -4127 w 126186"/>
                <a:gd name="connsiteY1" fmla="*/ -831 h 58394"/>
                <a:gd name="connsiteX2" fmla="*/ -4127 w 126186"/>
                <a:gd name="connsiteY2" fmla="*/ 57563 h 58394"/>
                <a:gd name="connsiteX3" fmla="*/ 122060 w 126186"/>
                <a:gd name="connsiteY3" fmla="*/ 57563 h 58394"/>
                <a:gd name="connsiteX4" fmla="*/ 122060 w 126186"/>
                <a:gd name="connsiteY4" fmla="*/ -831 h 58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186" h="58394">
                  <a:moveTo>
                    <a:pt x="122060" y="-831"/>
                  </a:moveTo>
                  <a:lnTo>
                    <a:pt x="-4127" y="-831"/>
                  </a:lnTo>
                  <a:lnTo>
                    <a:pt x="-4127" y="57563"/>
                  </a:lnTo>
                  <a:lnTo>
                    <a:pt x="122060" y="57563"/>
                  </a:lnTo>
                  <a:lnTo>
                    <a:pt x="122060" y="-831"/>
                  </a:lnTo>
                </a:path>
              </a:pathLst>
            </a:custGeom>
            <a:solidFill>
              <a:srgbClr val="404952"/>
            </a:solidFill>
            <a:ln w="127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EB347E4-6D70-495A-A313-3738CFEC96C9}"/>
                </a:ext>
              </a:extLst>
            </p:cNvPr>
            <p:cNvSpPr/>
            <p:nvPr/>
          </p:nvSpPr>
          <p:spPr>
            <a:xfrm flipV="1">
              <a:off x="6518643" y="3443196"/>
              <a:ext cx="1695458" cy="1095169"/>
            </a:xfrm>
            <a:custGeom>
              <a:avLst/>
              <a:gdLst>
                <a:gd name="connsiteX0" fmla="*/ 1691342 w 1695458"/>
                <a:gd name="connsiteY0" fmla="*/ -1664 h 1095169"/>
                <a:gd name="connsiteX1" fmla="*/ -4117 w 1695458"/>
                <a:gd name="connsiteY1" fmla="*/ -1664 h 1095169"/>
                <a:gd name="connsiteX2" fmla="*/ -4117 w 1695458"/>
                <a:gd name="connsiteY2" fmla="*/ 1093505 h 1095169"/>
                <a:gd name="connsiteX3" fmla="*/ 1691342 w 1695458"/>
                <a:gd name="connsiteY3" fmla="*/ 1093505 h 1095169"/>
                <a:gd name="connsiteX4" fmla="*/ 1691342 w 1695458"/>
                <a:gd name="connsiteY4" fmla="*/ -1664 h 109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8" h="1095169">
                  <a:moveTo>
                    <a:pt x="1691342" y="-1664"/>
                  </a:moveTo>
                  <a:lnTo>
                    <a:pt x="-4117" y="-1664"/>
                  </a:lnTo>
                  <a:lnTo>
                    <a:pt x="-4117" y="1093505"/>
                  </a:lnTo>
                  <a:lnTo>
                    <a:pt x="1691342" y="1093505"/>
                  </a:lnTo>
                  <a:lnTo>
                    <a:pt x="1691342" y="-1664"/>
                  </a:lnTo>
                </a:path>
              </a:pathLst>
            </a:custGeom>
            <a:solidFill>
              <a:srgbClr val="FEFEED"/>
            </a:solidFill>
            <a:ln w="127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D932147-2AA5-4006-9FF4-3278FB89BE02}"/>
                </a:ext>
              </a:extLst>
            </p:cNvPr>
            <p:cNvSpPr/>
            <p:nvPr/>
          </p:nvSpPr>
          <p:spPr>
            <a:xfrm flipV="1">
              <a:off x="6531774" y="3451946"/>
              <a:ext cx="1669182" cy="1068791"/>
            </a:xfrm>
            <a:custGeom>
              <a:avLst/>
              <a:gdLst>
                <a:gd name="connsiteX0" fmla="*/ 10602 w 1669182"/>
                <a:gd name="connsiteY0" fmla="*/ 25281 h 1068791"/>
                <a:gd name="connsiteX1" fmla="*/ 10602 w 1669182"/>
                <a:gd name="connsiteY1" fmla="*/ 1051312 h 1068791"/>
                <a:gd name="connsiteX2" fmla="*/ 1665065 w 1669182"/>
                <a:gd name="connsiteY2" fmla="*/ 1051312 h 1068791"/>
                <a:gd name="connsiteX3" fmla="*/ 1665065 w 1669182"/>
                <a:gd name="connsiteY3" fmla="*/ 1067123 h 1068791"/>
                <a:gd name="connsiteX4" fmla="*/ -4117 w 1669182"/>
                <a:gd name="connsiteY4" fmla="*/ 1067123 h 1068791"/>
                <a:gd name="connsiteX5" fmla="*/ -4117 w 1669182"/>
                <a:gd name="connsiteY5" fmla="*/ -1668 h 1068791"/>
                <a:gd name="connsiteX6" fmla="*/ 10602 w 1669182"/>
                <a:gd name="connsiteY6" fmla="*/ -1668 h 1068791"/>
                <a:gd name="connsiteX7" fmla="*/ 10602 w 1669182"/>
                <a:gd name="connsiteY7" fmla="*/ 25281 h 106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9182" h="1068791">
                  <a:moveTo>
                    <a:pt x="10602" y="25281"/>
                  </a:moveTo>
                  <a:lnTo>
                    <a:pt x="10602" y="1051312"/>
                  </a:lnTo>
                  <a:lnTo>
                    <a:pt x="1665065" y="1051312"/>
                  </a:lnTo>
                  <a:lnTo>
                    <a:pt x="1665065" y="1067123"/>
                  </a:lnTo>
                  <a:lnTo>
                    <a:pt x="-4117" y="1067123"/>
                  </a:lnTo>
                  <a:lnTo>
                    <a:pt x="-4117" y="-1668"/>
                  </a:lnTo>
                  <a:lnTo>
                    <a:pt x="10602" y="-1668"/>
                  </a:lnTo>
                  <a:lnTo>
                    <a:pt x="10602" y="25281"/>
                  </a:lnTo>
                </a:path>
              </a:pathLst>
            </a:custGeom>
            <a:solidFill>
              <a:srgbClr val="747779"/>
            </a:solidFill>
            <a:ln w="127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1607A3-7F14-44C7-B910-F7B04035387B}"/>
                </a:ext>
              </a:extLst>
            </p:cNvPr>
            <p:cNvSpPr/>
            <p:nvPr/>
          </p:nvSpPr>
          <p:spPr>
            <a:xfrm flipV="1">
              <a:off x="6531774" y="3451946"/>
              <a:ext cx="1669182" cy="15811"/>
            </a:xfrm>
            <a:custGeom>
              <a:avLst/>
              <a:gdLst>
                <a:gd name="connsiteX0" fmla="*/ 10602 w 1669182"/>
                <a:gd name="connsiteY0" fmla="*/ -2138 h 15811"/>
                <a:gd name="connsiteX1" fmla="*/ 1665065 w 1669182"/>
                <a:gd name="connsiteY1" fmla="*/ -2138 h 15811"/>
                <a:gd name="connsiteX2" fmla="*/ 1665065 w 1669182"/>
                <a:gd name="connsiteY2" fmla="*/ 13674 h 15811"/>
                <a:gd name="connsiteX3" fmla="*/ -4117 w 1669182"/>
                <a:gd name="connsiteY3" fmla="*/ 13674 h 15811"/>
                <a:gd name="connsiteX4" fmla="*/ 10602 w 1669182"/>
                <a:gd name="connsiteY4" fmla="*/ -2138 h 15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9182" h="15811">
                  <a:moveTo>
                    <a:pt x="10602" y="-2138"/>
                  </a:moveTo>
                  <a:lnTo>
                    <a:pt x="1665065" y="-2138"/>
                  </a:lnTo>
                  <a:lnTo>
                    <a:pt x="1665065" y="13674"/>
                  </a:lnTo>
                  <a:lnTo>
                    <a:pt x="-4117" y="13674"/>
                  </a:lnTo>
                  <a:lnTo>
                    <a:pt x="10602" y="-2138"/>
                  </a:lnTo>
                </a:path>
              </a:pathLst>
            </a:custGeom>
            <a:solidFill>
              <a:srgbClr val="585C5E"/>
            </a:solidFill>
            <a:ln w="127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098CCB5-9AD0-4C0A-B9CF-C099B2D0794C}"/>
                </a:ext>
              </a:extLst>
            </p:cNvPr>
            <p:cNvSpPr/>
            <p:nvPr/>
          </p:nvSpPr>
          <p:spPr>
            <a:xfrm flipV="1">
              <a:off x="6751166" y="3629949"/>
              <a:ext cx="1270606" cy="565123"/>
            </a:xfrm>
            <a:custGeom>
              <a:avLst/>
              <a:gdLst>
                <a:gd name="connsiteX0" fmla="*/ -4131 w 1270606"/>
                <a:gd name="connsiteY0" fmla="*/ 81248 h 565123"/>
                <a:gd name="connsiteX1" fmla="*/ 224608 w 1270606"/>
                <a:gd name="connsiteY1" fmla="*/ -1734 h 565123"/>
                <a:gd name="connsiteX2" fmla="*/ 417178 w 1270606"/>
                <a:gd name="connsiteY2" fmla="*/ 273347 h 565123"/>
                <a:gd name="connsiteX3" fmla="*/ 659112 w 1270606"/>
                <a:gd name="connsiteY3" fmla="*/ 217544 h 565123"/>
                <a:gd name="connsiteX4" fmla="*/ 868979 w 1270606"/>
                <a:gd name="connsiteY4" fmla="*/ 435513 h 565123"/>
                <a:gd name="connsiteX5" fmla="*/ 1112450 w 1270606"/>
                <a:gd name="connsiteY5" fmla="*/ 318127 h 565123"/>
                <a:gd name="connsiteX6" fmla="*/ 1266476 w 1270606"/>
                <a:gd name="connsiteY6" fmla="*/ 556646 h 565123"/>
                <a:gd name="connsiteX7" fmla="*/ 1256036 w 1270606"/>
                <a:gd name="connsiteY7" fmla="*/ 563389 h 565123"/>
                <a:gd name="connsiteX8" fmla="*/ 1107967 w 1270606"/>
                <a:gd name="connsiteY8" fmla="*/ 334079 h 565123"/>
                <a:gd name="connsiteX9" fmla="*/ 866262 w 1270606"/>
                <a:gd name="connsiteY9" fmla="*/ 450614 h 565123"/>
                <a:gd name="connsiteX10" fmla="*/ 655049 w 1270606"/>
                <a:gd name="connsiteY10" fmla="*/ 231234 h 565123"/>
                <a:gd name="connsiteX11" fmla="*/ 411806 w 1270606"/>
                <a:gd name="connsiteY11" fmla="*/ 287330 h 565123"/>
                <a:gd name="connsiteX12" fmla="*/ 219897 w 1270606"/>
                <a:gd name="connsiteY12" fmla="*/ 13189 h 565123"/>
                <a:gd name="connsiteX13" fmla="*/ 99 w 1270606"/>
                <a:gd name="connsiteY13" fmla="*/ 92919 h 565123"/>
                <a:gd name="connsiteX14" fmla="*/ -4131 w 1270606"/>
                <a:gd name="connsiteY14" fmla="*/ 81248 h 56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0606" h="565123">
                  <a:moveTo>
                    <a:pt x="-4131" y="81248"/>
                  </a:moveTo>
                  <a:lnTo>
                    <a:pt x="224608" y="-1734"/>
                  </a:lnTo>
                  <a:lnTo>
                    <a:pt x="417178" y="273347"/>
                  </a:lnTo>
                  <a:lnTo>
                    <a:pt x="659112" y="217544"/>
                  </a:lnTo>
                  <a:lnTo>
                    <a:pt x="868979" y="435513"/>
                  </a:lnTo>
                  <a:lnTo>
                    <a:pt x="1112450" y="318127"/>
                  </a:lnTo>
                  <a:lnTo>
                    <a:pt x="1266476" y="556646"/>
                  </a:lnTo>
                  <a:lnTo>
                    <a:pt x="1256036" y="563389"/>
                  </a:lnTo>
                  <a:lnTo>
                    <a:pt x="1107967" y="334079"/>
                  </a:lnTo>
                  <a:lnTo>
                    <a:pt x="866262" y="450614"/>
                  </a:lnTo>
                  <a:lnTo>
                    <a:pt x="655049" y="231234"/>
                  </a:lnTo>
                  <a:lnTo>
                    <a:pt x="411806" y="287330"/>
                  </a:lnTo>
                  <a:lnTo>
                    <a:pt x="219897" y="13189"/>
                  </a:lnTo>
                  <a:lnTo>
                    <a:pt x="99" y="92919"/>
                  </a:lnTo>
                  <a:lnTo>
                    <a:pt x="-4131" y="81248"/>
                  </a:lnTo>
                </a:path>
              </a:pathLst>
            </a:custGeom>
            <a:solidFill>
              <a:srgbClr val="F35B77"/>
            </a:solidFill>
            <a:ln w="127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E9C9962-3A09-44C5-AE93-391CF6C93B4D}"/>
                </a:ext>
              </a:extLst>
            </p:cNvPr>
            <p:cNvSpPr/>
            <p:nvPr/>
          </p:nvSpPr>
          <p:spPr>
            <a:xfrm flipV="1">
              <a:off x="6727760" y="4072543"/>
              <a:ext cx="55194" cy="61340"/>
            </a:xfrm>
            <a:custGeom>
              <a:avLst/>
              <a:gdLst>
                <a:gd name="connsiteX0" fmla="*/ -3700 w 55194"/>
                <a:gd name="connsiteY0" fmla="*/ 29107 h 61340"/>
                <a:gd name="connsiteX1" fmla="*/ 23910 w 55194"/>
                <a:gd name="connsiteY1" fmla="*/ -1564 h 61340"/>
                <a:gd name="connsiteX2" fmla="*/ 51494 w 55194"/>
                <a:gd name="connsiteY2" fmla="*/ 29107 h 61340"/>
                <a:gd name="connsiteX3" fmla="*/ 23910 w 55194"/>
                <a:gd name="connsiteY3" fmla="*/ 59777 h 61340"/>
                <a:gd name="connsiteX4" fmla="*/ -3700 w 55194"/>
                <a:gd name="connsiteY4" fmla="*/ 29107 h 6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4" h="61340">
                  <a:moveTo>
                    <a:pt x="-3700" y="29107"/>
                  </a:moveTo>
                  <a:cubicBezTo>
                    <a:pt x="-3700" y="12165"/>
                    <a:pt x="8657" y="-1564"/>
                    <a:pt x="23910" y="-1564"/>
                  </a:cubicBezTo>
                  <a:cubicBezTo>
                    <a:pt x="39150" y="-1564"/>
                    <a:pt x="51494" y="12165"/>
                    <a:pt x="51494" y="29107"/>
                  </a:cubicBezTo>
                  <a:cubicBezTo>
                    <a:pt x="51494" y="46049"/>
                    <a:pt x="39150" y="59777"/>
                    <a:pt x="23910" y="59777"/>
                  </a:cubicBezTo>
                  <a:cubicBezTo>
                    <a:pt x="8657" y="59777"/>
                    <a:pt x="-3700" y="46049"/>
                    <a:pt x="-3700" y="29107"/>
                  </a:cubicBezTo>
                </a:path>
              </a:pathLst>
            </a:custGeom>
            <a:solidFill>
              <a:srgbClr val="F35B77"/>
            </a:solidFill>
            <a:ln w="127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7B8A4D7-6B57-4FCA-B0B0-28F1AD77FDF8}"/>
                </a:ext>
              </a:extLst>
            </p:cNvPr>
            <p:cNvSpPr/>
            <p:nvPr/>
          </p:nvSpPr>
          <p:spPr>
            <a:xfrm flipV="1">
              <a:off x="6949959" y="4156947"/>
              <a:ext cx="55207" cy="61340"/>
            </a:xfrm>
            <a:custGeom>
              <a:avLst/>
              <a:gdLst>
                <a:gd name="connsiteX0" fmla="*/ -3852 w 55207"/>
                <a:gd name="connsiteY0" fmla="*/ 29182 h 61340"/>
                <a:gd name="connsiteX1" fmla="*/ 23745 w 55207"/>
                <a:gd name="connsiteY1" fmla="*/ -1488 h 61340"/>
                <a:gd name="connsiteX2" fmla="*/ 51355 w 55207"/>
                <a:gd name="connsiteY2" fmla="*/ 29182 h 61340"/>
                <a:gd name="connsiteX3" fmla="*/ 23745 w 55207"/>
                <a:gd name="connsiteY3" fmla="*/ 59852 h 61340"/>
                <a:gd name="connsiteX4" fmla="*/ -3852 w 55207"/>
                <a:gd name="connsiteY4" fmla="*/ 29182 h 6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07" h="61340">
                  <a:moveTo>
                    <a:pt x="-3852" y="29182"/>
                  </a:moveTo>
                  <a:cubicBezTo>
                    <a:pt x="-3852" y="12240"/>
                    <a:pt x="8493" y="-1488"/>
                    <a:pt x="23745" y="-1488"/>
                  </a:cubicBezTo>
                  <a:cubicBezTo>
                    <a:pt x="38985" y="-1488"/>
                    <a:pt x="51355" y="12240"/>
                    <a:pt x="51355" y="29182"/>
                  </a:cubicBezTo>
                  <a:cubicBezTo>
                    <a:pt x="51355" y="46124"/>
                    <a:pt x="38985" y="59852"/>
                    <a:pt x="23745" y="59852"/>
                  </a:cubicBezTo>
                  <a:cubicBezTo>
                    <a:pt x="8493" y="59852"/>
                    <a:pt x="-3852" y="46124"/>
                    <a:pt x="-3852" y="29182"/>
                  </a:cubicBezTo>
                </a:path>
              </a:pathLst>
            </a:custGeom>
            <a:solidFill>
              <a:srgbClr val="F35B77"/>
            </a:solidFill>
            <a:ln w="127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55A4A0-DA4A-49AB-9590-3BD73E38A663}"/>
                </a:ext>
              </a:extLst>
            </p:cNvPr>
            <p:cNvSpPr/>
            <p:nvPr/>
          </p:nvSpPr>
          <p:spPr>
            <a:xfrm flipV="1">
              <a:off x="7144472" y="3879503"/>
              <a:ext cx="55206" cy="61328"/>
            </a:xfrm>
            <a:custGeom>
              <a:avLst/>
              <a:gdLst>
                <a:gd name="connsiteX0" fmla="*/ -3984 w 55206"/>
                <a:gd name="connsiteY0" fmla="*/ 28934 h 61328"/>
                <a:gd name="connsiteX1" fmla="*/ 23613 w 55206"/>
                <a:gd name="connsiteY1" fmla="*/ -1736 h 61328"/>
                <a:gd name="connsiteX2" fmla="*/ 51222 w 55206"/>
                <a:gd name="connsiteY2" fmla="*/ 28934 h 61328"/>
                <a:gd name="connsiteX3" fmla="*/ 23613 w 55206"/>
                <a:gd name="connsiteY3" fmla="*/ 59592 h 61328"/>
                <a:gd name="connsiteX4" fmla="*/ -3984 w 55206"/>
                <a:gd name="connsiteY4" fmla="*/ 28934 h 6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06" h="61328">
                  <a:moveTo>
                    <a:pt x="-3984" y="28934"/>
                  </a:moveTo>
                  <a:cubicBezTo>
                    <a:pt x="-3984" y="11993"/>
                    <a:pt x="8373" y="-1736"/>
                    <a:pt x="23613" y="-1736"/>
                  </a:cubicBezTo>
                  <a:cubicBezTo>
                    <a:pt x="38853" y="-1736"/>
                    <a:pt x="51222" y="11993"/>
                    <a:pt x="51222" y="28934"/>
                  </a:cubicBezTo>
                  <a:cubicBezTo>
                    <a:pt x="51222" y="45864"/>
                    <a:pt x="38853" y="59592"/>
                    <a:pt x="23613" y="59592"/>
                  </a:cubicBezTo>
                  <a:cubicBezTo>
                    <a:pt x="8373" y="59592"/>
                    <a:pt x="-3984" y="45864"/>
                    <a:pt x="-3984" y="28934"/>
                  </a:cubicBezTo>
                </a:path>
              </a:pathLst>
            </a:custGeom>
            <a:solidFill>
              <a:srgbClr val="F35B77"/>
            </a:solidFill>
            <a:ln w="127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9344E87-2A00-4B98-90FB-7AA035CFC876}"/>
                </a:ext>
              </a:extLst>
            </p:cNvPr>
            <p:cNvSpPr/>
            <p:nvPr/>
          </p:nvSpPr>
          <p:spPr>
            <a:xfrm flipV="1">
              <a:off x="7386304" y="3937923"/>
              <a:ext cx="55207" cy="61328"/>
            </a:xfrm>
            <a:custGeom>
              <a:avLst/>
              <a:gdLst>
                <a:gd name="connsiteX0" fmla="*/ -4149 w 55207"/>
                <a:gd name="connsiteY0" fmla="*/ 28987 h 61328"/>
                <a:gd name="connsiteX1" fmla="*/ 23448 w 55207"/>
                <a:gd name="connsiteY1" fmla="*/ -1684 h 61328"/>
                <a:gd name="connsiteX2" fmla="*/ 51058 w 55207"/>
                <a:gd name="connsiteY2" fmla="*/ 28987 h 61328"/>
                <a:gd name="connsiteX3" fmla="*/ 23448 w 55207"/>
                <a:gd name="connsiteY3" fmla="*/ 59644 h 61328"/>
                <a:gd name="connsiteX4" fmla="*/ -4149 w 55207"/>
                <a:gd name="connsiteY4" fmla="*/ 28987 h 6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07" h="61328">
                  <a:moveTo>
                    <a:pt x="-4149" y="28987"/>
                  </a:moveTo>
                  <a:cubicBezTo>
                    <a:pt x="-4149" y="12045"/>
                    <a:pt x="8208" y="-1684"/>
                    <a:pt x="23448" y="-1684"/>
                  </a:cubicBezTo>
                  <a:cubicBezTo>
                    <a:pt x="38688" y="-1684"/>
                    <a:pt x="51058" y="12045"/>
                    <a:pt x="51058" y="28987"/>
                  </a:cubicBezTo>
                  <a:cubicBezTo>
                    <a:pt x="51058" y="45916"/>
                    <a:pt x="38688" y="59644"/>
                    <a:pt x="23448" y="59644"/>
                  </a:cubicBezTo>
                  <a:cubicBezTo>
                    <a:pt x="8208" y="59644"/>
                    <a:pt x="-4149" y="45916"/>
                    <a:pt x="-4149" y="28987"/>
                  </a:cubicBezTo>
                </a:path>
              </a:pathLst>
            </a:custGeom>
            <a:solidFill>
              <a:srgbClr val="F35B77"/>
            </a:solidFill>
            <a:ln w="127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D7BECBA-7C1D-4A19-863D-7D7496756D32}"/>
                </a:ext>
              </a:extLst>
            </p:cNvPr>
            <p:cNvSpPr/>
            <p:nvPr/>
          </p:nvSpPr>
          <p:spPr>
            <a:xfrm flipV="1">
              <a:off x="7596591" y="3718887"/>
              <a:ext cx="55206" cy="61328"/>
            </a:xfrm>
            <a:custGeom>
              <a:avLst/>
              <a:gdLst>
                <a:gd name="connsiteX0" fmla="*/ -4293 w 55206"/>
                <a:gd name="connsiteY0" fmla="*/ 28791 h 61328"/>
                <a:gd name="connsiteX1" fmla="*/ 23317 w 55206"/>
                <a:gd name="connsiteY1" fmla="*/ -1879 h 61328"/>
                <a:gd name="connsiteX2" fmla="*/ 50914 w 55206"/>
                <a:gd name="connsiteY2" fmla="*/ 28791 h 61328"/>
                <a:gd name="connsiteX3" fmla="*/ 23317 w 55206"/>
                <a:gd name="connsiteY3" fmla="*/ 59449 h 61328"/>
                <a:gd name="connsiteX4" fmla="*/ -4293 w 55206"/>
                <a:gd name="connsiteY4" fmla="*/ 28791 h 6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06" h="61328">
                  <a:moveTo>
                    <a:pt x="-4293" y="28791"/>
                  </a:moveTo>
                  <a:cubicBezTo>
                    <a:pt x="-4293" y="11850"/>
                    <a:pt x="8064" y="-1879"/>
                    <a:pt x="23317" y="-1879"/>
                  </a:cubicBezTo>
                  <a:cubicBezTo>
                    <a:pt x="38556" y="-1879"/>
                    <a:pt x="50914" y="11850"/>
                    <a:pt x="50914" y="28791"/>
                  </a:cubicBezTo>
                  <a:cubicBezTo>
                    <a:pt x="50914" y="45720"/>
                    <a:pt x="38556" y="59449"/>
                    <a:pt x="23317" y="59449"/>
                  </a:cubicBezTo>
                  <a:cubicBezTo>
                    <a:pt x="8064" y="59449"/>
                    <a:pt x="-4293" y="45720"/>
                    <a:pt x="-4293" y="28791"/>
                  </a:cubicBezTo>
                </a:path>
              </a:pathLst>
            </a:custGeom>
            <a:solidFill>
              <a:srgbClr val="F35B77"/>
            </a:solidFill>
            <a:ln w="127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8E76D6A-9DFC-467C-9FD6-3F9ACCAD3ABD}"/>
                </a:ext>
              </a:extLst>
            </p:cNvPr>
            <p:cNvSpPr/>
            <p:nvPr/>
          </p:nvSpPr>
          <p:spPr>
            <a:xfrm flipV="1">
              <a:off x="7990886" y="3604981"/>
              <a:ext cx="55194" cy="61328"/>
            </a:xfrm>
            <a:custGeom>
              <a:avLst/>
              <a:gdLst>
                <a:gd name="connsiteX0" fmla="*/ -4562 w 55194"/>
                <a:gd name="connsiteY0" fmla="*/ 28690 h 61328"/>
                <a:gd name="connsiteX1" fmla="*/ 23048 w 55194"/>
                <a:gd name="connsiteY1" fmla="*/ -1981 h 61328"/>
                <a:gd name="connsiteX2" fmla="*/ 50632 w 55194"/>
                <a:gd name="connsiteY2" fmla="*/ 28690 h 61328"/>
                <a:gd name="connsiteX3" fmla="*/ 23048 w 55194"/>
                <a:gd name="connsiteY3" fmla="*/ 59347 h 61328"/>
                <a:gd name="connsiteX4" fmla="*/ -4562 w 55194"/>
                <a:gd name="connsiteY4" fmla="*/ 28690 h 6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4" h="61328">
                  <a:moveTo>
                    <a:pt x="-4562" y="28690"/>
                  </a:moveTo>
                  <a:cubicBezTo>
                    <a:pt x="-4562" y="11748"/>
                    <a:pt x="7783" y="-1981"/>
                    <a:pt x="23048" y="-1981"/>
                  </a:cubicBezTo>
                  <a:cubicBezTo>
                    <a:pt x="38288" y="-1981"/>
                    <a:pt x="50632" y="11748"/>
                    <a:pt x="50632" y="28690"/>
                  </a:cubicBezTo>
                  <a:cubicBezTo>
                    <a:pt x="50632" y="45619"/>
                    <a:pt x="38288" y="59347"/>
                    <a:pt x="23048" y="59347"/>
                  </a:cubicBezTo>
                  <a:cubicBezTo>
                    <a:pt x="7783" y="59347"/>
                    <a:pt x="-4562" y="45619"/>
                    <a:pt x="-4562" y="28690"/>
                  </a:cubicBezTo>
                </a:path>
              </a:pathLst>
            </a:custGeom>
            <a:solidFill>
              <a:srgbClr val="F35B77"/>
            </a:solidFill>
            <a:ln w="127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CF9BA8-06F4-4609-8512-8448F1699066}"/>
                </a:ext>
              </a:extLst>
            </p:cNvPr>
            <p:cNvSpPr/>
            <p:nvPr/>
          </p:nvSpPr>
          <p:spPr>
            <a:xfrm flipV="1">
              <a:off x="8535969" y="5158479"/>
              <a:ext cx="56705" cy="111226"/>
            </a:xfrm>
            <a:custGeom>
              <a:avLst/>
              <a:gdLst>
                <a:gd name="connsiteX0" fmla="*/ -4934 w 56705"/>
                <a:gd name="connsiteY0" fmla="*/ 101688 h 111226"/>
                <a:gd name="connsiteX1" fmla="*/ 12071 w 56705"/>
                <a:gd name="connsiteY1" fmla="*/ -572 h 111226"/>
                <a:gd name="connsiteX2" fmla="*/ 51771 w 56705"/>
                <a:gd name="connsiteY2" fmla="*/ -572 h 111226"/>
                <a:gd name="connsiteX3" fmla="*/ 38512 w 56705"/>
                <a:gd name="connsiteY3" fmla="*/ 110654 h 111226"/>
                <a:gd name="connsiteX4" fmla="*/ -4934 w 56705"/>
                <a:gd name="connsiteY4" fmla="*/ 101688 h 11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05" h="111226">
                  <a:moveTo>
                    <a:pt x="-4934" y="101688"/>
                  </a:moveTo>
                  <a:lnTo>
                    <a:pt x="12071" y="-572"/>
                  </a:lnTo>
                  <a:lnTo>
                    <a:pt x="51771" y="-572"/>
                  </a:lnTo>
                  <a:lnTo>
                    <a:pt x="38512" y="110654"/>
                  </a:lnTo>
                  <a:lnTo>
                    <a:pt x="-4934" y="101688"/>
                  </a:lnTo>
                </a:path>
              </a:pathLst>
            </a:custGeom>
            <a:solidFill>
              <a:srgbClr val="172D36"/>
            </a:solidFill>
            <a:ln w="127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A10CC31-E906-458D-AD4C-7BFCEDA5D76B}"/>
                </a:ext>
              </a:extLst>
            </p:cNvPr>
            <p:cNvSpPr/>
            <p:nvPr/>
          </p:nvSpPr>
          <p:spPr>
            <a:xfrm flipV="1">
              <a:off x="8535969" y="5221242"/>
              <a:ext cx="188813" cy="94306"/>
            </a:xfrm>
            <a:custGeom>
              <a:avLst/>
              <a:gdLst>
                <a:gd name="connsiteX0" fmla="*/ 63778 w 188813"/>
                <a:gd name="connsiteY0" fmla="*/ 93783 h 94306"/>
                <a:gd name="connsiteX1" fmla="*/ 120788 w 188813"/>
                <a:gd name="connsiteY1" fmla="*/ 54007 h 94306"/>
                <a:gd name="connsiteX2" fmla="*/ 183691 w 188813"/>
                <a:gd name="connsiteY2" fmla="*/ 9811 h 94306"/>
                <a:gd name="connsiteX3" fmla="*/ 49516 w 188813"/>
                <a:gd name="connsiteY3" fmla="*/ 12630 h 94306"/>
                <a:gd name="connsiteX4" fmla="*/ 49516 w 188813"/>
                <a:gd name="connsiteY4" fmla="*/ 3867 h 94306"/>
                <a:gd name="connsiteX5" fmla="*/ -4980 w 188813"/>
                <a:gd name="connsiteY5" fmla="*/ 6255 h 94306"/>
                <a:gd name="connsiteX6" fmla="*/ -4980 w 188813"/>
                <a:gd name="connsiteY6" fmla="*/ 78657 h 94306"/>
                <a:gd name="connsiteX7" fmla="*/ 40296 w 188813"/>
                <a:gd name="connsiteY7" fmla="*/ 75482 h 94306"/>
                <a:gd name="connsiteX8" fmla="*/ 36930 w 188813"/>
                <a:gd name="connsiteY8" fmla="*/ 82645 h 94306"/>
                <a:gd name="connsiteX9" fmla="*/ 63778 w 188813"/>
                <a:gd name="connsiteY9" fmla="*/ 93783 h 9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813" h="94306">
                  <a:moveTo>
                    <a:pt x="63778" y="93783"/>
                  </a:moveTo>
                  <a:cubicBezTo>
                    <a:pt x="63778" y="93783"/>
                    <a:pt x="86409" y="64344"/>
                    <a:pt x="120788" y="54007"/>
                  </a:cubicBezTo>
                  <a:cubicBezTo>
                    <a:pt x="155154" y="43656"/>
                    <a:pt x="186206" y="30499"/>
                    <a:pt x="183691" y="9811"/>
                  </a:cubicBezTo>
                  <a:cubicBezTo>
                    <a:pt x="183691" y="9811"/>
                    <a:pt x="132523" y="-15221"/>
                    <a:pt x="49516" y="12630"/>
                  </a:cubicBezTo>
                  <a:lnTo>
                    <a:pt x="49516" y="3867"/>
                  </a:lnTo>
                  <a:lnTo>
                    <a:pt x="-4980" y="6255"/>
                  </a:lnTo>
                  <a:lnTo>
                    <a:pt x="-4980" y="78657"/>
                  </a:lnTo>
                  <a:lnTo>
                    <a:pt x="40296" y="75482"/>
                  </a:lnTo>
                  <a:lnTo>
                    <a:pt x="36930" y="82645"/>
                  </a:lnTo>
                  <a:lnTo>
                    <a:pt x="63778" y="93783"/>
                  </a:lnTo>
                </a:path>
              </a:pathLst>
            </a:custGeom>
            <a:solidFill>
              <a:srgbClr val="282628"/>
            </a:solidFill>
            <a:ln w="127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914BC99-8055-42B9-9046-78F71E13AAE0}"/>
                </a:ext>
              </a:extLst>
            </p:cNvPr>
            <p:cNvSpPr/>
            <p:nvPr/>
          </p:nvSpPr>
          <p:spPr>
            <a:xfrm flipV="1">
              <a:off x="8535969" y="5293950"/>
              <a:ext cx="188764" cy="21599"/>
            </a:xfrm>
            <a:custGeom>
              <a:avLst/>
              <a:gdLst>
                <a:gd name="connsiteX0" fmla="*/ 85635 w 188764"/>
                <a:gd name="connsiteY0" fmla="*/ 11647 h 21599"/>
                <a:gd name="connsiteX1" fmla="*/ 183260 w 188764"/>
                <a:gd name="connsiteY1" fmla="*/ 15228 h 21599"/>
                <a:gd name="connsiteX2" fmla="*/ 183691 w 188764"/>
                <a:gd name="connsiteY2" fmla="*/ 9843 h 21599"/>
                <a:gd name="connsiteX3" fmla="*/ 49516 w 188764"/>
                <a:gd name="connsiteY3" fmla="*/ 12663 h 21599"/>
                <a:gd name="connsiteX4" fmla="*/ 49516 w 188764"/>
                <a:gd name="connsiteY4" fmla="*/ 3900 h 21599"/>
                <a:gd name="connsiteX5" fmla="*/ -4979 w 188764"/>
                <a:gd name="connsiteY5" fmla="*/ 6287 h 21599"/>
                <a:gd name="connsiteX6" fmla="*/ -4979 w 188764"/>
                <a:gd name="connsiteY6" fmla="*/ 20740 h 21599"/>
                <a:gd name="connsiteX7" fmla="*/ 85635 w 188764"/>
                <a:gd name="connsiteY7" fmla="*/ 11647 h 2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764" h="21599">
                  <a:moveTo>
                    <a:pt x="85635" y="11647"/>
                  </a:moveTo>
                  <a:cubicBezTo>
                    <a:pt x="160031" y="-7479"/>
                    <a:pt x="178916" y="13768"/>
                    <a:pt x="183260" y="15228"/>
                  </a:cubicBezTo>
                  <a:cubicBezTo>
                    <a:pt x="183742" y="13437"/>
                    <a:pt x="183907" y="11647"/>
                    <a:pt x="183691" y="9843"/>
                  </a:cubicBezTo>
                  <a:cubicBezTo>
                    <a:pt x="183691" y="9843"/>
                    <a:pt x="132523" y="-15188"/>
                    <a:pt x="49516" y="12663"/>
                  </a:cubicBezTo>
                  <a:lnTo>
                    <a:pt x="49516" y="3900"/>
                  </a:lnTo>
                  <a:lnTo>
                    <a:pt x="-4979" y="6287"/>
                  </a:lnTo>
                  <a:lnTo>
                    <a:pt x="-4979" y="20740"/>
                  </a:lnTo>
                  <a:cubicBezTo>
                    <a:pt x="14477" y="19559"/>
                    <a:pt x="30784" y="25756"/>
                    <a:pt x="85635" y="11647"/>
                  </a:cubicBezTo>
                </a:path>
              </a:pathLst>
            </a:custGeom>
            <a:solidFill>
              <a:srgbClr val="161414"/>
            </a:solidFill>
            <a:ln w="127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87EBF8B-3CDB-45E9-9FE3-9A138541B529}"/>
                </a:ext>
              </a:extLst>
            </p:cNvPr>
            <p:cNvSpPr/>
            <p:nvPr/>
          </p:nvSpPr>
          <p:spPr>
            <a:xfrm flipV="1">
              <a:off x="8595189" y="5236372"/>
              <a:ext cx="29337" cy="27046"/>
            </a:xfrm>
            <a:custGeom>
              <a:avLst/>
              <a:gdLst>
                <a:gd name="connsiteX0" fmla="*/ -2984 w 29337"/>
                <a:gd name="connsiteY0" fmla="*/ -540 h 27046"/>
                <a:gd name="connsiteX1" fmla="*/ -1003 w 29337"/>
                <a:gd name="connsiteY1" fmla="*/ 514 h 27046"/>
                <a:gd name="connsiteX2" fmla="*/ 22772 w 29337"/>
                <a:gd name="connsiteY2" fmla="*/ 21862 h 27046"/>
                <a:gd name="connsiteX3" fmla="*/ 24232 w 29337"/>
                <a:gd name="connsiteY3" fmla="*/ 24923 h 27046"/>
                <a:gd name="connsiteX4" fmla="*/ 21159 w 29337"/>
                <a:gd name="connsiteY4" fmla="*/ 26358 h 27046"/>
                <a:gd name="connsiteX5" fmla="*/ -4966 w 29337"/>
                <a:gd name="connsiteY5" fmla="*/ 3181 h 27046"/>
                <a:gd name="connsiteX6" fmla="*/ -4317 w 29337"/>
                <a:gd name="connsiteY6" fmla="*/ -134 h 27046"/>
                <a:gd name="connsiteX7" fmla="*/ -2984 w 29337"/>
                <a:gd name="connsiteY7" fmla="*/ -540 h 2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7" h="27046">
                  <a:moveTo>
                    <a:pt x="-2984" y="-540"/>
                  </a:moveTo>
                  <a:lnTo>
                    <a:pt x="-1003" y="514"/>
                  </a:lnTo>
                  <a:cubicBezTo>
                    <a:pt x="10173" y="17176"/>
                    <a:pt x="22657" y="21824"/>
                    <a:pt x="22772" y="21862"/>
                  </a:cubicBezTo>
                  <a:cubicBezTo>
                    <a:pt x="24029" y="22320"/>
                    <a:pt x="24677" y="23691"/>
                    <a:pt x="24232" y="24923"/>
                  </a:cubicBezTo>
                  <a:cubicBezTo>
                    <a:pt x="23762" y="26180"/>
                    <a:pt x="22403" y="26815"/>
                    <a:pt x="21159" y="26358"/>
                  </a:cubicBezTo>
                  <a:cubicBezTo>
                    <a:pt x="20587" y="26168"/>
                    <a:pt x="7074" y="21126"/>
                    <a:pt x="-4966" y="3181"/>
                  </a:cubicBezTo>
                  <a:lnTo>
                    <a:pt x="-4317" y="-134"/>
                  </a:lnTo>
                  <a:lnTo>
                    <a:pt x="-2984" y="-540"/>
                  </a:lnTo>
                </a:path>
              </a:pathLst>
            </a:custGeom>
            <a:solidFill>
              <a:srgbClr val="161414"/>
            </a:solidFill>
            <a:ln w="127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0B95C81-BD26-48BA-A979-5B0FF36B5E64}"/>
                </a:ext>
              </a:extLst>
            </p:cNvPr>
            <p:cNvSpPr/>
            <p:nvPr/>
          </p:nvSpPr>
          <p:spPr>
            <a:xfrm flipV="1">
              <a:off x="8607661" y="5241973"/>
              <a:ext cx="29337" cy="27046"/>
            </a:xfrm>
            <a:custGeom>
              <a:avLst/>
              <a:gdLst>
                <a:gd name="connsiteX0" fmla="*/ -2993 w 29337"/>
                <a:gd name="connsiteY0" fmla="*/ -535 h 27046"/>
                <a:gd name="connsiteX1" fmla="*/ -999 w 29337"/>
                <a:gd name="connsiteY1" fmla="*/ 519 h 27046"/>
                <a:gd name="connsiteX2" fmla="*/ 22775 w 29337"/>
                <a:gd name="connsiteY2" fmla="*/ 21880 h 27046"/>
                <a:gd name="connsiteX3" fmla="*/ 24223 w 29337"/>
                <a:gd name="connsiteY3" fmla="*/ 24941 h 27046"/>
                <a:gd name="connsiteX4" fmla="*/ 21162 w 29337"/>
                <a:gd name="connsiteY4" fmla="*/ 26376 h 27046"/>
                <a:gd name="connsiteX5" fmla="*/ -4974 w 29337"/>
                <a:gd name="connsiteY5" fmla="*/ 3186 h 27046"/>
                <a:gd name="connsiteX6" fmla="*/ -4314 w 29337"/>
                <a:gd name="connsiteY6" fmla="*/ -129 h 27046"/>
                <a:gd name="connsiteX7" fmla="*/ -2993 w 29337"/>
                <a:gd name="connsiteY7" fmla="*/ -535 h 2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7" h="27046">
                  <a:moveTo>
                    <a:pt x="-2993" y="-535"/>
                  </a:moveTo>
                  <a:lnTo>
                    <a:pt x="-999" y="519"/>
                  </a:lnTo>
                  <a:cubicBezTo>
                    <a:pt x="10177" y="17168"/>
                    <a:pt x="22648" y="21829"/>
                    <a:pt x="22775" y="21880"/>
                  </a:cubicBezTo>
                  <a:cubicBezTo>
                    <a:pt x="24019" y="22325"/>
                    <a:pt x="24668" y="23683"/>
                    <a:pt x="24223" y="24941"/>
                  </a:cubicBezTo>
                  <a:cubicBezTo>
                    <a:pt x="23766" y="26173"/>
                    <a:pt x="22382" y="26808"/>
                    <a:pt x="21162" y="26376"/>
                  </a:cubicBezTo>
                  <a:cubicBezTo>
                    <a:pt x="20591" y="26160"/>
                    <a:pt x="7066" y="21131"/>
                    <a:pt x="-4974" y="3186"/>
                  </a:cubicBezTo>
                  <a:lnTo>
                    <a:pt x="-4314" y="-129"/>
                  </a:lnTo>
                  <a:lnTo>
                    <a:pt x="-2993" y="-535"/>
                  </a:lnTo>
                </a:path>
              </a:pathLst>
            </a:custGeom>
            <a:solidFill>
              <a:srgbClr val="161414"/>
            </a:solidFill>
            <a:ln w="127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CD74120-EA2E-450A-A1D1-C8EDAF5179D7}"/>
                </a:ext>
              </a:extLst>
            </p:cNvPr>
            <p:cNvSpPr/>
            <p:nvPr/>
          </p:nvSpPr>
          <p:spPr>
            <a:xfrm flipV="1">
              <a:off x="8620144" y="5247499"/>
              <a:ext cx="29320" cy="27057"/>
            </a:xfrm>
            <a:custGeom>
              <a:avLst/>
              <a:gdLst>
                <a:gd name="connsiteX0" fmla="*/ -3001 w 29320"/>
                <a:gd name="connsiteY0" fmla="*/ -530 h 27057"/>
                <a:gd name="connsiteX1" fmla="*/ -1020 w 29320"/>
                <a:gd name="connsiteY1" fmla="*/ 536 h 27057"/>
                <a:gd name="connsiteX2" fmla="*/ 22767 w 29320"/>
                <a:gd name="connsiteY2" fmla="*/ 21885 h 27057"/>
                <a:gd name="connsiteX3" fmla="*/ 24190 w 29320"/>
                <a:gd name="connsiteY3" fmla="*/ 24946 h 27057"/>
                <a:gd name="connsiteX4" fmla="*/ 21129 w 29320"/>
                <a:gd name="connsiteY4" fmla="*/ 26381 h 27057"/>
                <a:gd name="connsiteX5" fmla="*/ -4983 w 29320"/>
                <a:gd name="connsiteY5" fmla="*/ 3191 h 27057"/>
                <a:gd name="connsiteX6" fmla="*/ -4335 w 29320"/>
                <a:gd name="connsiteY6" fmla="*/ -111 h 27057"/>
                <a:gd name="connsiteX7" fmla="*/ -3001 w 29320"/>
                <a:gd name="connsiteY7" fmla="*/ -530 h 2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20" h="27057">
                  <a:moveTo>
                    <a:pt x="-3001" y="-530"/>
                  </a:moveTo>
                  <a:lnTo>
                    <a:pt x="-1020" y="536"/>
                  </a:lnTo>
                  <a:cubicBezTo>
                    <a:pt x="10080" y="17084"/>
                    <a:pt x="22640" y="21834"/>
                    <a:pt x="22767" y="21885"/>
                  </a:cubicBezTo>
                  <a:cubicBezTo>
                    <a:pt x="24012" y="22342"/>
                    <a:pt x="24647" y="23714"/>
                    <a:pt x="24190" y="24946"/>
                  </a:cubicBezTo>
                  <a:cubicBezTo>
                    <a:pt x="23733" y="26190"/>
                    <a:pt x="22373" y="26838"/>
                    <a:pt x="21129" y="26381"/>
                  </a:cubicBezTo>
                  <a:cubicBezTo>
                    <a:pt x="20558" y="26178"/>
                    <a:pt x="7045" y="21136"/>
                    <a:pt x="-4983" y="3191"/>
                  </a:cubicBezTo>
                  <a:lnTo>
                    <a:pt x="-4335" y="-111"/>
                  </a:lnTo>
                  <a:lnTo>
                    <a:pt x="-3001" y="-530"/>
                  </a:lnTo>
                </a:path>
              </a:pathLst>
            </a:custGeom>
            <a:solidFill>
              <a:srgbClr val="161414"/>
            </a:solidFill>
            <a:ln w="127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27A675B-232A-4674-90CB-BB616E4389B8}"/>
                </a:ext>
              </a:extLst>
            </p:cNvPr>
            <p:cNvSpPr/>
            <p:nvPr/>
          </p:nvSpPr>
          <p:spPr>
            <a:xfrm flipV="1">
              <a:off x="8293819" y="5158479"/>
              <a:ext cx="56730" cy="111226"/>
            </a:xfrm>
            <a:custGeom>
              <a:avLst/>
              <a:gdLst>
                <a:gd name="connsiteX0" fmla="*/ 51961 w 56730"/>
                <a:gd name="connsiteY0" fmla="*/ 101688 h 111226"/>
                <a:gd name="connsiteX1" fmla="*/ 34944 w 56730"/>
                <a:gd name="connsiteY1" fmla="*/ -572 h 111226"/>
                <a:gd name="connsiteX2" fmla="*/ -4769 w 56730"/>
                <a:gd name="connsiteY2" fmla="*/ -572 h 111226"/>
                <a:gd name="connsiteX3" fmla="*/ 8515 w 56730"/>
                <a:gd name="connsiteY3" fmla="*/ 110654 h 111226"/>
                <a:gd name="connsiteX4" fmla="*/ 51961 w 56730"/>
                <a:gd name="connsiteY4" fmla="*/ 101688 h 11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30" h="111226">
                  <a:moveTo>
                    <a:pt x="51961" y="101688"/>
                  </a:moveTo>
                  <a:lnTo>
                    <a:pt x="34944" y="-572"/>
                  </a:lnTo>
                  <a:lnTo>
                    <a:pt x="-4769" y="-572"/>
                  </a:lnTo>
                  <a:lnTo>
                    <a:pt x="8515" y="110654"/>
                  </a:lnTo>
                  <a:lnTo>
                    <a:pt x="51961" y="101688"/>
                  </a:lnTo>
                </a:path>
              </a:pathLst>
            </a:custGeom>
            <a:solidFill>
              <a:srgbClr val="172D36"/>
            </a:solidFill>
            <a:ln w="127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977D1DC-C10C-4E1C-A2AB-6CA904DFE613}"/>
                </a:ext>
              </a:extLst>
            </p:cNvPr>
            <p:cNvSpPr/>
            <p:nvPr/>
          </p:nvSpPr>
          <p:spPr>
            <a:xfrm flipV="1">
              <a:off x="8157979" y="5221242"/>
              <a:ext cx="192570" cy="94306"/>
            </a:xfrm>
            <a:custGeom>
              <a:avLst/>
              <a:gdLst>
                <a:gd name="connsiteX0" fmla="*/ 119090 w 192570"/>
                <a:gd name="connsiteY0" fmla="*/ 93783 h 94306"/>
                <a:gd name="connsiteX1" fmla="*/ 62080 w 192570"/>
                <a:gd name="connsiteY1" fmla="*/ 54007 h 94306"/>
                <a:gd name="connsiteX2" fmla="*/ -4594 w 192570"/>
                <a:gd name="connsiteY2" fmla="*/ 9811 h 94306"/>
                <a:gd name="connsiteX3" fmla="*/ 133340 w 192570"/>
                <a:gd name="connsiteY3" fmla="*/ 12630 h 94306"/>
                <a:gd name="connsiteX4" fmla="*/ 133340 w 192570"/>
                <a:gd name="connsiteY4" fmla="*/ 3867 h 94306"/>
                <a:gd name="connsiteX5" fmla="*/ 187848 w 192570"/>
                <a:gd name="connsiteY5" fmla="*/ 6255 h 94306"/>
                <a:gd name="connsiteX6" fmla="*/ 187848 w 192570"/>
                <a:gd name="connsiteY6" fmla="*/ 78657 h 94306"/>
                <a:gd name="connsiteX7" fmla="*/ 142573 w 192570"/>
                <a:gd name="connsiteY7" fmla="*/ 75482 h 94306"/>
                <a:gd name="connsiteX8" fmla="*/ 145913 w 192570"/>
                <a:gd name="connsiteY8" fmla="*/ 82645 h 94306"/>
                <a:gd name="connsiteX9" fmla="*/ 119090 w 192570"/>
                <a:gd name="connsiteY9" fmla="*/ 93783 h 9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570" h="94306">
                  <a:moveTo>
                    <a:pt x="119090" y="93783"/>
                  </a:moveTo>
                  <a:cubicBezTo>
                    <a:pt x="119090" y="93783"/>
                    <a:pt x="96459" y="64344"/>
                    <a:pt x="62080" y="54007"/>
                  </a:cubicBezTo>
                  <a:cubicBezTo>
                    <a:pt x="27714" y="43656"/>
                    <a:pt x="-7109" y="30499"/>
                    <a:pt x="-4594" y="9811"/>
                  </a:cubicBezTo>
                  <a:cubicBezTo>
                    <a:pt x="-4594" y="9811"/>
                    <a:pt x="50345" y="-15221"/>
                    <a:pt x="133340" y="12630"/>
                  </a:cubicBezTo>
                  <a:lnTo>
                    <a:pt x="133340" y="3867"/>
                  </a:lnTo>
                  <a:lnTo>
                    <a:pt x="187848" y="6255"/>
                  </a:lnTo>
                  <a:lnTo>
                    <a:pt x="187848" y="78657"/>
                  </a:lnTo>
                  <a:lnTo>
                    <a:pt x="142573" y="75482"/>
                  </a:lnTo>
                  <a:lnTo>
                    <a:pt x="145913" y="82645"/>
                  </a:lnTo>
                  <a:lnTo>
                    <a:pt x="119090" y="93783"/>
                  </a:lnTo>
                </a:path>
              </a:pathLst>
            </a:custGeom>
            <a:solidFill>
              <a:srgbClr val="282628"/>
            </a:solidFill>
            <a:ln w="127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78B55E-001B-41E5-9D31-D32DB85BFAB8}"/>
                </a:ext>
              </a:extLst>
            </p:cNvPr>
            <p:cNvSpPr/>
            <p:nvPr/>
          </p:nvSpPr>
          <p:spPr>
            <a:xfrm flipV="1">
              <a:off x="8158016" y="5290546"/>
              <a:ext cx="192533" cy="25003"/>
            </a:xfrm>
            <a:custGeom>
              <a:avLst/>
              <a:gdLst>
                <a:gd name="connsiteX0" fmla="*/ 85894 w 192533"/>
                <a:gd name="connsiteY0" fmla="*/ 7886 h 25003"/>
                <a:gd name="connsiteX1" fmla="*/ -4200 w 192533"/>
                <a:gd name="connsiteY1" fmla="*/ 15227 h 25003"/>
                <a:gd name="connsiteX2" fmla="*/ -4632 w 192533"/>
                <a:gd name="connsiteY2" fmla="*/ 9842 h 25003"/>
                <a:gd name="connsiteX3" fmla="*/ 133303 w 192533"/>
                <a:gd name="connsiteY3" fmla="*/ 12661 h 25003"/>
                <a:gd name="connsiteX4" fmla="*/ 133303 w 192533"/>
                <a:gd name="connsiteY4" fmla="*/ 3898 h 25003"/>
                <a:gd name="connsiteX5" fmla="*/ 187811 w 192533"/>
                <a:gd name="connsiteY5" fmla="*/ 6286 h 25003"/>
                <a:gd name="connsiteX6" fmla="*/ 187811 w 192533"/>
                <a:gd name="connsiteY6" fmla="*/ 24510 h 25003"/>
                <a:gd name="connsiteX7" fmla="*/ 85894 w 192533"/>
                <a:gd name="connsiteY7" fmla="*/ 7886 h 2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533" h="25003">
                  <a:moveTo>
                    <a:pt x="85894" y="7886"/>
                  </a:moveTo>
                  <a:cubicBezTo>
                    <a:pt x="33659" y="-331"/>
                    <a:pt x="156" y="13766"/>
                    <a:pt x="-4200" y="15227"/>
                  </a:cubicBezTo>
                  <a:cubicBezTo>
                    <a:pt x="-4670" y="13436"/>
                    <a:pt x="-4848" y="11645"/>
                    <a:pt x="-4632" y="9842"/>
                  </a:cubicBezTo>
                  <a:cubicBezTo>
                    <a:pt x="-4632" y="9842"/>
                    <a:pt x="50308" y="-15190"/>
                    <a:pt x="133303" y="12661"/>
                  </a:cubicBezTo>
                  <a:lnTo>
                    <a:pt x="133303" y="3898"/>
                  </a:lnTo>
                  <a:lnTo>
                    <a:pt x="187811" y="6286"/>
                  </a:lnTo>
                  <a:lnTo>
                    <a:pt x="187811" y="24510"/>
                  </a:lnTo>
                  <a:cubicBezTo>
                    <a:pt x="168355" y="23329"/>
                    <a:pt x="136021" y="15773"/>
                    <a:pt x="85894" y="7886"/>
                  </a:cubicBezTo>
                </a:path>
              </a:pathLst>
            </a:custGeom>
            <a:solidFill>
              <a:srgbClr val="161414"/>
            </a:solidFill>
            <a:ln w="127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7F781EF-6F11-4148-9646-20E1B79E55FA}"/>
                </a:ext>
              </a:extLst>
            </p:cNvPr>
            <p:cNvSpPr/>
            <p:nvPr/>
          </p:nvSpPr>
          <p:spPr>
            <a:xfrm flipV="1">
              <a:off x="8261992" y="5236372"/>
              <a:ext cx="29337" cy="27046"/>
            </a:xfrm>
            <a:custGeom>
              <a:avLst/>
              <a:gdLst>
                <a:gd name="connsiteX0" fmla="*/ 22618 w 29337"/>
                <a:gd name="connsiteY0" fmla="*/ -540 h 27046"/>
                <a:gd name="connsiteX1" fmla="*/ 20612 w 29337"/>
                <a:gd name="connsiteY1" fmla="*/ 514 h 27046"/>
                <a:gd name="connsiteX2" fmla="*/ -3163 w 29337"/>
                <a:gd name="connsiteY2" fmla="*/ 21862 h 27046"/>
                <a:gd name="connsiteX3" fmla="*/ -4598 w 29337"/>
                <a:gd name="connsiteY3" fmla="*/ 24923 h 27046"/>
                <a:gd name="connsiteX4" fmla="*/ -1537 w 29337"/>
                <a:gd name="connsiteY4" fmla="*/ 26358 h 27046"/>
                <a:gd name="connsiteX5" fmla="*/ 24600 w 29337"/>
                <a:gd name="connsiteY5" fmla="*/ 3181 h 27046"/>
                <a:gd name="connsiteX6" fmla="*/ 23939 w 29337"/>
                <a:gd name="connsiteY6" fmla="*/ -134 h 27046"/>
                <a:gd name="connsiteX7" fmla="*/ 22618 w 29337"/>
                <a:gd name="connsiteY7" fmla="*/ -540 h 2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7" h="27046">
                  <a:moveTo>
                    <a:pt x="22618" y="-540"/>
                  </a:moveTo>
                  <a:lnTo>
                    <a:pt x="20612" y="514"/>
                  </a:lnTo>
                  <a:cubicBezTo>
                    <a:pt x="9461" y="17176"/>
                    <a:pt x="-3023" y="21824"/>
                    <a:pt x="-3163" y="21862"/>
                  </a:cubicBezTo>
                  <a:cubicBezTo>
                    <a:pt x="-4394" y="22320"/>
                    <a:pt x="-5042" y="23691"/>
                    <a:pt x="-4598" y="24923"/>
                  </a:cubicBezTo>
                  <a:cubicBezTo>
                    <a:pt x="-4140" y="26180"/>
                    <a:pt x="-2769" y="26815"/>
                    <a:pt x="-1537" y="26358"/>
                  </a:cubicBezTo>
                  <a:cubicBezTo>
                    <a:pt x="-965" y="26168"/>
                    <a:pt x="12560" y="21126"/>
                    <a:pt x="24600" y="3181"/>
                  </a:cubicBezTo>
                  <a:lnTo>
                    <a:pt x="23939" y="-134"/>
                  </a:lnTo>
                  <a:lnTo>
                    <a:pt x="22618" y="-540"/>
                  </a:lnTo>
                </a:path>
              </a:pathLst>
            </a:custGeom>
            <a:solidFill>
              <a:srgbClr val="161414"/>
            </a:solidFill>
            <a:ln w="127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565CF3C-0379-4B75-8115-CF97278CEC00}"/>
                </a:ext>
              </a:extLst>
            </p:cNvPr>
            <p:cNvSpPr/>
            <p:nvPr/>
          </p:nvSpPr>
          <p:spPr>
            <a:xfrm flipV="1">
              <a:off x="8249519" y="5241973"/>
              <a:ext cx="29338" cy="27046"/>
            </a:xfrm>
            <a:custGeom>
              <a:avLst/>
              <a:gdLst>
                <a:gd name="connsiteX0" fmla="*/ 22615 w 29338"/>
                <a:gd name="connsiteY0" fmla="*/ -535 h 27046"/>
                <a:gd name="connsiteX1" fmla="*/ 20634 w 29338"/>
                <a:gd name="connsiteY1" fmla="*/ 519 h 27046"/>
                <a:gd name="connsiteX2" fmla="*/ -3140 w 29338"/>
                <a:gd name="connsiteY2" fmla="*/ 21880 h 27046"/>
                <a:gd name="connsiteX3" fmla="*/ -4588 w 29338"/>
                <a:gd name="connsiteY3" fmla="*/ 24941 h 27046"/>
                <a:gd name="connsiteX4" fmla="*/ -1527 w 29338"/>
                <a:gd name="connsiteY4" fmla="*/ 26376 h 27046"/>
                <a:gd name="connsiteX5" fmla="*/ 24609 w 29338"/>
                <a:gd name="connsiteY5" fmla="*/ 3186 h 27046"/>
                <a:gd name="connsiteX6" fmla="*/ 23948 w 29338"/>
                <a:gd name="connsiteY6" fmla="*/ -129 h 27046"/>
                <a:gd name="connsiteX7" fmla="*/ 22615 w 29338"/>
                <a:gd name="connsiteY7" fmla="*/ -535 h 2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8" h="27046">
                  <a:moveTo>
                    <a:pt x="22615" y="-535"/>
                  </a:moveTo>
                  <a:lnTo>
                    <a:pt x="20634" y="519"/>
                  </a:lnTo>
                  <a:cubicBezTo>
                    <a:pt x="9458" y="17168"/>
                    <a:pt x="-3014" y="21829"/>
                    <a:pt x="-3140" y="21880"/>
                  </a:cubicBezTo>
                  <a:cubicBezTo>
                    <a:pt x="-4398" y="22325"/>
                    <a:pt x="-5033" y="23683"/>
                    <a:pt x="-4588" y="24941"/>
                  </a:cubicBezTo>
                  <a:cubicBezTo>
                    <a:pt x="-4131" y="26173"/>
                    <a:pt x="-2759" y="26808"/>
                    <a:pt x="-1527" y="26376"/>
                  </a:cubicBezTo>
                  <a:cubicBezTo>
                    <a:pt x="-956" y="26160"/>
                    <a:pt x="12557" y="21131"/>
                    <a:pt x="24609" y="3186"/>
                  </a:cubicBezTo>
                  <a:lnTo>
                    <a:pt x="23948" y="-129"/>
                  </a:lnTo>
                  <a:lnTo>
                    <a:pt x="22615" y="-535"/>
                  </a:lnTo>
                </a:path>
              </a:pathLst>
            </a:custGeom>
            <a:solidFill>
              <a:srgbClr val="161414"/>
            </a:solidFill>
            <a:ln w="127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98CB598-975F-4938-8B2E-FEF8F0B06E36}"/>
                </a:ext>
              </a:extLst>
            </p:cNvPr>
            <p:cNvSpPr/>
            <p:nvPr/>
          </p:nvSpPr>
          <p:spPr>
            <a:xfrm flipV="1">
              <a:off x="8237048" y="5247499"/>
              <a:ext cx="29326" cy="27057"/>
            </a:xfrm>
            <a:custGeom>
              <a:avLst/>
              <a:gdLst>
                <a:gd name="connsiteX0" fmla="*/ 22624 w 29326"/>
                <a:gd name="connsiteY0" fmla="*/ -530 h 27057"/>
                <a:gd name="connsiteX1" fmla="*/ 20643 w 29326"/>
                <a:gd name="connsiteY1" fmla="*/ 536 h 27057"/>
                <a:gd name="connsiteX2" fmla="*/ -3144 w 29326"/>
                <a:gd name="connsiteY2" fmla="*/ 21885 h 27057"/>
                <a:gd name="connsiteX3" fmla="*/ -4579 w 29326"/>
                <a:gd name="connsiteY3" fmla="*/ 24946 h 27057"/>
                <a:gd name="connsiteX4" fmla="*/ -1519 w 29326"/>
                <a:gd name="connsiteY4" fmla="*/ 26381 h 27057"/>
                <a:gd name="connsiteX5" fmla="*/ 24605 w 29326"/>
                <a:gd name="connsiteY5" fmla="*/ 3191 h 27057"/>
                <a:gd name="connsiteX6" fmla="*/ 23945 w 29326"/>
                <a:gd name="connsiteY6" fmla="*/ -111 h 27057"/>
                <a:gd name="connsiteX7" fmla="*/ 22624 w 29326"/>
                <a:gd name="connsiteY7" fmla="*/ -530 h 2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26" h="27057">
                  <a:moveTo>
                    <a:pt x="22624" y="-530"/>
                  </a:moveTo>
                  <a:lnTo>
                    <a:pt x="20643" y="536"/>
                  </a:lnTo>
                  <a:cubicBezTo>
                    <a:pt x="9543" y="17084"/>
                    <a:pt x="-3030" y="21834"/>
                    <a:pt x="-3144" y="21885"/>
                  </a:cubicBezTo>
                  <a:cubicBezTo>
                    <a:pt x="-4389" y="22342"/>
                    <a:pt x="-5024" y="23714"/>
                    <a:pt x="-4579" y="24946"/>
                  </a:cubicBezTo>
                  <a:cubicBezTo>
                    <a:pt x="-4122" y="26190"/>
                    <a:pt x="-2751" y="26838"/>
                    <a:pt x="-1519" y="26381"/>
                  </a:cubicBezTo>
                  <a:cubicBezTo>
                    <a:pt x="-947" y="26178"/>
                    <a:pt x="12578" y="21136"/>
                    <a:pt x="24605" y="3191"/>
                  </a:cubicBezTo>
                  <a:lnTo>
                    <a:pt x="23945" y="-111"/>
                  </a:lnTo>
                  <a:lnTo>
                    <a:pt x="22624" y="-530"/>
                  </a:lnTo>
                </a:path>
              </a:pathLst>
            </a:custGeom>
            <a:solidFill>
              <a:srgbClr val="161414"/>
            </a:solidFill>
            <a:ln w="127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B742414-7184-4316-A399-31656244A381}"/>
                </a:ext>
              </a:extLst>
            </p:cNvPr>
            <p:cNvSpPr/>
            <p:nvPr/>
          </p:nvSpPr>
          <p:spPr>
            <a:xfrm flipV="1">
              <a:off x="8272546" y="4334353"/>
              <a:ext cx="336523" cy="898457"/>
            </a:xfrm>
            <a:custGeom>
              <a:avLst/>
              <a:gdLst>
                <a:gd name="connsiteX0" fmla="*/ 248895 w 336523"/>
                <a:gd name="connsiteY0" fmla="*/ 881461 h 898457"/>
                <a:gd name="connsiteX1" fmla="*/ 290234 w 336523"/>
                <a:gd name="connsiteY1" fmla="*/ 387686 h 898457"/>
                <a:gd name="connsiteX2" fmla="*/ 331674 w 336523"/>
                <a:gd name="connsiteY2" fmla="*/ 26042 h 898457"/>
                <a:gd name="connsiteX3" fmla="*/ 236246 w 336523"/>
                <a:gd name="connsiteY3" fmla="*/ 10992 h 898457"/>
                <a:gd name="connsiteX4" fmla="*/ 179744 w 336523"/>
                <a:gd name="connsiteY4" fmla="*/ 365093 h 898457"/>
                <a:gd name="connsiteX5" fmla="*/ 134532 w 336523"/>
                <a:gd name="connsiteY5" fmla="*/ 701617 h 898457"/>
                <a:gd name="connsiteX6" fmla="*/ 109411 w 336523"/>
                <a:gd name="connsiteY6" fmla="*/ 701617 h 898457"/>
                <a:gd name="connsiteX7" fmla="*/ 88075 w 336523"/>
                <a:gd name="connsiteY7" fmla="*/ 10992 h 898457"/>
                <a:gd name="connsiteX8" fmla="*/ -4850 w 336523"/>
                <a:gd name="connsiteY8" fmla="*/ 8478 h 898457"/>
                <a:gd name="connsiteX9" fmla="*/ 2681 w 336523"/>
                <a:gd name="connsiteY9" fmla="*/ 897501 h 898457"/>
                <a:gd name="connsiteX10" fmla="*/ 248895 w 336523"/>
                <a:gd name="connsiteY10" fmla="*/ 881461 h 89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6523" h="898457">
                  <a:moveTo>
                    <a:pt x="248895" y="881461"/>
                  </a:moveTo>
                  <a:lnTo>
                    <a:pt x="290234" y="387686"/>
                  </a:lnTo>
                  <a:lnTo>
                    <a:pt x="331674" y="26042"/>
                  </a:lnTo>
                  <a:cubicBezTo>
                    <a:pt x="331674" y="26042"/>
                    <a:pt x="311582" y="-1568"/>
                    <a:pt x="236246" y="10992"/>
                  </a:cubicBezTo>
                  <a:lnTo>
                    <a:pt x="179744" y="365093"/>
                  </a:lnTo>
                  <a:lnTo>
                    <a:pt x="134532" y="701617"/>
                  </a:lnTo>
                  <a:lnTo>
                    <a:pt x="109411" y="701617"/>
                  </a:lnTo>
                  <a:lnTo>
                    <a:pt x="88075" y="10992"/>
                  </a:lnTo>
                  <a:cubicBezTo>
                    <a:pt x="88075" y="10992"/>
                    <a:pt x="55424" y="-14128"/>
                    <a:pt x="-4850" y="8478"/>
                  </a:cubicBezTo>
                  <a:lnTo>
                    <a:pt x="2681" y="897501"/>
                  </a:lnTo>
                  <a:lnTo>
                    <a:pt x="248895" y="881461"/>
                  </a:lnTo>
                </a:path>
              </a:pathLst>
            </a:custGeom>
            <a:solidFill>
              <a:srgbClr val="5D6062"/>
            </a:solidFill>
            <a:ln w="127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D02E4EC-1570-46B8-9B0A-34205D9D7DF3}"/>
                </a:ext>
              </a:extLst>
            </p:cNvPr>
            <p:cNvSpPr/>
            <p:nvPr/>
          </p:nvSpPr>
          <p:spPr>
            <a:xfrm flipV="1">
              <a:off x="8386808" y="3820156"/>
              <a:ext cx="87934" cy="182219"/>
            </a:xfrm>
            <a:custGeom>
              <a:avLst/>
              <a:gdLst>
                <a:gd name="connsiteX0" fmla="*/ -4843 w 87934"/>
                <a:gd name="connsiteY0" fmla="*/ 138511 h 182219"/>
                <a:gd name="connsiteX1" fmla="*/ -1452 w 87934"/>
                <a:gd name="connsiteY1" fmla="*/ -1735 h 182219"/>
                <a:gd name="connsiteX2" fmla="*/ 83092 w 87934"/>
                <a:gd name="connsiteY2" fmla="*/ 36060 h 182219"/>
                <a:gd name="connsiteX3" fmla="*/ 80424 w 87934"/>
                <a:gd name="connsiteY3" fmla="*/ 180484 h 182219"/>
                <a:gd name="connsiteX4" fmla="*/ -4843 w 87934"/>
                <a:gd name="connsiteY4" fmla="*/ 138511 h 18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4" h="182219">
                  <a:moveTo>
                    <a:pt x="-4843" y="138511"/>
                  </a:moveTo>
                  <a:lnTo>
                    <a:pt x="-1452" y="-1735"/>
                  </a:lnTo>
                  <a:lnTo>
                    <a:pt x="83092" y="36060"/>
                  </a:lnTo>
                  <a:lnTo>
                    <a:pt x="80424" y="180484"/>
                  </a:lnTo>
                  <a:lnTo>
                    <a:pt x="-4843" y="138511"/>
                  </a:lnTo>
                </a:path>
              </a:pathLst>
            </a:custGeom>
            <a:solidFill>
              <a:srgbClr val="CF8D7C"/>
            </a:solidFill>
            <a:ln w="127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AC1AD03-6F31-4604-9D7F-D0F1357DE9E5}"/>
                </a:ext>
              </a:extLst>
            </p:cNvPr>
            <p:cNvSpPr/>
            <p:nvPr/>
          </p:nvSpPr>
          <p:spPr>
            <a:xfrm flipV="1">
              <a:off x="8249356" y="3913399"/>
              <a:ext cx="391146" cy="455189"/>
            </a:xfrm>
            <a:custGeom>
              <a:avLst/>
              <a:gdLst>
                <a:gd name="connsiteX0" fmla="*/ -3532 w 391146"/>
                <a:gd name="connsiteY0" fmla="*/ 400980 h 455189"/>
                <a:gd name="connsiteX1" fmla="*/ 20852 w 391146"/>
                <a:gd name="connsiteY1" fmla="*/ 22660 h 455189"/>
                <a:gd name="connsiteX2" fmla="*/ 182002 w 391146"/>
                <a:gd name="connsiteY2" fmla="*/ -1127 h 455189"/>
                <a:gd name="connsiteX3" fmla="*/ 272083 w 391146"/>
                <a:gd name="connsiteY3" fmla="*/ 16666 h 455189"/>
                <a:gd name="connsiteX4" fmla="*/ 386294 w 391146"/>
                <a:gd name="connsiteY4" fmla="*/ 440438 h 455189"/>
                <a:gd name="connsiteX5" fmla="*/ 215352 w 391146"/>
                <a:gd name="connsiteY5" fmla="*/ 453659 h 455189"/>
                <a:gd name="connsiteX6" fmla="*/ 165936 w 391146"/>
                <a:gd name="connsiteY6" fmla="*/ 407876 h 455189"/>
                <a:gd name="connsiteX7" fmla="*/ 126008 w 391146"/>
                <a:gd name="connsiteY7" fmla="*/ 450497 h 455189"/>
                <a:gd name="connsiteX8" fmla="*/ -4853 w 391146"/>
                <a:gd name="connsiteY8" fmla="*/ 435193 h 455189"/>
                <a:gd name="connsiteX9" fmla="*/ -3532 w 391146"/>
                <a:gd name="connsiteY9" fmla="*/ 400980 h 45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146" h="455189">
                  <a:moveTo>
                    <a:pt x="-3532" y="400980"/>
                  </a:moveTo>
                  <a:cubicBezTo>
                    <a:pt x="-3532" y="400980"/>
                    <a:pt x="4609" y="150028"/>
                    <a:pt x="20852" y="22660"/>
                  </a:cubicBezTo>
                  <a:cubicBezTo>
                    <a:pt x="20852" y="22660"/>
                    <a:pt x="82993" y="-5178"/>
                    <a:pt x="182002" y="-1127"/>
                  </a:cubicBezTo>
                  <a:cubicBezTo>
                    <a:pt x="251928" y="1718"/>
                    <a:pt x="272083" y="16666"/>
                    <a:pt x="272083" y="16666"/>
                  </a:cubicBezTo>
                  <a:lnTo>
                    <a:pt x="386294" y="440438"/>
                  </a:lnTo>
                  <a:cubicBezTo>
                    <a:pt x="386294" y="440438"/>
                    <a:pt x="321930" y="453786"/>
                    <a:pt x="215352" y="453659"/>
                  </a:cubicBezTo>
                  <a:lnTo>
                    <a:pt x="165936" y="407876"/>
                  </a:lnTo>
                  <a:cubicBezTo>
                    <a:pt x="165936" y="407876"/>
                    <a:pt x="152513" y="443423"/>
                    <a:pt x="126008" y="450497"/>
                  </a:cubicBezTo>
                  <a:cubicBezTo>
                    <a:pt x="85838" y="447728"/>
                    <a:pt x="41985" y="442915"/>
                    <a:pt x="-4853" y="435193"/>
                  </a:cubicBezTo>
                  <a:lnTo>
                    <a:pt x="-3532" y="400980"/>
                  </a:lnTo>
                </a:path>
              </a:pathLst>
            </a:custGeom>
            <a:solidFill>
              <a:srgbClr val="E1F5F9"/>
            </a:solidFill>
            <a:ln w="127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D696D43-A0C0-4438-8438-4F17D3665360}"/>
                </a:ext>
              </a:extLst>
            </p:cNvPr>
            <p:cNvSpPr/>
            <p:nvPr/>
          </p:nvSpPr>
          <p:spPr>
            <a:xfrm flipV="1">
              <a:off x="8555184" y="3926036"/>
              <a:ext cx="169862" cy="313282"/>
            </a:xfrm>
            <a:custGeom>
              <a:avLst/>
              <a:gdLst>
                <a:gd name="connsiteX0" fmla="*/ 164876 w 169862"/>
                <a:gd name="connsiteY0" fmla="*/ 47923 h 313282"/>
                <a:gd name="connsiteX1" fmla="*/ 81247 w 169862"/>
                <a:gd name="connsiteY1" fmla="*/ 311701 h 313282"/>
                <a:gd name="connsiteX2" fmla="*/ -4986 w 169862"/>
                <a:gd name="connsiteY2" fmla="*/ 281932 h 313282"/>
                <a:gd name="connsiteX3" fmla="*/ 86784 w 169862"/>
                <a:gd name="connsiteY3" fmla="*/ -1582 h 313282"/>
                <a:gd name="connsiteX4" fmla="*/ 164876 w 169862"/>
                <a:gd name="connsiteY4" fmla="*/ 47923 h 313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862" h="313282">
                  <a:moveTo>
                    <a:pt x="164876" y="47923"/>
                  </a:moveTo>
                  <a:lnTo>
                    <a:pt x="81247" y="311701"/>
                  </a:lnTo>
                  <a:lnTo>
                    <a:pt x="-4986" y="281932"/>
                  </a:lnTo>
                  <a:lnTo>
                    <a:pt x="86784" y="-1582"/>
                  </a:lnTo>
                  <a:lnTo>
                    <a:pt x="164876" y="47923"/>
                  </a:lnTo>
                </a:path>
              </a:pathLst>
            </a:custGeom>
            <a:solidFill>
              <a:srgbClr val="E1F5F9"/>
            </a:solidFill>
            <a:ln w="127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8AEA78F-9367-4274-9009-EC3ED7B75CE4}"/>
                </a:ext>
              </a:extLst>
            </p:cNvPr>
            <p:cNvSpPr/>
            <p:nvPr/>
          </p:nvSpPr>
          <p:spPr>
            <a:xfrm flipV="1">
              <a:off x="8273708" y="4357497"/>
              <a:ext cx="38194" cy="35987"/>
            </a:xfrm>
            <a:custGeom>
              <a:avLst/>
              <a:gdLst>
                <a:gd name="connsiteX0" fmla="*/ 33446 w 38194"/>
                <a:gd name="connsiteY0" fmla="*/ 23571 h 35987"/>
                <a:gd name="connsiteX1" fmla="*/ 1620 w 38194"/>
                <a:gd name="connsiteY1" fmla="*/ 34252 h 35987"/>
                <a:gd name="connsiteX2" fmla="*/ -4489 w 38194"/>
                <a:gd name="connsiteY2" fmla="*/ 23902 h 35987"/>
                <a:gd name="connsiteX3" fmla="*/ 1620 w 38194"/>
                <a:gd name="connsiteY3" fmla="*/ 9220 h 35987"/>
                <a:gd name="connsiteX4" fmla="*/ 28734 w 38194"/>
                <a:gd name="connsiteY4" fmla="*/ -1321 h 35987"/>
                <a:gd name="connsiteX5" fmla="*/ 33446 w 38194"/>
                <a:gd name="connsiteY5" fmla="*/ 23571 h 3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94" h="35987">
                  <a:moveTo>
                    <a:pt x="33446" y="23571"/>
                  </a:moveTo>
                  <a:cubicBezTo>
                    <a:pt x="12173" y="28143"/>
                    <a:pt x="1861" y="34176"/>
                    <a:pt x="1620" y="34252"/>
                  </a:cubicBezTo>
                  <a:cubicBezTo>
                    <a:pt x="-4603" y="36322"/>
                    <a:pt x="-3803" y="30290"/>
                    <a:pt x="-4489" y="23902"/>
                  </a:cubicBezTo>
                  <a:cubicBezTo>
                    <a:pt x="-5416" y="15469"/>
                    <a:pt x="-3981" y="10960"/>
                    <a:pt x="1620" y="9220"/>
                  </a:cubicBezTo>
                  <a:cubicBezTo>
                    <a:pt x="2636" y="8916"/>
                    <a:pt x="7563" y="3772"/>
                    <a:pt x="28734" y="-1321"/>
                  </a:cubicBezTo>
                  <a:cubicBezTo>
                    <a:pt x="30322" y="6972"/>
                    <a:pt x="31897" y="15266"/>
                    <a:pt x="33446" y="23571"/>
                  </a:cubicBezTo>
                </a:path>
              </a:pathLst>
            </a:custGeom>
            <a:solidFill>
              <a:srgbClr val="161414"/>
            </a:solidFill>
            <a:ln w="127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7541000-7AB6-4962-8972-FF48B7676223}"/>
                </a:ext>
              </a:extLst>
            </p:cNvPr>
            <p:cNvSpPr/>
            <p:nvPr/>
          </p:nvSpPr>
          <p:spPr>
            <a:xfrm flipV="1">
              <a:off x="8327372" y="4371919"/>
              <a:ext cx="140105" cy="31883"/>
            </a:xfrm>
            <a:custGeom>
              <a:avLst/>
              <a:gdLst>
                <a:gd name="connsiteX0" fmla="*/ 132161 w 140105"/>
                <a:gd name="connsiteY0" fmla="*/ 27107 h 31883"/>
                <a:gd name="connsiteX1" fmla="*/ 54577 w 140105"/>
                <a:gd name="connsiteY1" fmla="*/ 25062 h 31883"/>
                <a:gd name="connsiteX2" fmla="*/ -2738 w 140105"/>
                <a:gd name="connsiteY2" fmla="*/ 30574 h 31883"/>
                <a:gd name="connsiteX3" fmla="*/ -4821 w 140105"/>
                <a:gd name="connsiteY3" fmla="*/ 4793 h 31883"/>
                <a:gd name="connsiteX4" fmla="*/ 54044 w 140105"/>
                <a:gd name="connsiteY4" fmla="*/ -1138 h 31883"/>
                <a:gd name="connsiteX5" fmla="*/ 80828 w 140105"/>
                <a:gd name="connsiteY5" fmla="*/ -1201 h 31883"/>
                <a:gd name="connsiteX6" fmla="*/ 135285 w 140105"/>
                <a:gd name="connsiteY6" fmla="*/ 2177 h 31883"/>
                <a:gd name="connsiteX7" fmla="*/ 132161 w 140105"/>
                <a:gd name="connsiteY7" fmla="*/ 27107 h 3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105" h="31883">
                  <a:moveTo>
                    <a:pt x="132161" y="27107"/>
                  </a:moveTo>
                  <a:cubicBezTo>
                    <a:pt x="108514" y="24859"/>
                    <a:pt x="82619" y="24402"/>
                    <a:pt x="54577" y="25062"/>
                  </a:cubicBezTo>
                  <a:cubicBezTo>
                    <a:pt x="32936" y="25583"/>
                    <a:pt x="13544" y="27831"/>
                    <a:pt x="-2738" y="30574"/>
                  </a:cubicBezTo>
                  <a:cubicBezTo>
                    <a:pt x="-2217" y="21925"/>
                    <a:pt x="-3360" y="13353"/>
                    <a:pt x="-4821" y="4793"/>
                  </a:cubicBezTo>
                  <a:cubicBezTo>
                    <a:pt x="11766" y="1809"/>
                    <a:pt x="31590" y="-604"/>
                    <a:pt x="54044" y="-1138"/>
                  </a:cubicBezTo>
                  <a:cubicBezTo>
                    <a:pt x="63175" y="-1341"/>
                    <a:pt x="72103" y="-1366"/>
                    <a:pt x="80828" y="-1201"/>
                  </a:cubicBezTo>
                  <a:cubicBezTo>
                    <a:pt x="100373" y="-846"/>
                    <a:pt x="118382" y="221"/>
                    <a:pt x="135285" y="2177"/>
                  </a:cubicBezTo>
                  <a:cubicBezTo>
                    <a:pt x="133431" y="10356"/>
                    <a:pt x="132327" y="18662"/>
                    <a:pt x="132161" y="27107"/>
                  </a:cubicBezTo>
                </a:path>
              </a:pathLst>
            </a:custGeom>
            <a:solidFill>
              <a:srgbClr val="161414"/>
            </a:solidFill>
            <a:ln w="127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7168DFD-97E3-4A2E-ACE0-9F9EA756FF03}"/>
                </a:ext>
              </a:extLst>
            </p:cNvPr>
            <p:cNvSpPr/>
            <p:nvPr/>
          </p:nvSpPr>
          <p:spPr>
            <a:xfrm flipV="1">
              <a:off x="8479873" y="4362947"/>
              <a:ext cx="54601" cy="35312"/>
            </a:xfrm>
            <a:custGeom>
              <a:avLst/>
              <a:gdLst>
                <a:gd name="connsiteX0" fmla="*/ 48952 w 54601"/>
                <a:gd name="connsiteY0" fmla="*/ 23703 h 35312"/>
                <a:gd name="connsiteX1" fmla="*/ 40761 w 54601"/>
                <a:gd name="connsiteY1" fmla="*/ 33545 h 35312"/>
                <a:gd name="connsiteX2" fmla="*/ -4895 w 54601"/>
                <a:gd name="connsiteY2" fmla="*/ 23296 h 35312"/>
                <a:gd name="connsiteX3" fmla="*/ -1911 w 54601"/>
                <a:gd name="connsiteY3" fmla="*/ -1316 h 35312"/>
                <a:gd name="connsiteX4" fmla="*/ 46019 w 54601"/>
                <a:gd name="connsiteY4" fmla="*/ 10723 h 35312"/>
                <a:gd name="connsiteX5" fmla="*/ 48952 w 54601"/>
                <a:gd name="connsiteY5" fmla="*/ 23703 h 3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01" h="35312">
                  <a:moveTo>
                    <a:pt x="48952" y="23703"/>
                  </a:moveTo>
                  <a:cubicBezTo>
                    <a:pt x="47746" y="30027"/>
                    <a:pt x="46996" y="35654"/>
                    <a:pt x="40761" y="33545"/>
                  </a:cubicBezTo>
                  <a:cubicBezTo>
                    <a:pt x="26841" y="28859"/>
                    <a:pt x="11576" y="25557"/>
                    <a:pt x="-4895" y="23296"/>
                  </a:cubicBezTo>
                  <a:cubicBezTo>
                    <a:pt x="-4350" y="15029"/>
                    <a:pt x="-3143" y="6863"/>
                    <a:pt x="-1911" y="-1316"/>
                  </a:cubicBezTo>
                  <a:cubicBezTo>
                    <a:pt x="15221" y="1402"/>
                    <a:pt x="31147" y="5237"/>
                    <a:pt x="46019" y="10723"/>
                  </a:cubicBezTo>
                  <a:cubicBezTo>
                    <a:pt x="50362" y="12311"/>
                    <a:pt x="50171" y="17302"/>
                    <a:pt x="48952" y="23703"/>
                  </a:cubicBezTo>
                </a:path>
              </a:pathLst>
            </a:custGeom>
            <a:solidFill>
              <a:srgbClr val="161414"/>
            </a:solidFill>
            <a:ln w="127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AAF22FD-4A12-4F36-8F11-B42607A37AC0}"/>
                </a:ext>
              </a:extLst>
            </p:cNvPr>
            <p:cNvSpPr/>
            <p:nvPr/>
          </p:nvSpPr>
          <p:spPr>
            <a:xfrm flipV="1">
              <a:off x="8370514" y="4373329"/>
              <a:ext cx="55600" cy="33934"/>
            </a:xfrm>
            <a:custGeom>
              <a:avLst/>
              <a:gdLst>
                <a:gd name="connsiteX0" fmla="*/ 41356 w 55600"/>
                <a:gd name="connsiteY0" fmla="*/ 4446 h 33934"/>
                <a:gd name="connsiteX1" fmla="*/ 4983 w 55600"/>
                <a:gd name="connsiteY1" fmla="*/ 6287 h 33934"/>
                <a:gd name="connsiteX2" fmla="*/ 4602 w 55600"/>
                <a:gd name="connsiteY2" fmla="*/ 26874 h 33934"/>
                <a:gd name="connsiteX3" fmla="*/ 40949 w 55600"/>
                <a:gd name="connsiteY3" fmla="*/ 26633 h 33934"/>
                <a:gd name="connsiteX4" fmla="*/ -4821 w 55600"/>
                <a:gd name="connsiteY4" fmla="*/ 32627 h 33934"/>
                <a:gd name="connsiteX5" fmla="*/ -4250 w 55600"/>
                <a:gd name="connsiteY5" fmla="*/ 1474 h 33934"/>
                <a:gd name="connsiteX6" fmla="*/ 50779 w 55600"/>
                <a:gd name="connsiteY6" fmla="*/ -1307 h 33934"/>
                <a:gd name="connsiteX7" fmla="*/ 50156 w 55600"/>
                <a:gd name="connsiteY7" fmla="*/ 32259 h 33934"/>
                <a:gd name="connsiteX8" fmla="*/ -4821 w 55600"/>
                <a:gd name="connsiteY8" fmla="*/ 32627 h 3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00" h="33934">
                  <a:moveTo>
                    <a:pt x="41356" y="4446"/>
                  </a:moveTo>
                  <a:lnTo>
                    <a:pt x="4983" y="6287"/>
                  </a:lnTo>
                  <a:lnTo>
                    <a:pt x="4602" y="26874"/>
                  </a:lnTo>
                  <a:lnTo>
                    <a:pt x="40949" y="26633"/>
                  </a:lnTo>
                  <a:close/>
                  <a:moveTo>
                    <a:pt x="-4821" y="32627"/>
                  </a:moveTo>
                  <a:lnTo>
                    <a:pt x="-4250" y="1474"/>
                  </a:lnTo>
                  <a:lnTo>
                    <a:pt x="50779" y="-1307"/>
                  </a:lnTo>
                  <a:lnTo>
                    <a:pt x="50156" y="32259"/>
                  </a:lnTo>
                  <a:lnTo>
                    <a:pt x="-4821" y="32627"/>
                  </a:lnTo>
                </a:path>
              </a:pathLst>
            </a:custGeom>
            <a:solidFill>
              <a:srgbClr val="9FA2A1"/>
            </a:solidFill>
            <a:ln w="127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29A3A1-A153-4D06-84A9-6311A18EBC15}"/>
                </a:ext>
              </a:extLst>
            </p:cNvPr>
            <p:cNvSpPr/>
            <p:nvPr/>
          </p:nvSpPr>
          <p:spPr>
            <a:xfrm flipV="1">
              <a:off x="8420145" y="3914619"/>
              <a:ext cx="41262" cy="44563"/>
            </a:xfrm>
            <a:custGeom>
              <a:avLst/>
              <a:gdLst>
                <a:gd name="connsiteX0" fmla="*/ -4850 w 41262"/>
                <a:gd name="connsiteY0" fmla="*/ -1712 h 44563"/>
                <a:gd name="connsiteX1" fmla="*/ 7965 w 41262"/>
                <a:gd name="connsiteY1" fmla="*/ 42852 h 44563"/>
                <a:gd name="connsiteX2" fmla="*/ 36412 w 41262"/>
                <a:gd name="connsiteY2" fmla="*/ 29822 h 44563"/>
              </a:gdLst>
              <a:ahLst/>
              <a:cxnLst>
                <a:cxn ang="0">
                  <a:pos x="connsiteX0" y="connsiteY0"/>
                </a:cxn>
                <a:cxn ang="0">
                  <a:pos x="connsiteX1" y="connsiteY1"/>
                </a:cxn>
                <a:cxn ang="0">
                  <a:pos x="connsiteX2" y="connsiteY2"/>
                </a:cxn>
              </a:cxnLst>
              <a:rect l="l" t="t" r="r" b="b"/>
              <a:pathLst>
                <a:path w="41262" h="44563">
                  <a:moveTo>
                    <a:pt x="-4850" y="-1712"/>
                  </a:moveTo>
                  <a:lnTo>
                    <a:pt x="7965" y="42852"/>
                  </a:lnTo>
                  <a:lnTo>
                    <a:pt x="36412" y="29822"/>
                  </a:lnTo>
                  <a:close/>
                </a:path>
              </a:pathLst>
            </a:custGeom>
            <a:solidFill>
              <a:srgbClr val="D0BEBB"/>
            </a:solidFill>
            <a:ln w="127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E076A0D-446E-436C-A3DB-6A3376F90BEE}"/>
                </a:ext>
              </a:extLst>
            </p:cNvPr>
            <p:cNvSpPr/>
            <p:nvPr/>
          </p:nvSpPr>
          <p:spPr>
            <a:xfrm flipV="1">
              <a:off x="8396867" y="3918492"/>
              <a:ext cx="23278" cy="40690"/>
            </a:xfrm>
            <a:custGeom>
              <a:avLst/>
              <a:gdLst>
                <a:gd name="connsiteX0" fmla="*/ 14781 w 23278"/>
                <a:gd name="connsiteY0" fmla="*/ 38980 h 40690"/>
                <a:gd name="connsiteX1" fmla="*/ 18450 w 23278"/>
                <a:gd name="connsiteY1" fmla="*/ -1710 h 40690"/>
                <a:gd name="connsiteX2" fmla="*/ -4828 w 23278"/>
                <a:gd name="connsiteY2" fmla="*/ 27093 h 40690"/>
              </a:gdLst>
              <a:ahLst/>
              <a:cxnLst>
                <a:cxn ang="0">
                  <a:pos x="connsiteX0" y="connsiteY0"/>
                </a:cxn>
                <a:cxn ang="0">
                  <a:pos x="connsiteX1" y="connsiteY1"/>
                </a:cxn>
                <a:cxn ang="0">
                  <a:pos x="connsiteX2" y="connsiteY2"/>
                </a:cxn>
              </a:cxnLst>
              <a:rect l="l" t="t" r="r" b="b"/>
              <a:pathLst>
                <a:path w="23278" h="40690">
                  <a:moveTo>
                    <a:pt x="14781" y="38980"/>
                  </a:moveTo>
                  <a:lnTo>
                    <a:pt x="18450" y="-1710"/>
                  </a:lnTo>
                  <a:lnTo>
                    <a:pt x="-4828" y="27093"/>
                  </a:lnTo>
                  <a:close/>
                </a:path>
              </a:pathLst>
            </a:custGeom>
            <a:solidFill>
              <a:srgbClr val="D0BEBB"/>
            </a:solidFill>
            <a:ln w="127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4A266AA-44D9-4CA6-BCFA-8264FA76FDF1}"/>
                </a:ext>
              </a:extLst>
            </p:cNvPr>
            <p:cNvSpPr/>
            <p:nvPr/>
          </p:nvSpPr>
          <p:spPr>
            <a:xfrm flipV="1">
              <a:off x="8352188" y="3930189"/>
              <a:ext cx="97650" cy="394981"/>
            </a:xfrm>
            <a:custGeom>
              <a:avLst/>
              <a:gdLst>
                <a:gd name="connsiteX0" fmla="*/ 84318 w 97650"/>
                <a:gd name="connsiteY0" fmla="*/ 393440 h 394981"/>
                <a:gd name="connsiteX1" fmla="*/ 50917 w 97650"/>
                <a:gd name="connsiteY1" fmla="*/ 392208 h 394981"/>
                <a:gd name="connsiteX2" fmla="*/ 35182 w 97650"/>
                <a:gd name="connsiteY2" fmla="*/ 373552 h 394981"/>
                <a:gd name="connsiteX3" fmla="*/ 49063 w 97650"/>
                <a:gd name="connsiteY3" fmla="*/ 353702 h 394981"/>
                <a:gd name="connsiteX4" fmla="*/ -4823 w 97650"/>
                <a:gd name="connsiteY4" fmla="*/ 40127 h 394981"/>
                <a:gd name="connsiteX5" fmla="*/ 36617 w 97650"/>
                <a:gd name="connsiteY5" fmla="*/ -1542 h 394981"/>
                <a:gd name="connsiteX6" fmla="*/ 87315 w 97650"/>
                <a:gd name="connsiteY6" fmla="*/ 34653 h 394981"/>
                <a:gd name="connsiteX7" fmla="*/ 75657 w 97650"/>
                <a:gd name="connsiteY7" fmla="*/ 351429 h 394981"/>
                <a:gd name="connsiteX8" fmla="*/ 92827 w 97650"/>
                <a:gd name="connsiteY8" fmla="*/ 375965 h 394981"/>
                <a:gd name="connsiteX9" fmla="*/ 84318 w 97650"/>
                <a:gd name="connsiteY9" fmla="*/ 393440 h 39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50" h="394981">
                  <a:moveTo>
                    <a:pt x="84318" y="393440"/>
                  </a:moveTo>
                  <a:cubicBezTo>
                    <a:pt x="84318" y="393440"/>
                    <a:pt x="69789" y="390024"/>
                    <a:pt x="50917" y="392208"/>
                  </a:cubicBezTo>
                  <a:lnTo>
                    <a:pt x="35182" y="373552"/>
                  </a:lnTo>
                  <a:lnTo>
                    <a:pt x="49063" y="353702"/>
                  </a:lnTo>
                  <a:lnTo>
                    <a:pt x="-4823" y="40127"/>
                  </a:lnTo>
                  <a:lnTo>
                    <a:pt x="36617" y="-1542"/>
                  </a:lnTo>
                  <a:lnTo>
                    <a:pt x="87315" y="34653"/>
                  </a:lnTo>
                  <a:lnTo>
                    <a:pt x="75657" y="351429"/>
                  </a:lnTo>
                  <a:lnTo>
                    <a:pt x="92827" y="375965"/>
                  </a:lnTo>
                  <a:lnTo>
                    <a:pt x="84318" y="393440"/>
                  </a:lnTo>
                </a:path>
              </a:pathLst>
            </a:custGeom>
            <a:solidFill>
              <a:srgbClr val="172D36"/>
            </a:solidFill>
            <a:ln w="127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77E612A-A1FD-4EA0-B912-0E57BE072428}"/>
                </a:ext>
              </a:extLst>
            </p:cNvPr>
            <p:cNvSpPr/>
            <p:nvPr/>
          </p:nvSpPr>
          <p:spPr>
            <a:xfrm flipV="1">
              <a:off x="8352327" y="3887771"/>
              <a:ext cx="64147" cy="75018"/>
            </a:xfrm>
            <a:custGeom>
              <a:avLst/>
              <a:gdLst>
                <a:gd name="connsiteX0" fmla="*/ -4812 w 64147"/>
                <a:gd name="connsiteY0" fmla="*/ 45268 h 75018"/>
                <a:gd name="connsiteX1" fmla="*/ 30012 w 64147"/>
                <a:gd name="connsiteY1" fmla="*/ -1722 h 75018"/>
                <a:gd name="connsiteX2" fmla="*/ 59336 w 64147"/>
                <a:gd name="connsiteY2" fmla="*/ 42575 h 75018"/>
                <a:gd name="connsiteX3" fmla="*/ 13210 w 64147"/>
                <a:gd name="connsiteY3" fmla="*/ 73296 h 75018"/>
                <a:gd name="connsiteX4" fmla="*/ -4812 w 64147"/>
                <a:gd name="connsiteY4" fmla="*/ 45268 h 75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47" h="75018">
                  <a:moveTo>
                    <a:pt x="-4812" y="45268"/>
                  </a:moveTo>
                  <a:lnTo>
                    <a:pt x="30012" y="-1722"/>
                  </a:lnTo>
                  <a:lnTo>
                    <a:pt x="59336" y="42575"/>
                  </a:lnTo>
                  <a:lnTo>
                    <a:pt x="13210" y="73296"/>
                  </a:lnTo>
                  <a:lnTo>
                    <a:pt x="-4812" y="45268"/>
                  </a:lnTo>
                </a:path>
              </a:pathLst>
            </a:custGeom>
            <a:solidFill>
              <a:srgbClr val="D0EBEA"/>
            </a:solidFill>
            <a:ln w="127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EA2D6B6-0A54-4517-9900-AF2ADE01642C}"/>
                </a:ext>
              </a:extLst>
            </p:cNvPr>
            <p:cNvSpPr/>
            <p:nvPr/>
          </p:nvSpPr>
          <p:spPr>
            <a:xfrm flipV="1">
              <a:off x="8432960" y="3881574"/>
              <a:ext cx="68731" cy="78625"/>
            </a:xfrm>
            <a:custGeom>
              <a:avLst/>
              <a:gdLst>
                <a:gd name="connsiteX0" fmla="*/ 63864 w 68731"/>
                <a:gd name="connsiteY0" fmla="*/ 48909 h 78625"/>
                <a:gd name="connsiteX1" fmla="*/ 19642 w 68731"/>
                <a:gd name="connsiteY1" fmla="*/ -1726 h 78625"/>
                <a:gd name="connsiteX2" fmla="*/ -4868 w 68731"/>
                <a:gd name="connsiteY2" fmla="*/ 43854 h 78625"/>
                <a:gd name="connsiteX3" fmla="*/ 46122 w 68731"/>
                <a:gd name="connsiteY3" fmla="*/ 76899 h 78625"/>
                <a:gd name="connsiteX4" fmla="*/ 63864 w 68731"/>
                <a:gd name="connsiteY4" fmla="*/ 48909 h 7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31" h="78625">
                  <a:moveTo>
                    <a:pt x="63864" y="48909"/>
                  </a:moveTo>
                  <a:lnTo>
                    <a:pt x="19642" y="-1726"/>
                  </a:lnTo>
                  <a:lnTo>
                    <a:pt x="-4868" y="43854"/>
                  </a:lnTo>
                  <a:lnTo>
                    <a:pt x="46122" y="76899"/>
                  </a:lnTo>
                  <a:lnTo>
                    <a:pt x="63864" y="48909"/>
                  </a:lnTo>
                </a:path>
              </a:pathLst>
            </a:custGeom>
            <a:solidFill>
              <a:srgbClr val="D0EBEA"/>
            </a:solidFill>
            <a:ln w="127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496434-8194-47D7-AADF-4868AB91B0C3}"/>
                </a:ext>
              </a:extLst>
            </p:cNvPr>
            <p:cNvSpPr/>
            <p:nvPr/>
          </p:nvSpPr>
          <p:spPr>
            <a:xfrm flipV="1">
              <a:off x="8310227" y="3506480"/>
              <a:ext cx="266498" cy="372211"/>
            </a:xfrm>
            <a:custGeom>
              <a:avLst/>
              <a:gdLst>
                <a:gd name="connsiteX0" fmla="*/ 142150 w 266498"/>
                <a:gd name="connsiteY0" fmla="*/ 363956 h 372211"/>
                <a:gd name="connsiteX1" fmla="*/ 220331 w 266498"/>
                <a:gd name="connsiteY1" fmla="*/ 290462 h 372211"/>
                <a:gd name="connsiteX2" fmla="*/ 216229 w 266498"/>
                <a:gd name="connsiteY2" fmla="*/ 197117 h 372211"/>
                <a:gd name="connsiteX3" fmla="*/ 249135 w 266498"/>
                <a:gd name="connsiteY3" fmla="*/ 206096 h 372211"/>
                <a:gd name="connsiteX4" fmla="*/ 214718 w 266498"/>
                <a:gd name="connsiteY4" fmla="*/ 115723 h 372211"/>
                <a:gd name="connsiteX5" fmla="*/ 207492 w 266498"/>
                <a:gd name="connsiteY5" fmla="*/ 66447 h 372211"/>
                <a:gd name="connsiteX6" fmla="*/ 98983 w 266498"/>
                <a:gd name="connsiteY6" fmla="*/ -1219 h 372211"/>
                <a:gd name="connsiteX7" fmla="*/ -3684 w 266498"/>
                <a:gd name="connsiteY7" fmla="*/ 76950 h 372211"/>
                <a:gd name="connsiteX8" fmla="*/ -4852 w 266498"/>
                <a:gd name="connsiteY8" fmla="*/ 305626 h 372211"/>
                <a:gd name="connsiteX9" fmla="*/ 142150 w 266498"/>
                <a:gd name="connsiteY9" fmla="*/ 363956 h 37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498" h="372211">
                  <a:moveTo>
                    <a:pt x="142150" y="363956"/>
                  </a:moveTo>
                  <a:cubicBezTo>
                    <a:pt x="222477" y="345643"/>
                    <a:pt x="220331" y="290462"/>
                    <a:pt x="220331" y="290462"/>
                  </a:cubicBezTo>
                  <a:cubicBezTo>
                    <a:pt x="220331" y="290462"/>
                    <a:pt x="217817" y="247866"/>
                    <a:pt x="216229" y="197117"/>
                  </a:cubicBezTo>
                  <a:cubicBezTo>
                    <a:pt x="223659" y="207353"/>
                    <a:pt x="236244" y="211620"/>
                    <a:pt x="249135" y="206096"/>
                  </a:cubicBezTo>
                  <a:cubicBezTo>
                    <a:pt x="276490" y="194399"/>
                    <a:pt x="256285" y="108268"/>
                    <a:pt x="214718" y="115723"/>
                  </a:cubicBezTo>
                  <a:cubicBezTo>
                    <a:pt x="212927" y="91682"/>
                    <a:pt x="210577" y="72937"/>
                    <a:pt x="207492" y="66447"/>
                  </a:cubicBezTo>
                  <a:cubicBezTo>
                    <a:pt x="195820" y="41961"/>
                    <a:pt x="144487" y="4624"/>
                    <a:pt x="98983" y="-1219"/>
                  </a:cubicBezTo>
                  <a:cubicBezTo>
                    <a:pt x="53479" y="-7048"/>
                    <a:pt x="-3684" y="23292"/>
                    <a:pt x="-3684" y="76950"/>
                  </a:cubicBezTo>
                  <a:cubicBezTo>
                    <a:pt x="-3684" y="130620"/>
                    <a:pt x="-4852" y="305626"/>
                    <a:pt x="-4852" y="305626"/>
                  </a:cubicBezTo>
                  <a:cubicBezTo>
                    <a:pt x="-4852" y="305626"/>
                    <a:pt x="9156" y="394297"/>
                    <a:pt x="142150" y="363956"/>
                  </a:cubicBezTo>
                </a:path>
              </a:pathLst>
            </a:custGeom>
            <a:solidFill>
              <a:srgbClr val="F9AA8F"/>
            </a:solidFill>
            <a:ln w="1270"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208F2A2-E7A3-4AC5-9006-1A758DD316FB}"/>
                </a:ext>
              </a:extLst>
            </p:cNvPr>
            <p:cNvSpPr/>
            <p:nvPr/>
          </p:nvSpPr>
          <p:spPr>
            <a:xfrm flipV="1">
              <a:off x="8341672" y="3667973"/>
              <a:ext cx="41465" cy="101498"/>
            </a:xfrm>
            <a:custGeom>
              <a:avLst/>
              <a:gdLst>
                <a:gd name="connsiteX0" fmla="*/ 36669 w 41465"/>
                <a:gd name="connsiteY0" fmla="*/ 99592 h 101498"/>
                <a:gd name="connsiteX1" fmla="*/ 24832 w 41465"/>
                <a:gd name="connsiteY1" fmla="*/ 53618 h 101498"/>
                <a:gd name="connsiteX2" fmla="*/ 14647 w 41465"/>
                <a:gd name="connsiteY2" fmla="*/ 31939 h 101498"/>
                <a:gd name="connsiteX3" fmla="*/ -453 w 41465"/>
                <a:gd name="connsiteY3" fmla="*/ 12914 h 101498"/>
                <a:gd name="connsiteX4" fmla="*/ -478 w 41465"/>
                <a:gd name="connsiteY4" fmla="*/ 15950 h 101498"/>
                <a:gd name="connsiteX5" fmla="*/ 16844 w 41465"/>
                <a:gd name="connsiteY5" fmla="*/ -1907 h 101498"/>
                <a:gd name="connsiteX6" fmla="*/ -3158 w 41465"/>
                <a:gd name="connsiteY6" fmla="*/ 12889 h 101498"/>
                <a:gd name="connsiteX7" fmla="*/ -4797 w 41465"/>
                <a:gd name="connsiteY7" fmla="*/ 14197 h 101498"/>
                <a:gd name="connsiteX8" fmla="*/ -3184 w 41465"/>
                <a:gd name="connsiteY8" fmla="*/ 15937 h 101498"/>
                <a:gd name="connsiteX9" fmla="*/ 19689 w 41465"/>
                <a:gd name="connsiteY9" fmla="*/ 55688 h 101498"/>
                <a:gd name="connsiteX10" fmla="*/ 36669 w 41465"/>
                <a:gd name="connsiteY10" fmla="*/ 99592 h 101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465" h="101498">
                  <a:moveTo>
                    <a:pt x="36669" y="99592"/>
                  </a:moveTo>
                  <a:cubicBezTo>
                    <a:pt x="34535" y="83894"/>
                    <a:pt x="30649" y="68426"/>
                    <a:pt x="24832" y="53618"/>
                  </a:cubicBezTo>
                  <a:cubicBezTo>
                    <a:pt x="22077" y="46150"/>
                    <a:pt x="18813" y="38822"/>
                    <a:pt x="14647" y="31939"/>
                  </a:cubicBezTo>
                  <a:cubicBezTo>
                    <a:pt x="10570" y="25043"/>
                    <a:pt x="6049" y="18134"/>
                    <a:pt x="-453" y="12914"/>
                  </a:cubicBezTo>
                  <a:lnTo>
                    <a:pt x="-478" y="15950"/>
                  </a:lnTo>
                  <a:cubicBezTo>
                    <a:pt x="5478" y="10209"/>
                    <a:pt x="11269" y="4278"/>
                    <a:pt x="16844" y="-1907"/>
                  </a:cubicBezTo>
                  <a:cubicBezTo>
                    <a:pt x="9961" y="2780"/>
                    <a:pt x="3319" y="7745"/>
                    <a:pt x="-3158" y="12889"/>
                  </a:cubicBezTo>
                  <a:lnTo>
                    <a:pt x="-4797" y="14197"/>
                  </a:lnTo>
                  <a:lnTo>
                    <a:pt x="-3184" y="15937"/>
                  </a:lnTo>
                  <a:cubicBezTo>
                    <a:pt x="7091" y="27037"/>
                    <a:pt x="13365" y="41553"/>
                    <a:pt x="19689" y="55688"/>
                  </a:cubicBezTo>
                  <a:cubicBezTo>
                    <a:pt x="25620" y="70090"/>
                    <a:pt x="31132" y="84758"/>
                    <a:pt x="36669" y="99592"/>
                  </a:cubicBezTo>
                </a:path>
              </a:pathLst>
            </a:custGeom>
            <a:solidFill>
              <a:srgbClr val="CF8D7C"/>
            </a:solidFill>
            <a:ln w="127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3A6194A-859E-4C4C-AE39-727E54FA016F}"/>
                </a:ext>
              </a:extLst>
            </p:cNvPr>
            <p:cNvSpPr/>
            <p:nvPr/>
          </p:nvSpPr>
          <p:spPr>
            <a:xfrm flipV="1">
              <a:off x="8431855" y="3654371"/>
              <a:ext cx="23266" cy="42354"/>
            </a:xfrm>
            <a:custGeom>
              <a:avLst/>
              <a:gdLst>
                <a:gd name="connsiteX0" fmla="*/ -4852 w 23266"/>
                <a:gd name="connsiteY0" fmla="*/ 19226 h 42354"/>
                <a:gd name="connsiteX1" fmla="*/ 6781 w 23266"/>
                <a:gd name="connsiteY1" fmla="*/ -1945 h 42354"/>
                <a:gd name="connsiteX2" fmla="*/ 18414 w 23266"/>
                <a:gd name="connsiteY2" fmla="*/ 19226 h 42354"/>
                <a:gd name="connsiteX3" fmla="*/ 6781 w 23266"/>
                <a:gd name="connsiteY3" fmla="*/ 40409 h 42354"/>
                <a:gd name="connsiteX4" fmla="*/ -4852 w 23266"/>
                <a:gd name="connsiteY4" fmla="*/ 19226 h 42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 h="42354">
                  <a:moveTo>
                    <a:pt x="-4852" y="19226"/>
                  </a:moveTo>
                  <a:cubicBezTo>
                    <a:pt x="-4852" y="7529"/>
                    <a:pt x="368" y="-1945"/>
                    <a:pt x="6781" y="-1945"/>
                  </a:cubicBezTo>
                  <a:cubicBezTo>
                    <a:pt x="13208" y="-1945"/>
                    <a:pt x="18414" y="7529"/>
                    <a:pt x="18414" y="19226"/>
                  </a:cubicBezTo>
                  <a:cubicBezTo>
                    <a:pt x="18414" y="30922"/>
                    <a:pt x="13208" y="40409"/>
                    <a:pt x="6781" y="40409"/>
                  </a:cubicBezTo>
                  <a:cubicBezTo>
                    <a:pt x="368" y="40409"/>
                    <a:pt x="-4852" y="30922"/>
                    <a:pt x="-4852" y="19226"/>
                  </a:cubicBezTo>
                </a:path>
              </a:pathLst>
            </a:custGeom>
            <a:solidFill>
              <a:srgbClr val="1A1B21"/>
            </a:solidFill>
            <a:ln w="127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EA3C0AE-A772-46EE-B5C1-26CE9E6C466D}"/>
                </a:ext>
              </a:extLst>
            </p:cNvPr>
            <p:cNvSpPr/>
            <p:nvPr/>
          </p:nvSpPr>
          <p:spPr>
            <a:xfrm flipV="1">
              <a:off x="8333862" y="3659044"/>
              <a:ext cx="23266" cy="42367"/>
            </a:xfrm>
            <a:custGeom>
              <a:avLst/>
              <a:gdLst>
                <a:gd name="connsiteX0" fmla="*/ -4785 w 23266"/>
                <a:gd name="connsiteY0" fmla="*/ 19242 h 42367"/>
                <a:gd name="connsiteX1" fmla="*/ 6848 w 23266"/>
                <a:gd name="connsiteY1" fmla="*/ -1941 h 42367"/>
                <a:gd name="connsiteX2" fmla="*/ 18482 w 23266"/>
                <a:gd name="connsiteY2" fmla="*/ 19242 h 42367"/>
                <a:gd name="connsiteX3" fmla="*/ 6848 w 23266"/>
                <a:gd name="connsiteY3" fmla="*/ 40426 h 42367"/>
                <a:gd name="connsiteX4" fmla="*/ -4785 w 23266"/>
                <a:gd name="connsiteY4" fmla="*/ 19242 h 4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 h="42367">
                  <a:moveTo>
                    <a:pt x="-4785" y="19242"/>
                  </a:moveTo>
                  <a:cubicBezTo>
                    <a:pt x="-4785" y="7558"/>
                    <a:pt x="422" y="-1941"/>
                    <a:pt x="6848" y="-1941"/>
                  </a:cubicBezTo>
                  <a:cubicBezTo>
                    <a:pt x="13262" y="-1941"/>
                    <a:pt x="18482" y="7558"/>
                    <a:pt x="18482" y="19242"/>
                  </a:cubicBezTo>
                  <a:cubicBezTo>
                    <a:pt x="18482" y="30939"/>
                    <a:pt x="13262" y="40426"/>
                    <a:pt x="6848" y="40426"/>
                  </a:cubicBezTo>
                  <a:cubicBezTo>
                    <a:pt x="422" y="40426"/>
                    <a:pt x="-4785" y="30939"/>
                    <a:pt x="-4785" y="19242"/>
                  </a:cubicBezTo>
                </a:path>
              </a:pathLst>
            </a:custGeom>
            <a:solidFill>
              <a:srgbClr val="1A1B21"/>
            </a:solidFill>
            <a:ln w="127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724E55E-F980-4CBC-89BE-BDCCAAD0871F}"/>
                </a:ext>
              </a:extLst>
            </p:cNvPr>
            <p:cNvSpPr/>
            <p:nvPr/>
          </p:nvSpPr>
          <p:spPr>
            <a:xfrm flipV="1">
              <a:off x="8412893" y="3612121"/>
              <a:ext cx="63004" cy="24343"/>
            </a:xfrm>
            <a:custGeom>
              <a:avLst/>
              <a:gdLst>
                <a:gd name="connsiteX0" fmla="*/ -4853 w 63004"/>
                <a:gd name="connsiteY0" fmla="*/ 7331 h 24343"/>
                <a:gd name="connsiteX1" fmla="*/ 10387 w 63004"/>
                <a:gd name="connsiteY1" fmla="*/ 18609 h 24343"/>
                <a:gd name="connsiteX2" fmla="*/ 29641 w 63004"/>
                <a:gd name="connsiteY2" fmla="*/ 22330 h 24343"/>
                <a:gd name="connsiteX3" fmla="*/ 48691 w 63004"/>
                <a:gd name="connsiteY3" fmla="*/ 14964 h 24343"/>
                <a:gd name="connsiteX4" fmla="*/ 58152 w 63004"/>
                <a:gd name="connsiteY4" fmla="*/ -1991 h 24343"/>
                <a:gd name="connsiteX5" fmla="*/ 43623 w 63004"/>
                <a:gd name="connsiteY5" fmla="*/ 7090 h 24343"/>
                <a:gd name="connsiteX6" fmla="*/ 28980 w 63004"/>
                <a:gd name="connsiteY6" fmla="*/ 10341 h 24343"/>
                <a:gd name="connsiteX7" fmla="*/ -4853 w 63004"/>
                <a:gd name="connsiteY7" fmla="*/ 7331 h 2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04" h="24343">
                  <a:moveTo>
                    <a:pt x="-4853" y="7331"/>
                  </a:moveTo>
                  <a:cubicBezTo>
                    <a:pt x="-827" y="12436"/>
                    <a:pt x="4546" y="16031"/>
                    <a:pt x="10387" y="18609"/>
                  </a:cubicBezTo>
                  <a:cubicBezTo>
                    <a:pt x="16255" y="21212"/>
                    <a:pt x="22821" y="22545"/>
                    <a:pt x="29641" y="22330"/>
                  </a:cubicBezTo>
                  <a:cubicBezTo>
                    <a:pt x="36422" y="21860"/>
                    <a:pt x="43433" y="19472"/>
                    <a:pt x="48691" y="14964"/>
                  </a:cubicBezTo>
                  <a:cubicBezTo>
                    <a:pt x="54228" y="10709"/>
                    <a:pt x="57073" y="4169"/>
                    <a:pt x="58152" y="-1991"/>
                  </a:cubicBezTo>
                  <a:cubicBezTo>
                    <a:pt x="52716" y="1692"/>
                    <a:pt x="48564" y="5286"/>
                    <a:pt x="43623" y="7090"/>
                  </a:cubicBezTo>
                  <a:cubicBezTo>
                    <a:pt x="38836" y="8957"/>
                    <a:pt x="34111" y="10112"/>
                    <a:pt x="28980" y="10341"/>
                  </a:cubicBezTo>
                  <a:cubicBezTo>
                    <a:pt x="18668" y="10887"/>
                    <a:pt x="7759" y="8791"/>
                    <a:pt x="-4853" y="7331"/>
                  </a:cubicBezTo>
                </a:path>
              </a:pathLst>
            </a:custGeom>
            <a:solidFill>
              <a:srgbClr val="56312A"/>
            </a:solidFill>
            <a:ln w="127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F3F03F0-B796-4B59-AD33-AA0B3E083D4D}"/>
                </a:ext>
              </a:extLst>
            </p:cNvPr>
            <p:cNvSpPr/>
            <p:nvPr/>
          </p:nvSpPr>
          <p:spPr>
            <a:xfrm flipV="1">
              <a:off x="8314888" y="3612834"/>
              <a:ext cx="50177" cy="23630"/>
            </a:xfrm>
            <a:custGeom>
              <a:avLst/>
              <a:gdLst>
                <a:gd name="connsiteX0" fmla="*/ 45397 w 50177"/>
                <a:gd name="connsiteY0" fmla="*/ 7331 h 23630"/>
                <a:gd name="connsiteX1" fmla="*/ 17850 w 50177"/>
                <a:gd name="connsiteY1" fmla="*/ 10887 h 23630"/>
                <a:gd name="connsiteX2" fmla="*/ 6623 w 50177"/>
                <a:gd name="connsiteY2" fmla="*/ 7052 h 23630"/>
                <a:gd name="connsiteX3" fmla="*/ -4781 w 50177"/>
                <a:gd name="connsiteY3" fmla="*/ -1991 h 23630"/>
                <a:gd name="connsiteX4" fmla="*/ 1061 w 50177"/>
                <a:gd name="connsiteY4" fmla="*/ 13313 h 23630"/>
                <a:gd name="connsiteX5" fmla="*/ 16745 w 50177"/>
                <a:gd name="connsiteY5" fmla="*/ 21542 h 23630"/>
                <a:gd name="connsiteX6" fmla="*/ 33420 w 50177"/>
                <a:gd name="connsiteY6" fmla="*/ 18113 h 23630"/>
                <a:gd name="connsiteX7" fmla="*/ 45397 w 50177"/>
                <a:gd name="connsiteY7" fmla="*/ 7331 h 2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77" h="23630">
                  <a:moveTo>
                    <a:pt x="45397" y="7331"/>
                  </a:moveTo>
                  <a:cubicBezTo>
                    <a:pt x="34868" y="9414"/>
                    <a:pt x="25864" y="11751"/>
                    <a:pt x="17850" y="10887"/>
                  </a:cubicBezTo>
                  <a:cubicBezTo>
                    <a:pt x="13849" y="10671"/>
                    <a:pt x="10281" y="9249"/>
                    <a:pt x="6623" y="7052"/>
                  </a:cubicBezTo>
                  <a:cubicBezTo>
                    <a:pt x="2813" y="4944"/>
                    <a:pt x="-476" y="1502"/>
                    <a:pt x="-4781" y="-1991"/>
                  </a:cubicBezTo>
                  <a:cubicBezTo>
                    <a:pt x="-4515" y="3369"/>
                    <a:pt x="-2889" y="8931"/>
                    <a:pt x="1061" y="13313"/>
                  </a:cubicBezTo>
                  <a:cubicBezTo>
                    <a:pt x="4706" y="17872"/>
                    <a:pt x="10713" y="21022"/>
                    <a:pt x="16745" y="21542"/>
                  </a:cubicBezTo>
                  <a:cubicBezTo>
                    <a:pt x="22778" y="22025"/>
                    <a:pt x="28556" y="20692"/>
                    <a:pt x="33420" y="18113"/>
                  </a:cubicBezTo>
                  <a:cubicBezTo>
                    <a:pt x="38284" y="15573"/>
                    <a:pt x="42551" y="12056"/>
                    <a:pt x="45397" y="7331"/>
                  </a:cubicBezTo>
                </a:path>
              </a:pathLst>
            </a:custGeom>
            <a:solidFill>
              <a:srgbClr val="56312A"/>
            </a:solidFill>
            <a:ln w="127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7BECF92-536F-4803-942F-0B994C0A8A21}"/>
                </a:ext>
              </a:extLst>
            </p:cNvPr>
            <p:cNvSpPr/>
            <p:nvPr/>
          </p:nvSpPr>
          <p:spPr>
            <a:xfrm flipV="1">
              <a:off x="8293895" y="3414950"/>
              <a:ext cx="296340" cy="299694"/>
            </a:xfrm>
            <a:custGeom>
              <a:avLst/>
              <a:gdLst>
                <a:gd name="connsiteX0" fmla="*/ 257073 w 296340"/>
                <a:gd name="connsiteY0" fmla="*/ 44628 h 299694"/>
                <a:gd name="connsiteX1" fmla="*/ 264655 w 296340"/>
                <a:gd name="connsiteY1" fmla="*/ 147295 h 299694"/>
                <a:gd name="connsiteX2" fmla="*/ 291490 w 296340"/>
                <a:gd name="connsiteY2" fmla="*/ 155474 h 299694"/>
                <a:gd name="connsiteX3" fmla="*/ 185318 w 296340"/>
                <a:gd name="connsiteY3" fmla="*/ 260464 h 299694"/>
                <a:gd name="connsiteX4" fmla="*/ 252996 w 296340"/>
                <a:gd name="connsiteY4" fmla="*/ 241808 h 299694"/>
                <a:gd name="connsiteX5" fmla="*/ 101308 w 296340"/>
                <a:gd name="connsiteY5" fmla="*/ 291973 h 299694"/>
                <a:gd name="connsiteX6" fmla="*/ 31318 w 296340"/>
                <a:gd name="connsiteY6" fmla="*/ 241808 h 299694"/>
                <a:gd name="connsiteX7" fmla="*/ 76823 w 296340"/>
                <a:gd name="connsiteY7" fmla="*/ 294297 h 299694"/>
                <a:gd name="connsiteX8" fmla="*/ -4851 w 296340"/>
                <a:gd name="connsiteY8" fmla="*/ 205639 h 299694"/>
                <a:gd name="connsiteX9" fmla="*/ 12649 w 296340"/>
                <a:gd name="connsiteY9" fmla="*/ 146126 h 299694"/>
                <a:gd name="connsiteX10" fmla="*/ 72161 w 296340"/>
                <a:gd name="connsiteY10" fmla="*/ 157213 h 299694"/>
                <a:gd name="connsiteX11" fmla="*/ 188824 w 296340"/>
                <a:gd name="connsiteY11" fmla="*/ 167132 h 299694"/>
                <a:gd name="connsiteX12" fmla="*/ 202235 w 296340"/>
                <a:gd name="connsiteY12" fmla="*/ 116383 h 299694"/>
                <a:gd name="connsiteX13" fmla="*/ 215645 w 296340"/>
                <a:gd name="connsiteY13" fmla="*/ 91885 h 299694"/>
                <a:gd name="connsiteX14" fmla="*/ 216230 w 296340"/>
                <a:gd name="connsiteY14" fmla="*/ -2044 h 299694"/>
                <a:gd name="connsiteX15" fmla="*/ 230822 w 296340"/>
                <a:gd name="connsiteY15" fmla="*/ -1460 h 299694"/>
                <a:gd name="connsiteX16" fmla="*/ 232562 w 296340"/>
                <a:gd name="connsiteY16" fmla="*/ 24804 h 299694"/>
                <a:gd name="connsiteX17" fmla="*/ 257073 w 296340"/>
                <a:gd name="connsiteY17" fmla="*/ 44628 h 29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6340" h="299694">
                  <a:moveTo>
                    <a:pt x="257073" y="44628"/>
                  </a:moveTo>
                  <a:cubicBezTo>
                    <a:pt x="257073" y="44628"/>
                    <a:pt x="261149" y="137973"/>
                    <a:pt x="264655" y="147295"/>
                  </a:cubicBezTo>
                  <a:cubicBezTo>
                    <a:pt x="268147" y="156642"/>
                    <a:pt x="291490" y="155474"/>
                    <a:pt x="291490" y="155474"/>
                  </a:cubicBezTo>
                  <a:cubicBezTo>
                    <a:pt x="291490" y="155474"/>
                    <a:pt x="283324" y="255803"/>
                    <a:pt x="185318" y="260464"/>
                  </a:cubicBezTo>
                  <a:cubicBezTo>
                    <a:pt x="185318" y="260464"/>
                    <a:pt x="220332" y="270980"/>
                    <a:pt x="252996" y="241808"/>
                  </a:cubicBezTo>
                  <a:cubicBezTo>
                    <a:pt x="252996" y="241808"/>
                    <a:pt x="202831" y="318808"/>
                    <a:pt x="101308" y="291973"/>
                  </a:cubicBezTo>
                  <a:cubicBezTo>
                    <a:pt x="101308" y="291973"/>
                    <a:pt x="39484" y="276809"/>
                    <a:pt x="31318" y="241808"/>
                  </a:cubicBezTo>
                  <a:cubicBezTo>
                    <a:pt x="31318" y="241808"/>
                    <a:pt x="39484" y="277965"/>
                    <a:pt x="76823" y="294297"/>
                  </a:cubicBezTo>
                  <a:cubicBezTo>
                    <a:pt x="76823" y="294297"/>
                    <a:pt x="-4851" y="268630"/>
                    <a:pt x="-4851" y="205639"/>
                  </a:cubicBezTo>
                  <a:cubicBezTo>
                    <a:pt x="-4851" y="155474"/>
                    <a:pt x="12649" y="146126"/>
                    <a:pt x="12649" y="146126"/>
                  </a:cubicBezTo>
                  <a:cubicBezTo>
                    <a:pt x="12649" y="146126"/>
                    <a:pt x="30150" y="134468"/>
                    <a:pt x="72161" y="157213"/>
                  </a:cubicBezTo>
                  <a:cubicBezTo>
                    <a:pt x="114147" y="179972"/>
                    <a:pt x="171323" y="179972"/>
                    <a:pt x="188824" y="167132"/>
                  </a:cubicBezTo>
                  <a:cubicBezTo>
                    <a:pt x="206324" y="154305"/>
                    <a:pt x="202235" y="116383"/>
                    <a:pt x="202235" y="116383"/>
                  </a:cubicBezTo>
                  <a:cubicBezTo>
                    <a:pt x="202235" y="116383"/>
                    <a:pt x="201066" y="99467"/>
                    <a:pt x="215645" y="91885"/>
                  </a:cubicBezTo>
                  <a:lnTo>
                    <a:pt x="216230" y="-2044"/>
                  </a:lnTo>
                  <a:lnTo>
                    <a:pt x="230822" y="-1460"/>
                  </a:lnTo>
                  <a:lnTo>
                    <a:pt x="232562" y="24804"/>
                  </a:lnTo>
                  <a:cubicBezTo>
                    <a:pt x="232562" y="24804"/>
                    <a:pt x="235483" y="43460"/>
                    <a:pt x="257073" y="44628"/>
                  </a:cubicBezTo>
                </a:path>
              </a:pathLst>
            </a:custGeom>
            <a:solidFill>
              <a:srgbClr val="56312A"/>
            </a:solidFill>
            <a:ln w="127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22D2DFF-E936-490D-88CC-D3882AFE2F42}"/>
                </a:ext>
              </a:extLst>
            </p:cNvPr>
            <p:cNvSpPr/>
            <p:nvPr/>
          </p:nvSpPr>
          <p:spPr>
            <a:xfrm flipV="1">
              <a:off x="8533061" y="3684135"/>
              <a:ext cx="34118" cy="63312"/>
            </a:xfrm>
            <a:custGeom>
              <a:avLst/>
              <a:gdLst>
                <a:gd name="connsiteX0" fmla="*/ 22533 w 34118"/>
                <a:gd name="connsiteY0" fmla="*/ 60052 h 63312"/>
                <a:gd name="connsiteX1" fmla="*/ -4925 w 34118"/>
                <a:gd name="connsiteY1" fmla="*/ 19806 h 63312"/>
                <a:gd name="connsiteX2" fmla="*/ 2225 w 34118"/>
                <a:gd name="connsiteY2" fmla="*/ -1619 h 63312"/>
                <a:gd name="connsiteX3" fmla="*/ 22533 w 34118"/>
                <a:gd name="connsiteY3" fmla="*/ 60052 h 63312"/>
              </a:gdLst>
              <a:ahLst/>
              <a:cxnLst>
                <a:cxn ang="0">
                  <a:pos x="connsiteX0" y="connsiteY0"/>
                </a:cxn>
                <a:cxn ang="0">
                  <a:pos x="connsiteX1" y="connsiteY1"/>
                </a:cxn>
                <a:cxn ang="0">
                  <a:pos x="connsiteX2" y="connsiteY2"/>
                </a:cxn>
                <a:cxn ang="0">
                  <a:pos x="connsiteX3" y="connsiteY3"/>
                </a:cxn>
              </a:cxnLst>
              <a:rect l="l" t="t" r="r" b="b"/>
              <a:pathLst>
                <a:path w="34118" h="63312">
                  <a:moveTo>
                    <a:pt x="22533" y="60052"/>
                  </a:moveTo>
                  <a:cubicBezTo>
                    <a:pt x="8271" y="67279"/>
                    <a:pt x="-4341" y="44317"/>
                    <a:pt x="-4925" y="19806"/>
                  </a:cubicBezTo>
                  <a:cubicBezTo>
                    <a:pt x="6746" y="21572"/>
                    <a:pt x="8715" y="7983"/>
                    <a:pt x="2225" y="-1619"/>
                  </a:cubicBezTo>
                  <a:cubicBezTo>
                    <a:pt x="25377" y="-6533"/>
                    <a:pt x="37659" y="52394"/>
                    <a:pt x="22533" y="60052"/>
                  </a:cubicBezTo>
                </a:path>
              </a:pathLst>
            </a:custGeom>
            <a:solidFill>
              <a:srgbClr val="CF8D7C"/>
            </a:solidFill>
            <a:ln w="127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EC3F080-6BBE-4A37-8B44-015AF1AD69CE}"/>
                </a:ext>
              </a:extLst>
            </p:cNvPr>
            <p:cNvSpPr/>
            <p:nvPr/>
          </p:nvSpPr>
          <p:spPr>
            <a:xfrm flipV="1">
              <a:off x="8094315" y="3931865"/>
              <a:ext cx="235038" cy="282764"/>
            </a:xfrm>
            <a:custGeom>
              <a:avLst/>
              <a:gdLst>
                <a:gd name="connsiteX0" fmla="*/ 84663 w 235038"/>
                <a:gd name="connsiteY0" fmla="*/ -1590 h 282764"/>
                <a:gd name="connsiteX1" fmla="*/ 230344 w 235038"/>
                <a:gd name="connsiteY1" fmla="*/ 213560 h 282764"/>
                <a:gd name="connsiteX2" fmla="*/ 150347 w 235038"/>
                <a:gd name="connsiteY2" fmla="*/ 281175 h 282764"/>
                <a:gd name="connsiteX3" fmla="*/ -4694 w 235038"/>
                <a:gd name="connsiteY3" fmla="*/ 22184 h 282764"/>
                <a:gd name="connsiteX4" fmla="*/ 84663 w 235038"/>
                <a:gd name="connsiteY4" fmla="*/ -1590 h 282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38" h="282764">
                  <a:moveTo>
                    <a:pt x="84663" y="-1590"/>
                  </a:moveTo>
                  <a:lnTo>
                    <a:pt x="230344" y="213560"/>
                  </a:lnTo>
                  <a:lnTo>
                    <a:pt x="150347" y="281175"/>
                  </a:lnTo>
                  <a:lnTo>
                    <a:pt x="-4694" y="22184"/>
                  </a:lnTo>
                  <a:lnTo>
                    <a:pt x="84663" y="-1590"/>
                  </a:lnTo>
                </a:path>
              </a:pathLst>
            </a:custGeom>
            <a:solidFill>
              <a:srgbClr val="E1F5F9"/>
            </a:solidFill>
            <a:ln w="127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3F4D64-5F60-431F-906E-A69FD770A9AE}"/>
                </a:ext>
              </a:extLst>
            </p:cNvPr>
            <p:cNvSpPr/>
            <p:nvPr/>
          </p:nvSpPr>
          <p:spPr>
            <a:xfrm flipV="1">
              <a:off x="8383229" y="3770631"/>
              <a:ext cx="38883" cy="56391"/>
            </a:xfrm>
            <a:custGeom>
              <a:avLst/>
              <a:gdLst>
                <a:gd name="connsiteX0" fmla="*/ -4801 w 38883"/>
                <a:gd name="connsiteY0" fmla="*/ 25706 h 56391"/>
                <a:gd name="connsiteX1" fmla="*/ 15582 w 38883"/>
                <a:gd name="connsiteY1" fmla="*/ -1827 h 56391"/>
                <a:gd name="connsiteX2" fmla="*/ 34036 w 38883"/>
                <a:gd name="connsiteY2" fmla="*/ 27014 h 56391"/>
                <a:gd name="connsiteX3" fmla="*/ 13652 w 38883"/>
                <a:gd name="connsiteY3" fmla="*/ 54548 h 56391"/>
                <a:gd name="connsiteX4" fmla="*/ -4801 w 38883"/>
                <a:gd name="connsiteY4" fmla="*/ 25706 h 56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3" h="56391">
                  <a:moveTo>
                    <a:pt x="-4801" y="25706"/>
                  </a:moveTo>
                  <a:cubicBezTo>
                    <a:pt x="-4267" y="10123"/>
                    <a:pt x="4864" y="-2196"/>
                    <a:pt x="15582" y="-1827"/>
                  </a:cubicBezTo>
                  <a:cubicBezTo>
                    <a:pt x="26289" y="-1472"/>
                    <a:pt x="34557" y="11457"/>
                    <a:pt x="34036" y="27014"/>
                  </a:cubicBezTo>
                  <a:cubicBezTo>
                    <a:pt x="33503" y="42597"/>
                    <a:pt x="24371" y="54929"/>
                    <a:pt x="13652" y="54548"/>
                  </a:cubicBezTo>
                  <a:cubicBezTo>
                    <a:pt x="2946" y="54192"/>
                    <a:pt x="-5322" y="41264"/>
                    <a:pt x="-4801" y="25706"/>
                  </a:cubicBezTo>
                </a:path>
              </a:pathLst>
            </a:custGeom>
            <a:solidFill>
              <a:srgbClr val="B85964"/>
            </a:solidFill>
            <a:ln w="127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459A9B1-88D7-4D97-8475-AEF49FA05334}"/>
                </a:ext>
              </a:extLst>
            </p:cNvPr>
            <p:cNvSpPr/>
            <p:nvPr/>
          </p:nvSpPr>
          <p:spPr>
            <a:xfrm flipV="1">
              <a:off x="8383229" y="3770631"/>
              <a:ext cx="38834" cy="50681"/>
            </a:xfrm>
            <a:custGeom>
              <a:avLst/>
              <a:gdLst>
                <a:gd name="connsiteX0" fmla="*/ 25184 w 38834"/>
                <a:gd name="connsiteY0" fmla="*/ 24807 h 50681"/>
                <a:gd name="connsiteX1" fmla="*/ 34010 w 38834"/>
                <a:gd name="connsiteY1" fmla="*/ 21428 h 50681"/>
                <a:gd name="connsiteX2" fmla="*/ 13652 w 38834"/>
                <a:gd name="connsiteY2" fmla="*/ 48835 h 50681"/>
                <a:gd name="connsiteX3" fmla="*/ -4801 w 38834"/>
                <a:gd name="connsiteY3" fmla="*/ 19993 h 50681"/>
                <a:gd name="connsiteX4" fmla="*/ 3442 w 38834"/>
                <a:gd name="connsiteY4" fmla="*/ -1838 h 50681"/>
                <a:gd name="connsiteX5" fmla="*/ 25184 w 38834"/>
                <a:gd name="connsiteY5" fmla="*/ 24807 h 5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34" h="50681">
                  <a:moveTo>
                    <a:pt x="25184" y="24807"/>
                  </a:moveTo>
                  <a:cubicBezTo>
                    <a:pt x="28574" y="24223"/>
                    <a:pt x="31521" y="23029"/>
                    <a:pt x="34010" y="21428"/>
                  </a:cubicBezTo>
                  <a:cubicBezTo>
                    <a:pt x="33439" y="36948"/>
                    <a:pt x="24346" y="49216"/>
                    <a:pt x="13652" y="48835"/>
                  </a:cubicBezTo>
                  <a:cubicBezTo>
                    <a:pt x="2946" y="48479"/>
                    <a:pt x="-5322" y="35551"/>
                    <a:pt x="-4801" y="19993"/>
                  </a:cubicBezTo>
                  <a:cubicBezTo>
                    <a:pt x="-4483" y="10989"/>
                    <a:pt x="-1257" y="3166"/>
                    <a:pt x="3442" y="-1838"/>
                  </a:cubicBezTo>
                  <a:cubicBezTo>
                    <a:pt x="25" y="11840"/>
                    <a:pt x="7658" y="27829"/>
                    <a:pt x="25184" y="24807"/>
                  </a:cubicBezTo>
                </a:path>
              </a:pathLst>
            </a:custGeom>
            <a:solidFill>
              <a:srgbClr val="642A32"/>
            </a:solidFill>
            <a:ln w="127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8B8C5AA-B3E2-4B51-B655-F6A7EA937EFF}"/>
                </a:ext>
              </a:extLst>
            </p:cNvPr>
            <p:cNvSpPr/>
            <p:nvPr/>
          </p:nvSpPr>
          <p:spPr>
            <a:xfrm flipV="1">
              <a:off x="8466272" y="4183868"/>
              <a:ext cx="243547" cy="109289"/>
            </a:xfrm>
            <a:custGeom>
              <a:avLst/>
              <a:gdLst>
                <a:gd name="connsiteX0" fmla="*/ 238597 w 243547"/>
                <a:gd name="connsiteY0" fmla="*/ 67750 h 109289"/>
                <a:gd name="connsiteX1" fmla="*/ -4951 w 243547"/>
                <a:gd name="connsiteY1" fmla="*/ 668 h 109289"/>
                <a:gd name="connsiteX2" fmla="*/ 13121 w 243547"/>
                <a:gd name="connsiteY2" fmla="*/ 42096 h 109289"/>
                <a:gd name="connsiteX3" fmla="*/ 146776 w 243547"/>
                <a:gd name="connsiteY3" fmla="*/ 99106 h 109289"/>
                <a:gd name="connsiteX4" fmla="*/ 238597 w 243547"/>
                <a:gd name="connsiteY4" fmla="*/ 67750 h 109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47" h="109289">
                  <a:moveTo>
                    <a:pt x="238597" y="67750"/>
                  </a:moveTo>
                  <a:cubicBezTo>
                    <a:pt x="238597" y="67750"/>
                    <a:pt x="93322" y="-15626"/>
                    <a:pt x="-4951" y="668"/>
                  </a:cubicBezTo>
                  <a:lnTo>
                    <a:pt x="13121" y="42096"/>
                  </a:lnTo>
                  <a:cubicBezTo>
                    <a:pt x="13121" y="42096"/>
                    <a:pt x="68137" y="58948"/>
                    <a:pt x="146776" y="99106"/>
                  </a:cubicBezTo>
                  <a:cubicBezTo>
                    <a:pt x="207964" y="130360"/>
                    <a:pt x="238597" y="67750"/>
                    <a:pt x="238597" y="67750"/>
                  </a:cubicBezTo>
                </a:path>
              </a:pathLst>
            </a:custGeom>
            <a:solidFill>
              <a:srgbClr val="F9AA8F"/>
            </a:solidFill>
            <a:ln w="127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8BAF4B2-3A92-4BD8-87F0-4E9B9C93363A}"/>
                </a:ext>
              </a:extLst>
            </p:cNvPr>
            <p:cNvSpPr/>
            <p:nvPr/>
          </p:nvSpPr>
          <p:spPr>
            <a:xfrm flipV="1">
              <a:off x="8610366" y="4171120"/>
              <a:ext cx="116636" cy="56362"/>
            </a:xfrm>
            <a:custGeom>
              <a:avLst/>
              <a:gdLst>
                <a:gd name="connsiteX0" fmla="*/ 4367 w 116636"/>
                <a:gd name="connsiteY0" fmla="*/ 54885 h 56362"/>
                <a:gd name="connsiteX1" fmla="*/ 111631 w 116636"/>
                <a:gd name="connsiteY1" fmla="*/ 45271 h 56362"/>
                <a:gd name="connsiteX2" fmla="*/ 108977 w 116636"/>
                <a:gd name="connsiteY2" fmla="*/ -1478 h 56362"/>
                <a:gd name="connsiteX3" fmla="*/ -5006 w 116636"/>
                <a:gd name="connsiteY3" fmla="*/ 29243 h 56362"/>
                <a:gd name="connsiteX4" fmla="*/ 4367 w 116636"/>
                <a:gd name="connsiteY4" fmla="*/ 54885 h 5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36" h="56362">
                  <a:moveTo>
                    <a:pt x="4367" y="54885"/>
                  </a:moveTo>
                  <a:lnTo>
                    <a:pt x="111631" y="45271"/>
                  </a:lnTo>
                  <a:lnTo>
                    <a:pt x="108977" y="-1478"/>
                  </a:lnTo>
                  <a:lnTo>
                    <a:pt x="-5006" y="29243"/>
                  </a:lnTo>
                  <a:lnTo>
                    <a:pt x="4367" y="54885"/>
                  </a:lnTo>
                </a:path>
              </a:pathLst>
            </a:custGeom>
            <a:solidFill>
              <a:srgbClr val="D0EBEA"/>
            </a:solidFill>
            <a:ln w="127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592BBA4-C39C-477B-91F7-95E9FFB138B0}"/>
                </a:ext>
              </a:extLst>
            </p:cNvPr>
            <p:cNvSpPr/>
            <p:nvPr/>
          </p:nvSpPr>
          <p:spPr>
            <a:xfrm flipV="1">
              <a:off x="8379224" y="4249429"/>
              <a:ext cx="128141" cy="74156"/>
            </a:xfrm>
            <a:custGeom>
              <a:avLst/>
              <a:gdLst>
                <a:gd name="connsiteX0" fmla="*/ 113856 w 128141"/>
                <a:gd name="connsiteY0" fmla="*/ 71030 h 74156"/>
                <a:gd name="connsiteX1" fmla="*/ 60402 w 128141"/>
                <a:gd name="connsiteY1" fmla="*/ 33362 h 74156"/>
                <a:gd name="connsiteX2" fmla="*/ 39269 w 128141"/>
                <a:gd name="connsiteY2" fmla="*/ 27507 h 74156"/>
                <a:gd name="connsiteX3" fmla="*/ 25287 w 128141"/>
                <a:gd name="connsiteY3" fmla="*/ 33629 h 74156"/>
                <a:gd name="connsiteX4" fmla="*/ 26506 w 128141"/>
                <a:gd name="connsiteY4" fmla="*/ 60705 h 74156"/>
                <a:gd name="connsiteX5" fmla="*/ 101830 w 128141"/>
                <a:gd name="connsiteY5" fmla="*/ 72173 h 74156"/>
                <a:gd name="connsiteX6" fmla="*/ 113856 w 128141"/>
                <a:gd name="connsiteY6" fmla="*/ 71030 h 7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41" h="74156">
                  <a:moveTo>
                    <a:pt x="113856" y="71030"/>
                  </a:moveTo>
                  <a:cubicBezTo>
                    <a:pt x="113856" y="71030"/>
                    <a:pt x="156516" y="12521"/>
                    <a:pt x="60402" y="33362"/>
                  </a:cubicBezTo>
                  <a:cubicBezTo>
                    <a:pt x="60402" y="33362"/>
                    <a:pt x="39765" y="-37694"/>
                    <a:pt x="39269" y="27507"/>
                  </a:cubicBezTo>
                  <a:cubicBezTo>
                    <a:pt x="39269" y="27507"/>
                    <a:pt x="5628" y="-41441"/>
                    <a:pt x="25287" y="33629"/>
                  </a:cubicBezTo>
                  <a:cubicBezTo>
                    <a:pt x="25287" y="33629"/>
                    <a:pt x="-43331" y="-17971"/>
                    <a:pt x="26506" y="60705"/>
                  </a:cubicBezTo>
                  <a:cubicBezTo>
                    <a:pt x="26506" y="60705"/>
                    <a:pt x="37098" y="75881"/>
                    <a:pt x="101830" y="72173"/>
                  </a:cubicBezTo>
                  <a:lnTo>
                    <a:pt x="113856" y="71030"/>
                  </a:lnTo>
                </a:path>
              </a:pathLst>
            </a:custGeom>
            <a:solidFill>
              <a:srgbClr val="F9AA8F"/>
            </a:solidFill>
            <a:ln w="127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E704454-2F44-49D9-802D-0D8EBF454E0A}"/>
                </a:ext>
              </a:extLst>
            </p:cNvPr>
            <p:cNvSpPr/>
            <p:nvPr/>
          </p:nvSpPr>
          <p:spPr>
            <a:xfrm flipV="1">
              <a:off x="8377339" y="4257404"/>
              <a:ext cx="38272" cy="22217"/>
            </a:xfrm>
            <a:custGeom>
              <a:avLst/>
              <a:gdLst>
                <a:gd name="connsiteX0" fmla="*/ 33453 w 38272"/>
                <a:gd name="connsiteY0" fmla="*/ 20801 h 22217"/>
                <a:gd name="connsiteX1" fmla="*/ 31001 w 38272"/>
                <a:gd name="connsiteY1" fmla="*/ 4761 h 22217"/>
                <a:gd name="connsiteX2" fmla="*/ 33453 w 38272"/>
                <a:gd name="connsiteY2" fmla="*/ 20801 h 22217"/>
              </a:gdLst>
              <a:ahLst/>
              <a:cxnLst>
                <a:cxn ang="0">
                  <a:pos x="connsiteX0" y="connsiteY0"/>
                </a:cxn>
                <a:cxn ang="0">
                  <a:pos x="connsiteX1" y="connsiteY1"/>
                </a:cxn>
                <a:cxn ang="0">
                  <a:pos x="connsiteX2" y="connsiteY2"/>
                </a:cxn>
              </a:cxnLst>
              <a:rect l="l" t="t" r="r" b="b"/>
              <a:pathLst>
                <a:path w="38272" h="22217">
                  <a:moveTo>
                    <a:pt x="33453" y="20801"/>
                  </a:moveTo>
                  <a:cubicBezTo>
                    <a:pt x="33453" y="20801"/>
                    <a:pt x="-51002" y="-15571"/>
                    <a:pt x="31001" y="4761"/>
                  </a:cubicBezTo>
                  <a:lnTo>
                    <a:pt x="33453" y="20801"/>
                  </a:lnTo>
                </a:path>
              </a:pathLst>
            </a:custGeom>
            <a:solidFill>
              <a:srgbClr val="F9AA8F"/>
            </a:solidFill>
            <a:ln w="127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012B6EA-C68C-4A8D-AE1A-5B4C51B2D194}"/>
                </a:ext>
              </a:extLst>
            </p:cNvPr>
            <p:cNvSpPr/>
            <p:nvPr/>
          </p:nvSpPr>
          <p:spPr>
            <a:xfrm flipV="1">
              <a:off x="7552813" y="3880913"/>
              <a:ext cx="361339" cy="303694"/>
            </a:xfrm>
            <a:custGeom>
              <a:avLst/>
              <a:gdLst>
                <a:gd name="connsiteX0" fmla="*/ 356972 w 361339"/>
                <a:gd name="connsiteY0" fmla="*/ 5041 h 303694"/>
                <a:gd name="connsiteX1" fmla="*/ 351384 w 361339"/>
                <a:gd name="connsiteY1" fmla="*/ -1626 h 303694"/>
                <a:gd name="connsiteX2" fmla="*/ -4367 w 361339"/>
                <a:gd name="connsiteY2" fmla="*/ 295375 h 303694"/>
                <a:gd name="connsiteX3" fmla="*/ 1196 w 361339"/>
                <a:gd name="connsiteY3" fmla="*/ 302068 h 303694"/>
                <a:gd name="connsiteX4" fmla="*/ 356972 w 361339"/>
                <a:gd name="connsiteY4" fmla="*/ 5041 h 303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9" h="303694">
                  <a:moveTo>
                    <a:pt x="356972" y="5041"/>
                  </a:moveTo>
                  <a:lnTo>
                    <a:pt x="351384" y="-1626"/>
                  </a:lnTo>
                  <a:lnTo>
                    <a:pt x="-4367" y="295375"/>
                  </a:lnTo>
                  <a:lnTo>
                    <a:pt x="1196" y="302068"/>
                  </a:lnTo>
                  <a:lnTo>
                    <a:pt x="356972" y="5041"/>
                  </a:lnTo>
                </a:path>
              </a:pathLst>
            </a:custGeom>
            <a:solidFill>
              <a:srgbClr val="161414"/>
            </a:solidFill>
            <a:ln w="127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0664BFF-D5D3-49D3-A1A4-25C1626F7ACF}"/>
                </a:ext>
              </a:extLst>
            </p:cNvPr>
            <p:cNvSpPr/>
            <p:nvPr/>
          </p:nvSpPr>
          <p:spPr>
            <a:xfrm flipV="1">
              <a:off x="7833589" y="4118745"/>
              <a:ext cx="342449" cy="158381"/>
            </a:xfrm>
            <a:custGeom>
              <a:avLst/>
              <a:gdLst>
                <a:gd name="connsiteX0" fmla="*/ 302846 w 342449"/>
                <a:gd name="connsiteY0" fmla="*/ -1479 h 158381"/>
                <a:gd name="connsiteX1" fmla="*/ 93334 w 342449"/>
                <a:gd name="connsiteY1" fmla="*/ 81236 h 158381"/>
                <a:gd name="connsiteX2" fmla="*/ 70296 w 342449"/>
                <a:gd name="connsiteY2" fmla="*/ 50858 h 158381"/>
                <a:gd name="connsiteX3" fmla="*/ 49646 w 342449"/>
                <a:gd name="connsiteY3" fmla="*/ 57881 h 158381"/>
                <a:gd name="connsiteX4" fmla="*/ 28894 w 342449"/>
                <a:gd name="connsiteY4" fmla="*/ 63926 h 158381"/>
                <a:gd name="connsiteX5" fmla="*/ 7533 w 342449"/>
                <a:gd name="connsiteY5" fmla="*/ 77083 h 158381"/>
                <a:gd name="connsiteX6" fmla="*/ -2259 w 342449"/>
                <a:gd name="connsiteY6" fmla="*/ 97771 h 158381"/>
                <a:gd name="connsiteX7" fmla="*/ 22341 w 342449"/>
                <a:gd name="connsiteY7" fmla="*/ 139072 h 158381"/>
                <a:gd name="connsiteX8" fmla="*/ 38064 w 342449"/>
                <a:gd name="connsiteY8" fmla="*/ 156902 h 158381"/>
                <a:gd name="connsiteX9" fmla="*/ 337897 w 342449"/>
                <a:gd name="connsiteY9" fmla="*/ 62910 h 158381"/>
                <a:gd name="connsiteX10" fmla="*/ 302846 w 342449"/>
                <a:gd name="connsiteY10" fmla="*/ -1479 h 15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2449" h="158381">
                  <a:moveTo>
                    <a:pt x="302846" y="-1479"/>
                  </a:moveTo>
                  <a:lnTo>
                    <a:pt x="93334" y="81236"/>
                  </a:lnTo>
                  <a:cubicBezTo>
                    <a:pt x="93334" y="81236"/>
                    <a:pt x="87568" y="60954"/>
                    <a:pt x="70296" y="50858"/>
                  </a:cubicBezTo>
                  <a:cubicBezTo>
                    <a:pt x="70296" y="50858"/>
                    <a:pt x="47449" y="45168"/>
                    <a:pt x="49646" y="57881"/>
                  </a:cubicBezTo>
                  <a:cubicBezTo>
                    <a:pt x="49646" y="57881"/>
                    <a:pt x="35371" y="48838"/>
                    <a:pt x="28894" y="63926"/>
                  </a:cubicBezTo>
                  <a:cubicBezTo>
                    <a:pt x="28894" y="63926"/>
                    <a:pt x="7393" y="60865"/>
                    <a:pt x="7533" y="77083"/>
                  </a:cubicBezTo>
                  <a:cubicBezTo>
                    <a:pt x="7533" y="77083"/>
                    <a:pt x="-10869" y="75546"/>
                    <a:pt x="-2259" y="97771"/>
                  </a:cubicBezTo>
                  <a:cubicBezTo>
                    <a:pt x="6339" y="119983"/>
                    <a:pt x="22341" y="139072"/>
                    <a:pt x="22341" y="139072"/>
                  </a:cubicBezTo>
                  <a:lnTo>
                    <a:pt x="38064" y="156902"/>
                  </a:lnTo>
                  <a:lnTo>
                    <a:pt x="337897" y="62910"/>
                  </a:lnTo>
                  <a:lnTo>
                    <a:pt x="302846" y="-1479"/>
                  </a:lnTo>
                </a:path>
              </a:pathLst>
            </a:custGeom>
            <a:solidFill>
              <a:srgbClr val="F9AA8F"/>
            </a:solidFill>
            <a:ln w="127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EF5A1DA-6A9F-4DB2-AC90-6865B951C996}"/>
                </a:ext>
              </a:extLst>
            </p:cNvPr>
            <p:cNvSpPr/>
            <p:nvPr/>
          </p:nvSpPr>
          <p:spPr>
            <a:xfrm flipV="1">
              <a:off x="7837734" y="4103685"/>
              <a:ext cx="90833" cy="79765"/>
            </a:xfrm>
            <a:custGeom>
              <a:avLst/>
              <a:gdLst>
                <a:gd name="connsiteX0" fmla="*/ 86364 w 90833"/>
                <a:gd name="connsiteY0" fmla="*/ 13076 h 79765"/>
                <a:gd name="connsiteX1" fmla="*/ 56012 w 90833"/>
                <a:gd name="connsiteY1" fmla="*/ -1186 h 79765"/>
                <a:gd name="connsiteX2" fmla="*/ 22115 w 90833"/>
                <a:gd name="connsiteY2" fmla="*/ 44674 h 79765"/>
                <a:gd name="connsiteX3" fmla="*/ -1722 w 90833"/>
                <a:gd name="connsiteY3" fmla="*/ 77211 h 79765"/>
                <a:gd name="connsiteX4" fmla="*/ 86364 w 90833"/>
                <a:gd name="connsiteY4" fmla="*/ 13076 h 7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33" h="79765">
                  <a:moveTo>
                    <a:pt x="86364" y="13076"/>
                  </a:moveTo>
                  <a:cubicBezTo>
                    <a:pt x="86364" y="13076"/>
                    <a:pt x="82491" y="-4145"/>
                    <a:pt x="56012" y="-1186"/>
                  </a:cubicBezTo>
                  <a:cubicBezTo>
                    <a:pt x="29520" y="1774"/>
                    <a:pt x="22115" y="44674"/>
                    <a:pt x="22115" y="44674"/>
                  </a:cubicBezTo>
                  <a:cubicBezTo>
                    <a:pt x="22115" y="44674"/>
                    <a:pt x="-14626" y="69045"/>
                    <a:pt x="-1722" y="77211"/>
                  </a:cubicBezTo>
                  <a:cubicBezTo>
                    <a:pt x="11180" y="85352"/>
                    <a:pt x="77106" y="43328"/>
                    <a:pt x="86364" y="13076"/>
                  </a:cubicBezTo>
                </a:path>
              </a:pathLst>
            </a:custGeom>
            <a:solidFill>
              <a:srgbClr val="F9AA8F"/>
            </a:solidFill>
            <a:ln w="1270"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7C25845-48A3-4546-B073-7E5A5F9FFBDB}"/>
                </a:ext>
              </a:extLst>
            </p:cNvPr>
            <p:cNvSpPr/>
            <p:nvPr/>
          </p:nvSpPr>
          <p:spPr>
            <a:xfrm flipV="1">
              <a:off x="8086911" y="4148438"/>
              <a:ext cx="105193" cy="120687"/>
            </a:xfrm>
            <a:custGeom>
              <a:avLst/>
              <a:gdLst>
                <a:gd name="connsiteX0" fmla="*/ 100549 w 105193"/>
                <a:gd name="connsiteY0" fmla="*/ 51528 h 120687"/>
                <a:gd name="connsiteX1" fmla="*/ 16056 w 105193"/>
                <a:gd name="connsiteY1" fmla="*/ 119218 h 120687"/>
                <a:gd name="connsiteX2" fmla="*/ -4645 w 105193"/>
                <a:gd name="connsiteY2" fmla="*/ 87900 h 120687"/>
                <a:gd name="connsiteX3" fmla="*/ 57699 w 105193"/>
                <a:gd name="connsiteY3" fmla="*/ -1469 h 120687"/>
                <a:gd name="connsiteX4" fmla="*/ 100549 w 105193"/>
                <a:gd name="connsiteY4" fmla="*/ 51528 h 120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93" h="120687">
                  <a:moveTo>
                    <a:pt x="100549" y="51528"/>
                  </a:moveTo>
                  <a:lnTo>
                    <a:pt x="16056" y="119218"/>
                  </a:lnTo>
                  <a:lnTo>
                    <a:pt x="-4645" y="87900"/>
                  </a:lnTo>
                  <a:lnTo>
                    <a:pt x="57699" y="-1469"/>
                  </a:lnTo>
                  <a:lnTo>
                    <a:pt x="100549" y="51528"/>
                  </a:lnTo>
                </a:path>
              </a:pathLst>
            </a:custGeom>
            <a:solidFill>
              <a:srgbClr val="D0EBEA"/>
            </a:solidFill>
            <a:ln w="1270" cap="flat">
              <a:noFill/>
              <a:prstDash val="solid"/>
              <a:miter/>
            </a:ln>
          </p:spPr>
          <p:txBody>
            <a:bodyPr rtlCol="0" anchor="ctr"/>
            <a:lstStyle/>
            <a:p>
              <a:endParaRPr lang="en-US"/>
            </a:p>
          </p:txBody>
        </p:sp>
      </p:grpSp>
    </p:spTree>
    <p:extLst>
      <p:ext uri="{BB962C8B-B14F-4D97-AF65-F5344CB8AC3E}">
        <p14:creationId xmlns:p14="http://schemas.microsoft.com/office/powerpoint/2010/main" val="37480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14:presetBounceEnd="54000">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14:bounceEnd="54000">
                                          <p:cBhvr additive="base">
                                            <p:cTn id="12" dur="50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A6B6D49-144D-0F00-140D-A6371566D4E8}"/>
              </a:ext>
            </a:extLst>
          </p:cNvPr>
          <p:cNvSpPr>
            <a:spLocks noGrp="1"/>
          </p:cNvSpPr>
          <p:nvPr>
            <p:ph type="title"/>
          </p:nvPr>
        </p:nvSpPr>
        <p:spPr>
          <a:xfrm>
            <a:off x="1659834" y="1412223"/>
            <a:ext cx="8107018" cy="2748959"/>
          </a:xfrm>
        </p:spPr>
        <p:txBody>
          <a:bodyPr vert="horz" lIns="91440" tIns="45720" rIns="91440" bIns="45720" rtlCol="0" anchor="b">
            <a:normAutofit/>
          </a:bodyPr>
          <a:lstStyle/>
          <a:p>
            <a:pPr algn="ctr"/>
            <a:r>
              <a:rPr lang="en-US" sz="16600" b="1" kern="1200" dirty="0">
                <a:solidFill>
                  <a:schemeClr val="bg1"/>
                </a:solidFill>
                <a:latin typeface="+mj-lt"/>
                <a:ea typeface="+mj-ea"/>
                <a:cs typeface="+mj-cs"/>
              </a:rPr>
              <a:t>THE END</a:t>
            </a:r>
          </a:p>
        </p:txBody>
      </p:sp>
    </p:spTree>
    <p:extLst>
      <p:ext uri="{BB962C8B-B14F-4D97-AF65-F5344CB8AC3E}">
        <p14:creationId xmlns:p14="http://schemas.microsoft.com/office/powerpoint/2010/main" val="2610238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9BB35BC-D5C2-4C8B-A22A-A71E619191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98EDCB1A-5F9A-40D1-A6EC-79B74615F2A0}"/>
              </a:ext>
            </a:extLst>
          </p:cNvPr>
          <p:cNvSpPr txBox="1"/>
          <p:nvPr/>
        </p:nvSpPr>
        <p:spPr>
          <a:xfrm>
            <a:off x="6280447" y="966651"/>
            <a:ext cx="5558595" cy="5786846"/>
          </a:xfrm>
          <a:prstGeom prst="rect">
            <a:avLst/>
          </a:prstGeom>
        </p:spPr>
        <p:txBody>
          <a:bodyPr vert="horz" lIns="91440" tIns="45720" rIns="91440" bIns="45720" rtlCol="0">
            <a:normAutofit fontScale="92500" lnSpcReduction="20000"/>
          </a:bodyPr>
          <a:lstStyle/>
          <a:p>
            <a:pPr algn="ctr">
              <a:lnSpc>
                <a:spcPct val="90000"/>
              </a:lnSpc>
              <a:spcAft>
                <a:spcPts val="600"/>
              </a:spcAft>
            </a:pPr>
            <a:r>
              <a:rPr lang="en-US" sz="3900" b="1" dirty="0"/>
              <a:t>INTRODUCTION</a:t>
            </a:r>
          </a:p>
          <a:p>
            <a:pPr indent="-228600" algn="just">
              <a:lnSpc>
                <a:spcPct val="90000"/>
              </a:lnSpc>
              <a:spcAft>
                <a:spcPts val="600"/>
              </a:spcAft>
              <a:buFont typeface="Arial" panose="020B0604020202020204" pitchFamily="34" charset="0"/>
              <a:buChar char="•"/>
            </a:pPr>
            <a:endParaRPr lang="en-US" sz="1700" dirty="0"/>
          </a:p>
          <a:p>
            <a:r>
              <a:rPr lang="en-US" sz="1700" dirty="0" smtClean="0">
                <a:latin typeface="Times New Roman" panose="02020603050405020304" pitchFamily="18" charset="0"/>
                <a:cs typeface="Times New Roman" panose="02020603050405020304" pitchFamily="18" charset="0"/>
              </a:rPr>
              <a:t>Stroke </a:t>
            </a:r>
            <a:r>
              <a:rPr lang="en-US" sz="1700" dirty="0">
                <a:latin typeface="Times New Roman" panose="02020603050405020304" pitchFamily="18" charset="0"/>
                <a:cs typeface="Times New Roman" panose="02020603050405020304" pitchFamily="18" charset="0"/>
              </a:rPr>
              <a:t>is a disease that affects the arteries leading to and within the brain. A stroke occurs when a blood vessel that carries oxygen and nutrients to the brain is either blocked by a clot or ruptures. According to the WHO, stroke is the 2nd leading cause of death worldwide. Globally, 3% of the population are affected by subarachnoid hemorrhage, 10% with intracerebral hemorrhage, and the majority of 87% with ischemic stroke. 80% of the time these strokes can be prevented, so putting in place proper education on the signs of stroke is very important. The existing research is limited in predicting risk factors pertained to various types of strokes. Early detection of stroke is a crucial step for efficient treatment and ML can be of great value in this process. To be able to do that, Machine Learning (ML) is an ultimate technology which can help health professionals make clinical decisions and predictions. During the past few decades, several studies were conducted on the improvement of stroke diagnosis using ML in terms of accuracy and speed. The existing research is limited in predicting whether a stroke will occur or not. Machine Learning techniques including Logistic , Decision Tree Algorithms have been used for prediction.</a:t>
            </a:r>
            <a:endParaRPr lang="en-US" sz="1700"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dirty="0"/>
          </a:p>
        </p:txBody>
      </p:sp>
      <p:graphicFrame>
        <p:nvGraphicFramePr>
          <p:cNvPr id="4" name="Diagram 3"/>
          <p:cNvGraphicFramePr/>
          <p:nvPr>
            <p:extLst>
              <p:ext uri="{D42A27DB-BD31-4B8C-83A1-F6EECF244321}">
                <p14:modId xmlns:p14="http://schemas.microsoft.com/office/powerpoint/2010/main" val="3313374164"/>
              </p:ext>
            </p:extLst>
          </p:nvPr>
        </p:nvGraphicFramePr>
        <p:xfrm>
          <a:off x="300446" y="352697"/>
          <a:ext cx="5630091"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917" y="352697"/>
            <a:ext cx="5711620" cy="6335485"/>
          </a:xfrm>
          <a:prstGeom prst="roundRect">
            <a:avLst/>
          </a:prstGeom>
          <a:ln>
            <a:solidFill>
              <a:schemeClr val="tx1"/>
            </a:solidFill>
          </a:ln>
        </p:spPr>
      </p:pic>
    </p:spTree>
    <p:extLst>
      <p:ext uri="{BB962C8B-B14F-4D97-AF65-F5344CB8AC3E}">
        <p14:creationId xmlns:p14="http://schemas.microsoft.com/office/powerpoint/2010/main" val="176020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1D3DCB-3ED5-465B-9438-6E96B1D73191}"/>
              </a:ext>
            </a:extLst>
          </p:cNvPr>
          <p:cNvSpPr txBox="1"/>
          <p:nvPr/>
        </p:nvSpPr>
        <p:spPr>
          <a:xfrm>
            <a:off x="4975291" y="307924"/>
            <a:ext cx="2707390" cy="984885"/>
          </a:xfrm>
          <a:prstGeom prst="rect">
            <a:avLst/>
          </a:prstGeom>
          <a:noFill/>
        </p:spPr>
        <p:txBody>
          <a:bodyPr wrap="square">
            <a:spAutoFit/>
          </a:bodyPr>
          <a:lstStyle/>
          <a:p>
            <a:r>
              <a:rPr lang="en-US" sz="4000" b="1" dirty="0">
                <a:solidFill>
                  <a:schemeClr val="accent4">
                    <a:lumMod val="60000"/>
                    <a:lumOff val="40000"/>
                  </a:schemeClr>
                </a:solidFill>
              </a:rPr>
              <a:t>PROBLEMS!</a:t>
            </a:r>
          </a:p>
          <a:p>
            <a:endParaRPr lang="en-US" dirty="0">
              <a:solidFill>
                <a:schemeClr val="bg1"/>
              </a:solidFill>
            </a:endParaRPr>
          </a:p>
        </p:txBody>
      </p:sp>
      <p:grpSp>
        <p:nvGrpSpPr>
          <p:cNvPr id="586" name="Group 585">
            <a:extLst>
              <a:ext uri="{FF2B5EF4-FFF2-40B4-BE49-F238E27FC236}">
                <a16:creationId xmlns:a16="http://schemas.microsoft.com/office/drawing/2014/main" id="{8511D95A-38D1-49C3-B681-636F3EE2AC15}"/>
              </a:ext>
            </a:extLst>
          </p:cNvPr>
          <p:cNvGrpSpPr/>
          <p:nvPr/>
        </p:nvGrpSpPr>
        <p:grpSpPr>
          <a:xfrm>
            <a:off x="4901048" y="1586206"/>
            <a:ext cx="7104206" cy="4961417"/>
            <a:chOff x="5314121" y="1026508"/>
            <a:chExt cx="5871754" cy="4100700"/>
          </a:xfrm>
        </p:grpSpPr>
        <p:sp>
          <p:nvSpPr>
            <p:cNvPr id="96" name="Freeform: Shape 95">
              <a:extLst>
                <a:ext uri="{FF2B5EF4-FFF2-40B4-BE49-F238E27FC236}">
                  <a16:creationId xmlns:a16="http://schemas.microsoft.com/office/drawing/2014/main" id="{B19743BC-8842-4030-9277-95F59F508313}"/>
                </a:ext>
              </a:extLst>
            </p:cNvPr>
            <p:cNvSpPr/>
            <p:nvPr/>
          </p:nvSpPr>
          <p:spPr>
            <a:xfrm flipV="1">
              <a:off x="6060746" y="3532429"/>
              <a:ext cx="494266" cy="234311"/>
            </a:xfrm>
            <a:custGeom>
              <a:avLst/>
              <a:gdLst>
                <a:gd name="connsiteX0" fmla="*/ 51619 w 494266"/>
                <a:gd name="connsiteY0" fmla="*/ 186022 h 234311"/>
                <a:gd name="connsiteX1" fmla="*/ 249197 w 494266"/>
                <a:gd name="connsiteY1" fmla="*/ 87821 h 234311"/>
                <a:gd name="connsiteX2" fmla="*/ 437534 w 494266"/>
                <a:gd name="connsiteY2" fmla="*/ 231083 h 234311"/>
                <a:gd name="connsiteX3" fmla="*/ 493124 w 494266"/>
                <a:gd name="connsiteY3" fmla="*/ 177309 h 234311"/>
                <a:gd name="connsiteX4" fmla="*/ 267936 w 494266"/>
                <a:gd name="connsiteY4" fmla="*/ -1772 h 234311"/>
                <a:gd name="connsiteX5" fmla="*/ -1143 w 494266"/>
                <a:gd name="connsiteY5" fmla="*/ 91801 h 2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4266" h="234311">
                  <a:moveTo>
                    <a:pt x="51619" y="186022"/>
                  </a:moveTo>
                  <a:cubicBezTo>
                    <a:pt x="51619" y="186022"/>
                    <a:pt x="197662" y="86276"/>
                    <a:pt x="249197" y="87821"/>
                  </a:cubicBezTo>
                  <a:cubicBezTo>
                    <a:pt x="300732" y="89367"/>
                    <a:pt x="437534" y="231083"/>
                    <a:pt x="437534" y="231083"/>
                  </a:cubicBezTo>
                  <a:lnTo>
                    <a:pt x="493124" y="177309"/>
                  </a:lnTo>
                  <a:cubicBezTo>
                    <a:pt x="493124" y="177309"/>
                    <a:pt x="360272" y="19334"/>
                    <a:pt x="267936" y="-1772"/>
                  </a:cubicBezTo>
                  <a:cubicBezTo>
                    <a:pt x="215722" y="-13704"/>
                    <a:pt x="10162" y="50344"/>
                    <a:pt x="-1143" y="91801"/>
                  </a:cubicBezTo>
                </a:path>
              </a:pathLst>
            </a:custGeom>
            <a:solidFill>
              <a:srgbClr val="F1F6F6"/>
            </a:solidFill>
            <a:ln w="75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40A6F78-EC9E-41CE-96A9-2EF737B7FA86}"/>
                </a:ext>
              </a:extLst>
            </p:cNvPr>
            <p:cNvSpPr/>
            <p:nvPr/>
          </p:nvSpPr>
          <p:spPr>
            <a:xfrm flipV="1">
              <a:off x="6505603" y="3458094"/>
              <a:ext cx="108242" cy="123179"/>
            </a:xfrm>
            <a:custGeom>
              <a:avLst/>
              <a:gdLst>
                <a:gd name="connsiteX0" fmla="*/ 43553 w 108242"/>
                <a:gd name="connsiteY0" fmla="*/ -3424 h 123179"/>
                <a:gd name="connsiteX1" fmla="*/ 106477 w 108242"/>
                <a:gd name="connsiteY1" fmla="*/ 74003 h 123179"/>
                <a:gd name="connsiteX2" fmla="*/ 93867 w 108242"/>
                <a:gd name="connsiteY2" fmla="*/ 73596 h 123179"/>
                <a:gd name="connsiteX3" fmla="*/ 96950 w 108242"/>
                <a:gd name="connsiteY3" fmla="*/ 90518 h 123179"/>
                <a:gd name="connsiteX4" fmla="*/ 80970 w 108242"/>
                <a:gd name="connsiteY4" fmla="*/ 85023 h 123179"/>
                <a:gd name="connsiteX5" fmla="*/ 86940 w 108242"/>
                <a:gd name="connsiteY5" fmla="*/ 105986 h 123179"/>
                <a:gd name="connsiteX6" fmla="*/ 69520 w 108242"/>
                <a:gd name="connsiteY6" fmla="*/ 99624 h 123179"/>
                <a:gd name="connsiteX7" fmla="*/ 75422 w 108242"/>
                <a:gd name="connsiteY7" fmla="*/ 117594 h 123179"/>
                <a:gd name="connsiteX8" fmla="*/ 59525 w 108242"/>
                <a:gd name="connsiteY8" fmla="*/ 112755 h 123179"/>
                <a:gd name="connsiteX9" fmla="*/ 32646 w 108242"/>
                <a:gd name="connsiteY9" fmla="*/ 75089 h 123179"/>
                <a:gd name="connsiteX10" fmla="*/ 46915 w 108242"/>
                <a:gd name="connsiteY10" fmla="*/ 107734 h 123179"/>
                <a:gd name="connsiteX11" fmla="*/ 30460 w 108242"/>
                <a:gd name="connsiteY11" fmla="*/ 108119 h 123179"/>
                <a:gd name="connsiteX12" fmla="*/ -1432 w 108242"/>
                <a:gd name="connsiteY12" fmla="*/ 38983 h 123179"/>
                <a:gd name="connsiteX13" fmla="*/ 43553 w 108242"/>
                <a:gd name="connsiteY13" fmla="*/ -3424 h 12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242" h="123179">
                  <a:moveTo>
                    <a:pt x="43553" y="-3424"/>
                  </a:moveTo>
                  <a:cubicBezTo>
                    <a:pt x="43553" y="-3424"/>
                    <a:pt x="112146" y="55973"/>
                    <a:pt x="106477" y="74003"/>
                  </a:cubicBezTo>
                  <a:cubicBezTo>
                    <a:pt x="105603" y="79506"/>
                    <a:pt x="98292" y="76837"/>
                    <a:pt x="93867" y="73596"/>
                  </a:cubicBezTo>
                  <a:cubicBezTo>
                    <a:pt x="98970" y="83862"/>
                    <a:pt x="100990" y="86448"/>
                    <a:pt x="96950" y="90518"/>
                  </a:cubicBezTo>
                  <a:cubicBezTo>
                    <a:pt x="92917" y="94574"/>
                    <a:pt x="80970" y="85023"/>
                    <a:pt x="80970" y="85023"/>
                  </a:cubicBezTo>
                  <a:cubicBezTo>
                    <a:pt x="80970" y="85023"/>
                    <a:pt x="93671" y="99971"/>
                    <a:pt x="86940" y="105986"/>
                  </a:cubicBezTo>
                  <a:cubicBezTo>
                    <a:pt x="80216" y="111978"/>
                    <a:pt x="69520" y="99624"/>
                    <a:pt x="69520" y="99624"/>
                  </a:cubicBezTo>
                  <a:cubicBezTo>
                    <a:pt x="69520" y="99624"/>
                    <a:pt x="81294" y="112468"/>
                    <a:pt x="75422" y="117594"/>
                  </a:cubicBezTo>
                  <a:cubicBezTo>
                    <a:pt x="69543" y="122727"/>
                    <a:pt x="64530" y="117744"/>
                    <a:pt x="59525" y="112755"/>
                  </a:cubicBezTo>
                  <a:cubicBezTo>
                    <a:pt x="54520" y="107787"/>
                    <a:pt x="32646" y="75089"/>
                    <a:pt x="32646" y="75089"/>
                  </a:cubicBezTo>
                  <a:cubicBezTo>
                    <a:pt x="32646" y="75089"/>
                    <a:pt x="40161" y="97581"/>
                    <a:pt x="46915" y="107734"/>
                  </a:cubicBezTo>
                  <a:cubicBezTo>
                    <a:pt x="53646" y="117910"/>
                    <a:pt x="44239" y="128146"/>
                    <a:pt x="30460" y="108119"/>
                  </a:cubicBezTo>
                  <a:cubicBezTo>
                    <a:pt x="16688" y="88076"/>
                    <a:pt x="-1432" y="38983"/>
                    <a:pt x="-1432" y="38983"/>
                  </a:cubicBezTo>
                  <a:lnTo>
                    <a:pt x="43553" y="-3424"/>
                  </a:lnTo>
                </a:path>
              </a:pathLst>
            </a:custGeom>
            <a:solidFill>
              <a:srgbClr val="4882CC"/>
            </a:solidFill>
            <a:ln w="75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926F49-EE40-4BF4-BC2A-DDA757C6B485}"/>
                </a:ext>
              </a:extLst>
            </p:cNvPr>
            <p:cNvSpPr/>
            <p:nvPr/>
          </p:nvSpPr>
          <p:spPr>
            <a:xfrm flipV="1">
              <a:off x="6568769" y="3364067"/>
              <a:ext cx="90135" cy="180331"/>
            </a:xfrm>
            <a:custGeom>
              <a:avLst/>
              <a:gdLst>
                <a:gd name="connsiteX0" fmla="*/ -1494 w 90135"/>
                <a:gd name="connsiteY0" fmla="*/ 176809 h 180331"/>
                <a:gd name="connsiteX1" fmla="*/ 88641 w 90135"/>
                <a:gd name="connsiteY1" fmla="*/ 176809 h 180331"/>
                <a:gd name="connsiteX2" fmla="*/ 88641 w 90135"/>
                <a:gd name="connsiteY2" fmla="*/ -3522 h 180331"/>
                <a:gd name="connsiteX3" fmla="*/ -1494 w 90135"/>
                <a:gd name="connsiteY3" fmla="*/ -3522 h 180331"/>
                <a:gd name="connsiteX4" fmla="*/ -1494 w 90135"/>
                <a:gd name="connsiteY4" fmla="*/ 176809 h 1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35" h="180331">
                  <a:moveTo>
                    <a:pt x="-1494" y="176809"/>
                  </a:moveTo>
                  <a:lnTo>
                    <a:pt x="88641" y="176809"/>
                  </a:lnTo>
                  <a:lnTo>
                    <a:pt x="88641" y="-3522"/>
                  </a:lnTo>
                  <a:lnTo>
                    <a:pt x="-1494" y="-3522"/>
                  </a:lnTo>
                  <a:lnTo>
                    <a:pt x="-1494" y="176809"/>
                  </a:lnTo>
                </a:path>
              </a:pathLst>
            </a:custGeom>
            <a:solidFill>
              <a:srgbClr val="FFFFFF"/>
            </a:solidFill>
            <a:ln w="753"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893DEAB-BB79-4484-8ABD-0E8D50824EED}"/>
                </a:ext>
              </a:extLst>
            </p:cNvPr>
            <p:cNvSpPr/>
            <p:nvPr/>
          </p:nvSpPr>
          <p:spPr>
            <a:xfrm flipV="1">
              <a:off x="6658905" y="3436089"/>
              <a:ext cx="157816" cy="359751"/>
            </a:xfrm>
            <a:custGeom>
              <a:avLst/>
              <a:gdLst>
                <a:gd name="connsiteX0" fmla="*/ -1637 w 157816"/>
                <a:gd name="connsiteY0" fmla="*/ 356472 h 359751"/>
                <a:gd name="connsiteX1" fmla="*/ -1637 w 157816"/>
                <a:gd name="connsiteY1" fmla="*/ 248163 h 359751"/>
                <a:gd name="connsiteX2" fmla="*/ 46793 w 157816"/>
                <a:gd name="connsiteY2" fmla="*/ 278306 h 359751"/>
                <a:gd name="connsiteX3" fmla="*/ 114986 w 157816"/>
                <a:gd name="connsiteY3" fmla="*/ 176133 h 359751"/>
                <a:gd name="connsiteX4" fmla="*/ 75187 w 157816"/>
                <a:gd name="connsiteY4" fmla="*/ 83253 h 359751"/>
                <a:gd name="connsiteX5" fmla="*/ 57210 w 157816"/>
                <a:gd name="connsiteY5" fmla="*/ 83253 h 359751"/>
                <a:gd name="connsiteX6" fmla="*/ 57210 w 157816"/>
                <a:gd name="connsiteY6" fmla="*/ 110314 h 359751"/>
                <a:gd name="connsiteX7" fmla="*/ -1637 w 157816"/>
                <a:gd name="connsiteY7" fmla="*/ 110314 h 359751"/>
                <a:gd name="connsiteX8" fmla="*/ -1637 w 157816"/>
                <a:gd name="connsiteY8" fmla="*/ 96776 h 359751"/>
                <a:gd name="connsiteX9" fmla="*/ 14607 w 157816"/>
                <a:gd name="connsiteY9" fmla="*/ 96776 h 359751"/>
                <a:gd name="connsiteX10" fmla="*/ 14607 w 157816"/>
                <a:gd name="connsiteY10" fmla="*/ -3279 h 359751"/>
                <a:gd name="connsiteX11" fmla="*/ 156180 w 157816"/>
                <a:gd name="connsiteY11" fmla="*/ 176133 h 359751"/>
                <a:gd name="connsiteX12" fmla="*/ -1637 w 157816"/>
                <a:gd name="connsiteY12" fmla="*/ 356472 h 35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816" h="359751">
                  <a:moveTo>
                    <a:pt x="-1637" y="356472"/>
                  </a:moveTo>
                  <a:lnTo>
                    <a:pt x="-1637" y="248163"/>
                  </a:lnTo>
                  <a:cubicBezTo>
                    <a:pt x="10755" y="266789"/>
                    <a:pt x="27851" y="278306"/>
                    <a:pt x="46793" y="278306"/>
                  </a:cubicBezTo>
                  <a:cubicBezTo>
                    <a:pt x="84459" y="278306"/>
                    <a:pt x="114986" y="232567"/>
                    <a:pt x="114986" y="176133"/>
                  </a:cubicBezTo>
                  <a:cubicBezTo>
                    <a:pt x="114986" y="134917"/>
                    <a:pt x="98697" y="99422"/>
                    <a:pt x="75187" y="83253"/>
                  </a:cubicBezTo>
                  <a:lnTo>
                    <a:pt x="57210" y="83253"/>
                  </a:lnTo>
                  <a:lnTo>
                    <a:pt x="57210" y="110314"/>
                  </a:lnTo>
                  <a:lnTo>
                    <a:pt x="-1637" y="110314"/>
                  </a:lnTo>
                  <a:lnTo>
                    <a:pt x="-1637" y="96776"/>
                  </a:lnTo>
                  <a:lnTo>
                    <a:pt x="14607" y="96776"/>
                  </a:lnTo>
                  <a:lnTo>
                    <a:pt x="14607" y="-3279"/>
                  </a:lnTo>
                  <a:cubicBezTo>
                    <a:pt x="94145" y="6037"/>
                    <a:pt x="156180" y="82794"/>
                    <a:pt x="156180" y="176133"/>
                  </a:cubicBezTo>
                  <a:cubicBezTo>
                    <a:pt x="156180" y="275743"/>
                    <a:pt x="85529" y="356472"/>
                    <a:pt x="-1637" y="356472"/>
                  </a:cubicBezTo>
                </a:path>
              </a:pathLst>
            </a:custGeom>
            <a:solidFill>
              <a:srgbClr val="E1DEDB"/>
            </a:solidFill>
            <a:ln w="75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CE61FBB-47F2-451B-A00A-FA74F2778EC2}"/>
                </a:ext>
              </a:extLst>
            </p:cNvPr>
            <p:cNvSpPr/>
            <p:nvPr/>
          </p:nvSpPr>
          <p:spPr>
            <a:xfrm flipV="1">
              <a:off x="6589490" y="3698032"/>
              <a:ext cx="48693" cy="36075"/>
            </a:xfrm>
            <a:custGeom>
              <a:avLst/>
              <a:gdLst>
                <a:gd name="connsiteX0" fmla="*/ 47199 w 48693"/>
                <a:gd name="connsiteY0" fmla="*/ -3129 h 36075"/>
                <a:gd name="connsiteX1" fmla="*/ -1494 w 48693"/>
                <a:gd name="connsiteY1" fmla="*/ -3129 h 36075"/>
                <a:gd name="connsiteX2" fmla="*/ -1494 w 48693"/>
                <a:gd name="connsiteY2" fmla="*/ 32947 h 36075"/>
                <a:gd name="connsiteX3" fmla="*/ 47199 w 48693"/>
                <a:gd name="connsiteY3" fmla="*/ 32947 h 36075"/>
                <a:gd name="connsiteX4" fmla="*/ 47199 w 48693"/>
                <a:gd name="connsiteY4" fmla="*/ -3129 h 36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3" h="36075">
                  <a:moveTo>
                    <a:pt x="47199" y="-3129"/>
                  </a:moveTo>
                  <a:lnTo>
                    <a:pt x="-1494" y="-3129"/>
                  </a:lnTo>
                  <a:lnTo>
                    <a:pt x="-1494" y="32947"/>
                  </a:lnTo>
                  <a:lnTo>
                    <a:pt x="47199" y="32947"/>
                  </a:lnTo>
                  <a:lnTo>
                    <a:pt x="47199" y="-3129"/>
                  </a:lnTo>
                </a:path>
              </a:pathLst>
            </a:custGeom>
            <a:solidFill>
              <a:srgbClr val="2B3C54"/>
            </a:solidFill>
            <a:ln w="75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CE2C605-040E-4B61-82CA-7401165B9AC9}"/>
                </a:ext>
              </a:extLst>
            </p:cNvPr>
            <p:cNvSpPr/>
            <p:nvPr/>
          </p:nvSpPr>
          <p:spPr>
            <a:xfrm flipV="1">
              <a:off x="6568769" y="3709308"/>
              <a:ext cx="148982" cy="13507"/>
            </a:xfrm>
            <a:custGeom>
              <a:avLst/>
              <a:gdLst>
                <a:gd name="connsiteX0" fmla="*/ 147454 w 148982"/>
                <a:gd name="connsiteY0" fmla="*/ 10379 h 13507"/>
                <a:gd name="connsiteX1" fmla="*/ -1528 w 148982"/>
                <a:gd name="connsiteY1" fmla="*/ 10379 h 13507"/>
                <a:gd name="connsiteX2" fmla="*/ -1528 w 148982"/>
                <a:gd name="connsiteY2" fmla="*/ -3129 h 13507"/>
                <a:gd name="connsiteX3" fmla="*/ 147454 w 148982"/>
                <a:gd name="connsiteY3" fmla="*/ -3129 h 13507"/>
                <a:gd name="connsiteX4" fmla="*/ 147454 w 148982"/>
                <a:gd name="connsiteY4" fmla="*/ 10379 h 13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82" h="13507">
                  <a:moveTo>
                    <a:pt x="147454" y="10379"/>
                  </a:moveTo>
                  <a:lnTo>
                    <a:pt x="-1528" y="10379"/>
                  </a:lnTo>
                  <a:lnTo>
                    <a:pt x="-1528" y="-3129"/>
                  </a:lnTo>
                  <a:lnTo>
                    <a:pt x="147454" y="-3129"/>
                  </a:lnTo>
                  <a:lnTo>
                    <a:pt x="147454" y="10379"/>
                  </a:lnTo>
                </a:path>
              </a:pathLst>
            </a:custGeom>
            <a:solidFill>
              <a:srgbClr val="2B3C54"/>
            </a:solidFill>
            <a:ln w="75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23BBD99-76B0-415E-9414-AAE57D2D68EF}"/>
                </a:ext>
              </a:extLst>
            </p:cNvPr>
            <p:cNvSpPr/>
            <p:nvPr/>
          </p:nvSpPr>
          <p:spPr>
            <a:xfrm flipV="1">
              <a:off x="6520483" y="3664218"/>
              <a:ext cx="197268" cy="18030"/>
            </a:xfrm>
            <a:custGeom>
              <a:avLst/>
              <a:gdLst>
                <a:gd name="connsiteX0" fmla="*/ 195769 w 197268"/>
                <a:gd name="connsiteY0" fmla="*/ 14837 h 18030"/>
                <a:gd name="connsiteX1" fmla="*/ -1500 w 197268"/>
                <a:gd name="connsiteY1" fmla="*/ 14837 h 18030"/>
                <a:gd name="connsiteX2" fmla="*/ -1500 w 197268"/>
                <a:gd name="connsiteY2" fmla="*/ -3193 h 18030"/>
                <a:gd name="connsiteX3" fmla="*/ 195769 w 197268"/>
                <a:gd name="connsiteY3" fmla="*/ -3193 h 18030"/>
                <a:gd name="connsiteX4" fmla="*/ 195769 w 197268"/>
                <a:gd name="connsiteY4" fmla="*/ 14837 h 1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68" h="18030">
                  <a:moveTo>
                    <a:pt x="195769" y="14837"/>
                  </a:moveTo>
                  <a:lnTo>
                    <a:pt x="-1500" y="14837"/>
                  </a:lnTo>
                  <a:lnTo>
                    <a:pt x="-1500" y="-3193"/>
                  </a:lnTo>
                  <a:lnTo>
                    <a:pt x="195769" y="-3193"/>
                  </a:lnTo>
                  <a:lnTo>
                    <a:pt x="195769" y="14837"/>
                  </a:lnTo>
                </a:path>
              </a:pathLst>
            </a:custGeom>
            <a:solidFill>
              <a:srgbClr val="2B3C54"/>
            </a:solidFill>
            <a:ln w="75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BC17F19-3370-43E8-A736-7794AE32B774}"/>
                </a:ext>
              </a:extLst>
            </p:cNvPr>
            <p:cNvSpPr/>
            <p:nvPr/>
          </p:nvSpPr>
          <p:spPr>
            <a:xfrm flipV="1">
              <a:off x="6581832" y="3544398"/>
              <a:ext cx="64025" cy="56148"/>
            </a:xfrm>
            <a:custGeom>
              <a:avLst/>
              <a:gdLst>
                <a:gd name="connsiteX0" fmla="*/ 62531 w 64025"/>
                <a:gd name="connsiteY0" fmla="*/ -3345 h 56148"/>
                <a:gd name="connsiteX1" fmla="*/ -1494 w 64025"/>
                <a:gd name="connsiteY1" fmla="*/ -3345 h 56148"/>
                <a:gd name="connsiteX2" fmla="*/ -1494 w 64025"/>
                <a:gd name="connsiteY2" fmla="*/ 52804 h 56148"/>
                <a:gd name="connsiteX3" fmla="*/ 62531 w 64025"/>
                <a:gd name="connsiteY3" fmla="*/ 52804 h 56148"/>
                <a:gd name="connsiteX4" fmla="*/ 62531 w 64025"/>
                <a:gd name="connsiteY4" fmla="*/ -3345 h 56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25" h="56148">
                  <a:moveTo>
                    <a:pt x="62531" y="-3345"/>
                  </a:moveTo>
                  <a:lnTo>
                    <a:pt x="-1494" y="-3345"/>
                  </a:lnTo>
                  <a:lnTo>
                    <a:pt x="-1494" y="52804"/>
                  </a:lnTo>
                  <a:lnTo>
                    <a:pt x="62531" y="52804"/>
                  </a:lnTo>
                  <a:lnTo>
                    <a:pt x="62531" y="-3345"/>
                  </a:lnTo>
                </a:path>
              </a:pathLst>
            </a:custGeom>
            <a:solidFill>
              <a:srgbClr val="E1DEDB"/>
            </a:solidFill>
            <a:ln w="75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C326B15-744D-488B-B7EB-D16A8DC698C1}"/>
                </a:ext>
              </a:extLst>
            </p:cNvPr>
            <p:cNvSpPr/>
            <p:nvPr/>
          </p:nvSpPr>
          <p:spPr>
            <a:xfrm flipV="1">
              <a:off x="6581832" y="3307949"/>
              <a:ext cx="64025" cy="56117"/>
            </a:xfrm>
            <a:custGeom>
              <a:avLst/>
              <a:gdLst>
                <a:gd name="connsiteX0" fmla="*/ 62531 w 64025"/>
                <a:gd name="connsiteY0" fmla="*/ -3700 h 56117"/>
                <a:gd name="connsiteX1" fmla="*/ -1494 w 64025"/>
                <a:gd name="connsiteY1" fmla="*/ -3700 h 56117"/>
                <a:gd name="connsiteX2" fmla="*/ -1494 w 64025"/>
                <a:gd name="connsiteY2" fmla="*/ 52418 h 56117"/>
                <a:gd name="connsiteX3" fmla="*/ 62531 w 64025"/>
                <a:gd name="connsiteY3" fmla="*/ 52418 h 56117"/>
                <a:gd name="connsiteX4" fmla="*/ 62531 w 64025"/>
                <a:gd name="connsiteY4" fmla="*/ -3700 h 56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25" h="56117">
                  <a:moveTo>
                    <a:pt x="62531" y="-3700"/>
                  </a:moveTo>
                  <a:lnTo>
                    <a:pt x="-1494" y="-3700"/>
                  </a:lnTo>
                  <a:lnTo>
                    <a:pt x="-1494" y="52418"/>
                  </a:lnTo>
                  <a:lnTo>
                    <a:pt x="62531" y="52418"/>
                  </a:lnTo>
                  <a:lnTo>
                    <a:pt x="62531" y="-3700"/>
                  </a:lnTo>
                </a:path>
              </a:pathLst>
            </a:custGeom>
            <a:solidFill>
              <a:srgbClr val="E1DEDB"/>
            </a:solidFill>
            <a:ln w="75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B93E891-D8D4-46D5-BE3A-3182A3963ADE}"/>
                </a:ext>
              </a:extLst>
            </p:cNvPr>
            <p:cNvSpPr/>
            <p:nvPr/>
          </p:nvSpPr>
          <p:spPr>
            <a:xfrm flipV="1">
              <a:off x="6577777" y="3293514"/>
              <a:ext cx="72120" cy="14434"/>
            </a:xfrm>
            <a:custGeom>
              <a:avLst/>
              <a:gdLst>
                <a:gd name="connsiteX0" fmla="*/ 70626 w 72120"/>
                <a:gd name="connsiteY0" fmla="*/ -3753 h 14434"/>
                <a:gd name="connsiteX1" fmla="*/ -1494 w 72120"/>
                <a:gd name="connsiteY1" fmla="*/ -3753 h 14434"/>
                <a:gd name="connsiteX2" fmla="*/ -1494 w 72120"/>
                <a:gd name="connsiteY2" fmla="*/ 10682 h 14434"/>
                <a:gd name="connsiteX3" fmla="*/ 70626 w 72120"/>
                <a:gd name="connsiteY3" fmla="*/ 10682 h 14434"/>
                <a:gd name="connsiteX4" fmla="*/ 70626 w 72120"/>
                <a:gd name="connsiteY4" fmla="*/ -3753 h 1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0" h="14434">
                  <a:moveTo>
                    <a:pt x="70626" y="-3753"/>
                  </a:moveTo>
                  <a:lnTo>
                    <a:pt x="-1494" y="-3753"/>
                  </a:lnTo>
                  <a:lnTo>
                    <a:pt x="-1494" y="10682"/>
                  </a:lnTo>
                  <a:lnTo>
                    <a:pt x="70626" y="10682"/>
                  </a:lnTo>
                  <a:lnTo>
                    <a:pt x="70626" y="-3753"/>
                  </a:lnTo>
                </a:path>
              </a:pathLst>
            </a:custGeom>
            <a:solidFill>
              <a:srgbClr val="2B3C54"/>
            </a:solidFill>
            <a:ln w="75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2B00A1B-32B1-433F-B242-BD0A4ED8F287}"/>
                </a:ext>
              </a:extLst>
            </p:cNvPr>
            <p:cNvSpPr/>
            <p:nvPr/>
          </p:nvSpPr>
          <p:spPr>
            <a:xfrm flipV="1">
              <a:off x="6600292" y="3600547"/>
              <a:ext cx="27075" cy="45082"/>
            </a:xfrm>
            <a:custGeom>
              <a:avLst/>
              <a:gdLst>
                <a:gd name="connsiteX0" fmla="*/ 25581 w 27075"/>
                <a:gd name="connsiteY0" fmla="*/ 5762 h 45082"/>
                <a:gd name="connsiteX1" fmla="*/ 22920 w 27075"/>
                <a:gd name="connsiteY1" fmla="*/ -615 h 45082"/>
                <a:gd name="connsiteX2" fmla="*/ 16551 w 27075"/>
                <a:gd name="connsiteY2" fmla="*/ -3269 h 45082"/>
                <a:gd name="connsiteX3" fmla="*/ 7536 w 27075"/>
                <a:gd name="connsiteY3" fmla="*/ -3269 h 45082"/>
                <a:gd name="connsiteX4" fmla="*/ 1144 w 27075"/>
                <a:gd name="connsiteY4" fmla="*/ -615 h 45082"/>
                <a:gd name="connsiteX5" fmla="*/ -1494 w 27075"/>
                <a:gd name="connsiteY5" fmla="*/ 5762 h 45082"/>
                <a:gd name="connsiteX6" fmla="*/ -1494 w 27075"/>
                <a:gd name="connsiteY6" fmla="*/ 41814 h 45082"/>
                <a:gd name="connsiteX7" fmla="*/ 25581 w 27075"/>
                <a:gd name="connsiteY7" fmla="*/ 41814 h 45082"/>
                <a:gd name="connsiteX8" fmla="*/ 25581 w 27075"/>
                <a:gd name="connsiteY8" fmla="*/ 5762 h 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75" h="45082">
                  <a:moveTo>
                    <a:pt x="25581" y="5762"/>
                  </a:moveTo>
                  <a:cubicBezTo>
                    <a:pt x="25581" y="3432"/>
                    <a:pt x="24677" y="1141"/>
                    <a:pt x="22920" y="-615"/>
                  </a:cubicBezTo>
                  <a:cubicBezTo>
                    <a:pt x="21164" y="-2387"/>
                    <a:pt x="18872" y="-3269"/>
                    <a:pt x="16551" y="-3269"/>
                  </a:cubicBezTo>
                  <a:lnTo>
                    <a:pt x="7536" y="-3269"/>
                  </a:lnTo>
                  <a:cubicBezTo>
                    <a:pt x="5244" y="-3269"/>
                    <a:pt x="2915" y="-2387"/>
                    <a:pt x="1144" y="-615"/>
                  </a:cubicBezTo>
                  <a:cubicBezTo>
                    <a:pt x="-605" y="1141"/>
                    <a:pt x="-1494" y="3455"/>
                    <a:pt x="-1494" y="5762"/>
                  </a:cubicBezTo>
                  <a:lnTo>
                    <a:pt x="-1494" y="41814"/>
                  </a:lnTo>
                  <a:lnTo>
                    <a:pt x="25581" y="41814"/>
                  </a:lnTo>
                  <a:lnTo>
                    <a:pt x="25581" y="5762"/>
                  </a:lnTo>
                </a:path>
              </a:pathLst>
            </a:custGeom>
            <a:solidFill>
              <a:srgbClr val="FFFFFF"/>
            </a:solidFill>
            <a:ln w="75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9D1919E-1442-4884-9140-0C57886944ED}"/>
                </a:ext>
              </a:extLst>
            </p:cNvPr>
            <p:cNvSpPr/>
            <p:nvPr/>
          </p:nvSpPr>
          <p:spPr>
            <a:xfrm flipV="1">
              <a:off x="6534895" y="3540223"/>
              <a:ext cx="117316" cy="60323"/>
            </a:xfrm>
            <a:custGeom>
              <a:avLst/>
              <a:gdLst>
                <a:gd name="connsiteX0" fmla="*/ 109491 w 117316"/>
                <a:gd name="connsiteY0" fmla="*/ -3348 h 60323"/>
                <a:gd name="connsiteX1" fmla="*/ -1471 w 117316"/>
                <a:gd name="connsiteY1" fmla="*/ 41049 h 60323"/>
                <a:gd name="connsiteX2" fmla="*/ 4891 w 117316"/>
                <a:gd name="connsiteY2" fmla="*/ 56976 h 60323"/>
                <a:gd name="connsiteX3" fmla="*/ 115845 w 117316"/>
                <a:gd name="connsiteY3" fmla="*/ 12587 h 60323"/>
                <a:gd name="connsiteX4" fmla="*/ 109491 w 117316"/>
                <a:gd name="connsiteY4" fmla="*/ -3348 h 6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16" h="60323">
                  <a:moveTo>
                    <a:pt x="109491" y="-3348"/>
                  </a:moveTo>
                  <a:lnTo>
                    <a:pt x="-1471" y="41049"/>
                  </a:lnTo>
                  <a:lnTo>
                    <a:pt x="4891" y="56976"/>
                  </a:lnTo>
                  <a:lnTo>
                    <a:pt x="115845" y="12587"/>
                  </a:lnTo>
                  <a:lnTo>
                    <a:pt x="109491" y="-3348"/>
                  </a:lnTo>
                </a:path>
              </a:pathLst>
            </a:custGeom>
            <a:solidFill>
              <a:srgbClr val="2B3C54"/>
            </a:solidFill>
            <a:ln w="75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508B18A-1DA7-4DE3-A53F-A6FAC5AF82A2}"/>
                </a:ext>
              </a:extLst>
            </p:cNvPr>
            <p:cNvSpPr/>
            <p:nvPr/>
          </p:nvSpPr>
          <p:spPr>
            <a:xfrm flipV="1">
              <a:off x="6534895" y="3556172"/>
              <a:ext cx="110962" cy="44374"/>
            </a:xfrm>
            <a:custGeom>
              <a:avLst/>
              <a:gdLst>
                <a:gd name="connsiteX0" fmla="*/ -1467 w 110962"/>
                <a:gd name="connsiteY0" fmla="*/ 41038 h 44374"/>
                <a:gd name="connsiteX1" fmla="*/ 45108 w 110962"/>
                <a:gd name="connsiteY1" fmla="*/ -3336 h 44374"/>
                <a:gd name="connsiteX2" fmla="*/ 109495 w 110962"/>
                <a:gd name="connsiteY2" fmla="*/ -3336 h 44374"/>
              </a:gdLst>
              <a:ahLst/>
              <a:cxnLst>
                <a:cxn ang="0">
                  <a:pos x="connsiteX0" y="connsiteY0"/>
                </a:cxn>
                <a:cxn ang="0">
                  <a:pos x="connsiteX1" y="connsiteY1"/>
                </a:cxn>
                <a:cxn ang="0">
                  <a:pos x="connsiteX2" y="connsiteY2"/>
                </a:cxn>
              </a:cxnLst>
              <a:rect l="l" t="t" r="r" b="b"/>
              <a:pathLst>
                <a:path w="110962" h="44374">
                  <a:moveTo>
                    <a:pt x="-1467" y="41038"/>
                  </a:moveTo>
                  <a:lnTo>
                    <a:pt x="45108" y="-3336"/>
                  </a:lnTo>
                  <a:lnTo>
                    <a:pt x="109495" y="-3336"/>
                  </a:lnTo>
                  <a:close/>
                </a:path>
              </a:pathLst>
            </a:custGeom>
            <a:solidFill>
              <a:srgbClr val="2B3C54"/>
            </a:solidFill>
            <a:ln w="75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577FB0A-148C-490E-B70B-3AA39058FDA9}"/>
                </a:ext>
              </a:extLst>
            </p:cNvPr>
            <p:cNvSpPr/>
            <p:nvPr/>
          </p:nvSpPr>
          <p:spPr>
            <a:xfrm flipV="1">
              <a:off x="6521023" y="3569024"/>
              <a:ext cx="46932" cy="47594"/>
            </a:xfrm>
            <a:custGeom>
              <a:avLst/>
              <a:gdLst>
                <a:gd name="connsiteX0" fmla="*/ 20666 w 46932"/>
                <a:gd name="connsiteY0" fmla="*/ -486 h 47594"/>
                <a:gd name="connsiteX1" fmla="*/ 14364 w 46932"/>
                <a:gd name="connsiteY1" fmla="*/ -3313 h 47594"/>
                <a:gd name="connsiteX2" fmla="*/ 7920 w 46932"/>
                <a:gd name="connsiteY2" fmla="*/ -795 h 47594"/>
                <a:gd name="connsiteX3" fmla="*/ 1400 w 46932"/>
                <a:gd name="connsiteY3" fmla="*/ 5416 h 47594"/>
                <a:gd name="connsiteX4" fmla="*/ -1412 w 46932"/>
                <a:gd name="connsiteY4" fmla="*/ 11718 h 47594"/>
                <a:gd name="connsiteX5" fmla="*/ 1060 w 46932"/>
                <a:gd name="connsiteY5" fmla="*/ 18177 h 47594"/>
                <a:gd name="connsiteX6" fmla="*/ 25950 w 46932"/>
                <a:gd name="connsiteY6" fmla="*/ 44280 h 47594"/>
                <a:gd name="connsiteX7" fmla="*/ 45518 w 46932"/>
                <a:gd name="connsiteY7" fmla="*/ 25655 h 47594"/>
                <a:gd name="connsiteX8" fmla="*/ 20666 w 46932"/>
                <a:gd name="connsiteY8" fmla="*/ -486 h 4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32" h="47594">
                  <a:moveTo>
                    <a:pt x="20666" y="-486"/>
                  </a:moveTo>
                  <a:cubicBezTo>
                    <a:pt x="19045" y="-2174"/>
                    <a:pt x="16837" y="-3230"/>
                    <a:pt x="14364" y="-3313"/>
                  </a:cubicBezTo>
                  <a:cubicBezTo>
                    <a:pt x="11892" y="-3358"/>
                    <a:pt x="9608" y="-2400"/>
                    <a:pt x="7920" y="-795"/>
                  </a:cubicBezTo>
                  <a:lnTo>
                    <a:pt x="1400" y="5416"/>
                  </a:lnTo>
                  <a:cubicBezTo>
                    <a:pt x="-296" y="7014"/>
                    <a:pt x="-1367" y="9245"/>
                    <a:pt x="-1412" y="11718"/>
                  </a:cubicBezTo>
                  <a:cubicBezTo>
                    <a:pt x="-1472" y="14235"/>
                    <a:pt x="-515" y="16504"/>
                    <a:pt x="1060" y="18177"/>
                  </a:cubicBezTo>
                  <a:lnTo>
                    <a:pt x="25950" y="44280"/>
                  </a:lnTo>
                  <a:lnTo>
                    <a:pt x="45518" y="25655"/>
                  </a:lnTo>
                  <a:lnTo>
                    <a:pt x="20666" y="-486"/>
                  </a:lnTo>
                </a:path>
              </a:pathLst>
            </a:custGeom>
            <a:solidFill>
              <a:srgbClr val="FFFFFF"/>
            </a:solidFill>
            <a:ln w="75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5276265-3629-4EF5-81B3-9F5AE44B39F9}"/>
                </a:ext>
              </a:extLst>
            </p:cNvPr>
            <p:cNvSpPr/>
            <p:nvPr/>
          </p:nvSpPr>
          <p:spPr>
            <a:xfrm flipV="1">
              <a:off x="6687405" y="3726132"/>
              <a:ext cx="129316" cy="90165"/>
            </a:xfrm>
            <a:custGeom>
              <a:avLst/>
              <a:gdLst>
                <a:gd name="connsiteX0" fmla="*/ 127663 w 129316"/>
                <a:gd name="connsiteY0" fmla="*/ -3046 h 90165"/>
                <a:gd name="connsiteX1" fmla="*/ -1653 w 129316"/>
                <a:gd name="connsiteY1" fmla="*/ -3046 h 90165"/>
                <a:gd name="connsiteX2" fmla="*/ -1653 w 129316"/>
                <a:gd name="connsiteY2" fmla="*/ 61854 h 90165"/>
                <a:gd name="connsiteX3" fmla="*/ 5764 w 129316"/>
                <a:gd name="connsiteY3" fmla="*/ 79725 h 90165"/>
                <a:gd name="connsiteX4" fmla="*/ 23613 w 129316"/>
                <a:gd name="connsiteY4" fmla="*/ 87120 h 90165"/>
                <a:gd name="connsiteX5" fmla="*/ 24224 w 129316"/>
                <a:gd name="connsiteY5" fmla="*/ 87120 h 90165"/>
                <a:gd name="connsiteX6" fmla="*/ 33676 w 129316"/>
                <a:gd name="connsiteY6" fmla="*/ 85281 h 90165"/>
                <a:gd name="connsiteX7" fmla="*/ 41764 w 129316"/>
                <a:gd name="connsiteY7" fmla="*/ 80027 h 90165"/>
                <a:gd name="connsiteX8" fmla="*/ 127663 w 129316"/>
                <a:gd name="connsiteY8" fmla="*/ -3046 h 9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316" h="90165">
                  <a:moveTo>
                    <a:pt x="127663" y="-3046"/>
                  </a:moveTo>
                  <a:lnTo>
                    <a:pt x="-1653" y="-3046"/>
                  </a:lnTo>
                  <a:lnTo>
                    <a:pt x="-1653" y="61854"/>
                  </a:lnTo>
                  <a:cubicBezTo>
                    <a:pt x="-1653" y="68344"/>
                    <a:pt x="827" y="74788"/>
                    <a:pt x="5764" y="79725"/>
                  </a:cubicBezTo>
                  <a:cubicBezTo>
                    <a:pt x="10671" y="84648"/>
                    <a:pt x="17153" y="87120"/>
                    <a:pt x="23613" y="87120"/>
                  </a:cubicBezTo>
                  <a:lnTo>
                    <a:pt x="24224" y="87120"/>
                  </a:lnTo>
                  <a:cubicBezTo>
                    <a:pt x="27374" y="87120"/>
                    <a:pt x="30608" y="86524"/>
                    <a:pt x="33676" y="85281"/>
                  </a:cubicBezTo>
                  <a:cubicBezTo>
                    <a:pt x="36812" y="84029"/>
                    <a:pt x="39495" y="82198"/>
                    <a:pt x="41764" y="80027"/>
                  </a:cubicBezTo>
                  <a:lnTo>
                    <a:pt x="127663" y="-3046"/>
                  </a:lnTo>
                </a:path>
              </a:pathLst>
            </a:custGeom>
            <a:solidFill>
              <a:srgbClr val="2B3C54"/>
            </a:solidFill>
            <a:ln w="75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FAC9DEC-C8FC-4BC9-BBD3-32FC196E6961}"/>
                </a:ext>
              </a:extLst>
            </p:cNvPr>
            <p:cNvSpPr/>
            <p:nvPr/>
          </p:nvSpPr>
          <p:spPr>
            <a:xfrm flipV="1">
              <a:off x="6465714" y="3834351"/>
              <a:ext cx="405761" cy="36060"/>
            </a:xfrm>
            <a:custGeom>
              <a:avLst/>
              <a:gdLst>
                <a:gd name="connsiteX0" fmla="*/ 11061 w 405761"/>
                <a:gd name="connsiteY0" fmla="*/ 33136 h 36060"/>
                <a:gd name="connsiteX1" fmla="*/ 2136 w 405761"/>
                <a:gd name="connsiteY1" fmla="*/ 29428 h 36060"/>
                <a:gd name="connsiteX2" fmla="*/ -1557 w 405761"/>
                <a:gd name="connsiteY2" fmla="*/ 20533 h 36060"/>
                <a:gd name="connsiteX3" fmla="*/ -1557 w 405761"/>
                <a:gd name="connsiteY3" fmla="*/ -2924 h 36060"/>
                <a:gd name="connsiteX4" fmla="*/ 43518 w 405761"/>
                <a:gd name="connsiteY4" fmla="*/ -2924 h 36060"/>
                <a:gd name="connsiteX5" fmla="*/ 45116 w 405761"/>
                <a:gd name="connsiteY5" fmla="*/ 905 h 36060"/>
                <a:gd name="connsiteX6" fmla="*/ 48953 w 405761"/>
                <a:gd name="connsiteY6" fmla="*/ 2496 h 36060"/>
                <a:gd name="connsiteX7" fmla="*/ 353732 w 405761"/>
                <a:gd name="connsiteY7" fmla="*/ 2496 h 36060"/>
                <a:gd name="connsiteX8" fmla="*/ 357531 w 405761"/>
                <a:gd name="connsiteY8" fmla="*/ 905 h 36060"/>
                <a:gd name="connsiteX9" fmla="*/ 359136 w 405761"/>
                <a:gd name="connsiteY9" fmla="*/ -2924 h 36060"/>
                <a:gd name="connsiteX10" fmla="*/ 404204 w 405761"/>
                <a:gd name="connsiteY10" fmla="*/ -2924 h 36060"/>
                <a:gd name="connsiteX11" fmla="*/ 404204 w 405761"/>
                <a:gd name="connsiteY11" fmla="*/ 20533 h 36060"/>
                <a:gd name="connsiteX12" fmla="*/ 400526 w 405761"/>
                <a:gd name="connsiteY12" fmla="*/ 29428 h 36060"/>
                <a:gd name="connsiteX13" fmla="*/ 391601 w 405761"/>
                <a:gd name="connsiteY13" fmla="*/ 33136 h 36060"/>
                <a:gd name="connsiteX14" fmla="*/ 11061 w 405761"/>
                <a:gd name="connsiteY14" fmla="*/ 33136 h 3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1" h="36060">
                  <a:moveTo>
                    <a:pt x="11061" y="33136"/>
                  </a:moveTo>
                  <a:cubicBezTo>
                    <a:pt x="7865" y="33136"/>
                    <a:pt x="4601" y="31915"/>
                    <a:pt x="2136" y="29428"/>
                  </a:cubicBezTo>
                  <a:cubicBezTo>
                    <a:pt x="-321" y="26986"/>
                    <a:pt x="-1557" y="23737"/>
                    <a:pt x="-1557" y="20533"/>
                  </a:cubicBezTo>
                  <a:lnTo>
                    <a:pt x="-1557" y="-2924"/>
                  </a:lnTo>
                  <a:lnTo>
                    <a:pt x="43518" y="-2924"/>
                  </a:lnTo>
                  <a:cubicBezTo>
                    <a:pt x="43518" y="-1545"/>
                    <a:pt x="44068" y="-150"/>
                    <a:pt x="45116" y="905"/>
                  </a:cubicBezTo>
                  <a:cubicBezTo>
                    <a:pt x="46194" y="1946"/>
                    <a:pt x="47551" y="2496"/>
                    <a:pt x="48953" y="2496"/>
                  </a:cubicBezTo>
                  <a:lnTo>
                    <a:pt x="353732" y="2496"/>
                  </a:lnTo>
                  <a:cubicBezTo>
                    <a:pt x="355089" y="2496"/>
                    <a:pt x="356475" y="1946"/>
                    <a:pt x="357531" y="905"/>
                  </a:cubicBezTo>
                  <a:cubicBezTo>
                    <a:pt x="358609" y="-150"/>
                    <a:pt x="359136" y="-1545"/>
                    <a:pt x="359136" y="-2924"/>
                  </a:cubicBezTo>
                  <a:lnTo>
                    <a:pt x="404204" y="-2924"/>
                  </a:lnTo>
                  <a:lnTo>
                    <a:pt x="404204" y="20533"/>
                  </a:lnTo>
                  <a:cubicBezTo>
                    <a:pt x="404204" y="23737"/>
                    <a:pt x="402983" y="26986"/>
                    <a:pt x="400526" y="29428"/>
                  </a:cubicBezTo>
                  <a:cubicBezTo>
                    <a:pt x="398061" y="31915"/>
                    <a:pt x="394820" y="33136"/>
                    <a:pt x="391601" y="33136"/>
                  </a:cubicBezTo>
                  <a:lnTo>
                    <a:pt x="11061" y="33136"/>
                  </a:lnTo>
                </a:path>
              </a:pathLst>
            </a:custGeom>
            <a:solidFill>
              <a:srgbClr val="2B3C54"/>
            </a:solidFill>
            <a:ln w="75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07B2E01-C5E8-40A0-A3BC-010072B6601E}"/>
                </a:ext>
              </a:extLst>
            </p:cNvPr>
            <p:cNvSpPr/>
            <p:nvPr/>
          </p:nvSpPr>
          <p:spPr>
            <a:xfrm flipV="1">
              <a:off x="6488267" y="3816298"/>
              <a:ext cx="360686" cy="18052"/>
            </a:xfrm>
            <a:custGeom>
              <a:avLst/>
              <a:gdLst>
                <a:gd name="connsiteX0" fmla="*/ 359129 w 360686"/>
                <a:gd name="connsiteY0" fmla="*/ -2964 h 18052"/>
                <a:gd name="connsiteX1" fmla="*/ -1557 w 360686"/>
                <a:gd name="connsiteY1" fmla="*/ -2964 h 18052"/>
                <a:gd name="connsiteX2" fmla="*/ -1557 w 360686"/>
                <a:gd name="connsiteY2" fmla="*/ 6051 h 18052"/>
                <a:gd name="connsiteX3" fmla="*/ 1103 w 360686"/>
                <a:gd name="connsiteY3" fmla="*/ 12428 h 18052"/>
                <a:gd name="connsiteX4" fmla="*/ 7465 w 360686"/>
                <a:gd name="connsiteY4" fmla="*/ 15088 h 18052"/>
                <a:gd name="connsiteX5" fmla="*/ 350114 w 360686"/>
                <a:gd name="connsiteY5" fmla="*/ 15088 h 18052"/>
                <a:gd name="connsiteX6" fmla="*/ 356468 w 360686"/>
                <a:gd name="connsiteY6" fmla="*/ 12428 h 18052"/>
                <a:gd name="connsiteX7" fmla="*/ 359129 w 360686"/>
                <a:gd name="connsiteY7" fmla="*/ 6051 h 18052"/>
                <a:gd name="connsiteX8" fmla="*/ 359129 w 360686"/>
                <a:gd name="connsiteY8" fmla="*/ -2964 h 1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686" h="18052">
                  <a:moveTo>
                    <a:pt x="359129" y="-2964"/>
                  </a:moveTo>
                  <a:lnTo>
                    <a:pt x="-1557" y="-2964"/>
                  </a:lnTo>
                  <a:lnTo>
                    <a:pt x="-1557" y="6051"/>
                  </a:lnTo>
                  <a:cubicBezTo>
                    <a:pt x="-1557" y="8372"/>
                    <a:pt x="-698" y="10686"/>
                    <a:pt x="1103" y="12428"/>
                  </a:cubicBezTo>
                  <a:cubicBezTo>
                    <a:pt x="2845" y="14191"/>
                    <a:pt x="5144" y="15088"/>
                    <a:pt x="7465" y="15088"/>
                  </a:cubicBezTo>
                  <a:lnTo>
                    <a:pt x="350114" y="15088"/>
                  </a:lnTo>
                  <a:cubicBezTo>
                    <a:pt x="352405" y="15088"/>
                    <a:pt x="354712" y="14191"/>
                    <a:pt x="356468" y="12428"/>
                  </a:cubicBezTo>
                  <a:cubicBezTo>
                    <a:pt x="358239" y="10686"/>
                    <a:pt x="359129" y="8372"/>
                    <a:pt x="359129" y="6051"/>
                  </a:cubicBezTo>
                  <a:lnTo>
                    <a:pt x="359129" y="-2964"/>
                  </a:lnTo>
                </a:path>
              </a:pathLst>
            </a:custGeom>
            <a:solidFill>
              <a:srgbClr val="2B3C54"/>
            </a:solidFill>
            <a:ln w="75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8247141-E940-480B-A3EF-FBF7C12BE0B2}"/>
                </a:ext>
              </a:extLst>
            </p:cNvPr>
            <p:cNvSpPr/>
            <p:nvPr/>
          </p:nvSpPr>
          <p:spPr>
            <a:xfrm flipV="1">
              <a:off x="6705442" y="3744177"/>
              <a:ext cx="14457" cy="14419"/>
            </a:xfrm>
            <a:custGeom>
              <a:avLst/>
              <a:gdLst>
                <a:gd name="connsiteX0" fmla="*/ 12849 w 14457"/>
                <a:gd name="connsiteY0" fmla="*/ 4123 h 14419"/>
                <a:gd name="connsiteX1" fmla="*/ 5621 w 14457"/>
                <a:gd name="connsiteY1" fmla="*/ -3076 h 14419"/>
                <a:gd name="connsiteX2" fmla="*/ -1608 w 14457"/>
                <a:gd name="connsiteY2" fmla="*/ 4123 h 14419"/>
                <a:gd name="connsiteX3" fmla="*/ 5621 w 14457"/>
                <a:gd name="connsiteY3" fmla="*/ 11344 h 14419"/>
                <a:gd name="connsiteX4" fmla="*/ 12849 w 14457"/>
                <a:gd name="connsiteY4" fmla="*/ 4123 h 1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57" h="14419">
                  <a:moveTo>
                    <a:pt x="12849" y="4123"/>
                  </a:moveTo>
                  <a:cubicBezTo>
                    <a:pt x="12849" y="143"/>
                    <a:pt x="9586" y="-3076"/>
                    <a:pt x="5621" y="-3076"/>
                  </a:cubicBezTo>
                  <a:cubicBezTo>
                    <a:pt x="1618" y="-3076"/>
                    <a:pt x="-1608" y="143"/>
                    <a:pt x="-1608" y="4123"/>
                  </a:cubicBezTo>
                  <a:cubicBezTo>
                    <a:pt x="-1608" y="8118"/>
                    <a:pt x="1618" y="11344"/>
                    <a:pt x="5621" y="11344"/>
                  </a:cubicBezTo>
                  <a:cubicBezTo>
                    <a:pt x="9586" y="11344"/>
                    <a:pt x="12849" y="8118"/>
                    <a:pt x="12849" y="4123"/>
                  </a:cubicBezTo>
                </a:path>
              </a:pathLst>
            </a:custGeom>
            <a:solidFill>
              <a:srgbClr val="FFFFFF"/>
            </a:solidFill>
            <a:ln w="75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3EC6D95-6BB0-41EB-BC80-05023C40BD1B}"/>
                </a:ext>
              </a:extLst>
            </p:cNvPr>
            <p:cNvSpPr/>
            <p:nvPr/>
          </p:nvSpPr>
          <p:spPr>
            <a:xfrm flipV="1">
              <a:off x="6618420" y="3395597"/>
              <a:ext cx="80984" cy="80969"/>
            </a:xfrm>
            <a:custGeom>
              <a:avLst/>
              <a:gdLst>
                <a:gd name="connsiteX0" fmla="*/ 79439 w 80984"/>
                <a:gd name="connsiteY0" fmla="*/ 36928 h 80969"/>
                <a:gd name="connsiteX1" fmla="*/ 38939 w 80984"/>
                <a:gd name="connsiteY1" fmla="*/ -3550 h 80969"/>
                <a:gd name="connsiteX2" fmla="*/ -1546 w 80984"/>
                <a:gd name="connsiteY2" fmla="*/ 36928 h 80969"/>
                <a:gd name="connsiteX3" fmla="*/ 38939 w 80984"/>
                <a:gd name="connsiteY3" fmla="*/ 77420 h 80969"/>
                <a:gd name="connsiteX4" fmla="*/ 79439 w 80984"/>
                <a:gd name="connsiteY4" fmla="*/ 36928 h 8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84" h="80969">
                  <a:moveTo>
                    <a:pt x="79439" y="36928"/>
                  </a:moveTo>
                  <a:cubicBezTo>
                    <a:pt x="79439" y="14563"/>
                    <a:pt x="61288" y="-3550"/>
                    <a:pt x="38939" y="-3550"/>
                  </a:cubicBezTo>
                  <a:cubicBezTo>
                    <a:pt x="16582" y="-3550"/>
                    <a:pt x="-1546" y="14563"/>
                    <a:pt x="-1546" y="36928"/>
                  </a:cubicBezTo>
                  <a:cubicBezTo>
                    <a:pt x="-1546" y="59307"/>
                    <a:pt x="16582" y="77420"/>
                    <a:pt x="38939" y="77420"/>
                  </a:cubicBezTo>
                  <a:cubicBezTo>
                    <a:pt x="61288" y="77420"/>
                    <a:pt x="79439" y="59307"/>
                    <a:pt x="79439" y="36928"/>
                  </a:cubicBezTo>
                </a:path>
              </a:pathLst>
            </a:custGeom>
            <a:solidFill>
              <a:srgbClr val="2B3C54"/>
            </a:solidFill>
            <a:ln w="75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25FEB02-3052-44F1-8B07-5920CEFA1FAB}"/>
                </a:ext>
              </a:extLst>
            </p:cNvPr>
            <p:cNvSpPr/>
            <p:nvPr/>
          </p:nvSpPr>
          <p:spPr>
            <a:xfrm flipV="1">
              <a:off x="6641809" y="3419017"/>
              <a:ext cx="34168" cy="34145"/>
            </a:xfrm>
            <a:custGeom>
              <a:avLst/>
              <a:gdLst>
                <a:gd name="connsiteX0" fmla="*/ 32622 w 34168"/>
                <a:gd name="connsiteY0" fmla="*/ 13523 h 34145"/>
                <a:gd name="connsiteX1" fmla="*/ 15549 w 34168"/>
                <a:gd name="connsiteY1" fmla="*/ -3550 h 34145"/>
                <a:gd name="connsiteX2" fmla="*/ -1546 w 34168"/>
                <a:gd name="connsiteY2" fmla="*/ 13523 h 34145"/>
                <a:gd name="connsiteX3" fmla="*/ 15549 w 34168"/>
                <a:gd name="connsiteY3" fmla="*/ 30596 h 34145"/>
                <a:gd name="connsiteX4" fmla="*/ 32622 w 34168"/>
                <a:gd name="connsiteY4" fmla="*/ 13523 h 34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68" h="34145">
                  <a:moveTo>
                    <a:pt x="32622" y="13523"/>
                  </a:moveTo>
                  <a:cubicBezTo>
                    <a:pt x="32622" y="4086"/>
                    <a:pt x="25002" y="-3550"/>
                    <a:pt x="15549" y="-3550"/>
                  </a:cubicBezTo>
                  <a:cubicBezTo>
                    <a:pt x="6112" y="-3550"/>
                    <a:pt x="-1546" y="4086"/>
                    <a:pt x="-1546" y="13523"/>
                  </a:cubicBezTo>
                  <a:cubicBezTo>
                    <a:pt x="-1546" y="22953"/>
                    <a:pt x="6112" y="30596"/>
                    <a:pt x="15549" y="30596"/>
                  </a:cubicBezTo>
                  <a:cubicBezTo>
                    <a:pt x="25002" y="30596"/>
                    <a:pt x="32622" y="22953"/>
                    <a:pt x="32622" y="13523"/>
                  </a:cubicBezTo>
                </a:path>
              </a:pathLst>
            </a:custGeom>
            <a:solidFill>
              <a:srgbClr val="FFFFFF"/>
            </a:solidFill>
            <a:ln w="75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D869E4D-30E7-482F-AD69-2BC282FE3C36}"/>
                </a:ext>
              </a:extLst>
            </p:cNvPr>
            <p:cNvSpPr/>
            <p:nvPr/>
          </p:nvSpPr>
          <p:spPr>
            <a:xfrm flipV="1">
              <a:off x="6049938" y="4429271"/>
              <a:ext cx="73549" cy="520500"/>
            </a:xfrm>
            <a:custGeom>
              <a:avLst/>
              <a:gdLst>
                <a:gd name="connsiteX0" fmla="*/ -888 w 73549"/>
                <a:gd name="connsiteY0" fmla="*/ -1665 h 520500"/>
                <a:gd name="connsiteX1" fmla="*/ 72661 w 73549"/>
                <a:gd name="connsiteY1" fmla="*/ -1665 h 520500"/>
                <a:gd name="connsiteX2" fmla="*/ 72661 w 73549"/>
                <a:gd name="connsiteY2" fmla="*/ 518835 h 520500"/>
                <a:gd name="connsiteX3" fmla="*/ -888 w 73549"/>
                <a:gd name="connsiteY3" fmla="*/ 518835 h 520500"/>
              </a:gdLst>
              <a:ahLst/>
              <a:cxnLst>
                <a:cxn ang="0">
                  <a:pos x="connsiteX0" y="connsiteY0"/>
                </a:cxn>
                <a:cxn ang="0">
                  <a:pos x="connsiteX1" y="connsiteY1"/>
                </a:cxn>
                <a:cxn ang="0">
                  <a:pos x="connsiteX2" y="connsiteY2"/>
                </a:cxn>
                <a:cxn ang="0">
                  <a:pos x="connsiteX3" y="connsiteY3"/>
                </a:cxn>
              </a:cxnLst>
              <a:rect l="l" t="t" r="r" b="b"/>
              <a:pathLst>
                <a:path w="73549" h="520500">
                  <a:moveTo>
                    <a:pt x="-888" y="-1665"/>
                  </a:moveTo>
                  <a:lnTo>
                    <a:pt x="72661" y="-1665"/>
                  </a:lnTo>
                  <a:lnTo>
                    <a:pt x="72661" y="518835"/>
                  </a:lnTo>
                  <a:lnTo>
                    <a:pt x="-888" y="518835"/>
                  </a:lnTo>
                  <a:close/>
                </a:path>
              </a:pathLst>
            </a:custGeom>
            <a:solidFill>
              <a:srgbClr val="FBFEFF"/>
            </a:solidFill>
            <a:ln w="75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51A759B-9837-45D0-8393-E7E02FFF7243}"/>
                </a:ext>
              </a:extLst>
            </p:cNvPr>
            <p:cNvSpPr/>
            <p:nvPr/>
          </p:nvSpPr>
          <p:spPr>
            <a:xfrm flipV="1">
              <a:off x="5793918" y="4949771"/>
              <a:ext cx="301280" cy="107502"/>
            </a:xfrm>
            <a:custGeom>
              <a:avLst/>
              <a:gdLst>
                <a:gd name="connsiteX0" fmla="*/ 31814 w 301280"/>
                <a:gd name="connsiteY0" fmla="*/ -1193 h 107502"/>
                <a:gd name="connsiteX1" fmla="*/ -725 w 301280"/>
                <a:gd name="connsiteY1" fmla="*/ -1193 h 107502"/>
                <a:gd name="connsiteX2" fmla="*/ 255295 w 301280"/>
                <a:gd name="connsiteY2" fmla="*/ 106309 h 107502"/>
                <a:gd name="connsiteX3" fmla="*/ 300556 w 301280"/>
                <a:gd name="connsiteY3" fmla="*/ 52551 h 107502"/>
                <a:gd name="connsiteX4" fmla="*/ 31814 w 301280"/>
                <a:gd name="connsiteY4" fmla="*/ -1193 h 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80" h="107502">
                  <a:moveTo>
                    <a:pt x="31814" y="-1193"/>
                  </a:moveTo>
                  <a:lnTo>
                    <a:pt x="-725" y="-1193"/>
                  </a:lnTo>
                  <a:lnTo>
                    <a:pt x="255295" y="106309"/>
                  </a:lnTo>
                  <a:lnTo>
                    <a:pt x="300556" y="52551"/>
                  </a:lnTo>
                  <a:lnTo>
                    <a:pt x="31814" y="-1193"/>
                  </a:lnTo>
                </a:path>
              </a:pathLst>
            </a:custGeom>
            <a:solidFill>
              <a:srgbClr val="FBFEFF"/>
            </a:solidFill>
            <a:ln w="753"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F06AE7E-F9FC-49AB-BAD8-51FF13528D48}"/>
                </a:ext>
              </a:extLst>
            </p:cNvPr>
            <p:cNvSpPr/>
            <p:nvPr/>
          </p:nvSpPr>
          <p:spPr>
            <a:xfrm flipV="1">
              <a:off x="6078397" y="4949771"/>
              <a:ext cx="301273" cy="107502"/>
            </a:xfrm>
            <a:custGeom>
              <a:avLst/>
              <a:gdLst>
                <a:gd name="connsiteX0" fmla="*/ 254958 w 301273"/>
                <a:gd name="connsiteY0" fmla="*/ -1193 h 107502"/>
                <a:gd name="connsiteX1" fmla="*/ 300222 w 301273"/>
                <a:gd name="connsiteY1" fmla="*/ -1193 h 107502"/>
                <a:gd name="connsiteX2" fmla="*/ 44212 w 301273"/>
                <a:gd name="connsiteY2" fmla="*/ 106309 h 107502"/>
                <a:gd name="connsiteX3" fmla="*/ -1052 w 301273"/>
                <a:gd name="connsiteY3" fmla="*/ 52551 h 107502"/>
                <a:gd name="connsiteX4" fmla="*/ 254958 w 301273"/>
                <a:gd name="connsiteY4" fmla="*/ -1193 h 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73" h="107502">
                  <a:moveTo>
                    <a:pt x="254958" y="-1193"/>
                  </a:moveTo>
                  <a:lnTo>
                    <a:pt x="300222" y="-1193"/>
                  </a:lnTo>
                  <a:lnTo>
                    <a:pt x="44212" y="106309"/>
                  </a:lnTo>
                  <a:lnTo>
                    <a:pt x="-1052" y="52551"/>
                  </a:lnTo>
                  <a:lnTo>
                    <a:pt x="254958" y="-1193"/>
                  </a:lnTo>
                </a:path>
              </a:pathLst>
            </a:custGeom>
            <a:solidFill>
              <a:srgbClr val="FBFEFF"/>
            </a:solidFill>
            <a:ln w="753"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C6B02A3-9D3B-41D6-85AE-BB6EAE6210C6}"/>
                </a:ext>
              </a:extLst>
            </p:cNvPr>
            <p:cNvSpPr/>
            <p:nvPr/>
          </p:nvSpPr>
          <p:spPr>
            <a:xfrm flipV="1">
              <a:off x="6049938" y="4949771"/>
              <a:ext cx="73549" cy="46145"/>
            </a:xfrm>
            <a:custGeom>
              <a:avLst/>
              <a:gdLst>
                <a:gd name="connsiteX0" fmla="*/ -888 w 73549"/>
                <a:gd name="connsiteY0" fmla="*/ -1239 h 46145"/>
                <a:gd name="connsiteX1" fmla="*/ 72661 w 73549"/>
                <a:gd name="connsiteY1" fmla="*/ -1239 h 46145"/>
                <a:gd name="connsiteX2" fmla="*/ 72661 w 73549"/>
                <a:gd name="connsiteY2" fmla="*/ 44907 h 46145"/>
                <a:gd name="connsiteX3" fmla="*/ -888 w 73549"/>
                <a:gd name="connsiteY3" fmla="*/ 44907 h 46145"/>
              </a:gdLst>
              <a:ahLst/>
              <a:cxnLst>
                <a:cxn ang="0">
                  <a:pos x="connsiteX0" y="connsiteY0"/>
                </a:cxn>
                <a:cxn ang="0">
                  <a:pos x="connsiteX1" y="connsiteY1"/>
                </a:cxn>
                <a:cxn ang="0">
                  <a:pos x="connsiteX2" y="connsiteY2"/>
                </a:cxn>
                <a:cxn ang="0">
                  <a:pos x="connsiteX3" y="connsiteY3"/>
                </a:cxn>
              </a:cxnLst>
              <a:rect l="l" t="t" r="r" b="b"/>
              <a:pathLst>
                <a:path w="73549" h="46145">
                  <a:moveTo>
                    <a:pt x="-888" y="-1239"/>
                  </a:moveTo>
                  <a:lnTo>
                    <a:pt x="72661" y="-1239"/>
                  </a:lnTo>
                  <a:lnTo>
                    <a:pt x="72661" y="44907"/>
                  </a:lnTo>
                  <a:lnTo>
                    <a:pt x="-888" y="44907"/>
                  </a:lnTo>
                  <a:close/>
                </a:path>
              </a:pathLst>
            </a:custGeom>
            <a:solidFill>
              <a:srgbClr val="FBFEFF"/>
            </a:solidFill>
            <a:ln w="753"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FE3E611-E05A-43F7-9383-812DB5F711C2}"/>
                </a:ext>
              </a:extLst>
            </p:cNvPr>
            <p:cNvSpPr/>
            <p:nvPr/>
          </p:nvSpPr>
          <p:spPr>
            <a:xfrm flipV="1">
              <a:off x="6056895" y="4934748"/>
              <a:ext cx="59627" cy="155766"/>
            </a:xfrm>
            <a:custGeom>
              <a:avLst/>
              <a:gdLst>
                <a:gd name="connsiteX0" fmla="*/ 45202 w 59627"/>
                <a:gd name="connsiteY0" fmla="*/ -1179 h 155766"/>
                <a:gd name="connsiteX1" fmla="*/ 12993 w 59627"/>
                <a:gd name="connsiteY1" fmla="*/ -1179 h 155766"/>
                <a:gd name="connsiteX2" fmla="*/ -888 w 59627"/>
                <a:gd name="connsiteY2" fmla="*/ 154587 h 155766"/>
                <a:gd name="connsiteX3" fmla="*/ 58739 w 59627"/>
                <a:gd name="connsiteY3" fmla="*/ 154587 h 155766"/>
                <a:gd name="connsiteX4" fmla="*/ 45202 w 59627"/>
                <a:gd name="connsiteY4" fmla="*/ -1179 h 155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27" h="155766">
                  <a:moveTo>
                    <a:pt x="45202" y="-1179"/>
                  </a:moveTo>
                  <a:lnTo>
                    <a:pt x="12993" y="-1179"/>
                  </a:lnTo>
                  <a:lnTo>
                    <a:pt x="-888" y="154587"/>
                  </a:lnTo>
                  <a:lnTo>
                    <a:pt x="58739" y="154587"/>
                  </a:lnTo>
                  <a:lnTo>
                    <a:pt x="45202" y="-1179"/>
                  </a:lnTo>
                </a:path>
              </a:pathLst>
            </a:custGeom>
            <a:solidFill>
              <a:srgbClr val="FBFEFF"/>
            </a:solidFill>
            <a:ln w="753"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6BA03DF-90A6-4DAD-892D-F8ADF3E7F92B}"/>
                </a:ext>
              </a:extLst>
            </p:cNvPr>
            <p:cNvSpPr/>
            <p:nvPr/>
          </p:nvSpPr>
          <p:spPr>
            <a:xfrm flipV="1">
              <a:off x="5793918" y="5057273"/>
              <a:ext cx="32538" cy="33241"/>
            </a:xfrm>
            <a:custGeom>
              <a:avLst/>
              <a:gdLst>
                <a:gd name="connsiteX0" fmla="*/ -570 w 32538"/>
                <a:gd name="connsiteY0" fmla="*/ -1087 h 33241"/>
                <a:gd name="connsiteX1" fmla="*/ 31968 w 32538"/>
                <a:gd name="connsiteY1" fmla="*/ -1087 h 33241"/>
                <a:gd name="connsiteX2" fmla="*/ 31968 w 32538"/>
                <a:gd name="connsiteY2" fmla="*/ 32154 h 33241"/>
                <a:gd name="connsiteX3" fmla="*/ -570 w 32538"/>
                <a:gd name="connsiteY3" fmla="*/ 32154 h 33241"/>
              </a:gdLst>
              <a:ahLst/>
              <a:cxnLst>
                <a:cxn ang="0">
                  <a:pos x="connsiteX0" y="connsiteY0"/>
                </a:cxn>
                <a:cxn ang="0">
                  <a:pos x="connsiteX1" y="connsiteY1"/>
                </a:cxn>
                <a:cxn ang="0">
                  <a:pos x="connsiteX2" y="connsiteY2"/>
                </a:cxn>
                <a:cxn ang="0">
                  <a:pos x="connsiteX3" y="connsiteY3"/>
                </a:cxn>
              </a:cxnLst>
              <a:rect l="l" t="t" r="r" b="b"/>
              <a:pathLst>
                <a:path w="32538" h="33241">
                  <a:moveTo>
                    <a:pt x="-570" y="-1087"/>
                  </a:moveTo>
                  <a:lnTo>
                    <a:pt x="31968" y="-1087"/>
                  </a:lnTo>
                  <a:lnTo>
                    <a:pt x="31968" y="32154"/>
                  </a:lnTo>
                  <a:lnTo>
                    <a:pt x="-570" y="32154"/>
                  </a:lnTo>
                  <a:close/>
                </a:path>
              </a:pathLst>
            </a:custGeom>
            <a:solidFill>
              <a:srgbClr val="FBFEFF"/>
            </a:solidFill>
            <a:ln w="753"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E309F04-C419-46D6-B374-A02DCE7BB040}"/>
                </a:ext>
              </a:extLst>
            </p:cNvPr>
            <p:cNvSpPr/>
            <p:nvPr/>
          </p:nvSpPr>
          <p:spPr>
            <a:xfrm flipV="1">
              <a:off x="6347138" y="5057273"/>
              <a:ext cx="32532" cy="33241"/>
            </a:xfrm>
            <a:custGeom>
              <a:avLst/>
              <a:gdLst>
                <a:gd name="connsiteX0" fmla="*/ -1206 w 32532"/>
                <a:gd name="connsiteY0" fmla="*/ -1087 h 33241"/>
                <a:gd name="connsiteX1" fmla="*/ 31326 w 32532"/>
                <a:gd name="connsiteY1" fmla="*/ -1087 h 33241"/>
                <a:gd name="connsiteX2" fmla="*/ 31326 w 32532"/>
                <a:gd name="connsiteY2" fmla="*/ 32154 h 33241"/>
                <a:gd name="connsiteX3" fmla="*/ -1206 w 32532"/>
                <a:gd name="connsiteY3" fmla="*/ 32154 h 33241"/>
              </a:gdLst>
              <a:ahLst/>
              <a:cxnLst>
                <a:cxn ang="0">
                  <a:pos x="connsiteX0" y="connsiteY0"/>
                </a:cxn>
                <a:cxn ang="0">
                  <a:pos x="connsiteX1" y="connsiteY1"/>
                </a:cxn>
                <a:cxn ang="0">
                  <a:pos x="connsiteX2" y="connsiteY2"/>
                </a:cxn>
                <a:cxn ang="0">
                  <a:pos x="connsiteX3" y="connsiteY3"/>
                </a:cxn>
              </a:cxnLst>
              <a:rect l="l" t="t" r="r" b="b"/>
              <a:pathLst>
                <a:path w="32532" h="33241">
                  <a:moveTo>
                    <a:pt x="-1206" y="-1087"/>
                  </a:moveTo>
                  <a:lnTo>
                    <a:pt x="31326" y="-1087"/>
                  </a:lnTo>
                  <a:lnTo>
                    <a:pt x="31326" y="32154"/>
                  </a:lnTo>
                  <a:lnTo>
                    <a:pt x="-1206" y="32154"/>
                  </a:lnTo>
                  <a:close/>
                </a:path>
              </a:pathLst>
            </a:custGeom>
            <a:solidFill>
              <a:srgbClr val="FBFEFF"/>
            </a:solidFill>
            <a:ln w="753"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0D77FF8-201A-4CDC-B40D-6F0794277421}"/>
                </a:ext>
              </a:extLst>
            </p:cNvPr>
            <p:cNvSpPr/>
            <p:nvPr/>
          </p:nvSpPr>
          <p:spPr>
            <a:xfrm flipV="1">
              <a:off x="5536624" y="3680190"/>
              <a:ext cx="810514" cy="785849"/>
            </a:xfrm>
            <a:custGeom>
              <a:avLst/>
              <a:gdLst>
                <a:gd name="connsiteX0" fmla="*/ -722 w 810514"/>
                <a:gd name="connsiteY0" fmla="*/ 783258 h 785849"/>
                <a:gd name="connsiteX1" fmla="*/ 257670 w 810514"/>
                <a:gd name="connsiteY1" fmla="*/ -2592 h 785849"/>
                <a:gd name="connsiteX2" fmla="*/ 809793 w 810514"/>
                <a:gd name="connsiteY2" fmla="*/ -2592 h 785849"/>
                <a:gd name="connsiteX3" fmla="*/ 809793 w 810514"/>
                <a:gd name="connsiteY3" fmla="*/ 83338 h 785849"/>
                <a:gd name="connsiteX4" fmla="*/ 330866 w 810514"/>
                <a:gd name="connsiteY4" fmla="*/ 83338 h 785849"/>
                <a:gd name="connsiteX5" fmla="*/ 90769 w 810514"/>
                <a:gd name="connsiteY5" fmla="*/ 774514 h 785849"/>
                <a:gd name="connsiteX6" fmla="*/ -722 w 810514"/>
                <a:gd name="connsiteY6" fmla="*/ 783258 h 78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514" h="785849">
                  <a:moveTo>
                    <a:pt x="-722" y="783258"/>
                  </a:moveTo>
                  <a:lnTo>
                    <a:pt x="257670" y="-2592"/>
                  </a:lnTo>
                  <a:lnTo>
                    <a:pt x="809793" y="-2592"/>
                  </a:lnTo>
                  <a:lnTo>
                    <a:pt x="809793" y="83338"/>
                  </a:lnTo>
                  <a:lnTo>
                    <a:pt x="330866" y="83338"/>
                  </a:lnTo>
                  <a:lnTo>
                    <a:pt x="90769" y="774514"/>
                  </a:lnTo>
                  <a:lnTo>
                    <a:pt x="-722" y="783258"/>
                  </a:lnTo>
                </a:path>
              </a:pathLst>
            </a:custGeom>
            <a:solidFill>
              <a:srgbClr val="262E3F"/>
            </a:solidFill>
            <a:ln w="753"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71C7BA9-2CE1-42D6-B9EA-4E4BFE5FAFC4}"/>
                </a:ext>
              </a:extLst>
            </p:cNvPr>
            <p:cNvSpPr/>
            <p:nvPr/>
          </p:nvSpPr>
          <p:spPr>
            <a:xfrm flipV="1">
              <a:off x="5536624" y="3680190"/>
              <a:ext cx="810514" cy="785849"/>
            </a:xfrm>
            <a:custGeom>
              <a:avLst/>
              <a:gdLst>
                <a:gd name="connsiteX0" fmla="*/ 283128 w 810514"/>
                <a:gd name="connsiteY0" fmla="*/ 34177 h 785849"/>
                <a:gd name="connsiteX1" fmla="*/ 35238 w 810514"/>
                <a:gd name="connsiteY1" fmla="*/ 779828 h 785849"/>
                <a:gd name="connsiteX2" fmla="*/ -722 w 810514"/>
                <a:gd name="connsiteY2" fmla="*/ 783258 h 785849"/>
                <a:gd name="connsiteX3" fmla="*/ 257670 w 810514"/>
                <a:gd name="connsiteY3" fmla="*/ -2592 h 785849"/>
                <a:gd name="connsiteX4" fmla="*/ 809793 w 810514"/>
                <a:gd name="connsiteY4" fmla="*/ -2592 h 785849"/>
                <a:gd name="connsiteX5" fmla="*/ 809793 w 810514"/>
                <a:gd name="connsiteY5" fmla="*/ 34177 h 785849"/>
                <a:gd name="connsiteX6" fmla="*/ 283128 w 810514"/>
                <a:gd name="connsiteY6" fmla="*/ 34177 h 78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514" h="785849">
                  <a:moveTo>
                    <a:pt x="283128" y="34177"/>
                  </a:moveTo>
                  <a:lnTo>
                    <a:pt x="35238" y="779828"/>
                  </a:lnTo>
                  <a:lnTo>
                    <a:pt x="-722" y="783258"/>
                  </a:lnTo>
                  <a:lnTo>
                    <a:pt x="257670" y="-2592"/>
                  </a:lnTo>
                  <a:lnTo>
                    <a:pt x="809793" y="-2592"/>
                  </a:lnTo>
                  <a:lnTo>
                    <a:pt x="809793" y="34177"/>
                  </a:lnTo>
                  <a:lnTo>
                    <a:pt x="283128" y="34177"/>
                  </a:lnTo>
                </a:path>
              </a:pathLst>
            </a:custGeom>
            <a:solidFill>
              <a:srgbClr val="141A23"/>
            </a:solidFill>
            <a:ln w="753"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E65FE6-9B30-4686-B591-357546F08469}"/>
                </a:ext>
              </a:extLst>
            </p:cNvPr>
            <p:cNvSpPr/>
            <p:nvPr/>
          </p:nvSpPr>
          <p:spPr>
            <a:xfrm flipV="1">
              <a:off x="5989822" y="4465354"/>
              <a:ext cx="193778" cy="39587"/>
            </a:xfrm>
            <a:custGeom>
              <a:avLst/>
              <a:gdLst>
                <a:gd name="connsiteX0" fmla="*/ -888 w 193778"/>
                <a:gd name="connsiteY0" fmla="*/ -1972 h 39587"/>
                <a:gd name="connsiteX1" fmla="*/ 192891 w 193778"/>
                <a:gd name="connsiteY1" fmla="*/ -1972 h 39587"/>
                <a:gd name="connsiteX2" fmla="*/ 192891 w 193778"/>
                <a:gd name="connsiteY2" fmla="*/ 37616 h 39587"/>
                <a:gd name="connsiteX3" fmla="*/ -888 w 193778"/>
                <a:gd name="connsiteY3" fmla="*/ 37616 h 39587"/>
              </a:gdLst>
              <a:ahLst/>
              <a:cxnLst>
                <a:cxn ang="0">
                  <a:pos x="connsiteX0" y="connsiteY0"/>
                </a:cxn>
                <a:cxn ang="0">
                  <a:pos x="connsiteX1" y="connsiteY1"/>
                </a:cxn>
                <a:cxn ang="0">
                  <a:pos x="connsiteX2" y="connsiteY2"/>
                </a:cxn>
                <a:cxn ang="0">
                  <a:pos x="connsiteX3" y="connsiteY3"/>
                </a:cxn>
              </a:cxnLst>
              <a:rect l="l" t="t" r="r" b="b"/>
              <a:pathLst>
                <a:path w="193778" h="39587">
                  <a:moveTo>
                    <a:pt x="-888" y="-1972"/>
                  </a:moveTo>
                  <a:lnTo>
                    <a:pt x="192891" y="-1972"/>
                  </a:lnTo>
                  <a:lnTo>
                    <a:pt x="192891" y="37616"/>
                  </a:lnTo>
                  <a:lnTo>
                    <a:pt x="-888" y="37616"/>
                  </a:lnTo>
                  <a:close/>
                </a:path>
              </a:pathLst>
            </a:custGeom>
            <a:solidFill>
              <a:srgbClr val="6282A0"/>
            </a:solidFill>
            <a:ln w="753"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4A2CFAF-3EA7-4962-A194-D70B013223A2}"/>
                </a:ext>
              </a:extLst>
            </p:cNvPr>
            <p:cNvSpPr/>
            <p:nvPr/>
          </p:nvSpPr>
          <p:spPr>
            <a:xfrm flipV="1">
              <a:off x="5789834" y="5073412"/>
              <a:ext cx="40697" cy="40688"/>
            </a:xfrm>
            <a:custGeom>
              <a:avLst/>
              <a:gdLst>
                <a:gd name="connsiteX0" fmla="*/ 40127 w 40697"/>
                <a:gd name="connsiteY0" fmla="*/ 19287 h 40688"/>
                <a:gd name="connsiteX1" fmla="*/ 19781 w 40697"/>
                <a:gd name="connsiteY1" fmla="*/ 39631 h 40688"/>
                <a:gd name="connsiteX2" fmla="*/ -570 w 40697"/>
                <a:gd name="connsiteY2" fmla="*/ 19287 h 40688"/>
                <a:gd name="connsiteX3" fmla="*/ 19781 w 40697"/>
                <a:gd name="connsiteY3" fmla="*/ -1057 h 40688"/>
                <a:gd name="connsiteX4" fmla="*/ 40127 w 40697"/>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97" h="40688">
                  <a:moveTo>
                    <a:pt x="40127" y="19287"/>
                  </a:moveTo>
                  <a:cubicBezTo>
                    <a:pt x="40127" y="30526"/>
                    <a:pt x="31026" y="39631"/>
                    <a:pt x="19781" y="39631"/>
                  </a:cubicBezTo>
                  <a:cubicBezTo>
                    <a:pt x="8540" y="39631"/>
                    <a:pt x="-570" y="30526"/>
                    <a:pt x="-570" y="19287"/>
                  </a:cubicBezTo>
                  <a:cubicBezTo>
                    <a:pt x="-570" y="8048"/>
                    <a:pt x="8540" y="-1057"/>
                    <a:pt x="19781" y="-1057"/>
                  </a:cubicBezTo>
                  <a:cubicBezTo>
                    <a:pt x="31026" y="-1057"/>
                    <a:pt x="40127" y="8048"/>
                    <a:pt x="40127" y="19287"/>
                  </a:cubicBezTo>
                </a:path>
              </a:pathLst>
            </a:custGeom>
            <a:solidFill>
              <a:srgbClr val="211C1D"/>
            </a:solidFill>
            <a:ln w="753"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CABD253-7111-464D-A7B5-35D98988A097}"/>
                </a:ext>
              </a:extLst>
            </p:cNvPr>
            <p:cNvSpPr/>
            <p:nvPr/>
          </p:nvSpPr>
          <p:spPr>
            <a:xfrm flipV="1">
              <a:off x="6066362" y="5073412"/>
              <a:ext cx="40701" cy="40688"/>
            </a:xfrm>
            <a:custGeom>
              <a:avLst/>
              <a:gdLst>
                <a:gd name="connsiteX0" fmla="*/ 39813 w 40701"/>
                <a:gd name="connsiteY0" fmla="*/ 19287 h 40688"/>
                <a:gd name="connsiteX1" fmla="*/ 19461 w 40701"/>
                <a:gd name="connsiteY1" fmla="*/ 39631 h 40688"/>
                <a:gd name="connsiteX2" fmla="*/ -888 w 40701"/>
                <a:gd name="connsiteY2" fmla="*/ 19287 h 40688"/>
                <a:gd name="connsiteX3" fmla="*/ 19461 w 40701"/>
                <a:gd name="connsiteY3" fmla="*/ -1057 h 40688"/>
                <a:gd name="connsiteX4" fmla="*/ 39813 w 40701"/>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1" h="40688">
                  <a:moveTo>
                    <a:pt x="39813" y="19287"/>
                  </a:moveTo>
                  <a:cubicBezTo>
                    <a:pt x="39813" y="30526"/>
                    <a:pt x="30707" y="39631"/>
                    <a:pt x="19461" y="39631"/>
                  </a:cubicBezTo>
                  <a:cubicBezTo>
                    <a:pt x="8222" y="39631"/>
                    <a:pt x="-888" y="30526"/>
                    <a:pt x="-888" y="19287"/>
                  </a:cubicBezTo>
                  <a:cubicBezTo>
                    <a:pt x="-888" y="8048"/>
                    <a:pt x="8222" y="-1057"/>
                    <a:pt x="19461" y="-1057"/>
                  </a:cubicBezTo>
                  <a:cubicBezTo>
                    <a:pt x="30707" y="-1057"/>
                    <a:pt x="39813" y="8048"/>
                    <a:pt x="39813" y="19287"/>
                  </a:cubicBezTo>
                </a:path>
              </a:pathLst>
            </a:custGeom>
            <a:solidFill>
              <a:srgbClr val="211C1D"/>
            </a:solidFill>
            <a:ln w="753"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E20BC55-0E55-4C00-9FB8-3B3961C5F7C6}"/>
                </a:ext>
              </a:extLst>
            </p:cNvPr>
            <p:cNvSpPr/>
            <p:nvPr/>
          </p:nvSpPr>
          <p:spPr>
            <a:xfrm flipV="1">
              <a:off x="6343053" y="5073412"/>
              <a:ext cx="40703" cy="40688"/>
            </a:xfrm>
            <a:custGeom>
              <a:avLst/>
              <a:gdLst>
                <a:gd name="connsiteX0" fmla="*/ 39497 w 40703"/>
                <a:gd name="connsiteY0" fmla="*/ 19287 h 40688"/>
                <a:gd name="connsiteX1" fmla="*/ 19145 w 40703"/>
                <a:gd name="connsiteY1" fmla="*/ 39631 h 40688"/>
                <a:gd name="connsiteX2" fmla="*/ -1206 w 40703"/>
                <a:gd name="connsiteY2" fmla="*/ 19287 h 40688"/>
                <a:gd name="connsiteX3" fmla="*/ 19145 w 40703"/>
                <a:gd name="connsiteY3" fmla="*/ -1057 h 40688"/>
                <a:gd name="connsiteX4" fmla="*/ 39497 w 40703"/>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3" h="40688">
                  <a:moveTo>
                    <a:pt x="39497" y="19287"/>
                  </a:moveTo>
                  <a:cubicBezTo>
                    <a:pt x="39497" y="30526"/>
                    <a:pt x="30384" y="39631"/>
                    <a:pt x="19145" y="39631"/>
                  </a:cubicBezTo>
                  <a:cubicBezTo>
                    <a:pt x="7899" y="39631"/>
                    <a:pt x="-1206" y="30526"/>
                    <a:pt x="-1206" y="19287"/>
                  </a:cubicBezTo>
                  <a:cubicBezTo>
                    <a:pt x="-1206" y="8048"/>
                    <a:pt x="7899" y="-1057"/>
                    <a:pt x="19145" y="-1057"/>
                  </a:cubicBezTo>
                  <a:cubicBezTo>
                    <a:pt x="30384" y="-1057"/>
                    <a:pt x="39497" y="8048"/>
                    <a:pt x="39497" y="19287"/>
                  </a:cubicBezTo>
                </a:path>
              </a:pathLst>
            </a:custGeom>
            <a:solidFill>
              <a:srgbClr val="211C1D"/>
            </a:solidFill>
            <a:ln w="753"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92E4705-2650-406E-BAB9-1E8B2BA6DADD}"/>
                </a:ext>
              </a:extLst>
            </p:cNvPr>
            <p:cNvSpPr/>
            <p:nvPr/>
          </p:nvSpPr>
          <p:spPr>
            <a:xfrm flipV="1">
              <a:off x="5842486" y="4114874"/>
              <a:ext cx="1080886" cy="892161"/>
            </a:xfrm>
            <a:custGeom>
              <a:avLst/>
              <a:gdLst>
                <a:gd name="connsiteX0" fmla="*/ 1079657 w 1080886"/>
                <a:gd name="connsiteY0" fmla="*/ 19918 h 892161"/>
                <a:gd name="connsiteX1" fmla="*/ 826089 w 1080886"/>
                <a:gd name="connsiteY1" fmla="*/ 784511 h 892161"/>
                <a:gd name="connsiteX2" fmla="*/ 740627 w 1080886"/>
                <a:gd name="connsiteY2" fmla="*/ 830800 h 892161"/>
                <a:gd name="connsiteX3" fmla="*/ 400534 w 1080886"/>
                <a:gd name="connsiteY3" fmla="*/ 849931 h 892161"/>
                <a:gd name="connsiteX4" fmla="*/ 250541 w 1080886"/>
                <a:gd name="connsiteY4" fmla="*/ 890303 h 892161"/>
                <a:gd name="connsiteX5" fmla="*/ -1202 w 1080886"/>
                <a:gd name="connsiteY5" fmla="*/ 890303 h 892161"/>
                <a:gd name="connsiteX6" fmla="*/ 307270 w 1080886"/>
                <a:gd name="connsiteY6" fmla="*/ 626740 h 892161"/>
                <a:gd name="connsiteX7" fmla="*/ 685353 w 1080886"/>
                <a:gd name="connsiteY7" fmla="*/ 626740 h 892161"/>
                <a:gd name="connsiteX8" fmla="*/ 949014 w 1080886"/>
                <a:gd name="connsiteY8" fmla="*/ -1858 h 892161"/>
                <a:gd name="connsiteX9" fmla="*/ 1079657 w 1080886"/>
                <a:gd name="connsiteY9" fmla="*/ 19918 h 89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0886" h="892161">
                  <a:moveTo>
                    <a:pt x="1079657" y="19918"/>
                  </a:moveTo>
                  <a:lnTo>
                    <a:pt x="826089" y="784511"/>
                  </a:lnTo>
                  <a:cubicBezTo>
                    <a:pt x="807268" y="813365"/>
                    <a:pt x="775074" y="830800"/>
                    <a:pt x="740627" y="830800"/>
                  </a:cubicBezTo>
                  <a:cubicBezTo>
                    <a:pt x="740627" y="830800"/>
                    <a:pt x="596017" y="844677"/>
                    <a:pt x="400534" y="849931"/>
                  </a:cubicBezTo>
                  <a:cubicBezTo>
                    <a:pt x="321886" y="852049"/>
                    <a:pt x="257152" y="884755"/>
                    <a:pt x="250541" y="890303"/>
                  </a:cubicBezTo>
                  <a:lnTo>
                    <a:pt x="-1202" y="890303"/>
                  </a:lnTo>
                  <a:cubicBezTo>
                    <a:pt x="-878" y="888381"/>
                    <a:pt x="-15192" y="626740"/>
                    <a:pt x="307270" y="626740"/>
                  </a:cubicBezTo>
                  <a:cubicBezTo>
                    <a:pt x="439933" y="626740"/>
                    <a:pt x="612501" y="626740"/>
                    <a:pt x="685353" y="626740"/>
                  </a:cubicBezTo>
                  <a:lnTo>
                    <a:pt x="949014" y="-1858"/>
                  </a:lnTo>
                  <a:lnTo>
                    <a:pt x="1079657" y="19918"/>
                  </a:lnTo>
                </a:path>
              </a:pathLst>
            </a:custGeom>
            <a:solidFill>
              <a:srgbClr val="FFFFFF"/>
            </a:solidFill>
            <a:ln w="753"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8D4A66A-9740-4121-8C5C-DCDECE96BAE4}"/>
                </a:ext>
              </a:extLst>
            </p:cNvPr>
            <p:cNvSpPr/>
            <p:nvPr/>
          </p:nvSpPr>
          <p:spPr>
            <a:xfrm flipV="1">
              <a:off x="6791771" y="4985258"/>
              <a:ext cx="308555" cy="83691"/>
            </a:xfrm>
            <a:custGeom>
              <a:avLst/>
              <a:gdLst>
                <a:gd name="connsiteX0" fmla="*/ 129725 w 308555"/>
                <a:gd name="connsiteY0" fmla="*/ 82533 h 83691"/>
                <a:gd name="connsiteX1" fmla="*/ 252468 w 308555"/>
                <a:gd name="connsiteY1" fmla="*/ 53837 h 83691"/>
                <a:gd name="connsiteX2" fmla="*/ 306679 w 308555"/>
                <a:gd name="connsiteY2" fmla="*/ -1158 h 83691"/>
                <a:gd name="connsiteX3" fmla="*/ 8571 w 308555"/>
                <a:gd name="connsiteY3" fmla="*/ -1158 h 83691"/>
                <a:gd name="connsiteX4" fmla="*/ -919 w 308555"/>
                <a:gd name="connsiteY4" fmla="*/ 60757 h 83691"/>
                <a:gd name="connsiteX5" fmla="*/ 121757 w 308555"/>
                <a:gd name="connsiteY5" fmla="*/ 82533 h 83691"/>
                <a:gd name="connsiteX6" fmla="*/ 129725 w 308555"/>
                <a:gd name="connsiteY6" fmla="*/ 82533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555" h="83691">
                  <a:moveTo>
                    <a:pt x="129725" y="82533"/>
                  </a:moveTo>
                  <a:cubicBezTo>
                    <a:pt x="129725" y="82533"/>
                    <a:pt x="218933" y="56272"/>
                    <a:pt x="252468" y="53837"/>
                  </a:cubicBezTo>
                  <a:cubicBezTo>
                    <a:pt x="296323" y="50634"/>
                    <a:pt x="306679" y="-1158"/>
                    <a:pt x="306679" y="-1158"/>
                  </a:cubicBezTo>
                  <a:lnTo>
                    <a:pt x="8571" y="-1158"/>
                  </a:lnTo>
                  <a:cubicBezTo>
                    <a:pt x="8571" y="-1158"/>
                    <a:pt x="-5630" y="29415"/>
                    <a:pt x="-919" y="60757"/>
                  </a:cubicBezTo>
                  <a:cubicBezTo>
                    <a:pt x="55275" y="70119"/>
                    <a:pt x="121757" y="82533"/>
                    <a:pt x="121757" y="82533"/>
                  </a:cubicBezTo>
                  <a:lnTo>
                    <a:pt x="129725" y="82533"/>
                  </a:lnTo>
                </a:path>
              </a:pathLst>
            </a:custGeom>
            <a:solidFill>
              <a:srgbClr val="211C1D"/>
            </a:solidFill>
            <a:ln w="753"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F319113-1DC0-4268-80C5-9D4A2046EAFA}"/>
                </a:ext>
              </a:extLst>
            </p:cNvPr>
            <p:cNvSpPr/>
            <p:nvPr/>
          </p:nvSpPr>
          <p:spPr>
            <a:xfrm flipV="1">
              <a:off x="5960487" y="3113702"/>
              <a:ext cx="149855" cy="418726"/>
            </a:xfrm>
            <a:custGeom>
              <a:avLst/>
              <a:gdLst>
                <a:gd name="connsiteX0" fmla="*/ -829 w 149855"/>
                <a:gd name="connsiteY0" fmla="*/ 57924 h 418726"/>
                <a:gd name="connsiteX1" fmla="*/ 25738 w 149855"/>
                <a:gd name="connsiteY1" fmla="*/ 268301 h 418726"/>
                <a:gd name="connsiteX2" fmla="*/ 149026 w 149855"/>
                <a:gd name="connsiteY2" fmla="*/ 415007 h 418726"/>
                <a:gd name="connsiteX3" fmla="*/ 83133 w 149855"/>
                <a:gd name="connsiteY3" fmla="*/ -3720 h 418726"/>
              </a:gdLst>
              <a:ahLst/>
              <a:cxnLst>
                <a:cxn ang="0">
                  <a:pos x="connsiteX0" y="connsiteY0"/>
                </a:cxn>
                <a:cxn ang="0">
                  <a:pos x="connsiteX1" y="connsiteY1"/>
                </a:cxn>
                <a:cxn ang="0">
                  <a:pos x="connsiteX2" y="connsiteY2"/>
                </a:cxn>
                <a:cxn ang="0">
                  <a:pos x="connsiteX3" y="connsiteY3"/>
                </a:cxn>
              </a:cxnLst>
              <a:rect l="l" t="t" r="r" b="b"/>
              <a:pathLst>
                <a:path w="149855" h="418726">
                  <a:moveTo>
                    <a:pt x="-829" y="57924"/>
                  </a:moveTo>
                  <a:lnTo>
                    <a:pt x="25738" y="268301"/>
                  </a:lnTo>
                  <a:lnTo>
                    <a:pt x="149026" y="415007"/>
                  </a:lnTo>
                  <a:lnTo>
                    <a:pt x="83133" y="-3720"/>
                  </a:lnTo>
                </a:path>
              </a:pathLst>
            </a:custGeom>
            <a:solidFill>
              <a:srgbClr val="FCDEAD"/>
            </a:solidFill>
            <a:ln w="753"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947FEEC-5C49-497D-ADE7-47DC3EB8AB0C}"/>
                </a:ext>
              </a:extLst>
            </p:cNvPr>
            <p:cNvSpPr/>
            <p:nvPr/>
          </p:nvSpPr>
          <p:spPr>
            <a:xfrm flipV="1">
              <a:off x="6002759" y="3201049"/>
              <a:ext cx="256632" cy="268937"/>
            </a:xfrm>
            <a:custGeom>
              <a:avLst/>
              <a:gdLst>
                <a:gd name="connsiteX0" fmla="*/ 255693 w 256632"/>
                <a:gd name="connsiteY0" fmla="*/ 265236 h 268937"/>
                <a:gd name="connsiteX1" fmla="*/ 120995 w 256632"/>
                <a:gd name="connsiteY1" fmla="*/ -3701 h 268937"/>
                <a:gd name="connsiteX2" fmla="*/ -939 w 256632"/>
                <a:gd name="connsiteY2" fmla="*/ 123671 h 268937"/>
                <a:gd name="connsiteX3" fmla="*/ 10443 w 256632"/>
                <a:gd name="connsiteY3" fmla="*/ 265236 h 268937"/>
              </a:gdLst>
              <a:ahLst/>
              <a:cxnLst>
                <a:cxn ang="0">
                  <a:pos x="connsiteX0" y="connsiteY0"/>
                </a:cxn>
                <a:cxn ang="0">
                  <a:pos x="connsiteX1" y="connsiteY1"/>
                </a:cxn>
                <a:cxn ang="0">
                  <a:pos x="connsiteX2" y="connsiteY2"/>
                </a:cxn>
                <a:cxn ang="0">
                  <a:pos x="connsiteX3" y="connsiteY3"/>
                </a:cxn>
              </a:cxnLst>
              <a:rect l="l" t="t" r="r" b="b"/>
              <a:pathLst>
                <a:path w="256632" h="268937">
                  <a:moveTo>
                    <a:pt x="255693" y="265236"/>
                  </a:moveTo>
                  <a:cubicBezTo>
                    <a:pt x="255693" y="265236"/>
                    <a:pt x="236450" y="-3701"/>
                    <a:pt x="120995" y="-3701"/>
                  </a:cubicBezTo>
                  <a:cubicBezTo>
                    <a:pt x="48450" y="-3701"/>
                    <a:pt x="-939" y="42354"/>
                    <a:pt x="-939" y="123671"/>
                  </a:cubicBezTo>
                  <a:lnTo>
                    <a:pt x="10443" y="265236"/>
                  </a:lnTo>
                </a:path>
              </a:pathLst>
            </a:custGeom>
            <a:solidFill>
              <a:srgbClr val="FCDEAD"/>
            </a:solidFill>
            <a:ln w="753"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0C7C99B-33F4-4EBA-9CBB-68BF27E83BBE}"/>
                </a:ext>
              </a:extLst>
            </p:cNvPr>
            <p:cNvSpPr/>
            <p:nvPr/>
          </p:nvSpPr>
          <p:spPr>
            <a:xfrm flipV="1">
              <a:off x="6002759" y="3077265"/>
              <a:ext cx="286208" cy="149763"/>
            </a:xfrm>
            <a:custGeom>
              <a:avLst/>
              <a:gdLst>
                <a:gd name="connsiteX0" fmla="*/ 36870 w 286208"/>
                <a:gd name="connsiteY0" fmla="*/ 22003 h 149763"/>
                <a:gd name="connsiteX1" fmla="*/ 263794 w 286208"/>
                <a:gd name="connsiteY1" fmla="*/ 22003 h 149763"/>
                <a:gd name="connsiteX2" fmla="*/ 131078 w 286208"/>
                <a:gd name="connsiteY2" fmla="*/ 145787 h 149763"/>
                <a:gd name="connsiteX3" fmla="*/ -956 w 286208"/>
                <a:gd name="connsiteY3" fmla="*/ 99363 h 149763"/>
                <a:gd name="connsiteX4" fmla="*/ 36870 w 286208"/>
                <a:gd name="connsiteY4" fmla="*/ 22003 h 14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08" h="149763">
                  <a:moveTo>
                    <a:pt x="36870" y="22003"/>
                  </a:moveTo>
                  <a:cubicBezTo>
                    <a:pt x="36870" y="22003"/>
                    <a:pt x="198473" y="-36452"/>
                    <a:pt x="263794" y="22003"/>
                  </a:cubicBezTo>
                  <a:cubicBezTo>
                    <a:pt x="329124" y="80458"/>
                    <a:pt x="233885" y="145787"/>
                    <a:pt x="131078" y="145787"/>
                  </a:cubicBezTo>
                  <a:cubicBezTo>
                    <a:pt x="28273" y="145787"/>
                    <a:pt x="-956" y="99363"/>
                    <a:pt x="-956" y="99363"/>
                  </a:cubicBezTo>
                  <a:lnTo>
                    <a:pt x="36870" y="22003"/>
                  </a:lnTo>
                </a:path>
              </a:pathLst>
            </a:custGeom>
            <a:solidFill>
              <a:srgbClr val="243042"/>
            </a:solidFill>
            <a:ln w="753"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9AE981B-2A1B-459D-AE7E-E60F13D5A100}"/>
                </a:ext>
              </a:extLst>
            </p:cNvPr>
            <p:cNvSpPr/>
            <p:nvPr/>
          </p:nvSpPr>
          <p:spPr>
            <a:xfrm flipV="1">
              <a:off x="5943147" y="3123690"/>
              <a:ext cx="142516" cy="250062"/>
            </a:xfrm>
            <a:custGeom>
              <a:avLst/>
              <a:gdLst>
                <a:gd name="connsiteX0" fmla="*/ 58807 w 142516"/>
                <a:gd name="connsiteY0" fmla="*/ 246231 h 250062"/>
                <a:gd name="connsiteX1" fmla="*/ 5507 w 142516"/>
                <a:gd name="connsiteY1" fmla="*/ 210133 h 250062"/>
                <a:gd name="connsiteX2" fmla="*/ 28447 w 142516"/>
                <a:gd name="connsiteY2" fmla="*/ -3831 h 250062"/>
                <a:gd name="connsiteX3" fmla="*/ 88931 w 142516"/>
                <a:gd name="connsiteY3" fmla="*/ 121196 h 250062"/>
                <a:gd name="connsiteX4" fmla="*/ 141711 w 142516"/>
                <a:gd name="connsiteY4" fmla="*/ 99435 h 250062"/>
                <a:gd name="connsiteX5" fmla="*/ 137897 w 142516"/>
                <a:gd name="connsiteY5" fmla="*/ 168872 h 250062"/>
                <a:gd name="connsiteX6" fmla="*/ 58807 w 142516"/>
                <a:gd name="connsiteY6" fmla="*/ 246231 h 2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16" h="250062">
                  <a:moveTo>
                    <a:pt x="58807" y="246231"/>
                  </a:moveTo>
                  <a:cubicBezTo>
                    <a:pt x="58807" y="246231"/>
                    <a:pt x="19266" y="244520"/>
                    <a:pt x="5507" y="210133"/>
                  </a:cubicBezTo>
                  <a:cubicBezTo>
                    <a:pt x="-8238" y="175747"/>
                    <a:pt x="934" y="30556"/>
                    <a:pt x="28447" y="-3831"/>
                  </a:cubicBezTo>
                  <a:cubicBezTo>
                    <a:pt x="32684" y="32124"/>
                    <a:pt x="65349" y="100867"/>
                    <a:pt x="88931" y="121196"/>
                  </a:cubicBezTo>
                  <a:cubicBezTo>
                    <a:pt x="112710" y="141699"/>
                    <a:pt x="128022" y="138254"/>
                    <a:pt x="141711" y="99435"/>
                  </a:cubicBezTo>
                  <a:cubicBezTo>
                    <a:pt x="133887" y="148098"/>
                    <a:pt x="137897" y="168872"/>
                    <a:pt x="137897" y="168872"/>
                  </a:cubicBezTo>
                  <a:lnTo>
                    <a:pt x="58807" y="246231"/>
                  </a:lnTo>
                </a:path>
              </a:pathLst>
            </a:custGeom>
            <a:solidFill>
              <a:srgbClr val="243042"/>
            </a:solidFill>
            <a:ln w="753"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F9B26CE-BA06-4F18-8DD0-98940DABE7DB}"/>
                </a:ext>
              </a:extLst>
            </p:cNvPr>
            <p:cNvSpPr/>
            <p:nvPr/>
          </p:nvSpPr>
          <p:spPr>
            <a:xfrm flipV="1">
              <a:off x="5963604" y="3248725"/>
              <a:ext cx="71808" cy="125027"/>
            </a:xfrm>
            <a:custGeom>
              <a:avLst/>
              <a:gdLst>
                <a:gd name="connsiteX0" fmla="*/ 68492 w 71808"/>
                <a:gd name="connsiteY0" fmla="*/ 121290 h 125027"/>
                <a:gd name="connsiteX1" fmla="*/ 71021 w 71808"/>
                <a:gd name="connsiteY1" fmla="*/ 14398 h 125027"/>
                <a:gd name="connsiteX2" fmla="*/ 8007 w 71808"/>
                <a:gd name="connsiteY2" fmla="*/ -3737 h 125027"/>
                <a:gd name="connsiteX3" fmla="*/ 8007 w 71808"/>
                <a:gd name="connsiteY3" fmla="*/ 64697 h 125027"/>
                <a:gd name="connsiteX4" fmla="*/ 68492 w 71808"/>
                <a:gd name="connsiteY4" fmla="*/ 121290 h 1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08" h="125027">
                  <a:moveTo>
                    <a:pt x="68492" y="121290"/>
                  </a:moveTo>
                  <a:cubicBezTo>
                    <a:pt x="68492" y="121290"/>
                    <a:pt x="43776" y="82577"/>
                    <a:pt x="71021" y="14398"/>
                  </a:cubicBezTo>
                  <a:cubicBezTo>
                    <a:pt x="30399" y="6567"/>
                    <a:pt x="8007" y="-3737"/>
                    <a:pt x="8007" y="-3737"/>
                  </a:cubicBezTo>
                  <a:cubicBezTo>
                    <a:pt x="8007" y="-3737"/>
                    <a:pt x="-11782" y="34094"/>
                    <a:pt x="8007" y="64697"/>
                  </a:cubicBezTo>
                  <a:cubicBezTo>
                    <a:pt x="27796" y="95293"/>
                    <a:pt x="68492" y="121290"/>
                    <a:pt x="68492" y="121290"/>
                  </a:cubicBezTo>
                </a:path>
              </a:pathLst>
            </a:custGeom>
            <a:solidFill>
              <a:srgbClr val="243042"/>
            </a:solidFill>
            <a:ln w="753"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DBFD5C1-C9B4-4DF0-92D0-E767A052C2E6}"/>
                </a:ext>
              </a:extLst>
            </p:cNvPr>
            <p:cNvSpPr/>
            <p:nvPr/>
          </p:nvSpPr>
          <p:spPr>
            <a:xfrm flipV="1">
              <a:off x="5826454" y="3460157"/>
              <a:ext cx="297154" cy="654716"/>
            </a:xfrm>
            <a:custGeom>
              <a:avLst/>
              <a:gdLst>
                <a:gd name="connsiteX0" fmla="*/ 15298 w 297154"/>
                <a:gd name="connsiteY0" fmla="*/ -3021 h 654716"/>
                <a:gd name="connsiteX1" fmla="*/ 15298 w 297154"/>
                <a:gd name="connsiteY1" fmla="*/ 524157 h 654716"/>
                <a:gd name="connsiteX2" fmla="*/ 289505 w 297154"/>
                <a:gd name="connsiteY2" fmla="*/ 524157 h 654716"/>
                <a:gd name="connsiteX3" fmla="*/ 246992 w 297154"/>
                <a:gd name="connsiteY3" fmla="*/ 175554 h 654716"/>
                <a:gd name="connsiteX4" fmla="*/ 267042 w 297154"/>
                <a:gd name="connsiteY4" fmla="*/ -3021 h 654716"/>
                <a:gd name="connsiteX5" fmla="*/ 15298 w 297154"/>
                <a:gd name="connsiteY5" fmla="*/ -3021 h 65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54" h="654716">
                  <a:moveTo>
                    <a:pt x="15298" y="-3021"/>
                  </a:moveTo>
                  <a:cubicBezTo>
                    <a:pt x="15298" y="-3021"/>
                    <a:pt x="-20833" y="349863"/>
                    <a:pt x="15298" y="524157"/>
                  </a:cubicBezTo>
                  <a:cubicBezTo>
                    <a:pt x="51435" y="698429"/>
                    <a:pt x="259746" y="689934"/>
                    <a:pt x="289505" y="524157"/>
                  </a:cubicBezTo>
                  <a:cubicBezTo>
                    <a:pt x="319263" y="358366"/>
                    <a:pt x="242733" y="243552"/>
                    <a:pt x="246992" y="175554"/>
                  </a:cubicBezTo>
                  <a:cubicBezTo>
                    <a:pt x="251251" y="107526"/>
                    <a:pt x="267042" y="-3021"/>
                    <a:pt x="267042" y="-3021"/>
                  </a:cubicBezTo>
                  <a:lnTo>
                    <a:pt x="15298" y="-3021"/>
                  </a:lnTo>
                </a:path>
              </a:pathLst>
            </a:custGeom>
            <a:solidFill>
              <a:srgbClr val="FFFFFF"/>
            </a:solidFill>
            <a:ln w="753"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86EB0A0-D45F-4DB4-A452-49FA1D8ADD4A}"/>
                </a:ext>
              </a:extLst>
            </p:cNvPr>
            <p:cNvSpPr/>
            <p:nvPr/>
          </p:nvSpPr>
          <p:spPr>
            <a:xfrm flipV="1">
              <a:off x="5985916" y="3545760"/>
              <a:ext cx="664810" cy="318835"/>
            </a:xfrm>
            <a:custGeom>
              <a:avLst/>
              <a:gdLst>
                <a:gd name="connsiteX0" fmla="*/ 663656 w 664810"/>
                <a:gd name="connsiteY0" fmla="*/ 50579 h 318835"/>
                <a:gd name="connsiteX1" fmla="*/ 148636 w 664810"/>
                <a:gd name="connsiteY1" fmla="*/ 256026 h 318835"/>
                <a:gd name="connsiteX2" fmla="*/ 53696 w 664810"/>
                <a:gd name="connsiteY2" fmla="*/ 160546 h 318835"/>
                <a:gd name="connsiteX3" fmla="*/ 661922 w 664810"/>
                <a:gd name="connsiteY3" fmla="*/ -2569 h 318835"/>
                <a:gd name="connsiteX4" fmla="*/ 663656 w 664810"/>
                <a:gd name="connsiteY4" fmla="*/ 50579 h 31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10" h="318835">
                  <a:moveTo>
                    <a:pt x="663656" y="50579"/>
                  </a:moveTo>
                  <a:cubicBezTo>
                    <a:pt x="663656" y="50579"/>
                    <a:pt x="295138" y="80609"/>
                    <a:pt x="148636" y="256026"/>
                  </a:cubicBezTo>
                  <a:cubicBezTo>
                    <a:pt x="30658" y="397290"/>
                    <a:pt x="-66019" y="255702"/>
                    <a:pt x="53696" y="160546"/>
                  </a:cubicBezTo>
                  <a:cubicBezTo>
                    <a:pt x="177852" y="61863"/>
                    <a:pt x="382945" y="-10363"/>
                    <a:pt x="661922" y="-2569"/>
                  </a:cubicBezTo>
                  <a:cubicBezTo>
                    <a:pt x="662314" y="9491"/>
                    <a:pt x="663656" y="50579"/>
                    <a:pt x="663656" y="50579"/>
                  </a:cubicBezTo>
                </a:path>
              </a:pathLst>
            </a:custGeom>
            <a:solidFill>
              <a:srgbClr val="FFFFFF"/>
            </a:solidFill>
            <a:ln w="753"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29C1DF0-C143-445B-A9C9-51C39401D0ED}"/>
                </a:ext>
              </a:extLst>
            </p:cNvPr>
            <p:cNvSpPr/>
            <p:nvPr/>
          </p:nvSpPr>
          <p:spPr>
            <a:xfrm flipV="1">
              <a:off x="6648993" y="3794955"/>
              <a:ext cx="79706" cy="71092"/>
            </a:xfrm>
            <a:custGeom>
              <a:avLst/>
              <a:gdLst>
                <a:gd name="connsiteX0" fmla="*/ -1581 w 79706"/>
                <a:gd name="connsiteY0" fmla="*/ -929 h 71092"/>
                <a:gd name="connsiteX1" fmla="*/ 69816 w 79706"/>
                <a:gd name="connsiteY1" fmla="*/ 4905 h 71092"/>
                <a:gd name="connsiteX2" fmla="*/ 62693 w 79706"/>
                <a:gd name="connsiteY2" fmla="*/ 11998 h 71092"/>
                <a:gd name="connsiteX3" fmla="*/ 74196 w 79706"/>
                <a:gd name="connsiteY3" fmla="*/ 19460 h 71092"/>
                <a:gd name="connsiteX4" fmla="*/ 62264 w 79706"/>
                <a:gd name="connsiteY4" fmla="*/ 25716 h 71092"/>
                <a:gd name="connsiteX5" fmla="*/ 77693 w 79706"/>
                <a:gd name="connsiteY5" fmla="*/ 33714 h 71092"/>
                <a:gd name="connsiteX6" fmla="*/ 64480 w 79706"/>
                <a:gd name="connsiteY6" fmla="*/ 40340 h 71092"/>
                <a:gd name="connsiteX7" fmla="*/ 78123 w 79706"/>
                <a:gd name="connsiteY7" fmla="*/ 46747 h 71092"/>
                <a:gd name="connsiteX8" fmla="*/ 66628 w 79706"/>
                <a:gd name="connsiteY8" fmla="*/ 53320 h 71092"/>
                <a:gd name="connsiteX9" fmla="*/ 30085 w 79706"/>
                <a:gd name="connsiteY9" fmla="*/ 48314 h 71092"/>
                <a:gd name="connsiteX10" fmla="*/ 56821 w 79706"/>
                <a:gd name="connsiteY10" fmla="*/ 57887 h 71092"/>
                <a:gd name="connsiteX11" fmla="*/ 48048 w 79706"/>
                <a:gd name="connsiteY11" fmla="*/ 67634 h 71092"/>
                <a:gd name="connsiteX12" fmla="*/ 78 w 79706"/>
                <a:gd name="connsiteY12" fmla="*/ 49958 h 71092"/>
                <a:gd name="connsiteX13" fmla="*/ -1581 w 79706"/>
                <a:gd name="connsiteY13" fmla="*/ -929 h 7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706" h="71092">
                  <a:moveTo>
                    <a:pt x="-1581" y="-929"/>
                  </a:moveTo>
                  <a:cubicBezTo>
                    <a:pt x="-1581" y="-929"/>
                    <a:pt x="62467" y="-8241"/>
                    <a:pt x="69816" y="4905"/>
                  </a:cubicBezTo>
                  <a:cubicBezTo>
                    <a:pt x="72537" y="8418"/>
                    <a:pt x="66982" y="11199"/>
                    <a:pt x="62693" y="11998"/>
                  </a:cubicBezTo>
                  <a:cubicBezTo>
                    <a:pt x="71437" y="14651"/>
                    <a:pt x="74037" y="14885"/>
                    <a:pt x="74196" y="19460"/>
                  </a:cubicBezTo>
                  <a:cubicBezTo>
                    <a:pt x="74339" y="24013"/>
                    <a:pt x="62264" y="25716"/>
                    <a:pt x="62264" y="25716"/>
                  </a:cubicBezTo>
                  <a:cubicBezTo>
                    <a:pt x="62264" y="25716"/>
                    <a:pt x="77882" y="26523"/>
                    <a:pt x="77693" y="33714"/>
                  </a:cubicBezTo>
                  <a:cubicBezTo>
                    <a:pt x="77490" y="40890"/>
                    <a:pt x="64480" y="40340"/>
                    <a:pt x="64480" y="40340"/>
                  </a:cubicBezTo>
                  <a:cubicBezTo>
                    <a:pt x="64480" y="40340"/>
                    <a:pt x="78364" y="40536"/>
                    <a:pt x="78123" y="46747"/>
                  </a:cubicBezTo>
                  <a:cubicBezTo>
                    <a:pt x="77882" y="52958"/>
                    <a:pt x="72251" y="53139"/>
                    <a:pt x="66628" y="53320"/>
                  </a:cubicBezTo>
                  <a:cubicBezTo>
                    <a:pt x="61005" y="53500"/>
                    <a:pt x="30085" y="48314"/>
                    <a:pt x="30085" y="48314"/>
                  </a:cubicBezTo>
                  <a:cubicBezTo>
                    <a:pt x="30085" y="48314"/>
                    <a:pt x="47233" y="56252"/>
                    <a:pt x="56821" y="57887"/>
                  </a:cubicBezTo>
                  <a:cubicBezTo>
                    <a:pt x="66402" y="59546"/>
                    <a:pt x="67201" y="70596"/>
                    <a:pt x="48048" y="67634"/>
                  </a:cubicBezTo>
                  <a:cubicBezTo>
                    <a:pt x="28894" y="64671"/>
                    <a:pt x="78" y="49958"/>
                    <a:pt x="78" y="49958"/>
                  </a:cubicBezTo>
                  <a:lnTo>
                    <a:pt x="-1581" y="-929"/>
                  </a:lnTo>
                </a:path>
              </a:pathLst>
            </a:custGeom>
            <a:solidFill>
              <a:srgbClr val="FABA9E"/>
            </a:solidFill>
            <a:ln w="753"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F2186C8A-78C3-4EBB-B841-A2DA3E70FEFD}"/>
                </a:ext>
              </a:extLst>
            </p:cNvPr>
            <p:cNvSpPr/>
            <p:nvPr/>
          </p:nvSpPr>
          <p:spPr>
            <a:xfrm flipV="1">
              <a:off x="5827555" y="3615969"/>
              <a:ext cx="333303" cy="757032"/>
            </a:xfrm>
            <a:custGeom>
              <a:avLst/>
              <a:gdLst>
                <a:gd name="connsiteX0" fmla="*/ 5321 w 333303"/>
                <a:gd name="connsiteY0" fmla="*/ 724662 h 757032"/>
                <a:gd name="connsiteX1" fmla="*/ 37403 w 333303"/>
                <a:gd name="connsiteY1" fmla="*/ -2710 h 757032"/>
                <a:gd name="connsiteX2" fmla="*/ 332522 w 333303"/>
                <a:gd name="connsiteY2" fmla="*/ -2710 h 757032"/>
                <a:gd name="connsiteX3" fmla="*/ 295150 w 333303"/>
                <a:gd name="connsiteY3" fmla="*/ 297177 h 757032"/>
                <a:gd name="connsiteX4" fmla="*/ 295150 w 333303"/>
                <a:gd name="connsiteY4" fmla="*/ 626114 h 757032"/>
                <a:gd name="connsiteX5" fmla="*/ 186070 w 333303"/>
                <a:gd name="connsiteY5" fmla="*/ 754323 h 757032"/>
                <a:gd name="connsiteX6" fmla="*/ 5321 w 333303"/>
                <a:gd name="connsiteY6" fmla="*/ 724662 h 7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03" h="757032">
                  <a:moveTo>
                    <a:pt x="5321" y="724662"/>
                  </a:moveTo>
                  <a:cubicBezTo>
                    <a:pt x="5321" y="724662"/>
                    <a:pt x="-21529" y="289330"/>
                    <a:pt x="37403" y="-2710"/>
                  </a:cubicBezTo>
                  <a:cubicBezTo>
                    <a:pt x="161667" y="-2710"/>
                    <a:pt x="332522" y="-2710"/>
                    <a:pt x="332522" y="-2710"/>
                  </a:cubicBezTo>
                  <a:lnTo>
                    <a:pt x="295150" y="297177"/>
                  </a:lnTo>
                  <a:cubicBezTo>
                    <a:pt x="295150" y="297177"/>
                    <a:pt x="277881" y="531901"/>
                    <a:pt x="295150" y="626114"/>
                  </a:cubicBezTo>
                  <a:cubicBezTo>
                    <a:pt x="312419" y="720328"/>
                    <a:pt x="186070" y="754323"/>
                    <a:pt x="186070" y="754323"/>
                  </a:cubicBezTo>
                  <a:lnTo>
                    <a:pt x="5321" y="724662"/>
                  </a:lnTo>
                </a:path>
              </a:pathLst>
            </a:custGeom>
            <a:solidFill>
              <a:srgbClr val="FFFFFF"/>
            </a:solidFill>
            <a:ln w="753"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EF98626-8FB6-497E-9928-4A3103356343}"/>
                </a:ext>
              </a:extLst>
            </p:cNvPr>
            <p:cNvSpPr/>
            <p:nvPr/>
          </p:nvSpPr>
          <p:spPr>
            <a:xfrm flipV="1">
              <a:off x="6648993" y="3784352"/>
              <a:ext cx="109918" cy="89205"/>
            </a:xfrm>
            <a:custGeom>
              <a:avLst/>
              <a:gdLst>
                <a:gd name="connsiteX0" fmla="*/ -1598 w 109918"/>
                <a:gd name="connsiteY0" fmla="*/ -416 h 89205"/>
                <a:gd name="connsiteX1" fmla="*/ 97900 w 109918"/>
                <a:gd name="connsiteY1" fmla="*/ 6910 h 89205"/>
                <a:gd name="connsiteX2" fmla="*/ 88952 w 109918"/>
                <a:gd name="connsiteY2" fmla="*/ 15797 h 89205"/>
                <a:gd name="connsiteX3" fmla="*/ 103387 w 109918"/>
                <a:gd name="connsiteY3" fmla="*/ 25167 h 89205"/>
                <a:gd name="connsiteX4" fmla="*/ 88425 w 109918"/>
                <a:gd name="connsiteY4" fmla="*/ 33013 h 89205"/>
                <a:gd name="connsiteX5" fmla="*/ 107774 w 109918"/>
                <a:gd name="connsiteY5" fmla="*/ 43061 h 89205"/>
                <a:gd name="connsiteX6" fmla="*/ 91199 w 109918"/>
                <a:gd name="connsiteY6" fmla="*/ 51368 h 89205"/>
                <a:gd name="connsiteX7" fmla="*/ 108317 w 109918"/>
                <a:gd name="connsiteY7" fmla="*/ 59403 h 89205"/>
                <a:gd name="connsiteX8" fmla="*/ 93897 w 109918"/>
                <a:gd name="connsiteY8" fmla="*/ 67649 h 89205"/>
                <a:gd name="connsiteX9" fmla="*/ 48045 w 109918"/>
                <a:gd name="connsiteY9" fmla="*/ 61370 h 89205"/>
                <a:gd name="connsiteX10" fmla="*/ 81588 w 109918"/>
                <a:gd name="connsiteY10" fmla="*/ 73385 h 89205"/>
                <a:gd name="connsiteX11" fmla="*/ 70583 w 109918"/>
                <a:gd name="connsiteY11" fmla="*/ 85619 h 89205"/>
                <a:gd name="connsiteX12" fmla="*/ -1598 w 109918"/>
                <a:gd name="connsiteY12" fmla="*/ 61408 h 89205"/>
                <a:gd name="connsiteX13" fmla="*/ -1598 w 109918"/>
                <a:gd name="connsiteY13" fmla="*/ -416 h 8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18" h="89205">
                  <a:moveTo>
                    <a:pt x="-1598" y="-416"/>
                  </a:moveTo>
                  <a:cubicBezTo>
                    <a:pt x="-1598" y="-416"/>
                    <a:pt x="88673" y="-9589"/>
                    <a:pt x="97900" y="6910"/>
                  </a:cubicBezTo>
                  <a:cubicBezTo>
                    <a:pt x="101306" y="11320"/>
                    <a:pt x="94342" y="14802"/>
                    <a:pt x="88952" y="15797"/>
                  </a:cubicBezTo>
                  <a:cubicBezTo>
                    <a:pt x="99927" y="19137"/>
                    <a:pt x="103198" y="19438"/>
                    <a:pt x="103387" y="25167"/>
                  </a:cubicBezTo>
                  <a:cubicBezTo>
                    <a:pt x="103568" y="30880"/>
                    <a:pt x="88425" y="33013"/>
                    <a:pt x="88425" y="33013"/>
                  </a:cubicBezTo>
                  <a:cubicBezTo>
                    <a:pt x="88425" y="33013"/>
                    <a:pt x="108007" y="34031"/>
                    <a:pt x="107774" y="43061"/>
                  </a:cubicBezTo>
                  <a:cubicBezTo>
                    <a:pt x="107518" y="52061"/>
                    <a:pt x="91199" y="51368"/>
                    <a:pt x="91199" y="51368"/>
                  </a:cubicBezTo>
                  <a:cubicBezTo>
                    <a:pt x="91199" y="51368"/>
                    <a:pt x="108618" y="51609"/>
                    <a:pt x="108317" y="59403"/>
                  </a:cubicBezTo>
                  <a:cubicBezTo>
                    <a:pt x="108015" y="67204"/>
                    <a:pt x="100952" y="67431"/>
                    <a:pt x="93897" y="67649"/>
                  </a:cubicBezTo>
                  <a:cubicBezTo>
                    <a:pt x="86842" y="67883"/>
                    <a:pt x="48045" y="61370"/>
                    <a:pt x="48045" y="61370"/>
                  </a:cubicBezTo>
                  <a:cubicBezTo>
                    <a:pt x="48045" y="61370"/>
                    <a:pt x="69565" y="71328"/>
                    <a:pt x="81588" y="73385"/>
                  </a:cubicBezTo>
                  <a:cubicBezTo>
                    <a:pt x="93611" y="75466"/>
                    <a:pt x="94606" y="89328"/>
                    <a:pt x="70583" y="85619"/>
                  </a:cubicBezTo>
                  <a:cubicBezTo>
                    <a:pt x="46545" y="81895"/>
                    <a:pt x="-1598" y="61408"/>
                    <a:pt x="-1598" y="61408"/>
                  </a:cubicBezTo>
                  <a:lnTo>
                    <a:pt x="-1598" y="-416"/>
                  </a:lnTo>
                </a:path>
              </a:pathLst>
            </a:custGeom>
            <a:solidFill>
              <a:srgbClr val="4882CC"/>
            </a:solidFill>
            <a:ln w="753"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8B74C0E-E4D5-4ECC-8458-99F2D2D275BC}"/>
                </a:ext>
              </a:extLst>
            </p:cNvPr>
            <p:cNvSpPr/>
            <p:nvPr/>
          </p:nvSpPr>
          <p:spPr>
            <a:xfrm flipV="1">
              <a:off x="7200350" y="2904720"/>
              <a:ext cx="193162" cy="459346"/>
            </a:xfrm>
            <a:custGeom>
              <a:avLst/>
              <a:gdLst>
                <a:gd name="connsiteX0" fmla="*/ 32863 w 193162"/>
                <a:gd name="connsiteY0" fmla="*/ 336949 h 459346"/>
                <a:gd name="connsiteX1" fmla="*/ -2142 w 193162"/>
                <a:gd name="connsiteY1" fmla="*/ 210150 h 459346"/>
                <a:gd name="connsiteX2" fmla="*/ 40212 w 193162"/>
                <a:gd name="connsiteY2" fmla="*/ 117075 h 459346"/>
                <a:gd name="connsiteX3" fmla="*/ 36089 w 193162"/>
                <a:gd name="connsiteY3" fmla="*/ -4003 h 459346"/>
                <a:gd name="connsiteX4" fmla="*/ 190883 w 193162"/>
                <a:gd name="connsiteY4" fmla="*/ -4003 h 459346"/>
                <a:gd name="connsiteX5" fmla="*/ 190883 w 193162"/>
                <a:gd name="connsiteY5" fmla="*/ 455343 h 459346"/>
                <a:gd name="connsiteX6" fmla="*/ 32863 w 193162"/>
                <a:gd name="connsiteY6" fmla="*/ 336949 h 45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2" h="459346">
                  <a:moveTo>
                    <a:pt x="32863" y="336949"/>
                  </a:moveTo>
                  <a:cubicBezTo>
                    <a:pt x="32863" y="261828"/>
                    <a:pt x="-4833" y="259891"/>
                    <a:pt x="-2142" y="210150"/>
                  </a:cubicBezTo>
                  <a:cubicBezTo>
                    <a:pt x="843" y="155064"/>
                    <a:pt x="40212" y="154944"/>
                    <a:pt x="40212" y="117075"/>
                  </a:cubicBezTo>
                  <a:cubicBezTo>
                    <a:pt x="40212" y="79213"/>
                    <a:pt x="4016" y="36768"/>
                    <a:pt x="36089" y="-4003"/>
                  </a:cubicBezTo>
                  <a:cubicBezTo>
                    <a:pt x="177111" y="-4003"/>
                    <a:pt x="190883" y="-4003"/>
                    <a:pt x="190883" y="-4003"/>
                  </a:cubicBezTo>
                  <a:lnTo>
                    <a:pt x="190883" y="455343"/>
                  </a:lnTo>
                  <a:lnTo>
                    <a:pt x="32863" y="336949"/>
                  </a:lnTo>
                </a:path>
              </a:pathLst>
            </a:custGeom>
            <a:solidFill>
              <a:srgbClr val="3E1817"/>
            </a:solidFill>
            <a:ln w="753"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BAB4562-2238-481C-831B-5A35995FA421}"/>
                </a:ext>
              </a:extLst>
            </p:cNvPr>
            <p:cNvSpPr/>
            <p:nvPr/>
          </p:nvSpPr>
          <p:spPr>
            <a:xfrm flipV="1">
              <a:off x="7393370" y="2904720"/>
              <a:ext cx="193155" cy="459346"/>
            </a:xfrm>
            <a:custGeom>
              <a:avLst/>
              <a:gdLst>
                <a:gd name="connsiteX0" fmla="*/ 155511 w 193155"/>
                <a:gd name="connsiteY0" fmla="*/ 336949 h 459346"/>
                <a:gd name="connsiteX1" fmla="*/ 190516 w 193155"/>
                <a:gd name="connsiteY1" fmla="*/ 210150 h 459346"/>
                <a:gd name="connsiteX2" fmla="*/ 148162 w 193155"/>
                <a:gd name="connsiteY2" fmla="*/ 117075 h 459346"/>
                <a:gd name="connsiteX3" fmla="*/ 152292 w 193155"/>
                <a:gd name="connsiteY3" fmla="*/ -4003 h 459346"/>
                <a:gd name="connsiteX4" fmla="*/ -2502 w 193155"/>
                <a:gd name="connsiteY4" fmla="*/ -4003 h 459346"/>
                <a:gd name="connsiteX5" fmla="*/ -2502 w 193155"/>
                <a:gd name="connsiteY5" fmla="*/ 455343 h 459346"/>
                <a:gd name="connsiteX6" fmla="*/ 155511 w 193155"/>
                <a:gd name="connsiteY6" fmla="*/ 336949 h 45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55" h="459346">
                  <a:moveTo>
                    <a:pt x="155511" y="336949"/>
                  </a:moveTo>
                  <a:cubicBezTo>
                    <a:pt x="155511" y="261828"/>
                    <a:pt x="193207" y="259891"/>
                    <a:pt x="190516" y="210150"/>
                  </a:cubicBezTo>
                  <a:cubicBezTo>
                    <a:pt x="187546" y="155064"/>
                    <a:pt x="148162" y="154944"/>
                    <a:pt x="148162" y="117075"/>
                  </a:cubicBezTo>
                  <a:cubicBezTo>
                    <a:pt x="148162" y="79213"/>
                    <a:pt x="184365" y="36768"/>
                    <a:pt x="152292" y="-4003"/>
                  </a:cubicBezTo>
                  <a:cubicBezTo>
                    <a:pt x="11262" y="-4003"/>
                    <a:pt x="-2502" y="-4003"/>
                    <a:pt x="-2502" y="-4003"/>
                  </a:cubicBezTo>
                  <a:lnTo>
                    <a:pt x="-2502" y="455343"/>
                  </a:lnTo>
                  <a:lnTo>
                    <a:pt x="155511" y="336949"/>
                  </a:lnTo>
                </a:path>
              </a:pathLst>
            </a:custGeom>
            <a:solidFill>
              <a:srgbClr val="3E1817"/>
            </a:solidFill>
            <a:ln w="753"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81446DE-56FE-4061-A44F-4572615A3DB2}"/>
                </a:ext>
              </a:extLst>
            </p:cNvPr>
            <p:cNvSpPr/>
            <p:nvPr/>
          </p:nvSpPr>
          <p:spPr>
            <a:xfrm flipV="1">
              <a:off x="7254495" y="3976490"/>
              <a:ext cx="168377" cy="919551"/>
            </a:xfrm>
            <a:custGeom>
              <a:avLst/>
              <a:gdLst>
                <a:gd name="connsiteX0" fmla="*/ 84612 w 168377"/>
                <a:gd name="connsiteY0" fmla="*/ 126336 h 919551"/>
                <a:gd name="connsiteX1" fmla="*/ 92587 w 168377"/>
                <a:gd name="connsiteY1" fmla="*/ 307294 h 919551"/>
                <a:gd name="connsiteX2" fmla="*/ 144703 w 168377"/>
                <a:gd name="connsiteY2" fmla="*/ 749552 h 919551"/>
                <a:gd name="connsiteX3" fmla="*/ 166050 w 168377"/>
                <a:gd name="connsiteY3" fmla="*/ 882254 h 919551"/>
                <a:gd name="connsiteX4" fmla="*/ 105703 w 168377"/>
                <a:gd name="connsiteY4" fmla="*/ 911590 h 919551"/>
                <a:gd name="connsiteX5" fmla="*/ 26512 w 168377"/>
                <a:gd name="connsiteY5" fmla="*/ 915698 h 919551"/>
                <a:gd name="connsiteX6" fmla="*/ 30507 w 168377"/>
                <a:gd name="connsiteY6" fmla="*/ 834261 h 919551"/>
                <a:gd name="connsiteX7" fmla="*/ 1554 w 168377"/>
                <a:gd name="connsiteY7" fmla="*/ 650334 h 919551"/>
                <a:gd name="connsiteX8" fmla="*/ 12386 w 168377"/>
                <a:gd name="connsiteY8" fmla="*/ 4972 h 919551"/>
                <a:gd name="connsiteX9" fmla="*/ 76765 w 168377"/>
                <a:gd name="connsiteY9" fmla="*/ -2046 h 919551"/>
                <a:gd name="connsiteX10" fmla="*/ 84612 w 168377"/>
                <a:gd name="connsiteY10" fmla="*/ 126336 h 91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377" h="919551">
                  <a:moveTo>
                    <a:pt x="84612" y="126336"/>
                  </a:moveTo>
                  <a:cubicBezTo>
                    <a:pt x="88924" y="186133"/>
                    <a:pt x="89263" y="247180"/>
                    <a:pt x="92587" y="307294"/>
                  </a:cubicBezTo>
                  <a:cubicBezTo>
                    <a:pt x="101662" y="472580"/>
                    <a:pt x="112811" y="599975"/>
                    <a:pt x="144703" y="749552"/>
                  </a:cubicBezTo>
                  <a:cubicBezTo>
                    <a:pt x="153989" y="793052"/>
                    <a:pt x="158791" y="838633"/>
                    <a:pt x="166050" y="882254"/>
                  </a:cubicBezTo>
                  <a:cubicBezTo>
                    <a:pt x="144168" y="889520"/>
                    <a:pt x="126605" y="903246"/>
                    <a:pt x="105703" y="911590"/>
                  </a:cubicBezTo>
                  <a:cubicBezTo>
                    <a:pt x="81612" y="921155"/>
                    <a:pt x="51801" y="916422"/>
                    <a:pt x="26512" y="915698"/>
                  </a:cubicBezTo>
                  <a:cubicBezTo>
                    <a:pt x="25909" y="888035"/>
                    <a:pt x="28034" y="861253"/>
                    <a:pt x="30507" y="834261"/>
                  </a:cubicBezTo>
                  <a:cubicBezTo>
                    <a:pt x="35926" y="775045"/>
                    <a:pt x="7547" y="709550"/>
                    <a:pt x="1554" y="650334"/>
                  </a:cubicBezTo>
                  <a:cubicBezTo>
                    <a:pt x="-14237" y="494387"/>
                    <a:pt x="24017" y="235942"/>
                    <a:pt x="12386" y="4972"/>
                  </a:cubicBezTo>
                  <a:cubicBezTo>
                    <a:pt x="34080" y="2816"/>
                    <a:pt x="55645" y="178"/>
                    <a:pt x="76765" y="-2046"/>
                  </a:cubicBezTo>
                  <a:cubicBezTo>
                    <a:pt x="80776" y="42072"/>
                    <a:pt x="81974" y="89417"/>
                    <a:pt x="84612" y="126336"/>
                  </a:cubicBezTo>
                </a:path>
              </a:pathLst>
            </a:custGeom>
            <a:solidFill>
              <a:srgbClr val="FACB99"/>
            </a:solidFill>
            <a:ln w="753"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4B4B1DA-DF09-47E9-90E2-A8173D924082}"/>
                </a:ext>
              </a:extLst>
            </p:cNvPr>
            <p:cNvSpPr/>
            <p:nvPr/>
          </p:nvSpPr>
          <p:spPr>
            <a:xfrm flipV="1">
              <a:off x="7264310" y="4869004"/>
              <a:ext cx="120757" cy="250097"/>
            </a:xfrm>
            <a:custGeom>
              <a:avLst/>
              <a:gdLst>
                <a:gd name="connsiteX0" fmla="*/ 64893 w 120757"/>
                <a:gd name="connsiteY0" fmla="*/ 146785 h 250097"/>
                <a:gd name="connsiteX1" fmla="*/ 53218 w 120757"/>
                <a:gd name="connsiteY1" fmla="*/ 248890 h 250097"/>
                <a:gd name="connsiteX2" fmla="*/ 8504 w 120757"/>
                <a:gd name="connsiteY2" fmla="*/ 206679 h 250097"/>
                <a:gd name="connsiteX3" fmla="*/ 11527 w 120757"/>
                <a:gd name="connsiteY3" fmla="*/ 52307 h 250097"/>
                <a:gd name="connsiteX4" fmla="*/ 18250 w 120757"/>
                <a:gd name="connsiteY4" fmla="*/ 41709 h 250097"/>
                <a:gd name="connsiteX5" fmla="*/ 107180 w 120757"/>
                <a:gd name="connsiteY5" fmla="*/ 11664 h 250097"/>
                <a:gd name="connsiteX6" fmla="*/ 93303 w 120757"/>
                <a:gd name="connsiteY6" fmla="*/ 131905 h 250097"/>
                <a:gd name="connsiteX7" fmla="*/ 64893 w 120757"/>
                <a:gd name="connsiteY7" fmla="*/ 146785 h 25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757" h="250097">
                  <a:moveTo>
                    <a:pt x="64893" y="146785"/>
                  </a:moveTo>
                  <a:cubicBezTo>
                    <a:pt x="55667" y="179513"/>
                    <a:pt x="51665" y="211873"/>
                    <a:pt x="53218" y="248890"/>
                  </a:cubicBezTo>
                  <a:cubicBezTo>
                    <a:pt x="32708" y="248800"/>
                    <a:pt x="11089" y="229202"/>
                    <a:pt x="8504" y="206679"/>
                  </a:cubicBezTo>
                  <a:cubicBezTo>
                    <a:pt x="1660" y="147049"/>
                    <a:pt x="-13446" y="96471"/>
                    <a:pt x="11527" y="52307"/>
                  </a:cubicBezTo>
                  <a:cubicBezTo>
                    <a:pt x="13532" y="48712"/>
                    <a:pt x="15770" y="45192"/>
                    <a:pt x="18250" y="41709"/>
                  </a:cubicBezTo>
                  <a:cubicBezTo>
                    <a:pt x="33876" y="19292"/>
                    <a:pt x="88027" y="-22346"/>
                    <a:pt x="107180" y="11664"/>
                  </a:cubicBezTo>
                  <a:cubicBezTo>
                    <a:pt x="132280" y="56174"/>
                    <a:pt x="109946" y="92732"/>
                    <a:pt x="93303" y="131905"/>
                  </a:cubicBezTo>
                  <a:cubicBezTo>
                    <a:pt x="80783" y="130187"/>
                    <a:pt x="69552" y="134144"/>
                    <a:pt x="64893" y="146785"/>
                  </a:cubicBezTo>
                </a:path>
              </a:pathLst>
            </a:custGeom>
            <a:solidFill>
              <a:srgbClr val="5F1C14"/>
            </a:solidFill>
            <a:ln w="753"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002350F-127A-402F-927C-73E99689168B}"/>
                </a:ext>
              </a:extLst>
            </p:cNvPr>
            <p:cNvSpPr/>
            <p:nvPr/>
          </p:nvSpPr>
          <p:spPr>
            <a:xfrm flipV="1">
              <a:off x="7266633" y="4871733"/>
              <a:ext cx="116684" cy="238961"/>
            </a:xfrm>
            <a:custGeom>
              <a:avLst/>
              <a:gdLst>
                <a:gd name="connsiteX0" fmla="*/ 37809 w 116684"/>
                <a:gd name="connsiteY0" fmla="*/ 154669 h 238961"/>
                <a:gd name="connsiteX1" fmla="*/ 38133 w 116684"/>
                <a:gd name="connsiteY1" fmla="*/ 237750 h 238961"/>
                <a:gd name="connsiteX2" fmla="*/ 8156 w 116684"/>
                <a:gd name="connsiteY2" fmla="*/ 199609 h 238961"/>
                <a:gd name="connsiteX3" fmla="*/ 11058 w 116684"/>
                <a:gd name="connsiteY3" fmla="*/ 50491 h 238961"/>
                <a:gd name="connsiteX4" fmla="*/ 17555 w 116684"/>
                <a:gd name="connsiteY4" fmla="*/ 40217 h 238961"/>
                <a:gd name="connsiteX5" fmla="*/ 103485 w 116684"/>
                <a:gd name="connsiteY5" fmla="*/ 11212 h 238961"/>
                <a:gd name="connsiteX6" fmla="*/ 90384 w 116684"/>
                <a:gd name="connsiteY6" fmla="*/ 126667 h 238961"/>
                <a:gd name="connsiteX7" fmla="*/ 37809 w 116684"/>
                <a:gd name="connsiteY7" fmla="*/ 154669 h 238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684" h="238961">
                  <a:moveTo>
                    <a:pt x="37809" y="154669"/>
                  </a:moveTo>
                  <a:cubicBezTo>
                    <a:pt x="24807" y="183456"/>
                    <a:pt x="38947" y="209966"/>
                    <a:pt x="38133" y="237750"/>
                  </a:cubicBezTo>
                  <a:cubicBezTo>
                    <a:pt x="23133" y="231727"/>
                    <a:pt x="10078" y="216531"/>
                    <a:pt x="8156" y="199609"/>
                  </a:cubicBezTo>
                  <a:cubicBezTo>
                    <a:pt x="1523" y="142021"/>
                    <a:pt x="-13070" y="93117"/>
                    <a:pt x="11058" y="50491"/>
                  </a:cubicBezTo>
                  <a:cubicBezTo>
                    <a:pt x="13002" y="47001"/>
                    <a:pt x="15151" y="43601"/>
                    <a:pt x="17555" y="40217"/>
                  </a:cubicBezTo>
                  <a:cubicBezTo>
                    <a:pt x="32646" y="18614"/>
                    <a:pt x="84980" y="-21630"/>
                    <a:pt x="103485" y="11212"/>
                  </a:cubicBezTo>
                  <a:cubicBezTo>
                    <a:pt x="127590" y="53973"/>
                    <a:pt x="106425" y="89039"/>
                    <a:pt x="90384" y="126667"/>
                  </a:cubicBezTo>
                  <a:cubicBezTo>
                    <a:pt x="69166" y="123335"/>
                    <a:pt x="49183" y="128008"/>
                    <a:pt x="37809" y="154669"/>
                  </a:cubicBezTo>
                </a:path>
              </a:pathLst>
            </a:custGeom>
            <a:solidFill>
              <a:srgbClr val="A12A20"/>
            </a:solidFill>
            <a:ln w="753"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8475C5C-6E63-4B21-A8E3-70402B3C4CFD}"/>
                </a:ext>
              </a:extLst>
            </p:cNvPr>
            <p:cNvSpPr/>
            <p:nvPr/>
          </p:nvSpPr>
          <p:spPr>
            <a:xfrm flipV="1">
              <a:off x="7266570" y="4866674"/>
              <a:ext cx="101523" cy="187451"/>
            </a:xfrm>
            <a:custGeom>
              <a:avLst/>
              <a:gdLst>
                <a:gd name="connsiteX0" fmla="*/ 8311 w 101523"/>
                <a:gd name="connsiteY0" fmla="*/ 37278 h 187451"/>
                <a:gd name="connsiteX1" fmla="*/ 8892 w 101523"/>
                <a:gd name="connsiteY1" fmla="*/ 164024 h 187451"/>
                <a:gd name="connsiteX2" fmla="*/ 58165 w 101523"/>
                <a:gd name="connsiteY2" fmla="*/ 167145 h 187451"/>
                <a:gd name="connsiteX3" fmla="*/ 81804 w 101523"/>
                <a:gd name="connsiteY3" fmla="*/ 101620 h 187451"/>
                <a:gd name="connsiteX4" fmla="*/ 88761 w 101523"/>
                <a:gd name="connsiteY4" fmla="*/ 9034 h 187451"/>
                <a:gd name="connsiteX5" fmla="*/ 13738 w 101523"/>
                <a:gd name="connsiteY5" fmla="*/ 29462 h 187451"/>
                <a:gd name="connsiteX6" fmla="*/ 8311 w 101523"/>
                <a:gd name="connsiteY6" fmla="*/ 37278 h 18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23" h="187451">
                  <a:moveTo>
                    <a:pt x="8311" y="37278"/>
                  </a:moveTo>
                  <a:cubicBezTo>
                    <a:pt x="-11913" y="70052"/>
                    <a:pt x="1685" y="118776"/>
                    <a:pt x="8892" y="164024"/>
                  </a:cubicBezTo>
                  <a:cubicBezTo>
                    <a:pt x="14560" y="199866"/>
                    <a:pt x="45381" y="185718"/>
                    <a:pt x="58165" y="167145"/>
                  </a:cubicBezTo>
                  <a:cubicBezTo>
                    <a:pt x="71334" y="147977"/>
                    <a:pt x="74085" y="123306"/>
                    <a:pt x="81804" y="101620"/>
                  </a:cubicBezTo>
                  <a:cubicBezTo>
                    <a:pt x="92914" y="70195"/>
                    <a:pt x="110771" y="42720"/>
                    <a:pt x="88761" y="9034"/>
                  </a:cubicBezTo>
                  <a:cubicBezTo>
                    <a:pt x="71665" y="-17136"/>
                    <a:pt x="26552" y="12909"/>
                    <a:pt x="13738" y="29462"/>
                  </a:cubicBezTo>
                  <a:cubicBezTo>
                    <a:pt x="11756" y="32047"/>
                    <a:pt x="9932" y="34663"/>
                    <a:pt x="8311" y="37278"/>
                  </a:cubicBezTo>
                </a:path>
              </a:pathLst>
            </a:custGeom>
            <a:solidFill>
              <a:srgbClr val="FFFFFF"/>
            </a:solidFill>
            <a:ln w="753"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DED8658-0BFA-42E5-B505-482E166EE190}"/>
                </a:ext>
              </a:extLst>
            </p:cNvPr>
            <p:cNvSpPr/>
            <p:nvPr/>
          </p:nvSpPr>
          <p:spPr>
            <a:xfrm flipV="1">
              <a:off x="7266077" y="4839972"/>
              <a:ext cx="99060" cy="206309"/>
            </a:xfrm>
            <a:custGeom>
              <a:avLst/>
              <a:gdLst>
                <a:gd name="connsiteX0" fmla="*/ 71112 w 99060"/>
                <a:gd name="connsiteY0" fmla="*/ 150516 h 206309"/>
                <a:gd name="connsiteX1" fmla="*/ 71127 w 99060"/>
                <a:gd name="connsiteY1" fmla="*/ 152687 h 206309"/>
                <a:gd name="connsiteX2" fmla="*/ 67991 w 99060"/>
                <a:gd name="connsiteY2" fmla="*/ 192011 h 206309"/>
                <a:gd name="connsiteX3" fmla="*/ 2964 w 99060"/>
                <a:gd name="connsiteY3" fmla="*/ 177471 h 206309"/>
                <a:gd name="connsiteX4" fmla="*/ 9099 w 99060"/>
                <a:gd name="connsiteY4" fmla="*/ 45592 h 206309"/>
                <a:gd name="connsiteX5" fmla="*/ 14881 w 99060"/>
                <a:gd name="connsiteY5" fmla="*/ 37262 h 206309"/>
                <a:gd name="connsiteX6" fmla="*/ 96710 w 99060"/>
                <a:gd name="connsiteY6" fmla="*/ 30599 h 206309"/>
                <a:gd name="connsiteX7" fmla="*/ 71112 w 99060"/>
                <a:gd name="connsiteY7" fmla="*/ 150516 h 20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 h="206309">
                  <a:moveTo>
                    <a:pt x="71112" y="150516"/>
                  </a:moveTo>
                  <a:cubicBezTo>
                    <a:pt x="71112" y="151059"/>
                    <a:pt x="71142" y="151896"/>
                    <a:pt x="71127" y="152687"/>
                  </a:cubicBezTo>
                  <a:cubicBezTo>
                    <a:pt x="68368" y="165147"/>
                    <a:pt x="68956" y="179710"/>
                    <a:pt x="67991" y="192011"/>
                  </a:cubicBezTo>
                  <a:cubicBezTo>
                    <a:pt x="48423" y="216637"/>
                    <a:pt x="2911" y="203227"/>
                    <a:pt x="2964" y="177471"/>
                  </a:cubicBezTo>
                  <a:cubicBezTo>
                    <a:pt x="3205" y="64225"/>
                    <a:pt x="-12443" y="80468"/>
                    <a:pt x="9099" y="45592"/>
                  </a:cubicBezTo>
                  <a:cubicBezTo>
                    <a:pt x="10833" y="42825"/>
                    <a:pt x="13087" y="40225"/>
                    <a:pt x="14881" y="37262"/>
                  </a:cubicBezTo>
                  <a:cubicBezTo>
                    <a:pt x="45009" y="-13029"/>
                    <a:pt x="98609" y="-12901"/>
                    <a:pt x="96710" y="30599"/>
                  </a:cubicBezTo>
                  <a:cubicBezTo>
                    <a:pt x="95368" y="61730"/>
                    <a:pt x="70991" y="110672"/>
                    <a:pt x="71112" y="150516"/>
                  </a:cubicBezTo>
                </a:path>
              </a:pathLst>
            </a:custGeom>
            <a:solidFill>
              <a:srgbClr val="FACB99"/>
            </a:solidFill>
            <a:ln w="753"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14837E-5741-4055-90FC-F2AD8342BDA6}"/>
                </a:ext>
              </a:extLst>
            </p:cNvPr>
            <p:cNvSpPr/>
            <p:nvPr/>
          </p:nvSpPr>
          <p:spPr>
            <a:xfrm flipV="1">
              <a:off x="7350563" y="3974519"/>
              <a:ext cx="175674" cy="919593"/>
            </a:xfrm>
            <a:custGeom>
              <a:avLst/>
              <a:gdLst>
                <a:gd name="connsiteX0" fmla="*/ 95223 w 175674"/>
                <a:gd name="connsiteY0" fmla="*/ 126137 h 919593"/>
                <a:gd name="connsiteX1" fmla="*/ 83382 w 175674"/>
                <a:gd name="connsiteY1" fmla="*/ 306876 h 919593"/>
                <a:gd name="connsiteX2" fmla="*/ 21754 w 175674"/>
                <a:gd name="connsiteY2" fmla="*/ 747921 h 919593"/>
                <a:gd name="connsiteX3" fmla="*/ -2442 w 175674"/>
                <a:gd name="connsiteY3" fmla="*/ 880140 h 919593"/>
                <a:gd name="connsiteX4" fmla="*/ 57264 w 175674"/>
                <a:gd name="connsiteY4" fmla="*/ 910735 h 919593"/>
                <a:gd name="connsiteX5" fmla="*/ 136349 w 175674"/>
                <a:gd name="connsiteY5" fmla="*/ 916577 h 919593"/>
                <a:gd name="connsiteX6" fmla="*/ 134110 w 175674"/>
                <a:gd name="connsiteY6" fmla="*/ 835065 h 919593"/>
                <a:gd name="connsiteX7" fmla="*/ 167012 w 175674"/>
                <a:gd name="connsiteY7" fmla="*/ 651823 h 919593"/>
                <a:gd name="connsiteX8" fmla="*/ 170035 w 175674"/>
                <a:gd name="connsiteY8" fmla="*/ 6341 h 919593"/>
                <a:gd name="connsiteX9" fmla="*/ 105829 w 175674"/>
                <a:gd name="connsiteY9" fmla="*/ -2049 h 919593"/>
                <a:gd name="connsiteX10" fmla="*/ 95223 w 175674"/>
                <a:gd name="connsiteY10" fmla="*/ 126137 h 91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674" h="919593">
                  <a:moveTo>
                    <a:pt x="95223" y="126137"/>
                  </a:moveTo>
                  <a:cubicBezTo>
                    <a:pt x="89631" y="185821"/>
                    <a:pt x="87972" y="246853"/>
                    <a:pt x="83382" y="306876"/>
                  </a:cubicBezTo>
                  <a:cubicBezTo>
                    <a:pt x="70749" y="471951"/>
                    <a:pt x="56872" y="599044"/>
                    <a:pt x="21754" y="747921"/>
                  </a:cubicBezTo>
                  <a:cubicBezTo>
                    <a:pt x="11540" y="791240"/>
                    <a:pt x="5774" y="836670"/>
                    <a:pt x="-2442" y="880140"/>
                  </a:cubicBezTo>
                  <a:cubicBezTo>
                    <a:pt x="19281" y="887889"/>
                    <a:pt x="36558" y="901977"/>
                    <a:pt x="57264" y="910735"/>
                  </a:cubicBezTo>
                  <a:cubicBezTo>
                    <a:pt x="81151" y="920844"/>
                    <a:pt x="111060" y="916758"/>
                    <a:pt x="136349" y="916577"/>
                  </a:cubicBezTo>
                  <a:cubicBezTo>
                    <a:pt x="137540" y="888929"/>
                    <a:pt x="135980" y="862095"/>
                    <a:pt x="134110" y="835065"/>
                  </a:cubicBezTo>
                  <a:cubicBezTo>
                    <a:pt x="129972" y="775751"/>
                    <a:pt x="159739" y="710874"/>
                    <a:pt x="167012" y="651823"/>
                  </a:cubicBezTo>
                  <a:cubicBezTo>
                    <a:pt x="186151" y="496200"/>
                    <a:pt x="153452" y="237009"/>
                    <a:pt x="170035" y="6341"/>
                  </a:cubicBezTo>
                  <a:cubicBezTo>
                    <a:pt x="148387" y="3748"/>
                    <a:pt x="126912" y="650"/>
                    <a:pt x="105829" y="-2049"/>
                  </a:cubicBezTo>
                  <a:cubicBezTo>
                    <a:pt x="100869" y="41964"/>
                    <a:pt x="98661" y="89285"/>
                    <a:pt x="95223" y="126137"/>
                  </a:cubicBezTo>
                </a:path>
              </a:pathLst>
            </a:custGeom>
            <a:solidFill>
              <a:srgbClr val="FACB99"/>
            </a:solidFill>
            <a:ln w="753"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9A62B89-F746-4D93-842E-057611605DC2}"/>
                </a:ext>
              </a:extLst>
            </p:cNvPr>
            <p:cNvSpPr/>
            <p:nvPr/>
          </p:nvSpPr>
          <p:spPr>
            <a:xfrm flipV="1">
              <a:off x="7410983" y="4866769"/>
              <a:ext cx="119549" cy="250753"/>
            </a:xfrm>
            <a:custGeom>
              <a:avLst/>
              <a:gdLst>
                <a:gd name="connsiteX0" fmla="*/ 49058 w 119549"/>
                <a:gd name="connsiteY0" fmla="*/ 147201 h 250753"/>
                <a:gd name="connsiteX1" fmla="*/ 58556 w 119549"/>
                <a:gd name="connsiteY1" fmla="*/ 249540 h 250753"/>
                <a:gd name="connsiteX2" fmla="*/ 104144 w 119549"/>
                <a:gd name="connsiteY2" fmla="*/ 208294 h 250753"/>
                <a:gd name="connsiteX3" fmla="*/ 104453 w 119549"/>
                <a:gd name="connsiteY3" fmla="*/ 53899 h 250753"/>
                <a:gd name="connsiteX4" fmla="*/ 97963 w 119549"/>
                <a:gd name="connsiteY4" fmla="*/ 43166 h 250753"/>
                <a:gd name="connsiteX5" fmla="*/ 9689 w 119549"/>
                <a:gd name="connsiteY5" fmla="*/ 11183 h 250753"/>
                <a:gd name="connsiteX6" fmla="*/ 20965 w 119549"/>
                <a:gd name="connsiteY6" fmla="*/ 131711 h 250753"/>
                <a:gd name="connsiteX7" fmla="*/ 49058 w 119549"/>
                <a:gd name="connsiteY7" fmla="*/ 147201 h 25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49" h="250753">
                  <a:moveTo>
                    <a:pt x="49058" y="147201"/>
                  </a:moveTo>
                  <a:cubicBezTo>
                    <a:pt x="57568" y="180125"/>
                    <a:pt x="60892" y="212568"/>
                    <a:pt x="58556" y="249540"/>
                  </a:cubicBezTo>
                  <a:cubicBezTo>
                    <a:pt x="79043" y="249856"/>
                    <a:pt x="101083" y="230733"/>
                    <a:pt x="104144" y="208294"/>
                  </a:cubicBezTo>
                  <a:cubicBezTo>
                    <a:pt x="112284" y="148829"/>
                    <a:pt x="128468" y="98560"/>
                    <a:pt x="104453" y="53899"/>
                  </a:cubicBezTo>
                  <a:cubicBezTo>
                    <a:pt x="102515" y="50243"/>
                    <a:pt x="100367" y="46686"/>
                    <a:pt x="97963" y="43166"/>
                  </a:cubicBezTo>
                  <a:cubicBezTo>
                    <a:pt x="82797" y="20402"/>
                    <a:pt x="29558" y="-22382"/>
                    <a:pt x="9689" y="11183"/>
                  </a:cubicBezTo>
                  <a:cubicBezTo>
                    <a:pt x="-16377" y="55173"/>
                    <a:pt x="5189" y="92191"/>
                    <a:pt x="20965" y="131711"/>
                  </a:cubicBezTo>
                  <a:cubicBezTo>
                    <a:pt x="33523" y="130256"/>
                    <a:pt x="44679" y="134462"/>
                    <a:pt x="49058" y="147201"/>
                  </a:cubicBezTo>
                </a:path>
              </a:pathLst>
            </a:custGeom>
            <a:solidFill>
              <a:srgbClr val="5F1C14"/>
            </a:solidFill>
            <a:ln w="753"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21CCF6E-2C09-477C-80D7-1D2F191C9A9E}"/>
                </a:ext>
              </a:extLst>
            </p:cNvPr>
            <p:cNvSpPr/>
            <p:nvPr/>
          </p:nvSpPr>
          <p:spPr>
            <a:xfrm flipV="1">
              <a:off x="7412597" y="4869238"/>
              <a:ext cx="115499" cy="239863"/>
            </a:xfrm>
            <a:custGeom>
              <a:avLst/>
              <a:gdLst>
                <a:gd name="connsiteX0" fmla="*/ 71859 w 115499"/>
                <a:gd name="connsiteY0" fmla="*/ 155614 h 239863"/>
                <a:gd name="connsiteX1" fmla="*/ 69749 w 115499"/>
                <a:gd name="connsiteY1" fmla="*/ 238649 h 239863"/>
                <a:gd name="connsiteX2" fmla="*/ 100532 w 115499"/>
                <a:gd name="connsiteY2" fmla="*/ 201164 h 239863"/>
                <a:gd name="connsiteX3" fmla="*/ 100827 w 115499"/>
                <a:gd name="connsiteY3" fmla="*/ 52039 h 239863"/>
                <a:gd name="connsiteX4" fmla="*/ 94555 w 115499"/>
                <a:gd name="connsiteY4" fmla="*/ 41599 h 239863"/>
                <a:gd name="connsiteX5" fmla="*/ 9266 w 115499"/>
                <a:gd name="connsiteY5" fmla="*/ 10770 h 239863"/>
                <a:gd name="connsiteX6" fmla="*/ 19894 w 115499"/>
                <a:gd name="connsiteY6" fmla="*/ 126474 h 239863"/>
                <a:gd name="connsiteX7" fmla="*/ 71859 w 115499"/>
                <a:gd name="connsiteY7" fmla="*/ 155614 h 23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499" h="239863">
                  <a:moveTo>
                    <a:pt x="71859" y="155614"/>
                  </a:moveTo>
                  <a:cubicBezTo>
                    <a:pt x="84236" y="184657"/>
                    <a:pt x="69507" y="210858"/>
                    <a:pt x="69749" y="238649"/>
                  </a:cubicBezTo>
                  <a:cubicBezTo>
                    <a:pt x="84877" y="232958"/>
                    <a:pt x="98249" y="218041"/>
                    <a:pt x="100532" y="201164"/>
                  </a:cubicBezTo>
                  <a:cubicBezTo>
                    <a:pt x="108387" y="143727"/>
                    <a:pt x="124043" y="95154"/>
                    <a:pt x="100827" y="52039"/>
                  </a:cubicBezTo>
                  <a:cubicBezTo>
                    <a:pt x="98957" y="48504"/>
                    <a:pt x="96899" y="45059"/>
                    <a:pt x="94555" y="41599"/>
                  </a:cubicBezTo>
                  <a:cubicBezTo>
                    <a:pt x="79947" y="19672"/>
                    <a:pt x="28495" y="-21680"/>
                    <a:pt x="9266" y="10770"/>
                  </a:cubicBezTo>
                  <a:cubicBezTo>
                    <a:pt x="-15736" y="53019"/>
                    <a:pt x="4661" y="88514"/>
                    <a:pt x="19894" y="126474"/>
                  </a:cubicBezTo>
                  <a:cubicBezTo>
                    <a:pt x="41181" y="123617"/>
                    <a:pt x="61035" y="128690"/>
                    <a:pt x="71859" y="155614"/>
                  </a:cubicBezTo>
                </a:path>
              </a:pathLst>
            </a:custGeom>
            <a:solidFill>
              <a:srgbClr val="A12A20"/>
            </a:solidFill>
            <a:ln w="753"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459490A-4567-43F1-B71F-3261CF4A54E2}"/>
                </a:ext>
              </a:extLst>
            </p:cNvPr>
            <p:cNvSpPr/>
            <p:nvPr/>
          </p:nvSpPr>
          <p:spPr>
            <a:xfrm flipV="1">
              <a:off x="7426794" y="4863965"/>
              <a:ext cx="100710" cy="188273"/>
            </a:xfrm>
            <a:custGeom>
              <a:avLst/>
              <a:gdLst>
                <a:gd name="connsiteX0" fmla="*/ 88536 w 100710"/>
                <a:gd name="connsiteY0" fmla="*/ 38552 h 188273"/>
                <a:gd name="connsiteX1" fmla="*/ 85205 w 100710"/>
                <a:gd name="connsiteY1" fmla="*/ 165254 h 188273"/>
                <a:gd name="connsiteX2" fmla="*/ 35878 w 100710"/>
                <a:gd name="connsiteY2" fmla="*/ 167326 h 188273"/>
                <a:gd name="connsiteX3" fmla="*/ 13679 w 100710"/>
                <a:gd name="connsiteY3" fmla="*/ 101319 h 188273"/>
                <a:gd name="connsiteX4" fmla="*/ 8697 w 100710"/>
                <a:gd name="connsiteY4" fmla="*/ 8605 h 188273"/>
                <a:gd name="connsiteX5" fmla="*/ 83267 w 100710"/>
                <a:gd name="connsiteY5" fmla="*/ 30615 h 188273"/>
                <a:gd name="connsiteX6" fmla="*/ 88536 w 100710"/>
                <a:gd name="connsiteY6" fmla="*/ 38552 h 18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10" h="188273">
                  <a:moveTo>
                    <a:pt x="88536" y="38552"/>
                  </a:moveTo>
                  <a:cubicBezTo>
                    <a:pt x="108044" y="71763"/>
                    <a:pt x="93406" y="120178"/>
                    <a:pt x="85205" y="165254"/>
                  </a:cubicBezTo>
                  <a:cubicBezTo>
                    <a:pt x="78760" y="200944"/>
                    <a:pt x="48277" y="186178"/>
                    <a:pt x="35878" y="167326"/>
                  </a:cubicBezTo>
                  <a:cubicBezTo>
                    <a:pt x="23132" y="147894"/>
                    <a:pt x="20908" y="123155"/>
                    <a:pt x="13679" y="101319"/>
                  </a:cubicBezTo>
                  <a:cubicBezTo>
                    <a:pt x="3232" y="69645"/>
                    <a:pt x="-14037" y="41816"/>
                    <a:pt x="8697" y="8605"/>
                  </a:cubicBezTo>
                  <a:cubicBezTo>
                    <a:pt x="26343" y="-17181"/>
                    <a:pt x="70808" y="13821"/>
                    <a:pt x="83267" y="30615"/>
                  </a:cubicBezTo>
                  <a:cubicBezTo>
                    <a:pt x="85189" y="33246"/>
                    <a:pt x="86946" y="35907"/>
                    <a:pt x="88536" y="38552"/>
                  </a:cubicBezTo>
                </a:path>
              </a:pathLst>
            </a:custGeom>
            <a:solidFill>
              <a:srgbClr val="FFFFFF"/>
            </a:solidFill>
            <a:ln w="753"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E9F9174-913F-4E77-AF62-D5BDE826A492}"/>
                </a:ext>
              </a:extLst>
            </p:cNvPr>
            <p:cNvSpPr/>
            <p:nvPr/>
          </p:nvSpPr>
          <p:spPr>
            <a:xfrm flipV="1">
              <a:off x="7429884" y="4837480"/>
              <a:ext cx="98048" cy="206937"/>
            </a:xfrm>
            <a:custGeom>
              <a:avLst/>
              <a:gdLst>
                <a:gd name="connsiteX0" fmla="*/ 20544 w 98048"/>
                <a:gd name="connsiteY0" fmla="*/ 150465 h 206937"/>
                <a:gd name="connsiteX1" fmla="*/ 20484 w 98048"/>
                <a:gd name="connsiteY1" fmla="*/ 152636 h 206937"/>
                <a:gd name="connsiteX2" fmla="*/ 22745 w 98048"/>
                <a:gd name="connsiteY2" fmla="*/ 192005 h 206937"/>
                <a:gd name="connsiteX3" fmla="*/ 88074 w 98048"/>
                <a:gd name="connsiteY3" fmla="*/ 178859 h 206937"/>
                <a:gd name="connsiteX4" fmla="*/ 84780 w 98048"/>
                <a:gd name="connsiteY4" fmla="*/ 46897 h 206937"/>
                <a:gd name="connsiteX5" fmla="*/ 79187 w 98048"/>
                <a:gd name="connsiteY5" fmla="*/ 38447 h 206937"/>
                <a:gd name="connsiteX6" fmla="*/ -2476 w 98048"/>
                <a:gd name="connsiteY6" fmla="*/ 30020 h 206937"/>
                <a:gd name="connsiteX7" fmla="*/ 20544 w 98048"/>
                <a:gd name="connsiteY7" fmla="*/ 150465 h 20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48" h="206937">
                  <a:moveTo>
                    <a:pt x="20544" y="150465"/>
                  </a:moveTo>
                  <a:cubicBezTo>
                    <a:pt x="20544" y="151015"/>
                    <a:pt x="20476" y="151829"/>
                    <a:pt x="20484" y="152636"/>
                  </a:cubicBezTo>
                  <a:cubicBezTo>
                    <a:pt x="22964" y="165126"/>
                    <a:pt x="22052" y="179688"/>
                    <a:pt x="22745" y="192005"/>
                  </a:cubicBezTo>
                  <a:cubicBezTo>
                    <a:pt x="41793" y="217060"/>
                    <a:pt x="87584" y="204616"/>
                    <a:pt x="88074" y="178859"/>
                  </a:cubicBezTo>
                  <a:cubicBezTo>
                    <a:pt x="90275" y="65643"/>
                    <a:pt x="105577" y="82204"/>
                    <a:pt x="84780" y="46897"/>
                  </a:cubicBezTo>
                  <a:cubicBezTo>
                    <a:pt x="83122" y="44093"/>
                    <a:pt x="80906" y="41425"/>
                    <a:pt x="79187" y="38447"/>
                  </a:cubicBezTo>
                  <a:cubicBezTo>
                    <a:pt x="50130" y="-12492"/>
                    <a:pt x="-3448" y="-13525"/>
                    <a:pt x="-2476" y="30020"/>
                  </a:cubicBezTo>
                  <a:cubicBezTo>
                    <a:pt x="-1805" y="61151"/>
                    <a:pt x="21501" y="110636"/>
                    <a:pt x="20544" y="150465"/>
                  </a:cubicBezTo>
                </a:path>
              </a:pathLst>
            </a:custGeom>
            <a:solidFill>
              <a:srgbClr val="FACB99"/>
            </a:solidFill>
            <a:ln w="753"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57931B7-042D-4444-864A-A1475BFBF4D3}"/>
                </a:ext>
              </a:extLst>
            </p:cNvPr>
            <p:cNvSpPr/>
            <p:nvPr/>
          </p:nvSpPr>
          <p:spPr>
            <a:xfrm flipV="1">
              <a:off x="7178629" y="3209966"/>
              <a:ext cx="220258" cy="1033455"/>
            </a:xfrm>
            <a:custGeom>
              <a:avLst/>
              <a:gdLst>
                <a:gd name="connsiteX0" fmla="*/ 122320 w 220258"/>
                <a:gd name="connsiteY0" fmla="*/ 1030342 h 1033455"/>
                <a:gd name="connsiteX1" fmla="*/ -2270 w 220258"/>
                <a:gd name="connsiteY1" fmla="*/ 954589 h 1033455"/>
                <a:gd name="connsiteX2" fmla="*/ -2270 w 220258"/>
                <a:gd name="connsiteY2" fmla="*/ -3113 h 1033455"/>
                <a:gd name="connsiteX3" fmla="*/ 217988 w 220258"/>
                <a:gd name="connsiteY3" fmla="*/ -3113 h 1033455"/>
                <a:gd name="connsiteX4" fmla="*/ 217988 w 220258"/>
                <a:gd name="connsiteY4" fmla="*/ 772923 h 1033455"/>
                <a:gd name="connsiteX5" fmla="*/ 122320 w 220258"/>
                <a:gd name="connsiteY5" fmla="*/ 1030342 h 103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58" h="1033455">
                  <a:moveTo>
                    <a:pt x="122320" y="1030342"/>
                  </a:moveTo>
                  <a:cubicBezTo>
                    <a:pt x="122320" y="1030342"/>
                    <a:pt x="39210" y="996068"/>
                    <a:pt x="-2270" y="954589"/>
                  </a:cubicBezTo>
                  <a:cubicBezTo>
                    <a:pt x="-2270" y="854450"/>
                    <a:pt x="-2270" y="-3113"/>
                    <a:pt x="-2270" y="-3113"/>
                  </a:cubicBezTo>
                  <a:lnTo>
                    <a:pt x="217988" y="-3113"/>
                  </a:lnTo>
                  <a:lnTo>
                    <a:pt x="217988" y="772923"/>
                  </a:lnTo>
                  <a:lnTo>
                    <a:pt x="122320" y="1030342"/>
                  </a:lnTo>
                </a:path>
              </a:pathLst>
            </a:custGeom>
            <a:solidFill>
              <a:srgbClr val="F9FAFA"/>
            </a:solidFill>
            <a:ln w="753"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9404F0E-1516-4448-A513-BA9F04B1AEE0}"/>
                </a:ext>
              </a:extLst>
            </p:cNvPr>
            <p:cNvSpPr/>
            <p:nvPr/>
          </p:nvSpPr>
          <p:spPr>
            <a:xfrm flipV="1">
              <a:off x="7394576" y="3215672"/>
              <a:ext cx="220251" cy="1027749"/>
            </a:xfrm>
            <a:custGeom>
              <a:avLst/>
              <a:gdLst>
                <a:gd name="connsiteX0" fmla="*/ 101501 w 220251"/>
                <a:gd name="connsiteY0" fmla="*/ 1024641 h 1027749"/>
                <a:gd name="connsiteX1" fmla="*/ 217733 w 220251"/>
                <a:gd name="connsiteY1" fmla="*/ 952626 h 1027749"/>
                <a:gd name="connsiteX2" fmla="*/ 217733 w 220251"/>
                <a:gd name="connsiteY2" fmla="*/ -3108 h 1027749"/>
                <a:gd name="connsiteX3" fmla="*/ -2519 w 220251"/>
                <a:gd name="connsiteY3" fmla="*/ -3108 h 1027749"/>
                <a:gd name="connsiteX4" fmla="*/ -2519 w 220251"/>
                <a:gd name="connsiteY4" fmla="*/ 770960 h 1027749"/>
                <a:gd name="connsiteX5" fmla="*/ 101501 w 220251"/>
                <a:gd name="connsiteY5" fmla="*/ 1024641 h 102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51" h="1027749">
                  <a:moveTo>
                    <a:pt x="101501" y="1024641"/>
                  </a:moveTo>
                  <a:cubicBezTo>
                    <a:pt x="101501" y="1024641"/>
                    <a:pt x="176268" y="994113"/>
                    <a:pt x="217733" y="952626"/>
                  </a:cubicBezTo>
                  <a:cubicBezTo>
                    <a:pt x="217733" y="852495"/>
                    <a:pt x="217733" y="-3108"/>
                    <a:pt x="217733" y="-3108"/>
                  </a:cubicBezTo>
                  <a:lnTo>
                    <a:pt x="-2519" y="-3108"/>
                  </a:lnTo>
                  <a:lnTo>
                    <a:pt x="-2519" y="770960"/>
                  </a:lnTo>
                  <a:lnTo>
                    <a:pt x="101501" y="1024641"/>
                  </a:lnTo>
                </a:path>
              </a:pathLst>
            </a:custGeom>
            <a:solidFill>
              <a:srgbClr val="FFFFFF"/>
            </a:solidFill>
            <a:ln w="753"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8B76D6B-BA49-4CE9-AD1B-A93B0F3FB36C}"/>
                </a:ext>
              </a:extLst>
            </p:cNvPr>
            <p:cNvSpPr/>
            <p:nvPr/>
          </p:nvSpPr>
          <p:spPr>
            <a:xfrm flipV="1">
              <a:off x="7321995" y="3207328"/>
              <a:ext cx="144015" cy="267414"/>
            </a:xfrm>
            <a:custGeom>
              <a:avLst/>
              <a:gdLst>
                <a:gd name="connsiteX0" fmla="*/ -2391 w 144015"/>
                <a:gd name="connsiteY0" fmla="*/ 263006 h 267414"/>
                <a:gd name="connsiteX1" fmla="*/ 75066 w 144015"/>
                <a:gd name="connsiteY1" fmla="*/ -3693 h 267414"/>
                <a:gd name="connsiteX2" fmla="*/ 141624 w 144015"/>
                <a:gd name="connsiteY2" fmla="*/ 263722 h 267414"/>
              </a:gdLst>
              <a:ahLst/>
              <a:cxnLst>
                <a:cxn ang="0">
                  <a:pos x="connsiteX0" y="connsiteY0"/>
                </a:cxn>
                <a:cxn ang="0">
                  <a:pos x="connsiteX1" y="connsiteY1"/>
                </a:cxn>
                <a:cxn ang="0">
                  <a:pos x="connsiteX2" y="connsiteY2"/>
                </a:cxn>
              </a:cxnLst>
              <a:rect l="l" t="t" r="r" b="b"/>
              <a:pathLst>
                <a:path w="144015" h="267414">
                  <a:moveTo>
                    <a:pt x="-2391" y="263006"/>
                  </a:moveTo>
                  <a:lnTo>
                    <a:pt x="75066" y="-3693"/>
                  </a:lnTo>
                  <a:lnTo>
                    <a:pt x="141624" y="263722"/>
                  </a:lnTo>
                </a:path>
              </a:pathLst>
            </a:custGeom>
            <a:solidFill>
              <a:srgbClr val="AF2E9D"/>
            </a:solidFill>
            <a:ln w="753"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F767A01-1F8D-4C0B-8571-D4EB520EB797}"/>
                </a:ext>
              </a:extLst>
            </p:cNvPr>
            <p:cNvSpPr/>
            <p:nvPr/>
          </p:nvSpPr>
          <p:spPr>
            <a:xfrm flipV="1">
              <a:off x="7347465" y="3129283"/>
              <a:ext cx="95464" cy="98864"/>
            </a:xfrm>
            <a:custGeom>
              <a:avLst/>
              <a:gdLst>
                <a:gd name="connsiteX0" fmla="*/ 93072 w 95464"/>
                <a:gd name="connsiteY0" fmla="*/ 11048 h 98864"/>
                <a:gd name="connsiteX1" fmla="*/ 44145 w 95464"/>
                <a:gd name="connsiteY1" fmla="*/ -3937 h 98864"/>
                <a:gd name="connsiteX2" fmla="*/ -2393 w 95464"/>
                <a:gd name="connsiteY2" fmla="*/ 11048 h 98864"/>
                <a:gd name="connsiteX3" fmla="*/ -2393 w 95464"/>
                <a:gd name="connsiteY3" fmla="*/ 94928 h 98864"/>
                <a:gd name="connsiteX4" fmla="*/ 93072 w 95464"/>
                <a:gd name="connsiteY4" fmla="*/ 94928 h 98864"/>
                <a:gd name="connsiteX5" fmla="*/ 93072 w 95464"/>
                <a:gd name="connsiteY5" fmla="*/ 11048 h 9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64" h="98864">
                  <a:moveTo>
                    <a:pt x="93072" y="11048"/>
                  </a:moveTo>
                  <a:lnTo>
                    <a:pt x="44145" y="-3937"/>
                  </a:lnTo>
                  <a:lnTo>
                    <a:pt x="-2393" y="11048"/>
                  </a:lnTo>
                  <a:lnTo>
                    <a:pt x="-2393" y="94928"/>
                  </a:lnTo>
                  <a:lnTo>
                    <a:pt x="93072" y="94928"/>
                  </a:lnTo>
                  <a:lnTo>
                    <a:pt x="93072" y="11048"/>
                  </a:lnTo>
                </a:path>
              </a:pathLst>
            </a:custGeom>
            <a:solidFill>
              <a:srgbClr val="FCDEAD"/>
            </a:solidFill>
            <a:ln w="753"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025060C1-B3CA-4EB5-B5CD-A9600DCDF210}"/>
                </a:ext>
              </a:extLst>
            </p:cNvPr>
            <p:cNvSpPr/>
            <p:nvPr/>
          </p:nvSpPr>
          <p:spPr>
            <a:xfrm flipV="1">
              <a:off x="7399453" y="3207999"/>
              <a:ext cx="144708" cy="266743"/>
            </a:xfrm>
            <a:custGeom>
              <a:avLst/>
              <a:gdLst>
                <a:gd name="connsiteX0" fmla="*/ -2481 w 144708"/>
                <a:gd name="connsiteY0" fmla="*/ -3692 h 266743"/>
                <a:gd name="connsiteX1" fmla="*/ 102180 w 144708"/>
                <a:gd name="connsiteY1" fmla="*/ 160072 h 266743"/>
                <a:gd name="connsiteX2" fmla="*/ 70514 w 144708"/>
                <a:gd name="connsiteY2" fmla="*/ 175177 h 266743"/>
                <a:gd name="connsiteX3" fmla="*/ 120904 w 144708"/>
                <a:gd name="connsiteY3" fmla="*/ 189574 h 266743"/>
                <a:gd name="connsiteX4" fmla="*/ 142228 w 144708"/>
                <a:gd name="connsiteY4" fmla="*/ 231635 h 266743"/>
                <a:gd name="connsiteX5" fmla="*/ 64077 w 144708"/>
                <a:gd name="connsiteY5" fmla="*/ 263052 h 266743"/>
                <a:gd name="connsiteX6" fmla="*/ -2481 w 144708"/>
                <a:gd name="connsiteY6" fmla="*/ -3692 h 26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08" h="266743">
                  <a:moveTo>
                    <a:pt x="-2481" y="-3692"/>
                  </a:moveTo>
                  <a:lnTo>
                    <a:pt x="102180" y="160072"/>
                  </a:lnTo>
                  <a:lnTo>
                    <a:pt x="70514" y="175177"/>
                  </a:lnTo>
                  <a:lnTo>
                    <a:pt x="120904" y="189574"/>
                  </a:lnTo>
                  <a:lnTo>
                    <a:pt x="142228" y="231635"/>
                  </a:lnTo>
                  <a:cubicBezTo>
                    <a:pt x="142228" y="231635"/>
                    <a:pt x="107909" y="258069"/>
                    <a:pt x="64077" y="263052"/>
                  </a:cubicBezTo>
                  <a:cubicBezTo>
                    <a:pt x="52288" y="216341"/>
                    <a:pt x="-2481" y="-3692"/>
                    <a:pt x="-2481" y="-3692"/>
                  </a:cubicBezTo>
                </a:path>
              </a:pathLst>
            </a:custGeom>
            <a:solidFill>
              <a:srgbClr val="F4F5F5"/>
            </a:solidFill>
            <a:ln w="753"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2EA86E0D-98ED-498A-896E-80A380002E0F}"/>
                </a:ext>
              </a:extLst>
            </p:cNvPr>
            <p:cNvSpPr/>
            <p:nvPr/>
          </p:nvSpPr>
          <p:spPr>
            <a:xfrm flipV="1">
              <a:off x="7253523" y="3203016"/>
              <a:ext cx="145929" cy="271726"/>
            </a:xfrm>
            <a:custGeom>
              <a:avLst/>
              <a:gdLst>
                <a:gd name="connsiteX0" fmla="*/ 143616 w 145929"/>
                <a:gd name="connsiteY0" fmla="*/ -3696 h 271726"/>
                <a:gd name="connsiteX1" fmla="*/ 38963 w 145929"/>
                <a:gd name="connsiteY1" fmla="*/ 160068 h 271726"/>
                <a:gd name="connsiteX2" fmla="*/ 70628 w 145929"/>
                <a:gd name="connsiteY2" fmla="*/ 175173 h 271726"/>
                <a:gd name="connsiteX3" fmla="*/ 20239 w 145929"/>
                <a:gd name="connsiteY3" fmla="*/ 189570 h 271726"/>
                <a:gd name="connsiteX4" fmla="*/ -2314 w 145929"/>
                <a:gd name="connsiteY4" fmla="*/ 236613 h 271726"/>
                <a:gd name="connsiteX5" fmla="*/ 75822 w 145929"/>
                <a:gd name="connsiteY5" fmla="*/ 268031 h 271726"/>
                <a:gd name="connsiteX6" fmla="*/ 143616 w 145929"/>
                <a:gd name="connsiteY6" fmla="*/ -3696 h 27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29" h="271726">
                  <a:moveTo>
                    <a:pt x="143616" y="-3696"/>
                  </a:moveTo>
                  <a:lnTo>
                    <a:pt x="38963" y="160068"/>
                  </a:lnTo>
                  <a:lnTo>
                    <a:pt x="70628" y="175173"/>
                  </a:lnTo>
                  <a:lnTo>
                    <a:pt x="20239" y="189570"/>
                  </a:lnTo>
                  <a:lnTo>
                    <a:pt x="-2314" y="236613"/>
                  </a:lnTo>
                  <a:cubicBezTo>
                    <a:pt x="-2314" y="236613"/>
                    <a:pt x="31696" y="257598"/>
                    <a:pt x="75822" y="268031"/>
                  </a:cubicBezTo>
                  <a:cubicBezTo>
                    <a:pt x="87618" y="221319"/>
                    <a:pt x="143616" y="-3696"/>
                    <a:pt x="143616" y="-3696"/>
                  </a:cubicBezTo>
                </a:path>
              </a:pathLst>
            </a:custGeom>
            <a:solidFill>
              <a:srgbClr val="F4F5F5"/>
            </a:solidFill>
            <a:ln w="753"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BE97CC9-4F49-4B72-981F-71346E67A227}"/>
                </a:ext>
              </a:extLst>
            </p:cNvPr>
            <p:cNvSpPr/>
            <p:nvPr/>
          </p:nvSpPr>
          <p:spPr>
            <a:xfrm flipV="1">
              <a:off x="6983038" y="3285765"/>
              <a:ext cx="247616" cy="399354"/>
            </a:xfrm>
            <a:custGeom>
              <a:avLst/>
              <a:gdLst>
                <a:gd name="connsiteX0" fmla="*/ 193522 w 247616"/>
                <a:gd name="connsiteY0" fmla="*/ 395879 h 399354"/>
                <a:gd name="connsiteX1" fmla="*/ -2028 w 247616"/>
                <a:gd name="connsiteY1" fmla="*/ 58989 h 399354"/>
                <a:gd name="connsiteX2" fmla="*/ 187303 w 247616"/>
                <a:gd name="connsiteY2" fmla="*/ -3476 h 399354"/>
                <a:gd name="connsiteX3" fmla="*/ 175175 w 247616"/>
                <a:gd name="connsiteY3" fmla="*/ 77570 h 399354"/>
                <a:gd name="connsiteX4" fmla="*/ 126369 w 247616"/>
                <a:gd name="connsiteY4" fmla="*/ 127914 h 399354"/>
                <a:gd name="connsiteX5" fmla="*/ 245555 w 247616"/>
                <a:gd name="connsiteY5" fmla="*/ 281691 h 399354"/>
                <a:gd name="connsiteX6" fmla="*/ 193522 w 247616"/>
                <a:gd name="connsiteY6" fmla="*/ 395879 h 39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16" h="399354">
                  <a:moveTo>
                    <a:pt x="193522" y="395879"/>
                  </a:moveTo>
                  <a:cubicBezTo>
                    <a:pt x="193522" y="395879"/>
                    <a:pt x="881" y="113434"/>
                    <a:pt x="-2028" y="58989"/>
                  </a:cubicBezTo>
                  <a:cubicBezTo>
                    <a:pt x="-4945" y="4552"/>
                    <a:pt x="187303" y="-3476"/>
                    <a:pt x="187303" y="-3476"/>
                  </a:cubicBezTo>
                  <a:lnTo>
                    <a:pt x="175175" y="77570"/>
                  </a:lnTo>
                  <a:cubicBezTo>
                    <a:pt x="175175" y="77570"/>
                    <a:pt x="92773" y="88620"/>
                    <a:pt x="126369" y="127914"/>
                  </a:cubicBezTo>
                  <a:cubicBezTo>
                    <a:pt x="154537" y="160854"/>
                    <a:pt x="245555" y="281691"/>
                    <a:pt x="245555" y="281691"/>
                  </a:cubicBezTo>
                  <a:lnTo>
                    <a:pt x="193522" y="395879"/>
                  </a:lnTo>
                </a:path>
              </a:pathLst>
            </a:custGeom>
            <a:solidFill>
              <a:srgbClr val="F9FAFA"/>
            </a:solidFill>
            <a:ln w="753"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F54D917-A8DE-44B2-9933-C173A3F9B958}"/>
                </a:ext>
              </a:extLst>
            </p:cNvPr>
            <p:cNvSpPr/>
            <p:nvPr/>
          </p:nvSpPr>
          <p:spPr>
            <a:xfrm flipV="1">
              <a:off x="7501566" y="3287846"/>
              <a:ext cx="320774" cy="512608"/>
            </a:xfrm>
            <a:custGeom>
              <a:avLst/>
              <a:gdLst>
                <a:gd name="connsiteX0" fmla="*/ 109785 w 320774"/>
                <a:gd name="connsiteY0" fmla="*/ 509221 h 512608"/>
                <a:gd name="connsiteX1" fmla="*/ 318075 w 320774"/>
                <a:gd name="connsiteY1" fmla="*/ 50756 h 512608"/>
                <a:gd name="connsiteX2" fmla="*/ 245841 w 320774"/>
                <a:gd name="connsiteY2" fmla="*/ -3387 h 512608"/>
                <a:gd name="connsiteX3" fmla="*/ 151884 w 320774"/>
                <a:gd name="connsiteY3" fmla="*/ 18608 h 512608"/>
                <a:gd name="connsiteX4" fmla="*/ 171414 w 320774"/>
                <a:gd name="connsiteY4" fmla="*/ 91686 h 512608"/>
                <a:gd name="connsiteX5" fmla="*/ 140999 w 320774"/>
                <a:gd name="connsiteY5" fmla="*/ 103791 h 512608"/>
                <a:gd name="connsiteX6" fmla="*/ -2699 w 320774"/>
                <a:gd name="connsiteY6" fmla="*/ 378608 h 51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774" h="512608">
                  <a:moveTo>
                    <a:pt x="109785" y="509221"/>
                  </a:moveTo>
                  <a:lnTo>
                    <a:pt x="318075" y="50756"/>
                  </a:lnTo>
                  <a:lnTo>
                    <a:pt x="245841" y="-3387"/>
                  </a:lnTo>
                  <a:lnTo>
                    <a:pt x="151884" y="18608"/>
                  </a:lnTo>
                  <a:cubicBezTo>
                    <a:pt x="151884" y="18608"/>
                    <a:pt x="209012" y="36186"/>
                    <a:pt x="171414" y="91686"/>
                  </a:cubicBezTo>
                  <a:lnTo>
                    <a:pt x="140999" y="103791"/>
                  </a:lnTo>
                  <a:lnTo>
                    <a:pt x="-2699" y="378608"/>
                  </a:lnTo>
                </a:path>
              </a:pathLst>
            </a:custGeom>
            <a:solidFill>
              <a:srgbClr val="FFFFFF"/>
            </a:solidFill>
            <a:ln w="75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0DC6C2A-5FB1-4D43-BF48-F0FD3E8579A4}"/>
                </a:ext>
              </a:extLst>
            </p:cNvPr>
            <p:cNvSpPr/>
            <p:nvPr/>
          </p:nvSpPr>
          <p:spPr>
            <a:xfrm flipV="1">
              <a:off x="7228536" y="2766999"/>
              <a:ext cx="331108" cy="331108"/>
            </a:xfrm>
            <a:custGeom>
              <a:avLst/>
              <a:gdLst>
                <a:gd name="connsiteX0" fmla="*/ 328717 w 331108"/>
                <a:gd name="connsiteY0" fmla="*/ 161243 h 331108"/>
                <a:gd name="connsiteX1" fmla="*/ 163159 w 331108"/>
                <a:gd name="connsiteY1" fmla="*/ 326801 h 331108"/>
                <a:gd name="connsiteX2" fmla="*/ -2392 w 331108"/>
                <a:gd name="connsiteY2" fmla="*/ 161243 h 331108"/>
                <a:gd name="connsiteX3" fmla="*/ 163159 w 331108"/>
                <a:gd name="connsiteY3" fmla="*/ -4307 h 331108"/>
                <a:gd name="connsiteX4" fmla="*/ 328717 w 331108"/>
                <a:gd name="connsiteY4" fmla="*/ 161243 h 331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108" h="331108">
                  <a:moveTo>
                    <a:pt x="328717" y="161243"/>
                  </a:moveTo>
                  <a:cubicBezTo>
                    <a:pt x="328717" y="252683"/>
                    <a:pt x="254598" y="326801"/>
                    <a:pt x="163159" y="326801"/>
                  </a:cubicBezTo>
                  <a:cubicBezTo>
                    <a:pt x="71727" y="326801"/>
                    <a:pt x="-2392" y="252683"/>
                    <a:pt x="-2392" y="161243"/>
                  </a:cubicBezTo>
                  <a:cubicBezTo>
                    <a:pt x="-2392" y="69811"/>
                    <a:pt x="71727" y="-4307"/>
                    <a:pt x="163159" y="-4307"/>
                  </a:cubicBezTo>
                  <a:cubicBezTo>
                    <a:pt x="254598" y="-4307"/>
                    <a:pt x="328717" y="69811"/>
                    <a:pt x="328717" y="161243"/>
                  </a:cubicBezTo>
                </a:path>
              </a:pathLst>
            </a:custGeom>
            <a:solidFill>
              <a:srgbClr val="3E1817"/>
            </a:solidFill>
            <a:ln w="75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687F170-7D70-4BA1-BA5F-90DA91493C2C}"/>
                </a:ext>
              </a:extLst>
            </p:cNvPr>
            <p:cNvSpPr/>
            <p:nvPr/>
          </p:nvSpPr>
          <p:spPr>
            <a:xfrm flipV="1">
              <a:off x="7255242" y="2828958"/>
              <a:ext cx="138844" cy="368962"/>
            </a:xfrm>
            <a:custGeom>
              <a:avLst/>
              <a:gdLst>
                <a:gd name="connsiteX0" fmla="*/ 136533 w 138844"/>
                <a:gd name="connsiteY0" fmla="*/ 364777 h 368962"/>
                <a:gd name="connsiteX1" fmla="*/ -2312 w 138844"/>
                <a:gd name="connsiteY1" fmla="*/ 190920 h 368962"/>
                <a:gd name="connsiteX2" fmla="*/ 41693 w 138844"/>
                <a:gd name="connsiteY2" fmla="*/ 54194 h 368962"/>
                <a:gd name="connsiteX3" fmla="*/ 136533 w 138844"/>
                <a:gd name="connsiteY3" fmla="*/ -4185 h 368962"/>
                <a:gd name="connsiteX4" fmla="*/ 136533 w 138844"/>
                <a:gd name="connsiteY4" fmla="*/ 364777 h 36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44" h="368962">
                  <a:moveTo>
                    <a:pt x="136533" y="364777"/>
                  </a:moveTo>
                  <a:cubicBezTo>
                    <a:pt x="82751" y="364777"/>
                    <a:pt x="-2312" y="334197"/>
                    <a:pt x="-2312" y="190920"/>
                  </a:cubicBezTo>
                  <a:cubicBezTo>
                    <a:pt x="-2312" y="108194"/>
                    <a:pt x="29935" y="69187"/>
                    <a:pt x="41693" y="54194"/>
                  </a:cubicBezTo>
                  <a:cubicBezTo>
                    <a:pt x="52495" y="40400"/>
                    <a:pt x="108010" y="-4185"/>
                    <a:pt x="136533" y="-4185"/>
                  </a:cubicBezTo>
                  <a:cubicBezTo>
                    <a:pt x="136533" y="140621"/>
                    <a:pt x="136533" y="364777"/>
                    <a:pt x="136533" y="364777"/>
                  </a:cubicBezTo>
                </a:path>
              </a:pathLst>
            </a:custGeom>
            <a:solidFill>
              <a:srgbClr val="FCDEAD"/>
            </a:solidFill>
            <a:ln w="75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36E785E-D551-480A-B7E3-A4164EE9EB55}"/>
                </a:ext>
              </a:extLst>
            </p:cNvPr>
            <p:cNvSpPr/>
            <p:nvPr/>
          </p:nvSpPr>
          <p:spPr>
            <a:xfrm flipV="1">
              <a:off x="7228166" y="2991418"/>
              <a:ext cx="57958" cy="83269"/>
            </a:xfrm>
            <a:custGeom>
              <a:avLst/>
              <a:gdLst>
                <a:gd name="connsiteX0" fmla="*/ -1909 w 57958"/>
                <a:gd name="connsiteY0" fmla="*/ 33548 h 83269"/>
                <a:gd name="connsiteX1" fmla="*/ 22445 w 57958"/>
                <a:gd name="connsiteY1" fmla="*/ 78925 h 83269"/>
                <a:gd name="connsiteX2" fmla="*/ 55400 w 57958"/>
                <a:gd name="connsiteY2" fmla="*/ 41402 h 83269"/>
                <a:gd name="connsiteX3" fmla="*/ 31030 w 57958"/>
                <a:gd name="connsiteY3" fmla="*/ -3967 h 83269"/>
                <a:gd name="connsiteX4" fmla="*/ -1909 w 57958"/>
                <a:gd name="connsiteY4" fmla="*/ 33548 h 83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58" h="83269">
                  <a:moveTo>
                    <a:pt x="-1909" y="33548"/>
                  </a:moveTo>
                  <a:cubicBezTo>
                    <a:pt x="-4284" y="56440"/>
                    <a:pt x="6623" y="76762"/>
                    <a:pt x="22445" y="78925"/>
                  </a:cubicBezTo>
                  <a:cubicBezTo>
                    <a:pt x="38274" y="81096"/>
                    <a:pt x="53025" y="64294"/>
                    <a:pt x="55400" y="41402"/>
                  </a:cubicBezTo>
                  <a:cubicBezTo>
                    <a:pt x="57774" y="18518"/>
                    <a:pt x="46859" y="-1796"/>
                    <a:pt x="31030" y="-3967"/>
                  </a:cubicBezTo>
                  <a:cubicBezTo>
                    <a:pt x="15216" y="-6138"/>
                    <a:pt x="457" y="10664"/>
                    <a:pt x="-1909" y="33548"/>
                  </a:cubicBezTo>
                </a:path>
              </a:pathLst>
            </a:custGeom>
            <a:solidFill>
              <a:srgbClr val="FCDEAD"/>
            </a:solidFill>
            <a:ln w="75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DD4F1601-8D34-4220-8DAA-E01C22F3557A}"/>
                </a:ext>
              </a:extLst>
            </p:cNvPr>
            <p:cNvSpPr/>
            <p:nvPr/>
          </p:nvSpPr>
          <p:spPr>
            <a:xfrm flipV="1">
              <a:off x="7393649" y="2828958"/>
              <a:ext cx="138844" cy="368962"/>
            </a:xfrm>
            <a:custGeom>
              <a:avLst/>
              <a:gdLst>
                <a:gd name="connsiteX0" fmla="*/ -2471 w 138844"/>
                <a:gd name="connsiteY0" fmla="*/ 364777 h 368962"/>
                <a:gd name="connsiteX1" fmla="*/ 136373 w 138844"/>
                <a:gd name="connsiteY1" fmla="*/ 190920 h 368962"/>
                <a:gd name="connsiteX2" fmla="*/ 92383 w 138844"/>
                <a:gd name="connsiteY2" fmla="*/ 54194 h 368962"/>
                <a:gd name="connsiteX3" fmla="*/ -2471 w 138844"/>
                <a:gd name="connsiteY3" fmla="*/ -4185 h 368962"/>
                <a:gd name="connsiteX4" fmla="*/ -2471 w 138844"/>
                <a:gd name="connsiteY4" fmla="*/ 364777 h 36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44" h="368962">
                  <a:moveTo>
                    <a:pt x="-2471" y="364777"/>
                  </a:moveTo>
                  <a:cubicBezTo>
                    <a:pt x="51318" y="364777"/>
                    <a:pt x="136373" y="334197"/>
                    <a:pt x="136373" y="190920"/>
                  </a:cubicBezTo>
                  <a:cubicBezTo>
                    <a:pt x="136373" y="108194"/>
                    <a:pt x="104127" y="69187"/>
                    <a:pt x="92383" y="54194"/>
                  </a:cubicBezTo>
                  <a:cubicBezTo>
                    <a:pt x="81559" y="40400"/>
                    <a:pt x="26044" y="-4185"/>
                    <a:pt x="-2471" y="-4185"/>
                  </a:cubicBezTo>
                  <a:cubicBezTo>
                    <a:pt x="-2471" y="140621"/>
                    <a:pt x="-2471" y="364777"/>
                    <a:pt x="-2471" y="364777"/>
                  </a:cubicBezTo>
                </a:path>
              </a:pathLst>
            </a:custGeom>
            <a:solidFill>
              <a:srgbClr val="FCDEAD"/>
            </a:solidFill>
            <a:ln w="75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85057E9-96DA-47D6-93D0-37C5B895C065}"/>
                </a:ext>
              </a:extLst>
            </p:cNvPr>
            <p:cNvSpPr/>
            <p:nvPr/>
          </p:nvSpPr>
          <p:spPr>
            <a:xfrm flipV="1">
              <a:off x="7502057" y="2991418"/>
              <a:ext cx="57949" cy="83269"/>
            </a:xfrm>
            <a:custGeom>
              <a:avLst/>
              <a:gdLst>
                <a:gd name="connsiteX0" fmla="*/ 55075 w 57949"/>
                <a:gd name="connsiteY0" fmla="*/ 33548 h 83269"/>
                <a:gd name="connsiteX1" fmla="*/ 30721 w 57949"/>
                <a:gd name="connsiteY1" fmla="*/ 78925 h 83269"/>
                <a:gd name="connsiteX2" fmla="*/ -2226 w 57949"/>
                <a:gd name="connsiteY2" fmla="*/ 41402 h 83269"/>
                <a:gd name="connsiteX3" fmla="*/ 22128 w 57949"/>
                <a:gd name="connsiteY3" fmla="*/ -3967 h 83269"/>
                <a:gd name="connsiteX4" fmla="*/ 55075 w 57949"/>
                <a:gd name="connsiteY4" fmla="*/ 33548 h 83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49" h="83269">
                  <a:moveTo>
                    <a:pt x="55075" y="33548"/>
                  </a:moveTo>
                  <a:cubicBezTo>
                    <a:pt x="57450" y="56440"/>
                    <a:pt x="46543" y="76762"/>
                    <a:pt x="30721" y="78925"/>
                  </a:cubicBezTo>
                  <a:cubicBezTo>
                    <a:pt x="14892" y="81096"/>
                    <a:pt x="148" y="64294"/>
                    <a:pt x="-2226" y="41402"/>
                  </a:cubicBezTo>
                  <a:cubicBezTo>
                    <a:pt x="-4593" y="18518"/>
                    <a:pt x="6306" y="-1796"/>
                    <a:pt x="22128" y="-3967"/>
                  </a:cubicBezTo>
                  <a:cubicBezTo>
                    <a:pt x="37957" y="-6138"/>
                    <a:pt x="52709" y="10664"/>
                    <a:pt x="55075" y="33548"/>
                  </a:cubicBezTo>
                </a:path>
              </a:pathLst>
            </a:custGeom>
            <a:solidFill>
              <a:srgbClr val="FCDEAD"/>
            </a:solidFill>
            <a:ln w="75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852D1FC5-FE4E-4760-8127-E0FCCA938697}"/>
                </a:ext>
              </a:extLst>
            </p:cNvPr>
            <p:cNvSpPr/>
            <p:nvPr/>
          </p:nvSpPr>
          <p:spPr>
            <a:xfrm flipV="1">
              <a:off x="7243793" y="2787743"/>
              <a:ext cx="219273" cy="235183"/>
            </a:xfrm>
            <a:custGeom>
              <a:avLst/>
              <a:gdLst>
                <a:gd name="connsiteX0" fmla="*/ 140124 w 219273"/>
                <a:gd name="connsiteY0" fmla="*/ 230836 h 235183"/>
                <a:gd name="connsiteX1" fmla="*/ 11961 w 219273"/>
                <a:gd name="connsiteY1" fmla="*/ 105077 h 235183"/>
                <a:gd name="connsiteX2" fmla="*/ 42685 w 219273"/>
                <a:gd name="connsiteY2" fmla="*/ -4348 h 235183"/>
                <a:gd name="connsiteX3" fmla="*/ 42685 w 219273"/>
                <a:gd name="connsiteY3" fmla="*/ 20029 h 235183"/>
                <a:gd name="connsiteX4" fmla="*/ 118898 w 219273"/>
                <a:gd name="connsiteY4" fmla="*/ 76788 h 235183"/>
                <a:gd name="connsiteX5" fmla="*/ 207541 w 219273"/>
                <a:gd name="connsiteY5" fmla="*/ 134934 h 235183"/>
                <a:gd name="connsiteX6" fmla="*/ 140124 w 219273"/>
                <a:gd name="connsiteY6" fmla="*/ 230836 h 235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73" h="235183">
                  <a:moveTo>
                    <a:pt x="140124" y="230836"/>
                  </a:moveTo>
                  <a:cubicBezTo>
                    <a:pt x="41848" y="230836"/>
                    <a:pt x="11961" y="144733"/>
                    <a:pt x="11961" y="105077"/>
                  </a:cubicBezTo>
                  <a:cubicBezTo>
                    <a:pt x="-23677" y="55539"/>
                    <a:pt x="15180" y="11225"/>
                    <a:pt x="42685" y="-4348"/>
                  </a:cubicBezTo>
                  <a:cubicBezTo>
                    <a:pt x="42685" y="4871"/>
                    <a:pt x="42685" y="8240"/>
                    <a:pt x="42685" y="20029"/>
                  </a:cubicBezTo>
                  <a:cubicBezTo>
                    <a:pt x="42685" y="52064"/>
                    <a:pt x="73152" y="81732"/>
                    <a:pt x="118898" y="76788"/>
                  </a:cubicBezTo>
                  <a:cubicBezTo>
                    <a:pt x="159903" y="72371"/>
                    <a:pt x="185727" y="95534"/>
                    <a:pt x="207541" y="134934"/>
                  </a:cubicBezTo>
                  <a:cubicBezTo>
                    <a:pt x="234466" y="187697"/>
                    <a:pt x="200856" y="230836"/>
                    <a:pt x="140124" y="230836"/>
                  </a:cubicBezTo>
                </a:path>
              </a:pathLst>
            </a:custGeom>
            <a:solidFill>
              <a:srgbClr val="3E1817"/>
            </a:solidFill>
            <a:ln w="75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3EC94C3-F861-4BC6-BBBA-7C57EAD3BC11}"/>
                </a:ext>
              </a:extLst>
            </p:cNvPr>
            <p:cNvSpPr/>
            <p:nvPr/>
          </p:nvSpPr>
          <p:spPr>
            <a:xfrm flipV="1">
              <a:off x="7449480" y="2804401"/>
              <a:ext cx="96864" cy="187205"/>
            </a:xfrm>
            <a:custGeom>
              <a:avLst/>
              <a:gdLst>
                <a:gd name="connsiteX0" fmla="*/ -2511 w 96864"/>
                <a:gd name="connsiteY0" fmla="*/ 119802 h 187205"/>
                <a:gd name="connsiteX1" fmla="*/ 83336 w 96864"/>
                <a:gd name="connsiteY1" fmla="*/ -4359 h 187205"/>
                <a:gd name="connsiteX2" fmla="*/ 83336 w 96864"/>
                <a:gd name="connsiteY2" fmla="*/ 105933 h 187205"/>
                <a:gd name="connsiteX3" fmla="*/ -2511 w 96864"/>
                <a:gd name="connsiteY3" fmla="*/ 182847 h 187205"/>
                <a:gd name="connsiteX4" fmla="*/ -2511 w 96864"/>
                <a:gd name="connsiteY4" fmla="*/ 119802 h 187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4" h="187205">
                  <a:moveTo>
                    <a:pt x="-2511" y="119802"/>
                  </a:moveTo>
                  <a:cubicBezTo>
                    <a:pt x="-2511" y="119802"/>
                    <a:pt x="20449" y="26576"/>
                    <a:pt x="83336" y="-4359"/>
                  </a:cubicBezTo>
                  <a:cubicBezTo>
                    <a:pt x="94537" y="79461"/>
                    <a:pt x="101147" y="61800"/>
                    <a:pt x="83336" y="105933"/>
                  </a:cubicBezTo>
                  <a:cubicBezTo>
                    <a:pt x="65524" y="150058"/>
                    <a:pt x="-2511" y="182847"/>
                    <a:pt x="-2511" y="182847"/>
                  </a:cubicBezTo>
                  <a:lnTo>
                    <a:pt x="-2511" y="119802"/>
                  </a:lnTo>
                </a:path>
              </a:pathLst>
            </a:custGeom>
            <a:solidFill>
              <a:srgbClr val="3E1817"/>
            </a:solidFill>
            <a:ln w="75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374498E-DEA6-4DCC-B9AD-1971FED9A92B}"/>
                </a:ext>
              </a:extLst>
            </p:cNvPr>
            <p:cNvSpPr/>
            <p:nvPr/>
          </p:nvSpPr>
          <p:spPr>
            <a:xfrm flipV="1">
              <a:off x="7184576" y="4243421"/>
              <a:ext cx="428615" cy="84859"/>
            </a:xfrm>
            <a:custGeom>
              <a:avLst/>
              <a:gdLst>
                <a:gd name="connsiteX0" fmla="*/ -2397 w 428615"/>
                <a:gd name="connsiteY0" fmla="*/ -2272 h 84859"/>
                <a:gd name="connsiteX1" fmla="*/ 426219 w 428615"/>
                <a:gd name="connsiteY1" fmla="*/ -2272 h 84859"/>
                <a:gd name="connsiteX2" fmla="*/ 426219 w 428615"/>
                <a:gd name="connsiteY2" fmla="*/ 82587 h 84859"/>
                <a:gd name="connsiteX3" fmla="*/ -2397 w 428615"/>
                <a:gd name="connsiteY3" fmla="*/ 82587 h 84859"/>
              </a:gdLst>
              <a:ahLst/>
              <a:cxnLst>
                <a:cxn ang="0">
                  <a:pos x="connsiteX0" y="connsiteY0"/>
                </a:cxn>
                <a:cxn ang="0">
                  <a:pos x="connsiteX1" y="connsiteY1"/>
                </a:cxn>
                <a:cxn ang="0">
                  <a:pos x="connsiteX2" y="connsiteY2"/>
                </a:cxn>
                <a:cxn ang="0">
                  <a:pos x="connsiteX3" y="connsiteY3"/>
                </a:cxn>
              </a:cxnLst>
              <a:rect l="l" t="t" r="r" b="b"/>
              <a:pathLst>
                <a:path w="428615" h="84859">
                  <a:moveTo>
                    <a:pt x="-2397" y="-2272"/>
                  </a:moveTo>
                  <a:lnTo>
                    <a:pt x="426219" y="-2272"/>
                  </a:lnTo>
                  <a:lnTo>
                    <a:pt x="426219" y="82587"/>
                  </a:lnTo>
                  <a:lnTo>
                    <a:pt x="-2397" y="82587"/>
                  </a:lnTo>
                  <a:close/>
                </a:path>
              </a:pathLst>
            </a:custGeom>
            <a:solidFill>
              <a:srgbClr val="324556"/>
            </a:solidFill>
            <a:ln w="75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4D08501-488A-4602-9E33-B46C70D797B4}"/>
                </a:ext>
              </a:extLst>
            </p:cNvPr>
            <p:cNvSpPr/>
            <p:nvPr/>
          </p:nvSpPr>
          <p:spPr>
            <a:xfrm flipV="1">
              <a:off x="7563903" y="3612479"/>
              <a:ext cx="80163" cy="263389"/>
            </a:xfrm>
            <a:custGeom>
              <a:avLst/>
              <a:gdLst>
                <a:gd name="connsiteX0" fmla="*/ 69571 w 80163"/>
                <a:gd name="connsiteY0" fmla="*/ 260303 h 263389"/>
                <a:gd name="connsiteX1" fmla="*/ 3435 w 80163"/>
                <a:gd name="connsiteY1" fmla="*/ 260303 h 263389"/>
                <a:gd name="connsiteX2" fmla="*/ 3435 w 80163"/>
                <a:gd name="connsiteY2" fmla="*/ 260054 h 263389"/>
                <a:gd name="connsiteX3" fmla="*/ -2633 w 80163"/>
                <a:gd name="connsiteY3" fmla="*/ 252343 h 263389"/>
                <a:gd name="connsiteX4" fmla="*/ 3435 w 80163"/>
                <a:gd name="connsiteY4" fmla="*/ 244640 h 263389"/>
                <a:gd name="connsiteX5" fmla="*/ 3435 w 80163"/>
                <a:gd name="connsiteY5" fmla="*/ 29016 h 263389"/>
                <a:gd name="connsiteX6" fmla="*/ 3714 w 80163"/>
                <a:gd name="connsiteY6" fmla="*/ 21064 h 263389"/>
                <a:gd name="connsiteX7" fmla="*/ 4716 w 80163"/>
                <a:gd name="connsiteY7" fmla="*/ 17446 h 263389"/>
                <a:gd name="connsiteX8" fmla="*/ 35817 w 80163"/>
                <a:gd name="connsiteY8" fmla="*/ -3086 h 263389"/>
                <a:gd name="connsiteX9" fmla="*/ 66925 w 80163"/>
                <a:gd name="connsiteY9" fmla="*/ 17446 h 263389"/>
                <a:gd name="connsiteX10" fmla="*/ 67973 w 80163"/>
                <a:gd name="connsiteY10" fmla="*/ 21064 h 263389"/>
                <a:gd name="connsiteX11" fmla="*/ 67973 w 80163"/>
                <a:gd name="connsiteY11" fmla="*/ 244383 h 263389"/>
                <a:gd name="connsiteX12" fmla="*/ 69571 w 80163"/>
                <a:gd name="connsiteY12" fmla="*/ 244383 h 263389"/>
                <a:gd name="connsiteX13" fmla="*/ 77531 w 80163"/>
                <a:gd name="connsiteY13" fmla="*/ 252343 h 263389"/>
                <a:gd name="connsiteX14" fmla="*/ 69571 w 80163"/>
                <a:gd name="connsiteY14" fmla="*/ 260303 h 26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163" h="263389">
                  <a:moveTo>
                    <a:pt x="69571" y="260303"/>
                  </a:moveTo>
                  <a:lnTo>
                    <a:pt x="3435" y="260303"/>
                  </a:lnTo>
                  <a:lnTo>
                    <a:pt x="3435" y="260054"/>
                  </a:lnTo>
                  <a:cubicBezTo>
                    <a:pt x="-40" y="259203"/>
                    <a:pt x="-2633" y="256082"/>
                    <a:pt x="-2633" y="252343"/>
                  </a:cubicBezTo>
                  <a:cubicBezTo>
                    <a:pt x="-2633" y="248597"/>
                    <a:pt x="-40" y="245484"/>
                    <a:pt x="3435" y="244640"/>
                  </a:cubicBezTo>
                  <a:lnTo>
                    <a:pt x="3435" y="29016"/>
                  </a:lnTo>
                  <a:lnTo>
                    <a:pt x="3714" y="21064"/>
                  </a:lnTo>
                  <a:lnTo>
                    <a:pt x="4716" y="17446"/>
                  </a:lnTo>
                  <a:cubicBezTo>
                    <a:pt x="8267" y="3584"/>
                    <a:pt x="20855" y="-3086"/>
                    <a:pt x="35817" y="-3086"/>
                  </a:cubicBezTo>
                  <a:cubicBezTo>
                    <a:pt x="50772" y="-3086"/>
                    <a:pt x="63375" y="3584"/>
                    <a:pt x="66925" y="17446"/>
                  </a:cubicBezTo>
                  <a:lnTo>
                    <a:pt x="67973" y="21064"/>
                  </a:lnTo>
                  <a:lnTo>
                    <a:pt x="67973" y="244383"/>
                  </a:lnTo>
                  <a:lnTo>
                    <a:pt x="69571" y="244383"/>
                  </a:lnTo>
                  <a:cubicBezTo>
                    <a:pt x="73965" y="244383"/>
                    <a:pt x="77531" y="247941"/>
                    <a:pt x="77531" y="252343"/>
                  </a:cubicBezTo>
                  <a:cubicBezTo>
                    <a:pt x="77531" y="256730"/>
                    <a:pt x="73965" y="260303"/>
                    <a:pt x="69571" y="260303"/>
                  </a:cubicBezTo>
                </a:path>
              </a:pathLst>
            </a:custGeom>
            <a:solidFill>
              <a:srgbClr val="FFF9FC"/>
            </a:solidFill>
            <a:ln w="753"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5E8F3D1-1131-4E7C-B489-869F470B15E9}"/>
                </a:ext>
              </a:extLst>
            </p:cNvPr>
            <p:cNvSpPr/>
            <p:nvPr/>
          </p:nvSpPr>
          <p:spPr>
            <a:xfrm flipV="1">
              <a:off x="7603980" y="3612479"/>
              <a:ext cx="40085" cy="263314"/>
            </a:xfrm>
            <a:custGeom>
              <a:avLst/>
              <a:gdLst>
                <a:gd name="connsiteX0" fmla="*/ 29470 w 40085"/>
                <a:gd name="connsiteY0" fmla="*/ 260228 h 263314"/>
                <a:gd name="connsiteX1" fmla="*/ -2656 w 40085"/>
                <a:gd name="connsiteY1" fmla="*/ 260228 h 263314"/>
                <a:gd name="connsiteX2" fmla="*/ -2656 w 40085"/>
                <a:gd name="connsiteY2" fmla="*/ -3087 h 263314"/>
                <a:gd name="connsiteX3" fmla="*/ 27872 w 40085"/>
                <a:gd name="connsiteY3" fmla="*/ 20989 h 263314"/>
                <a:gd name="connsiteX4" fmla="*/ 27872 w 40085"/>
                <a:gd name="connsiteY4" fmla="*/ 244308 h 263314"/>
                <a:gd name="connsiteX5" fmla="*/ 29470 w 40085"/>
                <a:gd name="connsiteY5" fmla="*/ 244308 h 263314"/>
                <a:gd name="connsiteX6" fmla="*/ 37430 w 40085"/>
                <a:gd name="connsiteY6" fmla="*/ 252268 h 263314"/>
                <a:gd name="connsiteX7" fmla="*/ 29470 w 40085"/>
                <a:gd name="connsiteY7" fmla="*/ 260228 h 26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85" h="263314">
                  <a:moveTo>
                    <a:pt x="29470" y="260228"/>
                  </a:moveTo>
                  <a:lnTo>
                    <a:pt x="-2656" y="260228"/>
                  </a:lnTo>
                  <a:lnTo>
                    <a:pt x="-2656" y="-3087"/>
                  </a:lnTo>
                  <a:cubicBezTo>
                    <a:pt x="11583" y="-2378"/>
                    <a:pt x="27872" y="2717"/>
                    <a:pt x="27872" y="20989"/>
                  </a:cubicBezTo>
                  <a:cubicBezTo>
                    <a:pt x="27872" y="31459"/>
                    <a:pt x="27872" y="244308"/>
                    <a:pt x="27872" y="244308"/>
                  </a:cubicBezTo>
                  <a:lnTo>
                    <a:pt x="29470" y="244308"/>
                  </a:lnTo>
                  <a:cubicBezTo>
                    <a:pt x="33864" y="244308"/>
                    <a:pt x="37430" y="247866"/>
                    <a:pt x="37430" y="252268"/>
                  </a:cubicBezTo>
                  <a:cubicBezTo>
                    <a:pt x="37430" y="256655"/>
                    <a:pt x="33864" y="260228"/>
                    <a:pt x="29470" y="260228"/>
                  </a:cubicBezTo>
                </a:path>
              </a:pathLst>
            </a:custGeom>
            <a:solidFill>
              <a:srgbClr val="E2E0EA"/>
            </a:solidFill>
            <a:ln w="753"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D9B61582-BC5D-48E8-9A33-95CA221F8B39}"/>
                </a:ext>
              </a:extLst>
            </p:cNvPr>
            <p:cNvSpPr/>
            <p:nvPr/>
          </p:nvSpPr>
          <p:spPr>
            <a:xfrm flipV="1">
              <a:off x="7584993" y="3674657"/>
              <a:ext cx="37974" cy="185299"/>
            </a:xfrm>
            <a:custGeom>
              <a:avLst/>
              <a:gdLst>
                <a:gd name="connsiteX0" fmla="*/ 35342 w 37974"/>
                <a:gd name="connsiteY0" fmla="*/ 15747 h 185299"/>
                <a:gd name="connsiteX1" fmla="*/ 16483 w 37974"/>
                <a:gd name="connsiteY1" fmla="*/ -3052 h 185299"/>
                <a:gd name="connsiteX2" fmla="*/ -2309 w 37974"/>
                <a:gd name="connsiteY2" fmla="*/ 15747 h 185299"/>
                <a:gd name="connsiteX3" fmla="*/ -2633 w 37974"/>
                <a:gd name="connsiteY3" fmla="*/ 24973 h 185299"/>
                <a:gd name="connsiteX4" fmla="*/ -2633 w 37974"/>
                <a:gd name="connsiteY4" fmla="*/ 182247 h 185299"/>
                <a:gd name="connsiteX5" fmla="*/ 35342 w 37974"/>
                <a:gd name="connsiteY5" fmla="*/ 182247 h 185299"/>
                <a:gd name="connsiteX6" fmla="*/ 35342 w 37974"/>
                <a:gd name="connsiteY6" fmla="*/ 15747 h 18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74" h="185299">
                  <a:moveTo>
                    <a:pt x="35342" y="15747"/>
                  </a:moveTo>
                  <a:cubicBezTo>
                    <a:pt x="35342" y="5383"/>
                    <a:pt x="26855" y="-3052"/>
                    <a:pt x="16483" y="-3052"/>
                  </a:cubicBezTo>
                  <a:cubicBezTo>
                    <a:pt x="6126" y="-3052"/>
                    <a:pt x="-2309" y="5383"/>
                    <a:pt x="-2309" y="15747"/>
                  </a:cubicBezTo>
                  <a:lnTo>
                    <a:pt x="-2633" y="24973"/>
                  </a:lnTo>
                  <a:lnTo>
                    <a:pt x="-2633" y="182247"/>
                  </a:lnTo>
                  <a:lnTo>
                    <a:pt x="35342" y="182247"/>
                  </a:lnTo>
                  <a:lnTo>
                    <a:pt x="35342" y="15747"/>
                  </a:lnTo>
                </a:path>
              </a:pathLst>
            </a:custGeom>
            <a:solidFill>
              <a:srgbClr val="AF2E9D"/>
            </a:solidFill>
            <a:ln w="753"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403E539-929D-4958-B287-CE62119195EE}"/>
                </a:ext>
              </a:extLst>
            </p:cNvPr>
            <p:cNvSpPr/>
            <p:nvPr/>
          </p:nvSpPr>
          <p:spPr>
            <a:xfrm flipV="1">
              <a:off x="7558882" y="3661484"/>
              <a:ext cx="131937" cy="117736"/>
            </a:xfrm>
            <a:custGeom>
              <a:avLst/>
              <a:gdLst>
                <a:gd name="connsiteX0" fmla="*/ 99592 w 131937"/>
                <a:gd name="connsiteY0" fmla="*/ -3122 h 117736"/>
                <a:gd name="connsiteX1" fmla="*/ -2657 w 131937"/>
                <a:gd name="connsiteY1" fmla="*/ 40302 h 117736"/>
                <a:gd name="connsiteX2" fmla="*/ 16338 w 131937"/>
                <a:gd name="connsiteY2" fmla="*/ 45458 h 117736"/>
                <a:gd name="connsiteX3" fmla="*/ 3916 w 131937"/>
                <a:gd name="connsiteY3" fmla="*/ 68222 h 117736"/>
                <a:gd name="connsiteX4" fmla="*/ 25391 w 131937"/>
                <a:gd name="connsiteY4" fmla="*/ 67348 h 117736"/>
                <a:gd name="connsiteX5" fmla="*/ 10617 w 131937"/>
                <a:gd name="connsiteY5" fmla="*/ 85144 h 117736"/>
                <a:gd name="connsiteX6" fmla="*/ 30245 w 131937"/>
                <a:gd name="connsiteY6" fmla="*/ 85634 h 117736"/>
                <a:gd name="connsiteX7" fmla="*/ 16836 w 131937"/>
                <a:gd name="connsiteY7" fmla="*/ 100589 h 117736"/>
                <a:gd name="connsiteX8" fmla="*/ 34323 w 131937"/>
                <a:gd name="connsiteY8" fmla="*/ 101968 h 117736"/>
                <a:gd name="connsiteX9" fmla="*/ 76542 w 131937"/>
                <a:gd name="connsiteY9" fmla="*/ 76091 h 117736"/>
                <a:gd name="connsiteX10" fmla="*/ 48713 w 131937"/>
                <a:gd name="connsiteY10" fmla="*/ 101930 h 117736"/>
                <a:gd name="connsiteX11" fmla="*/ 64527 w 131937"/>
                <a:gd name="connsiteY11" fmla="*/ 108503 h 117736"/>
                <a:gd name="connsiteX12" fmla="*/ 121044 w 131937"/>
                <a:gd name="connsiteY12" fmla="*/ 66028 h 117736"/>
                <a:gd name="connsiteX13" fmla="*/ 125122 w 131937"/>
                <a:gd name="connsiteY13" fmla="*/ 23403 h 117736"/>
                <a:gd name="connsiteX14" fmla="*/ 99592 w 131937"/>
                <a:gd name="connsiteY14" fmla="*/ -3122 h 11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937" h="117736">
                  <a:moveTo>
                    <a:pt x="99592" y="-3122"/>
                  </a:moveTo>
                  <a:cubicBezTo>
                    <a:pt x="99592" y="-3122"/>
                    <a:pt x="-2762" y="17840"/>
                    <a:pt x="-2657" y="40302"/>
                  </a:cubicBezTo>
                  <a:cubicBezTo>
                    <a:pt x="-848" y="47795"/>
                    <a:pt x="10647" y="46875"/>
                    <a:pt x="16338" y="45458"/>
                  </a:cubicBezTo>
                  <a:cubicBezTo>
                    <a:pt x="6976" y="53342"/>
                    <a:pt x="1730" y="62810"/>
                    <a:pt x="3916" y="68222"/>
                  </a:cubicBezTo>
                  <a:cubicBezTo>
                    <a:pt x="6087" y="73619"/>
                    <a:pt x="25391" y="67348"/>
                    <a:pt x="25391" y="67348"/>
                  </a:cubicBezTo>
                  <a:cubicBezTo>
                    <a:pt x="25391" y="67348"/>
                    <a:pt x="6667" y="76845"/>
                    <a:pt x="10617" y="85144"/>
                  </a:cubicBezTo>
                  <a:cubicBezTo>
                    <a:pt x="14574" y="93398"/>
                    <a:pt x="30245" y="85634"/>
                    <a:pt x="30245" y="85634"/>
                  </a:cubicBezTo>
                  <a:cubicBezTo>
                    <a:pt x="30245" y="85634"/>
                    <a:pt x="13323" y="93466"/>
                    <a:pt x="16836" y="100589"/>
                  </a:cubicBezTo>
                  <a:cubicBezTo>
                    <a:pt x="20341" y="107719"/>
                    <a:pt x="27336" y="104848"/>
                    <a:pt x="34323" y="101968"/>
                  </a:cubicBezTo>
                  <a:cubicBezTo>
                    <a:pt x="41303" y="99111"/>
                    <a:pt x="76542" y="76091"/>
                    <a:pt x="76542" y="76091"/>
                  </a:cubicBezTo>
                  <a:cubicBezTo>
                    <a:pt x="76542" y="76091"/>
                    <a:pt x="59620" y="94770"/>
                    <a:pt x="48713" y="101930"/>
                  </a:cubicBezTo>
                  <a:cubicBezTo>
                    <a:pt x="37828" y="109121"/>
                    <a:pt x="42562" y="122463"/>
                    <a:pt x="64527" y="108503"/>
                  </a:cubicBezTo>
                  <a:cubicBezTo>
                    <a:pt x="86476" y="94551"/>
                    <a:pt x="121044" y="66028"/>
                    <a:pt x="121044" y="66028"/>
                  </a:cubicBezTo>
                  <a:cubicBezTo>
                    <a:pt x="121044" y="66028"/>
                    <a:pt x="136451" y="47358"/>
                    <a:pt x="125122" y="23403"/>
                  </a:cubicBezTo>
                  <a:cubicBezTo>
                    <a:pt x="113778" y="-552"/>
                    <a:pt x="99592" y="-3122"/>
                    <a:pt x="99592" y="-3122"/>
                  </a:cubicBezTo>
                </a:path>
              </a:pathLst>
            </a:custGeom>
            <a:solidFill>
              <a:srgbClr val="4882CC"/>
            </a:solidFill>
            <a:ln w="753"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B1C4A8E-AD5C-4BBD-BBE0-2738AB2C7865}"/>
                </a:ext>
              </a:extLst>
            </p:cNvPr>
            <p:cNvSpPr/>
            <p:nvPr/>
          </p:nvSpPr>
          <p:spPr>
            <a:xfrm flipV="1">
              <a:off x="7098397" y="3538572"/>
              <a:ext cx="47178" cy="47178"/>
            </a:xfrm>
            <a:custGeom>
              <a:avLst/>
              <a:gdLst>
                <a:gd name="connsiteX0" fmla="*/ 45100 w 47178"/>
                <a:gd name="connsiteY0" fmla="*/ 30868 h 47178"/>
                <a:gd name="connsiteX1" fmla="*/ 10871 w 47178"/>
                <a:gd name="connsiteY1" fmla="*/ -3360 h 47178"/>
                <a:gd name="connsiteX2" fmla="*/ -2079 w 47178"/>
                <a:gd name="connsiteY2" fmla="*/ 9574 h 47178"/>
                <a:gd name="connsiteX3" fmla="*/ 32150 w 47178"/>
                <a:gd name="connsiteY3" fmla="*/ 43818 h 47178"/>
                <a:gd name="connsiteX4" fmla="*/ 45100 w 47178"/>
                <a:gd name="connsiteY4" fmla="*/ 30868 h 47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78" h="47178">
                  <a:moveTo>
                    <a:pt x="45100" y="30868"/>
                  </a:moveTo>
                  <a:lnTo>
                    <a:pt x="10871" y="-3360"/>
                  </a:lnTo>
                  <a:lnTo>
                    <a:pt x="-2079" y="9574"/>
                  </a:lnTo>
                  <a:lnTo>
                    <a:pt x="32150" y="43818"/>
                  </a:lnTo>
                  <a:lnTo>
                    <a:pt x="45100" y="30868"/>
                  </a:lnTo>
                </a:path>
              </a:pathLst>
            </a:custGeom>
            <a:solidFill>
              <a:srgbClr val="FAFDFE"/>
            </a:solidFill>
            <a:ln w="753"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0392FAB-9660-4D41-A6E8-4A527084BF73}"/>
                </a:ext>
              </a:extLst>
            </p:cNvPr>
            <p:cNvSpPr/>
            <p:nvPr/>
          </p:nvSpPr>
          <p:spPr>
            <a:xfrm flipV="1">
              <a:off x="7118395" y="3555939"/>
              <a:ext cx="153000" cy="153000"/>
            </a:xfrm>
            <a:custGeom>
              <a:avLst/>
              <a:gdLst>
                <a:gd name="connsiteX0" fmla="*/ 150838 w 153000"/>
                <a:gd name="connsiteY0" fmla="*/ 19494 h 153000"/>
                <a:gd name="connsiteX1" fmla="*/ 128089 w 153000"/>
                <a:gd name="connsiteY1" fmla="*/ -3254 h 153000"/>
                <a:gd name="connsiteX2" fmla="*/ -2162 w 153000"/>
                <a:gd name="connsiteY2" fmla="*/ 126982 h 153000"/>
                <a:gd name="connsiteX3" fmla="*/ 20594 w 153000"/>
                <a:gd name="connsiteY3" fmla="*/ 149746 h 153000"/>
                <a:gd name="connsiteX4" fmla="*/ 150838 w 153000"/>
                <a:gd name="connsiteY4" fmla="*/ 19494 h 15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000" h="153000">
                  <a:moveTo>
                    <a:pt x="150838" y="19494"/>
                  </a:moveTo>
                  <a:lnTo>
                    <a:pt x="128089" y="-3254"/>
                  </a:lnTo>
                  <a:lnTo>
                    <a:pt x="-2162" y="126982"/>
                  </a:lnTo>
                  <a:lnTo>
                    <a:pt x="20594" y="149746"/>
                  </a:lnTo>
                  <a:lnTo>
                    <a:pt x="150838" y="19494"/>
                  </a:lnTo>
                </a:path>
              </a:pathLst>
            </a:custGeom>
            <a:solidFill>
              <a:srgbClr val="3F2D88"/>
            </a:solidFill>
            <a:ln w="753"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D3FA977-70AC-45B8-8215-92D13FFE1E9E}"/>
                </a:ext>
              </a:extLst>
            </p:cNvPr>
            <p:cNvSpPr/>
            <p:nvPr/>
          </p:nvSpPr>
          <p:spPr>
            <a:xfrm flipV="1">
              <a:off x="7248646" y="3686190"/>
              <a:ext cx="66482" cy="66489"/>
            </a:xfrm>
            <a:custGeom>
              <a:avLst/>
              <a:gdLst>
                <a:gd name="connsiteX0" fmla="*/ -2262 w 66482"/>
                <a:gd name="connsiteY0" fmla="*/ 40618 h 66489"/>
                <a:gd name="connsiteX1" fmla="*/ 64220 w 66482"/>
                <a:gd name="connsiteY1" fmla="*/ -3124 h 66489"/>
                <a:gd name="connsiteX2" fmla="*/ 20486 w 66482"/>
                <a:gd name="connsiteY2" fmla="*/ 63366 h 66489"/>
                <a:gd name="connsiteX3" fmla="*/ -2262 w 66482"/>
                <a:gd name="connsiteY3" fmla="*/ 40618 h 66489"/>
              </a:gdLst>
              <a:ahLst/>
              <a:cxnLst>
                <a:cxn ang="0">
                  <a:pos x="connsiteX0" y="connsiteY0"/>
                </a:cxn>
                <a:cxn ang="0">
                  <a:pos x="connsiteX1" y="connsiteY1"/>
                </a:cxn>
                <a:cxn ang="0">
                  <a:pos x="connsiteX2" y="connsiteY2"/>
                </a:cxn>
                <a:cxn ang="0">
                  <a:pos x="connsiteX3" y="connsiteY3"/>
                </a:cxn>
              </a:cxnLst>
              <a:rect l="l" t="t" r="r" b="b"/>
              <a:pathLst>
                <a:path w="66482" h="66489">
                  <a:moveTo>
                    <a:pt x="-2262" y="40618"/>
                  </a:moveTo>
                  <a:lnTo>
                    <a:pt x="64220" y="-3124"/>
                  </a:lnTo>
                  <a:lnTo>
                    <a:pt x="20486" y="63366"/>
                  </a:lnTo>
                  <a:lnTo>
                    <a:pt x="-2262" y="40618"/>
                  </a:lnTo>
                </a:path>
              </a:pathLst>
            </a:custGeom>
            <a:solidFill>
              <a:srgbClr val="EBEFDF"/>
            </a:solidFill>
            <a:ln w="753"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0348FF2-DC30-40B4-BE21-D985728C6177}"/>
                </a:ext>
              </a:extLst>
            </p:cNvPr>
            <p:cNvSpPr/>
            <p:nvPr/>
          </p:nvSpPr>
          <p:spPr>
            <a:xfrm flipV="1">
              <a:off x="7116827" y="3538572"/>
              <a:ext cx="15798" cy="15806"/>
            </a:xfrm>
            <a:custGeom>
              <a:avLst/>
              <a:gdLst>
                <a:gd name="connsiteX0" fmla="*/ -2082 w 15798"/>
                <a:gd name="connsiteY0" fmla="*/ -3376 h 15806"/>
                <a:gd name="connsiteX1" fmla="*/ -2082 w 15798"/>
                <a:gd name="connsiteY1" fmla="*/ -3376 h 15806"/>
                <a:gd name="connsiteX2" fmla="*/ 13717 w 15798"/>
                <a:gd name="connsiteY2" fmla="*/ 12423 h 15806"/>
                <a:gd name="connsiteX3" fmla="*/ -2074 w 15798"/>
                <a:gd name="connsiteY3" fmla="*/ -3384 h 15806"/>
              </a:gdLst>
              <a:ahLst/>
              <a:cxnLst>
                <a:cxn ang="0">
                  <a:pos x="connsiteX0" y="connsiteY0"/>
                </a:cxn>
                <a:cxn ang="0">
                  <a:pos x="connsiteX1" y="connsiteY1"/>
                </a:cxn>
                <a:cxn ang="0">
                  <a:pos x="connsiteX2" y="connsiteY2"/>
                </a:cxn>
                <a:cxn ang="0">
                  <a:pos x="connsiteX3" y="connsiteY3"/>
                </a:cxn>
              </a:cxnLst>
              <a:rect l="l" t="t" r="r" b="b"/>
              <a:pathLst>
                <a:path w="15798" h="15806">
                  <a:moveTo>
                    <a:pt x="-2082" y="-3376"/>
                  </a:moveTo>
                  <a:lnTo>
                    <a:pt x="-2082" y="-3376"/>
                  </a:lnTo>
                  <a:lnTo>
                    <a:pt x="13717" y="12423"/>
                  </a:lnTo>
                  <a:lnTo>
                    <a:pt x="-2074" y="-3384"/>
                  </a:lnTo>
                </a:path>
              </a:pathLst>
            </a:custGeom>
            <a:solidFill>
              <a:srgbClr val="90A4A9"/>
            </a:solidFill>
            <a:ln w="753"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2501B5D-A5DB-4775-A919-CFE9068F14E8}"/>
                </a:ext>
              </a:extLst>
            </p:cNvPr>
            <p:cNvSpPr/>
            <p:nvPr/>
          </p:nvSpPr>
          <p:spPr>
            <a:xfrm flipV="1">
              <a:off x="7116827" y="3538572"/>
              <a:ext cx="28748" cy="28748"/>
            </a:xfrm>
            <a:custGeom>
              <a:avLst/>
              <a:gdLst>
                <a:gd name="connsiteX0" fmla="*/ 10860 w 28748"/>
                <a:gd name="connsiteY0" fmla="*/ -3374 h 28748"/>
                <a:gd name="connsiteX1" fmla="*/ -2089 w 28748"/>
                <a:gd name="connsiteY1" fmla="*/ 9576 h 28748"/>
                <a:gd name="connsiteX2" fmla="*/ 13710 w 28748"/>
                <a:gd name="connsiteY2" fmla="*/ 25375 h 28748"/>
                <a:gd name="connsiteX3" fmla="*/ 26659 w 28748"/>
                <a:gd name="connsiteY3" fmla="*/ 12425 h 28748"/>
                <a:gd name="connsiteX4" fmla="*/ 22235 w 28748"/>
                <a:gd name="connsiteY4" fmla="*/ 8008 h 28748"/>
                <a:gd name="connsiteX5" fmla="*/ 10860 w 28748"/>
                <a:gd name="connsiteY5" fmla="*/ -3374 h 2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48" h="28748">
                  <a:moveTo>
                    <a:pt x="10860" y="-3374"/>
                  </a:moveTo>
                  <a:lnTo>
                    <a:pt x="-2089" y="9576"/>
                  </a:lnTo>
                  <a:lnTo>
                    <a:pt x="13710" y="25375"/>
                  </a:lnTo>
                  <a:lnTo>
                    <a:pt x="26659" y="12425"/>
                  </a:lnTo>
                  <a:lnTo>
                    <a:pt x="22235" y="8008"/>
                  </a:lnTo>
                  <a:lnTo>
                    <a:pt x="10860" y="-3374"/>
                  </a:lnTo>
                </a:path>
              </a:pathLst>
            </a:custGeom>
            <a:solidFill>
              <a:srgbClr val="E4EAE8"/>
            </a:solidFill>
            <a:ln w="753"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08308E2-80D7-4520-B60A-13338266EF66}"/>
                </a:ext>
              </a:extLst>
            </p:cNvPr>
            <p:cNvSpPr/>
            <p:nvPr/>
          </p:nvSpPr>
          <p:spPr>
            <a:xfrm flipV="1">
              <a:off x="7129777" y="3555939"/>
              <a:ext cx="141618" cy="141625"/>
            </a:xfrm>
            <a:custGeom>
              <a:avLst/>
              <a:gdLst>
                <a:gd name="connsiteX0" fmla="*/ 128075 w 141618"/>
                <a:gd name="connsiteY0" fmla="*/ -3263 h 141625"/>
                <a:gd name="connsiteX1" fmla="*/ -2169 w 141618"/>
                <a:gd name="connsiteY1" fmla="*/ 126981 h 141625"/>
                <a:gd name="connsiteX2" fmla="*/ 9205 w 141618"/>
                <a:gd name="connsiteY2" fmla="*/ 138363 h 141625"/>
                <a:gd name="connsiteX3" fmla="*/ 139449 w 141618"/>
                <a:gd name="connsiteY3" fmla="*/ 8111 h 141625"/>
                <a:gd name="connsiteX4" fmla="*/ 128075 w 141618"/>
                <a:gd name="connsiteY4" fmla="*/ -3263 h 14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8" h="141625">
                  <a:moveTo>
                    <a:pt x="128075" y="-3263"/>
                  </a:moveTo>
                  <a:lnTo>
                    <a:pt x="-2169" y="126981"/>
                  </a:lnTo>
                  <a:lnTo>
                    <a:pt x="9205" y="138363"/>
                  </a:lnTo>
                  <a:lnTo>
                    <a:pt x="139449" y="8111"/>
                  </a:lnTo>
                  <a:lnTo>
                    <a:pt x="128075" y="-3263"/>
                  </a:lnTo>
                </a:path>
              </a:pathLst>
            </a:custGeom>
            <a:solidFill>
              <a:srgbClr val="3C2C7D"/>
            </a:solidFill>
            <a:ln w="753"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02A9B4C-1572-4B95-8FB1-EC7ACE29AC42}"/>
                </a:ext>
              </a:extLst>
            </p:cNvPr>
            <p:cNvSpPr/>
            <p:nvPr/>
          </p:nvSpPr>
          <p:spPr>
            <a:xfrm flipV="1">
              <a:off x="7260021" y="3686190"/>
              <a:ext cx="55107" cy="66489"/>
            </a:xfrm>
            <a:custGeom>
              <a:avLst/>
              <a:gdLst>
                <a:gd name="connsiteX0" fmla="*/ 52839 w 55107"/>
                <a:gd name="connsiteY0" fmla="*/ -3124 h 66489"/>
                <a:gd name="connsiteX1" fmla="*/ 52839 w 55107"/>
                <a:gd name="connsiteY1" fmla="*/ -3124 h 66489"/>
                <a:gd name="connsiteX2" fmla="*/ -2269 w 55107"/>
                <a:gd name="connsiteY2" fmla="*/ 51992 h 66489"/>
                <a:gd name="connsiteX3" fmla="*/ 9105 w 55107"/>
                <a:gd name="connsiteY3" fmla="*/ 63366 h 66489"/>
                <a:gd name="connsiteX4" fmla="*/ 52839 w 55107"/>
                <a:gd name="connsiteY4" fmla="*/ -3124 h 6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7" h="66489">
                  <a:moveTo>
                    <a:pt x="52839" y="-3124"/>
                  </a:moveTo>
                  <a:lnTo>
                    <a:pt x="52839" y="-3124"/>
                  </a:lnTo>
                  <a:lnTo>
                    <a:pt x="-2269" y="51992"/>
                  </a:lnTo>
                  <a:lnTo>
                    <a:pt x="9105" y="63366"/>
                  </a:lnTo>
                  <a:lnTo>
                    <a:pt x="52839" y="-3124"/>
                  </a:lnTo>
                </a:path>
              </a:pathLst>
            </a:custGeom>
            <a:solidFill>
              <a:srgbClr val="D6D9C9"/>
            </a:solidFill>
            <a:ln w="753"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69D6F2C-B104-4D4A-BF16-BF2DB5C878D9}"/>
                </a:ext>
              </a:extLst>
            </p:cNvPr>
            <p:cNvSpPr/>
            <p:nvPr/>
          </p:nvSpPr>
          <p:spPr>
            <a:xfrm flipV="1">
              <a:off x="7160772" y="3590224"/>
              <a:ext cx="91986" cy="83990"/>
            </a:xfrm>
            <a:custGeom>
              <a:avLst/>
              <a:gdLst>
                <a:gd name="connsiteX0" fmla="*/ 6779 w 91986"/>
                <a:gd name="connsiteY0" fmla="*/ -2876 h 83990"/>
                <a:gd name="connsiteX1" fmla="*/ 85789 w 91986"/>
                <a:gd name="connsiteY1" fmla="*/ 9539 h 83990"/>
                <a:gd name="connsiteX2" fmla="*/ 67465 w 91986"/>
                <a:gd name="connsiteY2" fmla="*/ 15320 h 83990"/>
                <a:gd name="connsiteX3" fmla="*/ 88879 w 91986"/>
                <a:gd name="connsiteY3" fmla="*/ 25202 h 83990"/>
                <a:gd name="connsiteX4" fmla="*/ 67661 w 91986"/>
                <a:gd name="connsiteY4" fmla="*/ 31783 h 83990"/>
                <a:gd name="connsiteX5" fmla="*/ 89769 w 91986"/>
                <a:gd name="connsiteY5" fmla="*/ 42840 h 83990"/>
                <a:gd name="connsiteX6" fmla="*/ 69424 w 91986"/>
                <a:gd name="connsiteY6" fmla="*/ 49865 h 83990"/>
                <a:gd name="connsiteX7" fmla="*/ 86497 w 91986"/>
                <a:gd name="connsiteY7" fmla="*/ 60086 h 83990"/>
                <a:gd name="connsiteX8" fmla="*/ 43804 w 91986"/>
                <a:gd name="connsiteY8" fmla="*/ 60004 h 83990"/>
                <a:gd name="connsiteX9" fmla="*/ 63779 w 91986"/>
                <a:gd name="connsiteY9" fmla="*/ 69064 h 83990"/>
                <a:gd name="connsiteX10" fmla="*/ 52344 w 91986"/>
                <a:gd name="connsiteY10" fmla="*/ 79187 h 83990"/>
                <a:gd name="connsiteX11" fmla="*/ -2176 w 91986"/>
                <a:gd name="connsiteY11" fmla="*/ 53355 h 83990"/>
                <a:gd name="connsiteX12" fmla="*/ 6779 w 91986"/>
                <a:gd name="connsiteY12" fmla="*/ -2876 h 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986" h="83990">
                  <a:moveTo>
                    <a:pt x="6779" y="-2876"/>
                  </a:moveTo>
                  <a:cubicBezTo>
                    <a:pt x="6779" y="-2876"/>
                    <a:pt x="79020" y="-6637"/>
                    <a:pt x="85789" y="9539"/>
                  </a:cubicBezTo>
                  <a:cubicBezTo>
                    <a:pt x="88472" y="13948"/>
                    <a:pt x="72538" y="14981"/>
                    <a:pt x="67465" y="15320"/>
                  </a:cubicBezTo>
                  <a:cubicBezTo>
                    <a:pt x="76909" y="14401"/>
                    <a:pt x="90967" y="17069"/>
                    <a:pt x="88879" y="25202"/>
                  </a:cubicBezTo>
                  <a:cubicBezTo>
                    <a:pt x="87357" y="31164"/>
                    <a:pt x="67661" y="31783"/>
                    <a:pt x="67661" y="31783"/>
                  </a:cubicBezTo>
                  <a:cubicBezTo>
                    <a:pt x="67661" y="31783"/>
                    <a:pt x="90922" y="34549"/>
                    <a:pt x="89769" y="42840"/>
                  </a:cubicBezTo>
                  <a:cubicBezTo>
                    <a:pt x="88578" y="51094"/>
                    <a:pt x="69424" y="49865"/>
                    <a:pt x="69424" y="49865"/>
                  </a:cubicBezTo>
                  <a:cubicBezTo>
                    <a:pt x="69424" y="49865"/>
                    <a:pt x="88224" y="53054"/>
                    <a:pt x="86497" y="60086"/>
                  </a:cubicBezTo>
                  <a:cubicBezTo>
                    <a:pt x="83233" y="73285"/>
                    <a:pt x="43804" y="60004"/>
                    <a:pt x="43804" y="60004"/>
                  </a:cubicBezTo>
                  <a:cubicBezTo>
                    <a:pt x="43804" y="60004"/>
                    <a:pt x="52909" y="65913"/>
                    <a:pt x="63779" y="69064"/>
                  </a:cubicBezTo>
                  <a:cubicBezTo>
                    <a:pt x="74633" y="72260"/>
                    <a:pt x="74098" y="85134"/>
                    <a:pt x="52344" y="79187"/>
                  </a:cubicBezTo>
                  <a:cubicBezTo>
                    <a:pt x="30598" y="73225"/>
                    <a:pt x="-2176" y="53355"/>
                    <a:pt x="-2176" y="53355"/>
                  </a:cubicBezTo>
                  <a:lnTo>
                    <a:pt x="6779" y="-2876"/>
                  </a:lnTo>
                </a:path>
              </a:pathLst>
            </a:custGeom>
            <a:solidFill>
              <a:srgbClr val="4882CC"/>
            </a:solidFill>
            <a:ln w="753"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AC6001D-2F33-4FC0-AB48-7881CFF6FCB1}"/>
                </a:ext>
              </a:extLst>
            </p:cNvPr>
            <p:cNvSpPr/>
            <p:nvPr/>
          </p:nvSpPr>
          <p:spPr>
            <a:xfrm flipV="1">
              <a:off x="7896794" y="3505595"/>
              <a:ext cx="106563" cy="91046"/>
            </a:xfrm>
            <a:custGeom>
              <a:avLst/>
              <a:gdLst>
                <a:gd name="connsiteX0" fmla="*/ 92565 w 106563"/>
                <a:gd name="connsiteY0" fmla="*/ -3377 h 91046"/>
                <a:gd name="connsiteX1" fmla="*/ 1412 w 106563"/>
                <a:gd name="connsiteY1" fmla="*/ 16560 h 91046"/>
                <a:gd name="connsiteX2" fmla="*/ 10865 w 106563"/>
                <a:gd name="connsiteY2" fmla="*/ 23601 h 91046"/>
                <a:gd name="connsiteX3" fmla="*/ -1256 w 106563"/>
                <a:gd name="connsiteY3" fmla="*/ 34184 h 91046"/>
                <a:gd name="connsiteX4" fmla="*/ 13638 w 106563"/>
                <a:gd name="connsiteY4" fmla="*/ 39475 h 91046"/>
                <a:gd name="connsiteX5" fmla="*/ -2952 w 106563"/>
                <a:gd name="connsiteY5" fmla="*/ 51324 h 91046"/>
                <a:gd name="connsiteX6" fmla="*/ 13495 w 106563"/>
                <a:gd name="connsiteY6" fmla="*/ 56842 h 91046"/>
                <a:gd name="connsiteX7" fmla="*/ -1294 w 106563"/>
                <a:gd name="connsiteY7" fmla="*/ 66543 h 91046"/>
                <a:gd name="connsiteX8" fmla="*/ 13148 w 106563"/>
                <a:gd name="connsiteY8" fmla="*/ 72256 h 91046"/>
                <a:gd name="connsiteX9" fmla="*/ 54764 w 106563"/>
                <a:gd name="connsiteY9" fmla="*/ 60385 h 91046"/>
                <a:gd name="connsiteX10" fmla="*/ 25299 w 106563"/>
                <a:gd name="connsiteY10" fmla="*/ 75950 h 91046"/>
                <a:gd name="connsiteX11" fmla="*/ 37103 w 106563"/>
                <a:gd name="connsiteY11" fmla="*/ 85817 h 91046"/>
                <a:gd name="connsiteX12" fmla="*/ 103533 w 106563"/>
                <a:gd name="connsiteY12" fmla="*/ 53555 h 91046"/>
                <a:gd name="connsiteX13" fmla="*/ 92565 w 106563"/>
                <a:gd name="connsiteY13" fmla="*/ -3377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563" h="91046">
                  <a:moveTo>
                    <a:pt x="92565" y="-3377"/>
                  </a:moveTo>
                  <a:cubicBezTo>
                    <a:pt x="92565" y="-3377"/>
                    <a:pt x="7774" y="60"/>
                    <a:pt x="1412" y="16560"/>
                  </a:cubicBezTo>
                  <a:cubicBezTo>
                    <a:pt x="-1166" y="21083"/>
                    <a:pt x="5746" y="23397"/>
                    <a:pt x="10865" y="23601"/>
                  </a:cubicBezTo>
                  <a:cubicBezTo>
                    <a:pt x="1148" y="28146"/>
                    <a:pt x="-1844" y="28862"/>
                    <a:pt x="-1256" y="34184"/>
                  </a:cubicBezTo>
                  <a:cubicBezTo>
                    <a:pt x="-668" y="39505"/>
                    <a:pt x="13638" y="39475"/>
                    <a:pt x="13638" y="39475"/>
                  </a:cubicBezTo>
                  <a:cubicBezTo>
                    <a:pt x="13638" y="39475"/>
                    <a:pt x="-4362" y="43003"/>
                    <a:pt x="-2952" y="51324"/>
                  </a:cubicBezTo>
                  <a:cubicBezTo>
                    <a:pt x="-1527" y="59631"/>
                    <a:pt x="13495" y="56842"/>
                    <a:pt x="13495" y="56842"/>
                  </a:cubicBezTo>
                  <a:cubicBezTo>
                    <a:pt x="13495" y="56842"/>
                    <a:pt x="-2613" y="59367"/>
                    <a:pt x="-1294" y="66543"/>
                  </a:cubicBezTo>
                  <a:cubicBezTo>
                    <a:pt x="18" y="73711"/>
                    <a:pt x="6591" y="72995"/>
                    <a:pt x="13148" y="72256"/>
                  </a:cubicBezTo>
                  <a:cubicBezTo>
                    <a:pt x="19706" y="71555"/>
                    <a:pt x="54764" y="60385"/>
                    <a:pt x="54764" y="60385"/>
                  </a:cubicBezTo>
                  <a:cubicBezTo>
                    <a:pt x="54764" y="60385"/>
                    <a:pt x="36161" y="72452"/>
                    <a:pt x="25299" y="75950"/>
                  </a:cubicBezTo>
                  <a:cubicBezTo>
                    <a:pt x="14445" y="79470"/>
                    <a:pt x="15349" y="92435"/>
                    <a:pt x="37103" y="85817"/>
                  </a:cubicBezTo>
                  <a:cubicBezTo>
                    <a:pt x="58865" y="79199"/>
                    <a:pt x="103533" y="53555"/>
                    <a:pt x="103533" y="53555"/>
                  </a:cubicBezTo>
                  <a:lnTo>
                    <a:pt x="92565" y="-3377"/>
                  </a:lnTo>
                </a:path>
              </a:pathLst>
            </a:custGeom>
            <a:solidFill>
              <a:srgbClr val="4882CC"/>
            </a:solidFill>
            <a:ln w="753"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CA33EBC-732D-47BA-9206-0175959D0003}"/>
                </a:ext>
              </a:extLst>
            </p:cNvPr>
            <p:cNvSpPr/>
            <p:nvPr/>
          </p:nvSpPr>
          <p:spPr>
            <a:xfrm flipV="1">
              <a:off x="8201629" y="5030175"/>
              <a:ext cx="219275" cy="83517"/>
            </a:xfrm>
            <a:custGeom>
              <a:avLst/>
              <a:gdLst>
                <a:gd name="connsiteX0" fmla="*/ 121725 w 219275"/>
                <a:gd name="connsiteY0" fmla="*/ 82427 h 83517"/>
                <a:gd name="connsiteX1" fmla="*/ 34906 w 219275"/>
                <a:gd name="connsiteY1" fmla="*/ 53784 h 83517"/>
                <a:gd name="connsiteX2" fmla="*/ -3446 w 219275"/>
                <a:gd name="connsiteY2" fmla="*/ -1090 h 83517"/>
                <a:gd name="connsiteX3" fmla="*/ 214830 w 219275"/>
                <a:gd name="connsiteY3" fmla="*/ -1090 h 83517"/>
                <a:gd name="connsiteX4" fmla="*/ 214145 w 219275"/>
                <a:gd name="connsiteY4" fmla="*/ 68008 h 83517"/>
                <a:gd name="connsiteX5" fmla="*/ 127371 w 219275"/>
                <a:gd name="connsiteY5" fmla="*/ 82427 h 83517"/>
                <a:gd name="connsiteX6" fmla="*/ 121725 w 219275"/>
                <a:gd name="connsiteY6" fmla="*/ 82427 h 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75" h="83517">
                  <a:moveTo>
                    <a:pt x="121725" y="82427"/>
                  </a:moveTo>
                  <a:cubicBezTo>
                    <a:pt x="121725" y="82427"/>
                    <a:pt x="58634" y="56211"/>
                    <a:pt x="34906" y="53784"/>
                  </a:cubicBezTo>
                  <a:cubicBezTo>
                    <a:pt x="3881" y="50603"/>
                    <a:pt x="-3446" y="-1090"/>
                    <a:pt x="-3446" y="-1090"/>
                  </a:cubicBezTo>
                  <a:lnTo>
                    <a:pt x="214830" y="-1090"/>
                  </a:lnTo>
                  <a:cubicBezTo>
                    <a:pt x="214830" y="-1090"/>
                    <a:pt x="217484" y="36734"/>
                    <a:pt x="214145" y="68008"/>
                  </a:cubicBezTo>
                  <a:cubicBezTo>
                    <a:pt x="174406" y="77362"/>
                    <a:pt x="127371" y="82427"/>
                    <a:pt x="127371" y="82427"/>
                  </a:cubicBezTo>
                  <a:lnTo>
                    <a:pt x="121725" y="82427"/>
                  </a:lnTo>
                </a:path>
              </a:pathLst>
            </a:custGeom>
            <a:solidFill>
              <a:srgbClr val="211C1D"/>
            </a:solidFill>
            <a:ln w="753"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3AFCDB7-860D-48A6-8125-61FDAC83BDE0}"/>
                </a:ext>
              </a:extLst>
            </p:cNvPr>
            <p:cNvSpPr/>
            <p:nvPr/>
          </p:nvSpPr>
          <p:spPr>
            <a:xfrm flipV="1">
              <a:off x="8244006" y="4159436"/>
              <a:ext cx="175899" cy="902526"/>
            </a:xfrm>
            <a:custGeom>
              <a:avLst/>
              <a:gdLst>
                <a:gd name="connsiteX0" fmla="*/ -3470 w 175899"/>
                <a:gd name="connsiteY0" fmla="*/ 900743 h 902526"/>
                <a:gd name="connsiteX1" fmla="*/ 32741 w 175899"/>
                <a:gd name="connsiteY1" fmla="*/ 10866 h 902526"/>
                <a:gd name="connsiteX2" fmla="*/ 172430 w 175899"/>
                <a:gd name="connsiteY2" fmla="*/ 10866 h 902526"/>
                <a:gd name="connsiteX3" fmla="*/ 172430 w 175899"/>
                <a:gd name="connsiteY3" fmla="*/ 900743 h 902526"/>
                <a:gd name="connsiteX4" fmla="*/ -3470 w 175899"/>
                <a:gd name="connsiteY4" fmla="*/ 900743 h 902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99" h="902526">
                  <a:moveTo>
                    <a:pt x="-3470" y="900743"/>
                  </a:moveTo>
                  <a:lnTo>
                    <a:pt x="32741" y="10866"/>
                  </a:lnTo>
                  <a:cubicBezTo>
                    <a:pt x="32741" y="10866"/>
                    <a:pt x="112942" y="-17596"/>
                    <a:pt x="172430" y="10866"/>
                  </a:cubicBezTo>
                  <a:cubicBezTo>
                    <a:pt x="172430" y="326469"/>
                    <a:pt x="172430" y="900743"/>
                    <a:pt x="172430" y="900743"/>
                  </a:cubicBezTo>
                  <a:lnTo>
                    <a:pt x="-3470" y="900743"/>
                  </a:lnTo>
                </a:path>
              </a:pathLst>
            </a:custGeom>
            <a:solidFill>
              <a:srgbClr val="324556"/>
            </a:solidFill>
            <a:ln w="753"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3615968-306C-4648-A8C4-85F839425140}"/>
                </a:ext>
              </a:extLst>
            </p:cNvPr>
            <p:cNvSpPr/>
            <p:nvPr/>
          </p:nvSpPr>
          <p:spPr>
            <a:xfrm flipV="1">
              <a:off x="8450179" y="5030175"/>
              <a:ext cx="219277" cy="83517"/>
            </a:xfrm>
            <a:custGeom>
              <a:avLst/>
              <a:gdLst>
                <a:gd name="connsiteX0" fmla="*/ 90374 w 219277"/>
                <a:gd name="connsiteY0" fmla="*/ 82427 h 83517"/>
                <a:gd name="connsiteX1" fmla="*/ 177201 w 219277"/>
                <a:gd name="connsiteY1" fmla="*/ 53784 h 83517"/>
                <a:gd name="connsiteX2" fmla="*/ 215545 w 219277"/>
                <a:gd name="connsiteY2" fmla="*/ -1090 h 83517"/>
                <a:gd name="connsiteX3" fmla="*/ -2724 w 219277"/>
                <a:gd name="connsiteY3" fmla="*/ -1090 h 83517"/>
                <a:gd name="connsiteX4" fmla="*/ -2060 w 219277"/>
                <a:gd name="connsiteY4" fmla="*/ 68008 h 83517"/>
                <a:gd name="connsiteX5" fmla="*/ 84721 w 219277"/>
                <a:gd name="connsiteY5" fmla="*/ 82427 h 83517"/>
                <a:gd name="connsiteX6" fmla="*/ 90374 w 219277"/>
                <a:gd name="connsiteY6" fmla="*/ 82427 h 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77" h="83517">
                  <a:moveTo>
                    <a:pt x="90374" y="82427"/>
                  </a:moveTo>
                  <a:cubicBezTo>
                    <a:pt x="90374" y="82427"/>
                    <a:pt x="153472" y="56211"/>
                    <a:pt x="177201" y="53784"/>
                  </a:cubicBezTo>
                  <a:cubicBezTo>
                    <a:pt x="208218" y="50603"/>
                    <a:pt x="215545" y="-1090"/>
                    <a:pt x="215545" y="-1090"/>
                  </a:cubicBezTo>
                  <a:lnTo>
                    <a:pt x="-2724" y="-1090"/>
                  </a:lnTo>
                  <a:cubicBezTo>
                    <a:pt x="-2724" y="-1090"/>
                    <a:pt x="-5385" y="36734"/>
                    <a:pt x="-2060" y="68008"/>
                  </a:cubicBezTo>
                  <a:cubicBezTo>
                    <a:pt x="37686" y="77362"/>
                    <a:pt x="84721" y="82427"/>
                    <a:pt x="84721" y="82427"/>
                  </a:cubicBezTo>
                  <a:lnTo>
                    <a:pt x="90374" y="82427"/>
                  </a:lnTo>
                </a:path>
              </a:pathLst>
            </a:custGeom>
            <a:solidFill>
              <a:srgbClr val="211C1D"/>
            </a:solidFill>
            <a:ln w="753"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C8BC5AA-3243-4BE4-9CBE-6B4056F16522}"/>
                </a:ext>
              </a:extLst>
            </p:cNvPr>
            <p:cNvSpPr/>
            <p:nvPr/>
          </p:nvSpPr>
          <p:spPr>
            <a:xfrm flipV="1">
              <a:off x="8451187" y="4159436"/>
              <a:ext cx="175899" cy="902526"/>
            </a:xfrm>
            <a:custGeom>
              <a:avLst/>
              <a:gdLst>
                <a:gd name="connsiteX0" fmla="*/ 172192 w 175899"/>
                <a:gd name="connsiteY0" fmla="*/ 900743 h 902526"/>
                <a:gd name="connsiteX1" fmla="*/ 135973 w 175899"/>
                <a:gd name="connsiteY1" fmla="*/ 10866 h 902526"/>
                <a:gd name="connsiteX2" fmla="*/ -3708 w 175899"/>
                <a:gd name="connsiteY2" fmla="*/ 10866 h 902526"/>
                <a:gd name="connsiteX3" fmla="*/ -3708 w 175899"/>
                <a:gd name="connsiteY3" fmla="*/ 900743 h 902526"/>
                <a:gd name="connsiteX4" fmla="*/ 172192 w 175899"/>
                <a:gd name="connsiteY4" fmla="*/ 900743 h 902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99" h="902526">
                  <a:moveTo>
                    <a:pt x="172192" y="900743"/>
                  </a:moveTo>
                  <a:lnTo>
                    <a:pt x="135973" y="10866"/>
                  </a:lnTo>
                  <a:cubicBezTo>
                    <a:pt x="135973" y="10866"/>
                    <a:pt x="55779" y="-17596"/>
                    <a:pt x="-3708" y="10866"/>
                  </a:cubicBezTo>
                  <a:cubicBezTo>
                    <a:pt x="-3708" y="326469"/>
                    <a:pt x="-3708" y="900743"/>
                    <a:pt x="-3708" y="900743"/>
                  </a:cubicBezTo>
                  <a:lnTo>
                    <a:pt x="172192" y="900743"/>
                  </a:lnTo>
                </a:path>
              </a:pathLst>
            </a:custGeom>
            <a:solidFill>
              <a:srgbClr val="324556"/>
            </a:solidFill>
            <a:ln w="753"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BE11402-F597-46D5-B146-F4133ACB1C1E}"/>
                </a:ext>
              </a:extLst>
            </p:cNvPr>
            <p:cNvSpPr/>
            <p:nvPr/>
          </p:nvSpPr>
          <p:spPr>
            <a:xfrm flipV="1">
              <a:off x="8232880" y="3193368"/>
              <a:ext cx="222128" cy="1042251"/>
            </a:xfrm>
            <a:custGeom>
              <a:avLst/>
              <a:gdLst>
                <a:gd name="connsiteX0" fmla="*/ 122170 w 222128"/>
                <a:gd name="connsiteY0" fmla="*/ 1039120 h 1042251"/>
                <a:gd name="connsiteX1" fmla="*/ -3484 w 222128"/>
                <a:gd name="connsiteY1" fmla="*/ 962719 h 1042251"/>
                <a:gd name="connsiteX2" fmla="*/ -3484 w 222128"/>
                <a:gd name="connsiteY2" fmla="*/ -3131 h 1042251"/>
                <a:gd name="connsiteX3" fmla="*/ 218645 w 222128"/>
                <a:gd name="connsiteY3" fmla="*/ -3131 h 1042251"/>
                <a:gd name="connsiteX4" fmla="*/ 218645 w 222128"/>
                <a:gd name="connsiteY4" fmla="*/ 779522 h 1042251"/>
                <a:gd name="connsiteX5" fmla="*/ 122170 w 222128"/>
                <a:gd name="connsiteY5" fmla="*/ 1039120 h 1042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8" h="1042251">
                  <a:moveTo>
                    <a:pt x="122170" y="1039120"/>
                  </a:moveTo>
                  <a:cubicBezTo>
                    <a:pt x="122170" y="1039120"/>
                    <a:pt x="38351" y="1004560"/>
                    <a:pt x="-3484" y="962719"/>
                  </a:cubicBezTo>
                  <a:cubicBezTo>
                    <a:pt x="-3484" y="861744"/>
                    <a:pt x="-3484" y="-3131"/>
                    <a:pt x="-3484" y="-3131"/>
                  </a:cubicBezTo>
                  <a:lnTo>
                    <a:pt x="218645" y="-3131"/>
                  </a:lnTo>
                  <a:lnTo>
                    <a:pt x="218645" y="779522"/>
                  </a:lnTo>
                  <a:lnTo>
                    <a:pt x="122170" y="1039120"/>
                  </a:lnTo>
                </a:path>
              </a:pathLst>
            </a:custGeom>
            <a:solidFill>
              <a:srgbClr val="F9FAFA"/>
            </a:solidFill>
            <a:ln w="753"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E75C164-5C5E-41D5-A3E9-EB001FF1FD3E}"/>
                </a:ext>
              </a:extLst>
            </p:cNvPr>
            <p:cNvSpPr/>
            <p:nvPr/>
          </p:nvSpPr>
          <p:spPr>
            <a:xfrm flipV="1">
              <a:off x="8450659" y="3199119"/>
              <a:ext cx="222128" cy="1036500"/>
            </a:xfrm>
            <a:custGeom>
              <a:avLst/>
              <a:gdLst>
                <a:gd name="connsiteX0" fmla="*/ 101175 w 222128"/>
                <a:gd name="connsiteY0" fmla="*/ 1033374 h 1036500"/>
                <a:gd name="connsiteX1" fmla="*/ 218394 w 222128"/>
                <a:gd name="connsiteY1" fmla="*/ 960748 h 1036500"/>
                <a:gd name="connsiteX2" fmla="*/ 218394 w 222128"/>
                <a:gd name="connsiteY2" fmla="*/ -3127 h 1036500"/>
                <a:gd name="connsiteX3" fmla="*/ -3734 w 222128"/>
                <a:gd name="connsiteY3" fmla="*/ -3127 h 1036500"/>
                <a:gd name="connsiteX4" fmla="*/ -3734 w 222128"/>
                <a:gd name="connsiteY4" fmla="*/ 777529 h 1036500"/>
                <a:gd name="connsiteX5" fmla="*/ 101175 w 222128"/>
                <a:gd name="connsiteY5" fmla="*/ 1033374 h 103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128" h="1036500">
                  <a:moveTo>
                    <a:pt x="101175" y="1033374"/>
                  </a:moveTo>
                  <a:cubicBezTo>
                    <a:pt x="101175" y="1033374"/>
                    <a:pt x="176575" y="1002582"/>
                    <a:pt x="218394" y="960748"/>
                  </a:cubicBezTo>
                  <a:cubicBezTo>
                    <a:pt x="218394" y="998044"/>
                    <a:pt x="218394" y="987748"/>
                    <a:pt x="218394" y="-3127"/>
                  </a:cubicBezTo>
                  <a:lnTo>
                    <a:pt x="-3734" y="-3127"/>
                  </a:lnTo>
                  <a:lnTo>
                    <a:pt x="-3734" y="777529"/>
                  </a:lnTo>
                  <a:lnTo>
                    <a:pt x="101175" y="1033374"/>
                  </a:lnTo>
                </a:path>
              </a:pathLst>
            </a:custGeom>
            <a:solidFill>
              <a:srgbClr val="FFFFFF"/>
            </a:solidFill>
            <a:ln w="753"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1C2D69D-BE4D-426C-AE97-8BAA0550F458}"/>
                </a:ext>
              </a:extLst>
            </p:cNvPr>
            <p:cNvSpPr/>
            <p:nvPr/>
          </p:nvSpPr>
          <p:spPr>
            <a:xfrm flipV="1">
              <a:off x="8377468" y="3190700"/>
              <a:ext cx="145236" cy="269698"/>
            </a:xfrm>
            <a:custGeom>
              <a:avLst/>
              <a:gdLst>
                <a:gd name="connsiteX0" fmla="*/ -3606 w 145236"/>
                <a:gd name="connsiteY0" fmla="*/ 265259 h 269698"/>
                <a:gd name="connsiteX1" fmla="*/ 74515 w 145236"/>
                <a:gd name="connsiteY1" fmla="*/ -3716 h 269698"/>
                <a:gd name="connsiteX2" fmla="*/ 141631 w 145236"/>
                <a:gd name="connsiteY2" fmla="*/ 265983 h 269698"/>
              </a:gdLst>
              <a:ahLst/>
              <a:cxnLst>
                <a:cxn ang="0">
                  <a:pos x="connsiteX0" y="connsiteY0"/>
                </a:cxn>
                <a:cxn ang="0">
                  <a:pos x="connsiteX1" y="connsiteY1"/>
                </a:cxn>
                <a:cxn ang="0">
                  <a:pos x="connsiteX2" y="connsiteY2"/>
                </a:cxn>
              </a:cxnLst>
              <a:rect l="l" t="t" r="r" b="b"/>
              <a:pathLst>
                <a:path w="145236" h="269698">
                  <a:moveTo>
                    <a:pt x="-3606" y="265259"/>
                  </a:moveTo>
                  <a:lnTo>
                    <a:pt x="74515" y="-3716"/>
                  </a:lnTo>
                  <a:lnTo>
                    <a:pt x="141631" y="265983"/>
                  </a:lnTo>
                </a:path>
              </a:pathLst>
            </a:custGeom>
            <a:solidFill>
              <a:srgbClr val="1E4365"/>
            </a:solidFill>
            <a:ln w="753"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CC2F150-5C50-42F7-9F68-C4644DA438DB}"/>
                </a:ext>
              </a:extLst>
            </p:cNvPr>
            <p:cNvSpPr/>
            <p:nvPr/>
          </p:nvSpPr>
          <p:spPr>
            <a:xfrm flipV="1">
              <a:off x="8422325" y="3211700"/>
              <a:ext cx="67175" cy="248698"/>
            </a:xfrm>
            <a:custGeom>
              <a:avLst/>
              <a:gdLst>
                <a:gd name="connsiteX0" fmla="*/ 38923 w 67175"/>
                <a:gd name="connsiteY0" fmla="*/ 195076 h 248698"/>
                <a:gd name="connsiteX1" fmla="*/ 57579 w 67175"/>
                <a:gd name="connsiteY1" fmla="*/ 215036 h 248698"/>
                <a:gd name="connsiteX2" fmla="*/ 24149 w 67175"/>
                <a:gd name="connsiteY2" fmla="*/ 244999 h 248698"/>
                <a:gd name="connsiteX3" fmla="*/ 1611 w 67175"/>
                <a:gd name="connsiteY3" fmla="*/ 215036 h 248698"/>
                <a:gd name="connsiteX4" fmla="*/ 20267 w 67175"/>
                <a:gd name="connsiteY4" fmla="*/ 195076 h 248698"/>
                <a:gd name="connsiteX5" fmla="*/ -3612 w 67175"/>
                <a:gd name="connsiteY5" fmla="*/ 57898 h 248698"/>
                <a:gd name="connsiteX6" fmla="*/ 29591 w 67175"/>
                <a:gd name="connsiteY6" fmla="*/ -3700 h 248698"/>
                <a:gd name="connsiteX7" fmla="*/ 63564 w 67175"/>
                <a:gd name="connsiteY7" fmla="*/ 54167 h 248698"/>
                <a:gd name="connsiteX8" fmla="*/ 38923 w 67175"/>
                <a:gd name="connsiteY8" fmla="*/ 195076 h 24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75" h="248698">
                  <a:moveTo>
                    <a:pt x="38923" y="195076"/>
                  </a:moveTo>
                  <a:lnTo>
                    <a:pt x="57579" y="215036"/>
                  </a:lnTo>
                  <a:lnTo>
                    <a:pt x="24149" y="244999"/>
                  </a:lnTo>
                  <a:lnTo>
                    <a:pt x="1611" y="215036"/>
                  </a:lnTo>
                  <a:lnTo>
                    <a:pt x="20267" y="195076"/>
                  </a:lnTo>
                  <a:lnTo>
                    <a:pt x="-3612" y="57898"/>
                  </a:lnTo>
                  <a:lnTo>
                    <a:pt x="29591" y="-3700"/>
                  </a:lnTo>
                  <a:lnTo>
                    <a:pt x="63564" y="54167"/>
                  </a:lnTo>
                  <a:lnTo>
                    <a:pt x="38923" y="195076"/>
                  </a:lnTo>
                </a:path>
              </a:pathLst>
            </a:custGeom>
            <a:solidFill>
              <a:srgbClr val="2E6CA9"/>
            </a:solidFill>
            <a:ln w="753"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708C3C3-F7B5-4988-93E8-762E74E19ECA}"/>
                </a:ext>
              </a:extLst>
            </p:cNvPr>
            <p:cNvSpPr/>
            <p:nvPr/>
          </p:nvSpPr>
          <p:spPr>
            <a:xfrm flipV="1">
              <a:off x="8403157" y="3111999"/>
              <a:ext cx="96278" cy="99701"/>
            </a:xfrm>
            <a:custGeom>
              <a:avLst/>
              <a:gdLst>
                <a:gd name="connsiteX0" fmla="*/ 92672 w 96278"/>
                <a:gd name="connsiteY0" fmla="*/ 11151 h 99701"/>
                <a:gd name="connsiteX1" fmla="*/ 43322 w 96278"/>
                <a:gd name="connsiteY1" fmla="*/ -3962 h 99701"/>
                <a:gd name="connsiteX2" fmla="*/ -3607 w 96278"/>
                <a:gd name="connsiteY2" fmla="*/ 11151 h 99701"/>
                <a:gd name="connsiteX3" fmla="*/ -3607 w 96278"/>
                <a:gd name="connsiteY3" fmla="*/ 95739 h 99701"/>
                <a:gd name="connsiteX4" fmla="*/ 92672 w 96278"/>
                <a:gd name="connsiteY4" fmla="*/ 95739 h 99701"/>
                <a:gd name="connsiteX5" fmla="*/ 92672 w 96278"/>
                <a:gd name="connsiteY5" fmla="*/ 11151 h 9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78" h="99701">
                  <a:moveTo>
                    <a:pt x="92672" y="11151"/>
                  </a:moveTo>
                  <a:lnTo>
                    <a:pt x="43322" y="-3962"/>
                  </a:lnTo>
                  <a:lnTo>
                    <a:pt x="-3607" y="11151"/>
                  </a:lnTo>
                  <a:lnTo>
                    <a:pt x="-3607" y="95739"/>
                  </a:lnTo>
                  <a:lnTo>
                    <a:pt x="92672" y="95739"/>
                  </a:lnTo>
                  <a:lnTo>
                    <a:pt x="92672" y="11151"/>
                  </a:lnTo>
                </a:path>
              </a:pathLst>
            </a:custGeom>
            <a:solidFill>
              <a:srgbClr val="FCDEAD"/>
            </a:solidFill>
            <a:ln w="753"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4495379-6984-4BA4-A035-150EAD67B109}"/>
                </a:ext>
              </a:extLst>
            </p:cNvPr>
            <p:cNvSpPr/>
            <p:nvPr/>
          </p:nvSpPr>
          <p:spPr>
            <a:xfrm flipV="1">
              <a:off x="8455589" y="3191378"/>
              <a:ext cx="145929" cy="269020"/>
            </a:xfrm>
            <a:custGeom>
              <a:avLst/>
              <a:gdLst>
                <a:gd name="connsiteX0" fmla="*/ -3696 w 145929"/>
                <a:gd name="connsiteY0" fmla="*/ -3715 h 269020"/>
                <a:gd name="connsiteX1" fmla="*/ 101854 w 145929"/>
                <a:gd name="connsiteY1" fmla="*/ 161443 h 269020"/>
                <a:gd name="connsiteX2" fmla="*/ 69917 w 145929"/>
                <a:gd name="connsiteY2" fmla="*/ 176684 h 269020"/>
                <a:gd name="connsiteX3" fmla="*/ 120729 w 145929"/>
                <a:gd name="connsiteY3" fmla="*/ 191194 h 269020"/>
                <a:gd name="connsiteX4" fmla="*/ 142234 w 145929"/>
                <a:gd name="connsiteY4" fmla="*/ 233624 h 269020"/>
                <a:gd name="connsiteX5" fmla="*/ 63420 w 145929"/>
                <a:gd name="connsiteY5" fmla="*/ 265305 h 269020"/>
                <a:gd name="connsiteX6" fmla="*/ -3696 w 145929"/>
                <a:gd name="connsiteY6" fmla="*/ -3715 h 269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929" h="269020">
                  <a:moveTo>
                    <a:pt x="-3696" y="-3715"/>
                  </a:moveTo>
                  <a:lnTo>
                    <a:pt x="101854" y="161443"/>
                  </a:lnTo>
                  <a:lnTo>
                    <a:pt x="69917" y="176684"/>
                  </a:lnTo>
                  <a:lnTo>
                    <a:pt x="120729" y="191194"/>
                  </a:lnTo>
                  <a:lnTo>
                    <a:pt x="142234" y="233624"/>
                  </a:lnTo>
                  <a:cubicBezTo>
                    <a:pt x="142234" y="233624"/>
                    <a:pt x="107628" y="260270"/>
                    <a:pt x="63420" y="265305"/>
                  </a:cubicBezTo>
                  <a:cubicBezTo>
                    <a:pt x="51533" y="218194"/>
                    <a:pt x="-3696" y="-3715"/>
                    <a:pt x="-3696" y="-3715"/>
                  </a:cubicBezTo>
                </a:path>
              </a:pathLst>
            </a:custGeom>
            <a:solidFill>
              <a:srgbClr val="F4F5F5"/>
            </a:solidFill>
            <a:ln w="753"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E0D23C5-A7DB-4075-9EEA-AAD9940B3556}"/>
                </a:ext>
              </a:extLst>
            </p:cNvPr>
            <p:cNvSpPr/>
            <p:nvPr/>
          </p:nvSpPr>
          <p:spPr>
            <a:xfrm flipV="1">
              <a:off x="8308415" y="3186358"/>
              <a:ext cx="147173" cy="274040"/>
            </a:xfrm>
            <a:custGeom>
              <a:avLst/>
              <a:gdLst>
                <a:gd name="connsiteX0" fmla="*/ 143646 w 147173"/>
                <a:gd name="connsiteY0" fmla="*/ -3719 h 274040"/>
                <a:gd name="connsiteX1" fmla="*/ 38103 w 147173"/>
                <a:gd name="connsiteY1" fmla="*/ 161439 h 274040"/>
                <a:gd name="connsiteX2" fmla="*/ 70025 w 147173"/>
                <a:gd name="connsiteY2" fmla="*/ 176680 h 274040"/>
                <a:gd name="connsiteX3" fmla="*/ 19206 w 147173"/>
                <a:gd name="connsiteY3" fmla="*/ 191190 h 274040"/>
                <a:gd name="connsiteX4" fmla="*/ -3527 w 147173"/>
                <a:gd name="connsiteY4" fmla="*/ 238640 h 274040"/>
                <a:gd name="connsiteX5" fmla="*/ 75272 w 147173"/>
                <a:gd name="connsiteY5" fmla="*/ 270321 h 274040"/>
                <a:gd name="connsiteX6" fmla="*/ 143646 w 147173"/>
                <a:gd name="connsiteY6" fmla="*/ -3719 h 27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73" h="274040">
                  <a:moveTo>
                    <a:pt x="143646" y="-3719"/>
                  </a:moveTo>
                  <a:lnTo>
                    <a:pt x="38103" y="161439"/>
                  </a:lnTo>
                  <a:lnTo>
                    <a:pt x="70025" y="176680"/>
                  </a:lnTo>
                  <a:lnTo>
                    <a:pt x="19206" y="191190"/>
                  </a:lnTo>
                  <a:lnTo>
                    <a:pt x="-3527" y="238640"/>
                  </a:lnTo>
                  <a:cubicBezTo>
                    <a:pt x="-3527" y="238640"/>
                    <a:pt x="30769" y="259806"/>
                    <a:pt x="75272" y="270321"/>
                  </a:cubicBezTo>
                  <a:cubicBezTo>
                    <a:pt x="87159" y="223210"/>
                    <a:pt x="143646" y="-3719"/>
                    <a:pt x="143646" y="-3719"/>
                  </a:cubicBezTo>
                </a:path>
              </a:pathLst>
            </a:custGeom>
            <a:solidFill>
              <a:srgbClr val="F4F5F5"/>
            </a:solidFill>
            <a:ln w="753"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1A17E8C-6885-4682-B858-F0AFFE3E36F5}"/>
                </a:ext>
              </a:extLst>
            </p:cNvPr>
            <p:cNvSpPr/>
            <p:nvPr/>
          </p:nvSpPr>
          <p:spPr>
            <a:xfrm flipV="1">
              <a:off x="8352051" y="3183964"/>
              <a:ext cx="198572" cy="83092"/>
            </a:xfrm>
            <a:custGeom>
              <a:avLst/>
              <a:gdLst>
                <a:gd name="connsiteX0" fmla="*/ 46021 w 198572"/>
                <a:gd name="connsiteY0" fmla="*/ 79214 h 83092"/>
                <a:gd name="connsiteX1" fmla="*/ 94390 w 198572"/>
                <a:gd name="connsiteY1" fmla="*/ 52599 h 83092"/>
                <a:gd name="connsiteX2" fmla="*/ 145142 w 198572"/>
                <a:gd name="connsiteY2" fmla="*/ 79214 h 83092"/>
                <a:gd name="connsiteX3" fmla="*/ 194966 w 198572"/>
                <a:gd name="connsiteY3" fmla="*/ 68307 h 83092"/>
                <a:gd name="connsiteX4" fmla="*/ 153079 w 198572"/>
                <a:gd name="connsiteY4" fmla="*/ -3866 h 83092"/>
                <a:gd name="connsiteX5" fmla="*/ 94390 w 198572"/>
                <a:gd name="connsiteY5" fmla="*/ 50503 h 83092"/>
                <a:gd name="connsiteX6" fmla="*/ 46021 w 198572"/>
                <a:gd name="connsiteY6" fmla="*/ -1989 h 83092"/>
                <a:gd name="connsiteX7" fmla="*/ -3607 w 198572"/>
                <a:gd name="connsiteY7" fmla="*/ 67470 h 83092"/>
                <a:gd name="connsiteX8" fmla="*/ 46021 w 198572"/>
                <a:gd name="connsiteY8" fmla="*/ 79214 h 8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72" h="83092">
                  <a:moveTo>
                    <a:pt x="46021" y="79214"/>
                  </a:moveTo>
                  <a:lnTo>
                    <a:pt x="94390" y="52599"/>
                  </a:lnTo>
                  <a:lnTo>
                    <a:pt x="145142" y="79214"/>
                  </a:lnTo>
                  <a:lnTo>
                    <a:pt x="194966" y="68307"/>
                  </a:lnTo>
                  <a:lnTo>
                    <a:pt x="153079" y="-3866"/>
                  </a:lnTo>
                  <a:lnTo>
                    <a:pt x="94390" y="50503"/>
                  </a:lnTo>
                  <a:lnTo>
                    <a:pt x="46021" y="-1989"/>
                  </a:lnTo>
                  <a:lnTo>
                    <a:pt x="-3607" y="67470"/>
                  </a:lnTo>
                  <a:cubicBezTo>
                    <a:pt x="-3607" y="67470"/>
                    <a:pt x="27614" y="79667"/>
                    <a:pt x="46021" y="79214"/>
                  </a:cubicBezTo>
                </a:path>
              </a:pathLst>
            </a:custGeom>
            <a:solidFill>
              <a:srgbClr val="1E4365"/>
            </a:solidFill>
            <a:ln w="753"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F0473CC-8308-4F46-94A2-0962FE4B3362}"/>
                </a:ext>
              </a:extLst>
            </p:cNvPr>
            <p:cNvSpPr/>
            <p:nvPr/>
          </p:nvSpPr>
          <p:spPr>
            <a:xfrm flipV="1">
              <a:off x="8310481" y="2773315"/>
              <a:ext cx="278223" cy="392065"/>
            </a:xfrm>
            <a:custGeom>
              <a:avLst/>
              <a:gdLst>
                <a:gd name="connsiteX0" fmla="*/ 274619 w 278223"/>
                <a:gd name="connsiteY0" fmla="*/ 210392 h 392065"/>
                <a:gd name="connsiteX1" fmla="*/ 135503 w 278223"/>
                <a:gd name="connsiteY1" fmla="*/ 387814 h 392065"/>
                <a:gd name="connsiteX2" fmla="*/ -3605 w 278223"/>
                <a:gd name="connsiteY2" fmla="*/ 210392 h 392065"/>
                <a:gd name="connsiteX3" fmla="*/ 35636 w 278223"/>
                <a:gd name="connsiteY3" fmla="*/ 36701 h 392065"/>
                <a:gd name="connsiteX4" fmla="*/ 135232 w 278223"/>
                <a:gd name="connsiteY4" fmla="*/ -4251 h 392065"/>
                <a:gd name="connsiteX5" fmla="*/ 135518 w 278223"/>
                <a:gd name="connsiteY5" fmla="*/ -4236 h 392065"/>
                <a:gd name="connsiteX6" fmla="*/ 135782 w 278223"/>
                <a:gd name="connsiteY6" fmla="*/ -4251 h 392065"/>
                <a:gd name="connsiteX7" fmla="*/ 135805 w 278223"/>
                <a:gd name="connsiteY7" fmla="*/ -4251 h 392065"/>
                <a:gd name="connsiteX8" fmla="*/ 235400 w 278223"/>
                <a:gd name="connsiteY8" fmla="*/ 36701 h 392065"/>
                <a:gd name="connsiteX9" fmla="*/ 274619 w 278223"/>
                <a:gd name="connsiteY9" fmla="*/ 210392 h 39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223" h="392065">
                  <a:moveTo>
                    <a:pt x="274619" y="210392"/>
                  </a:moveTo>
                  <a:cubicBezTo>
                    <a:pt x="274619" y="323503"/>
                    <a:pt x="212327" y="387814"/>
                    <a:pt x="135503" y="387814"/>
                  </a:cubicBezTo>
                  <a:cubicBezTo>
                    <a:pt x="58679" y="387814"/>
                    <a:pt x="-3605" y="323503"/>
                    <a:pt x="-3605" y="210392"/>
                  </a:cubicBezTo>
                  <a:cubicBezTo>
                    <a:pt x="-3605" y="163002"/>
                    <a:pt x="10882" y="58078"/>
                    <a:pt x="35636" y="36701"/>
                  </a:cubicBezTo>
                  <a:cubicBezTo>
                    <a:pt x="52634" y="21595"/>
                    <a:pt x="108096" y="-4251"/>
                    <a:pt x="135232" y="-4251"/>
                  </a:cubicBezTo>
                  <a:lnTo>
                    <a:pt x="135518" y="-4236"/>
                  </a:lnTo>
                  <a:lnTo>
                    <a:pt x="135782" y="-4251"/>
                  </a:lnTo>
                  <a:lnTo>
                    <a:pt x="135805" y="-4251"/>
                  </a:lnTo>
                  <a:cubicBezTo>
                    <a:pt x="162940" y="-4251"/>
                    <a:pt x="218403" y="21595"/>
                    <a:pt x="235400" y="36701"/>
                  </a:cubicBezTo>
                  <a:cubicBezTo>
                    <a:pt x="261119" y="63882"/>
                    <a:pt x="274619" y="166899"/>
                    <a:pt x="274619" y="210392"/>
                  </a:cubicBezTo>
                </a:path>
              </a:pathLst>
            </a:custGeom>
            <a:solidFill>
              <a:srgbClr val="FCDEAD"/>
            </a:solidFill>
            <a:ln w="753"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13B6CDB-C859-4FCD-AF90-9B22AA1E6168}"/>
                </a:ext>
              </a:extLst>
            </p:cNvPr>
            <p:cNvSpPr/>
            <p:nvPr/>
          </p:nvSpPr>
          <p:spPr>
            <a:xfrm flipV="1">
              <a:off x="8528914" y="2917155"/>
              <a:ext cx="92577" cy="112221"/>
            </a:xfrm>
            <a:custGeom>
              <a:avLst/>
              <a:gdLst>
                <a:gd name="connsiteX0" fmla="*/ 34875 w 92577"/>
                <a:gd name="connsiteY0" fmla="*/ -4044 h 112221"/>
                <a:gd name="connsiteX1" fmla="*/ -3093 w 92577"/>
                <a:gd name="connsiteY1" fmla="*/ 56611 h 112221"/>
                <a:gd name="connsiteX2" fmla="*/ 50222 w 92577"/>
                <a:gd name="connsiteY2" fmla="*/ 107770 h 112221"/>
                <a:gd name="connsiteX3" fmla="*/ 88174 w 92577"/>
                <a:gd name="connsiteY3" fmla="*/ 47129 h 112221"/>
                <a:gd name="connsiteX4" fmla="*/ 34875 w 92577"/>
                <a:gd name="connsiteY4" fmla="*/ -4044 h 112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77" h="112221">
                  <a:moveTo>
                    <a:pt x="34875" y="-4044"/>
                  </a:moveTo>
                  <a:cubicBezTo>
                    <a:pt x="9661" y="-1406"/>
                    <a:pt x="-7366" y="25760"/>
                    <a:pt x="-3093" y="56611"/>
                  </a:cubicBezTo>
                  <a:cubicBezTo>
                    <a:pt x="1114" y="87486"/>
                    <a:pt x="25008" y="110401"/>
                    <a:pt x="50222" y="107770"/>
                  </a:cubicBezTo>
                  <a:cubicBezTo>
                    <a:pt x="75435" y="105147"/>
                    <a:pt x="92433" y="77996"/>
                    <a:pt x="88174" y="47129"/>
                  </a:cubicBezTo>
                  <a:cubicBezTo>
                    <a:pt x="83938" y="16247"/>
                    <a:pt x="60103" y="-6645"/>
                    <a:pt x="34875" y="-4044"/>
                  </a:cubicBezTo>
                </a:path>
              </a:pathLst>
            </a:custGeom>
            <a:solidFill>
              <a:srgbClr val="FCDEAD"/>
            </a:solidFill>
            <a:ln w="753"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2EC4EFA-D160-406B-9024-071FFFFB44C0}"/>
                </a:ext>
              </a:extLst>
            </p:cNvPr>
            <p:cNvSpPr/>
            <p:nvPr/>
          </p:nvSpPr>
          <p:spPr>
            <a:xfrm flipV="1">
              <a:off x="8278669" y="2917155"/>
              <a:ext cx="92607" cy="112221"/>
            </a:xfrm>
            <a:custGeom>
              <a:avLst/>
              <a:gdLst>
                <a:gd name="connsiteX0" fmla="*/ -2811 w 92607"/>
                <a:gd name="connsiteY0" fmla="*/ 47129 h 112221"/>
                <a:gd name="connsiteX1" fmla="*/ 35134 w 92607"/>
                <a:gd name="connsiteY1" fmla="*/ 107770 h 112221"/>
                <a:gd name="connsiteX2" fmla="*/ 88493 w 92607"/>
                <a:gd name="connsiteY2" fmla="*/ 56611 h 112221"/>
                <a:gd name="connsiteX3" fmla="*/ 50503 w 92607"/>
                <a:gd name="connsiteY3" fmla="*/ -4044 h 112221"/>
                <a:gd name="connsiteX4" fmla="*/ -2811 w 92607"/>
                <a:gd name="connsiteY4" fmla="*/ 47129 h 112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07" h="112221">
                  <a:moveTo>
                    <a:pt x="-2811" y="47129"/>
                  </a:moveTo>
                  <a:cubicBezTo>
                    <a:pt x="-7062" y="77996"/>
                    <a:pt x="9951" y="105147"/>
                    <a:pt x="35134" y="107770"/>
                  </a:cubicBezTo>
                  <a:cubicBezTo>
                    <a:pt x="60370" y="110401"/>
                    <a:pt x="84265" y="87486"/>
                    <a:pt x="88493" y="56611"/>
                  </a:cubicBezTo>
                  <a:cubicBezTo>
                    <a:pt x="92752" y="25760"/>
                    <a:pt x="75702" y="-1406"/>
                    <a:pt x="50503" y="-4044"/>
                  </a:cubicBezTo>
                  <a:cubicBezTo>
                    <a:pt x="25282" y="-6645"/>
                    <a:pt x="1433" y="16247"/>
                    <a:pt x="-2811" y="47129"/>
                  </a:cubicBezTo>
                </a:path>
              </a:pathLst>
            </a:custGeom>
            <a:solidFill>
              <a:srgbClr val="FCDEAD"/>
            </a:solidFill>
            <a:ln w="753"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F46AE15-FC26-48E6-BA75-8BE884F36DB7}"/>
                </a:ext>
              </a:extLst>
            </p:cNvPr>
            <p:cNvSpPr/>
            <p:nvPr/>
          </p:nvSpPr>
          <p:spPr>
            <a:xfrm flipV="1">
              <a:off x="8296237" y="2797272"/>
              <a:ext cx="77892" cy="195013"/>
            </a:xfrm>
            <a:custGeom>
              <a:avLst/>
              <a:gdLst>
                <a:gd name="connsiteX0" fmla="*/ 74419 w 77892"/>
                <a:gd name="connsiteY0" fmla="*/ 184033 h 195013"/>
                <a:gd name="connsiteX1" fmla="*/ 45112 w 77892"/>
                <a:gd name="connsiteY1" fmla="*/ 86307 h 195013"/>
                <a:gd name="connsiteX2" fmla="*/ 21866 w 77892"/>
                <a:gd name="connsiteY2" fmla="*/ -4364 h 195013"/>
                <a:gd name="connsiteX3" fmla="*/ -1380 w 77892"/>
                <a:gd name="connsiteY3" fmla="*/ 61825 h 195013"/>
                <a:gd name="connsiteX4" fmla="*/ 74419 w 77892"/>
                <a:gd name="connsiteY4" fmla="*/ 184033 h 19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92" h="195013">
                  <a:moveTo>
                    <a:pt x="74419" y="184033"/>
                  </a:moveTo>
                  <a:cubicBezTo>
                    <a:pt x="74419" y="184033"/>
                    <a:pt x="26924" y="133455"/>
                    <a:pt x="45112" y="86307"/>
                  </a:cubicBezTo>
                  <a:cubicBezTo>
                    <a:pt x="48150" y="30083"/>
                    <a:pt x="42082" y="11043"/>
                    <a:pt x="21866" y="-4364"/>
                  </a:cubicBezTo>
                  <a:cubicBezTo>
                    <a:pt x="26924" y="50036"/>
                    <a:pt x="20856" y="68172"/>
                    <a:pt x="-1380" y="61825"/>
                  </a:cubicBezTo>
                  <a:cubicBezTo>
                    <a:pt x="-10463" y="104443"/>
                    <a:pt x="9150" y="219250"/>
                    <a:pt x="74419" y="184033"/>
                  </a:cubicBezTo>
                </a:path>
              </a:pathLst>
            </a:custGeom>
            <a:solidFill>
              <a:srgbClr val="621316"/>
            </a:solidFill>
            <a:ln w="753"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5E70990-446B-4A25-8844-9C796E4950F6}"/>
                </a:ext>
              </a:extLst>
            </p:cNvPr>
            <p:cNvSpPr/>
            <p:nvPr/>
          </p:nvSpPr>
          <p:spPr>
            <a:xfrm flipV="1">
              <a:off x="8520255" y="2797272"/>
              <a:ext cx="77875" cy="195013"/>
            </a:xfrm>
            <a:custGeom>
              <a:avLst/>
              <a:gdLst>
                <a:gd name="connsiteX0" fmla="*/ -3731 w 77875"/>
                <a:gd name="connsiteY0" fmla="*/ 184033 h 195013"/>
                <a:gd name="connsiteX1" fmla="*/ 25553 w 77875"/>
                <a:gd name="connsiteY1" fmla="*/ 86307 h 195013"/>
                <a:gd name="connsiteX2" fmla="*/ 48806 w 77875"/>
                <a:gd name="connsiteY2" fmla="*/ -4364 h 195013"/>
                <a:gd name="connsiteX3" fmla="*/ 72045 w 77875"/>
                <a:gd name="connsiteY3" fmla="*/ 61825 h 195013"/>
                <a:gd name="connsiteX4" fmla="*/ -3731 w 77875"/>
                <a:gd name="connsiteY4" fmla="*/ 184033 h 19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75" h="195013">
                  <a:moveTo>
                    <a:pt x="-3731" y="184033"/>
                  </a:moveTo>
                  <a:cubicBezTo>
                    <a:pt x="-3731" y="184033"/>
                    <a:pt x="43756" y="133455"/>
                    <a:pt x="25553" y="86307"/>
                  </a:cubicBezTo>
                  <a:cubicBezTo>
                    <a:pt x="22530" y="30083"/>
                    <a:pt x="28590" y="11043"/>
                    <a:pt x="48806" y="-4364"/>
                  </a:cubicBezTo>
                  <a:cubicBezTo>
                    <a:pt x="43756" y="50036"/>
                    <a:pt x="49816" y="68172"/>
                    <a:pt x="72045" y="61825"/>
                  </a:cubicBezTo>
                  <a:cubicBezTo>
                    <a:pt x="81143" y="104443"/>
                    <a:pt x="61530" y="219250"/>
                    <a:pt x="-3731" y="184033"/>
                  </a:cubicBezTo>
                </a:path>
              </a:pathLst>
            </a:custGeom>
            <a:solidFill>
              <a:srgbClr val="621316"/>
            </a:solidFill>
            <a:ln w="753"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B5AFE210-B2D5-45FC-ABAF-ADA7FDCF4E30}"/>
                </a:ext>
              </a:extLst>
            </p:cNvPr>
            <p:cNvSpPr/>
            <p:nvPr/>
          </p:nvSpPr>
          <p:spPr>
            <a:xfrm flipV="1">
              <a:off x="8321669" y="2740204"/>
              <a:ext cx="259889" cy="116543"/>
            </a:xfrm>
            <a:custGeom>
              <a:avLst/>
              <a:gdLst>
                <a:gd name="connsiteX0" fmla="*/ 256282 w 259889"/>
                <a:gd name="connsiteY0" fmla="*/ 26175 h 116543"/>
                <a:gd name="connsiteX1" fmla="*/ -2810 w 259889"/>
                <a:gd name="connsiteY1" fmla="*/ 40677 h 116543"/>
                <a:gd name="connsiteX2" fmla="*/ 22433 w 259889"/>
                <a:gd name="connsiteY2" fmla="*/ 6456 h 116543"/>
                <a:gd name="connsiteX3" fmla="*/ 122285 w 259889"/>
                <a:gd name="connsiteY3" fmla="*/ 26650 h 116543"/>
                <a:gd name="connsiteX4" fmla="*/ 221255 w 259889"/>
                <a:gd name="connsiteY4" fmla="*/ 6758 h 116543"/>
                <a:gd name="connsiteX5" fmla="*/ 256282 w 259889"/>
                <a:gd name="connsiteY5" fmla="*/ 26175 h 11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889" h="116543">
                  <a:moveTo>
                    <a:pt x="256282" y="26175"/>
                  </a:moveTo>
                  <a:cubicBezTo>
                    <a:pt x="233926" y="108667"/>
                    <a:pt x="75491" y="162328"/>
                    <a:pt x="-2810" y="40677"/>
                  </a:cubicBezTo>
                  <a:cubicBezTo>
                    <a:pt x="-8954" y="15140"/>
                    <a:pt x="22433" y="6456"/>
                    <a:pt x="22433" y="6456"/>
                  </a:cubicBezTo>
                  <a:cubicBezTo>
                    <a:pt x="22433" y="6456"/>
                    <a:pt x="40313" y="43971"/>
                    <a:pt x="122285" y="26650"/>
                  </a:cubicBezTo>
                  <a:cubicBezTo>
                    <a:pt x="163117" y="34670"/>
                    <a:pt x="202893" y="40625"/>
                    <a:pt x="221255" y="6758"/>
                  </a:cubicBezTo>
                  <a:cubicBezTo>
                    <a:pt x="239624" y="-27109"/>
                    <a:pt x="256282" y="26175"/>
                    <a:pt x="256282" y="26175"/>
                  </a:cubicBezTo>
                </a:path>
              </a:pathLst>
            </a:custGeom>
            <a:solidFill>
              <a:srgbClr val="621316"/>
            </a:solidFill>
            <a:ln w="75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F841DD07-C709-499A-A361-E7A46E5C88B4}"/>
                </a:ext>
              </a:extLst>
            </p:cNvPr>
            <p:cNvSpPr/>
            <p:nvPr/>
          </p:nvSpPr>
          <p:spPr>
            <a:xfrm flipV="1">
              <a:off x="7977518" y="3269808"/>
              <a:ext cx="317148" cy="348054"/>
            </a:xfrm>
            <a:custGeom>
              <a:avLst/>
              <a:gdLst>
                <a:gd name="connsiteX0" fmla="*/ 252110 w 317148"/>
                <a:gd name="connsiteY0" fmla="*/ 344517 h 348054"/>
                <a:gd name="connsiteX1" fmla="*/ 163075 w 317148"/>
                <a:gd name="connsiteY1" fmla="*/ 103597 h 348054"/>
                <a:gd name="connsiteX2" fmla="*/ 14771 w 317148"/>
                <a:gd name="connsiteY2" fmla="*/ 104374 h 348054"/>
                <a:gd name="connsiteX3" fmla="*/ -3245 w 317148"/>
                <a:gd name="connsiteY3" fmla="*/ 9120 h 348054"/>
                <a:gd name="connsiteX4" fmla="*/ 211994 w 317148"/>
                <a:gd name="connsiteY4" fmla="*/ 3180 h 348054"/>
                <a:gd name="connsiteX5" fmla="*/ 313904 w 317148"/>
                <a:gd name="connsiteY5" fmla="*/ 213203 h 348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48" h="348054">
                  <a:moveTo>
                    <a:pt x="252110" y="344517"/>
                  </a:moveTo>
                  <a:lnTo>
                    <a:pt x="163075" y="103597"/>
                  </a:lnTo>
                  <a:lnTo>
                    <a:pt x="14771" y="104374"/>
                  </a:lnTo>
                  <a:lnTo>
                    <a:pt x="-3245" y="9120"/>
                  </a:lnTo>
                  <a:cubicBezTo>
                    <a:pt x="-3245" y="9120"/>
                    <a:pt x="183683" y="-14850"/>
                    <a:pt x="211994" y="3180"/>
                  </a:cubicBezTo>
                  <a:cubicBezTo>
                    <a:pt x="240313" y="21203"/>
                    <a:pt x="313904" y="213203"/>
                    <a:pt x="313904" y="213203"/>
                  </a:cubicBezTo>
                </a:path>
              </a:pathLst>
            </a:custGeom>
            <a:solidFill>
              <a:srgbClr val="F9FAFA"/>
            </a:solidFill>
            <a:ln w="75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4C2DCFA-AFF0-4B1D-A7A2-E7AA0BFD475F}"/>
                </a:ext>
              </a:extLst>
            </p:cNvPr>
            <p:cNvSpPr/>
            <p:nvPr/>
          </p:nvSpPr>
          <p:spPr>
            <a:xfrm flipV="1">
              <a:off x="8558569" y="3271903"/>
              <a:ext cx="297422" cy="389344"/>
            </a:xfrm>
            <a:custGeom>
              <a:avLst/>
              <a:gdLst>
                <a:gd name="connsiteX0" fmla="*/ 109534 w 297422"/>
                <a:gd name="connsiteY0" fmla="*/ 385840 h 389344"/>
                <a:gd name="connsiteX1" fmla="*/ 293521 w 297422"/>
                <a:gd name="connsiteY1" fmla="*/ 51114 h 389344"/>
                <a:gd name="connsiteX2" fmla="*/ 220669 w 297422"/>
                <a:gd name="connsiteY2" fmla="*/ -3504 h 389344"/>
                <a:gd name="connsiteX3" fmla="*/ 125898 w 297422"/>
                <a:gd name="connsiteY3" fmla="*/ 18695 h 389344"/>
                <a:gd name="connsiteX4" fmla="*/ 145601 w 297422"/>
                <a:gd name="connsiteY4" fmla="*/ 92383 h 389344"/>
                <a:gd name="connsiteX5" fmla="*/ 114923 w 297422"/>
                <a:gd name="connsiteY5" fmla="*/ 104602 h 389344"/>
                <a:gd name="connsiteX6" fmla="*/ -3901 w 297422"/>
                <a:gd name="connsiteY6" fmla="*/ 254112 h 38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422" h="389344">
                  <a:moveTo>
                    <a:pt x="109534" y="385840"/>
                  </a:moveTo>
                  <a:lnTo>
                    <a:pt x="293521" y="51114"/>
                  </a:lnTo>
                  <a:lnTo>
                    <a:pt x="220669" y="-3504"/>
                  </a:lnTo>
                  <a:lnTo>
                    <a:pt x="125898" y="18695"/>
                  </a:lnTo>
                  <a:cubicBezTo>
                    <a:pt x="125898" y="18695"/>
                    <a:pt x="183516" y="36423"/>
                    <a:pt x="145601" y="92383"/>
                  </a:cubicBezTo>
                  <a:lnTo>
                    <a:pt x="114923" y="104602"/>
                  </a:lnTo>
                  <a:lnTo>
                    <a:pt x="-3901" y="254112"/>
                  </a:lnTo>
                </a:path>
              </a:pathLst>
            </a:custGeom>
            <a:solidFill>
              <a:srgbClr val="FFFFFF"/>
            </a:solidFill>
            <a:ln w="75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0749B93-8C5E-469F-A494-417EAF53599F}"/>
                </a:ext>
              </a:extLst>
            </p:cNvPr>
            <p:cNvSpPr/>
            <p:nvPr/>
          </p:nvSpPr>
          <p:spPr>
            <a:xfrm flipV="1">
              <a:off x="7852996" y="3505195"/>
              <a:ext cx="193153" cy="373183"/>
            </a:xfrm>
            <a:custGeom>
              <a:avLst/>
              <a:gdLst>
                <a:gd name="connsiteX0" fmla="*/ 93543 w 193153"/>
                <a:gd name="connsiteY0" fmla="*/ -3165 h 373183"/>
                <a:gd name="connsiteX1" fmla="*/ -3030 w 193153"/>
                <a:gd name="connsiteY1" fmla="*/ 93408 h 373183"/>
                <a:gd name="connsiteX2" fmla="*/ 65864 w 193153"/>
                <a:gd name="connsiteY2" fmla="*/ 185925 h 373183"/>
                <a:gd name="connsiteX3" fmla="*/ 65864 w 193153"/>
                <a:gd name="connsiteY3" fmla="*/ 340810 h 373183"/>
                <a:gd name="connsiteX4" fmla="*/ 61349 w 193153"/>
                <a:gd name="connsiteY4" fmla="*/ 340810 h 373183"/>
                <a:gd name="connsiteX5" fmla="*/ 61349 w 193153"/>
                <a:gd name="connsiteY5" fmla="*/ 370018 h 373183"/>
                <a:gd name="connsiteX6" fmla="*/ 125729 w 193153"/>
                <a:gd name="connsiteY6" fmla="*/ 370018 h 373183"/>
                <a:gd name="connsiteX7" fmla="*/ 125729 w 193153"/>
                <a:gd name="connsiteY7" fmla="*/ 340810 h 373183"/>
                <a:gd name="connsiteX8" fmla="*/ 121221 w 193153"/>
                <a:gd name="connsiteY8" fmla="*/ 340810 h 373183"/>
                <a:gd name="connsiteX9" fmla="*/ 121221 w 193153"/>
                <a:gd name="connsiteY9" fmla="*/ 185925 h 373183"/>
                <a:gd name="connsiteX10" fmla="*/ 190123 w 193153"/>
                <a:gd name="connsiteY10" fmla="*/ 93408 h 373183"/>
                <a:gd name="connsiteX11" fmla="*/ 93543 w 193153"/>
                <a:gd name="connsiteY11" fmla="*/ -3165 h 37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153" h="373183">
                  <a:moveTo>
                    <a:pt x="93543" y="-3165"/>
                  </a:moveTo>
                  <a:cubicBezTo>
                    <a:pt x="40289" y="-3165"/>
                    <a:pt x="-3030" y="40146"/>
                    <a:pt x="-3030" y="93408"/>
                  </a:cubicBezTo>
                  <a:cubicBezTo>
                    <a:pt x="-3030" y="136470"/>
                    <a:pt x="25040" y="173805"/>
                    <a:pt x="65864" y="185925"/>
                  </a:cubicBezTo>
                  <a:lnTo>
                    <a:pt x="65864" y="340810"/>
                  </a:lnTo>
                  <a:lnTo>
                    <a:pt x="61349" y="340810"/>
                  </a:lnTo>
                  <a:lnTo>
                    <a:pt x="61349" y="370018"/>
                  </a:lnTo>
                  <a:lnTo>
                    <a:pt x="125729" y="370018"/>
                  </a:lnTo>
                  <a:lnTo>
                    <a:pt x="125729" y="340810"/>
                  </a:lnTo>
                  <a:lnTo>
                    <a:pt x="121221" y="340810"/>
                  </a:lnTo>
                  <a:lnTo>
                    <a:pt x="121221" y="185925"/>
                  </a:lnTo>
                  <a:cubicBezTo>
                    <a:pt x="162045" y="173805"/>
                    <a:pt x="190123" y="136470"/>
                    <a:pt x="190123" y="93408"/>
                  </a:cubicBezTo>
                  <a:cubicBezTo>
                    <a:pt x="190123" y="40146"/>
                    <a:pt x="146804" y="-3165"/>
                    <a:pt x="93543" y="-3165"/>
                  </a:cubicBezTo>
                </a:path>
              </a:pathLst>
            </a:custGeom>
            <a:solidFill>
              <a:srgbClr val="FFF9FC"/>
            </a:solidFill>
            <a:ln w="75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69CEB18-9F60-40D1-9CFE-DA723E73140B}"/>
                </a:ext>
              </a:extLst>
            </p:cNvPr>
            <p:cNvSpPr/>
            <p:nvPr/>
          </p:nvSpPr>
          <p:spPr>
            <a:xfrm flipV="1">
              <a:off x="7949569" y="3505195"/>
              <a:ext cx="96580" cy="373183"/>
            </a:xfrm>
            <a:custGeom>
              <a:avLst/>
              <a:gdLst>
                <a:gd name="connsiteX0" fmla="*/ 24593 w 96580"/>
                <a:gd name="connsiteY0" fmla="*/ 185925 h 373183"/>
                <a:gd name="connsiteX1" fmla="*/ 24593 w 96580"/>
                <a:gd name="connsiteY1" fmla="*/ 340810 h 373183"/>
                <a:gd name="connsiteX2" fmla="*/ 29100 w 96580"/>
                <a:gd name="connsiteY2" fmla="*/ 340810 h 373183"/>
                <a:gd name="connsiteX3" fmla="*/ 29100 w 96580"/>
                <a:gd name="connsiteY3" fmla="*/ 370018 h 373183"/>
                <a:gd name="connsiteX4" fmla="*/ -3086 w 96580"/>
                <a:gd name="connsiteY4" fmla="*/ 370018 h 373183"/>
                <a:gd name="connsiteX5" fmla="*/ -3086 w 96580"/>
                <a:gd name="connsiteY5" fmla="*/ -3165 h 373183"/>
                <a:gd name="connsiteX6" fmla="*/ 93495 w 96580"/>
                <a:gd name="connsiteY6" fmla="*/ 93408 h 373183"/>
                <a:gd name="connsiteX7" fmla="*/ 24593 w 96580"/>
                <a:gd name="connsiteY7" fmla="*/ 185925 h 37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80" h="373183">
                  <a:moveTo>
                    <a:pt x="24593" y="185925"/>
                  </a:moveTo>
                  <a:lnTo>
                    <a:pt x="24593" y="340810"/>
                  </a:lnTo>
                  <a:lnTo>
                    <a:pt x="29100" y="340810"/>
                  </a:lnTo>
                  <a:lnTo>
                    <a:pt x="29100" y="370018"/>
                  </a:lnTo>
                  <a:lnTo>
                    <a:pt x="-3086" y="370018"/>
                  </a:lnTo>
                  <a:lnTo>
                    <a:pt x="-3086" y="-3165"/>
                  </a:lnTo>
                  <a:cubicBezTo>
                    <a:pt x="50176" y="-3165"/>
                    <a:pt x="93495" y="40146"/>
                    <a:pt x="93495" y="93408"/>
                  </a:cubicBezTo>
                  <a:cubicBezTo>
                    <a:pt x="93495" y="136470"/>
                    <a:pt x="65417" y="173805"/>
                    <a:pt x="24593" y="185925"/>
                  </a:cubicBezTo>
                </a:path>
              </a:pathLst>
            </a:custGeom>
            <a:solidFill>
              <a:srgbClr val="E2E0EA"/>
            </a:solidFill>
            <a:ln w="75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867E115-2D5C-435B-A061-DFB0E9219FE6}"/>
                </a:ext>
              </a:extLst>
            </p:cNvPr>
            <p:cNvSpPr/>
            <p:nvPr/>
          </p:nvSpPr>
          <p:spPr>
            <a:xfrm flipV="1">
              <a:off x="7872473" y="3781806"/>
              <a:ext cx="154198" cy="77095"/>
            </a:xfrm>
            <a:custGeom>
              <a:avLst/>
              <a:gdLst>
                <a:gd name="connsiteX0" fmla="*/ -3030 w 154198"/>
                <a:gd name="connsiteY0" fmla="*/ 74123 h 77095"/>
                <a:gd name="connsiteX1" fmla="*/ 74065 w 154198"/>
                <a:gd name="connsiteY1" fmla="*/ -2972 h 77095"/>
                <a:gd name="connsiteX2" fmla="*/ 151168 w 154198"/>
                <a:gd name="connsiteY2" fmla="*/ 74123 h 77095"/>
                <a:gd name="connsiteX3" fmla="*/ -3030 w 154198"/>
                <a:gd name="connsiteY3" fmla="*/ 74123 h 77095"/>
              </a:gdLst>
              <a:ahLst/>
              <a:cxnLst>
                <a:cxn ang="0">
                  <a:pos x="connsiteX0" y="connsiteY0"/>
                </a:cxn>
                <a:cxn ang="0">
                  <a:pos x="connsiteX1" y="connsiteY1"/>
                </a:cxn>
                <a:cxn ang="0">
                  <a:pos x="connsiteX2" y="connsiteY2"/>
                </a:cxn>
                <a:cxn ang="0">
                  <a:pos x="connsiteX3" y="connsiteY3"/>
                </a:cxn>
              </a:cxnLst>
              <a:rect l="l" t="t" r="r" b="b"/>
              <a:pathLst>
                <a:path w="154198" h="77095">
                  <a:moveTo>
                    <a:pt x="-3030" y="74123"/>
                  </a:moveTo>
                  <a:cubicBezTo>
                    <a:pt x="-3030" y="31535"/>
                    <a:pt x="31477" y="-2972"/>
                    <a:pt x="74065" y="-2972"/>
                  </a:cubicBezTo>
                  <a:cubicBezTo>
                    <a:pt x="116646" y="-2972"/>
                    <a:pt x="151153" y="31535"/>
                    <a:pt x="151168" y="74123"/>
                  </a:cubicBezTo>
                  <a:lnTo>
                    <a:pt x="-3030" y="74123"/>
                  </a:lnTo>
                </a:path>
              </a:pathLst>
            </a:custGeom>
            <a:solidFill>
              <a:srgbClr val="AF2E9D"/>
            </a:solidFill>
            <a:ln w="75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8C8D2123-9ABC-4CAA-95BE-9596BB9CD95E}"/>
                </a:ext>
              </a:extLst>
            </p:cNvPr>
            <p:cNvSpPr/>
            <p:nvPr/>
          </p:nvSpPr>
          <p:spPr>
            <a:xfrm flipV="1">
              <a:off x="7938827" y="3708472"/>
              <a:ext cx="20389" cy="20374"/>
            </a:xfrm>
            <a:custGeom>
              <a:avLst/>
              <a:gdLst>
                <a:gd name="connsiteX0" fmla="*/ 17360 w 20389"/>
                <a:gd name="connsiteY0" fmla="*/ 7066 h 20374"/>
                <a:gd name="connsiteX1" fmla="*/ 7161 w 20389"/>
                <a:gd name="connsiteY1" fmla="*/ 17250 h 20374"/>
                <a:gd name="connsiteX2" fmla="*/ -3030 w 20389"/>
                <a:gd name="connsiteY2" fmla="*/ 7066 h 20374"/>
                <a:gd name="connsiteX3" fmla="*/ 7161 w 20389"/>
                <a:gd name="connsiteY3" fmla="*/ -3125 h 20374"/>
                <a:gd name="connsiteX4" fmla="*/ 17360 w 20389"/>
                <a:gd name="connsiteY4" fmla="*/ 7066 h 20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9" h="20374">
                  <a:moveTo>
                    <a:pt x="17360" y="7066"/>
                  </a:moveTo>
                  <a:cubicBezTo>
                    <a:pt x="17360" y="12697"/>
                    <a:pt x="12785" y="17250"/>
                    <a:pt x="7161" y="17250"/>
                  </a:cubicBezTo>
                  <a:cubicBezTo>
                    <a:pt x="1531" y="17250"/>
                    <a:pt x="-3030" y="12697"/>
                    <a:pt x="-3030" y="7066"/>
                  </a:cubicBezTo>
                  <a:cubicBezTo>
                    <a:pt x="-3030" y="1435"/>
                    <a:pt x="1531" y="-3125"/>
                    <a:pt x="7161" y="-3125"/>
                  </a:cubicBezTo>
                  <a:cubicBezTo>
                    <a:pt x="12785" y="-3125"/>
                    <a:pt x="17360" y="1435"/>
                    <a:pt x="17360" y="7066"/>
                  </a:cubicBezTo>
                </a:path>
              </a:pathLst>
            </a:custGeom>
            <a:solidFill>
              <a:srgbClr val="AF2E9D"/>
            </a:solidFill>
            <a:ln w="75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C28BBC0-D378-4E3D-9C78-94CDAB375AB0}"/>
                </a:ext>
              </a:extLst>
            </p:cNvPr>
            <p:cNvSpPr/>
            <p:nvPr/>
          </p:nvSpPr>
          <p:spPr>
            <a:xfrm flipV="1">
              <a:off x="7956021" y="3728416"/>
              <a:ext cx="16123" cy="16130"/>
            </a:xfrm>
            <a:custGeom>
              <a:avLst/>
              <a:gdLst>
                <a:gd name="connsiteX0" fmla="*/ 13076 w 16123"/>
                <a:gd name="connsiteY0" fmla="*/ 4960 h 16130"/>
                <a:gd name="connsiteX1" fmla="*/ 5019 w 16123"/>
                <a:gd name="connsiteY1" fmla="*/ 13033 h 16130"/>
                <a:gd name="connsiteX2" fmla="*/ -3047 w 16123"/>
                <a:gd name="connsiteY2" fmla="*/ 4960 h 16130"/>
                <a:gd name="connsiteX3" fmla="*/ 5019 w 16123"/>
                <a:gd name="connsiteY3" fmla="*/ -3098 h 16130"/>
                <a:gd name="connsiteX4" fmla="*/ 13076 w 16123"/>
                <a:gd name="connsiteY4" fmla="*/ 4960 h 16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3" h="16130">
                  <a:moveTo>
                    <a:pt x="13076" y="4960"/>
                  </a:moveTo>
                  <a:cubicBezTo>
                    <a:pt x="13076" y="9414"/>
                    <a:pt x="9473" y="13033"/>
                    <a:pt x="5019" y="13033"/>
                  </a:cubicBezTo>
                  <a:cubicBezTo>
                    <a:pt x="571" y="13033"/>
                    <a:pt x="-3047" y="9414"/>
                    <a:pt x="-3047" y="4960"/>
                  </a:cubicBezTo>
                  <a:cubicBezTo>
                    <a:pt x="-3047" y="505"/>
                    <a:pt x="571" y="-3098"/>
                    <a:pt x="5019" y="-3098"/>
                  </a:cubicBezTo>
                  <a:cubicBezTo>
                    <a:pt x="9473" y="-3098"/>
                    <a:pt x="13076" y="505"/>
                    <a:pt x="13076" y="4960"/>
                  </a:cubicBezTo>
                </a:path>
              </a:pathLst>
            </a:custGeom>
            <a:solidFill>
              <a:srgbClr val="AF2E9D"/>
            </a:solidFill>
            <a:ln w="75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DD1993A-22C9-44B6-9E94-D74B63838836}"/>
                </a:ext>
              </a:extLst>
            </p:cNvPr>
            <p:cNvSpPr/>
            <p:nvPr/>
          </p:nvSpPr>
          <p:spPr>
            <a:xfrm flipV="1">
              <a:off x="7942438" y="3529987"/>
              <a:ext cx="16130" cy="16130"/>
            </a:xfrm>
            <a:custGeom>
              <a:avLst/>
              <a:gdLst>
                <a:gd name="connsiteX0" fmla="*/ 13100 w 16130"/>
                <a:gd name="connsiteY0" fmla="*/ 4669 h 16130"/>
                <a:gd name="connsiteX1" fmla="*/ 5027 w 16130"/>
                <a:gd name="connsiteY1" fmla="*/ 12734 h 16130"/>
                <a:gd name="connsiteX2" fmla="*/ -3031 w 16130"/>
                <a:gd name="connsiteY2" fmla="*/ 4669 h 16130"/>
                <a:gd name="connsiteX3" fmla="*/ 5027 w 16130"/>
                <a:gd name="connsiteY3" fmla="*/ -3396 h 16130"/>
                <a:gd name="connsiteX4" fmla="*/ 13100 w 16130"/>
                <a:gd name="connsiteY4" fmla="*/ 4669 h 16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0" h="16130">
                  <a:moveTo>
                    <a:pt x="13100" y="4669"/>
                  </a:moveTo>
                  <a:cubicBezTo>
                    <a:pt x="13100" y="9116"/>
                    <a:pt x="9489" y="12734"/>
                    <a:pt x="5027" y="12734"/>
                  </a:cubicBezTo>
                  <a:cubicBezTo>
                    <a:pt x="579" y="12734"/>
                    <a:pt x="-3031" y="9116"/>
                    <a:pt x="-3031" y="4669"/>
                  </a:cubicBezTo>
                  <a:cubicBezTo>
                    <a:pt x="-3031" y="214"/>
                    <a:pt x="579" y="-3396"/>
                    <a:pt x="5027" y="-3396"/>
                  </a:cubicBezTo>
                  <a:cubicBezTo>
                    <a:pt x="9489" y="-3396"/>
                    <a:pt x="13100" y="214"/>
                    <a:pt x="13100" y="4669"/>
                  </a:cubicBezTo>
                </a:path>
              </a:pathLst>
            </a:custGeom>
            <a:solidFill>
              <a:srgbClr val="AF2E9D"/>
            </a:solidFill>
            <a:ln w="75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5B6451-2E7A-41B1-B3B7-6866BC585E16}"/>
                </a:ext>
              </a:extLst>
            </p:cNvPr>
            <p:cNvSpPr/>
            <p:nvPr/>
          </p:nvSpPr>
          <p:spPr>
            <a:xfrm flipV="1">
              <a:off x="7949870" y="3754730"/>
              <a:ext cx="9979" cy="9979"/>
            </a:xfrm>
            <a:custGeom>
              <a:avLst/>
              <a:gdLst>
                <a:gd name="connsiteX0" fmla="*/ 6944 w 9979"/>
                <a:gd name="connsiteY0" fmla="*/ 1927 h 9979"/>
                <a:gd name="connsiteX1" fmla="*/ 1946 w 9979"/>
                <a:gd name="connsiteY1" fmla="*/ 6917 h 9979"/>
                <a:gd name="connsiteX2" fmla="*/ -3036 w 9979"/>
                <a:gd name="connsiteY2" fmla="*/ 1927 h 9979"/>
                <a:gd name="connsiteX3" fmla="*/ 1946 w 9979"/>
                <a:gd name="connsiteY3" fmla="*/ -3063 h 9979"/>
                <a:gd name="connsiteX4" fmla="*/ 6944 w 9979"/>
                <a:gd name="connsiteY4" fmla="*/ 1927 h 9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9" h="9979">
                  <a:moveTo>
                    <a:pt x="6944" y="1927"/>
                  </a:moveTo>
                  <a:cubicBezTo>
                    <a:pt x="6944" y="4678"/>
                    <a:pt x="4705" y="6917"/>
                    <a:pt x="1946" y="6917"/>
                  </a:cubicBezTo>
                  <a:cubicBezTo>
                    <a:pt x="-805" y="6917"/>
                    <a:pt x="-3036" y="4678"/>
                    <a:pt x="-3036" y="1927"/>
                  </a:cubicBezTo>
                  <a:cubicBezTo>
                    <a:pt x="-3036" y="-840"/>
                    <a:pt x="-805" y="-3063"/>
                    <a:pt x="1946" y="-3063"/>
                  </a:cubicBezTo>
                  <a:cubicBezTo>
                    <a:pt x="4705" y="-3063"/>
                    <a:pt x="6944" y="-840"/>
                    <a:pt x="6944" y="1927"/>
                  </a:cubicBezTo>
                </a:path>
              </a:pathLst>
            </a:custGeom>
            <a:solidFill>
              <a:srgbClr val="AF2E9D"/>
            </a:solidFill>
            <a:ln w="753"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4983B8C-CAB2-470D-892F-F2EDB2DD9F2B}"/>
                </a:ext>
              </a:extLst>
            </p:cNvPr>
            <p:cNvSpPr/>
            <p:nvPr/>
          </p:nvSpPr>
          <p:spPr>
            <a:xfrm flipV="1">
              <a:off x="7943063" y="3604391"/>
              <a:ext cx="9972" cy="9964"/>
            </a:xfrm>
            <a:custGeom>
              <a:avLst/>
              <a:gdLst>
                <a:gd name="connsiteX0" fmla="*/ 6944 w 9972"/>
                <a:gd name="connsiteY0" fmla="*/ 1678 h 9964"/>
                <a:gd name="connsiteX1" fmla="*/ 1962 w 9972"/>
                <a:gd name="connsiteY1" fmla="*/ 6676 h 9964"/>
                <a:gd name="connsiteX2" fmla="*/ -3028 w 9972"/>
                <a:gd name="connsiteY2" fmla="*/ 1678 h 9964"/>
                <a:gd name="connsiteX3" fmla="*/ 1962 w 9972"/>
                <a:gd name="connsiteY3" fmla="*/ -3289 h 9964"/>
                <a:gd name="connsiteX4" fmla="*/ 6944 w 9972"/>
                <a:gd name="connsiteY4" fmla="*/ 1678 h 9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2" h="9964">
                  <a:moveTo>
                    <a:pt x="6944" y="1678"/>
                  </a:moveTo>
                  <a:cubicBezTo>
                    <a:pt x="6944" y="4429"/>
                    <a:pt x="4713" y="6676"/>
                    <a:pt x="1962" y="6676"/>
                  </a:cubicBezTo>
                  <a:cubicBezTo>
                    <a:pt x="-790" y="6676"/>
                    <a:pt x="-3028" y="4429"/>
                    <a:pt x="-3028" y="1678"/>
                  </a:cubicBezTo>
                  <a:cubicBezTo>
                    <a:pt x="-3028" y="-1081"/>
                    <a:pt x="-790" y="-3289"/>
                    <a:pt x="1962" y="-3289"/>
                  </a:cubicBezTo>
                  <a:cubicBezTo>
                    <a:pt x="4713" y="-3289"/>
                    <a:pt x="6944" y="-1081"/>
                    <a:pt x="6944" y="1678"/>
                  </a:cubicBezTo>
                </a:path>
              </a:pathLst>
            </a:custGeom>
            <a:solidFill>
              <a:srgbClr val="AF2E9D"/>
            </a:solidFill>
            <a:ln w="753"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EFA1D38-514E-47AA-8736-B9BB18469854}"/>
                </a:ext>
              </a:extLst>
            </p:cNvPr>
            <p:cNvSpPr/>
            <p:nvPr/>
          </p:nvSpPr>
          <p:spPr>
            <a:xfrm flipV="1">
              <a:off x="7938194" y="3813185"/>
              <a:ext cx="16138" cy="16138"/>
            </a:xfrm>
            <a:custGeom>
              <a:avLst/>
              <a:gdLst>
                <a:gd name="connsiteX0" fmla="*/ -3026 w 16138"/>
                <a:gd name="connsiteY0" fmla="*/ 5095 h 16138"/>
                <a:gd name="connsiteX1" fmla="*/ 5039 w 16138"/>
                <a:gd name="connsiteY1" fmla="*/ -2971 h 16138"/>
                <a:gd name="connsiteX2" fmla="*/ 13112 w 16138"/>
                <a:gd name="connsiteY2" fmla="*/ 5095 h 16138"/>
                <a:gd name="connsiteX3" fmla="*/ 5039 w 16138"/>
                <a:gd name="connsiteY3" fmla="*/ 13168 h 16138"/>
                <a:gd name="connsiteX4" fmla="*/ -3026 w 16138"/>
                <a:gd name="connsiteY4" fmla="*/ 5095 h 16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8" h="16138">
                  <a:moveTo>
                    <a:pt x="-3026" y="5095"/>
                  </a:moveTo>
                  <a:cubicBezTo>
                    <a:pt x="-3026" y="655"/>
                    <a:pt x="584" y="-2971"/>
                    <a:pt x="5039" y="-2971"/>
                  </a:cubicBezTo>
                  <a:cubicBezTo>
                    <a:pt x="9501" y="-2971"/>
                    <a:pt x="13112" y="655"/>
                    <a:pt x="13112" y="5095"/>
                  </a:cubicBezTo>
                  <a:cubicBezTo>
                    <a:pt x="13112" y="9557"/>
                    <a:pt x="9501" y="13168"/>
                    <a:pt x="5039" y="13168"/>
                  </a:cubicBezTo>
                  <a:cubicBezTo>
                    <a:pt x="584" y="13168"/>
                    <a:pt x="-3026" y="9557"/>
                    <a:pt x="-3026" y="5095"/>
                  </a:cubicBezTo>
                </a:path>
              </a:pathLst>
            </a:custGeom>
            <a:solidFill>
              <a:srgbClr val="FFFFFF"/>
            </a:solidFill>
            <a:ln w="753"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7FEB6FC-424B-406D-B6A3-8FE8E48723CD}"/>
                </a:ext>
              </a:extLst>
            </p:cNvPr>
            <p:cNvSpPr/>
            <p:nvPr/>
          </p:nvSpPr>
          <p:spPr>
            <a:xfrm flipV="1">
              <a:off x="7950496" y="3793029"/>
              <a:ext cx="9979" cy="9972"/>
            </a:xfrm>
            <a:custGeom>
              <a:avLst/>
              <a:gdLst>
                <a:gd name="connsiteX0" fmla="*/ -3037 w 9979"/>
                <a:gd name="connsiteY0" fmla="*/ 1984 h 9972"/>
                <a:gd name="connsiteX1" fmla="*/ 1960 w 9979"/>
                <a:gd name="connsiteY1" fmla="*/ -3006 h 9972"/>
                <a:gd name="connsiteX2" fmla="*/ 6943 w 9979"/>
                <a:gd name="connsiteY2" fmla="*/ 1984 h 9972"/>
                <a:gd name="connsiteX3" fmla="*/ 1960 w 9979"/>
                <a:gd name="connsiteY3" fmla="*/ 6967 h 9972"/>
                <a:gd name="connsiteX4" fmla="*/ -3037 w 9979"/>
                <a:gd name="connsiteY4" fmla="*/ 1984 h 9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9" h="9972">
                  <a:moveTo>
                    <a:pt x="-3037" y="1984"/>
                  </a:moveTo>
                  <a:cubicBezTo>
                    <a:pt x="-3037" y="-782"/>
                    <a:pt x="-791" y="-3006"/>
                    <a:pt x="1960" y="-3006"/>
                  </a:cubicBezTo>
                  <a:cubicBezTo>
                    <a:pt x="4719" y="-3006"/>
                    <a:pt x="6943" y="-782"/>
                    <a:pt x="6943" y="1984"/>
                  </a:cubicBezTo>
                  <a:cubicBezTo>
                    <a:pt x="6943" y="4743"/>
                    <a:pt x="4719" y="6967"/>
                    <a:pt x="1960" y="6967"/>
                  </a:cubicBezTo>
                  <a:cubicBezTo>
                    <a:pt x="-791" y="6967"/>
                    <a:pt x="-3037" y="4743"/>
                    <a:pt x="-3037" y="1984"/>
                  </a:cubicBezTo>
                </a:path>
              </a:pathLst>
            </a:custGeom>
            <a:solidFill>
              <a:srgbClr val="FFFFFF"/>
            </a:solidFill>
            <a:ln w="753"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121141A-A4BB-4E97-8D30-E73E54311112}"/>
                </a:ext>
              </a:extLst>
            </p:cNvPr>
            <p:cNvSpPr/>
            <p:nvPr/>
          </p:nvSpPr>
          <p:spPr>
            <a:xfrm flipV="1">
              <a:off x="7872548" y="3772889"/>
              <a:ext cx="17841" cy="17841"/>
            </a:xfrm>
            <a:custGeom>
              <a:avLst/>
              <a:gdLst>
                <a:gd name="connsiteX0" fmla="*/ 14890 w 17841"/>
                <a:gd name="connsiteY0" fmla="*/ 5895 h 17841"/>
                <a:gd name="connsiteX1" fmla="*/ 5965 w 17841"/>
                <a:gd name="connsiteY1" fmla="*/ 14812 h 17841"/>
                <a:gd name="connsiteX2" fmla="*/ -2952 w 17841"/>
                <a:gd name="connsiteY2" fmla="*/ 5895 h 17841"/>
                <a:gd name="connsiteX3" fmla="*/ 5965 w 17841"/>
                <a:gd name="connsiteY3" fmla="*/ -3030 h 17841"/>
                <a:gd name="connsiteX4" fmla="*/ 14890 w 17841"/>
                <a:gd name="connsiteY4" fmla="*/ 5895 h 1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1" h="17841">
                  <a:moveTo>
                    <a:pt x="14890" y="5895"/>
                  </a:moveTo>
                  <a:cubicBezTo>
                    <a:pt x="14890" y="10817"/>
                    <a:pt x="10895" y="14812"/>
                    <a:pt x="5965" y="14812"/>
                  </a:cubicBezTo>
                  <a:cubicBezTo>
                    <a:pt x="1043" y="14812"/>
                    <a:pt x="-2952" y="10817"/>
                    <a:pt x="-2952" y="5895"/>
                  </a:cubicBezTo>
                  <a:cubicBezTo>
                    <a:pt x="-2952" y="965"/>
                    <a:pt x="1043" y="-3030"/>
                    <a:pt x="5965" y="-3030"/>
                  </a:cubicBezTo>
                  <a:cubicBezTo>
                    <a:pt x="10895" y="-3030"/>
                    <a:pt x="14890" y="965"/>
                    <a:pt x="14890" y="5895"/>
                  </a:cubicBezTo>
                </a:path>
              </a:pathLst>
            </a:custGeom>
            <a:solidFill>
              <a:srgbClr val="AF2E9D"/>
            </a:solidFill>
            <a:ln w="753"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F9C9E6B-FC1F-4B73-B203-B860AAA2980E}"/>
                </a:ext>
              </a:extLst>
            </p:cNvPr>
            <p:cNvSpPr/>
            <p:nvPr/>
          </p:nvSpPr>
          <p:spPr>
            <a:xfrm flipV="1">
              <a:off x="7906551" y="3772889"/>
              <a:ext cx="17826" cy="17841"/>
            </a:xfrm>
            <a:custGeom>
              <a:avLst/>
              <a:gdLst>
                <a:gd name="connsiteX0" fmla="*/ 14836 w 17826"/>
                <a:gd name="connsiteY0" fmla="*/ 5895 h 17841"/>
                <a:gd name="connsiteX1" fmla="*/ 5934 w 17826"/>
                <a:gd name="connsiteY1" fmla="*/ 14812 h 17841"/>
                <a:gd name="connsiteX2" fmla="*/ -2991 w 17826"/>
                <a:gd name="connsiteY2" fmla="*/ 5895 h 17841"/>
                <a:gd name="connsiteX3" fmla="*/ 5934 w 17826"/>
                <a:gd name="connsiteY3" fmla="*/ -3030 h 17841"/>
                <a:gd name="connsiteX4" fmla="*/ 14836 w 17826"/>
                <a:gd name="connsiteY4" fmla="*/ 5895 h 1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6" h="17841">
                  <a:moveTo>
                    <a:pt x="14836" y="5895"/>
                  </a:moveTo>
                  <a:cubicBezTo>
                    <a:pt x="14836" y="10817"/>
                    <a:pt x="10848" y="14812"/>
                    <a:pt x="5934" y="14812"/>
                  </a:cubicBezTo>
                  <a:cubicBezTo>
                    <a:pt x="997" y="14812"/>
                    <a:pt x="-2991" y="10817"/>
                    <a:pt x="-2991" y="5895"/>
                  </a:cubicBezTo>
                  <a:cubicBezTo>
                    <a:pt x="-2991" y="965"/>
                    <a:pt x="997" y="-3030"/>
                    <a:pt x="5934" y="-3030"/>
                  </a:cubicBezTo>
                  <a:cubicBezTo>
                    <a:pt x="10848" y="-3030"/>
                    <a:pt x="14836" y="965"/>
                    <a:pt x="14836" y="5895"/>
                  </a:cubicBezTo>
                </a:path>
              </a:pathLst>
            </a:custGeom>
            <a:solidFill>
              <a:srgbClr val="AF2E9D"/>
            </a:solidFill>
            <a:ln w="753"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9504BA-5C12-4711-89C3-131E7984E33A}"/>
                </a:ext>
              </a:extLst>
            </p:cNvPr>
            <p:cNvSpPr/>
            <p:nvPr/>
          </p:nvSpPr>
          <p:spPr>
            <a:xfrm flipV="1">
              <a:off x="7897634" y="3763971"/>
              <a:ext cx="17841" cy="17834"/>
            </a:xfrm>
            <a:custGeom>
              <a:avLst/>
              <a:gdLst>
                <a:gd name="connsiteX0" fmla="*/ 14861 w 17841"/>
                <a:gd name="connsiteY0" fmla="*/ 5874 h 17834"/>
                <a:gd name="connsiteX1" fmla="*/ 5936 w 17841"/>
                <a:gd name="connsiteY1" fmla="*/ 14791 h 17834"/>
                <a:gd name="connsiteX2" fmla="*/ -2981 w 17841"/>
                <a:gd name="connsiteY2" fmla="*/ 5874 h 17834"/>
                <a:gd name="connsiteX3" fmla="*/ 5936 w 17841"/>
                <a:gd name="connsiteY3" fmla="*/ -3043 h 17834"/>
                <a:gd name="connsiteX4" fmla="*/ 14861 w 17841"/>
                <a:gd name="connsiteY4" fmla="*/ 5874 h 17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1" h="17834">
                  <a:moveTo>
                    <a:pt x="14861" y="5874"/>
                  </a:moveTo>
                  <a:cubicBezTo>
                    <a:pt x="14861" y="10796"/>
                    <a:pt x="10866" y="14791"/>
                    <a:pt x="5936" y="14791"/>
                  </a:cubicBezTo>
                  <a:cubicBezTo>
                    <a:pt x="1007" y="14791"/>
                    <a:pt x="-2981" y="10796"/>
                    <a:pt x="-2981" y="5874"/>
                  </a:cubicBezTo>
                  <a:cubicBezTo>
                    <a:pt x="-2981" y="944"/>
                    <a:pt x="1007" y="-3043"/>
                    <a:pt x="5936" y="-3043"/>
                  </a:cubicBezTo>
                  <a:cubicBezTo>
                    <a:pt x="10866" y="-3043"/>
                    <a:pt x="14861" y="944"/>
                    <a:pt x="14861" y="5874"/>
                  </a:cubicBezTo>
                </a:path>
              </a:pathLst>
            </a:custGeom>
            <a:solidFill>
              <a:srgbClr val="AF2E9D"/>
            </a:solidFill>
            <a:ln w="753"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A47E80C-C244-460B-9118-131CC545AC93}"/>
                </a:ext>
              </a:extLst>
            </p:cNvPr>
            <p:cNvSpPr/>
            <p:nvPr/>
          </p:nvSpPr>
          <p:spPr>
            <a:xfrm flipV="1">
              <a:off x="7929285" y="3772889"/>
              <a:ext cx="17826" cy="17841"/>
            </a:xfrm>
            <a:custGeom>
              <a:avLst/>
              <a:gdLst>
                <a:gd name="connsiteX0" fmla="*/ 14810 w 17826"/>
                <a:gd name="connsiteY0" fmla="*/ 5895 h 17841"/>
                <a:gd name="connsiteX1" fmla="*/ 5892 w 17826"/>
                <a:gd name="connsiteY1" fmla="*/ 14812 h 17841"/>
                <a:gd name="connsiteX2" fmla="*/ -3017 w 17826"/>
                <a:gd name="connsiteY2" fmla="*/ 5895 h 17841"/>
                <a:gd name="connsiteX3" fmla="*/ 5892 w 17826"/>
                <a:gd name="connsiteY3" fmla="*/ -3030 h 17841"/>
                <a:gd name="connsiteX4" fmla="*/ 14810 w 17826"/>
                <a:gd name="connsiteY4" fmla="*/ 5895 h 1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6" h="17841">
                  <a:moveTo>
                    <a:pt x="14810" y="5895"/>
                  </a:moveTo>
                  <a:cubicBezTo>
                    <a:pt x="14810" y="10817"/>
                    <a:pt x="10822" y="14812"/>
                    <a:pt x="5892" y="14812"/>
                  </a:cubicBezTo>
                  <a:cubicBezTo>
                    <a:pt x="970" y="14812"/>
                    <a:pt x="-3017" y="10817"/>
                    <a:pt x="-3017" y="5895"/>
                  </a:cubicBezTo>
                  <a:cubicBezTo>
                    <a:pt x="-3017" y="965"/>
                    <a:pt x="970" y="-3030"/>
                    <a:pt x="5892" y="-3030"/>
                  </a:cubicBezTo>
                  <a:cubicBezTo>
                    <a:pt x="10822" y="-3030"/>
                    <a:pt x="14810" y="965"/>
                    <a:pt x="14810" y="5895"/>
                  </a:cubicBezTo>
                </a:path>
              </a:pathLst>
            </a:custGeom>
            <a:solidFill>
              <a:srgbClr val="AF2E9D"/>
            </a:solidFill>
            <a:ln w="753"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AEA83B8-E587-4E74-8F9A-26D846B81568}"/>
                </a:ext>
              </a:extLst>
            </p:cNvPr>
            <p:cNvSpPr/>
            <p:nvPr/>
          </p:nvSpPr>
          <p:spPr>
            <a:xfrm flipV="1">
              <a:off x="7947111" y="3772889"/>
              <a:ext cx="17826" cy="17841"/>
            </a:xfrm>
            <a:custGeom>
              <a:avLst/>
              <a:gdLst>
                <a:gd name="connsiteX0" fmla="*/ 14789 w 17826"/>
                <a:gd name="connsiteY0" fmla="*/ 5895 h 17841"/>
                <a:gd name="connsiteX1" fmla="*/ 5872 w 17826"/>
                <a:gd name="connsiteY1" fmla="*/ 14812 h 17841"/>
                <a:gd name="connsiteX2" fmla="*/ -3038 w 17826"/>
                <a:gd name="connsiteY2" fmla="*/ 5895 h 17841"/>
                <a:gd name="connsiteX3" fmla="*/ 5872 w 17826"/>
                <a:gd name="connsiteY3" fmla="*/ -3030 h 17841"/>
                <a:gd name="connsiteX4" fmla="*/ 14789 w 17826"/>
                <a:gd name="connsiteY4" fmla="*/ 5895 h 1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6" h="17841">
                  <a:moveTo>
                    <a:pt x="14789" y="5895"/>
                  </a:moveTo>
                  <a:cubicBezTo>
                    <a:pt x="14789" y="10817"/>
                    <a:pt x="10801" y="14812"/>
                    <a:pt x="5872" y="14812"/>
                  </a:cubicBezTo>
                  <a:cubicBezTo>
                    <a:pt x="950" y="14812"/>
                    <a:pt x="-3038" y="10817"/>
                    <a:pt x="-3038" y="5895"/>
                  </a:cubicBezTo>
                  <a:cubicBezTo>
                    <a:pt x="-3038" y="965"/>
                    <a:pt x="950" y="-3030"/>
                    <a:pt x="5872" y="-3030"/>
                  </a:cubicBezTo>
                  <a:cubicBezTo>
                    <a:pt x="10801" y="-3030"/>
                    <a:pt x="14789" y="965"/>
                    <a:pt x="14789" y="5895"/>
                  </a:cubicBezTo>
                </a:path>
              </a:pathLst>
            </a:custGeom>
            <a:solidFill>
              <a:srgbClr val="AF2E9D"/>
            </a:solidFill>
            <a:ln w="753"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7D6BB012-E951-4962-B241-F0947D11721D}"/>
                </a:ext>
              </a:extLst>
            </p:cNvPr>
            <p:cNvSpPr/>
            <p:nvPr/>
          </p:nvSpPr>
          <p:spPr>
            <a:xfrm flipV="1">
              <a:off x="7963227" y="3763971"/>
              <a:ext cx="22236" cy="22228"/>
            </a:xfrm>
            <a:custGeom>
              <a:avLst/>
              <a:gdLst>
                <a:gd name="connsiteX0" fmla="*/ 19178 w 22236"/>
                <a:gd name="connsiteY0" fmla="*/ 8071 h 22228"/>
                <a:gd name="connsiteX1" fmla="*/ 8059 w 22236"/>
                <a:gd name="connsiteY1" fmla="*/ 19189 h 22228"/>
                <a:gd name="connsiteX2" fmla="*/ -3059 w 22236"/>
                <a:gd name="connsiteY2" fmla="*/ 8071 h 22228"/>
                <a:gd name="connsiteX3" fmla="*/ 8059 w 22236"/>
                <a:gd name="connsiteY3" fmla="*/ -3040 h 22228"/>
                <a:gd name="connsiteX4" fmla="*/ 19178 w 22236"/>
                <a:gd name="connsiteY4" fmla="*/ 8071 h 2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36" h="22228">
                  <a:moveTo>
                    <a:pt x="19178" y="8071"/>
                  </a:moveTo>
                  <a:cubicBezTo>
                    <a:pt x="19178" y="14206"/>
                    <a:pt x="14203" y="19189"/>
                    <a:pt x="8059" y="19189"/>
                  </a:cubicBezTo>
                  <a:cubicBezTo>
                    <a:pt x="1924" y="19189"/>
                    <a:pt x="-3059" y="14206"/>
                    <a:pt x="-3059" y="8071"/>
                  </a:cubicBezTo>
                  <a:cubicBezTo>
                    <a:pt x="-3059" y="1935"/>
                    <a:pt x="1924" y="-3040"/>
                    <a:pt x="8059" y="-3040"/>
                  </a:cubicBezTo>
                  <a:cubicBezTo>
                    <a:pt x="14203" y="-3040"/>
                    <a:pt x="19178" y="1935"/>
                    <a:pt x="19178" y="8071"/>
                  </a:cubicBezTo>
                </a:path>
              </a:pathLst>
            </a:custGeom>
            <a:solidFill>
              <a:srgbClr val="AF2E9D"/>
            </a:solidFill>
            <a:ln w="753"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7824860-5E4D-4EA1-9E85-7405ADAA8C37}"/>
                </a:ext>
              </a:extLst>
            </p:cNvPr>
            <p:cNvSpPr/>
            <p:nvPr/>
          </p:nvSpPr>
          <p:spPr>
            <a:xfrm flipV="1">
              <a:off x="7979584" y="3770695"/>
              <a:ext cx="22221" cy="22228"/>
            </a:xfrm>
            <a:custGeom>
              <a:avLst/>
              <a:gdLst>
                <a:gd name="connsiteX0" fmla="*/ 19144 w 22221"/>
                <a:gd name="connsiteY0" fmla="*/ 8088 h 22228"/>
                <a:gd name="connsiteX1" fmla="*/ 8026 w 22221"/>
                <a:gd name="connsiteY1" fmla="*/ 19199 h 22228"/>
                <a:gd name="connsiteX2" fmla="*/ -3077 w 22221"/>
                <a:gd name="connsiteY2" fmla="*/ 8088 h 22228"/>
                <a:gd name="connsiteX3" fmla="*/ 8026 w 22221"/>
                <a:gd name="connsiteY3" fmla="*/ -3030 h 22228"/>
                <a:gd name="connsiteX4" fmla="*/ 19144 w 22221"/>
                <a:gd name="connsiteY4" fmla="*/ 8088 h 2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1" h="22228">
                  <a:moveTo>
                    <a:pt x="19144" y="8088"/>
                  </a:moveTo>
                  <a:cubicBezTo>
                    <a:pt x="19144" y="14224"/>
                    <a:pt x="14169" y="19199"/>
                    <a:pt x="8026" y="19199"/>
                  </a:cubicBezTo>
                  <a:cubicBezTo>
                    <a:pt x="1905" y="19199"/>
                    <a:pt x="-3077" y="14224"/>
                    <a:pt x="-3077" y="8088"/>
                  </a:cubicBezTo>
                  <a:cubicBezTo>
                    <a:pt x="-3077" y="1945"/>
                    <a:pt x="1905" y="-3030"/>
                    <a:pt x="8026" y="-3030"/>
                  </a:cubicBezTo>
                  <a:cubicBezTo>
                    <a:pt x="14169" y="-3030"/>
                    <a:pt x="19144" y="1945"/>
                    <a:pt x="19144" y="8088"/>
                  </a:cubicBezTo>
                </a:path>
              </a:pathLst>
            </a:custGeom>
            <a:solidFill>
              <a:srgbClr val="AF2E9D"/>
            </a:solidFill>
            <a:ln w="753"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80AA908-6D97-4037-8A27-1ED6E21321D4}"/>
                </a:ext>
              </a:extLst>
            </p:cNvPr>
            <p:cNvSpPr/>
            <p:nvPr/>
          </p:nvSpPr>
          <p:spPr>
            <a:xfrm flipV="1">
              <a:off x="7997855" y="3770695"/>
              <a:ext cx="22228" cy="22236"/>
            </a:xfrm>
            <a:custGeom>
              <a:avLst/>
              <a:gdLst>
                <a:gd name="connsiteX0" fmla="*/ 19130 w 22228"/>
                <a:gd name="connsiteY0" fmla="*/ 8088 h 22236"/>
                <a:gd name="connsiteX1" fmla="*/ 8020 w 22228"/>
                <a:gd name="connsiteY1" fmla="*/ 19206 h 22236"/>
                <a:gd name="connsiteX2" fmla="*/ -3098 w 22228"/>
                <a:gd name="connsiteY2" fmla="*/ 8088 h 22236"/>
                <a:gd name="connsiteX3" fmla="*/ 8020 w 22228"/>
                <a:gd name="connsiteY3" fmla="*/ -3030 h 22236"/>
                <a:gd name="connsiteX4" fmla="*/ 19130 w 22228"/>
                <a:gd name="connsiteY4" fmla="*/ 8088 h 22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8" h="22236">
                  <a:moveTo>
                    <a:pt x="19130" y="8088"/>
                  </a:moveTo>
                  <a:cubicBezTo>
                    <a:pt x="19130" y="14224"/>
                    <a:pt x="14163" y="19206"/>
                    <a:pt x="8020" y="19206"/>
                  </a:cubicBezTo>
                  <a:cubicBezTo>
                    <a:pt x="1884" y="19206"/>
                    <a:pt x="-3098" y="14224"/>
                    <a:pt x="-3098" y="8088"/>
                  </a:cubicBezTo>
                  <a:cubicBezTo>
                    <a:pt x="-3098" y="1952"/>
                    <a:pt x="1884" y="-3030"/>
                    <a:pt x="8020" y="-3030"/>
                  </a:cubicBezTo>
                  <a:cubicBezTo>
                    <a:pt x="14163" y="-3030"/>
                    <a:pt x="19130" y="1952"/>
                    <a:pt x="19130" y="8088"/>
                  </a:cubicBezTo>
                </a:path>
              </a:pathLst>
            </a:custGeom>
            <a:solidFill>
              <a:srgbClr val="AF2E9D"/>
            </a:solidFill>
            <a:ln w="75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1A31B94-25A1-4004-8CC3-232CB66640E0}"/>
                </a:ext>
              </a:extLst>
            </p:cNvPr>
            <p:cNvSpPr/>
            <p:nvPr/>
          </p:nvSpPr>
          <p:spPr>
            <a:xfrm flipV="1">
              <a:off x="8004443" y="3770695"/>
              <a:ext cx="22228" cy="22236"/>
            </a:xfrm>
            <a:custGeom>
              <a:avLst/>
              <a:gdLst>
                <a:gd name="connsiteX0" fmla="*/ 19123 w 22228"/>
                <a:gd name="connsiteY0" fmla="*/ 8088 h 22236"/>
                <a:gd name="connsiteX1" fmla="*/ 8004 w 22228"/>
                <a:gd name="connsiteY1" fmla="*/ 19206 h 22236"/>
                <a:gd name="connsiteX2" fmla="*/ -3106 w 22228"/>
                <a:gd name="connsiteY2" fmla="*/ 8088 h 22236"/>
                <a:gd name="connsiteX3" fmla="*/ 8004 w 22228"/>
                <a:gd name="connsiteY3" fmla="*/ -3030 h 22236"/>
                <a:gd name="connsiteX4" fmla="*/ 19123 w 22228"/>
                <a:gd name="connsiteY4" fmla="*/ 8088 h 22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8" h="22236">
                  <a:moveTo>
                    <a:pt x="19123" y="8088"/>
                  </a:moveTo>
                  <a:cubicBezTo>
                    <a:pt x="19123" y="14224"/>
                    <a:pt x="14140" y="19206"/>
                    <a:pt x="8004" y="19206"/>
                  </a:cubicBezTo>
                  <a:cubicBezTo>
                    <a:pt x="1869" y="19206"/>
                    <a:pt x="-3106" y="14224"/>
                    <a:pt x="-3106" y="8088"/>
                  </a:cubicBezTo>
                  <a:cubicBezTo>
                    <a:pt x="-3106" y="1952"/>
                    <a:pt x="1869" y="-3030"/>
                    <a:pt x="8004" y="-3030"/>
                  </a:cubicBezTo>
                  <a:cubicBezTo>
                    <a:pt x="14140" y="-3030"/>
                    <a:pt x="19123" y="1952"/>
                    <a:pt x="19123" y="8088"/>
                  </a:cubicBezTo>
                </a:path>
              </a:pathLst>
            </a:custGeom>
            <a:solidFill>
              <a:srgbClr val="AF2E9D"/>
            </a:solidFill>
            <a:ln w="75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AC075B6-3ADE-49D3-92AC-4110EB8BBCE0}"/>
                </a:ext>
              </a:extLst>
            </p:cNvPr>
            <p:cNvSpPr/>
            <p:nvPr/>
          </p:nvSpPr>
          <p:spPr>
            <a:xfrm flipV="1">
              <a:off x="8557589" y="3520384"/>
              <a:ext cx="214839" cy="355703"/>
            </a:xfrm>
            <a:custGeom>
              <a:avLst/>
              <a:gdLst>
                <a:gd name="connsiteX0" fmla="*/ 182147 w 214839"/>
                <a:gd name="connsiteY0" fmla="*/ -3156 h 355703"/>
                <a:gd name="connsiteX1" fmla="*/ 210987 w 214839"/>
                <a:gd name="connsiteY1" fmla="*/ 69854 h 355703"/>
                <a:gd name="connsiteX2" fmla="*/ 134358 w 214839"/>
                <a:gd name="connsiteY2" fmla="*/ 172767 h 355703"/>
                <a:gd name="connsiteX3" fmla="*/ 134358 w 214839"/>
                <a:gd name="connsiteY3" fmla="*/ 320053 h 355703"/>
                <a:gd name="connsiteX4" fmla="*/ 139371 w 214839"/>
                <a:gd name="connsiteY4" fmla="*/ 320053 h 355703"/>
                <a:gd name="connsiteX5" fmla="*/ 139371 w 214839"/>
                <a:gd name="connsiteY5" fmla="*/ 352548 h 355703"/>
                <a:gd name="connsiteX6" fmla="*/ 67763 w 214839"/>
                <a:gd name="connsiteY6" fmla="*/ 352548 h 355703"/>
                <a:gd name="connsiteX7" fmla="*/ 67763 w 214839"/>
                <a:gd name="connsiteY7" fmla="*/ 320053 h 355703"/>
                <a:gd name="connsiteX8" fmla="*/ 72783 w 214839"/>
                <a:gd name="connsiteY8" fmla="*/ 320053 h 355703"/>
                <a:gd name="connsiteX9" fmla="*/ 72783 w 214839"/>
                <a:gd name="connsiteY9" fmla="*/ 172767 h 355703"/>
                <a:gd name="connsiteX10" fmla="*/ -3853 w 214839"/>
                <a:gd name="connsiteY10" fmla="*/ 69854 h 355703"/>
                <a:gd name="connsiteX11" fmla="*/ 24994 w 214839"/>
                <a:gd name="connsiteY11" fmla="*/ -3156 h 355703"/>
                <a:gd name="connsiteX12" fmla="*/ 182147 w 214839"/>
                <a:gd name="connsiteY12" fmla="*/ -3156 h 35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4839" h="355703">
                  <a:moveTo>
                    <a:pt x="182147" y="-3156"/>
                  </a:moveTo>
                  <a:cubicBezTo>
                    <a:pt x="199981" y="16028"/>
                    <a:pt x="210987" y="41641"/>
                    <a:pt x="210987" y="69854"/>
                  </a:cubicBezTo>
                  <a:cubicBezTo>
                    <a:pt x="210987" y="117734"/>
                    <a:pt x="179758" y="159274"/>
                    <a:pt x="134358" y="172767"/>
                  </a:cubicBezTo>
                  <a:lnTo>
                    <a:pt x="134358" y="320053"/>
                  </a:lnTo>
                  <a:lnTo>
                    <a:pt x="139371" y="320053"/>
                  </a:lnTo>
                  <a:lnTo>
                    <a:pt x="139371" y="352548"/>
                  </a:lnTo>
                  <a:lnTo>
                    <a:pt x="67763" y="352548"/>
                  </a:lnTo>
                  <a:lnTo>
                    <a:pt x="67763" y="320053"/>
                  </a:lnTo>
                  <a:lnTo>
                    <a:pt x="72783" y="320053"/>
                  </a:lnTo>
                  <a:lnTo>
                    <a:pt x="72783" y="172767"/>
                  </a:lnTo>
                  <a:cubicBezTo>
                    <a:pt x="27376" y="159274"/>
                    <a:pt x="-3853" y="117734"/>
                    <a:pt x="-3853" y="69854"/>
                  </a:cubicBezTo>
                  <a:cubicBezTo>
                    <a:pt x="-3853" y="41641"/>
                    <a:pt x="7160" y="16028"/>
                    <a:pt x="24994" y="-3156"/>
                  </a:cubicBezTo>
                  <a:lnTo>
                    <a:pt x="182147" y="-3156"/>
                  </a:lnTo>
                </a:path>
              </a:pathLst>
            </a:custGeom>
            <a:solidFill>
              <a:srgbClr val="FFF9FC"/>
            </a:solidFill>
            <a:ln w="75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E81AA787-52C3-4170-BAE0-30EAC4E6A9FF}"/>
                </a:ext>
              </a:extLst>
            </p:cNvPr>
            <p:cNvSpPr/>
            <p:nvPr/>
          </p:nvSpPr>
          <p:spPr>
            <a:xfrm flipV="1">
              <a:off x="8665008" y="3520384"/>
              <a:ext cx="107419" cy="355703"/>
            </a:xfrm>
            <a:custGeom>
              <a:avLst/>
              <a:gdLst>
                <a:gd name="connsiteX0" fmla="*/ 74666 w 107419"/>
                <a:gd name="connsiteY0" fmla="*/ -3156 h 355703"/>
                <a:gd name="connsiteX1" fmla="*/ 103505 w 107419"/>
                <a:gd name="connsiteY1" fmla="*/ 69854 h 355703"/>
                <a:gd name="connsiteX2" fmla="*/ 26877 w 107419"/>
                <a:gd name="connsiteY2" fmla="*/ 172767 h 355703"/>
                <a:gd name="connsiteX3" fmla="*/ 26877 w 107419"/>
                <a:gd name="connsiteY3" fmla="*/ 320053 h 355703"/>
                <a:gd name="connsiteX4" fmla="*/ 31890 w 107419"/>
                <a:gd name="connsiteY4" fmla="*/ 320053 h 355703"/>
                <a:gd name="connsiteX5" fmla="*/ 31890 w 107419"/>
                <a:gd name="connsiteY5" fmla="*/ 352548 h 355703"/>
                <a:gd name="connsiteX6" fmla="*/ -3915 w 107419"/>
                <a:gd name="connsiteY6" fmla="*/ 352548 h 355703"/>
                <a:gd name="connsiteX7" fmla="*/ -3915 w 107419"/>
                <a:gd name="connsiteY7" fmla="*/ -3156 h 355703"/>
                <a:gd name="connsiteX8" fmla="*/ 74666 w 107419"/>
                <a:gd name="connsiteY8" fmla="*/ -3156 h 35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419" h="355703">
                  <a:moveTo>
                    <a:pt x="74666" y="-3156"/>
                  </a:moveTo>
                  <a:cubicBezTo>
                    <a:pt x="92500" y="16028"/>
                    <a:pt x="103505" y="41641"/>
                    <a:pt x="103505" y="69854"/>
                  </a:cubicBezTo>
                  <a:cubicBezTo>
                    <a:pt x="103505" y="117734"/>
                    <a:pt x="72277" y="159274"/>
                    <a:pt x="26877" y="172767"/>
                  </a:cubicBezTo>
                  <a:lnTo>
                    <a:pt x="26877" y="320053"/>
                  </a:lnTo>
                  <a:lnTo>
                    <a:pt x="31890" y="320053"/>
                  </a:lnTo>
                  <a:lnTo>
                    <a:pt x="31890" y="352548"/>
                  </a:lnTo>
                  <a:lnTo>
                    <a:pt x="-3915" y="352548"/>
                  </a:lnTo>
                  <a:lnTo>
                    <a:pt x="-3915" y="-3156"/>
                  </a:lnTo>
                  <a:lnTo>
                    <a:pt x="74666" y="-3156"/>
                  </a:lnTo>
                </a:path>
              </a:pathLst>
            </a:custGeom>
            <a:solidFill>
              <a:srgbClr val="E2E0EA"/>
            </a:solidFill>
            <a:ln w="75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286CDCD-19A4-4BAA-8801-8468F4AA5F10}"/>
                </a:ext>
              </a:extLst>
            </p:cNvPr>
            <p:cNvSpPr/>
            <p:nvPr/>
          </p:nvSpPr>
          <p:spPr>
            <a:xfrm flipV="1">
              <a:off x="8579252" y="3717328"/>
              <a:ext cx="171512" cy="135278"/>
            </a:xfrm>
            <a:custGeom>
              <a:avLst/>
              <a:gdLst>
                <a:gd name="connsiteX0" fmla="*/ 151830 w 171512"/>
                <a:gd name="connsiteY0" fmla="*/ -3025 h 135278"/>
                <a:gd name="connsiteX1" fmla="*/ 167660 w 171512"/>
                <a:gd name="connsiteY1" fmla="*/ 46505 h 135278"/>
                <a:gd name="connsiteX2" fmla="*/ 81903 w 171512"/>
                <a:gd name="connsiteY2" fmla="*/ 132254 h 135278"/>
                <a:gd name="connsiteX3" fmla="*/ -3853 w 171512"/>
                <a:gd name="connsiteY3" fmla="*/ 46505 h 135278"/>
                <a:gd name="connsiteX4" fmla="*/ 11969 w 171512"/>
                <a:gd name="connsiteY4" fmla="*/ -3025 h 135278"/>
                <a:gd name="connsiteX5" fmla="*/ 151830 w 171512"/>
                <a:gd name="connsiteY5" fmla="*/ -3025 h 13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512" h="135278">
                  <a:moveTo>
                    <a:pt x="151830" y="-3025"/>
                  </a:moveTo>
                  <a:cubicBezTo>
                    <a:pt x="161765" y="10980"/>
                    <a:pt x="167660" y="28023"/>
                    <a:pt x="167660" y="46505"/>
                  </a:cubicBezTo>
                  <a:cubicBezTo>
                    <a:pt x="167660" y="93857"/>
                    <a:pt x="129263" y="132254"/>
                    <a:pt x="81903" y="132254"/>
                  </a:cubicBezTo>
                  <a:cubicBezTo>
                    <a:pt x="34544" y="132254"/>
                    <a:pt x="-3853" y="93857"/>
                    <a:pt x="-3853" y="46505"/>
                  </a:cubicBezTo>
                  <a:cubicBezTo>
                    <a:pt x="-3853" y="28023"/>
                    <a:pt x="2034" y="10980"/>
                    <a:pt x="11969" y="-3025"/>
                  </a:cubicBezTo>
                  <a:lnTo>
                    <a:pt x="151830" y="-3025"/>
                  </a:lnTo>
                </a:path>
              </a:pathLst>
            </a:custGeom>
            <a:solidFill>
              <a:srgbClr val="74D0C7"/>
            </a:solidFill>
            <a:ln w="75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FC353DE-7029-4D11-BD01-3876BDF64E54}"/>
                </a:ext>
              </a:extLst>
            </p:cNvPr>
            <p:cNvSpPr/>
            <p:nvPr/>
          </p:nvSpPr>
          <p:spPr>
            <a:xfrm flipV="1">
              <a:off x="8628978" y="3526275"/>
              <a:ext cx="133060" cy="118729"/>
            </a:xfrm>
            <a:custGeom>
              <a:avLst/>
              <a:gdLst>
                <a:gd name="connsiteX0" fmla="*/ 99228 w 133060"/>
                <a:gd name="connsiteY0" fmla="*/ -3325 h 118729"/>
                <a:gd name="connsiteX1" fmla="*/ -3888 w 133060"/>
                <a:gd name="connsiteY1" fmla="*/ 40469 h 118729"/>
                <a:gd name="connsiteX2" fmla="*/ 15273 w 133060"/>
                <a:gd name="connsiteY2" fmla="*/ 45655 h 118729"/>
                <a:gd name="connsiteX3" fmla="*/ 2738 w 133060"/>
                <a:gd name="connsiteY3" fmla="*/ 68622 h 118729"/>
                <a:gd name="connsiteX4" fmla="*/ 24394 w 133060"/>
                <a:gd name="connsiteY4" fmla="*/ 67725 h 118729"/>
                <a:gd name="connsiteX5" fmla="*/ 9499 w 133060"/>
                <a:gd name="connsiteY5" fmla="*/ 85680 h 118729"/>
                <a:gd name="connsiteX6" fmla="*/ 29293 w 133060"/>
                <a:gd name="connsiteY6" fmla="*/ 86178 h 118729"/>
                <a:gd name="connsiteX7" fmla="*/ 15763 w 133060"/>
                <a:gd name="connsiteY7" fmla="*/ 101268 h 118729"/>
                <a:gd name="connsiteX8" fmla="*/ 33409 w 133060"/>
                <a:gd name="connsiteY8" fmla="*/ 102640 h 118729"/>
                <a:gd name="connsiteX9" fmla="*/ 75974 w 133060"/>
                <a:gd name="connsiteY9" fmla="*/ 76552 h 118729"/>
                <a:gd name="connsiteX10" fmla="*/ 47926 w 133060"/>
                <a:gd name="connsiteY10" fmla="*/ 102617 h 118729"/>
                <a:gd name="connsiteX11" fmla="*/ 63869 w 133060"/>
                <a:gd name="connsiteY11" fmla="*/ 109250 h 118729"/>
                <a:gd name="connsiteX12" fmla="*/ 120854 w 133060"/>
                <a:gd name="connsiteY12" fmla="*/ 66406 h 118729"/>
                <a:gd name="connsiteX13" fmla="*/ 124977 w 133060"/>
                <a:gd name="connsiteY13" fmla="*/ 23419 h 118729"/>
                <a:gd name="connsiteX14" fmla="*/ 99228 w 133060"/>
                <a:gd name="connsiteY14" fmla="*/ -3325 h 11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060" h="118729">
                  <a:moveTo>
                    <a:pt x="99228" y="-3325"/>
                  </a:moveTo>
                  <a:cubicBezTo>
                    <a:pt x="99228" y="-3325"/>
                    <a:pt x="-3993" y="17803"/>
                    <a:pt x="-3888" y="40469"/>
                  </a:cubicBezTo>
                  <a:cubicBezTo>
                    <a:pt x="-2056" y="48022"/>
                    <a:pt x="9537" y="47095"/>
                    <a:pt x="15273" y="45655"/>
                  </a:cubicBezTo>
                  <a:cubicBezTo>
                    <a:pt x="5836" y="53615"/>
                    <a:pt x="522" y="63165"/>
                    <a:pt x="2738" y="68622"/>
                  </a:cubicBezTo>
                  <a:cubicBezTo>
                    <a:pt x="4924" y="74072"/>
                    <a:pt x="24394" y="67725"/>
                    <a:pt x="24394" y="67725"/>
                  </a:cubicBezTo>
                  <a:cubicBezTo>
                    <a:pt x="24394" y="67725"/>
                    <a:pt x="5519" y="77313"/>
                    <a:pt x="9499" y="85680"/>
                  </a:cubicBezTo>
                  <a:cubicBezTo>
                    <a:pt x="13479" y="94024"/>
                    <a:pt x="29293" y="86178"/>
                    <a:pt x="29293" y="86178"/>
                  </a:cubicBezTo>
                  <a:cubicBezTo>
                    <a:pt x="29293" y="86178"/>
                    <a:pt x="12228" y="94085"/>
                    <a:pt x="15763" y="101268"/>
                  </a:cubicBezTo>
                  <a:cubicBezTo>
                    <a:pt x="19306" y="108451"/>
                    <a:pt x="26354" y="105550"/>
                    <a:pt x="33409" y="102640"/>
                  </a:cubicBezTo>
                  <a:cubicBezTo>
                    <a:pt x="40449" y="99768"/>
                    <a:pt x="75974" y="76552"/>
                    <a:pt x="75974" y="76552"/>
                  </a:cubicBezTo>
                  <a:cubicBezTo>
                    <a:pt x="75974" y="76552"/>
                    <a:pt x="58924" y="95389"/>
                    <a:pt x="47926" y="102617"/>
                  </a:cubicBezTo>
                  <a:cubicBezTo>
                    <a:pt x="36944" y="109861"/>
                    <a:pt x="41715" y="123316"/>
                    <a:pt x="63869" y="109250"/>
                  </a:cubicBezTo>
                  <a:cubicBezTo>
                    <a:pt x="85999" y="95178"/>
                    <a:pt x="120854" y="66406"/>
                    <a:pt x="120854" y="66406"/>
                  </a:cubicBezTo>
                  <a:cubicBezTo>
                    <a:pt x="120854" y="66406"/>
                    <a:pt x="136411" y="47569"/>
                    <a:pt x="124977" y="23419"/>
                  </a:cubicBezTo>
                  <a:cubicBezTo>
                    <a:pt x="113542" y="-739"/>
                    <a:pt x="99228" y="-3325"/>
                    <a:pt x="99228" y="-3325"/>
                  </a:cubicBezTo>
                </a:path>
              </a:pathLst>
            </a:custGeom>
            <a:solidFill>
              <a:srgbClr val="4882CC"/>
            </a:solidFill>
            <a:ln w="75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24A3E39-936D-4BAA-9E4B-26DC2D2E4A87}"/>
                </a:ext>
              </a:extLst>
            </p:cNvPr>
            <p:cNvSpPr/>
            <p:nvPr/>
          </p:nvSpPr>
          <p:spPr>
            <a:xfrm flipV="1">
              <a:off x="10171499" y="3553203"/>
              <a:ext cx="121838" cy="839321"/>
            </a:xfrm>
            <a:custGeom>
              <a:avLst/>
              <a:gdLst>
                <a:gd name="connsiteX0" fmla="*/ -5655 w 121838"/>
                <a:gd name="connsiteY0" fmla="*/ -2743 h 839321"/>
                <a:gd name="connsiteX1" fmla="*/ 116184 w 121838"/>
                <a:gd name="connsiteY1" fmla="*/ -2743 h 839321"/>
                <a:gd name="connsiteX2" fmla="*/ 116184 w 121838"/>
                <a:gd name="connsiteY2" fmla="*/ 836579 h 839321"/>
                <a:gd name="connsiteX3" fmla="*/ -5655 w 121838"/>
                <a:gd name="connsiteY3" fmla="*/ 836579 h 839321"/>
              </a:gdLst>
              <a:ahLst/>
              <a:cxnLst>
                <a:cxn ang="0">
                  <a:pos x="connsiteX0" y="connsiteY0"/>
                </a:cxn>
                <a:cxn ang="0">
                  <a:pos x="connsiteX1" y="connsiteY1"/>
                </a:cxn>
                <a:cxn ang="0">
                  <a:pos x="connsiteX2" y="connsiteY2"/>
                </a:cxn>
                <a:cxn ang="0">
                  <a:pos x="connsiteX3" y="connsiteY3"/>
                </a:cxn>
              </a:cxnLst>
              <a:rect l="l" t="t" r="r" b="b"/>
              <a:pathLst>
                <a:path w="121838" h="839321">
                  <a:moveTo>
                    <a:pt x="-5655" y="-2743"/>
                  </a:moveTo>
                  <a:lnTo>
                    <a:pt x="116184" y="-2743"/>
                  </a:lnTo>
                  <a:lnTo>
                    <a:pt x="116184" y="836579"/>
                  </a:lnTo>
                  <a:lnTo>
                    <a:pt x="-5655" y="836579"/>
                  </a:lnTo>
                  <a:close/>
                </a:path>
              </a:pathLst>
            </a:custGeom>
            <a:solidFill>
              <a:srgbClr val="324556"/>
            </a:solidFill>
            <a:ln w="75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7EA3765-6BC7-4185-9FDA-51D7648A5898}"/>
                </a:ext>
              </a:extLst>
            </p:cNvPr>
            <p:cNvSpPr/>
            <p:nvPr/>
          </p:nvSpPr>
          <p:spPr>
            <a:xfrm flipV="1">
              <a:off x="10171499" y="3553203"/>
              <a:ext cx="60919" cy="839321"/>
            </a:xfrm>
            <a:custGeom>
              <a:avLst/>
              <a:gdLst>
                <a:gd name="connsiteX0" fmla="*/ -5620 w 60919"/>
                <a:gd name="connsiteY0" fmla="*/ -2743 h 839321"/>
                <a:gd name="connsiteX1" fmla="*/ 55300 w 60919"/>
                <a:gd name="connsiteY1" fmla="*/ -2743 h 839321"/>
                <a:gd name="connsiteX2" fmla="*/ 55300 w 60919"/>
                <a:gd name="connsiteY2" fmla="*/ 836579 h 839321"/>
                <a:gd name="connsiteX3" fmla="*/ -5620 w 60919"/>
                <a:gd name="connsiteY3" fmla="*/ 836579 h 839321"/>
              </a:gdLst>
              <a:ahLst/>
              <a:cxnLst>
                <a:cxn ang="0">
                  <a:pos x="connsiteX0" y="connsiteY0"/>
                </a:cxn>
                <a:cxn ang="0">
                  <a:pos x="connsiteX1" y="connsiteY1"/>
                </a:cxn>
                <a:cxn ang="0">
                  <a:pos x="connsiteX2" y="connsiteY2"/>
                </a:cxn>
                <a:cxn ang="0">
                  <a:pos x="connsiteX3" y="connsiteY3"/>
                </a:cxn>
              </a:cxnLst>
              <a:rect l="l" t="t" r="r" b="b"/>
              <a:pathLst>
                <a:path w="60919" h="839321">
                  <a:moveTo>
                    <a:pt x="-5620" y="-2743"/>
                  </a:moveTo>
                  <a:lnTo>
                    <a:pt x="55300" y="-2743"/>
                  </a:lnTo>
                  <a:lnTo>
                    <a:pt x="55300" y="836579"/>
                  </a:lnTo>
                  <a:lnTo>
                    <a:pt x="-5620" y="836579"/>
                  </a:lnTo>
                  <a:close/>
                </a:path>
              </a:pathLst>
            </a:custGeom>
            <a:solidFill>
              <a:srgbClr val="4A6374"/>
            </a:solidFill>
            <a:ln w="75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872B64A-3672-4F2A-AE58-AE3B20A40834}"/>
                </a:ext>
              </a:extLst>
            </p:cNvPr>
            <p:cNvSpPr/>
            <p:nvPr/>
          </p:nvSpPr>
          <p:spPr>
            <a:xfrm flipV="1">
              <a:off x="9795149" y="2508102"/>
              <a:ext cx="752683" cy="915143"/>
            </a:xfrm>
            <a:custGeom>
              <a:avLst/>
              <a:gdLst>
                <a:gd name="connsiteX0" fmla="*/ -5585 w 752683"/>
                <a:gd name="connsiteY0" fmla="*/ 910887 h 915143"/>
                <a:gd name="connsiteX1" fmla="*/ -5585 w 752683"/>
                <a:gd name="connsiteY1" fmla="*/ -4257 h 915143"/>
                <a:gd name="connsiteX2" fmla="*/ 747099 w 752683"/>
                <a:gd name="connsiteY2" fmla="*/ 33658 h 915143"/>
                <a:gd name="connsiteX3" fmla="*/ 747099 w 752683"/>
                <a:gd name="connsiteY3" fmla="*/ 764686 h 915143"/>
                <a:gd name="connsiteX4" fmla="*/ -5585 w 752683"/>
                <a:gd name="connsiteY4" fmla="*/ 910887 h 915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83" h="915143">
                  <a:moveTo>
                    <a:pt x="-5585" y="910887"/>
                  </a:moveTo>
                  <a:lnTo>
                    <a:pt x="-5585" y="-4257"/>
                  </a:lnTo>
                  <a:lnTo>
                    <a:pt x="747099" y="33658"/>
                  </a:lnTo>
                  <a:lnTo>
                    <a:pt x="747099" y="764686"/>
                  </a:lnTo>
                  <a:lnTo>
                    <a:pt x="-5585" y="910887"/>
                  </a:lnTo>
                </a:path>
              </a:pathLst>
            </a:custGeom>
            <a:solidFill>
              <a:srgbClr val="F4F5F5"/>
            </a:solidFill>
            <a:ln w="75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E0BCB2C-602B-4564-BADD-51C76556F4A5}"/>
                </a:ext>
              </a:extLst>
            </p:cNvPr>
            <p:cNvSpPr/>
            <p:nvPr/>
          </p:nvSpPr>
          <p:spPr>
            <a:xfrm flipV="1">
              <a:off x="9854200" y="2579891"/>
              <a:ext cx="634583" cy="771565"/>
            </a:xfrm>
            <a:custGeom>
              <a:avLst/>
              <a:gdLst>
                <a:gd name="connsiteX0" fmla="*/ -5585 w 634583"/>
                <a:gd name="connsiteY0" fmla="*/ 767308 h 771565"/>
                <a:gd name="connsiteX1" fmla="*/ -5585 w 634583"/>
                <a:gd name="connsiteY1" fmla="*/ -4257 h 771565"/>
                <a:gd name="connsiteX2" fmla="*/ 628998 w 634583"/>
                <a:gd name="connsiteY2" fmla="*/ 27710 h 771565"/>
                <a:gd name="connsiteX3" fmla="*/ 628998 w 634583"/>
                <a:gd name="connsiteY3" fmla="*/ 644037 h 771565"/>
                <a:gd name="connsiteX4" fmla="*/ -5585 w 634583"/>
                <a:gd name="connsiteY4" fmla="*/ 767308 h 771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583" h="771565">
                  <a:moveTo>
                    <a:pt x="-5585" y="767308"/>
                  </a:moveTo>
                  <a:lnTo>
                    <a:pt x="-5585" y="-4257"/>
                  </a:lnTo>
                  <a:lnTo>
                    <a:pt x="628998" y="27710"/>
                  </a:lnTo>
                  <a:lnTo>
                    <a:pt x="628998" y="644037"/>
                  </a:lnTo>
                  <a:lnTo>
                    <a:pt x="-5585" y="767308"/>
                  </a:lnTo>
                </a:path>
              </a:pathLst>
            </a:custGeom>
            <a:solidFill>
              <a:srgbClr val="FFFFFF"/>
            </a:solidFill>
            <a:ln w="753"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7B509C8-425E-4BE6-85D8-F2939985CCC4}"/>
                </a:ext>
              </a:extLst>
            </p:cNvPr>
            <p:cNvSpPr/>
            <p:nvPr/>
          </p:nvSpPr>
          <p:spPr>
            <a:xfrm flipV="1">
              <a:off x="9795149" y="2508102"/>
              <a:ext cx="752683" cy="915143"/>
            </a:xfrm>
            <a:custGeom>
              <a:avLst/>
              <a:gdLst>
                <a:gd name="connsiteX0" fmla="*/ 9016 w 752683"/>
                <a:gd name="connsiteY0" fmla="*/ 8972 h 915143"/>
                <a:gd name="connsiteX1" fmla="*/ 9016 w 752683"/>
                <a:gd name="connsiteY1" fmla="*/ 908052 h 915143"/>
                <a:gd name="connsiteX2" fmla="*/ -5585 w 752683"/>
                <a:gd name="connsiteY2" fmla="*/ 910887 h 915143"/>
                <a:gd name="connsiteX3" fmla="*/ -5585 w 752683"/>
                <a:gd name="connsiteY3" fmla="*/ -4257 h 915143"/>
                <a:gd name="connsiteX4" fmla="*/ 747099 w 752683"/>
                <a:gd name="connsiteY4" fmla="*/ 33658 h 915143"/>
                <a:gd name="connsiteX5" fmla="*/ 747099 w 752683"/>
                <a:gd name="connsiteY5" fmla="*/ 46155 h 915143"/>
                <a:gd name="connsiteX6" fmla="*/ 9016 w 752683"/>
                <a:gd name="connsiteY6" fmla="*/ 8972 h 91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683" h="915143">
                  <a:moveTo>
                    <a:pt x="9016" y="8972"/>
                  </a:moveTo>
                  <a:lnTo>
                    <a:pt x="9016" y="908052"/>
                  </a:lnTo>
                  <a:lnTo>
                    <a:pt x="-5585" y="910887"/>
                  </a:lnTo>
                  <a:lnTo>
                    <a:pt x="-5585" y="-4257"/>
                  </a:lnTo>
                  <a:lnTo>
                    <a:pt x="747099" y="33658"/>
                  </a:lnTo>
                  <a:lnTo>
                    <a:pt x="747099" y="46155"/>
                  </a:lnTo>
                  <a:lnTo>
                    <a:pt x="9016" y="8972"/>
                  </a:lnTo>
                </a:path>
              </a:pathLst>
            </a:custGeom>
            <a:solidFill>
              <a:srgbClr val="BBBCBD"/>
            </a:solidFill>
            <a:ln w="753"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0B3B421-C8B0-4042-9A9D-7763486EC0DB}"/>
                </a:ext>
              </a:extLst>
            </p:cNvPr>
            <p:cNvSpPr/>
            <p:nvPr/>
          </p:nvSpPr>
          <p:spPr>
            <a:xfrm flipV="1">
              <a:off x="9795149" y="3385331"/>
              <a:ext cx="996392" cy="238982"/>
            </a:xfrm>
            <a:custGeom>
              <a:avLst/>
              <a:gdLst>
                <a:gd name="connsiteX0" fmla="*/ 990667 w 996392"/>
                <a:gd name="connsiteY0" fmla="*/ 34476 h 238982"/>
                <a:gd name="connsiteX1" fmla="*/ 237983 w 996392"/>
                <a:gd name="connsiteY1" fmla="*/ -3446 h 238982"/>
                <a:gd name="connsiteX2" fmla="*/ -5725 w 996392"/>
                <a:gd name="connsiteY2" fmla="*/ 197622 h 238982"/>
                <a:gd name="connsiteX3" fmla="*/ 746959 w 996392"/>
                <a:gd name="connsiteY3" fmla="*/ 235536 h 238982"/>
              </a:gdLst>
              <a:ahLst/>
              <a:cxnLst>
                <a:cxn ang="0">
                  <a:pos x="connsiteX0" y="connsiteY0"/>
                </a:cxn>
                <a:cxn ang="0">
                  <a:pos x="connsiteX1" y="connsiteY1"/>
                </a:cxn>
                <a:cxn ang="0">
                  <a:pos x="connsiteX2" y="connsiteY2"/>
                </a:cxn>
                <a:cxn ang="0">
                  <a:pos x="connsiteX3" y="connsiteY3"/>
                </a:cxn>
              </a:cxnLst>
              <a:rect l="l" t="t" r="r" b="b"/>
              <a:pathLst>
                <a:path w="996392" h="238982">
                  <a:moveTo>
                    <a:pt x="990667" y="34476"/>
                  </a:moveTo>
                  <a:lnTo>
                    <a:pt x="237983" y="-3446"/>
                  </a:lnTo>
                  <a:lnTo>
                    <a:pt x="-5725" y="197622"/>
                  </a:lnTo>
                  <a:lnTo>
                    <a:pt x="746959" y="235536"/>
                  </a:lnTo>
                </a:path>
              </a:pathLst>
            </a:custGeom>
            <a:solidFill>
              <a:srgbClr val="324556"/>
            </a:solidFill>
            <a:ln w="753"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61FFC50-421F-4B8E-9789-559E9EF67724}"/>
                </a:ext>
              </a:extLst>
            </p:cNvPr>
            <p:cNvSpPr/>
            <p:nvPr/>
          </p:nvSpPr>
          <p:spPr>
            <a:xfrm flipV="1">
              <a:off x="9945677" y="3421436"/>
              <a:ext cx="695336" cy="166778"/>
            </a:xfrm>
            <a:custGeom>
              <a:avLst/>
              <a:gdLst>
                <a:gd name="connsiteX0" fmla="*/ 689612 w 695336"/>
                <a:gd name="connsiteY0" fmla="*/ 23019 h 166778"/>
                <a:gd name="connsiteX1" fmla="*/ 164348 w 695336"/>
                <a:gd name="connsiteY1" fmla="*/ -3446 h 166778"/>
                <a:gd name="connsiteX2" fmla="*/ -5725 w 695336"/>
                <a:gd name="connsiteY2" fmla="*/ 136875 h 166778"/>
                <a:gd name="connsiteX3" fmla="*/ 519547 w 695336"/>
                <a:gd name="connsiteY3" fmla="*/ 163333 h 166778"/>
              </a:gdLst>
              <a:ahLst/>
              <a:cxnLst>
                <a:cxn ang="0">
                  <a:pos x="connsiteX0" y="connsiteY0"/>
                </a:cxn>
                <a:cxn ang="0">
                  <a:pos x="connsiteX1" y="connsiteY1"/>
                </a:cxn>
                <a:cxn ang="0">
                  <a:pos x="connsiteX2" y="connsiteY2"/>
                </a:cxn>
                <a:cxn ang="0">
                  <a:pos x="connsiteX3" y="connsiteY3"/>
                </a:cxn>
              </a:cxnLst>
              <a:rect l="l" t="t" r="r" b="b"/>
              <a:pathLst>
                <a:path w="695336" h="166778">
                  <a:moveTo>
                    <a:pt x="689612" y="23019"/>
                  </a:moveTo>
                  <a:lnTo>
                    <a:pt x="164348" y="-3446"/>
                  </a:lnTo>
                  <a:lnTo>
                    <a:pt x="-5725" y="136875"/>
                  </a:lnTo>
                  <a:lnTo>
                    <a:pt x="519547" y="163333"/>
                  </a:lnTo>
                </a:path>
              </a:pathLst>
            </a:custGeom>
            <a:solidFill>
              <a:srgbClr val="FFFFFF"/>
            </a:solidFill>
            <a:ln w="753"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C0DE5AB-A6EC-4B66-B172-7F343F3F804A}"/>
                </a:ext>
              </a:extLst>
            </p:cNvPr>
            <p:cNvSpPr/>
            <p:nvPr/>
          </p:nvSpPr>
          <p:spPr>
            <a:xfrm flipV="1">
              <a:off x="10045314" y="3046278"/>
              <a:ext cx="41749" cy="76136"/>
            </a:xfrm>
            <a:custGeom>
              <a:avLst/>
              <a:gdLst>
                <a:gd name="connsiteX0" fmla="*/ -320 w 41749"/>
                <a:gd name="connsiteY0" fmla="*/ 46083 h 76136"/>
                <a:gd name="connsiteX1" fmla="*/ 5130 w 41749"/>
                <a:gd name="connsiteY1" fmla="*/ 10965 h 76136"/>
                <a:gd name="connsiteX2" fmla="*/ 36246 w 41749"/>
                <a:gd name="connsiteY2" fmla="*/ 10965 h 76136"/>
                <a:gd name="connsiteX3" fmla="*/ 21683 w 41749"/>
                <a:gd name="connsiteY3" fmla="*/ 68093 h 76136"/>
                <a:gd name="connsiteX4" fmla="*/ -320 w 41749"/>
                <a:gd name="connsiteY4" fmla="*/ 46083 h 76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49" h="76136">
                  <a:moveTo>
                    <a:pt x="-320" y="46083"/>
                  </a:moveTo>
                  <a:cubicBezTo>
                    <a:pt x="7452" y="39442"/>
                    <a:pt x="5160" y="20945"/>
                    <a:pt x="5130" y="10965"/>
                  </a:cubicBezTo>
                  <a:cubicBezTo>
                    <a:pt x="5070" y="-9101"/>
                    <a:pt x="36178" y="-9086"/>
                    <a:pt x="36246" y="10965"/>
                  </a:cubicBezTo>
                  <a:cubicBezTo>
                    <a:pt x="36314" y="29749"/>
                    <a:pt x="37406" y="54623"/>
                    <a:pt x="21683" y="68093"/>
                  </a:cubicBezTo>
                  <a:cubicBezTo>
                    <a:pt x="6532" y="81065"/>
                    <a:pt x="-15583" y="59161"/>
                    <a:pt x="-320" y="46083"/>
                  </a:cubicBezTo>
                </a:path>
              </a:pathLst>
            </a:custGeom>
            <a:solidFill>
              <a:srgbClr val="7ECECD"/>
            </a:solidFill>
            <a:ln w="753"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32AB543-0A3C-41F5-A049-21B82D41E3DF}"/>
                </a:ext>
              </a:extLst>
            </p:cNvPr>
            <p:cNvSpPr/>
            <p:nvPr/>
          </p:nvSpPr>
          <p:spPr>
            <a:xfrm flipV="1">
              <a:off x="10115589" y="3147481"/>
              <a:ext cx="67343" cy="61146"/>
            </a:xfrm>
            <a:custGeom>
              <a:avLst/>
              <a:gdLst>
                <a:gd name="connsiteX0" fmla="*/ 61777 w 67343"/>
                <a:gd name="connsiteY0" fmla="*/ 11103 h 61146"/>
                <a:gd name="connsiteX1" fmla="*/ 43348 w 67343"/>
                <a:gd name="connsiteY1" fmla="*/ 37681 h 61146"/>
                <a:gd name="connsiteX2" fmla="*/ 30617 w 67343"/>
                <a:gd name="connsiteY2" fmla="*/ 45173 h 61146"/>
                <a:gd name="connsiteX3" fmla="*/ 24104 w 67343"/>
                <a:gd name="connsiteY3" fmla="*/ 49251 h 61146"/>
                <a:gd name="connsiteX4" fmla="*/ 23531 w 67343"/>
                <a:gd name="connsiteY4" fmla="*/ 49508 h 61146"/>
                <a:gd name="connsiteX5" fmla="*/ 2245 w 67343"/>
                <a:gd name="connsiteY5" fmla="*/ 55093 h 61146"/>
                <a:gd name="connsiteX6" fmla="*/ -3341 w 67343"/>
                <a:gd name="connsiteY6" fmla="*/ 33806 h 61146"/>
                <a:gd name="connsiteX7" fmla="*/ 17757 w 67343"/>
                <a:gd name="connsiteY7" fmla="*/ 16666 h 61146"/>
                <a:gd name="connsiteX8" fmla="*/ 28951 w 67343"/>
                <a:gd name="connsiteY8" fmla="*/ 9965 h 61146"/>
                <a:gd name="connsiteX9" fmla="*/ 29365 w 67343"/>
                <a:gd name="connsiteY9" fmla="*/ 9754 h 61146"/>
                <a:gd name="connsiteX10" fmla="*/ 31385 w 67343"/>
                <a:gd name="connsiteY10" fmla="*/ 7937 h 61146"/>
                <a:gd name="connsiteX11" fmla="*/ 31272 w 67343"/>
                <a:gd name="connsiteY11" fmla="*/ 8269 h 61146"/>
                <a:gd name="connsiteX12" fmla="*/ 30655 w 67343"/>
                <a:gd name="connsiteY12" fmla="*/ 11103 h 61146"/>
                <a:gd name="connsiteX13" fmla="*/ 61777 w 67343"/>
                <a:gd name="connsiteY13" fmla="*/ 11103 h 6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343" h="61146">
                  <a:moveTo>
                    <a:pt x="61777" y="11103"/>
                  </a:moveTo>
                  <a:cubicBezTo>
                    <a:pt x="61461" y="23434"/>
                    <a:pt x="52989" y="31311"/>
                    <a:pt x="43348" y="37681"/>
                  </a:cubicBezTo>
                  <a:cubicBezTo>
                    <a:pt x="39255" y="40409"/>
                    <a:pt x="34875" y="42716"/>
                    <a:pt x="30617" y="45173"/>
                  </a:cubicBezTo>
                  <a:cubicBezTo>
                    <a:pt x="28401" y="46455"/>
                    <a:pt x="26230" y="47804"/>
                    <a:pt x="24104" y="49251"/>
                  </a:cubicBezTo>
                  <a:cubicBezTo>
                    <a:pt x="27006" y="47269"/>
                    <a:pt x="20592" y="53812"/>
                    <a:pt x="23531" y="49508"/>
                  </a:cubicBezTo>
                  <a:cubicBezTo>
                    <a:pt x="18768" y="56502"/>
                    <a:pt x="9948" y="59608"/>
                    <a:pt x="2245" y="55093"/>
                  </a:cubicBezTo>
                  <a:cubicBezTo>
                    <a:pt x="-4682" y="51038"/>
                    <a:pt x="-8120" y="40824"/>
                    <a:pt x="-3341" y="33806"/>
                  </a:cubicBezTo>
                  <a:cubicBezTo>
                    <a:pt x="1973" y="26027"/>
                    <a:pt x="9722" y="21256"/>
                    <a:pt x="17757" y="16666"/>
                  </a:cubicBezTo>
                  <a:cubicBezTo>
                    <a:pt x="21541" y="14510"/>
                    <a:pt x="25318" y="12369"/>
                    <a:pt x="28951" y="9965"/>
                  </a:cubicBezTo>
                  <a:cubicBezTo>
                    <a:pt x="30473" y="8864"/>
                    <a:pt x="30617" y="8789"/>
                    <a:pt x="29365" y="9754"/>
                  </a:cubicBezTo>
                  <a:cubicBezTo>
                    <a:pt x="30074" y="9181"/>
                    <a:pt x="30737" y="8578"/>
                    <a:pt x="31385" y="7937"/>
                  </a:cubicBezTo>
                  <a:cubicBezTo>
                    <a:pt x="32599" y="6603"/>
                    <a:pt x="32554" y="6708"/>
                    <a:pt x="31272" y="8269"/>
                  </a:cubicBezTo>
                  <a:cubicBezTo>
                    <a:pt x="32946" y="5887"/>
                    <a:pt x="30684" y="10183"/>
                    <a:pt x="30655" y="11103"/>
                  </a:cubicBezTo>
                  <a:cubicBezTo>
                    <a:pt x="31182" y="-8925"/>
                    <a:pt x="62305" y="-8978"/>
                    <a:pt x="61777" y="11103"/>
                  </a:cubicBezTo>
                </a:path>
              </a:pathLst>
            </a:custGeom>
            <a:solidFill>
              <a:srgbClr val="7ECECD"/>
            </a:solidFill>
            <a:ln w="753"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963ABDA-32F7-483D-87FF-8E787B2570CB}"/>
                </a:ext>
              </a:extLst>
            </p:cNvPr>
            <p:cNvSpPr/>
            <p:nvPr/>
          </p:nvSpPr>
          <p:spPr>
            <a:xfrm flipV="1">
              <a:off x="10103710" y="3244247"/>
              <a:ext cx="45553" cy="69375"/>
            </a:xfrm>
            <a:custGeom>
              <a:avLst/>
              <a:gdLst>
                <a:gd name="connsiteX0" fmla="*/ 9099 w 45553"/>
                <a:gd name="connsiteY0" fmla="*/ 54855 h 69375"/>
                <a:gd name="connsiteX1" fmla="*/ -4793 w 45553"/>
                <a:gd name="connsiteY1" fmla="*/ 15411 h 69375"/>
                <a:gd name="connsiteX2" fmla="*/ 25208 w 45553"/>
                <a:gd name="connsiteY2" fmla="*/ 7127 h 69375"/>
                <a:gd name="connsiteX3" fmla="*/ 39114 w 45553"/>
                <a:gd name="connsiteY3" fmla="*/ 46579 h 69375"/>
                <a:gd name="connsiteX4" fmla="*/ 9099 w 45553"/>
                <a:gd name="connsiteY4" fmla="*/ 54855 h 6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53" h="69375">
                  <a:moveTo>
                    <a:pt x="9099" y="54855"/>
                  </a:moveTo>
                  <a:cubicBezTo>
                    <a:pt x="4614" y="41657"/>
                    <a:pt x="-768" y="28760"/>
                    <a:pt x="-4793" y="15411"/>
                  </a:cubicBezTo>
                  <a:cubicBezTo>
                    <a:pt x="-10596" y="-3863"/>
                    <a:pt x="19441" y="-12034"/>
                    <a:pt x="25208" y="7127"/>
                  </a:cubicBezTo>
                  <a:cubicBezTo>
                    <a:pt x="29233" y="20499"/>
                    <a:pt x="34615" y="33373"/>
                    <a:pt x="39114" y="46579"/>
                  </a:cubicBezTo>
                  <a:cubicBezTo>
                    <a:pt x="45582" y="65642"/>
                    <a:pt x="15514" y="73737"/>
                    <a:pt x="9099" y="54855"/>
                  </a:cubicBezTo>
                </a:path>
              </a:pathLst>
            </a:custGeom>
            <a:solidFill>
              <a:srgbClr val="7ECECD"/>
            </a:solidFill>
            <a:ln w="753"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8C3116DA-63D5-4DA8-878A-BB94A396F341}"/>
                </a:ext>
              </a:extLst>
            </p:cNvPr>
            <p:cNvSpPr/>
            <p:nvPr/>
          </p:nvSpPr>
          <p:spPr>
            <a:xfrm flipV="1">
              <a:off x="10013628" y="3262047"/>
              <a:ext cx="63371" cy="44360"/>
            </a:xfrm>
            <a:custGeom>
              <a:avLst/>
              <a:gdLst>
                <a:gd name="connsiteX0" fmla="*/ 53393 w 63371"/>
                <a:gd name="connsiteY0" fmla="*/ 22676 h 44360"/>
                <a:gd name="connsiteX1" fmla="*/ 9606 w 63371"/>
                <a:gd name="connsiteY1" fmla="*/ 40578 h 44360"/>
                <a:gd name="connsiteX2" fmla="*/ 9606 w 63371"/>
                <a:gd name="connsiteY2" fmla="*/ 9455 h 44360"/>
                <a:gd name="connsiteX3" fmla="*/ 31390 w 63371"/>
                <a:gd name="connsiteY3" fmla="*/ 674 h 44360"/>
                <a:gd name="connsiteX4" fmla="*/ 53393 w 63371"/>
                <a:gd name="connsiteY4" fmla="*/ 674 h 44360"/>
                <a:gd name="connsiteX5" fmla="*/ 53393 w 63371"/>
                <a:gd name="connsiteY5" fmla="*/ 22676 h 4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71" h="44360">
                  <a:moveTo>
                    <a:pt x="53393" y="22676"/>
                  </a:moveTo>
                  <a:cubicBezTo>
                    <a:pt x="40699" y="33553"/>
                    <a:pt x="26528" y="40209"/>
                    <a:pt x="9606" y="40578"/>
                  </a:cubicBezTo>
                  <a:cubicBezTo>
                    <a:pt x="-10474" y="41015"/>
                    <a:pt x="-10436" y="9892"/>
                    <a:pt x="9606" y="9455"/>
                  </a:cubicBezTo>
                  <a:cubicBezTo>
                    <a:pt x="17860" y="9274"/>
                    <a:pt x="24900" y="6229"/>
                    <a:pt x="31390" y="674"/>
                  </a:cubicBezTo>
                  <a:cubicBezTo>
                    <a:pt x="37820" y="-4844"/>
                    <a:pt x="47054" y="-5666"/>
                    <a:pt x="53393" y="674"/>
                  </a:cubicBezTo>
                  <a:cubicBezTo>
                    <a:pt x="59039" y="6319"/>
                    <a:pt x="59837" y="17151"/>
                    <a:pt x="53393" y="22676"/>
                  </a:cubicBezTo>
                </a:path>
              </a:pathLst>
            </a:custGeom>
            <a:solidFill>
              <a:srgbClr val="7ECECD"/>
            </a:solidFill>
            <a:ln w="753"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A8C7231C-91D0-452C-B13E-F74C816D3DFB}"/>
                </a:ext>
              </a:extLst>
            </p:cNvPr>
            <p:cNvSpPr/>
            <p:nvPr/>
          </p:nvSpPr>
          <p:spPr>
            <a:xfrm flipV="1">
              <a:off x="9900553" y="3223172"/>
              <a:ext cx="66992" cy="57620"/>
            </a:xfrm>
            <a:custGeom>
              <a:avLst/>
              <a:gdLst>
                <a:gd name="connsiteX0" fmla="*/ 61400 w 66992"/>
                <a:gd name="connsiteY0" fmla="*/ 15819 h 57620"/>
                <a:gd name="connsiteX1" fmla="*/ 18134 w 66992"/>
                <a:gd name="connsiteY1" fmla="*/ 51781 h 57620"/>
                <a:gd name="connsiteX2" fmla="*/ 2425 w 66992"/>
                <a:gd name="connsiteY2" fmla="*/ 24909 h 57620"/>
                <a:gd name="connsiteX3" fmla="*/ 21428 w 66992"/>
                <a:gd name="connsiteY3" fmla="*/ 15427 h 57620"/>
                <a:gd name="connsiteX4" fmla="*/ 26161 w 66992"/>
                <a:gd name="connsiteY4" fmla="*/ 12661 h 57620"/>
                <a:gd name="connsiteX5" fmla="*/ 28626 w 66992"/>
                <a:gd name="connsiteY5" fmla="*/ 11093 h 57620"/>
                <a:gd name="connsiteX6" fmla="*/ 31988 w 66992"/>
                <a:gd name="connsiteY6" fmla="*/ 7829 h 57620"/>
                <a:gd name="connsiteX7" fmla="*/ 31890 w 66992"/>
                <a:gd name="connsiteY7" fmla="*/ 7505 h 57620"/>
                <a:gd name="connsiteX8" fmla="*/ 31400 w 66992"/>
                <a:gd name="connsiteY8" fmla="*/ 7527 h 57620"/>
                <a:gd name="connsiteX9" fmla="*/ 50538 w 66992"/>
                <a:gd name="connsiteY9" fmla="*/ -3335 h 57620"/>
                <a:gd name="connsiteX10" fmla="*/ 61400 w 66992"/>
                <a:gd name="connsiteY10" fmla="*/ 15819 h 5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992" h="57620">
                  <a:moveTo>
                    <a:pt x="61400" y="15819"/>
                  </a:moveTo>
                  <a:cubicBezTo>
                    <a:pt x="58227" y="35869"/>
                    <a:pt x="33450" y="43505"/>
                    <a:pt x="18134" y="51781"/>
                  </a:cubicBezTo>
                  <a:cubicBezTo>
                    <a:pt x="488" y="61309"/>
                    <a:pt x="-15236" y="34444"/>
                    <a:pt x="2425" y="24909"/>
                  </a:cubicBezTo>
                  <a:cubicBezTo>
                    <a:pt x="8659" y="21548"/>
                    <a:pt x="15186" y="18781"/>
                    <a:pt x="21428" y="15427"/>
                  </a:cubicBezTo>
                  <a:cubicBezTo>
                    <a:pt x="23041" y="14560"/>
                    <a:pt x="24601" y="13618"/>
                    <a:pt x="26161" y="12661"/>
                  </a:cubicBezTo>
                  <a:cubicBezTo>
                    <a:pt x="25852" y="12856"/>
                    <a:pt x="30533" y="9570"/>
                    <a:pt x="28626" y="11093"/>
                  </a:cubicBezTo>
                  <a:cubicBezTo>
                    <a:pt x="29847" y="10105"/>
                    <a:pt x="30925" y="8982"/>
                    <a:pt x="31988" y="7829"/>
                  </a:cubicBezTo>
                  <a:cubicBezTo>
                    <a:pt x="31023" y="9073"/>
                    <a:pt x="30985" y="8960"/>
                    <a:pt x="31890" y="7505"/>
                  </a:cubicBezTo>
                  <a:cubicBezTo>
                    <a:pt x="31159" y="9216"/>
                    <a:pt x="30985" y="9223"/>
                    <a:pt x="31400" y="7527"/>
                  </a:cubicBezTo>
                  <a:cubicBezTo>
                    <a:pt x="32734" y="-847"/>
                    <a:pt x="43061" y="-5392"/>
                    <a:pt x="50538" y="-3335"/>
                  </a:cubicBezTo>
                  <a:cubicBezTo>
                    <a:pt x="59388" y="-900"/>
                    <a:pt x="62727" y="7444"/>
                    <a:pt x="61400" y="15819"/>
                  </a:cubicBezTo>
                </a:path>
              </a:pathLst>
            </a:custGeom>
            <a:solidFill>
              <a:srgbClr val="7ECECD"/>
            </a:solidFill>
            <a:ln w="753"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D7BEA021-D6BD-46F0-8CAC-AE5512C3E0D2}"/>
                </a:ext>
              </a:extLst>
            </p:cNvPr>
            <p:cNvSpPr/>
            <p:nvPr/>
          </p:nvSpPr>
          <p:spPr>
            <a:xfrm flipV="1">
              <a:off x="9992851" y="3185136"/>
              <a:ext cx="43493" cy="62157"/>
            </a:xfrm>
            <a:custGeom>
              <a:avLst/>
              <a:gdLst>
                <a:gd name="connsiteX0" fmla="*/ 24879 w 43493"/>
                <a:gd name="connsiteY0" fmla="*/ 7472 h 62157"/>
                <a:gd name="connsiteX1" fmla="*/ 33652 w 43493"/>
                <a:gd name="connsiteY1" fmla="*/ 31729 h 62157"/>
                <a:gd name="connsiteX2" fmla="*/ 33652 w 43493"/>
                <a:gd name="connsiteY2" fmla="*/ 53731 h 62157"/>
                <a:gd name="connsiteX3" fmla="*/ 11642 w 43493"/>
                <a:gd name="connsiteY3" fmla="*/ 53731 h 62157"/>
                <a:gd name="connsiteX4" fmla="*/ -5136 w 43493"/>
                <a:gd name="connsiteY4" fmla="*/ 15749 h 62157"/>
                <a:gd name="connsiteX5" fmla="*/ 5725 w 43493"/>
                <a:gd name="connsiteY5" fmla="*/ -3389 h 62157"/>
                <a:gd name="connsiteX6" fmla="*/ 24879 w 43493"/>
                <a:gd name="connsiteY6" fmla="*/ 7472 h 62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3" h="62157">
                  <a:moveTo>
                    <a:pt x="24879" y="7472"/>
                  </a:moveTo>
                  <a:cubicBezTo>
                    <a:pt x="26183" y="16156"/>
                    <a:pt x="27954" y="24922"/>
                    <a:pt x="33652" y="31729"/>
                  </a:cubicBezTo>
                  <a:cubicBezTo>
                    <a:pt x="39087" y="38226"/>
                    <a:pt x="40029" y="47332"/>
                    <a:pt x="33652" y="53731"/>
                  </a:cubicBezTo>
                  <a:cubicBezTo>
                    <a:pt x="28052" y="59324"/>
                    <a:pt x="17092" y="60244"/>
                    <a:pt x="11642" y="53731"/>
                  </a:cubicBezTo>
                  <a:cubicBezTo>
                    <a:pt x="2341" y="42613"/>
                    <a:pt x="-2958" y="30048"/>
                    <a:pt x="-5136" y="15749"/>
                  </a:cubicBezTo>
                  <a:cubicBezTo>
                    <a:pt x="-6418" y="7367"/>
                    <a:pt x="-3154" y="-947"/>
                    <a:pt x="5725" y="-3389"/>
                  </a:cubicBezTo>
                  <a:cubicBezTo>
                    <a:pt x="13172" y="-5439"/>
                    <a:pt x="23590" y="-925"/>
                    <a:pt x="24879" y="7472"/>
                  </a:cubicBezTo>
                </a:path>
              </a:pathLst>
            </a:custGeom>
            <a:solidFill>
              <a:srgbClr val="7ECECD"/>
            </a:solidFill>
            <a:ln w="753"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57D1D6C-7ECE-4B8B-966C-C6BF64458C1B}"/>
                </a:ext>
              </a:extLst>
            </p:cNvPr>
            <p:cNvSpPr/>
            <p:nvPr/>
          </p:nvSpPr>
          <p:spPr>
            <a:xfrm flipV="1">
              <a:off x="9990725" y="3118851"/>
              <a:ext cx="72175" cy="33583"/>
            </a:xfrm>
            <a:custGeom>
              <a:avLst/>
              <a:gdLst>
                <a:gd name="connsiteX0" fmla="*/ 55573 w 72175"/>
                <a:gd name="connsiteY0" fmla="*/ 26613 h 33583"/>
                <a:gd name="connsiteX1" fmla="*/ 5621 w 72175"/>
                <a:gd name="connsiteY1" fmla="*/ 26613 h 33583"/>
                <a:gd name="connsiteX2" fmla="*/ 13890 w 72175"/>
                <a:gd name="connsiteY2" fmla="*/ -3387 h 33583"/>
                <a:gd name="connsiteX3" fmla="*/ 47297 w 72175"/>
                <a:gd name="connsiteY3" fmla="*/ -3387 h 33583"/>
                <a:gd name="connsiteX4" fmla="*/ 55573 w 72175"/>
                <a:gd name="connsiteY4" fmla="*/ 26613 h 3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75" h="33583">
                  <a:moveTo>
                    <a:pt x="55573" y="26613"/>
                  </a:moveTo>
                  <a:cubicBezTo>
                    <a:pt x="39450" y="30171"/>
                    <a:pt x="21654" y="30955"/>
                    <a:pt x="5621" y="26613"/>
                  </a:cubicBezTo>
                  <a:cubicBezTo>
                    <a:pt x="-13736" y="21389"/>
                    <a:pt x="-5512" y="-8641"/>
                    <a:pt x="13890" y="-3387"/>
                  </a:cubicBezTo>
                  <a:cubicBezTo>
                    <a:pt x="24518" y="-508"/>
                    <a:pt x="36608" y="-1036"/>
                    <a:pt x="47297" y="-3387"/>
                  </a:cubicBezTo>
                  <a:cubicBezTo>
                    <a:pt x="66857" y="-7691"/>
                    <a:pt x="75164" y="22301"/>
                    <a:pt x="55573" y="26613"/>
                  </a:cubicBezTo>
                </a:path>
              </a:pathLst>
            </a:custGeom>
            <a:solidFill>
              <a:srgbClr val="7ECECD"/>
            </a:solidFill>
            <a:ln w="753"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A4B8A8E1-538B-4082-B366-83FBE7395892}"/>
                </a:ext>
              </a:extLst>
            </p:cNvPr>
            <p:cNvSpPr/>
            <p:nvPr/>
          </p:nvSpPr>
          <p:spPr>
            <a:xfrm flipV="1">
              <a:off x="9917617" y="3104015"/>
              <a:ext cx="66627" cy="57810"/>
            </a:xfrm>
            <a:custGeom>
              <a:avLst/>
              <a:gdLst>
                <a:gd name="connsiteX0" fmla="*/ 23588 w 66627"/>
                <a:gd name="connsiteY0" fmla="*/ 3701 h 57810"/>
                <a:gd name="connsiteX1" fmla="*/ 46269 w 66627"/>
                <a:gd name="connsiteY1" fmla="*/ 22666 h 57810"/>
                <a:gd name="connsiteX2" fmla="*/ 46269 w 66627"/>
                <a:gd name="connsiteY2" fmla="*/ 53789 h 57810"/>
                <a:gd name="connsiteX3" fmla="*/ -3276 w 66627"/>
                <a:gd name="connsiteY3" fmla="*/ 19409 h 57810"/>
                <a:gd name="connsiteX4" fmla="*/ 23588 w 66627"/>
                <a:gd name="connsiteY4" fmla="*/ 3701 h 5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27" h="57810">
                  <a:moveTo>
                    <a:pt x="23588" y="3701"/>
                  </a:moveTo>
                  <a:cubicBezTo>
                    <a:pt x="28126" y="11992"/>
                    <a:pt x="36327" y="22251"/>
                    <a:pt x="46269" y="22666"/>
                  </a:cubicBezTo>
                  <a:cubicBezTo>
                    <a:pt x="66267" y="23495"/>
                    <a:pt x="66342" y="54618"/>
                    <a:pt x="46269" y="53789"/>
                  </a:cubicBezTo>
                  <a:cubicBezTo>
                    <a:pt x="24704" y="52899"/>
                    <a:pt x="6780" y="37786"/>
                    <a:pt x="-3276" y="19409"/>
                  </a:cubicBezTo>
                  <a:cubicBezTo>
                    <a:pt x="-12916" y="1801"/>
                    <a:pt x="13955" y="-13907"/>
                    <a:pt x="23588" y="3701"/>
                  </a:cubicBezTo>
                </a:path>
              </a:pathLst>
            </a:custGeom>
            <a:solidFill>
              <a:srgbClr val="7ECECD"/>
            </a:solidFill>
            <a:ln w="75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5936838C-1A11-47EC-8437-7ABF8103D662}"/>
                </a:ext>
              </a:extLst>
            </p:cNvPr>
            <p:cNvSpPr/>
            <p:nvPr/>
          </p:nvSpPr>
          <p:spPr>
            <a:xfrm flipV="1">
              <a:off x="9930048" y="2999257"/>
              <a:ext cx="75009" cy="57550"/>
            </a:xfrm>
            <a:custGeom>
              <a:avLst/>
              <a:gdLst>
                <a:gd name="connsiteX0" fmla="*/ 65123 w 75009"/>
                <a:gd name="connsiteY0" fmla="*/ 22286 h 57550"/>
                <a:gd name="connsiteX1" fmla="*/ 44372 w 75009"/>
                <a:gd name="connsiteY1" fmla="*/ 34685 h 57550"/>
                <a:gd name="connsiteX2" fmla="*/ 21208 w 75009"/>
                <a:gd name="connsiteY2" fmla="*/ 48962 h 57550"/>
                <a:gd name="connsiteX3" fmla="*/ -794 w 75009"/>
                <a:gd name="connsiteY3" fmla="*/ 48962 h 57550"/>
                <a:gd name="connsiteX4" fmla="*/ -794 w 75009"/>
                <a:gd name="connsiteY4" fmla="*/ 26952 h 57550"/>
                <a:gd name="connsiteX5" fmla="*/ 21683 w 75009"/>
                <a:gd name="connsiteY5" fmla="*/ 11017 h 57550"/>
                <a:gd name="connsiteX6" fmla="*/ 43113 w 75009"/>
                <a:gd name="connsiteY6" fmla="*/ 283 h 57550"/>
                <a:gd name="connsiteX7" fmla="*/ 65123 w 75009"/>
                <a:gd name="connsiteY7" fmla="*/ 283 h 57550"/>
                <a:gd name="connsiteX8" fmla="*/ 65123 w 75009"/>
                <a:gd name="connsiteY8" fmla="*/ 22286 h 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09" h="57550">
                  <a:moveTo>
                    <a:pt x="65123" y="22286"/>
                  </a:moveTo>
                  <a:cubicBezTo>
                    <a:pt x="58731" y="27713"/>
                    <a:pt x="52000" y="31354"/>
                    <a:pt x="44372" y="34685"/>
                  </a:cubicBezTo>
                  <a:cubicBezTo>
                    <a:pt x="35786" y="38432"/>
                    <a:pt x="28550" y="43165"/>
                    <a:pt x="21208" y="48962"/>
                  </a:cubicBezTo>
                  <a:cubicBezTo>
                    <a:pt x="14560" y="54208"/>
                    <a:pt x="5734" y="55482"/>
                    <a:pt x="-794" y="48962"/>
                  </a:cubicBezTo>
                  <a:cubicBezTo>
                    <a:pt x="-6259" y="43489"/>
                    <a:pt x="-7450" y="32220"/>
                    <a:pt x="-794" y="26952"/>
                  </a:cubicBezTo>
                  <a:cubicBezTo>
                    <a:pt x="6450" y="21253"/>
                    <a:pt x="13475" y="15313"/>
                    <a:pt x="21683" y="11017"/>
                  </a:cubicBezTo>
                  <a:cubicBezTo>
                    <a:pt x="28603" y="7384"/>
                    <a:pt x="37075" y="5416"/>
                    <a:pt x="43113" y="283"/>
                  </a:cubicBezTo>
                  <a:cubicBezTo>
                    <a:pt x="49558" y="-5204"/>
                    <a:pt x="58761" y="-6071"/>
                    <a:pt x="65123" y="283"/>
                  </a:cubicBezTo>
                  <a:cubicBezTo>
                    <a:pt x="70746" y="5914"/>
                    <a:pt x="71583" y="16783"/>
                    <a:pt x="65123" y="22286"/>
                  </a:cubicBezTo>
                </a:path>
              </a:pathLst>
            </a:custGeom>
            <a:solidFill>
              <a:srgbClr val="7ECECD"/>
            </a:solidFill>
            <a:ln w="753"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7AC9D23A-73CA-4BEF-87D2-471734B31F4E}"/>
                </a:ext>
              </a:extLst>
            </p:cNvPr>
            <p:cNvSpPr/>
            <p:nvPr/>
          </p:nvSpPr>
          <p:spPr>
            <a:xfrm flipV="1">
              <a:off x="10122118" y="2792190"/>
              <a:ext cx="320324" cy="319959"/>
            </a:xfrm>
            <a:custGeom>
              <a:avLst/>
              <a:gdLst>
                <a:gd name="connsiteX0" fmla="*/ 215392 w 320324"/>
                <a:gd name="connsiteY0" fmla="*/ 282721 h 319959"/>
                <a:gd name="connsiteX1" fmla="*/ 224113 w 320324"/>
                <a:gd name="connsiteY1" fmla="*/ 278168 h 319959"/>
                <a:gd name="connsiteX2" fmla="*/ 240470 w 320324"/>
                <a:gd name="connsiteY2" fmla="*/ 267276 h 319959"/>
                <a:gd name="connsiteX3" fmla="*/ 248038 w 320324"/>
                <a:gd name="connsiteY3" fmla="*/ 261012 h 319959"/>
                <a:gd name="connsiteX4" fmla="*/ 261794 w 320324"/>
                <a:gd name="connsiteY4" fmla="*/ 246954 h 319959"/>
                <a:gd name="connsiteX5" fmla="*/ 267892 w 320324"/>
                <a:gd name="connsiteY5" fmla="*/ 239251 h 319959"/>
                <a:gd name="connsiteX6" fmla="*/ 278415 w 320324"/>
                <a:gd name="connsiteY6" fmla="*/ 222645 h 319959"/>
                <a:gd name="connsiteX7" fmla="*/ 282787 w 320324"/>
                <a:gd name="connsiteY7" fmla="*/ 213834 h 319959"/>
                <a:gd name="connsiteX8" fmla="*/ 289631 w 320324"/>
                <a:gd name="connsiteY8" fmla="*/ 195404 h 319959"/>
                <a:gd name="connsiteX9" fmla="*/ 292066 w 320324"/>
                <a:gd name="connsiteY9" fmla="*/ 185884 h 319959"/>
                <a:gd name="connsiteX10" fmla="*/ 294930 w 320324"/>
                <a:gd name="connsiteY10" fmla="*/ 166437 h 319959"/>
                <a:gd name="connsiteX11" fmla="*/ 295337 w 320324"/>
                <a:gd name="connsiteY11" fmla="*/ 156615 h 319959"/>
                <a:gd name="connsiteX12" fmla="*/ 294093 w 320324"/>
                <a:gd name="connsiteY12" fmla="*/ 136995 h 319959"/>
                <a:gd name="connsiteX13" fmla="*/ 292443 w 320324"/>
                <a:gd name="connsiteY13" fmla="*/ 127309 h 319959"/>
                <a:gd name="connsiteX14" fmla="*/ 287144 w 320324"/>
                <a:gd name="connsiteY14" fmla="*/ 108374 h 319959"/>
                <a:gd name="connsiteX15" fmla="*/ 283518 w 320324"/>
                <a:gd name="connsiteY15" fmla="*/ 99231 h 319959"/>
                <a:gd name="connsiteX16" fmla="*/ 274405 w 320324"/>
                <a:gd name="connsiteY16" fmla="*/ 81818 h 319959"/>
                <a:gd name="connsiteX17" fmla="*/ 268963 w 320324"/>
                <a:gd name="connsiteY17" fmla="*/ 73633 h 319959"/>
                <a:gd name="connsiteX18" fmla="*/ 256420 w 320324"/>
                <a:gd name="connsiteY18" fmla="*/ 58490 h 319959"/>
                <a:gd name="connsiteX19" fmla="*/ 249402 w 320324"/>
                <a:gd name="connsiteY19" fmla="*/ 51615 h 319959"/>
                <a:gd name="connsiteX20" fmla="*/ 233980 w 320324"/>
                <a:gd name="connsiteY20" fmla="*/ 39412 h 319959"/>
                <a:gd name="connsiteX21" fmla="*/ 225681 w 320324"/>
                <a:gd name="connsiteY21" fmla="*/ 34150 h 319959"/>
                <a:gd name="connsiteX22" fmla="*/ 208073 w 320324"/>
                <a:gd name="connsiteY22" fmla="*/ 25422 h 319959"/>
                <a:gd name="connsiteX23" fmla="*/ 198855 w 320324"/>
                <a:gd name="connsiteY23" fmla="*/ 21999 h 319959"/>
                <a:gd name="connsiteX24" fmla="*/ 179815 w 320324"/>
                <a:gd name="connsiteY24" fmla="*/ 17115 h 319959"/>
                <a:gd name="connsiteX25" fmla="*/ 170091 w 320324"/>
                <a:gd name="connsiteY25" fmla="*/ 15683 h 319959"/>
                <a:gd name="connsiteX26" fmla="*/ 150440 w 320324"/>
                <a:gd name="connsiteY26" fmla="*/ 14877 h 319959"/>
                <a:gd name="connsiteX27" fmla="*/ 140626 w 320324"/>
                <a:gd name="connsiteY27" fmla="*/ 15495 h 319959"/>
                <a:gd name="connsiteX28" fmla="*/ 121254 w 320324"/>
                <a:gd name="connsiteY28" fmla="*/ 18789 h 319959"/>
                <a:gd name="connsiteX29" fmla="*/ 111787 w 320324"/>
                <a:gd name="connsiteY29" fmla="*/ 21434 h 319959"/>
                <a:gd name="connsiteX30" fmla="*/ 93508 w 320324"/>
                <a:gd name="connsiteY30" fmla="*/ 28678 h 319959"/>
                <a:gd name="connsiteX31" fmla="*/ 84802 w 320324"/>
                <a:gd name="connsiteY31" fmla="*/ 33231 h 319959"/>
                <a:gd name="connsiteX32" fmla="*/ 68422 w 320324"/>
                <a:gd name="connsiteY32" fmla="*/ 44130 h 319959"/>
                <a:gd name="connsiteX33" fmla="*/ 60855 w 320324"/>
                <a:gd name="connsiteY33" fmla="*/ 50402 h 319959"/>
                <a:gd name="connsiteX34" fmla="*/ 47106 w 320324"/>
                <a:gd name="connsiteY34" fmla="*/ 64452 h 319959"/>
                <a:gd name="connsiteX35" fmla="*/ 41015 w 320324"/>
                <a:gd name="connsiteY35" fmla="*/ 72155 h 319959"/>
                <a:gd name="connsiteX36" fmla="*/ 30485 w 320324"/>
                <a:gd name="connsiteY36" fmla="*/ 88761 h 319959"/>
                <a:gd name="connsiteX37" fmla="*/ 26121 w 320324"/>
                <a:gd name="connsiteY37" fmla="*/ 97565 h 319959"/>
                <a:gd name="connsiteX38" fmla="*/ 19284 w 320324"/>
                <a:gd name="connsiteY38" fmla="*/ 116002 h 319959"/>
                <a:gd name="connsiteX39" fmla="*/ 16835 w 320324"/>
                <a:gd name="connsiteY39" fmla="*/ 125522 h 319959"/>
                <a:gd name="connsiteX40" fmla="*/ 13978 w 320324"/>
                <a:gd name="connsiteY40" fmla="*/ 144969 h 319959"/>
                <a:gd name="connsiteX41" fmla="*/ 13578 w 320324"/>
                <a:gd name="connsiteY41" fmla="*/ 154791 h 319959"/>
                <a:gd name="connsiteX42" fmla="*/ 14814 w 320324"/>
                <a:gd name="connsiteY42" fmla="*/ 174412 h 319959"/>
                <a:gd name="connsiteX43" fmla="*/ 16458 w 320324"/>
                <a:gd name="connsiteY43" fmla="*/ 184098 h 319959"/>
                <a:gd name="connsiteX44" fmla="*/ 21756 w 320324"/>
                <a:gd name="connsiteY44" fmla="*/ 203032 h 319959"/>
                <a:gd name="connsiteX45" fmla="*/ 25375 w 320324"/>
                <a:gd name="connsiteY45" fmla="*/ 212168 h 319959"/>
                <a:gd name="connsiteX46" fmla="*/ 34488 w 320324"/>
                <a:gd name="connsiteY46" fmla="*/ 229587 h 319959"/>
                <a:gd name="connsiteX47" fmla="*/ 39945 w 320324"/>
                <a:gd name="connsiteY47" fmla="*/ 237781 h 319959"/>
                <a:gd name="connsiteX48" fmla="*/ 52480 w 320324"/>
                <a:gd name="connsiteY48" fmla="*/ 252917 h 319959"/>
                <a:gd name="connsiteX49" fmla="*/ 59513 w 320324"/>
                <a:gd name="connsiteY49" fmla="*/ 259791 h 319959"/>
                <a:gd name="connsiteX50" fmla="*/ 74920 w 320324"/>
                <a:gd name="connsiteY50" fmla="*/ 271995 h 319959"/>
                <a:gd name="connsiteX51" fmla="*/ 83219 w 320324"/>
                <a:gd name="connsiteY51" fmla="*/ 277256 h 319959"/>
                <a:gd name="connsiteX52" fmla="*/ 100827 w 320324"/>
                <a:gd name="connsiteY52" fmla="*/ 285985 h 319959"/>
                <a:gd name="connsiteX53" fmla="*/ 110046 w 320324"/>
                <a:gd name="connsiteY53" fmla="*/ 289407 h 319959"/>
                <a:gd name="connsiteX54" fmla="*/ 129093 w 320324"/>
                <a:gd name="connsiteY54" fmla="*/ 294291 h 319959"/>
                <a:gd name="connsiteX55" fmla="*/ 138817 w 320324"/>
                <a:gd name="connsiteY55" fmla="*/ 295716 h 319959"/>
                <a:gd name="connsiteX56" fmla="*/ 158468 w 320324"/>
                <a:gd name="connsiteY56" fmla="*/ 296530 h 319959"/>
                <a:gd name="connsiteX57" fmla="*/ 168267 w 320324"/>
                <a:gd name="connsiteY57" fmla="*/ 295904 h 319959"/>
                <a:gd name="connsiteX58" fmla="*/ 187661 w 320324"/>
                <a:gd name="connsiteY58" fmla="*/ 292618 h 319959"/>
                <a:gd name="connsiteX59" fmla="*/ 197128 w 320324"/>
                <a:gd name="connsiteY59" fmla="*/ 289972 h 319959"/>
                <a:gd name="connsiteX60" fmla="*/ 215392 w 320324"/>
                <a:gd name="connsiteY60" fmla="*/ 282721 h 31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20324" h="319959">
                  <a:moveTo>
                    <a:pt x="215392" y="282721"/>
                  </a:moveTo>
                  <a:cubicBezTo>
                    <a:pt x="229850" y="304505"/>
                    <a:pt x="233777" y="302462"/>
                    <a:pt x="224113" y="278168"/>
                  </a:cubicBezTo>
                  <a:cubicBezTo>
                    <a:pt x="214443" y="253874"/>
                    <a:pt x="221814" y="248974"/>
                    <a:pt x="240470" y="267276"/>
                  </a:cubicBezTo>
                  <a:cubicBezTo>
                    <a:pt x="259134" y="285578"/>
                    <a:pt x="262541" y="282758"/>
                    <a:pt x="248038" y="261012"/>
                  </a:cubicBezTo>
                  <a:cubicBezTo>
                    <a:pt x="233543" y="239258"/>
                    <a:pt x="239732" y="232934"/>
                    <a:pt x="261794" y="246954"/>
                  </a:cubicBezTo>
                  <a:cubicBezTo>
                    <a:pt x="283849" y="260982"/>
                    <a:pt x="286608" y="257507"/>
                    <a:pt x="267892" y="239251"/>
                  </a:cubicBezTo>
                  <a:cubicBezTo>
                    <a:pt x="249184" y="220987"/>
                    <a:pt x="253925" y="213517"/>
                    <a:pt x="278415" y="222645"/>
                  </a:cubicBezTo>
                  <a:cubicBezTo>
                    <a:pt x="302912" y="231774"/>
                    <a:pt x="304880" y="227809"/>
                    <a:pt x="282787" y="213834"/>
                  </a:cubicBezTo>
                  <a:cubicBezTo>
                    <a:pt x="260686" y="199867"/>
                    <a:pt x="263769" y="191575"/>
                    <a:pt x="289631" y="195404"/>
                  </a:cubicBezTo>
                  <a:cubicBezTo>
                    <a:pt x="315493" y="199248"/>
                    <a:pt x="316586" y="194952"/>
                    <a:pt x="292066" y="185884"/>
                  </a:cubicBezTo>
                  <a:cubicBezTo>
                    <a:pt x="267546" y="176816"/>
                    <a:pt x="268834" y="168057"/>
                    <a:pt x="294930" y="166437"/>
                  </a:cubicBezTo>
                  <a:cubicBezTo>
                    <a:pt x="321018" y="164809"/>
                    <a:pt x="321191" y="160392"/>
                    <a:pt x="295337" y="156615"/>
                  </a:cubicBezTo>
                  <a:cubicBezTo>
                    <a:pt x="269460" y="152839"/>
                    <a:pt x="268910" y="144012"/>
                    <a:pt x="294093" y="136995"/>
                  </a:cubicBezTo>
                  <a:cubicBezTo>
                    <a:pt x="319284" y="129977"/>
                    <a:pt x="318531" y="125620"/>
                    <a:pt x="292443" y="127309"/>
                  </a:cubicBezTo>
                  <a:cubicBezTo>
                    <a:pt x="266355" y="128989"/>
                    <a:pt x="263973" y="120472"/>
                    <a:pt x="287144" y="108374"/>
                  </a:cubicBezTo>
                  <a:cubicBezTo>
                    <a:pt x="310322" y="96276"/>
                    <a:pt x="308686" y="92160"/>
                    <a:pt x="283518" y="99231"/>
                  </a:cubicBezTo>
                  <a:cubicBezTo>
                    <a:pt x="258365" y="106309"/>
                    <a:pt x="254257" y="98469"/>
                    <a:pt x="274405" y="81818"/>
                  </a:cubicBezTo>
                  <a:cubicBezTo>
                    <a:pt x="294561" y="65168"/>
                    <a:pt x="292111" y="61482"/>
                    <a:pt x="268963" y="73633"/>
                  </a:cubicBezTo>
                  <a:cubicBezTo>
                    <a:pt x="245807" y="85776"/>
                    <a:pt x="240169" y="78969"/>
                    <a:pt x="256420" y="58490"/>
                  </a:cubicBezTo>
                  <a:cubicBezTo>
                    <a:pt x="272679" y="38017"/>
                    <a:pt x="269513" y="34919"/>
                    <a:pt x="249402" y="51615"/>
                  </a:cubicBezTo>
                  <a:cubicBezTo>
                    <a:pt x="229284" y="68311"/>
                    <a:pt x="222350" y="62824"/>
                    <a:pt x="233980" y="39412"/>
                  </a:cubicBezTo>
                  <a:cubicBezTo>
                    <a:pt x="245626" y="16007"/>
                    <a:pt x="241887" y="13640"/>
                    <a:pt x="225681" y="34150"/>
                  </a:cubicBezTo>
                  <a:cubicBezTo>
                    <a:pt x="209483" y="54668"/>
                    <a:pt x="201545" y="50741"/>
                    <a:pt x="208073" y="25422"/>
                  </a:cubicBezTo>
                  <a:cubicBezTo>
                    <a:pt x="214586" y="103"/>
                    <a:pt x="210432" y="-1435"/>
                    <a:pt x="198855" y="21999"/>
                  </a:cubicBezTo>
                  <a:cubicBezTo>
                    <a:pt x="187269" y="45434"/>
                    <a:pt x="178699" y="43241"/>
                    <a:pt x="179815" y="17115"/>
                  </a:cubicBezTo>
                  <a:cubicBezTo>
                    <a:pt x="180915" y="-9003"/>
                    <a:pt x="176543" y="-9651"/>
                    <a:pt x="170091" y="15683"/>
                  </a:cubicBezTo>
                  <a:cubicBezTo>
                    <a:pt x="163623" y="41017"/>
                    <a:pt x="154789" y="40648"/>
                    <a:pt x="150440" y="14877"/>
                  </a:cubicBezTo>
                  <a:cubicBezTo>
                    <a:pt x="146098" y="-10902"/>
                    <a:pt x="141681" y="-10624"/>
                    <a:pt x="140626" y="15495"/>
                  </a:cubicBezTo>
                  <a:cubicBezTo>
                    <a:pt x="139578" y="41620"/>
                    <a:pt x="130857" y="43098"/>
                    <a:pt x="121254" y="18789"/>
                  </a:cubicBezTo>
                  <a:cubicBezTo>
                    <a:pt x="111636" y="-5520"/>
                    <a:pt x="107377" y="-4337"/>
                    <a:pt x="111787" y="21434"/>
                  </a:cubicBezTo>
                  <a:cubicBezTo>
                    <a:pt x="116189" y="47205"/>
                    <a:pt x="107965" y="50462"/>
                    <a:pt x="93508" y="28678"/>
                  </a:cubicBezTo>
                  <a:cubicBezTo>
                    <a:pt x="79051" y="6894"/>
                    <a:pt x="75139" y="8952"/>
                    <a:pt x="84802" y="33231"/>
                  </a:cubicBezTo>
                  <a:cubicBezTo>
                    <a:pt x="94465" y="57532"/>
                    <a:pt x="87101" y="62432"/>
                    <a:pt x="68422" y="44130"/>
                  </a:cubicBezTo>
                  <a:cubicBezTo>
                    <a:pt x="49767" y="25829"/>
                    <a:pt x="46360" y="28640"/>
                    <a:pt x="60855" y="50402"/>
                  </a:cubicBezTo>
                  <a:cubicBezTo>
                    <a:pt x="75357" y="72148"/>
                    <a:pt x="69176" y="78472"/>
                    <a:pt x="47106" y="64452"/>
                  </a:cubicBezTo>
                  <a:cubicBezTo>
                    <a:pt x="25043" y="50432"/>
                    <a:pt x="22299" y="53899"/>
                    <a:pt x="41015" y="72155"/>
                  </a:cubicBezTo>
                  <a:cubicBezTo>
                    <a:pt x="59717" y="90419"/>
                    <a:pt x="54983" y="97889"/>
                    <a:pt x="30485" y="88761"/>
                  </a:cubicBezTo>
                  <a:cubicBezTo>
                    <a:pt x="5988" y="79640"/>
                    <a:pt x="4013" y="83598"/>
                    <a:pt x="26121" y="97565"/>
                  </a:cubicBezTo>
                  <a:cubicBezTo>
                    <a:pt x="48214" y="111540"/>
                    <a:pt x="45138" y="119831"/>
                    <a:pt x="19284" y="116002"/>
                  </a:cubicBezTo>
                  <a:cubicBezTo>
                    <a:pt x="-6578" y="112158"/>
                    <a:pt x="-7678" y="116447"/>
                    <a:pt x="16835" y="125522"/>
                  </a:cubicBezTo>
                  <a:cubicBezTo>
                    <a:pt x="41347" y="134597"/>
                    <a:pt x="40073" y="143349"/>
                    <a:pt x="13978" y="144969"/>
                  </a:cubicBezTo>
                  <a:cubicBezTo>
                    <a:pt x="-12118" y="146598"/>
                    <a:pt x="-12299" y="151015"/>
                    <a:pt x="13578" y="154791"/>
                  </a:cubicBezTo>
                  <a:cubicBezTo>
                    <a:pt x="39440" y="158567"/>
                    <a:pt x="40005" y="167401"/>
                    <a:pt x="14814" y="174412"/>
                  </a:cubicBezTo>
                  <a:cubicBezTo>
                    <a:pt x="-10369" y="181429"/>
                    <a:pt x="-9630" y="185786"/>
                    <a:pt x="16458" y="184098"/>
                  </a:cubicBezTo>
                  <a:cubicBezTo>
                    <a:pt x="42545" y="182417"/>
                    <a:pt x="44935" y="190942"/>
                    <a:pt x="21756" y="203032"/>
                  </a:cubicBezTo>
                  <a:cubicBezTo>
                    <a:pt x="-1414" y="215138"/>
                    <a:pt x="206" y="219246"/>
                    <a:pt x="25375" y="212168"/>
                  </a:cubicBezTo>
                  <a:cubicBezTo>
                    <a:pt x="50551" y="205105"/>
                    <a:pt x="54644" y="212944"/>
                    <a:pt x="34488" y="229587"/>
                  </a:cubicBezTo>
                  <a:cubicBezTo>
                    <a:pt x="14339" y="246246"/>
                    <a:pt x="16797" y="249924"/>
                    <a:pt x="39945" y="237781"/>
                  </a:cubicBezTo>
                  <a:cubicBezTo>
                    <a:pt x="63086" y="225623"/>
                    <a:pt x="68724" y="232437"/>
                    <a:pt x="52480" y="252917"/>
                  </a:cubicBezTo>
                  <a:cubicBezTo>
                    <a:pt x="36236" y="273389"/>
                    <a:pt x="39395" y="276487"/>
                    <a:pt x="59513" y="259791"/>
                  </a:cubicBezTo>
                  <a:cubicBezTo>
                    <a:pt x="79623" y="243095"/>
                    <a:pt x="86566" y="248583"/>
                    <a:pt x="74920" y="271995"/>
                  </a:cubicBezTo>
                  <a:cubicBezTo>
                    <a:pt x="63282" y="295399"/>
                    <a:pt x="67021" y="297766"/>
                    <a:pt x="83219" y="277256"/>
                  </a:cubicBezTo>
                  <a:cubicBezTo>
                    <a:pt x="99433" y="256746"/>
                    <a:pt x="107347" y="260673"/>
                    <a:pt x="100827" y="285985"/>
                  </a:cubicBezTo>
                  <a:cubicBezTo>
                    <a:pt x="94314" y="311304"/>
                    <a:pt x="98468" y="312841"/>
                    <a:pt x="110046" y="289407"/>
                  </a:cubicBezTo>
                  <a:cubicBezTo>
                    <a:pt x="121639" y="265972"/>
                    <a:pt x="130216" y="268165"/>
                    <a:pt x="129093" y="294291"/>
                  </a:cubicBezTo>
                  <a:cubicBezTo>
                    <a:pt x="127985" y="320401"/>
                    <a:pt x="132357" y="321050"/>
                    <a:pt x="138817" y="295716"/>
                  </a:cubicBezTo>
                  <a:cubicBezTo>
                    <a:pt x="145277" y="270389"/>
                    <a:pt x="154118" y="270751"/>
                    <a:pt x="158468" y="296530"/>
                  </a:cubicBezTo>
                  <a:cubicBezTo>
                    <a:pt x="162817" y="322309"/>
                    <a:pt x="167227" y="322030"/>
                    <a:pt x="168267" y="295904"/>
                  </a:cubicBezTo>
                  <a:cubicBezTo>
                    <a:pt x="169322" y="269786"/>
                    <a:pt x="178043" y="268309"/>
                    <a:pt x="187661" y="292618"/>
                  </a:cubicBezTo>
                  <a:cubicBezTo>
                    <a:pt x="197264" y="316934"/>
                    <a:pt x="201523" y="315743"/>
                    <a:pt x="197128" y="289972"/>
                  </a:cubicBezTo>
                  <a:cubicBezTo>
                    <a:pt x="192719" y="264201"/>
                    <a:pt x="200935" y="260944"/>
                    <a:pt x="215392" y="282721"/>
                  </a:cubicBezTo>
                </a:path>
              </a:pathLst>
            </a:custGeom>
            <a:solidFill>
              <a:srgbClr val="7ECECD"/>
            </a:solidFill>
            <a:ln w="753"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577D8B7-FDBE-4BB1-B1D4-F3D16EA5CF4F}"/>
                </a:ext>
              </a:extLst>
            </p:cNvPr>
            <p:cNvSpPr/>
            <p:nvPr/>
          </p:nvSpPr>
          <p:spPr>
            <a:xfrm flipV="1">
              <a:off x="10239026" y="2921175"/>
              <a:ext cx="9331" cy="11024"/>
            </a:xfrm>
            <a:custGeom>
              <a:avLst/>
              <a:gdLst>
                <a:gd name="connsiteX0" fmla="*/ -5665 w 9331"/>
                <a:gd name="connsiteY0" fmla="*/ 2888 h 11024"/>
                <a:gd name="connsiteX1" fmla="*/ -2839 w 9331"/>
                <a:gd name="connsiteY1" fmla="*/ -3210 h 11024"/>
                <a:gd name="connsiteX2" fmla="*/ 2558 w 9331"/>
                <a:gd name="connsiteY2" fmla="*/ -3210 h 11024"/>
                <a:gd name="connsiteX3" fmla="*/ 2558 w 9331"/>
                <a:gd name="connsiteY3" fmla="*/ 2194 h 11024"/>
                <a:gd name="connsiteX4" fmla="*/ 2159 w 9331"/>
                <a:gd name="connsiteY4" fmla="*/ 2541 h 11024"/>
                <a:gd name="connsiteX5" fmla="*/ 1842 w 9331"/>
                <a:gd name="connsiteY5" fmla="*/ 3076 h 11024"/>
                <a:gd name="connsiteX6" fmla="*/ 1985 w 9331"/>
                <a:gd name="connsiteY6" fmla="*/ 2888 h 11024"/>
                <a:gd name="connsiteX7" fmla="*/ -1836 w 9331"/>
                <a:gd name="connsiteY7" fmla="*/ 6709 h 11024"/>
                <a:gd name="connsiteX8" fmla="*/ -5665 w 9331"/>
                <a:gd name="connsiteY8" fmla="*/ 2888 h 1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1" h="11024">
                  <a:moveTo>
                    <a:pt x="-5665" y="2888"/>
                  </a:moveTo>
                  <a:cubicBezTo>
                    <a:pt x="-5552" y="400"/>
                    <a:pt x="-4565" y="-1477"/>
                    <a:pt x="-2839" y="-3210"/>
                  </a:cubicBezTo>
                  <a:cubicBezTo>
                    <a:pt x="-1369" y="-4688"/>
                    <a:pt x="1088" y="-4680"/>
                    <a:pt x="2558" y="-3210"/>
                  </a:cubicBezTo>
                  <a:cubicBezTo>
                    <a:pt x="4036" y="-1733"/>
                    <a:pt x="4028" y="717"/>
                    <a:pt x="2558" y="2194"/>
                  </a:cubicBezTo>
                  <a:cubicBezTo>
                    <a:pt x="2430" y="2322"/>
                    <a:pt x="1586" y="3295"/>
                    <a:pt x="2159" y="2541"/>
                  </a:cubicBezTo>
                  <a:lnTo>
                    <a:pt x="1842" y="3076"/>
                  </a:lnTo>
                  <a:cubicBezTo>
                    <a:pt x="1970" y="2827"/>
                    <a:pt x="2023" y="2013"/>
                    <a:pt x="1985" y="2888"/>
                  </a:cubicBezTo>
                  <a:cubicBezTo>
                    <a:pt x="1895" y="4968"/>
                    <a:pt x="312" y="6709"/>
                    <a:pt x="-1836" y="6709"/>
                  </a:cubicBezTo>
                  <a:cubicBezTo>
                    <a:pt x="-3856" y="6709"/>
                    <a:pt x="-5748" y="4976"/>
                    <a:pt x="-5665" y="2888"/>
                  </a:cubicBezTo>
                </a:path>
              </a:pathLst>
            </a:custGeom>
            <a:solidFill>
              <a:srgbClr val="327CA9"/>
            </a:solidFill>
            <a:ln w="75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84AE62BE-7A9D-42CB-ACB3-80DAE4C5CA04}"/>
                </a:ext>
              </a:extLst>
            </p:cNvPr>
            <p:cNvSpPr/>
            <p:nvPr/>
          </p:nvSpPr>
          <p:spPr>
            <a:xfrm flipV="1">
              <a:off x="10245952" y="2939009"/>
              <a:ext cx="9086" cy="7643"/>
            </a:xfrm>
            <a:custGeom>
              <a:avLst/>
              <a:gdLst>
                <a:gd name="connsiteX0" fmla="*/ -1978 w 9086"/>
                <a:gd name="connsiteY0" fmla="*/ -4291 h 7643"/>
                <a:gd name="connsiteX1" fmla="*/ -275 w 9086"/>
                <a:gd name="connsiteY1" fmla="*/ -4291 h 7643"/>
                <a:gd name="connsiteX2" fmla="*/ -275 w 9086"/>
                <a:gd name="connsiteY2" fmla="*/ 3352 h 7643"/>
                <a:gd name="connsiteX3" fmla="*/ -1978 w 9086"/>
                <a:gd name="connsiteY3" fmla="*/ 3352 h 7643"/>
                <a:gd name="connsiteX4" fmla="*/ -1978 w 9086"/>
                <a:gd name="connsiteY4" fmla="*/ -4291 h 7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6" h="7643">
                  <a:moveTo>
                    <a:pt x="-1978" y="-4291"/>
                  </a:moveTo>
                  <a:lnTo>
                    <a:pt x="-275" y="-4291"/>
                  </a:lnTo>
                  <a:cubicBezTo>
                    <a:pt x="4640" y="-4291"/>
                    <a:pt x="4640" y="3352"/>
                    <a:pt x="-275" y="3352"/>
                  </a:cubicBezTo>
                  <a:lnTo>
                    <a:pt x="-1978" y="3352"/>
                  </a:lnTo>
                  <a:cubicBezTo>
                    <a:pt x="-6908" y="3352"/>
                    <a:pt x="-6908" y="-4291"/>
                    <a:pt x="-1978" y="-4291"/>
                  </a:cubicBezTo>
                </a:path>
              </a:pathLst>
            </a:custGeom>
            <a:solidFill>
              <a:srgbClr val="327CA9"/>
            </a:solidFill>
            <a:ln w="753"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BB0BF5C-3A57-4794-AE35-0D1A62650EA8}"/>
                </a:ext>
              </a:extLst>
            </p:cNvPr>
            <p:cNvSpPr/>
            <p:nvPr/>
          </p:nvSpPr>
          <p:spPr>
            <a:xfrm flipV="1">
              <a:off x="10266217" y="2927244"/>
              <a:ext cx="7628" cy="8240"/>
            </a:xfrm>
            <a:custGeom>
              <a:avLst/>
              <a:gdLst>
                <a:gd name="connsiteX0" fmla="*/ 1930 w 7628"/>
                <a:gd name="connsiteY0" fmla="*/ -611 h 8240"/>
                <a:gd name="connsiteX1" fmla="*/ 1930 w 7628"/>
                <a:gd name="connsiteY1" fmla="*/ 241 h 8240"/>
                <a:gd name="connsiteX2" fmla="*/ -5698 w 7628"/>
                <a:gd name="connsiteY2" fmla="*/ 241 h 8240"/>
                <a:gd name="connsiteX3" fmla="*/ -5698 w 7628"/>
                <a:gd name="connsiteY3" fmla="*/ -611 h 8240"/>
                <a:gd name="connsiteX4" fmla="*/ 1930 w 7628"/>
                <a:gd name="connsiteY4" fmla="*/ -611 h 8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 h="8240">
                  <a:moveTo>
                    <a:pt x="1930" y="-611"/>
                  </a:moveTo>
                  <a:lnTo>
                    <a:pt x="1930" y="241"/>
                  </a:lnTo>
                  <a:cubicBezTo>
                    <a:pt x="1930" y="5163"/>
                    <a:pt x="-5698" y="5163"/>
                    <a:pt x="-5698" y="241"/>
                  </a:cubicBezTo>
                  <a:lnTo>
                    <a:pt x="-5698" y="-611"/>
                  </a:lnTo>
                  <a:cubicBezTo>
                    <a:pt x="-5698" y="-5541"/>
                    <a:pt x="1930" y="-5541"/>
                    <a:pt x="1930" y="-611"/>
                  </a:cubicBezTo>
                </a:path>
              </a:pathLst>
            </a:custGeom>
            <a:solidFill>
              <a:srgbClr val="327CA9"/>
            </a:solidFill>
            <a:ln w="753"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232C941-980E-4615-8960-5CBF9134ED44}"/>
                </a:ext>
              </a:extLst>
            </p:cNvPr>
            <p:cNvSpPr/>
            <p:nvPr/>
          </p:nvSpPr>
          <p:spPr>
            <a:xfrm flipV="1">
              <a:off x="10270578" y="2949200"/>
              <a:ext cx="7394" cy="7635"/>
            </a:xfrm>
            <a:custGeom>
              <a:avLst/>
              <a:gdLst>
                <a:gd name="connsiteX0" fmla="*/ -2006 w 7394"/>
                <a:gd name="connsiteY0" fmla="*/ -4276 h 7635"/>
                <a:gd name="connsiteX1" fmla="*/ -2006 w 7394"/>
                <a:gd name="connsiteY1" fmla="*/ 3360 h 7635"/>
                <a:gd name="connsiteX2" fmla="*/ -2006 w 7394"/>
                <a:gd name="connsiteY2" fmla="*/ -4276 h 7635"/>
              </a:gdLst>
              <a:ahLst/>
              <a:cxnLst>
                <a:cxn ang="0">
                  <a:pos x="connsiteX0" y="connsiteY0"/>
                </a:cxn>
                <a:cxn ang="0">
                  <a:pos x="connsiteX1" y="connsiteY1"/>
                </a:cxn>
                <a:cxn ang="0">
                  <a:pos x="connsiteX2" y="connsiteY2"/>
                </a:cxn>
              </a:cxnLst>
              <a:rect l="l" t="t" r="r" b="b"/>
              <a:pathLst>
                <a:path w="7394" h="7635">
                  <a:moveTo>
                    <a:pt x="-2006" y="-4276"/>
                  </a:moveTo>
                  <a:cubicBezTo>
                    <a:pt x="2923" y="-4276"/>
                    <a:pt x="2923" y="3360"/>
                    <a:pt x="-2006" y="3360"/>
                  </a:cubicBezTo>
                  <a:cubicBezTo>
                    <a:pt x="-6935" y="3360"/>
                    <a:pt x="-6935" y="-4276"/>
                    <a:pt x="-2006" y="-4276"/>
                  </a:cubicBezTo>
                </a:path>
              </a:pathLst>
            </a:custGeom>
            <a:solidFill>
              <a:srgbClr val="327CA9"/>
            </a:solidFill>
            <a:ln w="753"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0B8601B0-7976-49BF-9AD8-A8C4A8DB2E9F}"/>
                </a:ext>
              </a:extLst>
            </p:cNvPr>
            <p:cNvSpPr/>
            <p:nvPr/>
          </p:nvSpPr>
          <p:spPr>
            <a:xfrm flipV="1">
              <a:off x="10340946" y="2960642"/>
              <a:ext cx="9331" cy="8532"/>
            </a:xfrm>
            <a:custGeom>
              <a:avLst/>
              <a:gdLst>
                <a:gd name="connsiteX0" fmla="*/ -1978 w 9331"/>
                <a:gd name="connsiteY0" fmla="*/ -4235 h 8532"/>
                <a:gd name="connsiteX1" fmla="*/ 464 w 9331"/>
                <a:gd name="connsiteY1" fmla="*/ -3580 h 8532"/>
                <a:gd name="connsiteX2" fmla="*/ 1421 w 9331"/>
                <a:gd name="connsiteY2" fmla="*/ -2849 h 8532"/>
                <a:gd name="connsiteX3" fmla="*/ 1368 w 9331"/>
                <a:gd name="connsiteY3" fmla="*/ -2901 h 8532"/>
                <a:gd name="connsiteX4" fmla="*/ -546 w 9331"/>
                <a:gd name="connsiteY4" fmla="*/ -3421 h 8532"/>
                <a:gd name="connsiteX5" fmla="*/ -275 w 9331"/>
                <a:gd name="connsiteY5" fmla="*/ -3384 h 8532"/>
                <a:gd name="connsiteX6" fmla="*/ 3546 w 9331"/>
                <a:gd name="connsiteY6" fmla="*/ 438 h 8532"/>
                <a:gd name="connsiteX7" fmla="*/ -275 w 9331"/>
                <a:gd name="connsiteY7" fmla="*/ 4252 h 8532"/>
                <a:gd name="connsiteX8" fmla="*/ -2710 w 9331"/>
                <a:gd name="connsiteY8" fmla="*/ 3604 h 8532"/>
                <a:gd name="connsiteX9" fmla="*/ -3659 w 9331"/>
                <a:gd name="connsiteY9" fmla="*/ 2865 h 8532"/>
                <a:gd name="connsiteX10" fmla="*/ -3622 w 9331"/>
                <a:gd name="connsiteY10" fmla="*/ 2925 h 8532"/>
                <a:gd name="connsiteX11" fmla="*/ -1692 w 9331"/>
                <a:gd name="connsiteY11" fmla="*/ 3445 h 8532"/>
                <a:gd name="connsiteX12" fmla="*/ -1978 w 9331"/>
                <a:gd name="connsiteY12" fmla="*/ 3408 h 8532"/>
                <a:gd name="connsiteX13" fmla="*/ -5785 w 9331"/>
                <a:gd name="connsiteY13" fmla="*/ -414 h 8532"/>
                <a:gd name="connsiteX14" fmla="*/ -1978 w 9331"/>
                <a:gd name="connsiteY14" fmla="*/ -4235 h 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31" h="8532">
                  <a:moveTo>
                    <a:pt x="-1978" y="-4235"/>
                  </a:moveTo>
                  <a:cubicBezTo>
                    <a:pt x="-1051" y="-4115"/>
                    <a:pt x="-396" y="-3949"/>
                    <a:pt x="464" y="-3580"/>
                  </a:cubicBezTo>
                  <a:lnTo>
                    <a:pt x="1421" y="-2849"/>
                  </a:lnTo>
                  <a:cubicBezTo>
                    <a:pt x="1986" y="-2306"/>
                    <a:pt x="615" y="-3226"/>
                    <a:pt x="1368" y="-2901"/>
                  </a:cubicBezTo>
                  <a:lnTo>
                    <a:pt x="-546" y="-3421"/>
                  </a:lnTo>
                  <a:lnTo>
                    <a:pt x="-275" y="-3384"/>
                  </a:lnTo>
                  <a:cubicBezTo>
                    <a:pt x="1783" y="-3120"/>
                    <a:pt x="3546" y="-1853"/>
                    <a:pt x="3546" y="438"/>
                  </a:cubicBezTo>
                  <a:cubicBezTo>
                    <a:pt x="3546" y="2315"/>
                    <a:pt x="1791" y="4523"/>
                    <a:pt x="-275" y="4252"/>
                  </a:cubicBezTo>
                  <a:cubicBezTo>
                    <a:pt x="-1195" y="4131"/>
                    <a:pt x="-1850" y="3973"/>
                    <a:pt x="-2710" y="3604"/>
                  </a:cubicBezTo>
                  <a:lnTo>
                    <a:pt x="-3659" y="2865"/>
                  </a:lnTo>
                  <a:cubicBezTo>
                    <a:pt x="-4225" y="2322"/>
                    <a:pt x="-2861" y="3250"/>
                    <a:pt x="-3622" y="2925"/>
                  </a:cubicBezTo>
                  <a:lnTo>
                    <a:pt x="-1692" y="3445"/>
                  </a:lnTo>
                  <a:lnTo>
                    <a:pt x="-1978" y="3408"/>
                  </a:lnTo>
                  <a:cubicBezTo>
                    <a:pt x="-4044" y="3136"/>
                    <a:pt x="-5785" y="1862"/>
                    <a:pt x="-5785" y="-414"/>
                  </a:cubicBezTo>
                  <a:cubicBezTo>
                    <a:pt x="-5785" y="-2291"/>
                    <a:pt x="-4044" y="-4507"/>
                    <a:pt x="-1978" y="-4235"/>
                  </a:cubicBezTo>
                </a:path>
              </a:pathLst>
            </a:custGeom>
            <a:solidFill>
              <a:srgbClr val="327CA9"/>
            </a:solidFill>
            <a:ln w="753"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ACEE6CA-C6E8-4557-8427-4921962AB8EC}"/>
                </a:ext>
              </a:extLst>
            </p:cNvPr>
            <p:cNvSpPr/>
            <p:nvPr/>
          </p:nvSpPr>
          <p:spPr>
            <a:xfrm flipV="1">
              <a:off x="10320685" y="2920331"/>
              <a:ext cx="7388" cy="7635"/>
            </a:xfrm>
            <a:custGeom>
              <a:avLst/>
              <a:gdLst>
                <a:gd name="connsiteX0" fmla="*/ -2075 w 7388"/>
                <a:gd name="connsiteY0" fmla="*/ -4319 h 7635"/>
                <a:gd name="connsiteX1" fmla="*/ -2075 w 7388"/>
                <a:gd name="connsiteY1" fmla="*/ 3316 h 7635"/>
                <a:gd name="connsiteX2" fmla="*/ -2075 w 7388"/>
                <a:gd name="connsiteY2" fmla="*/ -4319 h 7635"/>
              </a:gdLst>
              <a:ahLst/>
              <a:cxnLst>
                <a:cxn ang="0">
                  <a:pos x="connsiteX0" y="connsiteY0"/>
                </a:cxn>
                <a:cxn ang="0">
                  <a:pos x="connsiteX1" y="connsiteY1"/>
                </a:cxn>
                <a:cxn ang="0">
                  <a:pos x="connsiteX2" y="connsiteY2"/>
                </a:cxn>
              </a:cxnLst>
              <a:rect l="l" t="t" r="r" b="b"/>
              <a:pathLst>
                <a:path w="7388" h="7635">
                  <a:moveTo>
                    <a:pt x="-2075" y="-4319"/>
                  </a:moveTo>
                  <a:cubicBezTo>
                    <a:pt x="2862" y="-4319"/>
                    <a:pt x="2862" y="3316"/>
                    <a:pt x="-2075" y="3316"/>
                  </a:cubicBezTo>
                  <a:cubicBezTo>
                    <a:pt x="-6989" y="3316"/>
                    <a:pt x="-6989" y="-4319"/>
                    <a:pt x="-2075" y="-4319"/>
                  </a:cubicBezTo>
                </a:path>
              </a:pathLst>
            </a:custGeom>
            <a:solidFill>
              <a:srgbClr val="327CA9"/>
            </a:solidFill>
            <a:ln w="753"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778A607-35E1-4EA8-BBCA-57B0EABB64CA}"/>
                </a:ext>
              </a:extLst>
            </p:cNvPr>
            <p:cNvSpPr/>
            <p:nvPr/>
          </p:nvSpPr>
          <p:spPr>
            <a:xfrm flipV="1">
              <a:off x="10320685" y="2953444"/>
              <a:ext cx="7388" cy="7642"/>
            </a:xfrm>
            <a:custGeom>
              <a:avLst/>
              <a:gdLst>
                <a:gd name="connsiteX0" fmla="*/ -2075 w 7388"/>
                <a:gd name="connsiteY0" fmla="*/ -4270 h 7642"/>
                <a:gd name="connsiteX1" fmla="*/ -2075 w 7388"/>
                <a:gd name="connsiteY1" fmla="*/ 3373 h 7642"/>
                <a:gd name="connsiteX2" fmla="*/ -2075 w 7388"/>
                <a:gd name="connsiteY2" fmla="*/ -4270 h 7642"/>
              </a:gdLst>
              <a:ahLst/>
              <a:cxnLst>
                <a:cxn ang="0">
                  <a:pos x="connsiteX0" y="connsiteY0"/>
                </a:cxn>
                <a:cxn ang="0">
                  <a:pos x="connsiteX1" y="connsiteY1"/>
                </a:cxn>
                <a:cxn ang="0">
                  <a:pos x="connsiteX2" y="connsiteY2"/>
                </a:cxn>
              </a:cxnLst>
              <a:rect l="l" t="t" r="r" b="b"/>
              <a:pathLst>
                <a:path w="7388" h="7642">
                  <a:moveTo>
                    <a:pt x="-2075" y="-4270"/>
                  </a:moveTo>
                  <a:cubicBezTo>
                    <a:pt x="2862" y="-4270"/>
                    <a:pt x="2862" y="3373"/>
                    <a:pt x="-2075" y="3373"/>
                  </a:cubicBezTo>
                  <a:cubicBezTo>
                    <a:pt x="-6989" y="3373"/>
                    <a:pt x="-6989" y="-4270"/>
                    <a:pt x="-2075" y="-4270"/>
                  </a:cubicBezTo>
                </a:path>
              </a:pathLst>
            </a:custGeom>
            <a:solidFill>
              <a:srgbClr val="327CA9"/>
            </a:solidFill>
            <a:ln w="753"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31A54C3A-EF47-4407-B2BC-6984C5DA07CF}"/>
                </a:ext>
              </a:extLst>
            </p:cNvPr>
            <p:cNvSpPr/>
            <p:nvPr/>
          </p:nvSpPr>
          <p:spPr>
            <a:xfrm flipV="1">
              <a:off x="10311342" y="2955991"/>
              <a:ext cx="7388" cy="7643"/>
            </a:xfrm>
            <a:custGeom>
              <a:avLst/>
              <a:gdLst>
                <a:gd name="connsiteX0" fmla="*/ -2053 w 7388"/>
                <a:gd name="connsiteY0" fmla="*/ -4266 h 7643"/>
                <a:gd name="connsiteX1" fmla="*/ -2053 w 7388"/>
                <a:gd name="connsiteY1" fmla="*/ 3378 h 7643"/>
                <a:gd name="connsiteX2" fmla="*/ -2053 w 7388"/>
                <a:gd name="connsiteY2" fmla="*/ -4266 h 7643"/>
              </a:gdLst>
              <a:ahLst/>
              <a:cxnLst>
                <a:cxn ang="0">
                  <a:pos x="connsiteX0" y="connsiteY0"/>
                </a:cxn>
                <a:cxn ang="0">
                  <a:pos x="connsiteX1" y="connsiteY1"/>
                </a:cxn>
                <a:cxn ang="0">
                  <a:pos x="connsiteX2" y="connsiteY2"/>
                </a:cxn>
              </a:cxnLst>
              <a:rect l="l" t="t" r="r" b="b"/>
              <a:pathLst>
                <a:path w="7388" h="7643">
                  <a:moveTo>
                    <a:pt x="-2053" y="-4266"/>
                  </a:moveTo>
                  <a:cubicBezTo>
                    <a:pt x="2870" y="-4266"/>
                    <a:pt x="2870" y="3378"/>
                    <a:pt x="-2053" y="3378"/>
                  </a:cubicBezTo>
                  <a:cubicBezTo>
                    <a:pt x="-6982" y="3378"/>
                    <a:pt x="-6982" y="-4266"/>
                    <a:pt x="-2053" y="-4266"/>
                  </a:cubicBezTo>
                </a:path>
              </a:pathLst>
            </a:custGeom>
            <a:solidFill>
              <a:srgbClr val="327CA9"/>
            </a:solidFill>
            <a:ln w="753"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0B1D9D1-11C4-4A2D-AF49-DAEAB3DD105B}"/>
                </a:ext>
              </a:extLst>
            </p:cNvPr>
            <p:cNvSpPr/>
            <p:nvPr/>
          </p:nvSpPr>
          <p:spPr>
            <a:xfrm flipV="1">
              <a:off x="10288418" y="2946652"/>
              <a:ext cx="7383" cy="7643"/>
            </a:xfrm>
            <a:custGeom>
              <a:avLst/>
              <a:gdLst>
                <a:gd name="connsiteX0" fmla="*/ -2032 w 7383"/>
                <a:gd name="connsiteY0" fmla="*/ -4280 h 7643"/>
                <a:gd name="connsiteX1" fmla="*/ -2032 w 7383"/>
                <a:gd name="connsiteY1" fmla="*/ 3363 h 7643"/>
                <a:gd name="connsiteX2" fmla="*/ -2032 w 7383"/>
                <a:gd name="connsiteY2" fmla="*/ -4280 h 7643"/>
              </a:gdLst>
              <a:ahLst/>
              <a:cxnLst>
                <a:cxn ang="0">
                  <a:pos x="connsiteX0" y="connsiteY0"/>
                </a:cxn>
                <a:cxn ang="0">
                  <a:pos x="connsiteX1" y="connsiteY1"/>
                </a:cxn>
                <a:cxn ang="0">
                  <a:pos x="connsiteX2" y="connsiteY2"/>
                </a:cxn>
              </a:cxnLst>
              <a:rect l="l" t="t" r="r" b="b"/>
              <a:pathLst>
                <a:path w="7383" h="7643">
                  <a:moveTo>
                    <a:pt x="-2032" y="-4280"/>
                  </a:moveTo>
                  <a:cubicBezTo>
                    <a:pt x="2890" y="-4280"/>
                    <a:pt x="2890" y="3363"/>
                    <a:pt x="-2032" y="3363"/>
                  </a:cubicBezTo>
                  <a:cubicBezTo>
                    <a:pt x="-6954" y="3363"/>
                    <a:pt x="-6954" y="-4280"/>
                    <a:pt x="-2032" y="-4280"/>
                  </a:cubicBezTo>
                </a:path>
              </a:pathLst>
            </a:custGeom>
            <a:solidFill>
              <a:srgbClr val="327CA9"/>
            </a:solidFill>
            <a:ln w="753"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89F3732-A025-4F7F-81F3-AE103D723C2E}"/>
                </a:ext>
              </a:extLst>
            </p:cNvPr>
            <p:cNvSpPr/>
            <p:nvPr/>
          </p:nvSpPr>
          <p:spPr>
            <a:xfrm flipV="1">
              <a:off x="10273120" y="2896549"/>
              <a:ext cx="7400" cy="7635"/>
            </a:xfrm>
            <a:custGeom>
              <a:avLst/>
              <a:gdLst>
                <a:gd name="connsiteX0" fmla="*/ -2003 w 7400"/>
                <a:gd name="connsiteY0" fmla="*/ -4355 h 7635"/>
                <a:gd name="connsiteX1" fmla="*/ -2003 w 7400"/>
                <a:gd name="connsiteY1" fmla="*/ 3280 h 7635"/>
                <a:gd name="connsiteX2" fmla="*/ -2003 w 7400"/>
                <a:gd name="connsiteY2" fmla="*/ -4355 h 7635"/>
              </a:gdLst>
              <a:ahLst/>
              <a:cxnLst>
                <a:cxn ang="0">
                  <a:pos x="connsiteX0" y="connsiteY0"/>
                </a:cxn>
                <a:cxn ang="0">
                  <a:pos x="connsiteX1" y="connsiteY1"/>
                </a:cxn>
                <a:cxn ang="0">
                  <a:pos x="connsiteX2" y="connsiteY2"/>
                </a:cxn>
              </a:cxnLst>
              <a:rect l="l" t="t" r="r" b="b"/>
              <a:pathLst>
                <a:path w="7400" h="7635">
                  <a:moveTo>
                    <a:pt x="-2003" y="-4355"/>
                  </a:moveTo>
                  <a:cubicBezTo>
                    <a:pt x="2927" y="-4355"/>
                    <a:pt x="2927" y="3280"/>
                    <a:pt x="-2003" y="3280"/>
                  </a:cubicBezTo>
                  <a:cubicBezTo>
                    <a:pt x="-6940" y="3280"/>
                    <a:pt x="-6940" y="-4355"/>
                    <a:pt x="-2003" y="-4355"/>
                  </a:cubicBezTo>
                </a:path>
              </a:pathLst>
            </a:custGeom>
            <a:solidFill>
              <a:srgbClr val="327CA9"/>
            </a:solidFill>
            <a:ln w="75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4E371DD-9504-48F0-85D0-EFE477F9302D}"/>
                </a:ext>
              </a:extLst>
            </p:cNvPr>
            <p:cNvSpPr/>
            <p:nvPr/>
          </p:nvSpPr>
          <p:spPr>
            <a:xfrm flipV="1">
              <a:off x="10318985" y="2938157"/>
              <a:ext cx="7388" cy="7643"/>
            </a:xfrm>
            <a:custGeom>
              <a:avLst/>
              <a:gdLst>
                <a:gd name="connsiteX0" fmla="*/ -2061 w 7388"/>
                <a:gd name="connsiteY0" fmla="*/ -4293 h 7643"/>
                <a:gd name="connsiteX1" fmla="*/ -2061 w 7388"/>
                <a:gd name="connsiteY1" fmla="*/ 3351 h 7643"/>
                <a:gd name="connsiteX2" fmla="*/ -2061 w 7388"/>
                <a:gd name="connsiteY2" fmla="*/ -4293 h 7643"/>
              </a:gdLst>
              <a:ahLst/>
              <a:cxnLst>
                <a:cxn ang="0">
                  <a:pos x="connsiteX0" y="connsiteY0"/>
                </a:cxn>
                <a:cxn ang="0">
                  <a:pos x="connsiteX1" y="connsiteY1"/>
                </a:cxn>
                <a:cxn ang="0">
                  <a:pos x="connsiteX2" y="connsiteY2"/>
                </a:cxn>
              </a:cxnLst>
              <a:rect l="l" t="t" r="r" b="b"/>
              <a:pathLst>
                <a:path w="7388" h="7643">
                  <a:moveTo>
                    <a:pt x="-2061" y="-4293"/>
                  </a:moveTo>
                  <a:cubicBezTo>
                    <a:pt x="2861" y="-4293"/>
                    <a:pt x="2861" y="3351"/>
                    <a:pt x="-2061" y="3351"/>
                  </a:cubicBezTo>
                  <a:cubicBezTo>
                    <a:pt x="-6991" y="3351"/>
                    <a:pt x="-6991" y="-4293"/>
                    <a:pt x="-2061" y="-4293"/>
                  </a:cubicBezTo>
                </a:path>
              </a:pathLst>
            </a:custGeom>
            <a:solidFill>
              <a:srgbClr val="327CA9"/>
            </a:solidFill>
            <a:ln w="75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4636983-7298-4042-9EA2-40C158180315}"/>
                </a:ext>
              </a:extLst>
            </p:cNvPr>
            <p:cNvSpPr/>
            <p:nvPr/>
          </p:nvSpPr>
          <p:spPr>
            <a:xfrm flipV="1">
              <a:off x="10290108" y="2909288"/>
              <a:ext cx="7394" cy="7643"/>
            </a:xfrm>
            <a:custGeom>
              <a:avLst/>
              <a:gdLst>
                <a:gd name="connsiteX0" fmla="*/ -2028 w 7394"/>
                <a:gd name="connsiteY0" fmla="*/ -4336 h 7643"/>
                <a:gd name="connsiteX1" fmla="*/ -2028 w 7394"/>
                <a:gd name="connsiteY1" fmla="*/ 3307 h 7643"/>
                <a:gd name="connsiteX2" fmla="*/ -2028 w 7394"/>
                <a:gd name="connsiteY2" fmla="*/ -4336 h 7643"/>
              </a:gdLst>
              <a:ahLst/>
              <a:cxnLst>
                <a:cxn ang="0">
                  <a:pos x="connsiteX0" y="connsiteY0"/>
                </a:cxn>
                <a:cxn ang="0">
                  <a:pos x="connsiteX1" y="connsiteY1"/>
                </a:cxn>
                <a:cxn ang="0">
                  <a:pos x="connsiteX2" y="connsiteY2"/>
                </a:cxn>
              </a:cxnLst>
              <a:rect l="l" t="t" r="r" b="b"/>
              <a:pathLst>
                <a:path w="7394" h="7643">
                  <a:moveTo>
                    <a:pt x="-2028" y="-4336"/>
                  </a:moveTo>
                  <a:cubicBezTo>
                    <a:pt x="2901" y="-4336"/>
                    <a:pt x="2901" y="3307"/>
                    <a:pt x="-2028" y="3307"/>
                  </a:cubicBezTo>
                  <a:cubicBezTo>
                    <a:pt x="-6958" y="3307"/>
                    <a:pt x="-6958" y="-4336"/>
                    <a:pt x="-2028" y="-4336"/>
                  </a:cubicBezTo>
                </a:path>
              </a:pathLst>
            </a:custGeom>
            <a:solidFill>
              <a:srgbClr val="327CA9"/>
            </a:solidFill>
            <a:ln w="75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89119A07-5A86-41D9-A9A3-2B5FB90DCB4D}"/>
                </a:ext>
              </a:extLst>
            </p:cNvPr>
            <p:cNvSpPr/>
            <p:nvPr/>
          </p:nvSpPr>
          <p:spPr>
            <a:xfrm flipV="1">
              <a:off x="10226420" y="2953444"/>
              <a:ext cx="7388" cy="7642"/>
            </a:xfrm>
            <a:custGeom>
              <a:avLst/>
              <a:gdLst>
                <a:gd name="connsiteX0" fmla="*/ -1961 w 7388"/>
                <a:gd name="connsiteY0" fmla="*/ -4270 h 7642"/>
                <a:gd name="connsiteX1" fmla="*/ -1961 w 7388"/>
                <a:gd name="connsiteY1" fmla="*/ 3373 h 7642"/>
                <a:gd name="connsiteX2" fmla="*/ -1961 w 7388"/>
                <a:gd name="connsiteY2" fmla="*/ -4270 h 7642"/>
              </a:gdLst>
              <a:ahLst/>
              <a:cxnLst>
                <a:cxn ang="0">
                  <a:pos x="connsiteX0" y="connsiteY0"/>
                </a:cxn>
                <a:cxn ang="0">
                  <a:pos x="connsiteX1" y="connsiteY1"/>
                </a:cxn>
                <a:cxn ang="0">
                  <a:pos x="connsiteX2" y="connsiteY2"/>
                </a:cxn>
              </a:cxnLst>
              <a:rect l="l" t="t" r="r" b="b"/>
              <a:pathLst>
                <a:path w="7388" h="7642">
                  <a:moveTo>
                    <a:pt x="-1961" y="-4270"/>
                  </a:moveTo>
                  <a:cubicBezTo>
                    <a:pt x="2969" y="-4270"/>
                    <a:pt x="2969" y="3373"/>
                    <a:pt x="-1961" y="3373"/>
                  </a:cubicBezTo>
                  <a:cubicBezTo>
                    <a:pt x="-6883" y="3373"/>
                    <a:pt x="-6883" y="-4270"/>
                    <a:pt x="-1961" y="-4270"/>
                  </a:cubicBezTo>
                </a:path>
              </a:pathLst>
            </a:custGeom>
            <a:solidFill>
              <a:srgbClr val="327CA9"/>
            </a:solidFill>
            <a:ln w="75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AC1B794-368E-4ED9-BA38-704449635B54}"/>
                </a:ext>
              </a:extLst>
            </p:cNvPr>
            <p:cNvSpPr/>
            <p:nvPr/>
          </p:nvSpPr>
          <p:spPr>
            <a:xfrm flipV="1">
              <a:off x="10269304" y="2967027"/>
              <a:ext cx="7388" cy="7650"/>
            </a:xfrm>
            <a:custGeom>
              <a:avLst/>
              <a:gdLst>
                <a:gd name="connsiteX0" fmla="*/ -2005 w 7388"/>
                <a:gd name="connsiteY0" fmla="*/ -4249 h 7650"/>
                <a:gd name="connsiteX1" fmla="*/ -2005 w 7388"/>
                <a:gd name="connsiteY1" fmla="*/ 3401 h 7650"/>
                <a:gd name="connsiteX2" fmla="*/ -2005 w 7388"/>
                <a:gd name="connsiteY2" fmla="*/ -4249 h 7650"/>
              </a:gdLst>
              <a:ahLst/>
              <a:cxnLst>
                <a:cxn ang="0">
                  <a:pos x="connsiteX0" y="connsiteY0"/>
                </a:cxn>
                <a:cxn ang="0">
                  <a:pos x="connsiteX1" y="connsiteY1"/>
                </a:cxn>
                <a:cxn ang="0">
                  <a:pos x="connsiteX2" y="connsiteY2"/>
                </a:cxn>
              </a:cxnLst>
              <a:rect l="l" t="t" r="r" b="b"/>
              <a:pathLst>
                <a:path w="7388" h="7650">
                  <a:moveTo>
                    <a:pt x="-2005" y="-4249"/>
                  </a:moveTo>
                  <a:cubicBezTo>
                    <a:pt x="2918" y="-4249"/>
                    <a:pt x="2918" y="3401"/>
                    <a:pt x="-2005" y="3401"/>
                  </a:cubicBezTo>
                  <a:cubicBezTo>
                    <a:pt x="-6934" y="3401"/>
                    <a:pt x="-6934" y="-4249"/>
                    <a:pt x="-2005" y="-4249"/>
                  </a:cubicBezTo>
                </a:path>
              </a:pathLst>
            </a:custGeom>
            <a:solidFill>
              <a:srgbClr val="327CA9"/>
            </a:solidFill>
            <a:ln w="75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04BE6BC3-584F-4AA0-B9EA-E7D40ED83095}"/>
                </a:ext>
              </a:extLst>
            </p:cNvPr>
            <p:cNvSpPr/>
            <p:nvPr/>
          </p:nvSpPr>
          <p:spPr>
            <a:xfrm flipV="1">
              <a:off x="10247656" y="2957687"/>
              <a:ext cx="7383" cy="7643"/>
            </a:xfrm>
            <a:custGeom>
              <a:avLst/>
              <a:gdLst>
                <a:gd name="connsiteX0" fmla="*/ -1979 w 7383"/>
                <a:gd name="connsiteY0" fmla="*/ -4263 h 7643"/>
                <a:gd name="connsiteX1" fmla="*/ -1979 w 7383"/>
                <a:gd name="connsiteY1" fmla="*/ 3380 h 7643"/>
                <a:gd name="connsiteX2" fmla="*/ -1979 w 7383"/>
                <a:gd name="connsiteY2" fmla="*/ -4263 h 7643"/>
              </a:gdLst>
              <a:ahLst/>
              <a:cxnLst>
                <a:cxn ang="0">
                  <a:pos x="connsiteX0" y="connsiteY0"/>
                </a:cxn>
                <a:cxn ang="0">
                  <a:pos x="connsiteX1" y="connsiteY1"/>
                </a:cxn>
                <a:cxn ang="0">
                  <a:pos x="connsiteX2" y="connsiteY2"/>
                </a:cxn>
              </a:cxnLst>
              <a:rect l="l" t="t" r="r" b="b"/>
              <a:pathLst>
                <a:path w="7383" h="7643">
                  <a:moveTo>
                    <a:pt x="-1979" y="-4263"/>
                  </a:moveTo>
                  <a:cubicBezTo>
                    <a:pt x="2935" y="-4263"/>
                    <a:pt x="2935" y="3380"/>
                    <a:pt x="-1979" y="3380"/>
                  </a:cubicBezTo>
                  <a:cubicBezTo>
                    <a:pt x="-6909" y="3380"/>
                    <a:pt x="-6909" y="-4263"/>
                    <a:pt x="-1979" y="-4263"/>
                  </a:cubicBezTo>
                </a:path>
              </a:pathLst>
            </a:custGeom>
            <a:solidFill>
              <a:srgbClr val="327CA9"/>
            </a:solidFill>
            <a:ln w="75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784F5EDC-3C4D-40ED-A428-B6F86DD6EB17}"/>
                </a:ext>
              </a:extLst>
            </p:cNvPr>
            <p:cNvSpPr/>
            <p:nvPr/>
          </p:nvSpPr>
          <p:spPr>
            <a:xfrm flipV="1">
              <a:off x="10281496" y="2983157"/>
              <a:ext cx="11886" cy="8505"/>
            </a:xfrm>
            <a:custGeom>
              <a:avLst/>
              <a:gdLst>
                <a:gd name="connsiteX0" fmla="*/ -1896 w 11886"/>
                <a:gd name="connsiteY0" fmla="*/ -4222 h 8505"/>
                <a:gd name="connsiteX1" fmla="*/ 1179 w 11886"/>
                <a:gd name="connsiteY1" fmla="*/ -3762 h 8505"/>
                <a:gd name="connsiteX2" fmla="*/ 2264 w 11886"/>
                <a:gd name="connsiteY2" fmla="*/ -3453 h 8505"/>
                <a:gd name="connsiteX3" fmla="*/ 2340 w 11886"/>
                <a:gd name="connsiteY3" fmla="*/ -3370 h 8505"/>
                <a:gd name="connsiteX4" fmla="*/ 6169 w 11886"/>
                <a:gd name="connsiteY4" fmla="*/ 451 h 8505"/>
                <a:gd name="connsiteX5" fmla="*/ 2340 w 11886"/>
                <a:gd name="connsiteY5" fmla="*/ 4273 h 8505"/>
                <a:gd name="connsiteX6" fmla="*/ -110 w 11886"/>
                <a:gd name="connsiteY6" fmla="*/ 3813 h 8505"/>
                <a:gd name="connsiteX7" fmla="*/ -1896 w 11886"/>
                <a:gd name="connsiteY7" fmla="*/ 3429 h 8505"/>
                <a:gd name="connsiteX8" fmla="*/ -5718 w 11886"/>
                <a:gd name="connsiteY8" fmla="*/ -401 h 8505"/>
                <a:gd name="connsiteX9" fmla="*/ -1896 w 11886"/>
                <a:gd name="connsiteY9" fmla="*/ -4222 h 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6" h="8505">
                  <a:moveTo>
                    <a:pt x="-1896" y="-4222"/>
                  </a:moveTo>
                  <a:cubicBezTo>
                    <a:pt x="-864" y="-4185"/>
                    <a:pt x="161" y="-4019"/>
                    <a:pt x="1179" y="-3762"/>
                  </a:cubicBezTo>
                  <a:lnTo>
                    <a:pt x="2264" y="-3453"/>
                  </a:lnTo>
                  <a:cubicBezTo>
                    <a:pt x="2543" y="-3370"/>
                    <a:pt x="3493" y="-3288"/>
                    <a:pt x="2340" y="-3370"/>
                  </a:cubicBezTo>
                  <a:cubicBezTo>
                    <a:pt x="4427" y="-3220"/>
                    <a:pt x="6169" y="-1742"/>
                    <a:pt x="6169" y="451"/>
                  </a:cubicBezTo>
                  <a:cubicBezTo>
                    <a:pt x="6169" y="2419"/>
                    <a:pt x="4427" y="4423"/>
                    <a:pt x="2340" y="4273"/>
                  </a:cubicBezTo>
                  <a:cubicBezTo>
                    <a:pt x="1488" y="4213"/>
                    <a:pt x="697" y="4054"/>
                    <a:pt x="-110" y="3813"/>
                  </a:cubicBezTo>
                  <a:cubicBezTo>
                    <a:pt x="-917" y="3587"/>
                    <a:pt x="-1497" y="3444"/>
                    <a:pt x="-1896" y="3429"/>
                  </a:cubicBezTo>
                  <a:cubicBezTo>
                    <a:pt x="-3984" y="3338"/>
                    <a:pt x="-5718" y="1748"/>
                    <a:pt x="-5718" y="-401"/>
                  </a:cubicBezTo>
                  <a:cubicBezTo>
                    <a:pt x="-5718" y="-2421"/>
                    <a:pt x="-3984" y="-4298"/>
                    <a:pt x="-1896" y="-4222"/>
                  </a:cubicBezTo>
                </a:path>
              </a:pathLst>
            </a:custGeom>
            <a:solidFill>
              <a:srgbClr val="327CA9"/>
            </a:solidFill>
            <a:ln w="75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C5180EE-6BF1-4B85-A574-591162B97C01}"/>
                </a:ext>
              </a:extLst>
            </p:cNvPr>
            <p:cNvSpPr/>
            <p:nvPr/>
          </p:nvSpPr>
          <p:spPr>
            <a:xfrm flipV="1">
              <a:off x="10316437" y="2971278"/>
              <a:ext cx="7394" cy="7643"/>
            </a:xfrm>
            <a:custGeom>
              <a:avLst/>
              <a:gdLst>
                <a:gd name="connsiteX0" fmla="*/ -2059 w 7394"/>
                <a:gd name="connsiteY0" fmla="*/ -4243 h 7643"/>
                <a:gd name="connsiteX1" fmla="*/ -2059 w 7394"/>
                <a:gd name="connsiteY1" fmla="*/ 3400 h 7643"/>
                <a:gd name="connsiteX2" fmla="*/ -2059 w 7394"/>
                <a:gd name="connsiteY2" fmla="*/ -4243 h 7643"/>
              </a:gdLst>
              <a:ahLst/>
              <a:cxnLst>
                <a:cxn ang="0">
                  <a:pos x="connsiteX0" y="connsiteY0"/>
                </a:cxn>
                <a:cxn ang="0">
                  <a:pos x="connsiteX1" y="connsiteY1"/>
                </a:cxn>
                <a:cxn ang="0">
                  <a:pos x="connsiteX2" y="connsiteY2"/>
                </a:cxn>
              </a:cxnLst>
              <a:rect l="l" t="t" r="r" b="b"/>
              <a:pathLst>
                <a:path w="7394" h="7643">
                  <a:moveTo>
                    <a:pt x="-2059" y="-4243"/>
                  </a:moveTo>
                  <a:cubicBezTo>
                    <a:pt x="2871" y="-4243"/>
                    <a:pt x="2871" y="3400"/>
                    <a:pt x="-2059" y="3400"/>
                  </a:cubicBezTo>
                  <a:cubicBezTo>
                    <a:pt x="-6988" y="3400"/>
                    <a:pt x="-6988" y="-4243"/>
                    <a:pt x="-2059" y="-4243"/>
                  </a:cubicBezTo>
                </a:path>
              </a:pathLst>
            </a:custGeom>
            <a:solidFill>
              <a:srgbClr val="327CA9"/>
            </a:solidFill>
            <a:ln w="75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22E1BAB-3401-46CB-B551-EC167B87CEE4}"/>
                </a:ext>
              </a:extLst>
            </p:cNvPr>
            <p:cNvSpPr/>
            <p:nvPr/>
          </p:nvSpPr>
          <p:spPr>
            <a:xfrm flipV="1">
              <a:off x="10290108" y="2961087"/>
              <a:ext cx="7394" cy="7643"/>
            </a:xfrm>
            <a:custGeom>
              <a:avLst/>
              <a:gdLst>
                <a:gd name="connsiteX0" fmla="*/ -2028 w 7394"/>
                <a:gd name="connsiteY0" fmla="*/ -4258 h 7643"/>
                <a:gd name="connsiteX1" fmla="*/ -2028 w 7394"/>
                <a:gd name="connsiteY1" fmla="*/ 3385 h 7643"/>
                <a:gd name="connsiteX2" fmla="*/ -2028 w 7394"/>
                <a:gd name="connsiteY2" fmla="*/ -4258 h 7643"/>
              </a:gdLst>
              <a:ahLst/>
              <a:cxnLst>
                <a:cxn ang="0">
                  <a:pos x="connsiteX0" y="connsiteY0"/>
                </a:cxn>
                <a:cxn ang="0">
                  <a:pos x="connsiteX1" y="connsiteY1"/>
                </a:cxn>
                <a:cxn ang="0">
                  <a:pos x="connsiteX2" y="connsiteY2"/>
                </a:cxn>
              </a:cxnLst>
              <a:rect l="l" t="t" r="r" b="b"/>
              <a:pathLst>
                <a:path w="7394" h="7643">
                  <a:moveTo>
                    <a:pt x="-2028" y="-4258"/>
                  </a:moveTo>
                  <a:cubicBezTo>
                    <a:pt x="2901" y="-4258"/>
                    <a:pt x="2901" y="3385"/>
                    <a:pt x="-2028" y="3385"/>
                  </a:cubicBezTo>
                  <a:cubicBezTo>
                    <a:pt x="-6958" y="3385"/>
                    <a:pt x="-6958" y="-4258"/>
                    <a:pt x="-2028" y="-4258"/>
                  </a:cubicBezTo>
                </a:path>
              </a:pathLst>
            </a:custGeom>
            <a:solidFill>
              <a:srgbClr val="327CA9"/>
            </a:solidFill>
            <a:ln w="75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CE2D4A43-6E3C-42A3-BD39-9CE631147EC5}"/>
                </a:ext>
              </a:extLst>
            </p:cNvPr>
            <p:cNvSpPr/>
            <p:nvPr/>
          </p:nvSpPr>
          <p:spPr>
            <a:xfrm flipV="1">
              <a:off x="10330022" y="2986564"/>
              <a:ext cx="9096" cy="7635"/>
            </a:xfrm>
            <a:custGeom>
              <a:avLst/>
              <a:gdLst>
                <a:gd name="connsiteX0" fmla="*/ -374 w 9096"/>
                <a:gd name="connsiteY0" fmla="*/ 3416 h 7635"/>
                <a:gd name="connsiteX1" fmla="*/ -2070 w 9096"/>
                <a:gd name="connsiteY1" fmla="*/ 3416 h 7635"/>
                <a:gd name="connsiteX2" fmla="*/ -2070 w 9096"/>
                <a:gd name="connsiteY2" fmla="*/ -4220 h 7635"/>
                <a:gd name="connsiteX3" fmla="*/ -374 w 9096"/>
                <a:gd name="connsiteY3" fmla="*/ -4220 h 7635"/>
                <a:gd name="connsiteX4" fmla="*/ -374 w 9096"/>
                <a:gd name="connsiteY4" fmla="*/ 3416 h 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 h="7635">
                  <a:moveTo>
                    <a:pt x="-374" y="3416"/>
                  </a:moveTo>
                  <a:lnTo>
                    <a:pt x="-2070" y="3416"/>
                  </a:lnTo>
                  <a:cubicBezTo>
                    <a:pt x="-7007" y="3416"/>
                    <a:pt x="-7007" y="-4220"/>
                    <a:pt x="-2070" y="-4220"/>
                  </a:cubicBezTo>
                  <a:lnTo>
                    <a:pt x="-374" y="-4220"/>
                  </a:lnTo>
                  <a:cubicBezTo>
                    <a:pt x="4556" y="-4220"/>
                    <a:pt x="4556" y="3416"/>
                    <a:pt x="-374" y="3416"/>
                  </a:cubicBezTo>
                </a:path>
              </a:pathLst>
            </a:custGeom>
            <a:solidFill>
              <a:srgbClr val="327CA9"/>
            </a:solidFill>
            <a:ln w="753"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BC3614D-7BC4-4F23-AEBF-9FFAF4EF956D}"/>
                </a:ext>
              </a:extLst>
            </p:cNvPr>
            <p:cNvSpPr/>
            <p:nvPr/>
          </p:nvSpPr>
          <p:spPr>
            <a:xfrm flipV="1">
              <a:off x="10379066" y="2967027"/>
              <a:ext cx="7394" cy="7650"/>
            </a:xfrm>
            <a:custGeom>
              <a:avLst/>
              <a:gdLst>
                <a:gd name="connsiteX0" fmla="*/ -2136 w 7394"/>
                <a:gd name="connsiteY0" fmla="*/ -4249 h 7650"/>
                <a:gd name="connsiteX1" fmla="*/ -2136 w 7394"/>
                <a:gd name="connsiteY1" fmla="*/ 3401 h 7650"/>
                <a:gd name="connsiteX2" fmla="*/ -2136 w 7394"/>
                <a:gd name="connsiteY2" fmla="*/ -4249 h 7650"/>
              </a:gdLst>
              <a:ahLst/>
              <a:cxnLst>
                <a:cxn ang="0">
                  <a:pos x="connsiteX0" y="connsiteY0"/>
                </a:cxn>
                <a:cxn ang="0">
                  <a:pos x="connsiteX1" y="connsiteY1"/>
                </a:cxn>
                <a:cxn ang="0">
                  <a:pos x="connsiteX2" y="connsiteY2"/>
                </a:cxn>
              </a:cxnLst>
              <a:rect l="l" t="t" r="r" b="b"/>
              <a:pathLst>
                <a:path w="7394" h="7650">
                  <a:moveTo>
                    <a:pt x="-2136" y="-4249"/>
                  </a:moveTo>
                  <a:cubicBezTo>
                    <a:pt x="2801" y="-4249"/>
                    <a:pt x="2801" y="3401"/>
                    <a:pt x="-2136" y="3401"/>
                  </a:cubicBezTo>
                  <a:cubicBezTo>
                    <a:pt x="-7058" y="3401"/>
                    <a:pt x="-7058" y="-4249"/>
                    <a:pt x="-2136" y="-4249"/>
                  </a:cubicBezTo>
                </a:path>
              </a:pathLst>
            </a:custGeom>
            <a:solidFill>
              <a:srgbClr val="327CA9"/>
            </a:solidFill>
            <a:ln w="753"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2A9B628-18FE-4DE7-8AB9-E70AF3A35610}"/>
                </a:ext>
              </a:extLst>
            </p:cNvPr>
            <p:cNvSpPr/>
            <p:nvPr/>
          </p:nvSpPr>
          <p:spPr>
            <a:xfrm flipV="1">
              <a:off x="10260387" y="2906740"/>
              <a:ext cx="7400" cy="7635"/>
            </a:xfrm>
            <a:custGeom>
              <a:avLst/>
              <a:gdLst>
                <a:gd name="connsiteX0" fmla="*/ -1994 w 7400"/>
                <a:gd name="connsiteY0" fmla="*/ -4340 h 7635"/>
                <a:gd name="connsiteX1" fmla="*/ -1994 w 7400"/>
                <a:gd name="connsiteY1" fmla="*/ 3296 h 7635"/>
                <a:gd name="connsiteX2" fmla="*/ -1994 w 7400"/>
                <a:gd name="connsiteY2" fmla="*/ -4340 h 7635"/>
              </a:gdLst>
              <a:ahLst/>
              <a:cxnLst>
                <a:cxn ang="0">
                  <a:pos x="connsiteX0" y="connsiteY0"/>
                </a:cxn>
                <a:cxn ang="0">
                  <a:pos x="connsiteX1" y="connsiteY1"/>
                </a:cxn>
                <a:cxn ang="0">
                  <a:pos x="connsiteX2" y="connsiteY2"/>
                </a:cxn>
              </a:cxnLst>
              <a:rect l="l" t="t" r="r" b="b"/>
              <a:pathLst>
                <a:path w="7400" h="7635">
                  <a:moveTo>
                    <a:pt x="-1994" y="-4340"/>
                  </a:moveTo>
                  <a:cubicBezTo>
                    <a:pt x="2943" y="-4340"/>
                    <a:pt x="2943" y="3296"/>
                    <a:pt x="-1994" y="3296"/>
                  </a:cubicBezTo>
                  <a:cubicBezTo>
                    <a:pt x="-6924" y="3296"/>
                    <a:pt x="-6924" y="-4340"/>
                    <a:pt x="-1994" y="-4340"/>
                  </a:cubicBezTo>
                </a:path>
              </a:pathLst>
            </a:custGeom>
            <a:solidFill>
              <a:srgbClr val="327CA9"/>
            </a:solidFill>
            <a:ln w="753"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82DDF994-1F72-44BE-B678-86F1763FE976}"/>
                </a:ext>
              </a:extLst>
            </p:cNvPr>
            <p:cNvSpPr/>
            <p:nvPr/>
          </p:nvSpPr>
          <p:spPr>
            <a:xfrm flipV="1">
              <a:off x="10300305" y="2903341"/>
              <a:ext cx="7388" cy="7643"/>
            </a:xfrm>
            <a:custGeom>
              <a:avLst/>
              <a:gdLst>
                <a:gd name="connsiteX0" fmla="*/ -2046 w 7388"/>
                <a:gd name="connsiteY0" fmla="*/ -4345 h 7643"/>
                <a:gd name="connsiteX1" fmla="*/ -2046 w 7388"/>
                <a:gd name="connsiteY1" fmla="*/ 3298 h 7643"/>
                <a:gd name="connsiteX2" fmla="*/ -2046 w 7388"/>
                <a:gd name="connsiteY2" fmla="*/ -4345 h 7643"/>
              </a:gdLst>
              <a:ahLst/>
              <a:cxnLst>
                <a:cxn ang="0">
                  <a:pos x="connsiteX0" y="connsiteY0"/>
                </a:cxn>
                <a:cxn ang="0">
                  <a:pos x="connsiteX1" y="connsiteY1"/>
                </a:cxn>
                <a:cxn ang="0">
                  <a:pos x="connsiteX2" y="connsiteY2"/>
                </a:cxn>
              </a:cxnLst>
              <a:rect l="l" t="t" r="r" b="b"/>
              <a:pathLst>
                <a:path w="7388" h="7643">
                  <a:moveTo>
                    <a:pt x="-2046" y="-4345"/>
                  </a:moveTo>
                  <a:cubicBezTo>
                    <a:pt x="2884" y="-4345"/>
                    <a:pt x="2884" y="3298"/>
                    <a:pt x="-2046" y="3298"/>
                  </a:cubicBezTo>
                  <a:cubicBezTo>
                    <a:pt x="-6968" y="3298"/>
                    <a:pt x="-6968" y="-4345"/>
                    <a:pt x="-2046" y="-4345"/>
                  </a:cubicBezTo>
                </a:path>
              </a:pathLst>
            </a:custGeom>
            <a:solidFill>
              <a:srgbClr val="327CA9"/>
            </a:solidFill>
            <a:ln w="753"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48785A7-CB33-497E-B986-2BE46340F3FD}"/>
                </a:ext>
              </a:extLst>
            </p:cNvPr>
            <p:cNvSpPr/>
            <p:nvPr/>
          </p:nvSpPr>
          <p:spPr>
            <a:xfrm flipV="1">
              <a:off x="10310490" y="2916931"/>
              <a:ext cx="7394" cy="7642"/>
            </a:xfrm>
            <a:custGeom>
              <a:avLst/>
              <a:gdLst>
                <a:gd name="connsiteX0" fmla="*/ -2052 w 7394"/>
                <a:gd name="connsiteY0" fmla="*/ -4325 h 7642"/>
                <a:gd name="connsiteX1" fmla="*/ -2052 w 7394"/>
                <a:gd name="connsiteY1" fmla="*/ 3318 h 7642"/>
                <a:gd name="connsiteX2" fmla="*/ -2052 w 7394"/>
                <a:gd name="connsiteY2" fmla="*/ -4325 h 7642"/>
              </a:gdLst>
              <a:ahLst/>
              <a:cxnLst>
                <a:cxn ang="0">
                  <a:pos x="connsiteX0" y="connsiteY0"/>
                </a:cxn>
                <a:cxn ang="0">
                  <a:pos x="connsiteX1" y="connsiteY1"/>
                </a:cxn>
                <a:cxn ang="0">
                  <a:pos x="connsiteX2" y="connsiteY2"/>
                </a:cxn>
              </a:cxnLst>
              <a:rect l="l" t="t" r="r" b="b"/>
              <a:pathLst>
                <a:path w="7394" h="7642">
                  <a:moveTo>
                    <a:pt x="-2052" y="-4325"/>
                  </a:moveTo>
                  <a:cubicBezTo>
                    <a:pt x="2878" y="-4325"/>
                    <a:pt x="2878" y="3318"/>
                    <a:pt x="-2052" y="3318"/>
                  </a:cubicBezTo>
                  <a:cubicBezTo>
                    <a:pt x="-6981" y="3318"/>
                    <a:pt x="-6981" y="-4325"/>
                    <a:pt x="-2052" y="-4325"/>
                  </a:cubicBezTo>
                </a:path>
              </a:pathLst>
            </a:custGeom>
            <a:solidFill>
              <a:srgbClr val="327CA9"/>
            </a:solidFill>
            <a:ln w="753"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0C1811D-E856-4D88-91FE-77CBBD0A6F63}"/>
                </a:ext>
              </a:extLst>
            </p:cNvPr>
            <p:cNvSpPr/>
            <p:nvPr/>
          </p:nvSpPr>
          <p:spPr>
            <a:xfrm flipV="1">
              <a:off x="10322383" y="2893150"/>
              <a:ext cx="7388" cy="7643"/>
            </a:xfrm>
            <a:custGeom>
              <a:avLst/>
              <a:gdLst>
                <a:gd name="connsiteX0" fmla="*/ -2071 w 7388"/>
                <a:gd name="connsiteY0" fmla="*/ -4360 h 7643"/>
                <a:gd name="connsiteX1" fmla="*/ -2071 w 7388"/>
                <a:gd name="connsiteY1" fmla="*/ 3283 h 7643"/>
                <a:gd name="connsiteX2" fmla="*/ -2071 w 7388"/>
                <a:gd name="connsiteY2" fmla="*/ -4360 h 7643"/>
              </a:gdLst>
              <a:ahLst/>
              <a:cxnLst>
                <a:cxn ang="0">
                  <a:pos x="connsiteX0" y="connsiteY0"/>
                </a:cxn>
                <a:cxn ang="0">
                  <a:pos x="connsiteX1" y="connsiteY1"/>
                </a:cxn>
                <a:cxn ang="0">
                  <a:pos x="connsiteX2" y="connsiteY2"/>
                </a:cxn>
              </a:cxnLst>
              <a:rect l="l" t="t" r="r" b="b"/>
              <a:pathLst>
                <a:path w="7388" h="7643">
                  <a:moveTo>
                    <a:pt x="-2071" y="-4360"/>
                  </a:moveTo>
                  <a:cubicBezTo>
                    <a:pt x="2859" y="-4360"/>
                    <a:pt x="2859" y="3283"/>
                    <a:pt x="-2071" y="3283"/>
                  </a:cubicBezTo>
                  <a:cubicBezTo>
                    <a:pt x="-6993" y="3283"/>
                    <a:pt x="-6993" y="-4360"/>
                    <a:pt x="-2071" y="-4360"/>
                  </a:cubicBezTo>
                </a:path>
              </a:pathLst>
            </a:custGeom>
            <a:solidFill>
              <a:srgbClr val="327CA9"/>
            </a:solidFill>
            <a:ln w="753"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7679B450-73F0-4A31-B08D-A501DD2CBB5F}"/>
                </a:ext>
              </a:extLst>
            </p:cNvPr>
            <p:cNvSpPr/>
            <p:nvPr/>
          </p:nvSpPr>
          <p:spPr>
            <a:xfrm flipV="1">
              <a:off x="10267184" y="2988260"/>
              <a:ext cx="7388" cy="7643"/>
            </a:xfrm>
            <a:custGeom>
              <a:avLst/>
              <a:gdLst>
                <a:gd name="connsiteX0" fmla="*/ -2008 w 7388"/>
                <a:gd name="connsiteY0" fmla="*/ -4217 h 7643"/>
                <a:gd name="connsiteX1" fmla="*/ -2008 w 7388"/>
                <a:gd name="connsiteY1" fmla="*/ 3426 h 7643"/>
                <a:gd name="connsiteX2" fmla="*/ -2008 w 7388"/>
                <a:gd name="connsiteY2" fmla="*/ -4217 h 7643"/>
              </a:gdLst>
              <a:ahLst/>
              <a:cxnLst>
                <a:cxn ang="0">
                  <a:pos x="connsiteX0" y="connsiteY0"/>
                </a:cxn>
                <a:cxn ang="0">
                  <a:pos x="connsiteX1" y="connsiteY1"/>
                </a:cxn>
                <a:cxn ang="0">
                  <a:pos x="connsiteX2" y="connsiteY2"/>
                </a:cxn>
              </a:cxnLst>
              <a:rect l="l" t="t" r="r" b="b"/>
              <a:pathLst>
                <a:path w="7388" h="7643">
                  <a:moveTo>
                    <a:pt x="-2008" y="-4217"/>
                  </a:moveTo>
                  <a:cubicBezTo>
                    <a:pt x="2922" y="-4217"/>
                    <a:pt x="2922" y="3426"/>
                    <a:pt x="-2008" y="3426"/>
                  </a:cubicBezTo>
                  <a:cubicBezTo>
                    <a:pt x="-6930" y="3426"/>
                    <a:pt x="-6930" y="-4217"/>
                    <a:pt x="-2008" y="-4217"/>
                  </a:cubicBezTo>
                </a:path>
              </a:pathLst>
            </a:custGeom>
            <a:solidFill>
              <a:srgbClr val="327CA9"/>
            </a:solidFill>
            <a:ln w="753"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93EBC0EB-1A68-46AE-B34B-3C917FBC317C}"/>
                </a:ext>
              </a:extLst>
            </p:cNvPr>
            <p:cNvSpPr/>
            <p:nvPr/>
          </p:nvSpPr>
          <p:spPr>
            <a:xfrm flipV="1">
              <a:off x="10240005" y="2988260"/>
              <a:ext cx="7400" cy="7643"/>
            </a:xfrm>
            <a:custGeom>
              <a:avLst/>
              <a:gdLst>
                <a:gd name="connsiteX0" fmla="*/ -1971 w 7400"/>
                <a:gd name="connsiteY0" fmla="*/ -4217 h 7643"/>
                <a:gd name="connsiteX1" fmla="*/ -1971 w 7400"/>
                <a:gd name="connsiteY1" fmla="*/ 3426 h 7643"/>
                <a:gd name="connsiteX2" fmla="*/ -1971 w 7400"/>
                <a:gd name="connsiteY2" fmla="*/ -4217 h 7643"/>
              </a:gdLst>
              <a:ahLst/>
              <a:cxnLst>
                <a:cxn ang="0">
                  <a:pos x="connsiteX0" y="connsiteY0"/>
                </a:cxn>
                <a:cxn ang="0">
                  <a:pos x="connsiteX1" y="connsiteY1"/>
                </a:cxn>
                <a:cxn ang="0">
                  <a:pos x="connsiteX2" y="connsiteY2"/>
                </a:cxn>
              </a:cxnLst>
              <a:rect l="l" t="t" r="r" b="b"/>
              <a:pathLst>
                <a:path w="7400" h="7643">
                  <a:moveTo>
                    <a:pt x="-1971" y="-4217"/>
                  </a:moveTo>
                  <a:cubicBezTo>
                    <a:pt x="2966" y="-4217"/>
                    <a:pt x="2966" y="3426"/>
                    <a:pt x="-1971" y="3426"/>
                  </a:cubicBezTo>
                  <a:cubicBezTo>
                    <a:pt x="-6900" y="3426"/>
                    <a:pt x="-6900" y="-4217"/>
                    <a:pt x="-1971" y="-4217"/>
                  </a:cubicBezTo>
                </a:path>
              </a:pathLst>
            </a:custGeom>
            <a:solidFill>
              <a:srgbClr val="327CA9"/>
            </a:solidFill>
            <a:ln w="753"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612FCC0-009D-4D36-94D3-873C5D92D94A}"/>
                </a:ext>
              </a:extLst>
            </p:cNvPr>
            <p:cNvSpPr/>
            <p:nvPr/>
          </p:nvSpPr>
          <p:spPr>
            <a:xfrm flipV="1">
              <a:off x="10248076" y="2978069"/>
              <a:ext cx="7388" cy="7643"/>
            </a:xfrm>
            <a:custGeom>
              <a:avLst/>
              <a:gdLst>
                <a:gd name="connsiteX0" fmla="*/ -1986 w 7388"/>
                <a:gd name="connsiteY0" fmla="*/ -4233 h 7643"/>
                <a:gd name="connsiteX1" fmla="*/ -1986 w 7388"/>
                <a:gd name="connsiteY1" fmla="*/ 3411 h 7643"/>
                <a:gd name="connsiteX2" fmla="*/ -1986 w 7388"/>
                <a:gd name="connsiteY2" fmla="*/ -4233 h 7643"/>
              </a:gdLst>
              <a:ahLst/>
              <a:cxnLst>
                <a:cxn ang="0">
                  <a:pos x="connsiteX0" y="connsiteY0"/>
                </a:cxn>
                <a:cxn ang="0">
                  <a:pos x="connsiteX1" y="connsiteY1"/>
                </a:cxn>
                <a:cxn ang="0">
                  <a:pos x="connsiteX2" y="connsiteY2"/>
                </a:cxn>
              </a:cxnLst>
              <a:rect l="l" t="t" r="r" b="b"/>
              <a:pathLst>
                <a:path w="7388" h="7643">
                  <a:moveTo>
                    <a:pt x="-1986" y="-4233"/>
                  </a:moveTo>
                  <a:cubicBezTo>
                    <a:pt x="2944" y="-4233"/>
                    <a:pt x="2944" y="3411"/>
                    <a:pt x="-1986" y="3411"/>
                  </a:cubicBezTo>
                  <a:cubicBezTo>
                    <a:pt x="-6908" y="3411"/>
                    <a:pt x="-6908" y="-4233"/>
                    <a:pt x="-1986" y="-4233"/>
                  </a:cubicBezTo>
                </a:path>
              </a:pathLst>
            </a:custGeom>
            <a:solidFill>
              <a:srgbClr val="327CA9"/>
            </a:solidFill>
            <a:ln w="753"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C06A33E5-00E7-4AF9-83D8-0BB8476F178C}"/>
                </a:ext>
              </a:extLst>
            </p:cNvPr>
            <p:cNvSpPr/>
            <p:nvPr/>
          </p:nvSpPr>
          <p:spPr>
            <a:xfrm flipV="1">
              <a:off x="10231510" y="2938157"/>
              <a:ext cx="7400" cy="7643"/>
            </a:xfrm>
            <a:custGeom>
              <a:avLst/>
              <a:gdLst>
                <a:gd name="connsiteX0" fmla="*/ -1961 w 7400"/>
                <a:gd name="connsiteY0" fmla="*/ -4293 h 7643"/>
                <a:gd name="connsiteX1" fmla="*/ -1961 w 7400"/>
                <a:gd name="connsiteY1" fmla="*/ 3351 h 7643"/>
                <a:gd name="connsiteX2" fmla="*/ -1961 w 7400"/>
                <a:gd name="connsiteY2" fmla="*/ -4293 h 7643"/>
              </a:gdLst>
              <a:ahLst/>
              <a:cxnLst>
                <a:cxn ang="0">
                  <a:pos x="connsiteX0" y="connsiteY0"/>
                </a:cxn>
                <a:cxn ang="0">
                  <a:pos x="connsiteX1" y="connsiteY1"/>
                </a:cxn>
                <a:cxn ang="0">
                  <a:pos x="connsiteX2" y="connsiteY2"/>
                </a:cxn>
              </a:cxnLst>
              <a:rect l="l" t="t" r="r" b="b"/>
              <a:pathLst>
                <a:path w="7400" h="7643">
                  <a:moveTo>
                    <a:pt x="-1961" y="-4293"/>
                  </a:moveTo>
                  <a:cubicBezTo>
                    <a:pt x="2976" y="-4293"/>
                    <a:pt x="2976" y="3351"/>
                    <a:pt x="-1961" y="3351"/>
                  </a:cubicBezTo>
                  <a:cubicBezTo>
                    <a:pt x="-6891" y="3351"/>
                    <a:pt x="-6891" y="-4293"/>
                    <a:pt x="-1961" y="-4293"/>
                  </a:cubicBezTo>
                </a:path>
              </a:pathLst>
            </a:custGeom>
            <a:solidFill>
              <a:srgbClr val="327CA9"/>
            </a:solidFill>
            <a:ln w="753"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0DD55BB-7785-41EF-BB27-51252AC786EE}"/>
                </a:ext>
              </a:extLst>
            </p:cNvPr>
            <p:cNvSpPr/>
            <p:nvPr/>
          </p:nvSpPr>
          <p:spPr>
            <a:xfrm flipV="1">
              <a:off x="10207744" y="2955991"/>
              <a:ext cx="7383" cy="7643"/>
            </a:xfrm>
            <a:custGeom>
              <a:avLst/>
              <a:gdLst>
                <a:gd name="connsiteX0" fmla="*/ -1934 w 7383"/>
                <a:gd name="connsiteY0" fmla="*/ -4266 h 7643"/>
                <a:gd name="connsiteX1" fmla="*/ -1934 w 7383"/>
                <a:gd name="connsiteY1" fmla="*/ 3378 h 7643"/>
                <a:gd name="connsiteX2" fmla="*/ -1934 w 7383"/>
                <a:gd name="connsiteY2" fmla="*/ -4266 h 7643"/>
              </a:gdLst>
              <a:ahLst/>
              <a:cxnLst>
                <a:cxn ang="0">
                  <a:pos x="connsiteX0" y="connsiteY0"/>
                </a:cxn>
                <a:cxn ang="0">
                  <a:pos x="connsiteX1" y="connsiteY1"/>
                </a:cxn>
                <a:cxn ang="0">
                  <a:pos x="connsiteX2" y="connsiteY2"/>
                </a:cxn>
              </a:cxnLst>
              <a:rect l="l" t="t" r="r" b="b"/>
              <a:pathLst>
                <a:path w="7383" h="7643">
                  <a:moveTo>
                    <a:pt x="-1934" y="-4266"/>
                  </a:moveTo>
                  <a:cubicBezTo>
                    <a:pt x="2981" y="-4266"/>
                    <a:pt x="2981" y="3378"/>
                    <a:pt x="-1934" y="3378"/>
                  </a:cubicBezTo>
                  <a:cubicBezTo>
                    <a:pt x="-6863" y="3378"/>
                    <a:pt x="-6863" y="-4266"/>
                    <a:pt x="-1934" y="-4266"/>
                  </a:cubicBezTo>
                </a:path>
              </a:pathLst>
            </a:custGeom>
            <a:solidFill>
              <a:srgbClr val="327CA9"/>
            </a:solidFill>
            <a:ln w="753"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2967CC8-2099-47B1-B544-F77EB8479F86}"/>
                </a:ext>
              </a:extLst>
            </p:cNvPr>
            <p:cNvSpPr/>
            <p:nvPr/>
          </p:nvSpPr>
          <p:spPr>
            <a:xfrm flipV="1">
              <a:off x="10180141" y="2943253"/>
              <a:ext cx="7388" cy="7642"/>
            </a:xfrm>
            <a:custGeom>
              <a:avLst/>
              <a:gdLst>
                <a:gd name="connsiteX0" fmla="*/ -1902 w 7388"/>
                <a:gd name="connsiteY0" fmla="*/ -4285 h 7642"/>
                <a:gd name="connsiteX1" fmla="*/ -1902 w 7388"/>
                <a:gd name="connsiteY1" fmla="*/ 3358 h 7642"/>
                <a:gd name="connsiteX2" fmla="*/ -1902 w 7388"/>
                <a:gd name="connsiteY2" fmla="*/ -4285 h 7642"/>
              </a:gdLst>
              <a:ahLst/>
              <a:cxnLst>
                <a:cxn ang="0">
                  <a:pos x="connsiteX0" y="connsiteY0"/>
                </a:cxn>
                <a:cxn ang="0">
                  <a:pos x="connsiteX1" y="connsiteY1"/>
                </a:cxn>
                <a:cxn ang="0">
                  <a:pos x="connsiteX2" y="connsiteY2"/>
                </a:cxn>
              </a:cxnLst>
              <a:rect l="l" t="t" r="r" b="b"/>
              <a:pathLst>
                <a:path w="7388" h="7642">
                  <a:moveTo>
                    <a:pt x="-1902" y="-4285"/>
                  </a:moveTo>
                  <a:cubicBezTo>
                    <a:pt x="3020" y="-4285"/>
                    <a:pt x="3020" y="3358"/>
                    <a:pt x="-1902" y="3358"/>
                  </a:cubicBezTo>
                  <a:cubicBezTo>
                    <a:pt x="-6832" y="3358"/>
                    <a:pt x="-6832" y="-4285"/>
                    <a:pt x="-1902" y="-4285"/>
                  </a:cubicBezTo>
                </a:path>
              </a:pathLst>
            </a:custGeom>
            <a:solidFill>
              <a:srgbClr val="327CA9"/>
            </a:solidFill>
            <a:ln w="753"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4C54F50C-2110-4058-B39B-7776F0A307C0}"/>
                </a:ext>
              </a:extLst>
            </p:cNvPr>
            <p:cNvSpPr/>
            <p:nvPr/>
          </p:nvSpPr>
          <p:spPr>
            <a:xfrm flipV="1">
              <a:off x="10231510" y="2974677"/>
              <a:ext cx="7400" cy="7643"/>
            </a:xfrm>
            <a:custGeom>
              <a:avLst/>
              <a:gdLst>
                <a:gd name="connsiteX0" fmla="*/ -1961 w 7400"/>
                <a:gd name="connsiteY0" fmla="*/ -4238 h 7643"/>
                <a:gd name="connsiteX1" fmla="*/ -1961 w 7400"/>
                <a:gd name="connsiteY1" fmla="*/ 3406 h 7643"/>
                <a:gd name="connsiteX2" fmla="*/ -1961 w 7400"/>
                <a:gd name="connsiteY2" fmla="*/ -4238 h 7643"/>
              </a:gdLst>
              <a:ahLst/>
              <a:cxnLst>
                <a:cxn ang="0">
                  <a:pos x="connsiteX0" y="connsiteY0"/>
                </a:cxn>
                <a:cxn ang="0">
                  <a:pos x="connsiteX1" y="connsiteY1"/>
                </a:cxn>
                <a:cxn ang="0">
                  <a:pos x="connsiteX2" y="connsiteY2"/>
                </a:cxn>
              </a:cxnLst>
              <a:rect l="l" t="t" r="r" b="b"/>
              <a:pathLst>
                <a:path w="7400" h="7643">
                  <a:moveTo>
                    <a:pt x="-1961" y="-4238"/>
                  </a:moveTo>
                  <a:cubicBezTo>
                    <a:pt x="2976" y="-4238"/>
                    <a:pt x="2976" y="3406"/>
                    <a:pt x="-1961" y="3406"/>
                  </a:cubicBezTo>
                  <a:cubicBezTo>
                    <a:pt x="-6891" y="3406"/>
                    <a:pt x="-6891" y="-4238"/>
                    <a:pt x="-1961" y="-4238"/>
                  </a:cubicBezTo>
                </a:path>
              </a:pathLst>
            </a:custGeom>
            <a:solidFill>
              <a:srgbClr val="327CA9"/>
            </a:solidFill>
            <a:ln w="753"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57180CCE-3400-43E1-8992-165CDA1038F0}"/>
                </a:ext>
              </a:extLst>
            </p:cNvPr>
            <p:cNvSpPr/>
            <p:nvPr/>
          </p:nvSpPr>
          <p:spPr>
            <a:xfrm flipV="1">
              <a:off x="10209862" y="2939009"/>
              <a:ext cx="7394" cy="7643"/>
            </a:xfrm>
            <a:custGeom>
              <a:avLst/>
              <a:gdLst>
                <a:gd name="connsiteX0" fmla="*/ -1936 w 7394"/>
                <a:gd name="connsiteY0" fmla="*/ -4291 h 7643"/>
                <a:gd name="connsiteX1" fmla="*/ -1936 w 7394"/>
                <a:gd name="connsiteY1" fmla="*/ 3352 h 7643"/>
                <a:gd name="connsiteX2" fmla="*/ -1936 w 7394"/>
                <a:gd name="connsiteY2" fmla="*/ -4291 h 7643"/>
              </a:gdLst>
              <a:ahLst/>
              <a:cxnLst>
                <a:cxn ang="0">
                  <a:pos x="connsiteX0" y="connsiteY0"/>
                </a:cxn>
                <a:cxn ang="0">
                  <a:pos x="connsiteX1" y="connsiteY1"/>
                </a:cxn>
                <a:cxn ang="0">
                  <a:pos x="connsiteX2" y="connsiteY2"/>
                </a:cxn>
              </a:cxnLst>
              <a:rect l="l" t="t" r="r" b="b"/>
              <a:pathLst>
                <a:path w="7394" h="7643">
                  <a:moveTo>
                    <a:pt x="-1936" y="-4291"/>
                  </a:moveTo>
                  <a:cubicBezTo>
                    <a:pt x="2994" y="-4291"/>
                    <a:pt x="2994" y="3352"/>
                    <a:pt x="-1936" y="3352"/>
                  </a:cubicBezTo>
                  <a:cubicBezTo>
                    <a:pt x="-6866" y="3352"/>
                    <a:pt x="-6866" y="-4291"/>
                    <a:pt x="-1936" y="-4291"/>
                  </a:cubicBezTo>
                </a:path>
              </a:pathLst>
            </a:custGeom>
            <a:solidFill>
              <a:srgbClr val="327CA9"/>
            </a:solidFill>
            <a:ln w="753"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3F24363-E9E6-485B-B861-1781207C843D}"/>
                </a:ext>
              </a:extLst>
            </p:cNvPr>
            <p:cNvSpPr/>
            <p:nvPr/>
          </p:nvSpPr>
          <p:spPr>
            <a:xfrm flipV="1">
              <a:off x="10197979" y="2908014"/>
              <a:ext cx="7383" cy="7635"/>
            </a:xfrm>
            <a:custGeom>
              <a:avLst/>
              <a:gdLst>
                <a:gd name="connsiteX0" fmla="*/ -1934 w 7383"/>
                <a:gd name="connsiteY0" fmla="*/ -4338 h 7635"/>
                <a:gd name="connsiteX1" fmla="*/ -1934 w 7383"/>
                <a:gd name="connsiteY1" fmla="*/ 3298 h 7635"/>
                <a:gd name="connsiteX2" fmla="*/ -1934 w 7383"/>
                <a:gd name="connsiteY2" fmla="*/ -4338 h 7635"/>
              </a:gdLst>
              <a:ahLst/>
              <a:cxnLst>
                <a:cxn ang="0">
                  <a:pos x="connsiteX0" y="connsiteY0"/>
                </a:cxn>
                <a:cxn ang="0">
                  <a:pos x="connsiteX1" y="connsiteY1"/>
                </a:cxn>
                <a:cxn ang="0">
                  <a:pos x="connsiteX2" y="connsiteY2"/>
                </a:cxn>
              </a:cxnLst>
              <a:rect l="l" t="t" r="r" b="b"/>
              <a:pathLst>
                <a:path w="7383" h="7635">
                  <a:moveTo>
                    <a:pt x="-1934" y="-4338"/>
                  </a:moveTo>
                  <a:cubicBezTo>
                    <a:pt x="2996" y="-4338"/>
                    <a:pt x="2996" y="3298"/>
                    <a:pt x="-1934" y="3298"/>
                  </a:cubicBezTo>
                  <a:cubicBezTo>
                    <a:pt x="-6848" y="3298"/>
                    <a:pt x="-6848" y="-4338"/>
                    <a:pt x="-1934" y="-4338"/>
                  </a:cubicBezTo>
                </a:path>
              </a:pathLst>
            </a:custGeom>
            <a:solidFill>
              <a:srgbClr val="327CA9"/>
            </a:solidFill>
            <a:ln w="75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25B33EF3-C09C-45D8-96BF-85DD4471B980}"/>
                </a:ext>
              </a:extLst>
            </p:cNvPr>
            <p:cNvSpPr/>
            <p:nvPr/>
          </p:nvSpPr>
          <p:spPr>
            <a:xfrm flipV="1">
              <a:off x="10212413" y="2920331"/>
              <a:ext cx="7383" cy="7635"/>
            </a:xfrm>
            <a:custGeom>
              <a:avLst/>
              <a:gdLst>
                <a:gd name="connsiteX0" fmla="*/ -1950 w 7383"/>
                <a:gd name="connsiteY0" fmla="*/ -4319 h 7635"/>
                <a:gd name="connsiteX1" fmla="*/ -1950 w 7383"/>
                <a:gd name="connsiteY1" fmla="*/ 3316 h 7635"/>
                <a:gd name="connsiteX2" fmla="*/ -1950 w 7383"/>
                <a:gd name="connsiteY2" fmla="*/ -4319 h 7635"/>
              </a:gdLst>
              <a:ahLst/>
              <a:cxnLst>
                <a:cxn ang="0">
                  <a:pos x="connsiteX0" y="connsiteY0"/>
                </a:cxn>
                <a:cxn ang="0">
                  <a:pos x="connsiteX1" y="connsiteY1"/>
                </a:cxn>
                <a:cxn ang="0">
                  <a:pos x="connsiteX2" y="connsiteY2"/>
                </a:cxn>
              </a:cxnLst>
              <a:rect l="l" t="t" r="r" b="b"/>
              <a:pathLst>
                <a:path w="7383" h="7635">
                  <a:moveTo>
                    <a:pt x="-1950" y="-4319"/>
                  </a:moveTo>
                  <a:cubicBezTo>
                    <a:pt x="2979" y="-4319"/>
                    <a:pt x="2979" y="3316"/>
                    <a:pt x="-1950" y="3316"/>
                  </a:cubicBezTo>
                  <a:cubicBezTo>
                    <a:pt x="-6865" y="3316"/>
                    <a:pt x="-6865" y="-4319"/>
                    <a:pt x="-1950" y="-4319"/>
                  </a:cubicBezTo>
                </a:path>
              </a:pathLst>
            </a:custGeom>
            <a:solidFill>
              <a:srgbClr val="327CA9"/>
            </a:solidFill>
            <a:ln w="753"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3FED352-1B64-4127-B56C-386FA002E086}"/>
                </a:ext>
              </a:extLst>
            </p:cNvPr>
            <p:cNvSpPr/>
            <p:nvPr/>
          </p:nvSpPr>
          <p:spPr>
            <a:xfrm flipV="1">
              <a:off x="10350704" y="2908866"/>
              <a:ext cx="9330" cy="11017"/>
            </a:xfrm>
            <a:custGeom>
              <a:avLst/>
              <a:gdLst>
                <a:gd name="connsiteX0" fmla="*/ -5793 w 9330"/>
                <a:gd name="connsiteY0" fmla="*/ 2869 h 11017"/>
                <a:gd name="connsiteX1" fmla="*/ -2967 w 9330"/>
                <a:gd name="connsiteY1" fmla="*/ -3229 h 11017"/>
                <a:gd name="connsiteX2" fmla="*/ 2423 w 9330"/>
                <a:gd name="connsiteY2" fmla="*/ -3229 h 11017"/>
                <a:gd name="connsiteX3" fmla="*/ 2423 w 9330"/>
                <a:gd name="connsiteY3" fmla="*/ 2176 h 11017"/>
                <a:gd name="connsiteX4" fmla="*/ 2031 w 9330"/>
                <a:gd name="connsiteY4" fmla="*/ 2522 h 11017"/>
                <a:gd name="connsiteX5" fmla="*/ 1714 w 9330"/>
                <a:gd name="connsiteY5" fmla="*/ 3057 h 11017"/>
                <a:gd name="connsiteX6" fmla="*/ 1850 w 9330"/>
                <a:gd name="connsiteY6" fmla="*/ 2869 h 11017"/>
                <a:gd name="connsiteX7" fmla="*/ -1972 w 9330"/>
                <a:gd name="connsiteY7" fmla="*/ 6683 h 11017"/>
                <a:gd name="connsiteX8" fmla="*/ -5793 w 9330"/>
                <a:gd name="connsiteY8" fmla="*/ 2869 h 11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0" h="11017">
                  <a:moveTo>
                    <a:pt x="-5793" y="2869"/>
                  </a:moveTo>
                  <a:cubicBezTo>
                    <a:pt x="-5688" y="382"/>
                    <a:pt x="-4716" y="-1495"/>
                    <a:pt x="-2967" y="-3229"/>
                  </a:cubicBezTo>
                  <a:cubicBezTo>
                    <a:pt x="-1497" y="-4706"/>
                    <a:pt x="953" y="-4699"/>
                    <a:pt x="2423" y="-3229"/>
                  </a:cubicBezTo>
                  <a:cubicBezTo>
                    <a:pt x="3908" y="-1759"/>
                    <a:pt x="3900" y="698"/>
                    <a:pt x="2423" y="2176"/>
                  </a:cubicBezTo>
                  <a:cubicBezTo>
                    <a:pt x="2302" y="2304"/>
                    <a:pt x="1450" y="3284"/>
                    <a:pt x="2031" y="2522"/>
                  </a:cubicBezTo>
                  <a:lnTo>
                    <a:pt x="1714" y="3057"/>
                  </a:lnTo>
                  <a:cubicBezTo>
                    <a:pt x="1835" y="2809"/>
                    <a:pt x="1888" y="1987"/>
                    <a:pt x="1850" y="2869"/>
                  </a:cubicBezTo>
                  <a:cubicBezTo>
                    <a:pt x="1760" y="4942"/>
                    <a:pt x="177" y="6683"/>
                    <a:pt x="-1972" y="6683"/>
                  </a:cubicBezTo>
                  <a:cubicBezTo>
                    <a:pt x="-3984" y="6683"/>
                    <a:pt x="-5884" y="4950"/>
                    <a:pt x="-5793" y="2869"/>
                  </a:cubicBezTo>
                </a:path>
              </a:pathLst>
            </a:custGeom>
            <a:solidFill>
              <a:srgbClr val="327CA9"/>
            </a:solidFill>
            <a:ln w="753"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BDDEF884-30C8-496B-9DC5-5211626FB332}"/>
                </a:ext>
              </a:extLst>
            </p:cNvPr>
            <p:cNvSpPr/>
            <p:nvPr/>
          </p:nvSpPr>
          <p:spPr>
            <a:xfrm flipV="1">
              <a:off x="10226848" y="2852386"/>
              <a:ext cx="9088" cy="7643"/>
            </a:xfrm>
            <a:custGeom>
              <a:avLst/>
              <a:gdLst>
                <a:gd name="connsiteX0" fmla="*/ -1968 w 9088"/>
                <a:gd name="connsiteY0" fmla="*/ -4422 h 7643"/>
                <a:gd name="connsiteX1" fmla="*/ -257 w 9088"/>
                <a:gd name="connsiteY1" fmla="*/ -4422 h 7643"/>
                <a:gd name="connsiteX2" fmla="*/ -257 w 9088"/>
                <a:gd name="connsiteY2" fmla="*/ 3222 h 7643"/>
                <a:gd name="connsiteX3" fmla="*/ -1968 w 9088"/>
                <a:gd name="connsiteY3" fmla="*/ 3222 h 7643"/>
                <a:gd name="connsiteX4" fmla="*/ -1968 w 9088"/>
                <a:gd name="connsiteY4" fmla="*/ -4422 h 7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8" h="7643">
                  <a:moveTo>
                    <a:pt x="-1968" y="-4422"/>
                  </a:moveTo>
                  <a:lnTo>
                    <a:pt x="-257" y="-4422"/>
                  </a:lnTo>
                  <a:cubicBezTo>
                    <a:pt x="4666" y="-4422"/>
                    <a:pt x="4666" y="3222"/>
                    <a:pt x="-257" y="3222"/>
                  </a:cubicBezTo>
                  <a:lnTo>
                    <a:pt x="-1968" y="3222"/>
                  </a:lnTo>
                  <a:cubicBezTo>
                    <a:pt x="-6882" y="3222"/>
                    <a:pt x="-6882" y="-4422"/>
                    <a:pt x="-1968" y="-4422"/>
                  </a:cubicBezTo>
                </a:path>
              </a:pathLst>
            </a:custGeom>
            <a:solidFill>
              <a:srgbClr val="327CA9"/>
            </a:solidFill>
            <a:ln w="753"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8FEDCC-C351-4BEF-8DDA-4603FF068456}"/>
                </a:ext>
              </a:extLst>
            </p:cNvPr>
            <p:cNvSpPr/>
            <p:nvPr/>
          </p:nvSpPr>
          <p:spPr>
            <a:xfrm flipV="1">
              <a:off x="10247102" y="2840623"/>
              <a:ext cx="7650" cy="8240"/>
            </a:xfrm>
            <a:custGeom>
              <a:avLst/>
              <a:gdLst>
                <a:gd name="connsiteX0" fmla="*/ 1974 w 7650"/>
                <a:gd name="connsiteY0" fmla="*/ -747 h 8240"/>
                <a:gd name="connsiteX1" fmla="*/ 1974 w 7650"/>
                <a:gd name="connsiteY1" fmla="*/ 104 h 8240"/>
                <a:gd name="connsiteX2" fmla="*/ -5676 w 7650"/>
                <a:gd name="connsiteY2" fmla="*/ 104 h 8240"/>
                <a:gd name="connsiteX3" fmla="*/ -5676 w 7650"/>
                <a:gd name="connsiteY3" fmla="*/ -747 h 8240"/>
                <a:gd name="connsiteX4" fmla="*/ 1974 w 7650"/>
                <a:gd name="connsiteY4" fmla="*/ -747 h 8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0" h="8240">
                  <a:moveTo>
                    <a:pt x="1974" y="-747"/>
                  </a:moveTo>
                  <a:lnTo>
                    <a:pt x="1974" y="104"/>
                  </a:lnTo>
                  <a:cubicBezTo>
                    <a:pt x="1974" y="5034"/>
                    <a:pt x="-5676" y="5034"/>
                    <a:pt x="-5676" y="104"/>
                  </a:cubicBezTo>
                  <a:lnTo>
                    <a:pt x="-5676" y="-747"/>
                  </a:lnTo>
                  <a:cubicBezTo>
                    <a:pt x="-5676" y="-5669"/>
                    <a:pt x="1974" y="-5669"/>
                    <a:pt x="1974" y="-747"/>
                  </a:cubicBezTo>
                </a:path>
              </a:pathLst>
            </a:custGeom>
            <a:solidFill>
              <a:srgbClr val="327CA9"/>
            </a:solidFill>
            <a:ln w="753"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1E8DD0E9-5507-41B4-ADEE-3673913C7684}"/>
                </a:ext>
              </a:extLst>
            </p:cNvPr>
            <p:cNvSpPr/>
            <p:nvPr/>
          </p:nvSpPr>
          <p:spPr>
            <a:xfrm flipV="1">
              <a:off x="10251464" y="2862577"/>
              <a:ext cx="7400" cy="7643"/>
            </a:xfrm>
            <a:custGeom>
              <a:avLst/>
              <a:gdLst>
                <a:gd name="connsiteX0" fmla="*/ -1978 w 7400"/>
                <a:gd name="connsiteY0" fmla="*/ -4406 h 7643"/>
                <a:gd name="connsiteX1" fmla="*/ -1978 w 7400"/>
                <a:gd name="connsiteY1" fmla="*/ 3237 h 7643"/>
                <a:gd name="connsiteX2" fmla="*/ -1978 w 7400"/>
                <a:gd name="connsiteY2" fmla="*/ -4406 h 7643"/>
              </a:gdLst>
              <a:ahLst/>
              <a:cxnLst>
                <a:cxn ang="0">
                  <a:pos x="connsiteX0" y="connsiteY0"/>
                </a:cxn>
                <a:cxn ang="0">
                  <a:pos x="connsiteX1" y="connsiteY1"/>
                </a:cxn>
                <a:cxn ang="0">
                  <a:pos x="connsiteX2" y="connsiteY2"/>
                </a:cxn>
              </a:cxnLst>
              <a:rect l="l" t="t" r="r" b="b"/>
              <a:pathLst>
                <a:path w="7400" h="7643">
                  <a:moveTo>
                    <a:pt x="-1978" y="-4406"/>
                  </a:moveTo>
                  <a:cubicBezTo>
                    <a:pt x="2952" y="-4406"/>
                    <a:pt x="2952" y="3237"/>
                    <a:pt x="-1978" y="3237"/>
                  </a:cubicBezTo>
                  <a:cubicBezTo>
                    <a:pt x="-6915" y="3237"/>
                    <a:pt x="-6915" y="-4406"/>
                    <a:pt x="-1978" y="-4406"/>
                  </a:cubicBezTo>
                </a:path>
              </a:pathLst>
            </a:custGeom>
            <a:solidFill>
              <a:srgbClr val="327CA9"/>
            </a:solidFill>
            <a:ln w="75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050E076-C271-4446-8C46-74791AF8321A}"/>
                </a:ext>
              </a:extLst>
            </p:cNvPr>
            <p:cNvSpPr/>
            <p:nvPr/>
          </p:nvSpPr>
          <p:spPr>
            <a:xfrm flipV="1">
              <a:off x="10275119" y="2844721"/>
              <a:ext cx="9347" cy="8539"/>
            </a:xfrm>
            <a:custGeom>
              <a:avLst/>
              <a:gdLst>
                <a:gd name="connsiteX0" fmla="*/ -1880 w 9347"/>
                <a:gd name="connsiteY0" fmla="*/ -4410 h 8539"/>
                <a:gd name="connsiteX1" fmla="*/ 547 w 9347"/>
                <a:gd name="connsiteY1" fmla="*/ -3754 h 8539"/>
                <a:gd name="connsiteX2" fmla="*/ 1512 w 9347"/>
                <a:gd name="connsiteY2" fmla="*/ -3023 h 8539"/>
                <a:gd name="connsiteX3" fmla="*/ 1459 w 9347"/>
                <a:gd name="connsiteY3" fmla="*/ -3068 h 8539"/>
                <a:gd name="connsiteX4" fmla="*/ -471 w 9347"/>
                <a:gd name="connsiteY4" fmla="*/ -3596 h 8539"/>
                <a:gd name="connsiteX5" fmla="*/ -184 w 9347"/>
                <a:gd name="connsiteY5" fmla="*/ -3558 h 8539"/>
                <a:gd name="connsiteX6" fmla="*/ 3638 w 9347"/>
                <a:gd name="connsiteY6" fmla="*/ 264 h 8539"/>
                <a:gd name="connsiteX7" fmla="*/ -184 w 9347"/>
                <a:gd name="connsiteY7" fmla="*/ 4085 h 8539"/>
                <a:gd name="connsiteX8" fmla="*/ -2619 w 9347"/>
                <a:gd name="connsiteY8" fmla="*/ 3430 h 8539"/>
                <a:gd name="connsiteX9" fmla="*/ -3568 w 9347"/>
                <a:gd name="connsiteY9" fmla="*/ 2691 h 8539"/>
                <a:gd name="connsiteX10" fmla="*/ -3531 w 9347"/>
                <a:gd name="connsiteY10" fmla="*/ 2751 h 8539"/>
                <a:gd name="connsiteX11" fmla="*/ -1601 w 9347"/>
                <a:gd name="connsiteY11" fmla="*/ 3271 h 8539"/>
                <a:gd name="connsiteX12" fmla="*/ -1880 w 9347"/>
                <a:gd name="connsiteY12" fmla="*/ 3234 h 8539"/>
                <a:gd name="connsiteX13" fmla="*/ -5709 w 9347"/>
                <a:gd name="connsiteY13" fmla="*/ -588 h 8539"/>
                <a:gd name="connsiteX14" fmla="*/ -1880 w 9347"/>
                <a:gd name="connsiteY14" fmla="*/ -4410 h 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47" h="8539">
                  <a:moveTo>
                    <a:pt x="-1880" y="-4410"/>
                  </a:moveTo>
                  <a:cubicBezTo>
                    <a:pt x="-968" y="-4289"/>
                    <a:pt x="-297" y="-4123"/>
                    <a:pt x="547" y="-3754"/>
                  </a:cubicBezTo>
                  <a:lnTo>
                    <a:pt x="1512" y="-3023"/>
                  </a:lnTo>
                  <a:cubicBezTo>
                    <a:pt x="2077" y="-2472"/>
                    <a:pt x="705" y="-3399"/>
                    <a:pt x="1459" y="-3068"/>
                  </a:cubicBezTo>
                  <a:lnTo>
                    <a:pt x="-471" y="-3596"/>
                  </a:lnTo>
                  <a:lnTo>
                    <a:pt x="-184" y="-3558"/>
                  </a:lnTo>
                  <a:cubicBezTo>
                    <a:pt x="1881" y="-3294"/>
                    <a:pt x="3638" y="-2028"/>
                    <a:pt x="3638" y="264"/>
                  </a:cubicBezTo>
                  <a:cubicBezTo>
                    <a:pt x="3638" y="2141"/>
                    <a:pt x="1889" y="4349"/>
                    <a:pt x="-184" y="4085"/>
                  </a:cubicBezTo>
                  <a:cubicBezTo>
                    <a:pt x="-1104" y="3965"/>
                    <a:pt x="-1767" y="3799"/>
                    <a:pt x="-2619" y="3430"/>
                  </a:cubicBezTo>
                  <a:lnTo>
                    <a:pt x="-3568" y="2691"/>
                  </a:lnTo>
                  <a:cubicBezTo>
                    <a:pt x="-4142" y="2148"/>
                    <a:pt x="-2769" y="3075"/>
                    <a:pt x="-3531" y="2751"/>
                  </a:cubicBezTo>
                  <a:lnTo>
                    <a:pt x="-1601" y="3271"/>
                  </a:lnTo>
                  <a:lnTo>
                    <a:pt x="-1880" y="3234"/>
                  </a:lnTo>
                  <a:cubicBezTo>
                    <a:pt x="-3945" y="2970"/>
                    <a:pt x="-5709" y="1696"/>
                    <a:pt x="-5709" y="-588"/>
                  </a:cubicBezTo>
                  <a:cubicBezTo>
                    <a:pt x="-5709" y="-2465"/>
                    <a:pt x="-3953" y="-4681"/>
                    <a:pt x="-1880" y="-4410"/>
                  </a:cubicBezTo>
                </a:path>
              </a:pathLst>
            </a:custGeom>
            <a:solidFill>
              <a:srgbClr val="327CA9"/>
            </a:solidFill>
            <a:ln w="753"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B66FDA4-7E0B-49C7-B638-65086439F1E5}"/>
                </a:ext>
              </a:extLst>
            </p:cNvPr>
            <p:cNvSpPr/>
            <p:nvPr/>
          </p:nvSpPr>
          <p:spPr>
            <a:xfrm flipV="1">
              <a:off x="10385224" y="2908014"/>
              <a:ext cx="7388" cy="7635"/>
            </a:xfrm>
            <a:custGeom>
              <a:avLst/>
              <a:gdLst>
                <a:gd name="connsiteX0" fmla="*/ -2143 w 7388"/>
                <a:gd name="connsiteY0" fmla="*/ -4338 h 7635"/>
                <a:gd name="connsiteX1" fmla="*/ -2143 w 7388"/>
                <a:gd name="connsiteY1" fmla="*/ 3298 h 7635"/>
                <a:gd name="connsiteX2" fmla="*/ -2143 w 7388"/>
                <a:gd name="connsiteY2" fmla="*/ -4338 h 7635"/>
              </a:gdLst>
              <a:ahLst/>
              <a:cxnLst>
                <a:cxn ang="0">
                  <a:pos x="connsiteX0" y="connsiteY0"/>
                </a:cxn>
                <a:cxn ang="0">
                  <a:pos x="connsiteX1" y="connsiteY1"/>
                </a:cxn>
                <a:cxn ang="0">
                  <a:pos x="connsiteX2" y="connsiteY2"/>
                </a:cxn>
              </a:cxnLst>
              <a:rect l="l" t="t" r="r" b="b"/>
              <a:pathLst>
                <a:path w="7388" h="7635">
                  <a:moveTo>
                    <a:pt x="-2143" y="-4338"/>
                  </a:moveTo>
                  <a:cubicBezTo>
                    <a:pt x="2787" y="-4338"/>
                    <a:pt x="2787" y="3298"/>
                    <a:pt x="-2143" y="3298"/>
                  </a:cubicBezTo>
                  <a:cubicBezTo>
                    <a:pt x="-7065" y="3298"/>
                    <a:pt x="-7065" y="-4338"/>
                    <a:pt x="-2143" y="-4338"/>
                  </a:cubicBezTo>
                </a:path>
              </a:pathLst>
            </a:custGeom>
            <a:solidFill>
              <a:srgbClr val="327CA9"/>
            </a:solidFill>
            <a:ln w="753"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C6B3BD8-E0B2-4FF6-84A2-294BADFE11A8}"/>
                </a:ext>
              </a:extLst>
            </p:cNvPr>
            <p:cNvSpPr/>
            <p:nvPr/>
          </p:nvSpPr>
          <p:spPr>
            <a:xfrm flipV="1">
              <a:off x="10301577" y="2866821"/>
              <a:ext cx="7388" cy="7642"/>
            </a:xfrm>
            <a:custGeom>
              <a:avLst/>
              <a:gdLst>
                <a:gd name="connsiteX0" fmla="*/ -2053 w 7388"/>
                <a:gd name="connsiteY0" fmla="*/ -4400 h 7642"/>
                <a:gd name="connsiteX1" fmla="*/ -2053 w 7388"/>
                <a:gd name="connsiteY1" fmla="*/ 3243 h 7642"/>
                <a:gd name="connsiteX2" fmla="*/ -2053 w 7388"/>
                <a:gd name="connsiteY2" fmla="*/ -4400 h 7642"/>
              </a:gdLst>
              <a:ahLst/>
              <a:cxnLst>
                <a:cxn ang="0">
                  <a:pos x="connsiteX0" y="connsiteY0"/>
                </a:cxn>
                <a:cxn ang="0">
                  <a:pos x="connsiteX1" y="connsiteY1"/>
                </a:cxn>
                <a:cxn ang="0">
                  <a:pos x="connsiteX2" y="connsiteY2"/>
                </a:cxn>
              </a:cxnLst>
              <a:rect l="l" t="t" r="r" b="b"/>
              <a:pathLst>
                <a:path w="7388" h="7642">
                  <a:moveTo>
                    <a:pt x="-2053" y="-4400"/>
                  </a:moveTo>
                  <a:cubicBezTo>
                    <a:pt x="2884" y="-4400"/>
                    <a:pt x="2884" y="3243"/>
                    <a:pt x="-2053" y="3243"/>
                  </a:cubicBezTo>
                  <a:cubicBezTo>
                    <a:pt x="-6967" y="3243"/>
                    <a:pt x="-6967" y="-4400"/>
                    <a:pt x="-2053" y="-4400"/>
                  </a:cubicBezTo>
                </a:path>
              </a:pathLst>
            </a:custGeom>
            <a:solidFill>
              <a:srgbClr val="327CA9"/>
            </a:solidFill>
            <a:ln w="753"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2B9CCC1-FCF1-4952-A000-0A360C25D1A7}"/>
                </a:ext>
              </a:extLst>
            </p:cNvPr>
            <p:cNvSpPr/>
            <p:nvPr/>
          </p:nvSpPr>
          <p:spPr>
            <a:xfrm flipV="1">
              <a:off x="10292234" y="2869368"/>
              <a:ext cx="7394" cy="7642"/>
            </a:xfrm>
            <a:custGeom>
              <a:avLst/>
              <a:gdLst>
                <a:gd name="connsiteX0" fmla="*/ -2031 w 7394"/>
                <a:gd name="connsiteY0" fmla="*/ -4396 h 7642"/>
                <a:gd name="connsiteX1" fmla="*/ -2031 w 7394"/>
                <a:gd name="connsiteY1" fmla="*/ 3247 h 7642"/>
                <a:gd name="connsiteX2" fmla="*/ -2031 w 7394"/>
                <a:gd name="connsiteY2" fmla="*/ -4396 h 7642"/>
              </a:gdLst>
              <a:ahLst/>
              <a:cxnLst>
                <a:cxn ang="0">
                  <a:pos x="connsiteX0" y="connsiteY0"/>
                </a:cxn>
                <a:cxn ang="0">
                  <a:pos x="connsiteX1" y="connsiteY1"/>
                </a:cxn>
                <a:cxn ang="0">
                  <a:pos x="connsiteX2" y="connsiteY2"/>
                </a:cxn>
              </a:cxnLst>
              <a:rect l="l" t="t" r="r" b="b"/>
              <a:pathLst>
                <a:path w="7394" h="7642">
                  <a:moveTo>
                    <a:pt x="-2031" y="-4396"/>
                  </a:moveTo>
                  <a:cubicBezTo>
                    <a:pt x="2899" y="-4396"/>
                    <a:pt x="2899" y="3247"/>
                    <a:pt x="-2031" y="3247"/>
                  </a:cubicBezTo>
                  <a:cubicBezTo>
                    <a:pt x="-6960" y="3247"/>
                    <a:pt x="-6960" y="-4396"/>
                    <a:pt x="-2031" y="-4396"/>
                  </a:cubicBezTo>
                </a:path>
              </a:pathLst>
            </a:custGeom>
            <a:solidFill>
              <a:srgbClr val="327CA9"/>
            </a:solidFill>
            <a:ln w="753"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4C934373-F9FC-4AAB-ADEB-EB75EC29CDE3}"/>
                </a:ext>
              </a:extLst>
            </p:cNvPr>
            <p:cNvSpPr/>
            <p:nvPr/>
          </p:nvSpPr>
          <p:spPr>
            <a:xfrm flipV="1">
              <a:off x="10269304" y="2860029"/>
              <a:ext cx="7388" cy="7643"/>
            </a:xfrm>
            <a:custGeom>
              <a:avLst/>
              <a:gdLst>
                <a:gd name="connsiteX0" fmla="*/ -2005 w 7388"/>
                <a:gd name="connsiteY0" fmla="*/ -4410 h 7643"/>
                <a:gd name="connsiteX1" fmla="*/ -2005 w 7388"/>
                <a:gd name="connsiteY1" fmla="*/ 3233 h 7643"/>
                <a:gd name="connsiteX2" fmla="*/ -2005 w 7388"/>
                <a:gd name="connsiteY2" fmla="*/ -4410 h 7643"/>
              </a:gdLst>
              <a:ahLst/>
              <a:cxnLst>
                <a:cxn ang="0">
                  <a:pos x="connsiteX0" y="connsiteY0"/>
                </a:cxn>
                <a:cxn ang="0">
                  <a:pos x="connsiteX1" y="connsiteY1"/>
                </a:cxn>
                <a:cxn ang="0">
                  <a:pos x="connsiteX2" y="connsiteY2"/>
                </a:cxn>
              </a:cxnLst>
              <a:rect l="l" t="t" r="r" b="b"/>
              <a:pathLst>
                <a:path w="7388" h="7643">
                  <a:moveTo>
                    <a:pt x="-2005" y="-4410"/>
                  </a:moveTo>
                  <a:cubicBezTo>
                    <a:pt x="2918" y="-4410"/>
                    <a:pt x="2918" y="3233"/>
                    <a:pt x="-2005" y="3233"/>
                  </a:cubicBezTo>
                  <a:cubicBezTo>
                    <a:pt x="-6934" y="3233"/>
                    <a:pt x="-6934" y="-4410"/>
                    <a:pt x="-2005" y="-4410"/>
                  </a:cubicBezTo>
                </a:path>
              </a:pathLst>
            </a:custGeom>
            <a:solidFill>
              <a:srgbClr val="327CA9"/>
            </a:solidFill>
            <a:ln w="75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29A5E9A3-419B-4D0D-B495-69F45B2CA6DA}"/>
                </a:ext>
              </a:extLst>
            </p:cNvPr>
            <p:cNvSpPr/>
            <p:nvPr/>
          </p:nvSpPr>
          <p:spPr>
            <a:xfrm flipV="1">
              <a:off x="10337667" y="2884232"/>
              <a:ext cx="7388" cy="7643"/>
            </a:xfrm>
            <a:custGeom>
              <a:avLst/>
              <a:gdLst>
                <a:gd name="connsiteX0" fmla="*/ -2094 w 7388"/>
                <a:gd name="connsiteY0" fmla="*/ -4374 h 7643"/>
                <a:gd name="connsiteX1" fmla="*/ -2094 w 7388"/>
                <a:gd name="connsiteY1" fmla="*/ 3270 h 7643"/>
                <a:gd name="connsiteX2" fmla="*/ -2094 w 7388"/>
                <a:gd name="connsiteY2" fmla="*/ -4374 h 7643"/>
              </a:gdLst>
              <a:ahLst/>
              <a:cxnLst>
                <a:cxn ang="0">
                  <a:pos x="connsiteX0" y="connsiteY0"/>
                </a:cxn>
                <a:cxn ang="0">
                  <a:pos x="connsiteX1" y="connsiteY1"/>
                </a:cxn>
                <a:cxn ang="0">
                  <a:pos x="connsiteX2" y="connsiteY2"/>
                </a:cxn>
              </a:cxnLst>
              <a:rect l="l" t="t" r="r" b="b"/>
              <a:pathLst>
                <a:path w="7388" h="7643">
                  <a:moveTo>
                    <a:pt x="-2094" y="-4374"/>
                  </a:moveTo>
                  <a:cubicBezTo>
                    <a:pt x="2843" y="-4374"/>
                    <a:pt x="2843" y="3270"/>
                    <a:pt x="-2094" y="3270"/>
                  </a:cubicBezTo>
                  <a:cubicBezTo>
                    <a:pt x="-7009" y="3270"/>
                    <a:pt x="-7009" y="-4374"/>
                    <a:pt x="-2094" y="-4374"/>
                  </a:cubicBezTo>
                </a:path>
              </a:pathLst>
            </a:custGeom>
            <a:solidFill>
              <a:srgbClr val="327CA9"/>
            </a:solidFill>
            <a:ln w="75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BAF172F-7B0E-4E8B-AA3A-643C1D730C36}"/>
                </a:ext>
              </a:extLst>
            </p:cNvPr>
            <p:cNvSpPr/>
            <p:nvPr/>
          </p:nvSpPr>
          <p:spPr>
            <a:xfrm flipV="1">
              <a:off x="10299879" y="2851542"/>
              <a:ext cx="7388" cy="7635"/>
            </a:xfrm>
            <a:custGeom>
              <a:avLst/>
              <a:gdLst>
                <a:gd name="connsiteX0" fmla="*/ -2034 w 7388"/>
                <a:gd name="connsiteY0" fmla="*/ -4423 h 7635"/>
                <a:gd name="connsiteX1" fmla="*/ -2034 w 7388"/>
                <a:gd name="connsiteY1" fmla="*/ 3213 h 7635"/>
                <a:gd name="connsiteX2" fmla="*/ -2034 w 7388"/>
                <a:gd name="connsiteY2" fmla="*/ -4423 h 7635"/>
              </a:gdLst>
              <a:ahLst/>
              <a:cxnLst>
                <a:cxn ang="0">
                  <a:pos x="connsiteX0" y="connsiteY0"/>
                </a:cxn>
                <a:cxn ang="0">
                  <a:pos x="connsiteX1" y="connsiteY1"/>
                </a:cxn>
                <a:cxn ang="0">
                  <a:pos x="connsiteX2" y="connsiteY2"/>
                </a:cxn>
              </a:cxnLst>
              <a:rect l="l" t="t" r="r" b="b"/>
              <a:pathLst>
                <a:path w="7388" h="7635">
                  <a:moveTo>
                    <a:pt x="-2034" y="-4423"/>
                  </a:moveTo>
                  <a:cubicBezTo>
                    <a:pt x="2881" y="-4423"/>
                    <a:pt x="2881" y="3213"/>
                    <a:pt x="-2034" y="3213"/>
                  </a:cubicBezTo>
                  <a:cubicBezTo>
                    <a:pt x="-6971" y="3213"/>
                    <a:pt x="-6971" y="-4423"/>
                    <a:pt x="-2034" y="-4423"/>
                  </a:cubicBezTo>
                </a:path>
              </a:pathLst>
            </a:custGeom>
            <a:solidFill>
              <a:srgbClr val="327CA9"/>
            </a:solidFill>
            <a:ln w="75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ED7F4617-CC4F-4C6B-9A20-68BA9CBEBA37}"/>
                </a:ext>
              </a:extLst>
            </p:cNvPr>
            <p:cNvSpPr/>
            <p:nvPr/>
          </p:nvSpPr>
          <p:spPr>
            <a:xfrm flipV="1">
              <a:off x="10354653" y="2896971"/>
              <a:ext cx="7388" cy="7642"/>
            </a:xfrm>
            <a:custGeom>
              <a:avLst/>
              <a:gdLst>
                <a:gd name="connsiteX0" fmla="*/ -2103 w 7388"/>
                <a:gd name="connsiteY0" fmla="*/ -4355 h 7642"/>
                <a:gd name="connsiteX1" fmla="*/ -2103 w 7388"/>
                <a:gd name="connsiteY1" fmla="*/ 3288 h 7642"/>
                <a:gd name="connsiteX2" fmla="*/ -2103 w 7388"/>
                <a:gd name="connsiteY2" fmla="*/ -4355 h 7642"/>
              </a:gdLst>
              <a:ahLst/>
              <a:cxnLst>
                <a:cxn ang="0">
                  <a:pos x="connsiteX0" y="connsiteY0"/>
                </a:cxn>
                <a:cxn ang="0">
                  <a:pos x="connsiteX1" y="connsiteY1"/>
                </a:cxn>
                <a:cxn ang="0">
                  <a:pos x="connsiteX2" y="connsiteY2"/>
                </a:cxn>
              </a:cxnLst>
              <a:rect l="l" t="t" r="r" b="b"/>
              <a:pathLst>
                <a:path w="7388" h="7642">
                  <a:moveTo>
                    <a:pt x="-2103" y="-4355"/>
                  </a:moveTo>
                  <a:cubicBezTo>
                    <a:pt x="2820" y="-4355"/>
                    <a:pt x="2820" y="3288"/>
                    <a:pt x="-2103" y="3288"/>
                  </a:cubicBezTo>
                  <a:cubicBezTo>
                    <a:pt x="-7032" y="3288"/>
                    <a:pt x="-7032" y="-4355"/>
                    <a:pt x="-2103" y="-4355"/>
                  </a:cubicBezTo>
                </a:path>
              </a:pathLst>
            </a:custGeom>
            <a:solidFill>
              <a:srgbClr val="327CA9"/>
            </a:solidFill>
            <a:ln w="75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FB45077B-C868-44B1-B870-66AF0B35464B}"/>
                </a:ext>
              </a:extLst>
            </p:cNvPr>
            <p:cNvSpPr/>
            <p:nvPr/>
          </p:nvSpPr>
          <p:spPr>
            <a:xfrm flipV="1">
              <a:off x="10209862" y="2872768"/>
              <a:ext cx="7394" cy="7643"/>
            </a:xfrm>
            <a:custGeom>
              <a:avLst/>
              <a:gdLst>
                <a:gd name="connsiteX0" fmla="*/ -1936 w 7394"/>
                <a:gd name="connsiteY0" fmla="*/ -4391 h 7643"/>
                <a:gd name="connsiteX1" fmla="*/ -1936 w 7394"/>
                <a:gd name="connsiteY1" fmla="*/ 3252 h 7643"/>
                <a:gd name="connsiteX2" fmla="*/ -1936 w 7394"/>
                <a:gd name="connsiteY2" fmla="*/ -4391 h 7643"/>
              </a:gdLst>
              <a:ahLst/>
              <a:cxnLst>
                <a:cxn ang="0">
                  <a:pos x="connsiteX0" y="connsiteY0"/>
                </a:cxn>
                <a:cxn ang="0">
                  <a:pos x="connsiteX1" y="connsiteY1"/>
                </a:cxn>
                <a:cxn ang="0">
                  <a:pos x="connsiteX2" y="connsiteY2"/>
                </a:cxn>
              </a:cxnLst>
              <a:rect l="l" t="t" r="r" b="b"/>
              <a:pathLst>
                <a:path w="7394" h="7643">
                  <a:moveTo>
                    <a:pt x="-1936" y="-4391"/>
                  </a:moveTo>
                  <a:cubicBezTo>
                    <a:pt x="2994" y="-4391"/>
                    <a:pt x="2994" y="3252"/>
                    <a:pt x="-1936" y="3252"/>
                  </a:cubicBezTo>
                  <a:cubicBezTo>
                    <a:pt x="-6866" y="3252"/>
                    <a:pt x="-6866" y="-4391"/>
                    <a:pt x="-1936" y="-4391"/>
                  </a:cubicBezTo>
                </a:path>
              </a:pathLst>
            </a:custGeom>
            <a:solidFill>
              <a:srgbClr val="327CA9"/>
            </a:solidFill>
            <a:ln w="75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F4A54F2-1132-4224-A24A-112D3285430F}"/>
                </a:ext>
              </a:extLst>
            </p:cNvPr>
            <p:cNvSpPr/>
            <p:nvPr/>
          </p:nvSpPr>
          <p:spPr>
            <a:xfrm flipV="1">
              <a:off x="10242131" y="2874464"/>
              <a:ext cx="7388" cy="7650"/>
            </a:xfrm>
            <a:custGeom>
              <a:avLst/>
              <a:gdLst>
                <a:gd name="connsiteX0" fmla="*/ -1973 w 7388"/>
                <a:gd name="connsiteY0" fmla="*/ -4388 h 7650"/>
                <a:gd name="connsiteX1" fmla="*/ -1973 w 7388"/>
                <a:gd name="connsiteY1" fmla="*/ 3262 h 7650"/>
                <a:gd name="connsiteX2" fmla="*/ -1973 w 7388"/>
                <a:gd name="connsiteY2" fmla="*/ -4388 h 7650"/>
              </a:gdLst>
              <a:ahLst/>
              <a:cxnLst>
                <a:cxn ang="0">
                  <a:pos x="connsiteX0" y="connsiteY0"/>
                </a:cxn>
                <a:cxn ang="0">
                  <a:pos x="connsiteX1" y="connsiteY1"/>
                </a:cxn>
                <a:cxn ang="0">
                  <a:pos x="connsiteX2" y="connsiteY2"/>
                </a:cxn>
              </a:cxnLst>
              <a:rect l="l" t="t" r="r" b="b"/>
              <a:pathLst>
                <a:path w="7388" h="7650">
                  <a:moveTo>
                    <a:pt x="-1973" y="-4388"/>
                  </a:moveTo>
                  <a:cubicBezTo>
                    <a:pt x="2949" y="-4388"/>
                    <a:pt x="2949" y="3262"/>
                    <a:pt x="-1973" y="3262"/>
                  </a:cubicBezTo>
                  <a:cubicBezTo>
                    <a:pt x="-6903" y="3262"/>
                    <a:pt x="-6903" y="-4388"/>
                    <a:pt x="-1973" y="-4388"/>
                  </a:cubicBezTo>
                </a:path>
              </a:pathLst>
            </a:custGeom>
            <a:solidFill>
              <a:srgbClr val="327CA9"/>
            </a:solidFill>
            <a:ln w="75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4681DBD-85BB-4347-86DD-4DC2B5C5544A}"/>
                </a:ext>
              </a:extLst>
            </p:cNvPr>
            <p:cNvSpPr/>
            <p:nvPr/>
          </p:nvSpPr>
          <p:spPr>
            <a:xfrm flipV="1">
              <a:off x="10228542" y="2871072"/>
              <a:ext cx="7394" cy="7643"/>
            </a:xfrm>
            <a:custGeom>
              <a:avLst/>
              <a:gdLst>
                <a:gd name="connsiteX0" fmla="*/ -1952 w 7394"/>
                <a:gd name="connsiteY0" fmla="*/ -4394 h 7643"/>
                <a:gd name="connsiteX1" fmla="*/ -1952 w 7394"/>
                <a:gd name="connsiteY1" fmla="*/ 3250 h 7643"/>
                <a:gd name="connsiteX2" fmla="*/ -1952 w 7394"/>
                <a:gd name="connsiteY2" fmla="*/ -4394 h 7643"/>
              </a:gdLst>
              <a:ahLst/>
              <a:cxnLst>
                <a:cxn ang="0">
                  <a:pos x="connsiteX0" y="connsiteY0"/>
                </a:cxn>
                <a:cxn ang="0">
                  <a:pos x="connsiteX1" y="connsiteY1"/>
                </a:cxn>
                <a:cxn ang="0">
                  <a:pos x="connsiteX2" y="connsiteY2"/>
                </a:cxn>
              </a:cxnLst>
              <a:rect l="l" t="t" r="r" b="b"/>
              <a:pathLst>
                <a:path w="7394" h="7643">
                  <a:moveTo>
                    <a:pt x="-1952" y="-4394"/>
                  </a:moveTo>
                  <a:cubicBezTo>
                    <a:pt x="2970" y="-4394"/>
                    <a:pt x="2970" y="3250"/>
                    <a:pt x="-1952" y="3250"/>
                  </a:cubicBezTo>
                  <a:cubicBezTo>
                    <a:pt x="-6889" y="3250"/>
                    <a:pt x="-6889" y="-4394"/>
                    <a:pt x="-1952" y="-4394"/>
                  </a:cubicBezTo>
                </a:path>
              </a:pathLst>
            </a:custGeom>
            <a:solidFill>
              <a:srgbClr val="327CA9"/>
            </a:solidFill>
            <a:ln w="75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BD2AF9C-2707-40E5-9318-173BB5ABAE7E}"/>
                </a:ext>
              </a:extLst>
            </p:cNvPr>
            <p:cNvSpPr/>
            <p:nvPr/>
          </p:nvSpPr>
          <p:spPr>
            <a:xfrm flipV="1">
              <a:off x="10174280" y="2924137"/>
              <a:ext cx="11879" cy="8505"/>
            </a:xfrm>
            <a:custGeom>
              <a:avLst/>
              <a:gdLst>
                <a:gd name="connsiteX0" fmla="*/ -1773 w 11879"/>
                <a:gd name="connsiteY0" fmla="*/ -4310 h 8505"/>
                <a:gd name="connsiteX1" fmla="*/ 1295 w 11879"/>
                <a:gd name="connsiteY1" fmla="*/ -3851 h 8505"/>
                <a:gd name="connsiteX2" fmla="*/ 2395 w 11879"/>
                <a:gd name="connsiteY2" fmla="*/ -3542 h 8505"/>
                <a:gd name="connsiteX3" fmla="*/ 2478 w 11879"/>
                <a:gd name="connsiteY3" fmla="*/ -3459 h 8505"/>
                <a:gd name="connsiteX4" fmla="*/ 6284 w 11879"/>
                <a:gd name="connsiteY4" fmla="*/ 363 h 8505"/>
                <a:gd name="connsiteX5" fmla="*/ 2478 w 11879"/>
                <a:gd name="connsiteY5" fmla="*/ 4185 h 8505"/>
                <a:gd name="connsiteX6" fmla="*/ 13 w 11879"/>
                <a:gd name="connsiteY6" fmla="*/ 3732 h 8505"/>
                <a:gd name="connsiteX7" fmla="*/ -1773 w 11879"/>
                <a:gd name="connsiteY7" fmla="*/ 3333 h 8505"/>
                <a:gd name="connsiteX8" fmla="*/ -5595 w 11879"/>
                <a:gd name="connsiteY8" fmla="*/ -489 h 8505"/>
                <a:gd name="connsiteX9" fmla="*/ -1773 w 11879"/>
                <a:gd name="connsiteY9" fmla="*/ -4310 h 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79" h="8505">
                  <a:moveTo>
                    <a:pt x="-1773" y="-4310"/>
                  </a:moveTo>
                  <a:cubicBezTo>
                    <a:pt x="-726" y="-4265"/>
                    <a:pt x="299" y="-4107"/>
                    <a:pt x="1295" y="-3851"/>
                  </a:cubicBezTo>
                  <a:lnTo>
                    <a:pt x="2395" y="-3542"/>
                  </a:lnTo>
                  <a:cubicBezTo>
                    <a:pt x="2674" y="-3459"/>
                    <a:pt x="3616" y="-3376"/>
                    <a:pt x="2478" y="-3459"/>
                  </a:cubicBezTo>
                  <a:cubicBezTo>
                    <a:pt x="4551" y="-3308"/>
                    <a:pt x="6284" y="-1838"/>
                    <a:pt x="6284" y="363"/>
                  </a:cubicBezTo>
                  <a:cubicBezTo>
                    <a:pt x="6284" y="2330"/>
                    <a:pt x="4551" y="4335"/>
                    <a:pt x="2478" y="4185"/>
                  </a:cubicBezTo>
                  <a:cubicBezTo>
                    <a:pt x="1619" y="4124"/>
                    <a:pt x="835" y="3966"/>
                    <a:pt x="13" y="3732"/>
                  </a:cubicBezTo>
                  <a:cubicBezTo>
                    <a:pt x="-786" y="3491"/>
                    <a:pt x="-1366" y="3348"/>
                    <a:pt x="-1773" y="3333"/>
                  </a:cubicBezTo>
                  <a:cubicBezTo>
                    <a:pt x="-3846" y="3250"/>
                    <a:pt x="-5595" y="1659"/>
                    <a:pt x="-5595" y="-489"/>
                  </a:cubicBezTo>
                  <a:cubicBezTo>
                    <a:pt x="-5595" y="-2509"/>
                    <a:pt x="-3846" y="-4393"/>
                    <a:pt x="-1773" y="-4310"/>
                  </a:cubicBezTo>
                </a:path>
              </a:pathLst>
            </a:custGeom>
            <a:solidFill>
              <a:srgbClr val="327CA9"/>
            </a:solidFill>
            <a:ln w="75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52B68BD-948C-45EB-A4D7-7D8714ED7C84}"/>
                </a:ext>
              </a:extLst>
            </p:cNvPr>
            <p:cNvSpPr/>
            <p:nvPr/>
          </p:nvSpPr>
          <p:spPr>
            <a:xfrm flipV="1">
              <a:off x="10297329" y="2884655"/>
              <a:ext cx="7394" cy="7650"/>
            </a:xfrm>
            <a:custGeom>
              <a:avLst/>
              <a:gdLst>
                <a:gd name="connsiteX0" fmla="*/ -2037 w 7394"/>
                <a:gd name="connsiteY0" fmla="*/ -4373 h 7650"/>
                <a:gd name="connsiteX1" fmla="*/ -2037 w 7394"/>
                <a:gd name="connsiteY1" fmla="*/ 3278 h 7650"/>
                <a:gd name="connsiteX2" fmla="*/ -2037 w 7394"/>
                <a:gd name="connsiteY2" fmla="*/ -4373 h 7650"/>
              </a:gdLst>
              <a:ahLst/>
              <a:cxnLst>
                <a:cxn ang="0">
                  <a:pos x="connsiteX0" y="connsiteY0"/>
                </a:cxn>
                <a:cxn ang="0">
                  <a:pos x="connsiteX1" y="connsiteY1"/>
                </a:cxn>
                <a:cxn ang="0">
                  <a:pos x="connsiteX2" y="connsiteY2"/>
                </a:cxn>
              </a:cxnLst>
              <a:rect l="l" t="t" r="r" b="b"/>
              <a:pathLst>
                <a:path w="7394" h="7650">
                  <a:moveTo>
                    <a:pt x="-2037" y="-4373"/>
                  </a:moveTo>
                  <a:cubicBezTo>
                    <a:pt x="2893" y="-4373"/>
                    <a:pt x="2893" y="3278"/>
                    <a:pt x="-2037" y="3278"/>
                  </a:cubicBezTo>
                  <a:cubicBezTo>
                    <a:pt x="-6966" y="3278"/>
                    <a:pt x="-6966" y="-4373"/>
                    <a:pt x="-2037" y="-4373"/>
                  </a:cubicBezTo>
                </a:path>
              </a:pathLst>
            </a:custGeom>
            <a:solidFill>
              <a:srgbClr val="327CA9"/>
            </a:solidFill>
            <a:ln w="75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251B4770-7F44-430F-9503-C8427F1600CA}"/>
                </a:ext>
              </a:extLst>
            </p:cNvPr>
            <p:cNvSpPr/>
            <p:nvPr/>
          </p:nvSpPr>
          <p:spPr>
            <a:xfrm flipV="1">
              <a:off x="10271002" y="2874464"/>
              <a:ext cx="7394" cy="7650"/>
            </a:xfrm>
            <a:custGeom>
              <a:avLst/>
              <a:gdLst>
                <a:gd name="connsiteX0" fmla="*/ -2001 w 7394"/>
                <a:gd name="connsiteY0" fmla="*/ -4388 h 7650"/>
                <a:gd name="connsiteX1" fmla="*/ -2001 w 7394"/>
                <a:gd name="connsiteY1" fmla="*/ 3262 h 7650"/>
                <a:gd name="connsiteX2" fmla="*/ -2001 w 7394"/>
                <a:gd name="connsiteY2" fmla="*/ -4388 h 7650"/>
              </a:gdLst>
              <a:ahLst/>
              <a:cxnLst>
                <a:cxn ang="0">
                  <a:pos x="connsiteX0" y="connsiteY0"/>
                </a:cxn>
                <a:cxn ang="0">
                  <a:pos x="connsiteX1" y="connsiteY1"/>
                </a:cxn>
                <a:cxn ang="0">
                  <a:pos x="connsiteX2" y="connsiteY2"/>
                </a:cxn>
              </a:cxnLst>
              <a:rect l="l" t="t" r="r" b="b"/>
              <a:pathLst>
                <a:path w="7394" h="7650">
                  <a:moveTo>
                    <a:pt x="-2001" y="-4388"/>
                  </a:moveTo>
                  <a:cubicBezTo>
                    <a:pt x="2921" y="-4388"/>
                    <a:pt x="2921" y="3262"/>
                    <a:pt x="-2001" y="3262"/>
                  </a:cubicBezTo>
                  <a:cubicBezTo>
                    <a:pt x="-6938" y="3262"/>
                    <a:pt x="-6938" y="-4388"/>
                    <a:pt x="-2001" y="-4388"/>
                  </a:cubicBezTo>
                </a:path>
              </a:pathLst>
            </a:custGeom>
            <a:solidFill>
              <a:srgbClr val="327CA9"/>
            </a:solidFill>
            <a:ln w="753"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F055C311-EABE-401A-A443-5D2F82C0370F}"/>
                </a:ext>
              </a:extLst>
            </p:cNvPr>
            <p:cNvSpPr/>
            <p:nvPr/>
          </p:nvSpPr>
          <p:spPr>
            <a:xfrm flipV="1">
              <a:off x="10310912" y="2899941"/>
              <a:ext cx="9092" cy="7642"/>
            </a:xfrm>
            <a:custGeom>
              <a:avLst/>
              <a:gdLst>
                <a:gd name="connsiteX0" fmla="*/ -349 w 9092"/>
                <a:gd name="connsiteY0" fmla="*/ 3293 h 7642"/>
                <a:gd name="connsiteX1" fmla="*/ -2053 w 9092"/>
                <a:gd name="connsiteY1" fmla="*/ 3293 h 7642"/>
                <a:gd name="connsiteX2" fmla="*/ -2053 w 9092"/>
                <a:gd name="connsiteY2" fmla="*/ -4350 h 7642"/>
                <a:gd name="connsiteX3" fmla="*/ -349 w 9092"/>
                <a:gd name="connsiteY3" fmla="*/ -4350 h 7642"/>
                <a:gd name="connsiteX4" fmla="*/ -349 w 9092"/>
                <a:gd name="connsiteY4" fmla="*/ 3293 h 7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 h="7642">
                  <a:moveTo>
                    <a:pt x="-349" y="3293"/>
                  </a:moveTo>
                  <a:lnTo>
                    <a:pt x="-2053" y="3293"/>
                  </a:lnTo>
                  <a:cubicBezTo>
                    <a:pt x="-6983" y="3293"/>
                    <a:pt x="-6983" y="-4350"/>
                    <a:pt x="-2053" y="-4350"/>
                  </a:cubicBezTo>
                  <a:lnTo>
                    <a:pt x="-349" y="-4350"/>
                  </a:lnTo>
                  <a:cubicBezTo>
                    <a:pt x="4572" y="-4350"/>
                    <a:pt x="4572" y="3293"/>
                    <a:pt x="-349" y="3293"/>
                  </a:cubicBezTo>
                </a:path>
              </a:pathLst>
            </a:custGeom>
            <a:solidFill>
              <a:srgbClr val="327CA9"/>
            </a:solidFill>
            <a:ln w="753"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352B070-8D4F-42AB-82C5-12F26C1F9666}"/>
                </a:ext>
              </a:extLst>
            </p:cNvPr>
            <p:cNvSpPr/>
            <p:nvPr/>
          </p:nvSpPr>
          <p:spPr>
            <a:xfrm flipV="1">
              <a:off x="10287983" y="2903341"/>
              <a:ext cx="7400" cy="7643"/>
            </a:xfrm>
            <a:custGeom>
              <a:avLst/>
              <a:gdLst>
                <a:gd name="connsiteX0" fmla="*/ -2026 w 7400"/>
                <a:gd name="connsiteY0" fmla="*/ -4345 h 7643"/>
                <a:gd name="connsiteX1" fmla="*/ -2026 w 7400"/>
                <a:gd name="connsiteY1" fmla="*/ 3298 h 7643"/>
                <a:gd name="connsiteX2" fmla="*/ -2026 w 7400"/>
                <a:gd name="connsiteY2" fmla="*/ -4345 h 7643"/>
              </a:gdLst>
              <a:ahLst/>
              <a:cxnLst>
                <a:cxn ang="0">
                  <a:pos x="connsiteX0" y="connsiteY0"/>
                </a:cxn>
                <a:cxn ang="0">
                  <a:pos x="connsiteX1" y="connsiteY1"/>
                </a:cxn>
                <a:cxn ang="0">
                  <a:pos x="connsiteX2" y="connsiteY2"/>
                </a:cxn>
              </a:cxnLst>
              <a:rect l="l" t="t" r="r" b="b"/>
              <a:pathLst>
                <a:path w="7400" h="7643">
                  <a:moveTo>
                    <a:pt x="-2026" y="-4345"/>
                  </a:moveTo>
                  <a:cubicBezTo>
                    <a:pt x="2911" y="-4345"/>
                    <a:pt x="2911" y="3298"/>
                    <a:pt x="-2026" y="3298"/>
                  </a:cubicBezTo>
                  <a:cubicBezTo>
                    <a:pt x="-6956" y="3298"/>
                    <a:pt x="-6956" y="-4345"/>
                    <a:pt x="-2026" y="-4345"/>
                  </a:cubicBezTo>
                </a:path>
              </a:pathLst>
            </a:custGeom>
            <a:solidFill>
              <a:srgbClr val="327CA9"/>
            </a:solidFill>
            <a:ln w="753"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54071CB1-96B1-42DF-A9D3-0BE7AD662B9C}"/>
                </a:ext>
              </a:extLst>
            </p:cNvPr>
            <p:cNvSpPr/>
            <p:nvPr/>
          </p:nvSpPr>
          <p:spPr>
            <a:xfrm flipV="1">
              <a:off x="10324925" y="2894423"/>
              <a:ext cx="7394" cy="7643"/>
            </a:xfrm>
            <a:custGeom>
              <a:avLst/>
              <a:gdLst>
                <a:gd name="connsiteX0" fmla="*/ -2068 w 7394"/>
                <a:gd name="connsiteY0" fmla="*/ -4358 h 7643"/>
                <a:gd name="connsiteX1" fmla="*/ -2068 w 7394"/>
                <a:gd name="connsiteY1" fmla="*/ 3285 h 7643"/>
                <a:gd name="connsiteX2" fmla="*/ -2068 w 7394"/>
                <a:gd name="connsiteY2" fmla="*/ -4358 h 7643"/>
              </a:gdLst>
              <a:ahLst/>
              <a:cxnLst>
                <a:cxn ang="0">
                  <a:pos x="connsiteX0" y="connsiteY0"/>
                </a:cxn>
                <a:cxn ang="0">
                  <a:pos x="connsiteX1" y="connsiteY1"/>
                </a:cxn>
                <a:cxn ang="0">
                  <a:pos x="connsiteX2" y="connsiteY2"/>
                </a:cxn>
              </a:cxnLst>
              <a:rect l="l" t="t" r="r" b="b"/>
              <a:pathLst>
                <a:path w="7394" h="7643">
                  <a:moveTo>
                    <a:pt x="-2068" y="-4358"/>
                  </a:moveTo>
                  <a:cubicBezTo>
                    <a:pt x="2861" y="-4358"/>
                    <a:pt x="2861" y="3285"/>
                    <a:pt x="-2068" y="3285"/>
                  </a:cubicBezTo>
                  <a:cubicBezTo>
                    <a:pt x="-6998" y="3285"/>
                    <a:pt x="-6998" y="-4358"/>
                    <a:pt x="-2068" y="-4358"/>
                  </a:cubicBezTo>
                </a:path>
              </a:pathLst>
            </a:custGeom>
            <a:solidFill>
              <a:srgbClr val="327CA9"/>
            </a:solidFill>
            <a:ln w="753"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B0B43AAA-7413-40DB-9C56-F5FAD951C796}"/>
                </a:ext>
              </a:extLst>
            </p:cNvPr>
            <p:cNvSpPr/>
            <p:nvPr/>
          </p:nvSpPr>
          <p:spPr>
            <a:xfrm flipV="1">
              <a:off x="10364839" y="2891024"/>
              <a:ext cx="7394" cy="7650"/>
            </a:xfrm>
            <a:custGeom>
              <a:avLst/>
              <a:gdLst>
                <a:gd name="connsiteX0" fmla="*/ -2109 w 7394"/>
                <a:gd name="connsiteY0" fmla="*/ -4363 h 7650"/>
                <a:gd name="connsiteX1" fmla="*/ -2109 w 7394"/>
                <a:gd name="connsiteY1" fmla="*/ 3287 h 7650"/>
                <a:gd name="connsiteX2" fmla="*/ -2109 w 7394"/>
                <a:gd name="connsiteY2" fmla="*/ -4363 h 7650"/>
              </a:gdLst>
              <a:ahLst/>
              <a:cxnLst>
                <a:cxn ang="0">
                  <a:pos x="connsiteX0" y="connsiteY0"/>
                </a:cxn>
                <a:cxn ang="0">
                  <a:pos x="connsiteX1" y="connsiteY1"/>
                </a:cxn>
                <a:cxn ang="0">
                  <a:pos x="connsiteX2" y="connsiteY2"/>
                </a:cxn>
              </a:cxnLst>
              <a:rect l="l" t="t" r="r" b="b"/>
              <a:pathLst>
                <a:path w="7394" h="7650">
                  <a:moveTo>
                    <a:pt x="-2109" y="-4363"/>
                  </a:moveTo>
                  <a:cubicBezTo>
                    <a:pt x="2814" y="-4363"/>
                    <a:pt x="2814" y="3287"/>
                    <a:pt x="-2109" y="3287"/>
                  </a:cubicBezTo>
                  <a:cubicBezTo>
                    <a:pt x="-7046" y="3287"/>
                    <a:pt x="-7046" y="-4363"/>
                    <a:pt x="-2109" y="-4363"/>
                  </a:cubicBezTo>
                </a:path>
              </a:pathLst>
            </a:custGeom>
            <a:solidFill>
              <a:srgbClr val="327CA9"/>
            </a:solidFill>
            <a:ln w="753"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0EEF5659-5707-4206-A94A-B8E4358747F2}"/>
                </a:ext>
              </a:extLst>
            </p:cNvPr>
            <p:cNvSpPr/>
            <p:nvPr/>
          </p:nvSpPr>
          <p:spPr>
            <a:xfrm flipV="1">
              <a:off x="10375035" y="2904614"/>
              <a:ext cx="7388" cy="7643"/>
            </a:xfrm>
            <a:custGeom>
              <a:avLst/>
              <a:gdLst>
                <a:gd name="connsiteX0" fmla="*/ -2126 w 7388"/>
                <a:gd name="connsiteY0" fmla="*/ -4343 h 7643"/>
                <a:gd name="connsiteX1" fmla="*/ -2126 w 7388"/>
                <a:gd name="connsiteY1" fmla="*/ 3300 h 7643"/>
                <a:gd name="connsiteX2" fmla="*/ -2126 w 7388"/>
                <a:gd name="connsiteY2" fmla="*/ -4343 h 7643"/>
              </a:gdLst>
              <a:ahLst/>
              <a:cxnLst>
                <a:cxn ang="0">
                  <a:pos x="connsiteX0" y="connsiteY0"/>
                </a:cxn>
                <a:cxn ang="0">
                  <a:pos x="connsiteX1" y="connsiteY1"/>
                </a:cxn>
                <a:cxn ang="0">
                  <a:pos x="connsiteX2" y="connsiteY2"/>
                </a:cxn>
              </a:cxnLst>
              <a:rect l="l" t="t" r="r" b="b"/>
              <a:pathLst>
                <a:path w="7388" h="7643">
                  <a:moveTo>
                    <a:pt x="-2126" y="-4343"/>
                  </a:moveTo>
                  <a:cubicBezTo>
                    <a:pt x="2796" y="-4343"/>
                    <a:pt x="2796" y="3300"/>
                    <a:pt x="-2126" y="3300"/>
                  </a:cubicBezTo>
                  <a:cubicBezTo>
                    <a:pt x="-7056" y="3300"/>
                    <a:pt x="-7056" y="-4343"/>
                    <a:pt x="-2126" y="-4343"/>
                  </a:cubicBezTo>
                </a:path>
              </a:pathLst>
            </a:custGeom>
            <a:solidFill>
              <a:srgbClr val="327CA9"/>
            </a:solidFill>
            <a:ln w="753"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40D56131-CB93-455F-8761-D58B349C823D}"/>
                </a:ext>
              </a:extLst>
            </p:cNvPr>
            <p:cNvSpPr/>
            <p:nvPr/>
          </p:nvSpPr>
          <p:spPr>
            <a:xfrm flipV="1">
              <a:off x="10339789" y="2855567"/>
              <a:ext cx="7394" cy="7650"/>
            </a:xfrm>
            <a:custGeom>
              <a:avLst/>
              <a:gdLst>
                <a:gd name="connsiteX0" fmla="*/ -2085 w 7394"/>
                <a:gd name="connsiteY0" fmla="*/ -4417 h 7650"/>
                <a:gd name="connsiteX1" fmla="*/ -2085 w 7394"/>
                <a:gd name="connsiteY1" fmla="*/ 3234 h 7650"/>
                <a:gd name="connsiteX2" fmla="*/ -2085 w 7394"/>
                <a:gd name="connsiteY2" fmla="*/ -4417 h 7650"/>
              </a:gdLst>
              <a:ahLst/>
              <a:cxnLst>
                <a:cxn ang="0">
                  <a:pos x="connsiteX0" y="connsiteY0"/>
                </a:cxn>
                <a:cxn ang="0">
                  <a:pos x="connsiteX1" y="connsiteY1"/>
                </a:cxn>
                <a:cxn ang="0">
                  <a:pos x="connsiteX2" y="connsiteY2"/>
                </a:cxn>
              </a:cxnLst>
              <a:rect l="l" t="t" r="r" b="b"/>
              <a:pathLst>
                <a:path w="7394" h="7650">
                  <a:moveTo>
                    <a:pt x="-2085" y="-4417"/>
                  </a:moveTo>
                  <a:cubicBezTo>
                    <a:pt x="2844" y="-4417"/>
                    <a:pt x="2844" y="3234"/>
                    <a:pt x="-2085" y="3234"/>
                  </a:cubicBezTo>
                  <a:cubicBezTo>
                    <a:pt x="-7015" y="3234"/>
                    <a:pt x="-7015" y="-4417"/>
                    <a:pt x="-2085" y="-4417"/>
                  </a:cubicBezTo>
                </a:path>
              </a:pathLst>
            </a:custGeom>
            <a:solidFill>
              <a:srgbClr val="327CA9"/>
            </a:solidFill>
            <a:ln w="753"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7715DFC3-105F-469D-B27A-FC0EBDF585F0}"/>
                </a:ext>
              </a:extLst>
            </p:cNvPr>
            <p:cNvSpPr/>
            <p:nvPr/>
          </p:nvSpPr>
          <p:spPr>
            <a:xfrm flipV="1">
              <a:off x="10248076" y="2888906"/>
              <a:ext cx="7388" cy="7643"/>
            </a:xfrm>
            <a:custGeom>
              <a:avLst/>
              <a:gdLst>
                <a:gd name="connsiteX0" fmla="*/ -1986 w 7388"/>
                <a:gd name="connsiteY0" fmla="*/ -4367 h 7643"/>
                <a:gd name="connsiteX1" fmla="*/ -1986 w 7388"/>
                <a:gd name="connsiteY1" fmla="*/ 3277 h 7643"/>
                <a:gd name="connsiteX2" fmla="*/ -1986 w 7388"/>
                <a:gd name="connsiteY2" fmla="*/ -4367 h 7643"/>
              </a:gdLst>
              <a:ahLst/>
              <a:cxnLst>
                <a:cxn ang="0">
                  <a:pos x="connsiteX0" y="connsiteY0"/>
                </a:cxn>
                <a:cxn ang="0">
                  <a:pos x="connsiteX1" y="connsiteY1"/>
                </a:cxn>
                <a:cxn ang="0">
                  <a:pos x="connsiteX2" y="connsiteY2"/>
                </a:cxn>
              </a:cxnLst>
              <a:rect l="l" t="t" r="r" b="b"/>
              <a:pathLst>
                <a:path w="7388" h="7643">
                  <a:moveTo>
                    <a:pt x="-1986" y="-4367"/>
                  </a:moveTo>
                  <a:cubicBezTo>
                    <a:pt x="2944" y="-4367"/>
                    <a:pt x="2944" y="3277"/>
                    <a:pt x="-1986" y="3277"/>
                  </a:cubicBezTo>
                  <a:cubicBezTo>
                    <a:pt x="-6908" y="3277"/>
                    <a:pt x="-6908" y="-4367"/>
                    <a:pt x="-1986" y="-4367"/>
                  </a:cubicBezTo>
                </a:path>
              </a:pathLst>
            </a:custGeom>
            <a:solidFill>
              <a:srgbClr val="327CA9"/>
            </a:solidFill>
            <a:ln w="753"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3D68611-BACE-4CB0-833A-C00D5C76451D}"/>
                </a:ext>
              </a:extLst>
            </p:cNvPr>
            <p:cNvSpPr/>
            <p:nvPr/>
          </p:nvSpPr>
          <p:spPr>
            <a:xfrm flipV="1">
              <a:off x="10226848" y="2912258"/>
              <a:ext cx="7383" cy="7635"/>
            </a:xfrm>
            <a:custGeom>
              <a:avLst/>
              <a:gdLst>
                <a:gd name="connsiteX0" fmla="*/ -1967 w 7383"/>
                <a:gd name="connsiteY0" fmla="*/ -4332 h 7635"/>
                <a:gd name="connsiteX1" fmla="*/ -1967 w 7383"/>
                <a:gd name="connsiteY1" fmla="*/ 3304 h 7635"/>
                <a:gd name="connsiteX2" fmla="*/ -1967 w 7383"/>
                <a:gd name="connsiteY2" fmla="*/ -4332 h 7635"/>
              </a:gdLst>
              <a:ahLst/>
              <a:cxnLst>
                <a:cxn ang="0">
                  <a:pos x="connsiteX0" y="connsiteY0"/>
                </a:cxn>
                <a:cxn ang="0">
                  <a:pos x="connsiteX1" y="connsiteY1"/>
                </a:cxn>
                <a:cxn ang="0">
                  <a:pos x="connsiteX2" y="connsiteY2"/>
                </a:cxn>
              </a:cxnLst>
              <a:rect l="l" t="t" r="r" b="b"/>
              <a:pathLst>
                <a:path w="7383" h="7635">
                  <a:moveTo>
                    <a:pt x="-1967" y="-4332"/>
                  </a:moveTo>
                  <a:cubicBezTo>
                    <a:pt x="2963" y="-4332"/>
                    <a:pt x="2963" y="3304"/>
                    <a:pt x="-1967" y="3304"/>
                  </a:cubicBezTo>
                  <a:cubicBezTo>
                    <a:pt x="-6881" y="3304"/>
                    <a:pt x="-6881" y="-4332"/>
                    <a:pt x="-1967" y="-4332"/>
                  </a:cubicBezTo>
                </a:path>
              </a:pathLst>
            </a:custGeom>
            <a:solidFill>
              <a:srgbClr val="327CA9"/>
            </a:solidFill>
            <a:ln w="753"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2FFC237-D550-49E7-A33E-62FCEA5F341F}"/>
                </a:ext>
              </a:extLst>
            </p:cNvPr>
            <p:cNvSpPr/>
            <p:nvPr/>
          </p:nvSpPr>
          <p:spPr>
            <a:xfrm flipV="1">
              <a:off x="10227696" y="2888906"/>
              <a:ext cx="7388" cy="7643"/>
            </a:xfrm>
            <a:custGeom>
              <a:avLst/>
              <a:gdLst>
                <a:gd name="connsiteX0" fmla="*/ -1957 w 7388"/>
                <a:gd name="connsiteY0" fmla="*/ -4367 h 7643"/>
                <a:gd name="connsiteX1" fmla="*/ -1957 w 7388"/>
                <a:gd name="connsiteY1" fmla="*/ 3277 h 7643"/>
                <a:gd name="connsiteX2" fmla="*/ -1957 w 7388"/>
                <a:gd name="connsiteY2" fmla="*/ -4367 h 7643"/>
              </a:gdLst>
              <a:ahLst/>
              <a:cxnLst>
                <a:cxn ang="0">
                  <a:pos x="connsiteX0" y="connsiteY0"/>
                </a:cxn>
                <a:cxn ang="0">
                  <a:pos x="connsiteX1" y="connsiteY1"/>
                </a:cxn>
                <a:cxn ang="0">
                  <a:pos x="connsiteX2" y="connsiteY2"/>
                </a:cxn>
              </a:cxnLst>
              <a:rect l="l" t="t" r="r" b="b"/>
              <a:pathLst>
                <a:path w="7388" h="7643">
                  <a:moveTo>
                    <a:pt x="-1957" y="-4367"/>
                  </a:moveTo>
                  <a:cubicBezTo>
                    <a:pt x="2965" y="-4367"/>
                    <a:pt x="2965" y="3277"/>
                    <a:pt x="-1957" y="3277"/>
                  </a:cubicBezTo>
                  <a:cubicBezTo>
                    <a:pt x="-6886" y="3277"/>
                    <a:pt x="-6886" y="-4367"/>
                    <a:pt x="-1957" y="-4367"/>
                  </a:cubicBezTo>
                </a:path>
              </a:pathLst>
            </a:custGeom>
            <a:solidFill>
              <a:srgbClr val="327CA9"/>
            </a:solidFill>
            <a:ln w="753"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71BF3ED-093B-440F-A98D-59E3196EAB9D}"/>
                </a:ext>
              </a:extLst>
            </p:cNvPr>
            <p:cNvSpPr/>
            <p:nvPr/>
          </p:nvSpPr>
          <p:spPr>
            <a:xfrm flipV="1">
              <a:off x="10212413" y="2851542"/>
              <a:ext cx="7383" cy="7635"/>
            </a:xfrm>
            <a:custGeom>
              <a:avLst/>
              <a:gdLst>
                <a:gd name="connsiteX0" fmla="*/ -1950 w 7383"/>
                <a:gd name="connsiteY0" fmla="*/ -4423 h 7635"/>
                <a:gd name="connsiteX1" fmla="*/ -1950 w 7383"/>
                <a:gd name="connsiteY1" fmla="*/ 3213 h 7635"/>
                <a:gd name="connsiteX2" fmla="*/ -1950 w 7383"/>
                <a:gd name="connsiteY2" fmla="*/ -4423 h 7635"/>
              </a:gdLst>
              <a:ahLst/>
              <a:cxnLst>
                <a:cxn ang="0">
                  <a:pos x="connsiteX0" y="connsiteY0"/>
                </a:cxn>
                <a:cxn ang="0">
                  <a:pos x="connsiteX1" y="connsiteY1"/>
                </a:cxn>
                <a:cxn ang="0">
                  <a:pos x="connsiteX2" y="connsiteY2"/>
                </a:cxn>
              </a:cxnLst>
              <a:rect l="l" t="t" r="r" b="b"/>
              <a:pathLst>
                <a:path w="7383" h="7635">
                  <a:moveTo>
                    <a:pt x="-1950" y="-4423"/>
                  </a:moveTo>
                  <a:cubicBezTo>
                    <a:pt x="2979" y="-4423"/>
                    <a:pt x="2979" y="3213"/>
                    <a:pt x="-1950" y="3213"/>
                  </a:cubicBezTo>
                  <a:cubicBezTo>
                    <a:pt x="-6865" y="3213"/>
                    <a:pt x="-6865" y="-4423"/>
                    <a:pt x="-1950" y="-4423"/>
                  </a:cubicBezTo>
                </a:path>
              </a:pathLst>
            </a:custGeom>
            <a:solidFill>
              <a:srgbClr val="327CA9"/>
            </a:solidFill>
            <a:ln w="753"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CDBFB71-82B4-4DFF-8E1F-B353D09B3454}"/>
                </a:ext>
              </a:extLst>
            </p:cNvPr>
            <p:cNvSpPr/>
            <p:nvPr/>
          </p:nvSpPr>
          <p:spPr>
            <a:xfrm flipV="1">
              <a:off x="10200521" y="2871072"/>
              <a:ext cx="7388" cy="7643"/>
            </a:xfrm>
            <a:custGeom>
              <a:avLst/>
              <a:gdLst>
                <a:gd name="connsiteX0" fmla="*/ -1931 w 7388"/>
                <a:gd name="connsiteY0" fmla="*/ -4394 h 7643"/>
                <a:gd name="connsiteX1" fmla="*/ -1931 w 7388"/>
                <a:gd name="connsiteY1" fmla="*/ 3250 h 7643"/>
                <a:gd name="connsiteX2" fmla="*/ -1931 w 7388"/>
                <a:gd name="connsiteY2" fmla="*/ -4394 h 7643"/>
              </a:gdLst>
              <a:ahLst/>
              <a:cxnLst>
                <a:cxn ang="0">
                  <a:pos x="connsiteX0" y="connsiteY0"/>
                </a:cxn>
                <a:cxn ang="0">
                  <a:pos x="connsiteX1" y="connsiteY1"/>
                </a:cxn>
                <a:cxn ang="0">
                  <a:pos x="connsiteX2" y="connsiteY2"/>
                </a:cxn>
              </a:cxnLst>
              <a:rect l="l" t="t" r="r" b="b"/>
              <a:pathLst>
                <a:path w="7388" h="7643">
                  <a:moveTo>
                    <a:pt x="-1931" y="-4394"/>
                  </a:moveTo>
                  <a:cubicBezTo>
                    <a:pt x="2999" y="-4394"/>
                    <a:pt x="2999" y="3250"/>
                    <a:pt x="-1931" y="3250"/>
                  </a:cubicBezTo>
                  <a:cubicBezTo>
                    <a:pt x="-6853" y="3250"/>
                    <a:pt x="-6853" y="-4394"/>
                    <a:pt x="-1931" y="-4394"/>
                  </a:cubicBezTo>
                </a:path>
              </a:pathLst>
            </a:custGeom>
            <a:solidFill>
              <a:srgbClr val="327CA9"/>
            </a:solidFill>
            <a:ln w="753"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99DEB5E1-EA7A-4A47-A8F1-B8ED2C794D54}"/>
                </a:ext>
              </a:extLst>
            </p:cNvPr>
            <p:cNvSpPr/>
            <p:nvPr/>
          </p:nvSpPr>
          <p:spPr>
            <a:xfrm flipV="1">
              <a:off x="10186088" y="2901645"/>
              <a:ext cx="7388" cy="7643"/>
            </a:xfrm>
            <a:custGeom>
              <a:avLst/>
              <a:gdLst>
                <a:gd name="connsiteX0" fmla="*/ -1909 w 7388"/>
                <a:gd name="connsiteY0" fmla="*/ -4348 h 7643"/>
                <a:gd name="connsiteX1" fmla="*/ -1909 w 7388"/>
                <a:gd name="connsiteY1" fmla="*/ 3296 h 7643"/>
                <a:gd name="connsiteX2" fmla="*/ -1909 w 7388"/>
                <a:gd name="connsiteY2" fmla="*/ -4348 h 7643"/>
              </a:gdLst>
              <a:ahLst/>
              <a:cxnLst>
                <a:cxn ang="0">
                  <a:pos x="connsiteX0" y="connsiteY0"/>
                </a:cxn>
                <a:cxn ang="0">
                  <a:pos x="connsiteX1" y="connsiteY1"/>
                </a:cxn>
                <a:cxn ang="0">
                  <a:pos x="connsiteX2" y="connsiteY2"/>
                </a:cxn>
              </a:cxnLst>
              <a:rect l="l" t="t" r="r" b="b"/>
              <a:pathLst>
                <a:path w="7388" h="7643">
                  <a:moveTo>
                    <a:pt x="-1909" y="-4348"/>
                  </a:moveTo>
                  <a:cubicBezTo>
                    <a:pt x="3014" y="-4348"/>
                    <a:pt x="3014" y="3296"/>
                    <a:pt x="-1909" y="3296"/>
                  </a:cubicBezTo>
                  <a:cubicBezTo>
                    <a:pt x="-6838" y="3296"/>
                    <a:pt x="-6838" y="-4348"/>
                    <a:pt x="-1909" y="-4348"/>
                  </a:cubicBezTo>
                </a:path>
              </a:pathLst>
            </a:custGeom>
            <a:solidFill>
              <a:srgbClr val="327CA9"/>
            </a:solidFill>
            <a:ln w="753"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4DF12ED8-7A05-40DB-AAEB-22D1D630BB30}"/>
                </a:ext>
              </a:extLst>
            </p:cNvPr>
            <p:cNvSpPr/>
            <p:nvPr/>
          </p:nvSpPr>
          <p:spPr>
            <a:xfrm flipV="1">
              <a:off x="10212413" y="2888054"/>
              <a:ext cx="7383" cy="7642"/>
            </a:xfrm>
            <a:custGeom>
              <a:avLst/>
              <a:gdLst>
                <a:gd name="connsiteX0" fmla="*/ -1950 w 7383"/>
                <a:gd name="connsiteY0" fmla="*/ -4368 h 7642"/>
                <a:gd name="connsiteX1" fmla="*/ -1950 w 7383"/>
                <a:gd name="connsiteY1" fmla="*/ 3275 h 7642"/>
                <a:gd name="connsiteX2" fmla="*/ -1950 w 7383"/>
                <a:gd name="connsiteY2" fmla="*/ -4368 h 7642"/>
              </a:gdLst>
              <a:ahLst/>
              <a:cxnLst>
                <a:cxn ang="0">
                  <a:pos x="connsiteX0" y="connsiteY0"/>
                </a:cxn>
                <a:cxn ang="0">
                  <a:pos x="connsiteX1" y="connsiteY1"/>
                </a:cxn>
                <a:cxn ang="0">
                  <a:pos x="connsiteX2" y="connsiteY2"/>
                </a:cxn>
              </a:cxnLst>
              <a:rect l="l" t="t" r="r" b="b"/>
              <a:pathLst>
                <a:path w="7383" h="7642">
                  <a:moveTo>
                    <a:pt x="-1950" y="-4368"/>
                  </a:moveTo>
                  <a:cubicBezTo>
                    <a:pt x="2979" y="-4368"/>
                    <a:pt x="2979" y="3275"/>
                    <a:pt x="-1950" y="3275"/>
                  </a:cubicBezTo>
                  <a:cubicBezTo>
                    <a:pt x="-6865" y="3275"/>
                    <a:pt x="-6865" y="-4368"/>
                    <a:pt x="-1950" y="-4368"/>
                  </a:cubicBezTo>
                </a:path>
              </a:pathLst>
            </a:custGeom>
            <a:solidFill>
              <a:srgbClr val="327CA9"/>
            </a:solidFill>
            <a:ln w="753"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AA19EBCC-326C-46FA-8262-76D5E0D081FF}"/>
                </a:ext>
              </a:extLst>
            </p:cNvPr>
            <p:cNvSpPr/>
            <p:nvPr/>
          </p:nvSpPr>
          <p:spPr>
            <a:xfrm flipV="1">
              <a:off x="10166974" y="2901645"/>
              <a:ext cx="7394" cy="7643"/>
            </a:xfrm>
            <a:custGeom>
              <a:avLst/>
              <a:gdLst>
                <a:gd name="connsiteX0" fmla="*/ -1881 w 7394"/>
                <a:gd name="connsiteY0" fmla="*/ -4348 h 7643"/>
                <a:gd name="connsiteX1" fmla="*/ -1881 w 7394"/>
                <a:gd name="connsiteY1" fmla="*/ 3296 h 7643"/>
                <a:gd name="connsiteX2" fmla="*/ -1881 w 7394"/>
                <a:gd name="connsiteY2" fmla="*/ -4348 h 7643"/>
              </a:gdLst>
              <a:ahLst/>
              <a:cxnLst>
                <a:cxn ang="0">
                  <a:pos x="connsiteX0" y="connsiteY0"/>
                </a:cxn>
                <a:cxn ang="0">
                  <a:pos x="connsiteX1" y="connsiteY1"/>
                </a:cxn>
                <a:cxn ang="0">
                  <a:pos x="connsiteX2" y="connsiteY2"/>
                </a:cxn>
              </a:cxnLst>
              <a:rect l="l" t="t" r="r" b="b"/>
              <a:pathLst>
                <a:path w="7394" h="7643">
                  <a:moveTo>
                    <a:pt x="-1881" y="-4348"/>
                  </a:moveTo>
                  <a:cubicBezTo>
                    <a:pt x="3041" y="-4348"/>
                    <a:pt x="3041" y="3296"/>
                    <a:pt x="-1881" y="3296"/>
                  </a:cubicBezTo>
                  <a:cubicBezTo>
                    <a:pt x="-6818" y="3296"/>
                    <a:pt x="-6818" y="-4348"/>
                    <a:pt x="-1881" y="-4348"/>
                  </a:cubicBezTo>
                </a:path>
              </a:pathLst>
            </a:custGeom>
            <a:solidFill>
              <a:srgbClr val="327CA9"/>
            </a:solidFill>
            <a:ln w="753"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249DEFE-3D3E-4633-9AA8-85EF557E4BB3}"/>
                </a:ext>
              </a:extLst>
            </p:cNvPr>
            <p:cNvSpPr/>
            <p:nvPr/>
          </p:nvSpPr>
          <p:spPr>
            <a:xfrm flipV="1">
              <a:off x="10330022" y="2872768"/>
              <a:ext cx="7394" cy="7643"/>
            </a:xfrm>
            <a:custGeom>
              <a:avLst/>
              <a:gdLst>
                <a:gd name="connsiteX0" fmla="*/ -2069 w 7394"/>
                <a:gd name="connsiteY0" fmla="*/ -4391 h 7643"/>
                <a:gd name="connsiteX1" fmla="*/ -2069 w 7394"/>
                <a:gd name="connsiteY1" fmla="*/ 3252 h 7643"/>
                <a:gd name="connsiteX2" fmla="*/ -2069 w 7394"/>
                <a:gd name="connsiteY2" fmla="*/ -4391 h 7643"/>
              </a:gdLst>
              <a:ahLst/>
              <a:cxnLst>
                <a:cxn ang="0">
                  <a:pos x="connsiteX0" y="connsiteY0"/>
                </a:cxn>
                <a:cxn ang="0">
                  <a:pos x="connsiteX1" y="connsiteY1"/>
                </a:cxn>
                <a:cxn ang="0">
                  <a:pos x="connsiteX2" y="connsiteY2"/>
                </a:cxn>
              </a:cxnLst>
              <a:rect l="l" t="t" r="r" b="b"/>
              <a:pathLst>
                <a:path w="7394" h="7643">
                  <a:moveTo>
                    <a:pt x="-2069" y="-4391"/>
                  </a:moveTo>
                  <a:cubicBezTo>
                    <a:pt x="2854" y="-4391"/>
                    <a:pt x="2854" y="3252"/>
                    <a:pt x="-2069" y="3252"/>
                  </a:cubicBezTo>
                  <a:cubicBezTo>
                    <a:pt x="-7006" y="3252"/>
                    <a:pt x="-7006" y="-4391"/>
                    <a:pt x="-2069" y="-4391"/>
                  </a:cubicBezTo>
                </a:path>
              </a:pathLst>
            </a:custGeom>
            <a:solidFill>
              <a:srgbClr val="327CA9"/>
            </a:solidFill>
            <a:ln w="753"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F56E09A-4BD0-449D-9ACF-161B5AC03C10}"/>
                </a:ext>
              </a:extLst>
            </p:cNvPr>
            <p:cNvSpPr/>
            <p:nvPr/>
          </p:nvSpPr>
          <p:spPr>
            <a:xfrm flipV="1">
              <a:off x="10191606" y="2991660"/>
              <a:ext cx="7388" cy="7643"/>
            </a:xfrm>
            <a:custGeom>
              <a:avLst/>
              <a:gdLst>
                <a:gd name="connsiteX0" fmla="*/ -1915 w 7388"/>
                <a:gd name="connsiteY0" fmla="*/ -4212 h 7643"/>
                <a:gd name="connsiteX1" fmla="*/ -1915 w 7388"/>
                <a:gd name="connsiteY1" fmla="*/ 3431 h 7643"/>
                <a:gd name="connsiteX2" fmla="*/ -1915 w 7388"/>
                <a:gd name="connsiteY2" fmla="*/ -4212 h 7643"/>
              </a:gdLst>
              <a:ahLst/>
              <a:cxnLst>
                <a:cxn ang="0">
                  <a:pos x="connsiteX0" y="connsiteY0"/>
                </a:cxn>
                <a:cxn ang="0">
                  <a:pos x="connsiteX1" y="connsiteY1"/>
                </a:cxn>
                <a:cxn ang="0">
                  <a:pos x="connsiteX2" y="connsiteY2"/>
                </a:cxn>
              </a:cxnLst>
              <a:rect l="l" t="t" r="r" b="b"/>
              <a:pathLst>
                <a:path w="7388" h="7643">
                  <a:moveTo>
                    <a:pt x="-1915" y="-4212"/>
                  </a:moveTo>
                  <a:cubicBezTo>
                    <a:pt x="3007" y="-4212"/>
                    <a:pt x="3007" y="3431"/>
                    <a:pt x="-1915" y="3431"/>
                  </a:cubicBezTo>
                  <a:cubicBezTo>
                    <a:pt x="-6845" y="3431"/>
                    <a:pt x="-6845" y="-4212"/>
                    <a:pt x="-1915" y="-4212"/>
                  </a:cubicBezTo>
                </a:path>
              </a:pathLst>
            </a:custGeom>
            <a:solidFill>
              <a:srgbClr val="327CA9"/>
            </a:solidFill>
            <a:ln w="753"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C375056-E7CC-4CE1-A2D7-9957D5EC4AC2}"/>
                </a:ext>
              </a:extLst>
            </p:cNvPr>
            <p:cNvSpPr/>
            <p:nvPr/>
          </p:nvSpPr>
          <p:spPr>
            <a:xfrm flipV="1">
              <a:off x="10267481" y="3016285"/>
              <a:ext cx="9334" cy="11024"/>
            </a:xfrm>
            <a:custGeom>
              <a:avLst/>
              <a:gdLst>
                <a:gd name="connsiteX0" fmla="*/ -5698 w 9334"/>
                <a:gd name="connsiteY0" fmla="*/ 3031 h 11024"/>
                <a:gd name="connsiteX1" fmla="*/ -2879 w 9334"/>
                <a:gd name="connsiteY1" fmla="*/ -3067 h 11024"/>
                <a:gd name="connsiteX2" fmla="*/ 2526 w 9334"/>
                <a:gd name="connsiteY2" fmla="*/ -3067 h 11024"/>
                <a:gd name="connsiteX3" fmla="*/ 2526 w 9334"/>
                <a:gd name="connsiteY3" fmla="*/ 2337 h 11024"/>
                <a:gd name="connsiteX4" fmla="*/ 2119 w 9334"/>
                <a:gd name="connsiteY4" fmla="*/ 2684 h 11024"/>
                <a:gd name="connsiteX5" fmla="*/ 1802 w 9334"/>
                <a:gd name="connsiteY5" fmla="*/ 3219 h 11024"/>
                <a:gd name="connsiteX6" fmla="*/ 1938 w 9334"/>
                <a:gd name="connsiteY6" fmla="*/ 3031 h 11024"/>
                <a:gd name="connsiteX7" fmla="*/ -1884 w 9334"/>
                <a:gd name="connsiteY7" fmla="*/ 6852 h 11024"/>
                <a:gd name="connsiteX8" fmla="*/ -5698 w 9334"/>
                <a:gd name="connsiteY8" fmla="*/ 3031 h 1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4" h="11024">
                  <a:moveTo>
                    <a:pt x="-5698" y="3031"/>
                  </a:moveTo>
                  <a:cubicBezTo>
                    <a:pt x="-5600" y="543"/>
                    <a:pt x="-4613" y="-1326"/>
                    <a:pt x="-2879" y="-3067"/>
                  </a:cubicBezTo>
                  <a:cubicBezTo>
                    <a:pt x="-1409" y="-4545"/>
                    <a:pt x="1056" y="-4537"/>
                    <a:pt x="2526" y="-3067"/>
                  </a:cubicBezTo>
                  <a:cubicBezTo>
                    <a:pt x="4003" y="-1598"/>
                    <a:pt x="4003" y="860"/>
                    <a:pt x="2526" y="2337"/>
                  </a:cubicBezTo>
                  <a:cubicBezTo>
                    <a:pt x="2398" y="2465"/>
                    <a:pt x="1546" y="3438"/>
                    <a:pt x="2119" y="2684"/>
                  </a:cubicBezTo>
                  <a:lnTo>
                    <a:pt x="1802" y="3219"/>
                  </a:lnTo>
                  <a:cubicBezTo>
                    <a:pt x="1938" y="2970"/>
                    <a:pt x="1976" y="2149"/>
                    <a:pt x="1938" y="3031"/>
                  </a:cubicBezTo>
                  <a:cubicBezTo>
                    <a:pt x="1855" y="5111"/>
                    <a:pt x="272" y="6852"/>
                    <a:pt x="-1884" y="6852"/>
                  </a:cubicBezTo>
                  <a:cubicBezTo>
                    <a:pt x="-3896" y="6852"/>
                    <a:pt x="-5781" y="5111"/>
                    <a:pt x="-5698" y="3031"/>
                  </a:cubicBezTo>
                </a:path>
              </a:pathLst>
            </a:custGeom>
            <a:solidFill>
              <a:srgbClr val="327CA9"/>
            </a:solidFill>
            <a:ln w="753"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DC03D31-1ACD-4470-941F-FC9B1FA7B7DA}"/>
                </a:ext>
              </a:extLst>
            </p:cNvPr>
            <p:cNvSpPr/>
            <p:nvPr/>
          </p:nvSpPr>
          <p:spPr>
            <a:xfrm flipV="1">
              <a:off x="10274400" y="3034119"/>
              <a:ext cx="9096" cy="7643"/>
            </a:xfrm>
            <a:custGeom>
              <a:avLst/>
              <a:gdLst>
                <a:gd name="connsiteX0" fmla="*/ -2011 w 9096"/>
                <a:gd name="connsiteY0" fmla="*/ -4148 h 7643"/>
                <a:gd name="connsiteX1" fmla="*/ -315 w 9096"/>
                <a:gd name="connsiteY1" fmla="*/ -4148 h 7643"/>
                <a:gd name="connsiteX2" fmla="*/ -315 w 9096"/>
                <a:gd name="connsiteY2" fmla="*/ 3495 h 7643"/>
                <a:gd name="connsiteX3" fmla="*/ -2011 w 9096"/>
                <a:gd name="connsiteY3" fmla="*/ 3495 h 7643"/>
                <a:gd name="connsiteX4" fmla="*/ -2011 w 9096"/>
                <a:gd name="connsiteY4" fmla="*/ -4148 h 7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 h="7643">
                  <a:moveTo>
                    <a:pt x="-2011" y="-4148"/>
                  </a:moveTo>
                  <a:lnTo>
                    <a:pt x="-315" y="-4148"/>
                  </a:lnTo>
                  <a:cubicBezTo>
                    <a:pt x="4622" y="-4148"/>
                    <a:pt x="4622" y="3495"/>
                    <a:pt x="-315" y="3495"/>
                  </a:cubicBezTo>
                  <a:lnTo>
                    <a:pt x="-2011" y="3495"/>
                  </a:lnTo>
                  <a:cubicBezTo>
                    <a:pt x="-6941" y="3495"/>
                    <a:pt x="-6941" y="-4148"/>
                    <a:pt x="-2011" y="-4148"/>
                  </a:cubicBezTo>
                </a:path>
              </a:pathLst>
            </a:custGeom>
            <a:solidFill>
              <a:srgbClr val="327CA9"/>
            </a:solidFill>
            <a:ln w="753"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1394CE3-B15E-4AEA-ADEE-1E78B462CBB0}"/>
                </a:ext>
              </a:extLst>
            </p:cNvPr>
            <p:cNvSpPr/>
            <p:nvPr/>
          </p:nvSpPr>
          <p:spPr>
            <a:xfrm flipV="1">
              <a:off x="10294657" y="3022355"/>
              <a:ext cx="7651" cy="8246"/>
            </a:xfrm>
            <a:custGeom>
              <a:avLst/>
              <a:gdLst>
                <a:gd name="connsiteX0" fmla="*/ 1920 w 7651"/>
                <a:gd name="connsiteY0" fmla="*/ -463 h 8246"/>
                <a:gd name="connsiteX1" fmla="*/ 1920 w 7651"/>
                <a:gd name="connsiteY1" fmla="*/ 389 h 8246"/>
                <a:gd name="connsiteX2" fmla="*/ -5731 w 7651"/>
                <a:gd name="connsiteY2" fmla="*/ 389 h 8246"/>
                <a:gd name="connsiteX3" fmla="*/ -5731 w 7651"/>
                <a:gd name="connsiteY3" fmla="*/ -463 h 8246"/>
                <a:gd name="connsiteX4" fmla="*/ 1920 w 7651"/>
                <a:gd name="connsiteY4" fmla="*/ -463 h 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1" h="8246">
                  <a:moveTo>
                    <a:pt x="1920" y="-463"/>
                  </a:moveTo>
                  <a:lnTo>
                    <a:pt x="1920" y="389"/>
                  </a:lnTo>
                  <a:cubicBezTo>
                    <a:pt x="1920" y="5311"/>
                    <a:pt x="-5731" y="5311"/>
                    <a:pt x="-5731" y="389"/>
                  </a:cubicBezTo>
                  <a:lnTo>
                    <a:pt x="-5731" y="-463"/>
                  </a:lnTo>
                  <a:cubicBezTo>
                    <a:pt x="-5731" y="-5400"/>
                    <a:pt x="1920" y="-5400"/>
                    <a:pt x="1920" y="-463"/>
                  </a:cubicBezTo>
                </a:path>
              </a:pathLst>
            </a:custGeom>
            <a:solidFill>
              <a:srgbClr val="327CA9"/>
            </a:solidFill>
            <a:ln w="753"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4ACAD133-2433-4D1C-834A-4EE73FE61E3C}"/>
                </a:ext>
              </a:extLst>
            </p:cNvPr>
            <p:cNvSpPr/>
            <p:nvPr/>
          </p:nvSpPr>
          <p:spPr>
            <a:xfrm flipV="1">
              <a:off x="10299031" y="3044310"/>
              <a:ext cx="7394" cy="7643"/>
            </a:xfrm>
            <a:custGeom>
              <a:avLst/>
              <a:gdLst>
                <a:gd name="connsiteX0" fmla="*/ -2044 w 7394"/>
                <a:gd name="connsiteY0" fmla="*/ -4133 h 7643"/>
                <a:gd name="connsiteX1" fmla="*/ -2044 w 7394"/>
                <a:gd name="connsiteY1" fmla="*/ 3510 h 7643"/>
                <a:gd name="connsiteX2" fmla="*/ -2044 w 7394"/>
                <a:gd name="connsiteY2" fmla="*/ -4133 h 7643"/>
              </a:gdLst>
              <a:ahLst/>
              <a:cxnLst>
                <a:cxn ang="0">
                  <a:pos x="connsiteX0" y="connsiteY0"/>
                </a:cxn>
                <a:cxn ang="0">
                  <a:pos x="connsiteX1" y="connsiteY1"/>
                </a:cxn>
                <a:cxn ang="0">
                  <a:pos x="connsiteX2" y="connsiteY2"/>
                </a:cxn>
              </a:cxnLst>
              <a:rect l="l" t="t" r="r" b="b"/>
              <a:pathLst>
                <a:path w="7394" h="7643">
                  <a:moveTo>
                    <a:pt x="-2044" y="-4133"/>
                  </a:moveTo>
                  <a:cubicBezTo>
                    <a:pt x="2893" y="-4133"/>
                    <a:pt x="2893" y="3510"/>
                    <a:pt x="-2044" y="3510"/>
                  </a:cubicBezTo>
                  <a:cubicBezTo>
                    <a:pt x="-6966" y="3510"/>
                    <a:pt x="-6966" y="-4133"/>
                    <a:pt x="-2044" y="-4133"/>
                  </a:cubicBezTo>
                </a:path>
              </a:pathLst>
            </a:custGeom>
            <a:solidFill>
              <a:srgbClr val="327CA9"/>
            </a:solidFill>
            <a:ln w="753"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053DA680-51B4-4B7F-9209-06BC4CF67975}"/>
                </a:ext>
              </a:extLst>
            </p:cNvPr>
            <p:cNvSpPr/>
            <p:nvPr/>
          </p:nvSpPr>
          <p:spPr>
            <a:xfrm flipV="1">
              <a:off x="10322690" y="3026453"/>
              <a:ext cx="9331" cy="8539"/>
            </a:xfrm>
            <a:custGeom>
              <a:avLst/>
              <a:gdLst>
                <a:gd name="connsiteX0" fmla="*/ -1943 w 9331"/>
                <a:gd name="connsiteY0" fmla="*/ -4138 h 8539"/>
                <a:gd name="connsiteX1" fmla="*/ 485 w 9331"/>
                <a:gd name="connsiteY1" fmla="*/ -3482 h 8539"/>
                <a:gd name="connsiteX2" fmla="*/ 1442 w 9331"/>
                <a:gd name="connsiteY2" fmla="*/ -2743 h 8539"/>
                <a:gd name="connsiteX3" fmla="*/ 1389 w 9331"/>
                <a:gd name="connsiteY3" fmla="*/ -2803 h 8539"/>
                <a:gd name="connsiteX4" fmla="*/ -541 w 9331"/>
                <a:gd name="connsiteY4" fmla="*/ -3324 h 8539"/>
                <a:gd name="connsiteX5" fmla="*/ -254 w 9331"/>
                <a:gd name="connsiteY5" fmla="*/ -3286 h 8539"/>
                <a:gd name="connsiteX6" fmla="*/ 3567 w 9331"/>
                <a:gd name="connsiteY6" fmla="*/ 543 h 8539"/>
                <a:gd name="connsiteX7" fmla="*/ -254 w 9331"/>
                <a:gd name="connsiteY7" fmla="*/ 4357 h 8539"/>
                <a:gd name="connsiteX8" fmla="*/ -2681 w 9331"/>
                <a:gd name="connsiteY8" fmla="*/ 3701 h 8539"/>
                <a:gd name="connsiteX9" fmla="*/ -3639 w 9331"/>
                <a:gd name="connsiteY9" fmla="*/ 2970 h 8539"/>
                <a:gd name="connsiteX10" fmla="*/ -3601 w 9331"/>
                <a:gd name="connsiteY10" fmla="*/ 3023 h 8539"/>
                <a:gd name="connsiteX11" fmla="*/ -1671 w 9331"/>
                <a:gd name="connsiteY11" fmla="*/ 3543 h 8539"/>
                <a:gd name="connsiteX12" fmla="*/ -1943 w 9331"/>
                <a:gd name="connsiteY12" fmla="*/ 3505 h 8539"/>
                <a:gd name="connsiteX13" fmla="*/ -5764 w 9331"/>
                <a:gd name="connsiteY13" fmla="*/ -309 h 8539"/>
                <a:gd name="connsiteX14" fmla="*/ -1943 w 9331"/>
                <a:gd name="connsiteY14" fmla="*/ -4138 h 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31" h="8539">
                  <a:moveTo>
                    <a:pt x="-1943" y="-4138"/>
                  </a:moveTo>
                  <a:cubicBezTo>
                    <a:pt x="-1031" y="-4017"/>
                    <a:pt x="-367" y="-3851"/>
                    <a:pt x="485" y="-3482"/>
                  </a:cubicBezTo>
                  <a:lnTo>
                    <a:pt x="1442" y="-2743"/>
                  </a:lnTo>
                  <a:cubicBezTo>
                    <a:pt x="2007" y="-2201"/>
                    <a:pt x="635" y="-3128"/>
                    <a:pt x="1389" y="-2803"/>
                  </a:cubicBezTo>
                  <a:lnTo>
                    <a:pt x="-541" y="-3324"/>
                  </a:lnTo>
                  <a:lnTo>
                    <a:pt x="-254" y="-3286"/>
                  </a:lnTo>
                  <a:cubicBezTo>
                    <a:pt x="1811" y="-3015"/>
                    <a:pt x="3567" y="-1748"/>
                    <a:pt x="3567" y="543"/>
                  </a:cubicBezTo>
                  <a:cubicBezTo>
                    <a:pt x="3567" y="2420"/>
                    <a:pt x="1818" y="4629"/>
                    <a:pt x="-254" y="4357"/>
                  </a:cubicBezTo>
                  <a:cubicBezTo>
                    <a:pt x="-1174" y="4237"/>
                    <a:pt x="-1845" y="4071"/>
                    <a:pt x="-2681" y="3701"/>
                  </a:cubicBezTo>
                  <a:lnTo>
                    <a:pt x="-3639" y="2970"/>
                  </a:lnTo>
                  <a:cubicBezTo>
                    <a:pt x="-4204" y="2420"/>
                    <a:pt x="-2840" y="3355"/>
                    <a:pt x="-3601" y="3023"/>
                  </a:cubicBezTo>
                  <a:lnTo>
                    <a:pt x="-1671" y="3543"/>
                  </a:lnTo>
                  <a:lnTo>
                    <a:pt x="-1943" y="3505"/>
                  </a:lnTo>
                  <a:cubicBezTo>
                    <a:pt x="-4015" y="3242"/>
                    <a:pt x="-5764" y="1975"/>
                    <a:pt x="-5764" y="-309"/>
                  </a:cubicBezTo>
                  <a:cubicBezTo>
                    <a:pt x="-5764" y="-2193"/>
                    <a:pt x="-4031" y="-4402"/>
                    <a:pt x="-1943" y="-4138"/>
                  </a:cubicBezTo>
                </a:path>
              </a:pathLst>
            </a:custGeom>
            <a:solidFill>
              <a:srgbClr val="327CA9"/>
            </a:solidFill>
            <a:ln w="753"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AB5772BE-F5C3-45FF-9943-C52449380782}"/>
                </a:ext>
              </a:extLst>
            </p:cNvPr>
            <p:cNvSpPr/>
            <p:nvPr/>
          </p:nvSpPr>
          <p:spPr>
            <a:xfrm flipV="1">
              <a:off x="10349130" y="3015433"/>
              <a:ext cx="7394" cy="7643"/>
            </a:xfrm>
            <a:custGeom>
              <a:avLst/>
              <a:gdLst>
                <a:gd name="connsiteX0" fmla="*/ -2091 w 7394"/>
                <a:gd name="connsiteY0" fmla="*/ -4176 h 7643"/>
                <a:gd name="connsiteX1" fmla="*/ -2091 w 7394"/>
                <a:gd name="connsiteY1" fmla="*/ 3467 h 7643"/>
                <a:gd name="connsiteX2" fmla="*/ -2091 w 7394"/>
                <a:gd name="connsiteY2" fmla="*/ -4176 h 7643"/>
              </a:gdLst>
              <a:ahLst/>
              <a:cxnLst>
                <a:cxn ang="0">
                  <a:pos x="connsiteX0" y="connsiteY0"/>
                </a:cxn>
                <a:cxn ang="0">
                  <a:pos x="connsiteX1" y="connsiteY1"/>
                </a:cxn>
                <a:cxn ang="0">
                  <a:pos x="connsiteX2" y="connsiteY2"/>
                </a:cxn>
              </a:cxnLst>
              <a:rect l="l" t="t" r="r" b="b"/>
              <a:pathLst>
                <a:path w="7394" h="7643">
                  <a:moveTo>
                    <a:pt x="-2091" y="-4176"/>
                  </a:moveTo>
                  <a:cubicBezTo>
                    <a:pt x="2832" y="-4176"/>
                    <a:pt x="2832" y="3467"/>
                    <a:pt x="-2091" y="3467"/>
                  </a:cubicBezTo>
                  <a:cubicBezTo>
                    <a:pt x="-7028" y="3467"/>
                    <a:pt x="-7028" y="-4176"/>
                    <a:pt x="-2091" y="-4176"/>
                  </a:cubicBezTo>
                </a:path>
              </a:pathLst>
            </a:custGeom>
            <a:solidFill>
              <a:srgbClr val="327CA9"/>
            </a:solidFill>
            <a:ln w="753"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07AFFAC-3A15-4473-986B-2BE2F1FAD58F}"/>
                </a:ext>
              </a:extLst>
            </p:cNvPr>
            <p:cNvSpPr/>
            <p:nvPr/>
          </p:nvSpPr>
          <p:spPr>
            <a:xfrm flipV="1">
              <a:off x="10371851" y="2989956"/>
              <a:ext cx="7388" cy="7650"/>
            </a:xfrm>
            <a:custGeom>
              <a:avLst/>
              <a:gdLst>
                <a:gd name="connsiteX0" fmla="*/ -2134 w 7388"/>
                <a:gd name="connsiteY0" fmla="*/ -4215 h 7650"/>
                <a:gd name="connsiteX1" fmla="*/ -2134 w 7388"/>
                <a:gd name="connsiteY1" fmla="*/ 3436 h 7650"/>
                <a:gd name="connsiteX2" fmla="*/ -2134 w 7388"/>
                <a:gd name="connsiteY2" fmla="*/ -4215 h 7650"/>
              </a:gdLst>
              <a:ahLst/>
              <a:cxnLst>
                <a:cxn ang="0">
                  <a:pos x="connsiteX0" y="connsiteY0"/>
                </a:cxn>
                <a:cxn ang="0">
                  <a:pos x="connsiteX1" y="connsiteY1"/>
                </a:cxn>
                <a:cxn ang="0">
                  <a:pos x="connsiteX2" y="connsiteY2"/>
                </a:cxn>
              </a:cxnLst>
              <a:rect l="l" t="t" r="r" b="b"/>
              <a:pathLst>
                <a:path w="7388" h="7650">
                  <a:moveTo>
                    <a:pt x="-2134" y="-4215"/>
                  </a:moveTo>
                  <a:cubicBezTo>
                    <a:pt x="2803" y="-4215"/>
                    <a:pt x="2803" y="3436"/>
                    <a:pt x="-2134" y="3436"/>
                  </a:cubicBezTo>
                  <a:cubicBezTo>
                    <a:pt x="-7048" y="3436"/>
                    <a:pt x="-7048" y="-4215"/>
                    <a:pt x="-2134" y="-4215"/>
                  </a:cubicBezTo>
                </a:path>
              </a:pathLst>
            </a:custGeom>
            <a:solidFill>
              <a:srgbClr val="327CA9"/>
            </a:solidFill>
            <a:ln w="753"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581FC6E-C0BD-449D-A836-E8C7A74BA3AA}"/>
                </a:ext>
              </a:extLst>
            </p:cNvPr>
            <p:cNvSpPr/>
            <p:nvPr/>
          </p:nvSpPr>
          <p:spPr>
            <a:xfrm flipV="1">
              <a:off x="10339789" y="3051102"/>
              <a:ext cx="7394" cy="7642"/>
            </a:xfrm>
            <a:custGeom>
              <a:avLst/>
              <a:gdLst>
                <a:gd name="connsiteX0" fmla="*/ -2085 w 7394"/>
                <a:gd name="connsiteY0" fmla="*/ -4123 h 7642"/>
                <a:gd name="connsiteX1" fmla="*/ -2085 w 7394"/>
                <a:gd name="connsiteY1" fmla="*/ 3520 h 7642"/>
                <a:gd name="connsiteX2" fmla="*/ -2085 w 7394"/>
                <a:gd name="connsiteY2" fmla="*/ -4123 h 7642"/>
              </a:gdLst>
              <a:ahLst/>
              <a:cxnLst>
                <a:cxn ang="0">
                  <a:pos x="connsiteX0" y="connsiteY0"/>
                </a:cxn>
                <a:cxn ang="0">
                  <a:pos x="connsiteX1" y="connsiteY1"/>
                </a:cxn>
                <a:cxn ang="0">
                  <a:pos x="connsiteX2" y="connsiteY2"/>
                </a:cxn>
              </a:cxnLst>
              <a:rect l="l" t="t" r="r" b="b"/>
              <a:pathLst>
                <a:path w="7394" h="7642">
                  <a:moveTo>
                    <a:pt x="-2085" y="-4123"/>
                  </a:moveTo>
                  <a:cubicBezTo>
                    <a:pt x="2844" y="-4123"/>
                    <a:pt x="2844" y="3520"/>
                    <a:pt x="-2085" y="3520"/>
                  </a:cubicBezTo>
                  <a:cubicBezTo>
                    <a:pt x="-7015" y="3520"/>
                    <a:pt x="-7015" y="-4123"/>
                    <a:pt x="-2085" y="-4123"/>
                  </a:cubicBezTo>
                </a:path>
              </a:pathLst>
            </a:custGeom>
            <a:solidFill>
              <a:srgbClr val="327CA9"/>
            </a:solidFill>
            <a:ln w="753"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A1DF311-2734-4DC0-A657-8FFDEBE553B0}"/>
                </a:ext>
              </a:extLst>
            </p:cNvPr>
            <p:cNvSpPr/>
            <p:nvPr/>
          </p:nvSpPr>
          <p:spPr>
            <a:xfrm flipV="1">
              <a:off x="10316861" y="3041763"/>
              <a:ext cx="7400" cy="7643"/>
            </a:xfrm>
            <a:custGeom>
              <a:avLst/>
              <a:gdLst>
                <a:gd name="connsiteX0" fmla="*/ -2054 w 7400"/>
                <a:gd name="connsiteY0" fmla="*/ -4137 h 7643"/>
                <a:gd name="connsiteX1" fmla="*/ -2054 w 7400"/>
                <a:gd name="connsiteY1" fmla="*/ 3506 h 7643"/>
                <a:gd name="connsiteX2" fmla="*/ -2054 w 7400"/>
                <a:gd name="connsiteY2" fmla="*/ -4137 h 7643"/>
              </a:gdLst>
              <a:ahLst/>
              <a:cxnLst>
                <a:cxn ang="0">
                  <a:pos x="connsiteX0" y="connsiteY0"/>
                </a:cxn>
                <a:cxn ang="0">
                  <a:pos x="connsiteX1" y="connsiteY1"/>
                </a:cxn>
                <a:cxn ang="0">
                  <a:pos x="connsiteX2" y="connsiteY2"/>
                </a:cxn>
              </a:cxnLst>
              <a:rect l="l" t="t" r="r" b="b"/>
              <a:pathLst>
                <a:path w="7400" h="7643">
                  <a:moveTo>
                    <a:pt x="-2054" y="-4137"/>
                  </a:moveTo>
                  <a:cubicBezTo>
                    <a:pt x="2876" y="-4137"/>
                    <a:pt x="2876" y="3506"/>
                    <a:pt x="-2054" y="3506"/>
                  </a:cubicBezTo>
                  <a:cubicBezTo>
                    <a:pt x="-6991" y="3506"/>
                    <a:pt x="-6991" y="-4137"/>
                    <a:pt x="-2054" y="-4137"/>
                  </a:cubicBezTo>
                </a:path>
              </a:pathLst>
            </a:custGeom>
            <a:solidFill>
              <a:srgbClr val="327CA9"/>
            </a:solidFill>
            <a:ln w="753"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FA0B96-7ED6-450E-B78B-21BE91AF4BD0}"/>
                </a:ext>
              </a:extLst>
            </p:cNvPr>
            <p:cNvSpPr/>
            <p:nvPr/>
          </p:nvSpPr>
          <p:spPr>
            <a:xfrm flipV="1">
              <a:off x="10301577" y="2991660"/>
              <a:ext cx="7388" cy="7643"/>
            </a:xfrm>
            <a:custGeom>
              <a:avLst/>
              <a:gdLst>
                <a:gd name="connsiteX0" fmla="*/ -2053 w 7388"/>
                <a:gd name="connsiteY0" fmla="*/ -4212 h 7643"/>
                <a:gd name="connsiteX1" fmla="*/ -2053 w 7388"/>
                <a:gd name="connsiteY1" fmla="*/ 3431 h 7643"/>
                <a:gd name="connsiteX2" fmla="*/ -2053 w 7388"/>
                <a:gd name="connsiteY2" fmla="*/ -4212 h 7643"/>
              </a:gdLst>
              <a:ahLst/>
              <a:cxnLst>
                <a:cxn ang="0">
                  <a:pos x="connsiteX0" y="connsiteY0"/>
                </a:cxn>
                <a:cxn ang="0">
                  <a:pos x="connsiteX1" y="connsiteY1"/>
                </a:cxn>
                <a:cxn ang="0">
                  <a:pos x="connsiteX2" y="connsiteY2"/>
                </a:cxn>
              </a:cxnLst>
              <a:rect l="l" t="t" r="r" b="b"/>
              <a:pathLst>
                <a:path w="7388" h="7643">
                  <a:moveTo>
                    <a:pt x="-2053" y="-4212"/>
                  </a:moveTo>
                  <a:cubicBezTo>
                    <a:pt x="2884" y="-4212"/>
                    <a:pt x="2884" y="3431"/>
                    <a:pt x="-2053" y="3431"/>
                  </a:cubicBezTo>
                  <a:cubicBezTo>
                    <a:pt x="-6967" y="3431"/>
                    <a:pt x="-6967" y="-4212"/>
                    <a:pt x="-2053" y="-4212"/>
                  </a:cubicBezTo>
                </a:path>
              </a:pathLst>
            </a:custGeom>
            <a:solidFill>
              <a:srgbClr val="327CA9"/>
            </a:solidFill>
            <a:ln w="753"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F73D7012-F817-40A0-9FA7-9F4BF2824CE3}"/>
                </a:ext>
              </a:extLst>
            </p:cNvPr>
            <p:cNvSpPr/>
            <p:nvPr/>
          </p:nvSpPr>
          <p:spPr>
            <a:xfrm flipV="1">
              <a:off x="10347432" y="3033268"/>
              <a:ext cx="7388" cy="7650"/>
            </a:xfrm>
            <a:custGeom>
              <a:avLst/>
              <a:gdLst>
                <a:gd name="connsiteX0" fmla="*/ -2094 w 7388"/>
                <a:gd name="connsiteY0" fmla="*/ -4150 h 7650"/>
                <a:gd name="connsiteX1" fmla="*/ -2094 w 7388"/>
                <a:gd name="connsiteY1" fmla="*/ 3501 h 7650"/>
                <a:gd name="connsiteX2" fmla="*/ -2094 w 7388"/>
                <a:gd name="connsiteY2" fmla="*/ -4150 h 7650"/>
              </a:gdLst>
              <a:ahLst/>
              <a:cxnLst>
                <a:cxn ang="0">
                  <a:pos x="connsiteX0" y="connsiteY0"/>
                </a:cxn>
                <a:cxn ang="0">
                  <a:pos x="connsiteX1" y="connsiteY1"/>
                </a:cxn>
                <a:cxn ang="0">
                  <a:pos x="connsiteX2" y="connsiteY2"/>
                </a:cxn>
              </a:cxnLst>
              <a:rect l="l" t="t" r="r" b="b"/>
              <a:pathLst>
                <a:path w="7388" h="7650">
                  <a:moveTo>
                    <a:pt x="-2094" y="-4150"/>
                  </a:moveTo>
                  <a:cubicBezTo>
                    <a:pt x="2828" y="-4150"/>
                    <a:pt x="2828" y="3501"/>
                    <a:pt x="-2094" y="3501"/>
                  </a:cubicBezTo>
                  <a:cubicBezTo>
                    <a:pt x="-7024" y="3501"/>
                    <a:pt x="-7024" y="-4150"/>
                    <a:pt x="-2094" y="-4150"/>
                  </a:cubicBezTo>
                </a:path>
              </a:pathLst>
            </a:custGeom>
            <a:solidFill>
              <a:srgbClr val="327CA9"/>
            </a:solidFill>
            <a:ln w="753"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EFAC9E3A-5CF1-4D68-BE1E-4D410E79CFA2}"/>
                </a:ext>
              </a:extLst>
            </p:cNvPr>
            <p:cNvSpPr/>
            <p:nvPr/>
          </p:nvSpPr>
          <p:spPr>
            <a:xfrm flipV="1">
              <a:off x="10318563" y="3004391"/>
              <a:ext cx="7394" cy="7650"/>
            </a:xfrm>
            <a:custGeom>
              <a:avLst/>
              <a:gdLst>
                <a:gd name="connsiteX0" fmla="*/ -2061 w 7394"/>
                <a:gd name="connsiteY0" fmla="*/ -4193 h 7650"/>
                <a:gd name="connsiteX1" fmla="*/ -2061 w 7394"/>
                <a:gd name="connsiteY1" fmla="*/ 3458 h 7650"/>
                <a:gd name="connsiteX2" fmla="*/ -2061 w 7394"/>
                <a:gd name="connsiteY2" fmla="*/ -4193 h 7650"/>
              </a:gdLst>
              <a:ahLst/>
              <a:cxnLst>
                <a:cxn ang="0">
                  <a:pos x="connsiteX0" y="connsiteY0"/>
                </a:cxn>
                <a:cxn ang="0">
                  <a:pos x="connsiteX1" y="connsiteY1"/>
                </a:cxn>
                <a:cxn ang="0">
                  <a:pos x="connsiteX2" y="connsiteY2"/>
                </a:cxn>
              </a:cxnLst>
              <a:rect l="l" t="t" r="r" b="b"/>
              <a:pathLst>
                <a:path w="7394" h="7650">
                  <a:moveTo>
                    <a:pt x="-2061" y="-4193"/>
                  </a:moveTo>
                  <a:cubicBezTo>
                    <a:pt x="2869" y="-4193"/>
                    <a:pt x="2869" y="3458"/>
                    <a:pt x="-2061" y="3458"/>
                  </a:cubicBezTo>
                  <a:cubicBezTo>
                    <a:pt x="-6991" y="3458"/>
                    <a:pt x="-6991" y="-4193"/>
                    <a:pt x="-2061" y="-4193"/>
                  </a:cubicBezTo>
                </a:path>
              </a:pathLst>
            </a:custGeom>
            <a:solidFill>
              <a:srgbClr val="327CA9"/>
            </a:solidFill>
            <a:ln w="753"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453477A-FC06-457F-9392-293E68C1E98C}"/>
                </a:ext>
              </a:extLst>
            </p:cNvPr>
            <p:cNvSpPr/>
            <p:nvPr/>
          </p:nvSpPr>
          <p:spPr>
            <a:xfrm flipV="1">
              <a:off x="10257411" y="3054501"/>
              <a:ext cx="7400" cy="7643"/>
            </a:xfrm>
            <a:custGeom>
              <a:avLst/>
              <a:gdLst>
                <a:gd name="connsiteX0" fmla="*/ -1985 w 7400"/>
                <a:gd name="connsiteY0" fmla="*/ -4118 h 7643"/>
                <a:gd name="connsiteX1" fmla="*/ -1985 w 7400"/>
                <a:gd name="connsiteY1" fmla="*/ 3526 h 7643"/>
                <a:gd name="connsiteX2" fmla="*/ -1985 w 7400"/>
                <a:gd name="connsiteY2" fmla="*/ -4118 h 7643"/>
              </a:gdLst>
              <a:ahLst/>
              <a:cxnLst>
                <a:cxn ang="0">
                  <a:pos x="connsiteX0" y="connsiteY0"/>
                </a:cxn>
                <a:cxn ang="0">
                  <a:pos x="connsiteX1" y="connsiteY1"/>
                </a:cxn>
                <a:cxn ang="0">
                  <a:pos x="connsiteX2" y="connsiteY2"/>
                </a:cxn>
              </a:cxnLst>
              <a:rect l="l" t="t" r="r" b="b"/>
              <a:pathLst>
                <a:path w="7400" h="7643">
                  <a:moveTo>
                    <a:pt x="-1985" y="-4118"/>
                  </a:moveTo>
                  <a:cubicBezTo>
                    <a:pt x="2945" y="-4118"/>
                    <a:pt x="2945" y="3526"/>
                    <a:pt x="-1985" y="3526"/>
                  </a:cubicBezTo>
                  <a:cubicBezTo>
                    <a:pt x="-6922" y="3526"/>
                    <a:pt x="-6922" y="-4118"/>
                    <a:pt x="-1985" y="-4118"/>
                  </a:cubicBezTo>
                </a:path>
              </a:pathLst>
            </a:custGeom>
            <a:solidFill>
              <a:srgbClr val="327CA9"/>
            </a:solidFill>
            <a:ln w="753"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BC4B126-A9A5-466C-8930-6C4C07DCA053}"/>
                </a:ext>
              </a:extLst>
            </p:cNvPr>
            <p:cNvSpPr/>
            <p:nvPr/>
          </p:nvSpPr>
          <p:spPr>
            <a:xfrm flipV="1">
              <a:off x="10289686" y="3056197"/>
              <a:ext cx="7394" cy="7643"/>
            </a:xfrm>
            <a:custGeom>
              <a:avLst/>
              <a:gdLst>
                <a:gd name="connsiteX0" fmla="*/ -2028 w 7394"/>
                <a:gd name="connsiteY0" fmla="*/ -4115 h 7643"/>
                <a:gd name="connsiteX1" fmla="*/ -2028 w 7394"/>
                <a:gd name="connsiteY1" fmla="*/ 3528 h 7643"/>
                <a:gd name="connsiteX2" fmla="*/ -2028 w 7394"/>
                <a:gd name="connsiteY2" fmla="*/ -4115 h 7643"/>
              </a:gdLst>
              <a:ahLst/>
              <a:cxnLst>
                <a:cxn ang="0">
                  <a:pos x="connsiteX0" y="connsiteY0"/>
                </a:cxn>
                <a:cxn ang="0">
                  <a:pos x="connsiteX1" y="connsiteY1"/>
                </a:cxn>
                <a:cxn ang="0">
                  <a:pos x="connsiteX2" y="connsiteY2"/>
                </a:cxn>
              </a:cxnLst>
              <a:rect l="l" t="t" r="r" b="b"/>
              <a:pathLst>
                <a:path w="7394" h="7643">
                  <a:moveTo>
                    <a:pt x="-2028" y="-4115"/>
                  </a:moveTo>
                  <a:cubicBezTo>
                    <a:pt x="2902" y="-4115"/>
                    <a:pt x="2902" y="3528"/>
                    <a:pt x="-2028" y="3528"/>
                  </a:cubicBezTo>
                  <a:cubicBezTo>
                    <a:pt x="-6957" y="3528"/>
                    <a:pt x="-6957" y="-4115"/>
                    <a:pt x="-2028" y="-4115"/>
                  </a:cubicBezTo>
                </a:path>
              </a:pathLst>
            </a:custGeom>
            <a:solidFill>
              <a:srgbClr val="327CA9"/>
            </a:solidFill>
            <a:ln w="753"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4113FDBC-79AA-4C84-865B-CA218DCF93A1}"/>
                </a:ext>
              </a:extLst>
            </p:cNvPr>
            <p:cNvSpPr/>
            <p:nvPr/>
          </p:nvSpPr>
          <p:spPr>
            <a:xfrm flipV="1">
              <a:off x="10276096" y="3052798"/>
              <a:ext cx="7400" cy="7642"/>
            </a:xfrm>
            <a:custGeom>
              <a:avLst/>
              <a:gdLst>
                <a:gd name="connsiteX0" fmla="*/ -2012 w 7400"/>
                <a:gd name="connsiteY0" fmla="*/ -4120 h 7642"/>
                <a:gd name="connsiteX1" fmla="*/ -2012 w 7400"/>
                <a:gd name="connsiteY1" fmla="*/ 3523 h 7642"/>
                <a:gd name="connsiteX2" fmla="*/ -2012 w 7400"/>
                <a:gd name="connsiteY2" fmla="*/ -4120 h 7642"/>
              </a:gdLst>
              <a:ahLst/>
              <a:cxnLst>
                <a:cxn ang="0">
                  <a:pos x="connsiteX0" y="connsiteY0"/>
                </a:cxn>
                <a:cxn ang="0">
                  <a:pos x="connsiteX1" y="connsiteY1"/>
                </a:cxn>
                <a:cxn ang="0">
                  <a:pos x="connsiteX2" y="connsiteY2"/>
                </a:cxn>
              </a:cxnLst>
              <a:rect l="l" t="t" r="r" b="b"/>
              <a:pathLst>
                <a:path w="7400" h="7642">
                  <a:moveTo>
                    <a:pt x="-2012" y="-4120"/>
                  </a:moveTo>
                  <a:cubicBezTo>
                    <a:pt x="2925" y="-4120"/>
                    <a:pt x="2925" y="3523"/>
                    <a:pt x="-2012" y="3523"/>
                  </a:cubicBezTo>
                  <a:cubicBezTo>
                    <a:pt x="-6942" y="3523"/>
                    <a:pt x="-6942" y="-4120"/>
                    <a:pt x="-2012" y="-4120"/>
                  </a:cubicBezTo>
                </a:path>
              </a:pathLst>
            </a:custGeom>
            <a:solidFill>
              <a:srgbClr val="327CA9"/>
            </a:solidFill>
            <a:ln w="753"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F595A66-9B09-4390-88A2-AB57044A7E4B}"/>
                </a:ext>
              </a:extLst>
            </p:cNvPr>
            <p:cNvSpPr/>
            <p:nvPr/>
          </p:nvSpPr>
          <p:spPr>
            <a:xfrm flipV="1">
              <a:off x="10362602" y="2929239"/>
              <a:ext cx="11886" cy="8498"/>
            </a:xfrm>
            <a:custGeom>
              <a:avLst/>
              <a:gdLst>
                <a:gd name="connsiteX0" fmla="*/ -1997 w 11886"/>
                <a:gd name="connsiteY0" fmla="*/ -4303 h 8498"/>
                <a:gd name="connsiteX1" fmla="*/ 1085 w 11886"/>
                <a:gd name="connsiteY1" fmla="*/ -3844 h 8498"/>
                <a:gd name="connsiteX2" fmla="*/ 2163 w 11886"/>
                <a:gd name="connsiteY2" fmla="*/ -3542 h 8498"/>
                <a:gd name="connsiteX3" fmla="*/ 2246 w 11886"/>
                <a:gd name="connsiteY3" fmla="*/ -3452 h 8498"/>
                <a:gd name="connsiteX4" fmla="*/ 6075 w 11886"/>
                <a:gd name="connsiteY4" fmla="*/ 370 h 8498"/>
                <a:gd name="connsiteX5" fmla="*/ 2246 w 11886"/>
                <a:gd name="connsiteY5" fmla="*/ 4184 h 8498"/>
                <a:gd name="connsiteX6" fmla="*/ -211 w 11886"/>
                <a:gd name="connsiteY6" fmla="*/ 3732 h 8498"/>
                <a:gd name="connsiteX7" fmla="*/ -1997 w 11886"/>
                <a:gd name="connsiteY7" fmla="*/ 3340 h 8498"/>
                <a:gd name="connsiteX8" fmla="*/ -5811 w 11886"/>
                <a:gd name="connsiteY8" fmla="*/ -482 h 8498"/>
                <a:gd name="connsiteX9" fmla="*/ -1997 w 11886"/>
                <a:gd name="connsiteY9" fmla="*/ -4303 h 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6" h="8498">
                  <a:moveTo>
                    <a:pt x="-1997" y="-4303"/>
                  </a:moveTo>
                  <a:cubicBezTo>
                    <a:pt x="-957" y="-4266"/>
                    <a:pt x="68" y="-4100"/>
                    <a:pt x="1085" y="-3844"/>
                  </a:cubicBezTo>
                  <a:lnTo>
                    <a:pt x="2163" y="-3542"/>
                  </a:lnTo>
                  <a:cubicBezTo>
                    <a:pt x="2442" y="-3452"/>
                    <a:pt x="3385" y="-3369"/>
                    <a:pt x="2246" y="-3452"/>
                  </a:cubicBezTo>
                  <a:cubicBezTo>
                    <a:pt x="4319" y="-3301"/>
                    <a:pt x="6075" y="-1831"/>
                    <a:pt x="6075" y="370"/>
                  </a:cubicBezTo>
                  <a:cubicBezTo>
                    <a:pt x="6075" y="2338"/>
                    <a:pt x="4319" y="4342"/>
                    <a:pt x="2246" y="4184"/>
                  </a:cubicBezTo>
                  <a:cubicBezTo>
                    <a:pt x="1395" y="4131"/>
                    <a:pt x="603" y="3973"/>
                    <a:pt x="-211" y="3732"/>
                  </a:cubicBezTo>
                  <a:cubicBezTo>
                    <a:pt x="-1018" y="3506"/>
                    <a:pt x="-1590" y="3355"/>
                    <a:pt x="-1997" y="3340"/>
                  </a:cubicBezTo>
                  <a:cubicBezTo>
                    <a:pt x="-4078" y="3257"/>
                    <a:pt x="-5811" y="1659"/>
                    <a:pt x="-5811" y="-482"/>
                  </a:cubicBezTo>
                  <a:cubicBezTo>
                    <a:pt x="-5811" y="-2502"/>
                    <a:pt x="-4078" y="-4379"/>
                    <a:pt x="-1997" y="-4303"/>
                  </a:cubicBezTo>
                </a:path>
              </a:pathLst>
            </a:custGeom>
            <a:solidFill>
              <a:srgbClr val="327CA9"/>
            </a:solidFill>
            <a:ln w="753"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FB80EA39-8E1D-47CD-81D5-B2261F313D2E}"/>
                </a:ext>
              </a:extLst>
            </p:cNvPr>
            <p:cNvSpPr/>
            <p:nvPr/>
          </p:nvSpPr>
          <p:spPr>
            <a:xfrm flipV="1">
              <a:off x="10170796" y="2961087"/>
              <a:ext cx="7400" cy="7643"/>
            </a:xfrm>
            <a:custGeom>
              <a:avLst/>
              <a:gdLst>
                <a:gd name="connsiteX0" fmla="*/ -1885 w 7400"/>
                <a:gd name="connsiteY0" fmla="*/ -4258 h 7643"/>
                <a:gd name="connsiteX1" fmla="*/ -1885 w 7400"/>
                <a:gd name="connsiteY1" fmla="*/ 3385 h 7643"/>
                <a:gd name="connsiteX2" fmla="*/ -1885 w 7400"/>
                <a:gd name="connsiteY2" fmla="*/ -4258 h 7643"/>
              </a:gdLst>
              <a:ahLst/>
              <a:cxnLst>
                <a:cxn ang="0">
                  <a:pos x="connsiteX0" y="connsiteY0"/>
                </a:cxn>
                <a:cxn ang="0">
                  <a:pos x="connsiteX1" y="connsiteY1"/>
                </a:cxn>
                <a:cxn ang="0">
                  <a:pos x="connsiteX2" y="connsiteY2"/>
                </a:cxn>
              </a:cxnLst>
              <a:rect l="l" t="t" r="r" b="b"/>
              <a:pathLst>
                <a:path w="7400" h="7643">
                  <a:moveTo>
                    <a:pt x="-1885" y="-4258"/>
                  </a:moveTo>
                  <a:cubicBezTo>
                    <a:pt x="3044" y="-4258"/>
                    <a:pt x="3044" y="3385"/>
                    <a:pt x="-1885" y="3385"/>
                  </a:cubicBezTo>
                  <a:cubicBezTo>
                    <a:pt x="-6823" y="3385"/>
                    <a:pt x="-6823" y="-4258"/>
                    <a:pt x="-1885" y="-4258"/>
                  </a:cubicBezTo>
                </a:path>
              </a:pathLst>
            </a:custGeom>
            <a:solidFill>
              <a:srgbClr val="327CA9"/>
            </a:solidFill>
            <a:ln w="753"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13DDF32-EA99-4A62-A0C7-F9F2CA137BA7}"/>
                </a:ext>
              </a:extLst>
            </p:cNvPr>
            <p:cNvSpPr/>
            <p:nvPr/>
          </p:nvSpPr>
          <p:spPr>
            <a:xfrm flipV="1">
              <a:off x="10318563" y="3056197"/>
              <a:ext cx="7394" cy="7643"/>
            </a:xfrm>
            <a:custGeom>
              <a:avLst/>
              <a:gdLst>
                <a:gd name="connsiteX0" fmla="*/ -2061 w 7394"/>
                <a:gd name="connsiteY0" fmla="*/ -4115 h 7643"/>
                <a:gd name="connsiteX1" fmla="*/ -2061 w 7394"/>
                <a:gd name="connsiteY1" fmla="*/ 3528 h 7643"/>
                <a:gd name="connsiteX2" fmla="*/ -2061 w 7394"/>
                <a:gd name="connsiteY2" fmla="*/ -4115 h 7643"/>
              </a:gdLst>
              <a:ahLst/>
              <a:cxnLst>
                <a:cxn ang="0">
                  <a:pos x="connsiteX0" y="connsiteY0"/>
                </a:cxn>
                <a:cxn ang="0">
                  <a:pos x="connsiteX1" y="connsiteY1"/>
                </a:cxn>
                <a:cxn ang="0">
                  <a:pos x="connsiteX2" y="connsiteY2"/>
                </a:cxn>
              </a:cxnLst>
              <a:rect l="l" t="t" r="r" b="b"/>
              <a:pathLst>
                <a:path w="7394" h="7643">
                  <a:moveTo>
                    <a:pt x="-2061" y="-4115"/>
                  </a:moveTo>
                  <a:cubicBezTo>
                    <a:pt x="2869" y="-4115"/>
                    <a:pt x="2869" y="3528"/>
                    <a:pt x="-2061" y="3528"/>
                  </a:cubicBezTo>
                  <a:cubicBezTo>
                    <a:pt x="-6991" y="3528"/>
                    <a:pt x="-6991" y="-4115"/>
                    <a:pt x="-2061" y="-4115"/>
                  </a:cubicBezTo>
                </a:path>
              </a:pathLst>
            </a:custGeom>
            <a:solidFill>
              <a:srgbClr val="327CA9"/>
            </a:solidFill>
            <a:ln w="753"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F0DDAB8-3C8A-4FDD-9C3B-3C61BA129F2E}"/>
                </a:ext>
              </a:extLst>
            </p:cNvPr>
            <p:cNvSpPr/>
            <p:nvPr/>
          </p:nvSpPr>
          <p:spPr>
            <a:xfrm flipV="1">
              <a:off x="10386070" y="2941549"/>
              <a:ext cx="9092" cy="7650"/>
            </a:xfrm>
            <a:custGeom>
              <a:avLst/>
              <a:gdLst>
                <a:gd name="connsiteX0" fmla="*/ -436 w 9092"/>
                <a:gd name="connsiteY0" fmla="*/ 3363 h 7650"/>
                <a:gd name="connsiteX1" fmla="*/ -2140 w 9092"/>
                <a:gd name="connsiteY1" fmla="*/ 3363 h 7650"/>
                <a:gd name="connsiteX2" fmla="*/ -2140 w 9092"/>
                <a:gd name="connsiteY2" fmla="*/ -4288 h 7650"/>
                <a:gd name="connsiteX3" fmla="*/ -436 w 9092"/>
                <a:gd name="connsiteY3" fmla="*/ -4288 h 7650"/>
                <a:gd name="connsiteX4" fmla="*/ -436 w 9092"/>
                <a:gd name="connsiteY4" fmla="*/ 3363 h 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 h="7650">
                  <a:moveTo>
                    <a:pt x="-436" y="3363"/>
                  </a:moveTo>
                  <a:lnTo>
                    <a:pt x="-2140" y="3363"/>
                  </a:lnTo>
                  <a:cubicBezTo>
                    <a:pt x="-7069" y="3363"/>
                    <a:pt x="-7069" y="-4288"/>
                    <a:pt x="-2140" y="-4288"/>
                  </a:cubicBezTo>
                  <a:lnTo>
                    <a:pt x="-436" y="-4288"/>
                  </a:lnTo>
                  <a:cubicBezTo>
                    <a:pt x="4486" y="-4288"/>
                    <a:pt x="4486" y="3363"/>
                    <a:pt x="-436" y="3363"/>
                  </a:cubicBezTo>
                </a:path>
              </a:pathLst>
            </a:custGeom>
            <a:solidFill>
              <a:srgbClr val="327CA9"/>
            </a:solidFill>
            <a:ln w="753"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7B37B4E-E778-4B62-859F-FC5E1CE0A6AD}"/>
                </a:ext>
              </a:extLst>
            </p:cNvPr>
            <p:cNvSpPr/>
            <p:nvPr/>
          </p:nvSpPr>
          <p:spPr>
            <a:xfrm flipV="1">
              <a:off x="10363141" y="2944956"/>
              <a:ext cx="7394" cy="7635"/>
            </a:xfrm>
            <a:custGeom>
              <a:avLst/>
              <a:gdLst>
                <a:gd name="connsiteX0" fmla="*/ -2112 w 7394"/>
                <a:gd name="connsiteY0" fmla="*/ -4282 h 7635"/>
                <a:gd name="connsiteX1" fmla="*/ -2112 w 7394"/>
                <a:gd name="connsiteY1" fmla="*/ 3353 h 7635"/>
                <a:gd name="connsiteX2" fmla="*/ -2112 w 7394"/>
                <a:gd name="connsiteY2" fmla="*/ -4282 h 7635"/>
              </a:gdLst>
              <a:ahLst/>
              <a:cxnLst>
                <a:cxn ang="0">
                  <a:pos x="connsiteX0" y="connsiteY0"/>
                </a:cxn>
                <a:cxn ang="0">
                  <a:pos x="connsiteX1" y="connsiteY1"/>
                </a:cxn>
                <a:cxn ang="0">
                  <a:pos x="connsiteX2" y="connsiteY2"/>
                </a:cxn>
              </a:cxnLst>
              <a:rect l="l" t="t" r="r" b="b"/>
              <a:pathLst>
                <a:path w="7394" h="7635">
                  <a:moveTo>
                    <a:pt x="-2112" y="-4282"/>
                  </a:moveTo>
                  <a:cubicBezTo>
                    <a:pt x="2817" y="-4282"/>
                    <a:pt x="2817" y="3353"/>
                    <a:pt x="-2112" y="3353"/>
                  </a:cubicBezTo>
                  <a:cubicBezTo>
                    <a:pt x="-7042" y="3353"/>
                    <a:pt x="-7042" y="-4282"/>
                    <a:pt x="-2112" y="-4282"/>
                  </a:cubicBezTo>
                </a:path>
              </a:pathLst>
            </a:custGeom>
            <a:solidFill>
              <a:srgbClr val="327CA9"/>
            </a:solidFill>
            <a:ln w="753"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74079833-31F4-4CF2-A9B4-04576C524A9A}"/>
                </a:ext>
              </a:extLst>
            </p:cNvPr>
            <p:cNvSpPr/>
            <p:nvPr/>
          </p:nvSpPr>
          <p:spPr>
            <a:xfrm flipV="1">
              <a:off x="10288840" y="3001851"/>
              <a:ext cx="7388" cy="7643"/>
            </a:xfrm>
            <a:custGeom>
              <a:avLst/>
              <a:gdLst>
                <a:gd name="connsiteX0" fmla="*/ -2033 w 7388"/>
                <a:gd name="connsiteY0" fmla="*/ -4197 h 7643"/>
                <a:gd name="connsiteX1" fmla="*/ -2033 w 7388"/>
                <a:gd name="connsiteY1" fmla="*/ 3446 h 7643"/>
                <a:gd name="connsiteX2" fmla="*/ -2033 w 7388"/>
                <a:gd name="connsiteY2" fmla="*/ -4197 h 7643"/>
              </a:gdLst>
              <a:ahLst/>
              <a:cxnLst>
                <a:cxn ang="0">
                  <a:pos x="connsiteX0" y="connsiteY0"/>
                </a:cxn>
                <a:cxn ang="0">
                  <a:pos x="connsiteX1" y="connsiteY1"/>
                </a:cxn>
                <a:cxn ang="0">
                  <a:pos x="connsiteX2" y="connsiteY2"/>
                </a:cxn>
              </a:cxnLst>
              <a:rect l="l" t="t" r="r" b="b"/>
              <a:pathLst>
                <a:path w="7388" h="7643">
                  <a:moveTo>
                    <a:pt x="-2033" y="-4197"/>
                  </a:moveTo>
                  <a:cubicBezTo>
                    <a:pt x="2897" y="-4197"/>
                    <a:pt x="2897" y="3446"/>
                    <a:pt x="-2033" y="3446"/>
                  </a:cubicBezTo>
                  <a:cubicBezTo>
                    <a:pt x="-6955" y="3446"/>
                    <a:pt x="-6955" y="-4197"/>
                    <a:pt x="-2033" y="-4197"/>
                  </a:cubicBezTo>
                </a:path>
              </a:pathLst>
            </a:custGeom>
            <a:solidFill>
              <a:srgbClr val="327CA9"/>
            </a:solidFill>
            <a:ln w="753"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B1836F7-E189-4532-8797-2A00C52164DD}"/>
                </a:ext>
              </a:extLst>
            </p:cNvPr>
            <p:cNvSpPr/>
            <p:nvPr/>
          </p:nvSpPr>
          <p:spPr>
            <a:xfrm flipV="1">
              <a:off x="10328748" y="2998451"/>
              <a:ext cx="7394" cy="7642"/>
            </a:xfrm>
            <a:custGeom>
              <a:avLst/>
              <a:gdLst>
                <a:gd name="connsiteX0" fmla="*/ -2067 w 7394"/>
                <a:gd name="connsiteY0" fmla="*/ -4202 h 7642"/>
                <a:gd name="connsiteX1" fmla="*/ -2067 w 7394"/>
                <a:gd name="connsiteY1" fmla="*/ 3441 h 7642"/>
                <a:gd name="connsiteX2" fmla="*/ -2067 w 7394"/>
                <a:gd name="connsiteY2" fmla="*/ -4202 h 7642"/>
              </a:gdLst>
              <a:ahLst/>
              <a:cxnLst>
                <a:cxn ang="0">
                  <a:pos x="connsiteX0" y="connsiteY0"/>
                </a:cxn>
                <a:cxn ang="0">
                  <a:pos x="connsiteX1" y="connsiteY1"/>
                </a:cxn>
                <a:cxn ang="0">
                  <a:pos x="connsiteX2" y="connsiteY2"/>
                </a:cxn>
              </a:cxnLst>
              <a:rect l="l" t="t" r="r" b="b"/>
              <a:pathLst>
                <a:path w="7394" h="7642">
                  <a:moveTo>
                    <a:pt x="-2067" y="-4202"/>
                  </a:moveTo>
                  <a:cubicBezTo>
                    <a:pt x="2855" y="-4202"/>
                    <a:pt x="2855" y="3441"/>
                    <a:pt x="-2067" y="3441"/>
                  </a:cubicBezTo>
                  <a:cubicBezTo>
                    <a:pt x="-7004" y="3441"/>
                    <a:pt x="-7004" y="-4202"/>
                    <a:pt x="-2067" y="-4202"/>
                  </a:cubicBezTo>
                </a:path>
              </a:pathLst>
            </a:custGeom>
            <a:solidFill>
              <a:srgbClr val="327CA9"/>
            </a:solidFill>
            <a:ln w="753"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D328C9EB-F3C2-43CF-A479-208195102B86}"/>
                </a:ext>
              </a:extLst>
            </p:cNvPr>
            <p:cNvSpPr/>
            <p:nvPr/>
          </p:nvSpPr>
          <p:spPr>
            <a:xfrm flipV="1">
              <a:off x="10338945" y="3012042"/>
              <a:ext cx="7388" cy="7643"/>
            </a:xfrm>
            <a:custGeom>
              <a:avLst/>
              <a:gdLst>
                <a:gd name="connsiteX0" fmla="*/ -2084 w 7388"/>
                <a:gd name="connsiteY0" fmla="*/ -4182 h 7643"/>
                <a:gd name="connsiteX1" fmla="*/ -2084 w 7388"/>
                <a:gd name="connsiteY1" fmla="*/ 3462 h 7643"/>
                <a:gd name="connsiteX2" fmla="*/ -2084 w 7388"/>
                <a:gd name="connsiteY2" fmla="*/ -4182 h 7643"/>
              </a:gdLst>
              <a:ahLst/>
              <a:cxnLst>
                <a:cxn ang="0">
                  <a:pos x="connsiteX0" y="connsiteY0"/>
                </a:cxn>
                <a:cxn ang="0">
                  <a:pos x="connsiteX1" y="connsiteY1"/>
                </a:cxn>
                <a:cxn ang="0">
                  <a:pos x="connsiteX2" y="connsiteY2"/>
                </a:cxn>
              </a:cxnLst>
              <a:rect l="l" t="t" r="r" b="b"/>
              <a:pathLst>
                <a:path w="7388" h="7643">
                  <a:moveTo>
                    <a:pt x="-2084" y="-4182"/>
                  </a:moveTo>
                  <a:cubicBezTo>
                    <a:pt x="2838" y="-4182"/>
                    <a:pt x="2838" y="3462"/>
                    <a:pt x="-2084" y="3462"/>
                  </a:cubicBezTo>
                  <a:cubicBezTo>
                    <a:pt x="-7014" y="3462"/>
                    <a:pt x="-7014" y="-4182"/>
                    <a:pt x="-2084" y="-4182"/>
                  </a:cubicBezTo>
                </a:path>
              </a:pathLst>
            </a:custGeom>
            <a:solidFill>
              <a:srgbClr val="327CA9"/>
            </a:solidFill>
            <a:ln w="753"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F86D5F8-590D-4FCC-ACF6-30459788DB30}"/>
                </a:ext>
              </a:extLst>
            </p:cNvPr>
            <p:cNvSpPr/>
            <p:nvPr/>
          </p:nvSpPr>
          <p:spPr>
            <a:xfrm flipV="1">
              <a:off x="10350832" y="2988260"/>
              <a:ext cx="7394" cy="7643"/>
            </a:xfrm>
            <a:custGeom>
              <a:avLst/>
              <a:gdLst>
                <a:gd name="connsiteX0" fmla="*/ -2098 w 7394"/>
                <a:gd name="connsiteY0" fmla="*/ -4217 h 7643"/>
                <a:gd name="connsiteX1" fmla="*/ -2098 w 7394"/>
                <a:gd name="connsiteY1" fmla="*/ 3426 h 7643"/>
                <a:gd name="connsiteX2" fmla="*/ -2098 w 7394"/>
                <a:gd name="connsiteY2" fmla="*/ -4217 h 7643"/>
              </a:gdLst>
              <a:ahLst/>
              <a:cxnLst>
                <a:cxn ang="0">
                  <a:pos x="connsiteX0" y="connsiteY0"/>
                </a:cxn>
                <a:cxn ang="0">
                  <a:pos x="connsiteX1" y="connsiteY1"/>
                </a:cxn>
                <a:cxn ang="0">
                  <a:pos x="connsiteX2" y="connsiteY2"/>
                </a:cxn>
              </a:cxnLst>
              <a:rect l="l" t="t" r="r" b="b"/>
              <a:pathLst>
                <a:path w="7394" h="7643">
                  <a:moveTo>
                    <a:pt x="-2098" y="-4217"/>
                  </a:moveTo>
                  <a:cubicBezTo>
                    <a:pt x="2832" y="-4217"/>
                    <a:pt x="2832" y="3426"/>
                    <a:pt x="-2098" y="3426"/>
                  </a:cubicBezTo>
                  <a:cubicBezTo>
                    <a:pt x="-7028" y="3426"/>
                    <a:pt x="-7028" y="-4217"/>
                    <a:pt x="-2098" y="-4217"/>
                  </a:cubicBezTo>
                </a:path>
              </a:pathLst>
            </a:custGeom>
            <a:solidFill>
              <a:srgbClr val="327CA9"/>
            </a:solidFill>
            <a:ln w="753"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C28FCDC-8759-46EC-B2C0-CC54D97FD35A}"/>
                </a:ext>
              </a:extLst>
            </p:cNvPr>
            <p:cNvSpPr/>
            <p:nvPr/>
          </p:nvSpPr>
          <p:spPr>
            <a:xfrm flipV="1">
              <a:off x="10323233" y="2930514"/>
              <a:ext cx="7388" cy="7642"/>
            </a:xfrm>
            <a:custGeom>
              <a:avLst/>
              <a:gdLst>
                <a:gd name="connsiteX0" fmla="*/ -2078 w 7388"/>
                <a:gd name="connsiteY0" fmla="*/ -4304 h 7642"/>
                <a:gd name="connsiteX1" fmla="*/ -2078 w 7388"/>
                <a:gd name="connsiteY1" fmla="*/ 3339 h 7642"/>
                <a:gd name="connsiteX2" fmla="*/ -2078 w 7388"/>
                <a:gd name="connsiteY2" fmla="*/ -4304 h 7642"/>
              </a:gdLst>
              <a:ahLst/>
              <a:cxnLst>
                <a:cxn ang="0">
                  <a:pos x="connsiteX0" y="connsiteY0"/>
                </a:cxn>
                <a:cxn ang="0">
                  <a:pos x="connsiteX1" y="connsiteY1"/>
                </a:cxn>
                <a:cxn ang="0">
                  <a:pos x="connsiteX2" y="connsiteY2"/>
                </a:cxn>
              </a:cxnLst>
              <a:rect l="l" t="t" r="r" b="b"/>
              <a:pathLst>
                <a:path w="7388" h="7642">
                  <a:moveTo>
                    <a:pt x="-2078" y="-4304"/>
                  </a:moveTo>
                  <a:cubicBezTo>
                    <a:pt x="2859" y="-4304"/>
                    <a:pt x="2859" y="3339"/>
                    <a:pt x="-2078" y="3339"/>
                  </a:cubicBezTo>
                  <a:cubicBezTo>
                    <a:pt x="-6992" y="3339"/>
                    <a:pt x="-6992" y="-4304"/>
                    <a:pt x="-2078" y="-4304"/>
                  </a:cubicBezTo>
                </a:path>
              </a:pathLst>
            </a:custGeom>
            <a:solidFill>
              <a:srgbClr val="327CA9"/>
            </a:solidFill>
            <a:ln w="753"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B0ACDEF-E438-4F67-9299-7DEB90133750}"/>
                </a:ext>
              </a:extLst>
            </p:cNvPr>
            <p:cNvSpPr/>
            <p:nvPr/>
          </p:nvSpPr>
          <p:spPr>
            <a:xfrm flipV="1">
              <a:off x="10296050" y="2943253"/>
              <a:ext cx="7400" cy="7642"/>
            </a:xfrm>
            <a:custGeom>
              <a:avLst/>
              <a:gdLst>
                <a:gd name="connsiteX0" fmla="*/ -2030 w 7400"/>
                <a:gd name="connsiteY0" fmla="*/ -4285 h 7642"/>
                <a:gd name="connsiteX1" fmla="*/ -2030 w 7400"/>
                <a:gd name="connsiteY1" fmla="*/ 3358 h 7642"/>
                <a:gd name="connsiteX2" fmla="*/ -2030 w 7400"/>
                <a:gd name="connsiteY2" fmla="*/ -4285 h 7642"/>
              </a:gdLst>
              <a:ahLst/>
              <a:cxnLst>
                <a:cxn ang="0">
                  <a:pos x="connsiteX0" y="connsiteY0"/>
                </a:cxn>
                <a:cxn ang="0">
                  <a:pos x="connsiteX1" y="connsiteY1"/>
                </a:cxn>
                <a:cxn ang="0">
                  <a:pos x="connsiteX2" y="connsiteY2"/>
                </a:cxn>
              </a:cxnLst>
              <a:rect l="l" t="t" r="r" b="b"/>
              <a:pathLst>
                <a:path w="7400" h="7642">
                  <a:moveTo>
                    <a:pt x="-2030" y="-4285"/>
                  </a:moveTo>
                  <a:cubicBezTo>
                    <a:pt x="2900" y="-4285"/>
                    <a:pt x="2900" y="3358"/>
                    <a:pt x="-2030" y="3358"/>
                  </a:cubicBezTo>
                  <a:cubicBezTo>
                    <a:pt x="-6967" y="3358"/>
                    <a:pt x="-6967" y="-4285"/>
                    <a:pt x="-2030" y="-4285"/>
                  </a:cubicBezTo>
                </a:path>
              </a:pathLst>
            </a:custGeom>
            <a:solidFill>
              <a:srgbClr val="327CA9"/>
            </a:solidFill>
            <a:ln w="753"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A5BD85D-7BA6-4370-A8A4-EDB71BB3F23D}"/>
                </a:ext>
              </a:extLst>
            </p:cNvPr>
            <p:cNvSpPr/>
            <p:nvPr/>
          </p:nvSpPr>
          <p:spPr>
            <a:xfrm flipV="1">
              <a:off x="10302854" y="2930514"/>
              <a:ext cx="7383" cy="7642"/>
            </a:xfrm>
            <a:custGeom>
              <a:avLst/>
              <a:gdLst>
                <a:gd name="connsiteX0" fmla="*/ -2043 w 7383"/>
                <a:gd name="connsiteY0" fmla="*/ -4304 h 7642"/>
                <a:gd name="connsiteX1" fmla="*/ -2043 w 7383"/>
                <a:gd name="connsiteY1" fmla="*/ 3339 h 7642"/>
                <a:gd name="connsiteX2" fmla="*/ -2043 w 7383"/>
                <a:gd name="connsiteY2" fmla="*/ -4304 h 7642"/>
              </a:gdLst>
              <a:ahLst/>
              <a:cxnLst>
                <a:cxn ang="0">
                  <a:pos x="connsiteX0" y="connsiteY0"/>
                </a:cxn>
                <a:cxn ang="0">
                  <a:pos x="connsiteX1" y="connsiteY1"/>
                </a:cxn>
                <a:cxn ang="0">
                  <a:pos x="connsiteX2" y="connsiteY2"/>
                </a:cxn>
              </a:cxnLst>
              <a:rect l="l" t="t" r="r" b="b"/>
              <a:pathLst>
                <a:path w="7383" h="7642">
                  <a:moveTo>
                    <a:pt x="-2043" y="-4304"/>
                  </a:moveTo>
                  <a:cubicBezTo>
                    <a:pt x="2872" y="-4304"/>
                    <a:pt x="2872" y="3339"/>
                    <a:pt x="-2043" y="3339"/>
                  </a:cubicBezTo>
                  <a:cubicBezTo>
                    <a:pt x="-6973" y="3339"/>
                    <a:pt x="-6973" y="-4304"/>
                    <a:pt x="-2043" y="-4304"/>
                  </a:cubicBezTo>
                </a:path>
              </a:pathLst>
            </a:custGeom>
            <a:solidFill>
              <a:srgbClr val="327CA9"/>
            </a:solidFill>
            <a:ln w="753"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F0577E6-C46A-4936-ADA2-E494BBD9F1D3}"/>
                </a:ext>
              </a:extLst>
            </p:cNvPr>
            <p:cNvSpPr/>
            <p:nvPr/>
          </p:nvSpPr>
          <p:spPr>
            <a:xfrm flipV="1">
              <a:off x="10259965" y="3033268"/>
              <a:ext cx="7394" cy="7650"/>
            </a:xfrm>
            <a:custGeom>
              <a:avLst/>
              <a:gdLst>
                <a:gd name="connsiteX0" fmla="*/ -1994 w 7394"/>
                <a:gd name="connsiteY0" fmla="*/ -4150 h 7650"/>
                <a:gd name="connsiteX1" fmla="*/ -1994 w 7394"/>
                <a:gd name="connsiteY1" fmla="*/ 3501 h 7650"/>
                <a:gd name="connsiteX2" fmla="*/ -1994 w 7394"/>
                <a:gd name="connsiteY2" fmla="*/ -4150 h 7650"/>
              </a:gdLst>
              <a:ahLst/>
              <a:cxnLst>
                <a:cxn ang="0">
                  <a:pos x="connsiteX0" y="connsiteY0"/>
                </a:cxn>
                <a:cxn ang="0">
                  <a:pos x="connsiteX1" y="connsiteY1"/>
                </a:cxn>
                <a:cxn ang="0">
                  <a:pos x="connsiteX2" y="connsiteY2"/>
                </a:cxn>
              </a:cxnLst>
              <a:rect l="l" t="t" r="r" b="b"/>
              <a:pathLst>
                <a:path w="7394" h="7650">
                  <a:moveTo>
                    <a:pt x="-1994" y="-4150"/>
                  </a:moveTo>
                  <a:cubicBezTo>
                    <a:pt x="2936" y="-4150"/>
                    <a:pt x="2936" y="3501"/>
                    <a:pt x="-1994" y="3501"/>
                  </a:cubicBezTo>
                  <a:cubicBezTo>
                    <a:pt x="-6923" y="3501"/>
                    <a:pt x="-6923" y="-4150"/>
                    <a:pt x="-1994" y="-4150"/>
                  </a:cubicBezTo>
                </a:path>
              </a:pathLst>
            </a:custGeom>
            <a:solidFill>
              <a:srgbClr val="327CA9"/>
            </a:solidFill>
            <a:ln w="753"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97F686D-A3D6-4D99-BCF6-B09E65D16EB3}"/>
                </a:ext>
              </a:extLst>
            </p:cNvPr>
            <p:cNvSpPr/>
            <p:nvPr/>
          </p:nvSpPr>
          <p:spPr>
            <a:xfrm flipV="1">
              <a:off x="10248076" y="3052798"/>
              <a:ext cx="7388" cy="7642"/>
            </a:xfrm>
            <a:custGeom>
              <a:avLst/>
              <a:gdLst>
                <a:gd name="connsiteX0" fmla="*/ -1986 w 7388"/>
                <a:gd name="connsiteY0" fmla="*/ -4120 h 7642"/>
                <a:gd name="connsiteX1" fmla="*/ -1986 w 7388"/>
                <a:gd name="connsiteY1" fmla="*/ 3523 h 7642"/>
                <a:gd name="connsiteX2" fmla="*/ -1986 w 7388"/>
                <a:gd name="connsiteY2" fmla="*/ -4120 h 7642"/>
              </a:gdLst>
              <a:ahLst/>
              <a:cxnLst>
                <a:cxn ang="0">
                  <a:pos x="connsiteX0" y="connsiteY0"/>
                </a:cxn>
                <a:cxn ang="0">
                  <a:pos x="connsiteX1" y="connsiteY1"/>
                </a:cxn>
                <a:cxn ang="0">
                  <a:pos x="connsiteX2" y="connsiteY2"/>
                </a:cxn>
              </a:cxnLst>
              <a:rect l="l" t="t" r="r" b="b"/>
              <a:pathLst>
                <a:path w="7388" h="7642">
                  <a:moveTo>
                    <a:pt x="-1986" y="-4120"/>
                  </a:moveTo>
                  <a:cubicBezTo>
                    <a:pt x="2944" y="-4120"/>
                    <a:pt x="2944" y="3523"/>
                    <a:pt x="-1986" y="3523"/>
                  </a:cubicBezTo>
                  <a:cubicBezTo>
                    <a:pt x="-6908" y="3523"/>
                    <a:pt x="-6908" y="-4120"/>
                    <a:pt x="-1986" y="-4120"/>
                  </a:cubicBezTo>
                </a:path>
              </a:pathLst>
            </a:custGeom>
            <a:solidFill>
              <a:srgbClr val="327CA9"/>
            </a:solidFill>
            <a:ln w="753"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A56AD5A4-ABE2-45FC-A1EB-6B1675D61D95}"/>
                </a:ext>
              </a:extLst>
            </p:cNvPr>
            <p:cNvSpPr/>
            <p:nvPr/>
          </p:nvSpPr>
          <p:spPr>
            <a:xfrm flipV="1">
              <a:off x="10259965" y="2948348"/>
              <a:ext cx="7394" cy="7643"/>
            </a:xfrm>
            <a:custGeom>
              <a:avLst/>
              <a:gdLst>
                <a:gd name="connsiteX0" fmla="*/ -1994 w 7394"/>
                <a:gd name="connsiteY0" fmla="*/ -4277 h 7643"/>
                <a:gd name="connsiteX1" fmla="*/ -1994 w 7394"/>
                <a:gd name="connsiteY1" fmla="*/ 3366 h 7643"/>
                <a:gd name="connsiteX2" fmla="*/ -1994 w 7394"/>
                <a:gd name="connsiteY2" fmla="*/ -4277 h 7643"/>
              </a:gdLst>
              <a:ahLst/>
              <a:cxnLst>
                <a:cxn ang="0">
                  <a:pos x="connsiteX0" y="connsiteY0"/>
                </a:cxn>
                <a:cxn ang="0">
                  <a:pos x="connsiteX1" y="connsiteY1"/>
                </a:cxn>
                <a:cxn ang="0">
                  <a:pos x="connsiteX2" y="connsiteY2"/>
                </a:cxn>
              </a:cxnLst>
              <a:rect l="l" t="t" r="r" b="b"/>
              <a:pathLst>
                <a:path w="7394" h="7643">
                  <a:moveTo>
                    <a:pt x="-1994" y="-4277"/>
                  </a:moveTo>
                  <a:cubicBezTo>
                    <a:pt x="2936" y="-4277"/>
                    <a:pt x="2936" y="3366"/>
                    <a:pt x="-1994" y="3366"/>
                  </a:cubicBezTo>
                  <a:cubicBezTo>
                    <a:pt x="-6923" y="3366"/>
                    <a:pt x="-6923" y="-4277"/>
                    <a:pt x="-1994" y="-4277"/>
                  </a:cubicBezTo>
                </a:path>
              </a:pathLst>
            </a:custGeom>
            <a:solidFill>
              <a:srgbClr val="327CA9"/>
            </a:solidFill>
            <a:ln w="753"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71815FA9-046F-49A4-A7C9-B8EBCC2CC16E}"/>
                </a:ext>
              </a:extLst>
            </p:cNvPr>
            <p:cNvSpPr/>
            <p:nvPr/>
          </p:nvSpPr>
          <p:spPr>
            <a:xfrm flipV="1">
              <a:off x="10287560" y="2929670"/>
              <a:ext cx="7394" cy="7635"/>
            </a:xfrm>
            <a:custGeom>
              <a:avLst/>
              <a:gdLst>
                <a:gd name="connsiteX0" fmla="*/ -2025 w 7394"/>
                <a:gd name="connsiteY0" fmla="*/ -4305 h 7635"/>
                <a:gd name="connsiteX1" fmla="*/ -2025 w 7394"/>
                <a:gd name="connsiteY1" fmla="*/ 3330 h 7635"/>
                <a:gd name="connsiteX2" fmla="*/ -2025 w 7394"/>
                <a:gd name="connsiteY2" fmla="*/ -4305 h 7635"/>
              </a:gdLst>
              <a:ahLst/>
              <a:cxnLst>
                <a:cxn ang="0">
                  <a:pos x="connsiteX0" y="connsiteY0"/>
                </a:cxn>
                <a:cxn ang="0">
                  <a:pos x="connsiteX1" y="connsiteY1"/>
                </a:cxn>
                <a:cxn ang="0">
                  <a:pos x="connsiteX2" y="connsiteY2"/>
                </a:cxn>
              </a:cxnLst>
              <a:rect l="l" t="t" r="r" b="b"/>
              <a:pathLst>
                <a:path w="7394" h="7635">
                  <a:moveTo>
                    <a:pt x="-2025" y="-4305"/>
                  </a:moveTo>
                  <a:cubicBezTo>
                    <a:pt x="2904" y="-4305"/>
                    <a:pt x="2904" y="3330"/>
                    <a:pt x="-2025" y="3330"/>
                  </a:cubicBezTo>
                  <a:cubicBezTo>
                    <a:pt x="-6955" y="3330"/>
                    <a:pt x="-6955" y="-4305"/>
                    <a:pt x="-2025" y="-4305"/>
                  </a:cubicBezTo>
                </a:path>
              </a:pathLst>
            </a:custGeom>
            <a:solidFill>
              <a:srgbClr val="327CA9"/>
            </a:solidFill>
            <a:ln w="753"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233F156-5A38-4781-84A6-8A20CCD7A1FC}"/>
                </a:ext>
              </a:extLst>
            </p:cNvPr>
            <p:cNvSpPr/>
            <p:nvPr/>
          </p:nvSpPr>
          <p:spPr>
            <a:xfrm flipV="1">
              <a:off x="10228542" y="3032423"/>
              <a:ext cx="7394" cy="7643"/>
            </a:xfrm>
            <a:custGeom>
              <a:avLst/>
              <a:gdLst>
                <a:gd name="connsiteX0" fmla="*/ -1952 w 7394"/>
                <a:gd name="connsiteY0" fmla="*/ -4151 h 7643"/>
                <a:gd name="connsiteX1" fmla="*/ -1952 w 7394"/>
                <a:gd name="connsiteY1" fmla="*/ 3492 h 7643"/>
                <a:gd name="connsiteX2" fmla="*/ -1952 w 7394"/>
                <a:gd name="connsiteY2" fmla="*/ -4151 h 7643"/>
              </a:gdLst>
              <a:ahLst/>
              <a:cxnLst>
                <a:cxn ang="0">
                  <a:pos x="connsiteX0" y="connsiteY0"/>
                </a:cxn>
                <a:cxn ang="0">
                  <a:pos x="connsiteX1" y="connsiteY1"/>
                </a:cxn>
                <a:cxn ang="0">
                  <a:pos x="connsiteX2" y="connsiteY2"/>
                </a:cxn>
              </a:cxnLst>
              <a:rect l="l" t="t" r="r" b="b"/>
              <a:pathLst>
                <a:path w="7394" h="7643">
                  <a:moveTo>
                    <a:pt x="-1952" y="-4151"/>
                  </a:moveTo>
                  <a:cubicBezTo>
                    <a:pt x="2970" y="-4151"/>
                    <a:pt x="2970" y="3492"/>
                    <a:pt x="-1952" y="3492"/>
                  </a:cubicBezTo>
                  <a:cubicBezTo>
                    <a:pt x="-6889" y="3492"/>
                    <a:pt x="-6889" y="-4151"/>
                    <a:pt x="-1952" y="-4151"/>
                  </a:cubicBezTo>
                </a:path>
              </a:pathLst>
            </a:custGeom>
            <a:solidFill>
              <a:srgbClr val="327CA9"/>
            </a:solidFill>
            <a:ln w="753"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821AA372-E2AB-4413-A480-67F696090F69}"/>
                </a:ext>
              </a:extLst>
            </p:cNvPr>
            <p:cNvSpPr/>
            <p:nvPr/>
          </p:nvSpPr>
          <p:spPr>
            <a:xfrm flipV="1">
              <a:off x="10254869" y="3006946"/>
              <a:ext cx="7394" cy="7635"/>
            </a:xfrm>
            <a:custGeom>
              <a:avLst/>
              <a:gdLst>
                <a:gd name="connsiteX0" fmla="*/ -1988 w 7394"/>
                <a:gd name="connsiteY0" fmla="*/ -4189 h 7635"/>
                <a:gd name="connsiteX1" fmla="*/ -1988 w 7394"/>
                <a:gd name="connsiteY1" fmla="*/ 3446 h 7635"/>
                <a:gd name="connsiteX2" fmla="*/ -1988 w 7394"/>
                <a:gd name="connsiteY2" fmla="*/ -4189 h 7635"/>
              </a:gdLst>
              <a:ahLst/>
              <a:cxnLst>
                <a:cxn ang="0">
                  <a:pos x="connsiteX0" y="connsiteY0"/>
                </a:cxn>
                <a:cxn ang="0">
                  <a:pos x="connsiteX1" y="connsiteY1"/>
                </a:cxn>
                <a:cxn ang="0">
                  <a:pos x="connsiteX2" y="connsiteY2"/>
                </a:cxn>
              </a:cxnLst>
              <a:rect l="l" t="t" r="r" b="b"/>
              <a:pathLst>
                <a:path w="7394" h="7635">
                  <a:moveTo>
                    <a:pt x="-1988" y="-4189"/>
                  </a:moveTo>
                  <a:cubicBezTo>
                    <a:pt x="2942" y="-4189"/>
                    <a:pt x="2942" y="3446"/>
                    <a:pt x="-1988" y="3446"/>
                  </a:cubicBezTo>
                  <a:cubicBezTo>
                    <a:pt x="-6917" y="3446"/>
                    <a:pt x="-6917" y="-4189"/>
                    <a:pt x="-1988" y="-4189"/>
                  </a:cubicBezTo>
                </a:path>
              </a:pathLst>
            </a:custGeom>
            <a:solidFill>
              <a:srgbClr val="327CA9"/>
            </a:solidFill>
            <a:ln w="753"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4837094-82AF-4745-B8F8-77D16316B4EC}"/>
                </a:ext>
              </a:extLst>
            </p:cNvPr>
            <p:cNvSpPr/>
            <p:nvPr/>
          </p:nvSpPr>
          <p:spPr>
            <a:xfrm flipV="1">
              <a:off x="10247224" y="3025624"/>
              <a:ext cx="7394" cy="7643"/>
            </a:xfrm>
            <a:custGeom>
              <a:avLst/>
              <a:gdLst>
                <a:gd name="connsiteX0" fmla="*/ -1985 w 7394"/>
                <a:gd name="connsiteY0" fmla="*/ -4161 h 7643"/>
                <a:gd name="connsiteX1" fmla="*/ -1985 w 7394"/>
                <a:gd name="connsiteY1" fmla="*/ 3482 h 7643"/>
                <a:gd name="connsiteX2" fmla="*/ -1985 w 7394"/>
                <a:gd name="connsiteY2" fmla="*/ -4161 h 7643"/>
              </a:gdLst>
              <a:ahLst/>
              <a:cxnLst>
                <a:cxn ang="0">
                  <a:pos x="connsiteX0" y="connsiteY0"/>
                </a:cxn>
                <a:cxn ang="0">
                  <a:pos x="connsiteX1" y="connsiteY1"/>
                </a:cxn>
                <a:cxn ang="0">
                  <a:pos x="connsiteX2" y="connsiteY2"/>
                </a:cxn>
              </a:cxnLst>
              <a:rect l="l" t="t" r="r" b="b"/>
              <a:pathLst>
                <a:path w="7394" h="7643">
                  <a:moveTo>
                    <a:pt x="-1985" y="-4161"/>
                  </a:moveTo>
                  <a:cubicBezTo>
                    <a:pt x="2952" y="-4161"/>
                    <a:pt x="2952" y="3482"/>
                    <a:pt x="-1985" y="3482"/>
                  </a:cubicBezTo>
                  <a:cubicBezTo>
                    <a:pt x="-6907" y="3482"/>
                    <a:pt x="-6907" y="-4161"/>
                    <a:pt x="-1985" y="-4161"/>
                  </a:cubicBezTo>
                </a:path>
              </a:pathLst>
            </a:custGeom>
            <a:solidFill>
              <a:srgbClr val="327CA9"/>
            </a:solidFill>
            <a:ln w="753"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CC3D316-E7C3-48D5-88F2-292640FBB981}"/>
                </a:ext>
              </a:extLst>
            </p:cNvPr>
            <p:cNvSpPr/>
            <p:nvPr/>
          </p:nvSpPr>
          <p:spPr>
            <a:xfrm flipV="1">
              <a:off x="10215252" y="2984009"/>
              <a:ext cx="9330" cy="11032"/>
            </a:xfrm>
            <a:custGeom>
              <a:avLst/>
              <a:gdLst>
                <a:gd name="connsiteX0" fmla="*/ -5637 w 9330"/>
                <a:gd name="connsiteY0" fmla="*/ 2982 h 11032"/>
                <a:gd name="connsiteX1" fmla="*/ -2818 w 9330"/>
                <a:gd name="connsiteY1" fmla="*/ -3116 h 11032"/>
                <a:gd name="connsiteX2" fmla="*/ 2594 w 9330"/>
                <a:gd name="connsiteY2" fmla="*/ -3116 h 11032"/>
                <a:gd name="connsiteX3" fmla="*/ 2594 w 9330"/>
                <a:gd name="connsiteY3" fmla="*/ 2289 h 11032"/>
                <a:gd name="connsiteX4" fmla="*/ 2179 w 9330"/>
                <a:gd name="connsiteY4" fmla="*/ 2643 h 11032"/>
                <a:gd name="connsiteX5" fmla="*/ 1863 w 9330"/>
                <a:gd name="connsiteY5" fmla="*/ 3170 h 11032"/>
                <a:gd name="connsiteX6" fmla="*/ 2006 w 9330"/>
                <a:gd name="connsiteY6" fmla="*/ 2982 h 11032"/>
                <a:gd name="connsiteX7" fmla="*/ -1816 w 9330"/>
                <a:gd name="connsiteY7" fmla="*/ 6811 h 11032"/>
                <a:gd name="connsiteX8" fmla="*/ -5637 w 9330"/>
                <a:gd name="connsiteY8" fmla="*/ 2982 h 1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0" h="11032">
                  <a:moveTo>
                    <a:pt x="-5637" y="2982"/>
                  </a:moveTo>
                  <a:cubicBezTo>
                    <a:pt x="-5540" y="495"/>
                    <a:pt x="-4552" y="-1382"/>
                    <a:pt x="-2818" y="-3116"/>
                  </a:cubicBezTo>
                  <a:cubicBezTo>
                    <a:pt x="-1349" y="-4593"/>
                    <a:pt x="1116" y="-4586"/>
                    <a:pt x="2594" y="-3116"/>
                  </a:cubicBezTo>
                  <a:cubicBezTo>
                    <a:pt x="4056" y="-1646"/>
                    <a:pt x="4056" y="811"/>
                    <a:pt x="2594" y="2289"/>
                  </a:cubicBezTo>
                  <a:cubicBezTo>
                    <a:pt x="2458" y="2417"/>
                    <a:pt x="1614" y="3396"/>
                    <a:pt x="2179" y="2643"/>
                  </a:cubicBezTo>
                  <a:lnTo>
                    <a:pt x="1863" y="3170"/>
                  </a:lnTo>
                  <a:cubicBezTo>
                    <a:pt x="1998" y="2929"/>
                    <a:pt x="2036" y="2107"/>
                    <a:pt x="2006" y="2982"/>
                  </a:cubicBezTo>
                  <a:cubicBezTo>
                    <a:pt x="1923" y="5070"/>
                    <a:pt x="332" y="6811"/>
                    <a:pt x="-1816" y="6811"/>
                  </a:cubicBezTo>
                  <a:cubicBezTo>
                    <a:pt x="-3836" y="6811"/>
                    <a:pt x="-5728" y="5070"/>
                    <a:pt x="-5637" y="2982"/>
                  </a:cubicBezTo>
                </a:path>
              </a:pathLst>
            </a:custGeom>
            <a:solidFill>
              <a:srgbClr val="327CA9"/>
            </a:solidFill>
            <a:ln w="753"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CB20B942-240E-45D8-B9D7-BF076465D0E1}"/>
                </a:ext>
              </a:extLst>
            </p:cNvPr>
            <p:cNvSpPr/>
            <p:nvPr/>
          </p:nvSpPr>
          <p:spPr>
            <a:xfrm flipV="1">
              <a:off x="10222179" y="3001851"/>
              <a:ext cx="9090" cy="7643"/>
            </a:xfrm>
            <a:custGeom>
              <a:avLst/>
              <a:gdLst>
                <a:gd name="connsiteX0" fmla="*/ -1951 w 9090"/>
                <a:gd name="connsiteY0" fmla="*/ -4197 h 7643"/>
                <a:gd name="connsiteX1" fmla="*/ -255 w 9090"/>
                <a:gd name="connsiteY1" fmla="*/ -4197 h 7643"/>
                <a:gd name="connsiteX2" fmla="*/ -255 w 9090"/>
                <a:gd name="connsiteY2" fmla="*/ 3446 h 7643"/>
                <a:gd name="connsiteX3" fmla="*/ -1951 w 9090"/>
                <a:gd name="connsiteY3" fmla="*/ 3446 h 7643"/>
                <a:gd name="connsiteX4" fmla="*/ -1951 w 9090"/>
                <a:gd name="connsiteY4" fmla="*/ -4197 h 7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0" h="7643">
                  <a:moveTo>
                    <a:pt x="-1951" y="-4197"/>
                  </a:moveTo>
                  <a:lnTo>
                    <a:pt x="-255" y="-4197"/>
                  </a:lnTo>
                  <a:cubicBezTo>
                    <a:pt x="4674" y="-4197"/>
                    <a:pt x="4674" y="3446"/>
                    <a:pt x="-255" y="3446"/>
                  </a:cubicBezTo>
                  <a:lnTo>
                    <a:pt x="-1951" y="3446"/>
                  </a:lnTo>
                  <a:cubicBezTo>
                    <a:pt x="-6881" y="3446"/>
                    <a:pt x="-6881" y="-4197"/>
                    <a:pt x="-1951" y="-4197"/>
                  </a:cubicBezTo>
                </a:path>
              </a:pathLst>
            </a:custGeom>
            <a:solidFill>
              <a:srgbClr val="327CA9"/>
            </a:solidFill>
            <a:ln w="753"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52BB05E-5F50-4A24-A89E-24245A4B3C0D}"/>
                </a:ext>
              </a:extLst>
            </p:cNvPr>
            <p:cNvSpPr/>
            <p:nvPr/>
          </p:nvSpPr>
          <p:spPr>
            <a:xfrm flipV="1">
              <a:off x="10207744" y="3034119"/>
              <a:ext cx="7383" cy="7643"/>
            </a:xfrm>
            <a:custGeom>
              <a:avLst/>
              <a:gdLst>
                <a:gd name="connsiteX0" fmla="*/ -1934 w 7383"/>
                <a:gd name="connsiteY0" fmla="*/ -4148 h 7643"/>
                <a:gd name="connsiteX1" fmla="*/ -1934 w 7383"/>
                <a:gd name="connsiteY1" fmla="*/ 3495 h 7643"/>
                <a:gd name="connsiteX2" fmla="*/ -1934 w 7383"/>
                <a:gd name="connsiteY2" fmla="*/ -4148 h 7643"/>
              </a:gdLst>
              <a:ahLst/>
              <a:cxnLst>
                <a:cxn ang="0">
                  <a:pos x="connsiteX0" y="connsiteY0"/>
                </a:cxn>
                <a:cxn ang="0">
                  <a:pos x="connsiteX1" y="connsiteY1"/>
                </a:cxn>
                <a:cxn ang="0">
                  <a:pos x="connsiteX2" y="connsiteY2"/>
                </a:cxn>
              </a:cxnLst>
              <a:rect l="l" t="t" r="r" b="b"/>
              <a:pathLst>
                <a:path w="7383" h="7643">
                  <a:moveTo>
                    <a:pt x="-1934" y="-4148"/>
                  </a:moveTo>
                  <a:cubicBezTo>
                    <a:pt x="2981" y="-4148"/>
                    <a:pt x="2981" y="3495"/>
                    <a:pt x="-1934" y="3495"/>
                  </a:cubicBezTo>
                  <a:cubicBezTo>
                    <a:pt x="-6863" y="3495"/>
                    <a:pt x="-6863" y="-4148"/>
                    <a:pt x="-1934" y="-4148"/>
                  </a:cubicBezTo>
                </a:path>
              </a:pathLst>
            </a:custGeom>
            <a:solidFill>
              <a:srgbClr val="327CA9"/>
            </a:solidFill>
            <a:ln w="753"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C0FD0F5-C68B-4EB2-B26E-B3F3E0BEE18D}"/>
                </a:ext>
              </a:extLst>
            </p:cNvPr>
            <p:cNvSpPr/>
            <p:nvPr/>
          </p:nvSpPr>
          <p:spPr>
            <a:xfrm flipV="1">
              <a:off x="10223875" y="3020537"/>
              <a:ext cx="7394" cy="7635"/>
            </a:xfrm>
            <a:custGeom>
              <a:avLst/>
              <a:gdLst>
                <a:gd name="connsiteX0" fmla="*/ -1952 w 7394"/>
                <a:gd name="connsiteY0" fmla="*/ -4169 h 7635"/>
                <a:gd name="connsiteX1" fmla="*/ -1952 w 7394"/>
                <a:gd name="connsiteY1" fmla="*/ 3467 h 7635"/>
                <a:gd name="connsiteX2" fmla="*/ -1952 w 7394"/>
                <a:gd name="connsiteY2" fmla="*/ -4169 h 7635"/>
              </a:gdLst>
              <a:ahLst/>
              <a:cxnLst>
                <a:cxn ang="0">
                  <a:pos x="connsiteX0" y="connsiteY0"/>
                </a:cxn>
                <a:cxn ang="0">
                  <a:pos x="connsiteX1" y="connsiteY1"/>
                </a:cxn>
                <a:cxn ang="0">
                  <a:pos x="connsiteX2" y="connsiteY2"/>
                </a:cxn>
              </a:cxnLst>
              <a:rect l="l" t="t" r="r" b="b"/>
              <a:pathLst>
                <a:path w="7394" h="7635">
                  <a:moveTo>
                    <a:pt x="-1952" y="-4169"/>
                  </a:moveTo>
                  <a:cubicBezTo>
                    <a:pt x="2977" y="-4169"/>
                    <a:pt x="2977" y="3467"/>
                    <a:pt x="-1952" y="3467"/>
                  </a:cubicBezTo>
                  <a:cubicBezTo>
                    <a:pt x="-6882" y="3467"/>
                    <a:pt x="-6882" y="-4169"/>
                    <a:pt x="-1952" y="-4169"/>
                  </a:cubicBezTo>
                </a:path>
              </a:pathLst>
            </a:custGeom>
            <a:solidFill>
              <a:srgbClr val="327CA9"/>
            </a:solidFill>
            <a:ln w="753"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6EB87F51-6FC9-4EBC-BE22-A6E18F086BE3}"/>
                </a:ext>
              </a:extLst>
            </p:cNvPr>
            <p:cNvSpPr/>
            <p:nvPr/>
          </p:nvSpPr>
          <p:spPr>
            <a:xfrm flipV="1">
              <a:off x="10207744" y="3000999"/>
              <a:ext cx="7383" cy="7643"/>
            </a:xfrm>
            <a:custGeom>
              <a:avLst/>
              <a:gdLst>
                <a:gd name="connsiteX0" fmla="*/ -1934 w 7383"/>
                <a:gd name="connsiteY0" fmla="*/ -4198 h 7643"/>
                <a:gd name="connsiteX1" fmla="*/ -1934 w 7383"/>
                <a:gd name="connsiteY1" fmla="*/ 3445 h 7643"/>
                <a:gd name="connsiteX2" fmla="*/ -1934 w 7383"/>
                <a:gd name="connsiteY2" fmla="*/ -4198 h 7643"/>
              </a:gdLst>
              <a:ahLst/>
              <a:cxnLst>
                <a:cxn ang="0">
                  <a:pos x="connsiteX0" y="connsiteY0"/>
                </a:cxn>
                <a:cxn ang="0">
                  <a:pos x="connsiteX1" y="connsiteY1"/>
                </a:cxn>
                <a:cxn ang="0">
                  <a:pos x="connsiteX2" y="connsiteY2"/>
                </a:cxn>
              </a:cxnLst>
              <a:rect l="l" t="t" r="r" b="b"/>
              <a:pathLst>
                <a:path w="7383" h="7643">
                  <a:moveTo>
                    <a:pt x="-1934" y="-4198"/>
                  </a:moveTo>
                  <a:cubicBezTo>
                    <a:pt x="2981" y="-4198"/>
                    <a:pt x="2981" y="3445"/>
                    <a:pt x="-1934" y="3445"/>
                  </a:cubicBezTo>
                  <a:cubicBezTo>
                    <a:pt x="-6863" y="3445"/>
                    <a:pt x="-6863" y="-4198"/>
                    <a:pt x="-1934" y="-4198"/>
                  </a:cubicBezTo>
                </a:path>
              </a:pathLst>
            </a:custGeom>
            <a:solidFill>
              <a:srgbClr val="327CA9"/>
            </a:solidFill>
            <a:ln w="753"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6E8A71C1-7798-4B2E-8F19-C048DF1A9932}"/>
                </a:ext>
              </a:extLst>
            </p:cNvPr>
            <p:cNvSpPr/>
            <p:nvPr/>
          </p:nvSpPr>
          <p:spPr>
            <a:xfrm flipV="1">
              <a:off x="10195849" y="3020537"/>
              <a:ext cx="7388" cy="7635"/>
            </a:xfrm>
            <a:custGeom>
              <a:avLst/>
              <a:gdLst>
                <a:gd name="connsiteX0" fmla="*/ -1920 w 7388"/>
                <a:gd name="connsiteY0" fmla="*/ -4169 h 7635"/>
                <a:gd name="connsiteX1" fmla="*/ -1920 w 7388"/>
                <a:gd name="connsiteY1" fmla="*/ 3467 h 7635"/>
                <a:gd name="connsiteX2" fmla="*/ -1920 w 7388"/>
                <a:gd name="connsiteY2" fmla="*/ -4169 h 7635"/>
              </a:gdLst>
              <a:ahLst/>
              <a:cxnLst>
                <a:cxn ang="0">
                  <a:pos x="connsiteX0" y="connsiteY0"/>
                </a:cxn>
                <a:cxn ang="0">
                  <a:pos x="connsiteX1" y="connsiteY1"/>
                </a:cxn>
                <a:cxn ang="0">
                  <a:pos x="connsiteX2" y="connsiteY2"/>
                </a:cxn>
              </a:cxnLst>
              <a:rect l="l" t="t" r="r" b="b"/>
              <a:pathLst>
                <a:path w="7388" h="7635">
                  <a:moveTo>
                    <a:pt x="-1920" y="-4169"/>
                  </a:moveTo>
                  <a:cubicBezTo>
                    <a:pt x="3002" y="-4169"/>
                    <a:pt x="3002" y="3467"/>
                    <a:pt x="-1920" y="3467"/>
                  </a:cubicBezTo>
                  <a:cubicBezTo>
                    <a:pt x="-6850" y="3467"/>
                    <a:pt x="-6850" y="-4169"/>
                    <a:pt x="-1920" y="-4169"/>
                  </a:cubicBezTo>
                </a:path>
              </a:pathLst>
            </a:custGeom>
            <a:solidFill>
              <a:srgbClr val="327CA9"/>
            </a:solidFill>
            <a:ln w="753"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320C9856-630A-42EF-AD08-968D1C98753D}"/>
                </a:ext>
              </a:extLst>
            </p:cNvPr>
            <p:cNvSpPr/>
            <p:nvPr/>
          </p:nvSpPr>
          <p:spPr>
            <a:xfrm flipV="1">
              <a:off x="10176323" y="3000147"/>
              <a:ext cx="7383" cy="7650"/>
            </a:xfrm>
            <a:custGeom>
              <a:avLst/>
              <a:gdLst>
                <a:gd name="connsiteX0" fmla="*/ -1909 w 7383"/>
                <a:gd name="connsiteY0" fmla="*/ -4199 h 7650"/>
                <a:gd name="connsiteX1" fmla="*/ -1909 w 7383"/>
                <a:gd name="connsiteY1" fmla="*/ 3451 h 7650"/>
                <a:gd name="connsiteX2" fmla="*/ -1909 w 7383"/>
                <a:gd name="connsiteY2" fmla="*/ -4199 h 7650"/>
              </a:gdLst>
              <a:ahLst/>
              <a:cxnLst>
                <a:cxn ang="0">
                  <a:pos x="connsiteX0" y="connsiteY0"/>
                </a:cxn>
                <a:cxn ang="0">
                  <a:pos x="connsiteX1" y="connsiteY1"/>
                </a:cxn>
                <a:cxn ang="0">
                  <a:pos x="connsiteX2" y="connsiteY2"/>
                </a:cxn>
              </a:cxnLst>
              <a:rect l="l" t="t" r="r" b="b"/>
              <a:pathLst>
                <a:path w="7383" h="7650">
                  <a:moveTo>
                    <a:pt x="-1909" y="-4199"/>
                  </a:moveTo>
                  <a:cubicBezTo>
                    <a:pt x="3021" y="-4199"/>
                    <a:pt x="3021" y="3451"/>
                    <a:pt x="-1909" y="3451"/>
                  </a:cubicBezTo>
                  <a:cubicBezTo>
                    <a:pt x="-6823" y="3451"/>
                    <a:pt x="-6823" y="-4199"/>
                    <a:pt x="-1909" y="-4199"/>
                  </a:cubicBezTo>
                </a:path>
              </a:pathLst>
            </a:custGeom>
            <a:solidFill>
              <a:srgbClr val="327CA9"/>
            </a:solidFill>
            <a:ln w="753"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422CB9E9-13CE-4F9C-96AF-57D680AC3D3E}"/>
                </a:ext>
              </a:extLst>
            </p:cNvPr>
            <p:cNvSpPr/>
            <p:nvPr/>
          </p:nvSpPr>
          <p:spPr>
            <a:xfrm flipV="1">
              <a:off x="10202641" y="2974677"/>
              <a:ext cx="7394" cy="7643"/>
            </a:xfrm>
            <a:custGeom>
              <a:avLst/>
              <a:gdLst>
                <a:gd name="connsiteX0" fmla="*/ -1928 w 7394"/>
                <a:gd name="connsiteY0" fmla="*/ -4238 h 7643"/>
                <a:gd name="connsiteX1" fmla="*/ -1928 w 7394"/>
                <a:gd name="connsiteY1" fmla="*/ 3406 h 7643"/>
                <a:gd name="connsiteX2" fmla="*/ -1928 w 7394"/>
                <a:gd name="connsiteY2" fmla="*/ -4238 h 7643"/>
              </a:gdLst>
              <a:ahLst/>
              <a:cxnLst>
                <a:cxn ang="0">
                  <a:pos x="connsiteX0" y="connsiteY0"/>
                </a:cxn>
                <a:cxn ang="0">
                  <a:pos x="connsiteX1" y="connsiteY1"/>
                </a:cxn>
                <a:cxn ang="0">
                  <a:pos x="connsiteX2" y="connsiteY2"/>
                </a:cxn>
              </a:cxnLst>
              <a:rect l="l" t="t" r="r" b="b"/>
              <a:pathLst>
                <a:path w="7394" h="7643">
                  <a:moveTo>
                    <a:pt x="-1928" y="-4238"/>
                  </a:moveTo>
                  <a:cubicBezTo>
                    <a:pt x="3002" y="-4238"/>
                    <a:pt x="3002" y="3406"/>
                    <a:pt x="-1928" y="3406"/>
                  </a:cubicBezTo>
                  <a:cubicBezTo>
                    <a:pt x="-6857" y="3406"/>
                    <a:pt x="-6857" y="-4238"/>
                    <a:pt x="-1928" y="-4238"/>
                  </a:cubicBezTo>
                </a:path>
              </a:pathLst>
            </a:custGeom>
            <a:solidFill>
              <a:srgbClr val="327CA9"/>
            </a:solidFill>
            <a:ln w="753"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6A3FB35-7077-4B71-A5FF-C1D9036636C9}"/>
                </a:ext>
              </a:extLst>
            </p:cNvPr>
            <p:cNvSpPr/>
            <p:nvPr/>
          </p:nvSpPr>
          <p:spPr>
            <a:xfrm flipV="1">
              <a:off x="10186088" y="2971278"/>
              <a:ext cx="7388" cy="7643"/>
            </a:xfrm>
            <a:custGeom>
              <a:avLst/>
              <a:gdLst>
                <a:gd name="connsiteX0" fmla="*/ -1909 w 7388"/>
                <a:gd name="connsiteY0" fmla="*/ -4243 h 7643"/>
                <a:gd name="connsiteX1" fmla="*/ -1909 w 7388"/>
                <a:gd name="connsiteY1" fmla="*/ 3400 h 7643"/>
                <a:gd name="connsiteX2" fmla="*/ -1909 w 7388"/>
                <a:gd name="connsiteY2" fmla="*/ -4243 h 7643"/>
              </a:gdLst>
              <a:ahLst/>
              <a:cxnLst>
                <a:cxn ang="0">
                  <a:pos x="connsiteX0" y="connsiteY0"/>
                </a:cxn>
                <a:cxn ang="0">
                  <a:pos x="connsiteX1" y="connsiteY1"/>
                </a:cxn>
                <a:cxn ang="0">
                  <a:pos x="connsiteX2" y="connsiteY2"/>
                </a:cxn>
              </a:cxnLst>
              <a:rect l="l" t="t" r="r" b="b"/>
              <a:pathLst>
                <a:path w="7388" h="7643">
                  <a:moveTo>
                    <a:pt x="-1909" y="-4243"/>
                  </a:moveTo>
                  <a:cubicBezTo>
                    <a:pt x="3014" y="-4243"/>
                    <a:pt x="3014" y="3400"/>
                    <a:pt x="-1909" y="3400"/>
                  </a:cubicBezTo>
                  <a:cubicBezTo>
                    <a:pt x="-6838" y="3400"/>
                    <a:pt x="-6838" y="-4243"/>
                    <a:pt x="-1909" y="-4243"/>
                  </a:cubicBezTo>
                </a:path>
              </a:pathLst>
            </a:custGeom>
            <a:solidFill>
              <a:srgbClr val="327CA9"/>
            </a:solidFill>
            <a:ln w="753"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E806C63-5839-4ECF-AAB2-11FC83163590}"/>
                </a:ext>
              </a:extLst>
            </p:cNvPr>
            <p:cNvSpPr/>
            <p:nvPr/>
          </p:nvSpPr>
          <p:spPr>
            <a:xfrm flipV="1">
              <a:off x="6106543" y="2083014"/>
              <a:ext cx="1263784" cy="90610"/>
            </a:xfrm>
            <a:custGeom>
              <a:avLst/>
              <a:gdLst>
                <a:gd name="connsiteX0" fmla="*/ -1638 w 1263784"/>
                <a:gd name="connsiteY0" fmla="*/ -5516 h 90610"/>
                <a:gd name="connsiteX1" fmla="*/ 1262147 w 1263784"/>
                <a:gd name="connsiteY1" fmla="*/ -5516 h 90610"/>
                <a:gd name="connsiteX2" fmla="*/ 1262147 w 1263784"/>
                <a:gd name="connsiteY2" fmla="*/ 85095 h 90610"/>
                <a:gd name="connsiteX3" fmla="*/ -1638 w 1263784"/>
                <a:gd name="connsiteY3" fmla="*/ 85095 h 90610"/>
              </a:gdLst>
              <a:ahLst/>
              <a:cxnLst>
                <a:cxn ang="0">
                  <a:pos x="connsiteX0" y="connsiteY0"/>
                </a:cxn>
                <a:cxn ang="0">
                  <a:pos x="connsiteX1" y="connsiteY1"/>
                </a:cxn>
                <a:cxn ang="0">
                  <a:pos x="connsiteX2" y="connsiteY2"/>
                </a:cxn>
                <a:cxn ang="0">
                  <a:pos x="connsiteX3" y="connsiteY3"/>
                </a:cxn>
              </a:cxnLst>
              <a:rect l="l" t="t" r="r" b="b"/>
              <a:pathLst>
                <a:path w="1263784" h="90610">
                  <a:moveTo>
                    <a:pt x="-1638" y="-5516"/>
                  </a:moveTo>
                  <a:lnTo>
                    <a:pt x="1262147" y="-5516"/>
                  </a:lnTo>
                  <a:lnTo>
                    <a:pt x="1262147" y="85095"/>
                  </a:lnTo>
                  <a:lnTo>
                    <a:pt x="-1638" y="85095"/>
                  </a:lnTo>
                  <a:close/>
                </a:path>
              </a:pathLst>
            </a:custGeom>
            <a:solidFill>
              <a:srgbClr val="FFFFFD"/>
            </a:solidFill>
            <a:ln w="753"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145C8112-3860-4C01-A0D0-76FF250F522F}"/>
                </a:ext>
              </a:extLst>
            </p:cNvPr>
            <p:cNvSpPr/>
            <p:nvPr/>
          </p:nvSpPr>
          <p:spPr>
            <a:xfrm flipV="1">
              <a:off x="6152485" y="1984564"/>
              <a:ext cx="431932" cy="98450"/>
            </a:xfrm>
            <a:custGeom>
              <a:avLst/>
              <a:gdLst>
                <a:gd name="connsiteX0" fmla="*/ 430720 w 431932"/>
                <a:gd name="connsiteY0" fmla="*/ 3395 h 98450"/>
                <a:gd name="connsiteX1" fmla="*/ 430720 w 431932"/>
                <a:gd name="connsiteY1" fmla="*/ 92792 h 98450"/>
                <a:gd name="connsiteX2" fmla="*/ 43501 w 431932"/>
                <a:gd name="connsiteY2" fmla="*/ 92792 h 98450"/>
                <a:gd name="connsiteX3" fmla="*/ -1212 w 431932"/>
                <a:gd name="connsiteY3" fmla="*/ 48086 h 98450"/>
                <a:gd name="connsiteX4" fmla="*/ -1212 w 431932"/>
                <a:gd name="connsiteY4" fmla="*/ 31691 h 98450"/>
                <a:gd name="connsiteX5" fmla="*/ -1212 w 431932"/>
                <a:gd name="connsiteY5" fmla="*/ 31148 h 98450"/>
                <a:gd name="connsiteX6" fmla="*/ 43501 w 431932"/>
                <a:gd name="connsiteY6" fmla="*/ -5658 h 98450"/>
                <a:gd name="connsiteX7" fmla="*/ 430720 w 431932"/>
                <a:gd name="connsiteY7" fmla="*/ -5658 h 98450"/>
                <a:gd name="connsiteX8" fmla="*/ 430720 w 431932"/>
                <a:gd name="connsiteY8" fmla="*/ 83747 h 98450"/>
                <a:gd name="connsiteX9" fmla="*/ 430720 w 431932"/>
                <a:gd name="connsiteY9" fmla="*/ 3395 h 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32" h="98450">
                  <a:moveTo>
                    <a:pt x="430720" y="3395"/>
                  </a:moveTo>
                  <a:lnTo>
                    <a:pt x="430720" y="92792"/>
                  </a:lnTo>
                  <a:lnTo>
                    <a:pt x="43501" y="92792"/>
                  </a:lnTo>
                  <a:cubicBezTo>
                    <a:pt x="18800" y="92792"/>
                    <a:pt x="-1212" y="72787"/>
                    <a:pt x="-1212" y="48086"/>
                  </a:cubicBezTo>
                  <a:lnTo>
                    <a:pt x="-1212" y="31691"/>
                  </a:lnTo>
                  <a:lnTo>
                    <a:pt x="-1212" y="31148"/>
                  </a:lnTo>
                  <a:cubicBezTo>
                    <a:pt x="2315" y="9975"/>
                    <a:pt x="21318" y="-5658"/>
                    <a:pt x="43501" y="-5658"/>
                  </a:cubicBezTo>
                  <a:lnTo>
                    <a:pt x="430720" y="-5658"/>
                  </a:lnTo>
                  <a:lnTo>
                    <a:pt x="430720" y="83747"/>
                  </a:lnTo>
                  <a:lnTo>
                    <a:pt x="430720" y="3395"/>
                  </a:lnTo>
                </a:path>
              </a:pathLst>
            </a:custGeom>
            <a:solidFill>
              <a:srgbClr val="45A3C5"/>
            </a:solidFill>
            <a:ln w="753"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5A20E555-7AD4-4CAF-BA22-0C3BA0AA1764}"/>
                </a:ext>
              </a:extLst>
            </p:cNvPr>
            <p:cNvSpPr/>
            <p:nvPr/>
          </p:nvSpPr>
          <p:spPr>
            <a:xfrm flipV="1">
              <a:off x="6160618" y="1993609"/>
              <a:ext cx="423799" cy="82974"/>
            </a:xfrm>
            <a:custGeom>
              <a:avLst/>
              <a:gdLst>
                <a:gd name="connsiteX0" fmla="*/ 422582 w 423799"/>
                <a:gd name="connsiteY0" fmla="*/ 77319 h 82974"/>
                <a:gd name="connsiteX1" fmla="*/ 40278 w 423799"/>
                <a:gd name="connsiteY1" fmla="*/ 77319 h 82974"/>
                <a:gd name="connsiteX2" fmla="*/ -1217 w 423799"/>
                <a:gd name="connsiteY2" fmla="*/ 35831 h 82974"/>
                <a:gd name="connsiteX3" fmla="*/ 40278 w 423799"/>
                <a:gd name="connsiteY3" fmla="*/ -5656 h 82974"/>
                <a:gd name="connsiteX4" fmla="*/ 422582 w 423799"/>
                <a:gd name="connsiteY4" fmla="*/ -5656 h 82974"/>
                <a:gd name="connsiteX5" fmla="*/ 422582 w 423799"/>
                <a:gd name="connsiteY5" fmla="*/ 77319 h 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799" h="82974">
                  <a:moveTo>
                    <a:pt x="422582" y="77319"/>
                  </a:moveTo>
                  <a:lnTo>
                    <a:pt x="40278" y="77319"/>
                  </a:lnTo>
                  <a:cubicBezTo>
                    <a:pt x="17364" y="77319"/>
                    <a:pt x="-1217" y="58746"/>
                    <a:pt x="-1217" y="35831"/>
                  </a:cubicBezTo>
                  <a:cubicBezTo>
                    <a:pt x="-1217" y="12916"/>
                    <a:pt x="17364" y="-5656"/>
                    <a:pt x="40278" y="-5656"/>
                  </a:cubicBezTo>
                  <a:lnTo>
                    <a:pt x="422582" y="-5656"/>
                  </a:lnTo>
                  <a:lnTo>
                    <a:pt x="422582" y="77319"/>
                  </a:lnTo>
                </a:path>
              </a:pathLst>
            </a:custGeom>
            <a:solidFill>
              <a:srgbClr val="FCFAB6"/>
            </a:solidFill>
            <a:ln w="753"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6A45EDEB-7FFB-4F96-90B3-C44553DB38B5}"/>
                </a:ext>
              </a:extLst>
            </p:cNvPr>
            <p:cNvSpPr/>
            <p:nvPr/>
          </p:nvSpPr>
          <p:spPr>
            <a:xfrm flipV="1">
              <a:off x="6152485" y="1886122"/>
              <a:ext cx="431932" cy="98441"/>
            </a:xfrm>
            <a:custGeom>
              <a:avLst/>
              <a:gdLst>
                <a:gd name="connsiteX0" fmla="*/ 430720 w 431932"/>
                <a:gd name="connsiteY0" fmla="*/ 3246 h 98441"/>
                <a:gd name="connsiteX1" fmla="*/ 430720 w 431932"/>
                <a:gd name="connsiteY1" fmla="*/ 92636 h 98441"/>
                <a:gd name="connsiteX2" fmla="*/ 43501 w 431932"/>
                <a:gd name="connsiteY2" fmla="*/ 92636 h 98441"/>
                <a:gd name="connsiteX3" fmla="*/ -1212 w 431932"/>
                <a:gd name="connsiteY3" fmla="*/ 47937 h 98441"/>
                <a:gd name="connsiteX4" fmla="*/ -1212 w 431932"/>
                <a:gd name="connsiteY4" fmla="*/ 31528 h 98441"/>
                <a:gd name="connsiteX5" fmla="*/ -1212 w 431932"/>
                <a:gd name="connsiteY5" fmla="*/ 30993 h 98441"/>
                <a:gd name="connsiteX6" fmla="*/ 43501 w 431932"/>
                <a:gd name="connsiteY6" fmla="*/ -5806 h 98441"/>
                <a:gd name="connsiteX7" fmla="*/ 430720 w 431932"/>
                <a:gd name="connsiteY7" fmla="*/ -5806 h 98441"/>
                <a:gd name="connsiteX8" fmla="*/ 430720 w 431932"/>
                <a:gd name="connsiteY8" fmla="*/ 83598 h 98441"/>
                <a:gd name="connsiteX9" fmla="*/ 430720 w 431932"/>
                <a:gd name="connsiteY9" fmla="*/ 3246 h 98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32" h="98441">
                  <a:moveTo>
                    <a:pt x="430720" y="3246"/>
                  </a:moveTo>
                  <a:lnTo>
                    <a:pt x="430720" y="92636"/>
                  </a:lnTo>
                  <a:lnTo>
                    <a:pt x="43501" y="92636"/>
                  </a:lnTo>
                  <a:cubicBezTo>
                    <a:pt x="18800" y="92636"/>
                    <a:pt x="-1212" y="72631"/>
                    <a:pt x="-1212" y="47937"/>
                  </a:cubicBezTo>
                  <a:lnTo>
                    <a:pt x="-1212" y="31528"/>
                  </a:lnTo>
                  <a:lnTo>
                    <a:pt x="-1212" y="30993"/>
                  </a:lnTo>
                  <a:cubicBezTo>
                    <a:pt x="2315" y="9819"/>
                    <a:pt x="21318" y="-5806"/>
                    <a:pt x="43501" y="-5806"/>
                  </a:cubicBezTo>
                  <a:lnTo>
                    <a:pt x="430720" y="-5806"/>
                  </a:lnTo>
                  <a:lnTo>
                    <a:pt x="430720" y="83598"/>
                  </a:lnTo>
                  <a:lnTo>
                    <a:pt x="430720" y="3246"/>
                  </a:lnTo>
                </a:path>
              </a:pathLst>
            </a:custGeom>
            <a:solidFill>
              <a:srgbClr val="5F3716"/>
            </a:solidFill>
            <a:ln w="753"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4AF10CB-3359-4143-9845-02776F9A2544}"/>
                </a:ext>
              </a:extLst>
            </p:cNvPr>
            <p:cNvSpPr/>
            <p:nvPr/>
          </p:nvSpPr>
          <p:spPr>
            <a:xfrm flipV="1">
              <a:off x="6160618" y="1895159"/>
              <a:ext cx="423799" cy="82982"/>
            </a:xfrm>
            <a:custGeom>
              <a:avLst/>
              <a:gdLst>
                <a:gd name="connsiteX0" fmla="*/ 422582 w 423799"/>
                <a:gd name="connsiteY0" fmla="*/ 77178 h 82982"/>
                <a:gd name="connsiteX1" fmla="*/ 40278 w 423799"/>
                <a:gd name="connsiteY1" fmla="*/ 77178 h 82982"/>
                <a:gd name="connsiteX2" fmla="*/ -1217 w 423799"/>
                <a:gd name="connsiteY2" fmla="*/ 35683 h 82982"/>
                <a:gd name="connsiteX3" fmla="*/ 40278 w 423799"/>
                <a:gd name="connsiteY3" fmla="*/ -5804 h 82982"/>
                <a:gd name="connsiteX4" fmla="*/ 422582 w 423799"/>
                <a:gd name="connsiteY4" fmla="*/ -5804 h 82982"/>
                <a:gd name="connsiteX5" fmla="*/ 422582 w 423799"/>
                <a:gd name="connsiteY5" fmla="*/ 77178 h 8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799" h="82982">
                  <a:moveTo>
                    <a:pt x="422582" y="77178"/>
                  </a:moveTo>
                  <a:lnTo>
                    <a:pt x="40278" y="77178"/>
                  </a:lnTo>
                  <a:cubicBezTo>
                    <a:pt x="17364" y="77178"/>
                    <a:pt x="-1217" y="58605"/>
                    <a:pt x="-1217" y="35683"/>
                  </a:cubicBezTo>
                  <a:cubicBezTo>
                    <a:pt x="-1217" y="12768"/>
                    <a:pt x="17364" y="-5804"/>
                    <a:pt x="40278" y="-5804"/>
                  </a:cubicBezTo>
                  <a:lnTo>
                    <a:pt x="422582" y="-5804"/>
                  </a:lnTo>
                  <a:lnTo>
                    <a:pt x="422582" y="77178"/>
                  </a:lnTo>
                </a:path>
              </a:pathLst>
            </a:custGeom>
            <a:solidFill>
              <a:srgbClr val="FCFAB6"/>
            </a:solidFill>
            <a:ln w="753"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97DE0E1C-0F01-473E-BF2F-8BA4B2263997}"/>
                </a:ext>
              </a:extLst>
            </p:cNvPr>
            <p:cNvSpPr/>
            <p:nvPr/>
          </p:nvSpPr>
          <p:spPr>
            <a:xfrm flipV="1">
              <a:off x="6201194" y="1798783"/>
              <a:ext cx="383223" cy="87339"/>
            </a:xfrm>
            <a:custGeom>
              <a:avLst/>
              <a:gdLst>
                <a:gd name="connsiteX0" fmla="*/ 381984 w 383223"/>
                <a:gd name="connsiteY0" fmla="*/ 2089 h 87339"/>
                <a:gd name="connsiteX1" fmla="*/ 381984 w 383223"/>
                <a:gd name="connsiteY1" fmla="*/ 81393 h 87339"/>
                <a:gd name="connsiteX2" fmla="*/ 38423 w 383223"/>
                <a:gd name="connsiteY2" fmla="*/ 81393 h 87339"/>
                <a:gd name="connsiteX3" fmla="*/ -1240 w 383223"/>
                <a:gd name="connsiteY3" fmla="*/ 41738 h 87339"/>
                <a:gd name="connsiteX4" fmla="*/ -1240 w 383223"/>
                <a:gd name="connsiteY4" fmla="*/ 27182 h 87339"/>
                <a:gd name="connsiteX5" fmla="*/ -1240 w 383223"/>
                <a:gd name="connsiteY5" fmla="*/ 26715 h 87339"/>
                <a:gd name="connsiteX6" fmla="*/ 38423 w 383223"/>
                <a:gd name="connsiteY6" fmla="*/ -5946 h 87339"/>
                <a:gd name="connsiteX7" fmla="*/ 381984 w 383223"/>
                <a:gd name="connsiteY7" fmla="*/ -5946 h 87339"/>
                <a:gd name="connsiteX8" fmla="*/ 381984 w 383223"/>
                <a:gd name="connsiteY8" fmla="*/ 73381 h 87339"/>
                <a:gd name="connsiteX9" fmla="*/ 381984 w 383223"/>
                <a:gd name="connsiteY9" fmla="*/ 2089 h 8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223" h="87339">
                  <a:moveTo>
                    <a:pt x="381984" y="2089"/>
                  </a:moveTo>
                  <a:lnTo>
                    <a:pt x="381984" y="81393"/>
                  </a:lnTo>
                  <a:lnTo>
                    <a:pt x="38423" y="81393"/>
                  </a:lnTo>
                  <a:cubicBezTo>
                    <a:pt x="16511" y="81393"/>
                    <a:pt x="-1240" y="63650"/>
                    <a:pt x="-1240" y="41738"/>
                  </a:cubicBezTo>
                  <a:lnTo>
                    <a:pt x="-1240" y="27182"/>
                  </a:lnTo>
                  <a:lnTo>
                    <a:pt x="-1240" y="26715"/>
                  </a:lnTo>
                  <a:cubicBezTo>
                    <a:pt x="1888" y="7916"/>
                    <a:pt x="18742" y="-5946"/>
                    <a:pt x="38423" y="-5946"/>
                  </a:cubicBezTo>
                  <a:lnTo>
                    <a:pt x="381984" y="-5946"/>
                  </a:lnTo>
                  <a:lnTo>
                    <a:pt x="381984" y="73381"/>
                  </a:lnTo>
                  <a:lnTo>
                    <a:pt x="381984" y="2089"/>
                  </a:lnTo>
                </a:path>
              </a:pathLst>
            </a:custGeom>
            <a:solidFill>
              <a:srgbClr val="955D53"/>
            </a:solidFill>
            <a:ln w="753"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166083B4-2145-44E9-86DD-C302A99FB3DD}"/>
                </a:ext>
              </a:extLst>
            </p:cNvPr>
            <p:cNvSpPr/>
            <p:nvPr/>
          </p:nvSpPr>
          <p:spPr>
            <a:xfrm flipV="1">
              <a:off x="6208415" y="1806795"/>
              <a:ext cx="376002" cy="73628"/>
            </a:xfrm>
            <a:custGeom>
              <a:avLst/>
              <a:gdLst>
                <a:gd name="connsiteX0" fmla="*/ 374758 w 376002"/>
                <a:gd name="connsiteY0" fmla="*/ 67684 h 73628"/>
                <a:gd name="connsiteX1" fmla="*/ 35562 w 376002"/>
                <a:gd name="connsiteY1" fmla="*/ 67684 h 73628"/>
                <a:gd name="connsiteX2" fmla="*/ -1244 w 376002"/>
                <a:gd name="connsiteY2" fmla="*/ 30870 h 73628"/>
                <a:gd name="connsiteX3" fmla="*/ 35562 w 376002"/>
                <a:gd name="connsiteY3" fmla="*/ -5944 h 73628"/>
                <a:gd name="connsiteX4" fmla="*/ 374758 w 376002"/>
                <a:gd name="connsiteY4" fmla="*/ -5944 h 73628"/>
                <a:gd name="connsiteX5" fmla="*/ 374758 w 376002"/>
                <a:gd name="connsiteY5" fmla="*/ 67684 h 7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002" h="73628">
                  <a:moveTo>
                    <a:pt x="374758" y="67684"/>
                  </a:moveTo>
                  <a:lnTo>
                    <a:pt x="35562" y="67684"/>
                  </a:lnTo>
                  <a:cubicBezTo>
                    <a:pt x="15233" y="67684"/>
                    <a:pt x="-1244" y="51199"/>
                    <a:pt x="-1244" y="30870"/>
                  </a:cubicBezTo>
                  <a:cubicBezTo>
                    <a:pt x="-1244" y="10534"/>
                    <a:pt x="15233" y="-5944"/>
                    <a:pt x="35562" y="-5944"/>
                  </a:cubicBezTo>
                  <a:lnTo>
                    <a:pt x="374758" y="-5944"/>
                  </a:lnTo>
                  <a:lnTo>
                    <a:pt x="374758" y="67684"/>
                  </a:lnTo>
                </a:path>
              </a:pathLst>
            </a:custGeom>
            <a:solidFill>
              <a:srgbClr val="FCFAB6"/>
            </a:solidFill>
            <a:ln w="753"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AA2A156-DA02-49F9-A8C5-5176091A6886}"/>
                </a:ext>
              </a:extLst>
            </p:cNvPr>
            <p:cNvSpPr/>
            <p:nvPr/>
          </p:nvSpPr>
          <p:spPr>
            <a:xfrm flipV="1">
              <a:off x="6201194" y="1711436"/>
              <a:ext cx="383223" cy="87346"/>
            </a:xfrm>
            <a:custGeom>
              <a:avLst/>
              <a:gdLst>
                <a:gd name="connsiteX0" fmla="*/ 381984 w 383223"/>
                <a:gd name="connsiteY0" fmla="*/ 1950 h 87346"/>
                <a:gd name="connsiteX1" fmla="*/ 381984 w 383223"/>
                <a:gd name="connsiteY1" fmla="*/ 81270 h 87346"/>
                <a:gd name="connsiteX2" fmla="*/ 38423 w 383223"/>
                <a:gd name="connsiteY2" fmla="*/ 81270 h 87346"/>
                <a:gd name="connsiteX3" fmla="*/ -1240 w 383223"/>
                <a:gd name="connsiteY3" fmla="*/ 41614 h 87346"/>
                <a:gd name="connsiteX4" fmla="*/ -1240 w 383223"/>
                <a:gd name="connsiteY4" fmla="*/ 27059 h 87346"/>
                <a:gd name="connsiteX5" fmla="*/ -1240 w 383223"/>
                <a:gd name="connsiteY5" fmla="*/ 26576 h 87346"/>
                <a:gd name="connsiteX6" fmla="*/ 38423 w 383223"/>
                <a:gd name="connsiteY6" fmla="*/ -6077 h 87346"/>
                <a:gd name="connsiteX7" fmla="*/ 381984 w 383223"/>
                <a:gd name="connsiteY7" fmla="*/ -6077 h 87346"/>
                <a:gd name="connsiteX8" fmla="*/ 381984 w 383223"/>
                <a:gd name="connsiteY8" fmla="*/ 73250 h 87346"/>
                <a:gd name="connsiteX9" fmla="*/ 381984 w 383223"/>
                <a:gd name="connsiteY9" fmla="*/ 1950 h 8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223" h="87346">
                  <a:moveTo>
                    <a:pt x="381984" y="1950"/>
                  </a:moveTo>
                  <a:lnTo>
                    <a:pt x="381984" y="81270"/>
                  </a:lnTo>
                  <a:lnTo>
                    <a:pt x="38423" y="81270"/>
                  </a:lnTo>
                  <a:cubicBezTo>
                    <a:pt x="16511" y="81270"/>
                    <a:pt x="-1240" y="63511"/>
                    <a:pt x="-1240" y="41614"/>
                  </a:cubicBezTo>
                  <a:lnTo>
                    <a:pt x="-1240" y="27059"/>
                  </a:lnTo>
                  <a:lnTo>
                    <a:pt x="-1240" y="26576"/>
                  </a:lnTo>
                  <a:cubicBezTo>
                    <a:pt x="1888" y="7792"/>
                    <a:pt x="18742" y="-6077"/>
                    <a:pt x="38423" y="-6077"/>
                  </a:cubicBezTo>
                  <a:lnTo>
                    <a:pt x="381984" y="-6077"/>
                  </a:lnTo>
                  <a:lnTo>
                    <a:pt x="381984" y="73250"/>
                  </a:lnTo>
                  <a:lnTo>
                    <a:pt x="381984" y="1950"/>
                  </a:lnTo>
                </a:path>
              </a:pathLst>
            </a:custGeom>
            <a:solidFill>
              <a:srgbClr val="45A3C5"/>
            </a:solidFill>
            <a:ln w="753"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D0595002-A2F4-44C5-B9C2-442215F42EAF}"/>
                </a:ext>
              </a:extLst>
            </p:cNvPr>
            <p:cNvSpPr/>
            <p:nvPr/>
          </p:nvSpPr>
          <p:spPr>
            <a:xfrm flipV="1">
              <a:off x="6208415" y="1719456"/>
              <a:ext cx="376002" cy="73628"/>
            </a:xfrm>
            <a:custGeom>
              <a:avLst/>
              <a:gdLst>
                <a:gd name="connsiteX0" fmla="*/ 374758 w 376002"/>
                <a:gd name="connsiteY0" fmla="*/ 67553 h 73628"/>
                <a:gd name="connsiteX1" fmla="*/ 35562 w 376002"/>
                <a:gd name="connsiteY1" fmla="*/ 67553 h 73628"/>
                <a:gd name="connsiteX2" fmla="*/ -1244 w 376002"/>
                <a:gd name="connsiteY2" fmla="*/ 30746 h 73628"/>
                <a:gd name="connsiteX3" fmla="*/ 35562 w 376002"/>
                <a:gd name="connsiteY3" fmla="*/ -6075 h 73628"/>
                <a:gd name="connsiteX4" fmla="*/ 374758 w 376002"/>
                <a:gd name="connsiteY4" fmla="*/ -6075 h 73628"/>
                <a:gd name="connsiteX5" fmla="*/ 374758 w 376002"/>
                <a:gd name="connsiteY5" fmla="*/ 67553 h 7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002" h="73628">
                  <a:moveTo>
                    <a:pt x="374758" y="67553"/>
                  </a:moveTo>
                  <a:lnTo>
                    <a:pt x="35562" y="67553"/>
                  </a:lnTo>
                  <a:cubicBezTo>
                    <a:pt x="15233" y="67553"/>
                    <a:pt x="-1244" y="51068"/>
                    <a:pt x="-1244" y="30746"/>
                  </a:cubicBezTo>
                  <a:cubicBezTo>
                    <a:pt x="-1244" y="10410"/>
                    <a:pt x="15233" y="-6075"/>
                    <a:pt x="35562" y="-6075"/>
                  </a:cubicBezTo>
                  <a:lnTo>
                    <a:pt x="374758" y="-6075"/>
                  </a:lnTo>
                  <a:lnTo>
                    <a:pt x="374758" y="67553"/>
                  </a:lnTo>
                </a:path>
              </a:pathLst>
            </a:custGeom>
            <a:solidFill>
              <a:srgbClr val="FCFAB6"/>
            </a:solidFill>
            <a:ln w="753"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D5BCE4D-747C-4877-98F4-341A6AF2ED0A}"/>
                </a:ext>
              </a:extLst>
            </p:cNvPr>
            <p:cNvSpPr/>
            <p:nvPr/>
          </p:nvSpPr>
          <p:spPr>
            <a:xfrm flipV="1">
              <a:off x="6584538" y="1570647"/>
              <a:ext cx="152276" cy="512367"/>
            </a:xfrm>
            <a:custGeom>
              <a:avLst/>
              <a:gdLst>
                <a:gd name="connsiteX0" fmla="*/ -1548 w 152276"/>
                <a:gd name="connsiteY0" fmla="*/ -5969 h 512367"/>
                <a:gd name="connsiteX1" fmla="*/ 150728 w 152276"/>
                <a:gd name="connsiteY1" fmla="*/ -5969 h 512367"/>
                <a:gd name="connsiteX2" fmla="*/ 150728 w 152276"/>
                <a:gd name="connsiteY2" fmla="*/ 506398 h 512367"/>
                <a:gd name="connsiteX3" fmla="*/ -1548 w 152276"/>
                <a:gd name="connsiteY3" fmla="*/ 506398 h 512367"/>
              </a:gdLst>
              <a:ahLst/>
              <a:cxnLst>
                <a:cxn ang="0">
                  <a:pos x="connsiteX0" y="connsiteY0"/>
                </a:cxn>
                <a:cxn ang="0">
                  <a:pos x="connsiteX1" y="connsiteY1"/>
                </a:cxn>
                <a:cxn ang="0">
                  <a:pos x="connsiteX2" y="connsiteY2"/>
                </a:cxn>
                <a:cxn ang="0">
                  <a:pos x="connsiteX3" y="connsiteY3"/>
                </a:cxn>
              </a:cxnLst>
              <a:rect l="l" t="t" r="r" b="b"/>
              <a:pathLst>
                <a:path w="152276" h="512367">
                  <a:moveTo>
                    <a:pt x="-1548" y="-5969"/>
                  </a:moveTo>
                  <a:lnTo>
                    <a:pt x="150728" y="-5969"/>
                  </a:lnTo>
                  <a:lnTo>
                    <a:pt x="150728" y="506398"/>
                  </a:lnTo>
                  <a:lnTo>
                    <a:pt x="-1548" y="506398"/>
                  </a:lnTo>
                  <a:close/>
                </a:path>
              </a:pathLst>
            </a:custGeom>
            <a:solidFill>
              <a:srgbClr val="2B3C54"/>
            </a:solidFill>
            <a:ln w="753"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B8970D6A-EB0F-4E2E-99D7-6F12491ED834}"/>
                </a:ext>
              </a:extLst>
            </p:cNvPr>
            <p:cNvSpPr/>
            <p:nvPr/>
          </p:nvSpPr>
          <p:spPr>
            <a:xfrm flipV="1">
              <a:off x="6636292" y="1600232"/>
              <a:ext cx="39527" cy="224163"/>
            </a:xfrm>
            <a:custGeom>
              <a:avLst/>
              <a:gdLst>
                <a:gd name="connsiteX0" fmla="*/ -1543 w 39527"/>
                <a:gd name="connsiteY0" fmla="*/ -6142 h 224163"/>
                <a:gd name="connsiteX1" fmla="*/ 37985 w 39527"/>
                <a:gd name="connsiteY1" fmla="*/ -6142 h 224163"/>
                <a:gd name="connsiteX2" fmla="*/ 37985 w 39527"/>
                <a:gd name="connsiteY2" fmla="*/ 218022 h 224163"/>
                <a:gd name="connsiteX3" fmla="*/ -1543 w 39527"/>
                <a:gd name="connsiteY3" fmla="*/ 218022 h 224163"/>
              </a:gdLst>
              <a:ahLst/>
              <a:cxnLst>
                <a:cxn ang="0">
                  <a:pos x="connsiteX0" y="connsiteY0"/>
                </a:cxn>
                <a:cxn ang="0">
                  <a:pos x="connsiteX1" y="connsiteY1"/>
                </a:cxn>
                <a:cxn ang="0">
                  <a:pos x="connsiteX2" y="connsiteY2"/>
                </a:cxn>
                <a:cxn ang="0">
                  <a:pos x="connsiteX3" y="connsiteY3"/>
                </a:cxn>
              </a:cxnLst>
              <a:rect l="l" t="t" r="r" b="b"/>
              <a:pathLst>
                <a:path w="39527" h="224163">
                  <a:moveTo>
                    <a:pt x="-1543" y="-6142"/>
                  </a:moveTo>
                  <a:lnTo>
                    <a:pt x="37985" y="-6142"/>
                  </a:lnTo>
                  <a:lnTo>
                    <a:pt x="37985" y="218022"/>
                  </a:lnTo>
                  <a:lnTo>
                    <a:pt x="-1543" y="218022"/>
                  </a:lnTo>
                  <a:close/>
                </a:path>
              </a:pathLst>
            </a:custGeom>
            <a:solidFill>
              <a:srgbClr val="51C5D3"/>
            </a:solidFill>
            <a:ln w="753"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851CB7C-41F2-4C11-88FE-FC3C203B1040}"/>
                </a:ext>
              </a:extLst>
            </p:cNvPr>
            <p:cNvSpPr/>
            <p:nvPr/>
          </p:nvSpPr>
          <p:spPr>
            <a:xfrm flipV="1">
              <a:off x="6584425" y="1846850"/>
              <a:ext cx="152012" cy="77238"/>
            </a:xfrm>
            <a:custGeom>
              <a:avLst/>
              <a:gdLst>
                <a:gd name="connsiteX0" fmla="*/ -1548 w 152012"/>
                <a:gd name="connsiteY0" fmla="*/ -5881 h 77238"/>
                <a:gd name="connsiteX1" fmla="*/ 150465 w 152012"/>
                <a:gd name="connsiteY1" fmla="*/ -5881 h 77238"/>
                <a:gd name="connsiteX2" fmla="*/ 150465 w 152012"/>
                <a:gd name="connsiteY2" fmla="*/ 71357 h 77238"/>
                <a:gd name="connsiteX3" fmla="*/ -1548 w 152012"/>
                <a:gd name="connsiteY3" fmla="*/ 71357 h 77238"/>
              </a:gdLst>
              <a:ahLst/>
              <a:cxnLst>
                <a:cxn ang="0">
                  <a:pos x="connsiteX0" y="connsiteY0"/>
                </a:cxn>
                <a:cxn ang="0">
                  <a:pos x="connsiteX1" y="connsiteY1"/>
                </a:cxn>
                <a:cxn ang="0">
                  <a:pos x="connsiteX2" y="connsiteY2"/>
                </a:cxn>
                <a:cxn ang="0">
                  <a:pos x="connsiteX3" y="connsiteY3"/>
                </a:cxn>
              </a:cxnLst>
              <a:rect l="l" t="t" r="r" b="b"/>
              <a:pathLst>
                <a:path w="152012" h="77238">
                  <a:moveTo>
                    <a:pt x="-1548" y="-5881"/>
                  </a:moveTo>
                  <a:lnTo>
                    <a:pt x="150465" y="-5881"/>
                  </a:lnTo>
                  <a:lnTo>
                    <a:pt x="150465" y="71357"/>
                  </a:lnTo>
                  <a:lnTo>
                    <a:pt x="-1548" y="71357"/>
                  </a:lnTo>
                  <a:close/>
                </a:path>
              </a:pathLst>
            </a:custGeom>
            <a:solidFill>
              <a:srgbClr val="F8A221"/>
            </a:solidFill>
            <a:ln w="753"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570B39DF-F86F-46DC-B8CD-012563AB1C6C}"/>
                </a:ext>
              </a:extLst>
            </p:cNvPr>
            <p:cNvSpPr/>
            <p:nvPr/>
          </p:nvSpPr>
          <p:spPr>
            <a:xfrm flipV="1">
              <a:off x="6584417" y="1949182"/>
              <a:ext cx="152020" cy="77238"/>
            </a:xfrm>
            <a:custGeom>
              <a:avLst/>
              <a:gdLst>
                <a:gd name="connsiteX0" fmla="*/ -1540 w 152020"/>
                <a:gd name="connsiteY0" fmla="*/ 71512 h 77238"/>
                <a:gd name="connsiteX1" fmla="*/ -1548 w 152020"/>
                <a:gd name="connsiteY1" fmla="*/ -5727 h 77238"/>
                <a:gd name="connsiteX2" fmla="*/ 150472 w 152020"/>
                <a:gd name="connsiteY2" fmla="*/ -5727 h 77238"/>
                <a:gd name="connsiteX3" fmla="*/ 150472 w 152020"/>
                <a:gd name="connsiteY3" fmla="*/ 71512 h 77238"/>
                <a:gd name="connsiteX4" fmla="*/ -1540 w 152020"/>
                <a:gd name="connsiteY4" fmla="*/ 71512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20" h="77238">
                  <a:moveTo>
                    <a:pt x="-1540" y="71512"/>
                  </a:moveTo>
                  <a:lnTo>
                    <a:pt x="-1548" y="-5727"/>
                  </a:lnTo>
                  <a:lnTo>
                    <a:pt x="150472" y="-5727"/>
                  </a:lnTo>
                  <a:lnTo>
                    <a:pt x="150472" y="71512"/>
                  </a:lnTo>
                  <a:lnTo>
                    <a:pt x="-1540" y="71512"/>
                  </a:lnTo>
                </a:path>
              </a:pathLst>
            </a:custGeom>
            <a:solidFill>
              <a:srgbClr val="F8A221"/>
            </a:solidFill>
            <a:ln w="753"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A7924396-EFC0-4CE3-9778-1AFF1445F1B2}"/>
                </a:ext>
              </a:extLst>
            </p:cNvPr>
            <p:cNvSpPr/>
            <p:nvPr/>
          </p:nvSpPr>
          <p:spPr>
            <a:xfrm flipV="1">
              <a:off x="6736814" y="1658031"/>
              <a:ext cx="80103" cy="424982"/>
            </a:xfrm>
            <a:custGeom>
              <a:avLst/>
              <a:gdLst>
                <a:gd name="connsiteX0" fmla="*/ -1682 w 80103"/>
                <a:gd name="connsiteY0" fmla="*/ 419079 h 424982"/>
                <a:gd name="connsiteX1" fmla="*/ -1682 w 80103"/>
                <a:gd name="connsiteY1" fmla="*/ -5904 h 424982"/>
                <a:gd name="connsiteX2" fmla="*/ 78414 w 80103"/>
                <a:gd name="connsiteY2" fmla="*/ -5904 h 424982"/>
                <a:gd name="connsiteX3" fmla="*/ 78421 w 80103"/>
                <a:gd name="connsiteY3" fmla="*/ 419079 h 424982"/>
                <a:gd name="connsiteX4" fmla="*/ -1682 w 80103"/>
                <a:gd name="connsiteY4" fmla="*/ 419079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03" h="424982">
                  <a:moveTo>
                    <a:pt x="-1682" y="419079"/>
                  </a:moveTo>
                  <a:lnTo>
                    <a:pt x="-1682" y="-5904"/>
                  </a:lnTo>
                  <a:lnTo>
                    <a:pt x="78414" y="-5904"/>
                  </a:lnTo>
                  <a:lnTo>
                    <a:pt x="78421" y="419079"/>
                  </a:lnTo>
                  <a:lnTo>
                    <a:pt x="-1682" y="419079"/>
                  </a:lnTo>
                </a:path>
              </a:pathLst>
            </a:custGeom>
            <a:solidFill>
              <a:srgbClr val="EC4240"/>
            </a:solidFill>
            <a:ln w="753"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76253486-149A-44A9-8156-B80C4892B867}"/>
                </a:ext>
              </a:extLst>
            </p:cNvPr>
            <p:cNvSpPr/>
            <p:nvPr/>
          </p:nvSpPr>
          <p:spPr>
            <a:xfrm flipV="1">
              <a:off x="6761025" y="1697921"/>
              <a:ext cx="31711" cy="345196"/>
            </a:xfrm>
            <a:custGeom>
              <a:avLst/>
              <a:gdLst>
                <a:gd name="connsiteX0" fmla="*/ -1682 w 31711"/>
                <a:gd name="connsiteY0" fmla="*/ 339292 h 345196"/>
                <a:gd name="connsiteX1" fmla="*/ -1682 w 31711"/>
                <a:gd name="connsiteY1" fmla="*/ -5904 h 345196"/>
                <a:gd name="connsiteX2" fmla="*/ 30022 w 31711"/>
                <a:gd name="connsiteY2" fmla="*/ -5904 h 345196"/>
                <a:gd name="connsiteX3" fmla="*/ 30029 w 31711"/>
                <a:gd name="connsiteY3" fmla="*/ 339292 h 345196"/>
                <a:gd name="connsiteX4" fmla="*/ -1682 w 31711"/>
                <a:gd name="connsiteY4" fmla="*/ 339292 h 34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1" h="345196">
                  <a:moveTo>
                    <a:pt x="-1682" y="339292"/>
                  </a:moveTo>
                  <a:lnTo>
                    <a:pt x="-1682" y="-5904"/>
                  </a:lnTo>
                  <a:lnTo>
                    <a:pt x="30022" y="-5904"/>
                  </a:lnTo>
                  <a:lnTo>
                    <a:pt x="30029" y="339292"/>
                  </a:lnTo>
                  <a:lnTo>
                    <a:pt x="-1682" y="339292"/>
                  </a:lnTo>
                </a:path>
              </a:pathLst>
            </a:custGeom>
            <a:solidFill>
              <a:srgbClr val="FFFEFC"/>
            </a:solidFill>
            <a:ln w="753"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E660E4FD-46C7-4526-BA72-45ECC5DB992F}"/>
                </a:ext>
              </a:extLst>
            </p:cNvPr>
            <p:cNvSpPr/>
            <p:nvPr/>
          </p:nvSpPr>
          <p:spPr>
            <a:xfrm flipV="1">
              <a:off x="6816910" y="1606903"/>
              <a:ext cx="88997" cy="476110"/>
            </a:xfrm>
            <a:custGeom>
              <a:avLst/>
              <a:gdLst>
                <a:gd name="connsiteX0" fmla="*/ -1771 w 88997"/>
                <a:gd name="connsiteY0" fmla="*/ 470169 h 476110"/>
                <a:gd name="connsiteX1" fmla="*/ -1779 w 88997"/>
                <a:gd name="connsiteY1" fmla="*/ -5942 h 476110"/>
                <a:gd name="connsiteX2" fmla="*/ 87219 w 88997"/>
                <a:gd name="connsiteY2" fmla="*/ -5942 h 476110"/>
                <a:gd name="connsiteX3" fmla="*/ 87219 w 88997"/>
                <a:gd name="connsiteY3" fmla="*/ 470169 h 476110"/>
                <a:gd name="connsiteX4" fmla="*/ -1771 w 88997"/>
                <a:gd name="connsiteY4" fmla="*/ 470169 h 476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7" h="476110">
                  <a:moveTo>
                    <a:pt x="-1771" y="470169"/>
                  </a:moveTo>
                  <a:lnTo>
                    <a:pt x="-1779" y="-5942"/>
                  </a:lnTo>
                  <a:lnTo>
                    <a:pt x="87219" y="-5942"/>
                  </a:lnTo>
                  <a:lnTo>
                    <a:pt x="87219" y="470169"/>
                  </a:lnTo>
                  <a:lnTo>
                    <a:pt x="-1771" y="470169"/>
                  </a:lnTo>
                </a:path>
              </a:pathLst>
            </a:custGeom>
            <a:solidFill>
              <a:srgbClr val="74D0C7"/>
            </a:solidFill>
            <a:ln w="753"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EA17C25B-C5B2-47F5-BFF8-747374C34B8A}"/>
                </a:ext>
              </a:extLst>
            </p:cNvPr>
            <p:cNvSpPr/>
            <p:nvPr/>
          </p:nvSpPr>
          <p:spPr>
            <a:xfrm flipV="1">
              <a:off x="6837314" y="2028004"/>
              <a:ext cx="48188" cy="34597"/>
            </a:xfrm>
            <a:custGeom>
              <a:avLst/>
              <a:gdLst>
                <a:gd name="connsiteX0" fmla="*/ -1779 w 48188"/>
                <a:gd name="connsiteY0" fmla="*/ 11651 h 34597"/>
                <a:gd name="connsiteX1" fmla="*/ 22304 w 48188"/>
                <a:gd name="connsiteY1" fmla="*/ -5641 h 34597"/>
                <a:gd name="connsiteX2" fmla="*/ 46409 w 48188"/>
                <a:gd name="connsiteY2" fmla="*/ 11651 h 34597"/>
                <a:gd name="connsiteX3" fmla="*/ 22304 w 48188"/>
                <a:gd name="connsiteY3" fmla="*/ 28957 h 34597"/>
                <a:gd name="connsiteX4" fmla="*/ -1779 w 48188"/>
                <a:gd name="connsiteY4" fmla="*/ 11651 h 3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8" h="34597">
                  <a:moveTo>
                    <a:pt x="-1779" y="11651"/>
                  </a:moveTo>
                  <a:cubicBezTo>
                    <a:pt x="-1779" y="2131"/>
                    <a:pt x="9060" y="-5641"/>
                    <a:pt x="22304" y="-5641"/>
                  </a:cubicBezTo>
                  <a:cubicBezTo>
                    <a:pt x="35578" y="-5641"/>
                    <a:pt x="46409" y="2131"/>
                    <a:pt x="46409" y="11651"/>
                  </a:cubicBezTo>
                  <a:cubicBezTo>
                    <a:pt x="46409" y="21178"/>
                    <a:pt x="35578" y="28957"/>
                    <a:pt x="22304" y="28957"/>
                  </a:cubicBezTo>
                  <a:cubicBezTo>
                    <a:pt x="9060" y="28957"/>
                    <a:pt x="-1779" y="21178"/>
                    <a:pt x="-1779" y="11651"/>
                  </a:cubicBezTo>
                </a:path>
              </a:pathLst>
            </a:custGeom>
            <a:solidFill>
              <a:srgbClr val="FFFFFF"/>
            </a:solidFill>
            <a:ln w="753"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53EA7B0F-8D3A-429C-9ACB-A6DE913C3815}"/>
                </a:ext>
              </a:extLst>
            </p:cNvPr>
            <p:cNvSpPr/>
            <p:nvPr/>
          </p:nvSpPr>
          <p:spPr>
            <a:xfrm flipV="1">
              <a:off x="6837322" y="1982273"/>
              <a:ext cx="48180" cy="34605"/>
            </a:xfrm>
            <a:custGeom>
              <a:avLst/>
              <a:gdLst>
                <a:gd name="connsiteX0" fmla="*/ -1779 w 48180"/>
                <a:gd name="connsiteY0" fmla="*/ 11589 h 34605"/>
                <a:gd name="connsiteX1" fmla="*/ 22296 w 48180"/>
                <a:gd name="connsiteY1" fmla="*/ -5710 h 34605"/>
                <a:gd name="connsiteX2" fmla="*/ 46402 w 48180"/>
                <a:gd name="connsiteY2" fmla="*/ 11589 h 34605"/>
                <a:gd name="connsiteX3" fmla="*/ 22296 w 48180"/>
                <a:gd name="connsiteY3" fmla="*/ 28896 h 34605"/>
                <a:gd name="connsiteX4" fmla="*/ -1779 w 48180"/>
                <a:gd name="connsiteY4" fmla="*/ 11589 h 34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80" h="34605">
                  <a:moveTo>
                    <a:pt x="-1779" y="11589"/>
                  </a:moveTo>
                  <a:cubicBezTo>
                    <a:pt x="-1779" y="2062"/>
                    <a:pt x="9053" y="-5710"/>
                    <a:pt x="22296" y="-5710"/>
                  </a:cubicBezTo>
                  <a:cubicBezTo>
                    <a:pt x="35570" y="-5710"/>
                    <a:pt x="46402" y="2062"/>
                    <a:pt x="46402" y="11589"/>
                  </a:cubicBezTo>
                  <a:cubicBezTo>
                    <a:pt x="46402" y="21125"/>
                    <a:pt x="35570" y="28896"/>
                    <a:pt x="22296" y="28896"/>
                  </a:cubicBezTo>
                  <a:cubicBezTo>
                    <a:pt x="9053" y="28896"/>
                    <a:pt x="-1779" y="21125"/>
                    <a:pt x="-1779" y="11589"/>
                  </a:cubicBezTo>
                </a:path>
              </a:pathLst>
            </a:custGeom>
            <a:solidFill>
              <a:srgbClr val="FFFFFF"/>
            </a:solidFill>
            <a:ln w="753"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64C0590-3829-4228-A8AB-38C5219B155A}"/>
                </a:ext>
              </a:extLst>
            </p:cNvPr>
            <p:cNvSpPr/>
            <p:nvPr/>
          </p:nvSpPr>
          <p:spPr>
            <a:xfrm flipV="1">
              <a:off x="6854508" y="1606903"/>
              <a:ext cx="13793" cy="337537"/>
            </a:xfrm>
            <a:custGeom>
              <a:avLst/>
              <a:gdLst>
                <a:gd name="connsiteX0" fmla="*/ -1779 w 13793"/>
                <a:gd name="connsiteY0" fmla="*/ -6046 h 337537"/>
                <a:gd name="connsiteX1" fmla="*/ 12015 w 13793"/>
                <a:gd name="connsiteY1" fmla="*/ -6046 h 337537"/>
                <a:gd name="connsiteX2" fmla="*/ 12015 w 13793"/>
                <a:gd name="connsiteY2" fmla="*/ 331491 h 337537"/>
                <a:gd name="connsiteX3" fmla="*/ -1779 w 13793"/>
                <a:gd name="connsiteY3" fmla="*/ 331491 h 337537"/>
              </a:gdLst>
              <a:ahLst/>
              <a:cxnLst>
                <a:cxn ang="0">
                  <a:pos x="connsiteX0" y="connsiteY0"/>
                </a:cxn>
                <a:cxn ang="0">
                  <a:pos x="connsiteX1" y="connsiteY1"/>
                </a:cxn>
                <a:cxn ang="0">
                  <a:pos x="connsiteX2" y="connsiteY2"/>
                </a:cxn>
                <a:cxn ang="0">
                  <a:pos x="connsiteX3" y="connsiteY3"/>
                </a:cxn>
              </a:cxnLst>
              <a:rect l="l" t="t" r="r" b="b"/>
              <a:pathLst>
                <a:path w="13793" h="337537">
                  <a:moveTo>
                    <a:pt x="-1779" y="-6046"/>
                  </a:moveTo>
                  <a:lnTo>
                    <a:pt x="12015" y="-6046"/>
                  </a:lnTo>
                  <a:lnTo>
                    <a:pt x="12015" y="331491"/>
                  </a:lnTo>
                  <a:lnTo>
                    <a:pt x="-1779" y="331491"/>
                  </a:lnTo>
                  <a:close/>
                </a:path>
              </a:pathLst>
            </a:custGeom>
            <a:solidFill>
              <a:srgbClr val="FFFFFF"/>
            </a:solidFill>
            <a:ln w="753"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57467080-A1E1-4565-AEEC-E3BFE98BC60A}"/>
                </a:ext>
              </a:extLst>
            </p:cNvPr>
            <p:cNvSpPr/>
            <p:nvPr/>
          </p:nvSpPr>
          <p:spPr>
            <a:xfrm flipV="1">
              <a:off x="6584538" y="1570647"/>
              <a:ext cx="152276" cy="512367"/>
            </a:xfrm>
            <a:custGeom>
              <a:avLst/>
              <a:gdLst>
                <a:gd name="connsiteX0" fmla="*/ -1548 w 152276"/>
                <a:gd name="connsiteY0" fmla="*/ -5969 h 512367"/>
                <a:gd name="connsiteX1" fmla="*/ -1548 w 152276"/>
                <a:gd name="connsiteY1" fmla="*/ -5969 h 512367"/>
                <a:gd name="connsiteX2" fmla="*/ -1548 w 152276"/>
                <a:gd name="connsiteY2" fmla="*/ 50624 h 512367"/>
                <a:gd name="connsiteX3" fmla="*/ 15268 w 152276"/>
                <a:gd name="connsiteY3" fmla="*/ 50624 h 512367"/>
                <a:gd name="connsiteX4" fmla="*/ -1548 w 152276"/>
                <a:gd name="connsiteY4" fmla="*/ -5969 h 512367"/>
                <a:gd name="connsiteX5" fmla="*/ 38228 w 152276"/>
                <a:gd name="connsiteY5" fmla="*/ 127863 h 512367"/>
                <a:gd name="connsiteX6" fmla="*/ -1548 w 152276"/>
                <a:gd name="connsiteY6" fmla="*/ 127863 h 512367"/>
                <a:gd name="connsiteX7" fmla="*/ -1548 w 152276"/>
                <a:gd name="connsiteY7" fmla="*/ 152956 h 512367"/>
                <a:gd name="connsiteX8" fmla="*/ 45683 w 152276"/>
                <a:gd name="connsiteY8" fmla="*/ 152956 h 512367"/>
                <a:gd name="connsiteX9" fmla="*/ 38228 w 152276"/>
                <a:gd name="connsiteY9" fmla="*/ 127863 h 512367"/>
                <a:gd name="connsiteX10" fmla="*/ 68643 w 152276"/>
                <a:gd name="connsiteY10" fmla="*/ 230194 h 512367"/>
                <a:gd name="connsiteX11" fmla="*/ -1548 w 152276"/>
                <a:gd name="connsiteY11" fmla="*/ 230194 h 512367"/>
                <a:gd name="connsiteX12" fmla="*/ -1548 w 152276"/>
                <a:gd name="connsiteY12" fmla="*/ 506398 h 512367"/>
                <a:gd name="connsiteX13" fmla="*/ 150728 w 152276"/>
                <a:gd name="connsiteY13" fmla="*/ 506398 h 512367"/>
                <a:gd name="connsiteX14" fmla="*/ 89733 w 152276"/>
                <a:gd name="connsiteY14" fmla="*/ 301161 h 512367"/>
                <a:gd name="connsiteX15" fmla="*/ 89733 w 152276"/>
                <a:gd name="connsiteY15" fmla="*/ 476812 h 512367"/>
                <a:gd name="connsiteX16" fmla="*/ 50205 w 152276"/>
                <a:gd name="connsiteY16" fmla="*/ 476812 h 512367"/>
                <a:gd name="connsiteX17" fmla="*/ 50205 w 152276"/>
                <a:gd name="connsiteY17" fmla="*/ 252649 h 512367"/>
                <a:gd name="connsiteX18" fmla="*/ 75314 w 152276"/>
                <a:gd name="connsiteY18" fmla="*/ 252649 h 512367"/>
                <a:gd name="connsiteX19" fmla="*/ 68643 w 152276"/>
                <a:gd name="connsiteY19" fmla="*/ 230194 h 51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276" h="512367">
                  <a:moveTo>
                    <a:pt x="-1548" y="-5969"/>
                  </a:moveTo>
                  <a:lnTo>
                    <a:pt x="-1548" y="-5969"/>
                  </a:lnTo>
                  <a:lnTo>
                    <a:pt x="-1548" y="50624"/>
                  </a:lnTo>
                  <a:lnTo>
                    <a:pt x="15268" y="50624"/>
                  </a:lnTo>
                  <a:lnTo>
                    <a:pt x="-1548" y="-5969"/>
                  </a:lnTo>
                  <a:moveTo>
                    <a:pt x="38228" y="127863"/>
                  </a:moveTo>
                  <a:lnTo>
                    <a:pt x="-1548" y="127863"/>
                  </a:lnTo>
                  <a:lnTo>
                    <a:pt x="-1548" y="152956"/>
                  </a:lnTo>
                  <a:lnTo>
                    <a:pt x="45683" y="152956"/>
                  </a:lnTo>
                  <a:lnTo>
                    <a:pt x="38228" y="127863"/>
                  </a:lnTo>
                  <a:moveTo>
                    <a:pt x="68643" y="230194"/>
                  </a:moveTo>
                  <a:lnTo>
                    <a:pt x="-1548" y="230194"/>
                  </a:lnTo>
                  <a:lnTo>
                    <a:pt x="-1548" y="506398"/>
                  </a:lnTo>
                  <a:lnTo>
                    <a:pt x="150728" y="506398"/>
                  </a:lnTo>
                  <a:lnTo>
                    <a:pt x="89733" y="301161"/>
                  </a:lnTo>
                  <a:lnTo>
                    <a:pt x="89733" y="476812"/>
                  </a:lnTo>
                  <a:lnTo>
                    <a:pt x="50205" y="476812"/>
                  </a:lnTo>
                  <a:lnTo>
                    <a:pt x="50205" y="252649"/>
                  </a:lnTo>
                  <a:lnTo>
                    <a:pt x="75314" y="252649"/>
                  </a:lnTo>
                  <a:lnTo>
                    <a:pt x="68643" y="230194"/>
                  </a:lnTo>
                </a:path>
              </a:pathLst>
            </a:custGeom>
            <a:solidFill>
              <a:srgbClr val="27364A"/>
            </a:solidFill>
            <a:ln w="753"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31811212-AA13-46CE-968D-2AC30967A223}"/>
                </a:ext>
              </a:extLst>
            </p:cNvPr>
            <p:cNvSpPr/>
            <p:nvPr/>
          </p:nvSpPr>
          <p:spPr>
            <a:xfrm flipV="1">
              <a:off x="6636292" y="1600232"/>
              <a:ext cx="39527" cy="224163"/>
            </a:xfrm>
            <a:custGeom>
              <a:avLst/>
              <a:gdLst>
                <a:gd name="connsiteX0" fmla="*/ 23565 w 39527"/>
                <a:gd name="connsiteY0" fmla="*/ -6142 h 224163"/>
                <a:gd name="connsiteX1" fmla="*/ -1543 w 39527"/>
                <a:gd name="connsiteY1" fmla="*/ -6142 h 224163"/>
                <a:gd name="connsiteX2" fmla="*/ -1543 w 39527"/>
                <a:gd name="connsiteY2" fmla="*/ 218022 h 224163"/>
                <a:gd name="connsiteX3" fmla="*/ 37985 w 39527"/>
                <a:gd name="connsiteY3" fmla="*/ 218022 h 224163"/>
                <a:gd name="connsiteX4" fmla="*/ 37985 w 39527"/>
                <a:gd name="connsiteY4" fmla="*/ 42371 h 224163"/>
                <a:gd name="connsiteX5" fmla="*/ 23565 w 39527"/>
                <a:gd name="connsiteY5" fmla="*/ -6142 h 22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7" h="224163">
                  <a:moveTo>
                    <a:pt x="23565" y="-6142"/>
                  </a:moveTo>
                  <a:lnTo>
                    <a:pt x="-1543" y="-6142"/>
                  </a:lnTo>
                  <a:lnTo>
                    <a:pt x="-1543" y="218022"/>
                  </a:lnTo>
                  <a:lnTo>
                    <a:pt x="37985" y="218022"/>
                  </a:lnTo>
                  <a:lnTo>
                    <a:pt x="37985" y="42371"/>
                  </a:lnTo>
                  <a:lnTo>
                    <a:pt x="23565" y="-6142"/>
                  </a:lnTo>
                </a:path>
              </a:pathLst>
            </a:custGeom>
            <a:solidFill>
              <a:srgbClr val="43B5C2"/>
            </a:solidFill>
            <a:ln w="753"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C50D412B-DF86-4245-9A06-A199C59F9EB6}"/>
                </a:ext>
              </a:extLst>
            </p:cNvPr>
            <p:cNvSpPr/>
            <p:nvPr/>
          </p:nvSpPr>
          <p:spPr>
            <a:xfrm flipV="1">
              <a:off x="6584538" y="1846850"/>
              <a:ext cx="70190" cy="77238"/>
            </a:xfrm>
            <a:custGeom>
              <a:avLst/>
              <a:gdLst>
                <a:gd name="connsiteX0" fmla="*/ 45730 w 70190"/>
                <a:gd name="connsiteY0" fmla="*/ -5881 h 77238"/>
                <a:gd name="connsiteX1" fmla="*/ -1501 w 70190"/>
                <a:gd name="connsiteY1" fmla="*/ -5881 h 77238"/>
                <a:gd name="connsiteX2" fmla="*/ -1501 w 70190"/>
                <a:gd name="connsiteY2" fmla="*/ 71357 h 77238"/>
                <a:gd name="connsiteX3" fmla="*/ 68690 w 70190"/>
                <a:gd name="connsiteY3" fmla="*/ 71357 h 77238"/>
                <a:gd name="connsiteX4" fmla="*/ 45730 w 70190"/>
                <a:gd name="connsiteY4" fmla="*/ -5881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90" h="77238">
                  <a:moveTo>
                    <a:pt x="45730" y="-5881"/>
                  </a:moveTo>
                  <a:lnTo>
                    <a:pt x="-1501" y="-5881"/>
                  </a:lnTo>
                  <a:lnTo>
                    <a:pt x="-1501" y="71357"/>
                  </a:lnTo>
                  <a:lnTo>
                    <a:pt x="68690" y="71357"/>
                  </a:lnTo>
                  <a:lnTo>
                    <a:pt x="45730" y="-5881"/>
                  </a:lnTo>
                </a:path>
              </a:pathLst>
            </a:custGeom>
            <a:solidFill>
              <a:srgbClr val="E4921A"/>
            </a:solidFill>
            <a:ln w="753"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0119503A-509B-421F-9A77-D39B989AD07A}"/>
                </a:ext>
              </a:extLst>
            </p:cNvPr>
            <p:cNvSpPr/>
            <p:nvPr/>
          </p:nvSpPr>
          <p:spPr>
            <a:xfrm flipV="1">
              <a:off x="6584538" y="1949182"/>
              <a:ext cx="39776" cy="77238"/>
            </a:xfrm>
            <a:custGeom>
              <a:avLst/>
              <a:gdLst>
                <a:gd name="connsiteX0" fmla="*/ 15333 w 39776"/>
                <a:gd name="connsiteY0" fmla="*/ -5727 h 77238"/>
                <a:gd name="connsiteX1" fmla="*/ -1484 w 39776"/>
                <a:gd name="connsiteY1" fmla="*/ -5727 h 77238"/>
                <a:gd name="connsiteX2" fmla="*/ -1484 w 39776"/>
                <a:gd name="connsiteY2" fmla="*/ 71512 h 77238"/>
                <a:gd name="connsiteX3" fmla="*/ 38293 w 39776"/>
                <a:gd name="connsiteY3" fmla="*/ 71512 h 77238"/>
                <a:gd name="connsiteX4" fmla="*/ 15333 w 39776"/>
                <a:gd name="connsiteY4" fmla="*/ -5727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6" h="77238">
                  <a:moveTo>
                    <a:pt x="15333" y="-5727"/>
                  </a:moveTo>
                  <a:lnTo>
                    <a:pt x="-1484" y="-5727"/>
                  </a:lnTo>
                  <a:lnTo>
                    <a:pt x="-1484" y="71512"/>
                  </a:lnTo>
                  <a:lnTo>
                    <a:pt x="38293" y="71512"/>
                  </a:lnTo>
                  <a:lnTo>
                    <a:pt x="15333" y="-5727"/>
                  </a:lnTo>
                </a:path>
              </a:pathLst>
            </a:custGeom>
            <a:solidFill>
              <a:srgbClr val="E4921A"/>
            </a:solidFill>
            <a:ln w="753"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5C281ED1-2282-41C3-921E-567EAA353961}"/>
                </a:ext>
              </a:extLst>
            </p:cNvPr>
            <p:cNvSpPr/>
            <p:nvPr/>
          </p:nvSpPr>
          <p:spPr>
            <a:xfrm flipV="1">
              <a:off x="6905983" y="1570647"/>
              <a:ext cx="104592" cy="512367"/>
            </a:xfrm>
            <a:custGeom>
              <a:avLst/>
              <a:gdLst>
                <a:gd name="connsiteX0" fmla="*/ -1890 w 104592"/>
                <a:gd name="connsiteY0" fmla="*/ -5969 h 512367"/>
                <a:gd name="connsiteX1" fmla="*/ 102702 w 104592"/>
                <a:gd name="connsiteY1" fmla="*/ -5969 h 512367"/>
                <a:gd name="connsiteX2" fmla="*/ 102702 w 104592"/>
                <a:gd name="connsiteY2" fmla="*/ 506398 h 512367"/>
                <a:gd name="connsiteX3" fmla="*/ -1890 w 104592"/>
                <a:gd name="connsiteY3" fmla="*/ 506398 h 512367"/>
              </a:gdLst>
              <a:ahLst/>
              <a:cxnLst>
                <a:cxn ang="0">
                  <a:pos x="connsiteX0" y="connsiteY0"/>
                </a:cxn>
                <a:cxn ang="0">
                  <a:pos x="connsiteX1" y="connsiteY1"/>
                </a:cxn>
                <a:cxn ang="0">
                  <a:pos x="connsiteX2" y="connsiteY2"/>
                </a:cxn>
                <a:cxn ang="0">
                  <a:pos x="connsiteX3" y="connsiteY3"/>
                </a:cxn>
              </a:cxnLst>
              <a:rect l="l" t="t" r="r" b="b"/>
              <a:pathLst>
                <a:path w="104592" h="512367">
                  <a:moveTo>
                    <a:pt x="-1890" y="-5969"/>
                  </a:moveTo>
                  <a:lnTo>
                    <a:pt x="102702" y="-5969"/>
                  </a:lnTo>
                  <a:lnTo>
                    <a:pt x="102702" y="506398"/>
                  </a:lnTo>
                  <a:lnTo>
                    <a:pt x="-1890" y="506398"/>
                  </a:lnTo>
                  <a:close/>
                </a:path>
              </a:pathLst>
            </a:custGeom>
            <a:solidFill>
              <a:srgbClr val="EC4240"/>
            </a:solidFill>
            <a:ln w="753"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46C19B46-79DC-415D-9767-44C5ACA58C75}"/>
                </a:ext>
              </a:extLst>
            </p:cNvPr>
            <p:cNvSpPr/>
            <p:nvPr/>
          </p:nvSpPr>
          <p:spPr>
            <a:xfrm flipV="1">
              <a:off x="6941538" y="1600232"/>
              <a:ext cx="27135" cy="224163"/>
            </a:xfrm>
            <a:custGeom>
              <a:avLst/>
              <a:gdLst>
                <a:gd name="connsiteX0" fmla="*/ -1887 w 27135"/>
                <a:gd name="connsiteY0" fmla="*/ -6142 h 224163"/>
                <a:gd name="connsiteX1" fmla="*/ 25249 w 27135"/>
                <a:gd name="connsiteY1" fmla="*/ -6142 h 224163"/>
                <a:gd name="connsiteX2" fmla="*/ 25249 w 27135"/>
                <a:gd name="connsiteY2" fmla="*/ 218022 h 224163"/>
                <a:gd name="connsiteX3" fmla="*/ -1887 w 27135"/>
                <a:gd name="connsiteY3" fmla="*/ 218022 h 224163"/>
              </a:gdLst>
              <a:ahLst/>
              <a:cxnLst>
                <a:cxn ang="0">
                  <a:pos x="connsiteX0" y="connsiteY0"/>
                </a:cxn>
                <a:cxn ang="0">
                  <a:pos x="connsiteX1" y="connsiteY1"/>
                </a:cxn>
                <a:cxn ang="0">
                  <a:pos x="connsiteX2" y="connsiteY2"/>
                </a:cxn>
                <a:cxn ang="0">
                  <a:pos x="connsiteX3" y="connsiteY3"/>
                </a:cxn>
              </a:cxnLst>
              <a:rect l="l" t="t" r="r" b="b"/>
              <a:pathLst>
                <a:path w="27135" h="224163">
                  <a:moveTo>
                    <a:pt x="-1887" y="-6142"/>
                  </a:moveTo>
                  <a:lnTo>
                    <a:pt x="25249" y="-6142"/>
                  </a:lnTo>
                  <a:lnTo>
                    <a:pt x="25249" y="218022"/>
                  </a:lnTo>
                  <a:lnTo>
                    <a:pt x="-1887" y="218022"/>
                  </a:lnTo>
                  <a:close/>
                </a:path>
              </a:pathLst>
            </a:custGeom>
            <a:solidFill>
              <a:srgbClr val="FFFFFF"/>
            </a:solidFill>
            <a:ln w="753"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CDD7A425-7A29-4E3B-8304-A7DE67FA0A60}"/>
                </a:ext>
              </a:extLst>
            </p:cNvPr>
            <p:cNvSpPr/>
            <p:nvPr/>
          </p:nvSpPr>
          <p:spPr>
            <a:xfrm flipV="1">
              <a:off x="6905922" y="1846850"/>
              <a:ext cx="104389" cy="77238"/>
            </a:xfrm>
            <a:custGeom>
              <a:avLst/>
              <a:gdLst>
                <a:gd name="connsiteX0" fmla="*/ -1890 w 104389"/>
                <a:gd name="connsiteY0" fmla="*/ -5881 h 77238"/>
                <a:gd name="connsiteX1" fmla="*/ 102499 w 104389"/>
                <a:gd name="connsiteY1" fmla="*/ -5881 h 77238"/>
                <a:gd name="connsiteX2" fmla="*/ 102499 w 104389"/>
                <a:gd name="connsiteY2" fmla="*/ 71357 h 77238"/>
                <a:gd name="connsiteX3" fmla="*/ -1890 w 104389"/>
                <a:gd name="connsiteY3" fmla="*/ 71357 h 77238"/>
              </a:gdLst>
              <a:ahLst/>
              <a:cxnLst>
                <a:cxn ang="0">
                  <a:pos x="connsiteX0" y="connsiteY0"/>
                </a:cxn>
                <a:cxn ang="0">
                  <a:pos x="connsiteX1" y="connsiteY1"/>
                </a:cxn>
                <a:cxn ang="0">
                  <a:pos x="connsiteX2" y="connsiteY2"/>
                </a:cxn>
                <a:cxn ang="0">
                  <a:pos x="connsiteX3" y="connsiteY3"/>
                </a:cxn>
              </a:cxnLst>
              <a:rect l="l" t="t" r="r" b="b"/>
              <a:pathLst>
                <a:path w="104389" h="77238">
                  <a:moveTo>
                    <a:pt x="-1890" y="-5881"/>
                  </a:moveTo>
                  <a:lnTo>
                    <a:pt x="102499" y="-5881"/>
                  </a:lnTo>
                  <a:lnTo>
                    <a:pt x="102499" y="71357"/>
                  </a:lnTo>
                  <a:lnTo>
                    <a:pt x="-1890" y="71357"/>
                  </a:lnTo>
                  <a:close/>
                </a:path>
              </a:pathLst>
            </a:custGeom>
            <a:solidFill>
              <a:srgbClr val="2B3C54"/>
            </a:solidFill>
            <a:ln w="753"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01FB6473-710B-4776-BA22-D932F89E2C75}"/>
                </a:ext>
              </a:extLst>
            </p:cNvPr>
            <p:cNvSpPr/>
            <p:nvPr/>
          </p:nvSpPr>
          <p:spPr>
            <a:xfrm flipV="1">
              <a:off x="6905907" y="1949182"/>
              <a:ext cx="104404" cy="77238"/>
            </a:xfrm>
            <a:custGeom>
              <a:avLst/>
              <a:gdLst>
                <a:gd name="connsiteX0" fmla="*/ -1875 w 104404"/>
                <a:gd name="connsiteY0" fmla="*/ 71512 h 77238"/>
                <a:gd name="connsiteX1" fmla="*/ -1890 w 104404"/>
                <a:gd name="connsiteY1" fmla="*/ -5727 h 77238"/>
                <a:gd name="connsiteX2" fmla="*/ 102514 w 104404"/>
                <a:gd name="connsiteY2" fmla="*/ -5727 h 77238"/>
                <a:gd name="connsiteX3" fmla="*/ 102514 w 104404"/>
                <a:gd name="connsiteY3" fmla="*/ 71512 h 77238"/>
                <a:gd name="connsiteX4" fmla="*/ -1875 w 104404"/>
                <a:gd name="connsiteY4" fmla="*/ 71512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04" h="77238">
                  <a:moveTo>
                    <a:pt x="-1875" y="71512"/>
                  </a:moveTo>
                  <a:lnTo>
                    <a:pt x="-1890" y="-5727"/>
                  </a:lnTo>
                  <a:lnTo>
                    <a:pt x="102514" y="-5727"/>
                  </a:lnTo>
                  <a:lnTo>
                    <a:pt x="102514" y="71512"/>
                  </a:lnTo>
                  <a:lnTo>
                    <a:pt x="-1875" y="71512"/>
                  </a:lnTo>
                </a:path>
              </a:pathLst>
            </a:custGeom>
            <a:solidFill>
              <a:srgbClr val="2B3C54"/>
            </a:solidFill>
            <a:ln w="753"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4A04C4AA-ADBA-4D2F-8F2C-B1DDC619CD83}"/>
                </a:ext>
              </a:extLst>
            </p:cNvPr>
            <p:cNvSpPr/>
            <p:nvPr/>
          </p:nvSpPr>
          <p:spPr>
            <a:xfrm flipV="1">
              <a:off x="6905983" y="1924089"/>
              <a:ext cx="32442" cy="158924"/>
            </a:xfrm>
            <a:custGeom>
              <a:avLst/>
              <a:gdLst>
                <a:gd name="connsiteX0" fmla="*/ -1849 w 32442"/>
                <a:gd name="connsiteY0" fmla="*/ -5704 h 158924"/>
                <a:gd name="connsiteX1" fmla="*/ -1849 w 32442"/>
                <a:gd name="connsiteY1" fmla="*/ -5704 h 158924"/>
                <a:gd name="connsiteX2" fmla="*/ -1849 w 32442"/>
                <a:gd name="connsiteY2" fmla="*/ 50889 h 158924"/>
                <a:gd name="connsiteX3" fmla="*/ 9706 w 32442"/>
                <a:gd name="connsiteY3" fmla="*/ 50889 h 158924"/>
                <a:gd name="connsiteX4" fmla="*/ -1849 w 32442"/>
                <a:gd name="connsiteY4" fmla="*/ -5704 h 158924"/>
                <a:gd name="connsiteX5" fmla="*/ 25475 w 32442"/>
                <a:gd name="connsiteY5" fmla="*/ 128128 h 158924"/>
                <a:gd name="connsiteX6" fmla="*/ -1849 w 32442"/>
                <a:gd name="connsiteY6" fmla="*/ 128128 h 158924"/>
                <a:gd name="connsiteX7" fmla="*/ -1849 w 32442"/>
                <a:gd name="connsiteY7" fmla="*/ 153221 h 158924"/>
                <a:gd name="connsiteX8" fmla="*/ 30593 w 32442"/>
                <a:gd name="connsiteY8" fmla="*/ 153221 h 158924"/>
                <a:gd name="connsiteX9" fmla="*/ 25475 w 32442"/>
                <a:gd name="connsiteY9" fmla="*/ 128128 h 15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42" h="158924">
                  <a:moveTo>
                    <a:pt x="-1849" y="-5704"/>
                  </a:moveTo>
                  <a:lnTo>
                    <a:pt x="-1849" y="-5704"/>
                  </a:lnTo>
                  <a:lnTo>
                    <a:pt x="-1849" y="50889"/>
                  </a:lnTo>
                  <a:lnTo>
                    <a:pt x="9706" y="50889"/>
                  </a:lnTo>
                  <a:lnTo>
                    <a:pt x="-1849" y="-5704"/>
                  </a:lnTo>
                  <a:moveTo>
                    <a:pt x="25475" y="128128"/>
                  </a:moveTo>
                  <a:lnTo>
                    <a:pt x="-1849" y="128128"/>
                  </a:lnTo>
                  <a:lnTo>
                    <a:pt x="-1849" y="153221"/>
                  </a:lnTo>
                  <a:lnTo>
                    <a:pt x="30593" y="153221"/>
                  </a:lnTo>
                  <a:lnTo>
                    <a:pt x="25475" y="128128"/>
                  </a:lnTo>
                </a:path>
              </a:pathLst>
            </a:custGeom>
            <a:solidFill>
              <a:srgbClr val="D53D3C"/>
            </a:solidFill>
            <a:ln w="753"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1A9E5F46-A448-46F7-A5AB-A69FC7E32485}"/>
                </a:ext>
              </a:extLst>
            </p:cNvPr>
            <p:cNvSpPr/>
            <p:nvPr/>
          </p:nvSpPr>
          <p:spPr>
            <a:xfrm flipV="1">
              <a:off x="6905983" y="1570647"/>
              <a:ext cx="104592" cy="276203"/>
            </a:xfrm>
            <a:custGeom>
              <a:avLst/>
              <a:gdLst>
                <a:gd name="connsiteX0" fmla="*/ 46321 w 104592"/>
                <a:gd name="connsiteY0" fmla="*/ -6147 h 276203"/>
                <a:gd name="connsiteX1" fmla="*/ -1890 w 104592"/>
                <a:gd name="connsiteY1" fmla="*/ -6147 h 276203"/>
                <a:gd name="connsiteX2" fmla="*/ -1890 w 104592"/>
                <a:gd name="connsiteY2" fmla="*/ 270057 h 276203"/>
                <a:gd name="connsiteX3" fmla="*/ 102702 w 104592"/>
                <a:gd name="connsiteY3" fmla="*/ 270057 h 276203"/>
                <a:gd name="connsiteX4" fmla="*/ 60800 w 104592"/>
                <a:gd name="connsiteY4" fmla="*/ 64783 h 276203"/>
                <a:gd name="connsiteX5" fmla="*/ 60800 w 104592"/>
                <a:gd name="connsiteY5" fmla="*/ 240471 h 276203"/>
                <a:gd name="connsiteX6" fmla="*/ 33665 w 104592"/>
                <a:gd name="connsiteY6" fmla="*/ 240471 h 276203"/>
                <a:gd name="connsiteX7" fmla="*/ 33665 w 104592"/>
                <a:gd name="connsiteY7" fmla="*/ 16308 h 276203"/>
                <a:gd name="connsiteX8" fmla="*/ 50903 w 104592"/>
                <a:gd name="connsiteY8" fmla="*/ 16308 h 276203"/>
                <a:gd name="connsiteX9" fmla="*/ 46321 w 104592"/>
                <a:gd name="connsiteY9" fmla="*/ -6147 h 2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592" h="276203">
                  <a:moveTo>
                    <a:pt x="46321" y="-6147"/>
                  </a:moveTo>
                  <a:lnTo>
                    <a:pt x="-1890" y="-6147"/>
                  </a:lnTo>
                  <a:lnTo>
                    <a:pt x="-1890" y="270057"/>
                  </a:lnTo>
                  <a:lnTo>
                    <a:pt x="102702" y="270057"/>
                  </a:lnTo>
                  <a:lnTo>
                    <a:pt x="60800" y="64783"/>
                  </a:lnTo>
                  <a:lnTo>
                    <a:pt x="60800" y="240471"/>
                  </a:lnTo>
                  <a:lnTo>
                    <a:pt x="33665" y="240471"/>
                  </a:lnTo>
                  <a:lnTo>
                    <a:pt x="33665" y="16308"/>
                  </a:lnTo>
                  <a:lnTo>
                    <a:pt x="50903" y="16308"/>
                  </a:lnTo>
                  <a:lnTo>
                    <a:pt x="46321" y="-6147"/>
                  </a:lnTo>
                </a:path>
              </a:pathLst>
            </a:custGeom>
            <a:solidFill>
              <a:srgbClr val="D53D3C"/>
            </a:solidFill>
            <a:ln w="753"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872493AD-B5CA-45AA-84B4-7BCCD0E797BC}"/>
                </a:ext>
              </a:extLst>
            </p:cNvPr>
            <p:cNvSpPr/>
            <p:nvPr/>
          </p:nvSpPr>
          <p:spPr>
            <a:xfrm flipV="1">
              <a:off x="6941538" y="1600232"/>
              <a:ext cx="27135" cy="224163"/>
            </a:xfrm>
            <a:custGeom>
              <a:avLst/>
              <a:gdLst>
                <a:gd name="connsiteX0" fmla="*/ 15352 w 27135"/>
                <a:gd name="connsiteY0" fmla="*/ -6142 h 224163"/>
                <a:gd name="connsiteX1" fmla="*/ -1887 w 27135"/>
                <a:gd name="connsiteY1" fmla="*/ -6142 h 224163"/>
                <a:gd name="connsiteX2" fmla="*/ -1887 w 27135"/>
                <a:gd name="connsiteY2" fmla="*/ 218022 h 224163"/>
                <a:gd name="connsiteX3" fmla="*/ 25249 w 27135"/>
                <a:gd name="connsiteY3" fmla="*/ 218022 h 224163"/>
                <a:gd name="connsiteX4" fmla="*/ 25249 w 27135"/>
                <a:gd name="connsiteY4" fmla="*/ 42333 h 224163"/>
                <a:gd name="connsiteX5" fmla="*/ 15352 w 27135"/>
                <a:gd name="connsiteY5" fmla="*/ -6142 h 22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35" h="224163">
                  <a:moveTo>
                    <a:pt x="15352" y="-6142"/>
                  </a:moveTo>
                  <a:lnTo>
                    <a:pt x="-1887" y="-6142"/>
                  </a:lnTo>
                  <a:lnTo>
                    <a:pt x="-1887" y="218022"/>
                  </a:lnTo>
                  <a:lnTo>
                    <a:pt x="25249" y="218022"/>
                  </a:lnTo>
                  <a:lnTo>
                    <a:pt x="25249" y="42333"/>
                  </a:lnTo>
                  <a:lnTo>
                    <a:pt x="15352" y="-6142"/>
                  </a:lnTo>
                </a:path>
              </a:pathLst>
            </a:custGeom>
            <a:solidFill>
              <a:srgbClr val="E8E7E6"/>
            </a:solidFill>
            <a:ln w="753"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A23CC435-73D3-4579-A132-68C8D05C48D4}"/>
                </a:ext>
              </a:extLst>
            </p:cNvPr>
            <p:cNvSpPr/>
            <p:nvPr/>
          </p:nvSpPr>
          <p:spPr>
            <a:xfrm flipV="1">
              <a:off x="6905983" y="1846850"/>
              <a:ext cx="48211" cy="77238"/>
            </a:xfrm>
            <a:custGeom>
              <a:avLst/>
              <a:gdLst>
                <a:gd name="connsiteX0" fmla="*/ 30584 w 48211"/>
                <a:gd name="connsiteY0" fmla="*/ -5881 h 77238"/>
                <a:gd name="connsiteX1" fmla="*/ -1858 w 48211"/>
                <a:gd name="connsiteY1" fmla="*/ -5881 h 77238"/>
                <a:gd name="connsiteX2" fmla="*/ -1858 w 48211"/>
                <a:gd name="connsiteY2" fmla="*/ 71357 h 77238"/>
                <a:gd name="connsiteX3" fmla="*/ 46353 w 48211"/>
                <a:gd name="connsiteY3" fmla="*/ 71357 h 77238"/>
                <a:gd name="connsiteX4" fmla="*/ 30584 w 48211"/>
                <a:gd name="connsiteY4" fmla="*/ -5881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11" h="77238">
                  <a:moveTo>
                    <a:pt x="30584" y="-5881"/>
                  </a:moveTo>
                  <a:lnTo>
                    <a:pt x="-1858" y="-5881"/>
                  </a:lnTo>
                  <a:lnTo>
                    <a:pt x="-1858" y="71357"/>
                  </a:lnTo>
                  <a:lnTo>
                    <a:pt x="46353" y="71357"/>
                  </a:lnTo>
                  <a:lnTo>
                    <a:pt x="30584" y="-5881"/>
                  </a:lnTo>
                </a:path>
              </a:pathLst>
            </a:custGeom>
            <a:solidFill>
              <a:srgbClr val="27364A"/>
            </a:solidFill>
            <a:ln w="753"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3CC38E61-FE6D-41E8-8732-9F22EF40872C}"/>
                </a:ext>
              </a:extLst>
            </p:cNvPr>
            <p:cNvSpPr/>
            <p:nvPr/>
          </p:nvSpPr>
          <p:spPr>
            <a:xfrm flipV="1">
              <a:off x="6905983" y="1949182"/>
              <a:ext cx="27324" cy="77238"/>
            </a:xfrm>
            <a:custGeom>
              <a:avLst/>
              <a:gdLst>
                <a:gd name="connsiteX0" fmla="*/ 9709 w 27324"/>
                <a:gd name="connsiteY0" fmla="*/ -5727 h 77238"/>
                <a:gd name="connsiteX1" fmla="*/ -1846 w 27324"/>
                <a:gd name="connsiteY1" fmla="*/ -5727 h 77238"/>
                <a:gd name="connsiteX2" fmla="*/ -1846 w 27324"/>
                <a:gd name="connsiteY2" fmla="*/ 71512 h 77238"/>
                <a:gd name="connsiteX3" fmla="*/ 25478 w 27324"/>
                <a:gd name="connsiteY3" fmla="*/ 71512 h 77238"/>
                <a:gd name="connsiteX4" fmla="*/ 9709 w 27324"/>
                <a:gd name="connsiteY4" fmla="*/ -5727 h 7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24" h="77238">
                  <a:moveTo>
                    <a:pt x="9709" y="-5727"/>
                  </a:moveTo>
                  <a:lnTo>
                    <a:pt x="-1846" y="-5727"/>
                  </a:lnTo>
                  <a:lnTo>
                    <a:pt x="-1846" y="71512"/>
                  </a:lnTo>
                  <a:lnTo>
                    <a:pt x="25478" y="71512"/>
                  </a:lnTo>
                  <a:lnTo>
                    <a:pt x="9709" y="-5727"/>
                  </a:lnTo>
                </a:path>
              </a:pathLst>
            </a:custGeom>
            <a:solidFill>
              <a:srgbClr val="27364A"/>
            </a:solidFill>
            <a:ln w="753"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9180D5BD-512D-44CC-A7DA-2A85E4A5288D}"/>
                </a:ext>
              </a:extLst>
            </p:cNvPr>
            <p:cNvSpPr/>
            <p:nvPr/>
          </p:nvSpPr>
          <p:spPr>
            <a:xfrm flipV="1">
              <a:off x="6736814" y="1658039"/>
              <a:ext cx="80103" cy="424975"/>
            </a:xfrm>
            <a:custGeom>
              <a:avLst/>
              <a:gdLst>
                <a:gd name="connsiteX0" fmla="*/ -1682 w 80103"/>
                <a:gd name="connsiteY0" fmla="*/ -5904 h 424975"/>
                <a:gd name="connsiteX1" fmla="*/ -1682 w 80103"/>
                <a:gd name="connsiteY1" fmla="*/ -5904 h 424975"/>
                <a:gd name="connsiteX2" fmla="*/ -1682 w 80103"/>
                <a:gd name="connsiteY2" fmla="*/ 419072 h 424975"/>
                <a:gd name="connsiteX3" fmla="*/ 78421 w 80103"/>
                <a:gd name="connsiteY3" fmla="*/ 419072 h 424975"/>
                <a:gd name="connsiteX4" fmla="*/ 78421 w 80103"/>
                <a:gd name="connsiteY4" fmla="*/ 413825 h 424975"/>
                <a:gd name="connsiteX5" fmla="*/ 54240 w 80103"/>
                <a:gd name="connsiteY5" fmla="*/ 287109 h 424975"/>
                <a:gd name="connsiteX6" fmla="*/ 54240 w 80103"/>
                <a:gd name="connsiteY6" fmla="*/ 379190 h 424975"/>
                <a:gd name="connsiteX7" fmla="*/ 22529 w 80103"/>
                <a:gd name="connsiteY7" fmla="*/ 379190 h 424975"/>
                <a:gd name="connsiteX8" fmla="*/ 22529 w 80103"/>
                <a:gd name="connsiteY8" fmla="*/ 120956 h 424975"/>
                <a:gd name="connsiteX9" fmla="*/ -1682 w 80103"/>
                <a:gd name="connsiteY9" fmla="*/ -5904 h 42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103" h="424975">
                  <a:moveTo>
                    <a:pt x="-1682" y="-5904"/>
                  </a:moveTo>
                  <a:lnTo>
                    <a:pt x="-1682" y="-5904"/>
                  </a:lnTo>
                  <a:lnTo>
                    <a:pt x="-1682" y="419072"/>
                  </a:lnTo>
                  <a:lnTo>
                    <a:pt x="78421" y="419072"/>
                  </a:lnTo>
                  <a:lnTo>
                    <a:pt x="78421" y="413825"/>
                  </a:lnTo>
                  <a:lnTo>
                    <a:pt x="54240" y="287109"/>
                  </a:lnTo>
                  <a:lnTo>
                    <a:pt x="54240" y="379190"/>
                  </a:lnTo>
                  <a:lnTo>
                    <a:pt x="22529" y="379190"/>
                  </a:lnTo>
                  <a:lnTo>
                    <a:pt x="22529" y="120956"/>
                  </a:lnTo>
                  <a:lnTo>
                    <a:pt x="-1682" y="-5904"/>
                  </a:lnTo>
                </a:path>
              </a:pathLst>
            </a:custGeom>
            <a:solidFill>
              <a:srgbClr val="D53D3C"/>
            </a:solidFill>
            <a:ln w="753"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6301ED2E-9C8D-498E-9731-A992F7B2ED16}"/>
                </a:ext>
              </a:extLst>
            </p:cNvPr>
            <p:cNvSpPr/>
            <p:nvPr/>
          </p:nvSpPr>
          <p:spPr>
            <a:xfrm flipV="1">
              <a:off x="6761025" y="1697921"/>
              <a:ext cx="31711" cy="258233"/>
            </a:xfrm>
            <a:custGeom>
              <a:avLst/>
              <a:gdLst>
                <a:gd name="connsiteX0" fmla="*/ -1682 w 31711"/>
                <a:gd name="connsiteY0" fmla="*/ -5969 h 258233"/>
                <a:gd name="connsiteX1" fmla="*/ -1682 w 31711"/>
                <a:gd name="connsiteY1" fmla="*/ 252265 h 258233"/>
                <a:gd name="connsiteX2" fmla="*/ 30029 w 31711"/>
                <a:gd name="connsiteY2" fmla="*/ 252265 h 258233"/>
                <a:gd name="connsiteX3" fmla="*/ 30029 w 31711"/>
                <a:gd name="connsiteY3" fmla="*/ 160184 h 258233"/>
                <a:gd name="connsiteX4" fmla="*/ -1682 w 31711"/>
                <a:gd name="connsiteY4" fmla="*/ -5969 h 258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1" h="258233">
                  <a:moveTo>
                    <a:pt x="-1682" y="-5969"/>
                  </a:moveTo>
                  <a:lnTo>
                    <a:pt x="-1682" y="252265"/>
                  </a:lnTo>
                  <a:lnTo>
                    <a:pt x="30029" y="252265"/>
                  </a:lnTo>
                  <a:lnTo>
                    <a:pt x="30029" y="160184"/>
                  </a:lnTo>
                  <a:lnTo>
                    <a:pt x="-1682" y="-5969"/>
                  </a:lnTo>
                </a:path>
              </a:pathLst>
            </a:custGeom>
            <a:solidFill>
              <a:srgbClr val="E7E5E1"/>
            </a:solidFill>
            <a:ln w="753"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64F9B448-D57F-4F71-9C0B-FD18301EFAB6}"/>
                </a:ext>
              </a:extLst>
            </p:cNvPr>
            <p:cNvSpPr/>
            <p:nvPr/>
          </p:nvSpPr>
          <p:spPr>
            <a:xfrm flipV="1">
              <a:off x="6816910" y="1606903"/>
              <a:ext cx="88997" cy="476110"/>
            </a:xfrm>
            <a:custGeom>
              <a:avLst/>
              <a:gdLst>
                <a:gd name="connsiteX0" fmla="*/ -1779 w 88997"/>
                <a:gd name="connsiteY0" fmla="*/ -5942 h 476110"/>
                <a:gd name="connsiteX1" fmla="*/ -1779 w 88997"/>
                <a:gd name="connsiteY1" fmla="*/ -5942 h 476110"/>
                <a:gd name="connsiteX2" fmla="*/ -1771 w 88997"/>
                <a:gd name="connsiteY2" fmla="*/ 413787 h 476110"/>
                <a:gd name="connsiteX3" fmla="*/ -769 w 88997"/>
                <a:gd name="connsiteY3" fmla="*/ 419033 h 476110"/>
                <a:gd name="connsiteX4" fmla="*/ -1771 w 88997"/>
                <a:gd name="connsiteY4" fmla="*/ 419033 h 476110"/>
                <a:gd name="connsiteX5" fmla="*/ -1771 w 88997"/>
                <a:gd name="connsiteY5" fmla="*/ 470169 h 476110"/>
                <a:gd name="connsiteX6" fmla="*/ 35819 w 88997"/>
                <a:gd name="connsiteY6" fmla="*/ 470169 h 476110"/>
                <a:gd name="connsiteX7" fmla="*/ 35819 w 88997"/>
                <a:gd name="connsiteY7" fmla="*/ 195224 h 476110"/>
                <a:gd name="connsiteX8" fmla="*/ -1779 w 88997"/>
                <a:gd name="connsiteY8" fmla="*/ -5942 h 476110"/>
                <a:gd name="connsiteX9" fmla="*/ 49613 w 88997"/>
                <a:gd name="connsiteY9" fmla="*/ 269003 h 476110"/>
                <a:gd name="connsiteX10" fmla="*/ 49613 w 88997"/>
                <a:gd name="connsiteY10" fmla="*/ 470169 h 476110"/>
                <a:gd name="connsiteX11" fmla="*/ 87219 w 88997"/>
                <a:gd name="connsiteY11" fmla="*/ 470169 h 476110"/>
                <a:gd name="connsiteX12" fmla="*/ 49613 w 88997"/>
                <a:gd name="connsiteY12" fmla="*/ 269003 h 47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997" h="476110">
                  <a:moveTo>
                    <a:pt x="-1779" y="-5942"/>
                  </a:moveTo>
                  <a:lnTo>
                    <a:pt x="-1779" y="-5942"/>
                  </a:lnTo>
                  <a:lnTo>
                    <a:pt x="-1771" y="413787"/>
                  </a:lnTo>
                  <a:lnTo>
                    <a:pt x="-769" y="419033"/>
                  </a:lnTo>
                  <a:lnTo>
                    <a:pt x="-1771" y="419033"/>
                  </a:lnTo>
                  <a:lnTo>
                    <a:pt x="-1771" y="470169"/>
                  </a:lnTo>
                  <a:lnTo>
                    <a:pt x="35819" y="470169"/>
                  </a:lnTo>
                  <a:lnTo>
                    <a:pt x="35819" y="195224"/>
                  </a:lnTo>
                  <a:lnTo>
                    <a:pt x="-1779" y="-5942"/>
                  </a:lnTo>
                  <a:moveTo>
                    <a:pt x="49613" y="269003"/>
                  </a:moveTo>
                  <a:lnTo>
                    <a:pt x="49613" y="470169"/>
                  </a:lnTo>
                  <a:lnTo>
                    <a:pt x="87219" y="470169"/>
                  </a:lnTo>
                  <a:lnTo>
                    <a:pt x="49613" y="269003"/>
                  </a:lnTo>
                </a:path>
              </a:pathLst>
            </a:custGeom>
            <a:solidFill>
              <a:srgbClr val="63BCB4"/>
            </a:solidFill>
            <a:ln w="753"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4186138A-CB5D-4E5F-A7A7-79086DA02951}"/>
                </a:ext>
              </a:extLst>
            </p:cNvPr>
            <p:cNvSpPr/>
            <p:nvPr/>
          </p:nvSpPr>
          <p:spPr>
            <a:xfrm flipV="1">
              <a:off x="6854508" y="1606903"/>
              <a:ext cx="13793" cy="274944"/>
            </a:xfrm>
            <a:custGeom>
              <a:avLst/>
              <a:gdLst>
                <a:gd name="connsiteX0" fmla="*/ -1779 w 13793"/>
                <a:gd name="connsiteY0" fmla="*/ -6093 h 274944"/>
                <a:gd name="connsiteX1" fmla="*/ -1779 w 13793"/>
                <a:gd name="connsiteY1" fmla="*/ 268851 h 274944"/>
                <a:gd name="connsiteX2" fmla="*/ 12015 w 13793"/>
                <a:gd name="connsiteY2" fmla="*/ 268851 h 274944"/>
                <a:gd name="connsiteX3" fmla="*/ 12015 w 13793"/>
                <a:gd name="connsiteY3" fmla="*/ 67686 h 274944"/>
                <a:gd name="connsiteX4" fmla="*/ -1779 w 13793"/>
                <a:gd name="connsiteY4" fmla="*/ -6093 h 27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3" h="274944">
                  <a:moveTo>
                    <a:pt x="-1779" y="-6093"/>
                  </a:moveTo>
                  <a:lnTo>
                    <a:pt x="-1779" y="268851"/>
                  </a:lnTo>
                  <a:lnTo>
                    <a:pt x="12015" y="268851"/>
                  </a:lnTo>
                  <a:lnTo>
                    <a:pt x="12015" y="67686"/>
                  </a:lnTo>
                  <a:lnTo>
                    <a:pt x="-1779" y="-6093"/>
                  </a:lnTo>
                </a:path>
              </a:pathLst>
            </a:custGeom>
            <a:solidFill>
              <a:srgbClr val="E8E7E6"/>
            </a:solidFill>
            <a:ln w="753"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7D669F2-9BF3-487D-A6C3-BA2CACD5A786}"/>
                </a:ext>
              </a:extLst>
            </p:cNvPr>
            <p:cNvSpPr/>
            <p:nvPr/>
          </p:nvSpPr>
          <p:spPr>
            <a:xfrm flipV="1">
              <a:off x="6816917" y="1658039"/>
              <a:ext cx="1002" cy="5246"/>
            </a:xfrm>
            <a:custGeom>
              <a:avLst/>
              <a:gdLst>
                <a:gd name="connsiteX0" fmla="*/ -1728 w 1002"/>
                <a:gd name="connsiteY0" fmla="*/ -6219 h 5246"/>
                <a:gd name="connsiteX1" fmla="*/ -1728 w 1002"/>
                <a:gd name="connsiteY1" fmla="*/ -973 h 5246"/>
                <a:gd name="connsiteX2" fmla="*/ -726 w 1002"/>
                <a:gd name="connsiteY2" fmla="*/ -973 h 5246"/>
                <a:gd name="connsiteX3" fmla="*/ -1728 w 1002"/>
                <a:gd name="connsiteY3" fmla="*/ -6219 h 5246"/>
              </a:gdLst>
              <a:ahLst/>
              <a:cxnLst>
                <a:cxn ang="0">
                  <a:pos x="connsiteX0" y="connsiteY0"/>
                </a:cxn>
                <a:cxn ang="0">
                  <a:pos x="connsiteX1" y="connsiteY1"/>
                </a:cxn>
                <a:cxn ang="0">
                  <a:pos x="connsiteX2" y="connsiteY2"/>
                </a:cxn>
                <a:cxn ang="0">
                  <a:pos x="connsiteX3" y="connsiteY3"/>
                </a:cxn>
              </a:cxnLst>
              <a:rect l="l" t="t" r="r" b="b"/>
              <a:pathLst>
                <a:path w="1002" h="5246">
                  <a:moveTo>
                    <a:pt x="-1728" y="-6219"/>
                  </a:moveTo>
                  <a:lnTo>
                    <a:pt x="-1728" y="-973"/>
                  </a:lnTo>
                  <a:lnTo>
                    <a:pt x="-726" y="-973"/>
                  </a:lnTo>
                  <a:lnTo>
                    <a:pt x="-1728" y="-6219"/>
                  </a:lnTo>
                </a:path>
              </a:pathLst>
            </a:custGeom>
            <a:solidFill>
              <a:srgbClr val="58A6A2"/>
            </a:solidFill>
            <a:ln w="753"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BF957849-7BC8-4A1D-BB87-AE1E32D3D12E}"/>
                </a:ext>
              </a:extLst>
            </p:cNvPr>
            <p:cNvSpPr/>
            <p:nvPr/>
          </p:nvSpPr>
          <p:spPr>
            <a:xfrm flipV="1">
              <a:off x="7010304" y="1658031"/>
              <a:ext cx="125841" cy="424982"/>
            </a:xfrm>
            <a:custGeom>
              <a:avLst/>
              <a:gdLst>
                <a:gd name="connsiteX0" fmla="*/ -2023 w 125841"/>
                <a:gd name="connsiteY0" fmla="*/ 419079 h 424982"/>
                <a:gd name="connsiteX1" fmla="*/ -2023 w 125841"/>
                <a:gd name="connsiteY1" fmla="*/ -5904 h 424982"/>
                <a:gd name="connsiteX2" fmla="*/ 123804 w 125841"/>
                <a:gd name="connsiteY2" fmla="*/ -5904 h 424982"/>
                <a:gd name="connsiteX3" fmla="*/ 123819 w 125841"/>
                <a:gd name="connsiteY3" fmla="*/ 419079 h 424982"/>
                <a:gd name="connsiteX4" fmla="*/ -2023 w 125841"/>
                <a:gd name="connsiteY4" fmla="*/ 419079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41" h="424982">
                  <a:moveTo>
                    <a:pt x="-2023" y="419079"/>
                  </a:moveTo>
                  <a:lnTo>
                    <a:pt x="-2023" y="-5904"/>
                  </a:lnTo>
                  <a:lnTo>
                    <a:pt x="123804" y="-5904"/>
                  </a:lnTo>
                  <a:lnTo>
                    <a:pt x="123819" y="419079"/>
                  </a:lnTo>
                  <a:lnTo>
                    <a:pt x="-2023" y="419079"/>
                  </a:lnTo>
                </a:path>
              </a:pathLst>
            </a:custGeom>
            <a:solidFill>
              <a:srgbClr val="74D0C7"/>
            </a:solidFill>
            <a:ln w="753"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46FCE46-EB42-4911-979E-1FA63A309C7E}"/>
                </a:ext>
              </a:extLst>
            </p:cNvPr>
            <p:cNvSpPr/>
            <p:nvPr/>
          </p:nvSpPr>
          <p:spPr>
            <a:xfrm flipV="1">
              <a:off x="7048340" y="1697921"/>
              <a:ext cx="49824" cy="345196"/>
            </a:xfrm>
            <a:custGeom>
              <a:avLst/>
              <a:gdLst>
                <a:gd name="connsiteX0" fmla="*/ -2023 w 49824"/>
                <a:gd name="connsiteY0" fmla="*/ 339292 h 345196"/>
                <a:gd name="connsiteX1" fmla="*/ -2023 w 49824"/>
                <a:gd name="connsiteY1" fmla="*/ -5904 h 345196"/>
                <a:gd name="connsiteX2" fmla="*/ 47779 w 49824"/>
                <a:gd name="connsiteY2" fmla="*/ -5904 h 345196"/>
                <a:gd name="connsiteX3" fmla="*/ 47802 w 49824"/>
                <a:gd name="connsiteY3" fmla="*/ 339292 h 345196"/>
                <a:gd name="connsiteX4" fmla="*/ -2023 w 49824"/>
                <a:gd name="connsiteY4" fmla="*/ 339292 h 34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4" h="345196">
                  <a:moveTo>
                    <a:pt x="-2023" y="339292"/>
                  </a:moveTo>
                  <a:lnTo>
                    <a:pt x="-2023" y="-5904"/>
                  </a:lnTo>
                  <a:lnTo>
                    <a:pt x="47779" y="-5904"/>
                  </a:lnTo>
                  <a:lnTo>
                    <a:pt x="47802" y="339292"/>
                  </a:lnTo>
                  <a:lnTo>
                    <a:pt x="-2023" y="339292"/>
                  </a:lnTo>
                </a:path>
              </a:pathLst>
            </a:custGeom>
            <a:solidFill>
              <a:srgbClr val="FFFEFC"/>
            </a:solidFill>
            <a:ln w="753"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C1789197-1F90-4ECC-98E4-1327AADFCEA4}"/>
                </a:ext>
              </a:extLst>
            </p:cNvPr>
            <p:cNvSpPr/>
            <p:nvPr/>
          </p:nvSpPr>
          <p:spPr>
            <a:xfrm flipV="1">
              <a:off x="7136146" y="1658031"/>
              <a:ext cx="1567" cy="5238"/>
            </a:xfrm>
            <a:custGeom>
              <a:avLst/>
              <a:gdLst>
                <a:gd name="connsiteX0" fmla="*/ -2096 w 1567"/>
                <a:gd name="connsiteY0" fmla="*/ -6219 h 5238"/>
                <a:gd name="connsiteX1" fmla="*/ -2096 w 1567"/>
                <a:gd name="connsiteY1" fmla="*/ -981 h 5238"/>
                <a:gd name="connsiteX2" fmla="*/ -528 w 1567"/>
                <a:gd name="connsiteY2" fmla="*/ -988 h 5238"/>
                <a:gd name="connsiteX3" fmla="*/ -2096 w 1567"/>
                <a:gd name="connsiteY3" fmla="*/ -6219 h 5238"/>
              </a:gdLst>
              <a:ahLst/>
              <a:cxnLst>
                <a:cxn ang="0">
                  <a:pos x="connsiteX0" y="connsiteY0"/>
                </a:cxn>
                <a:cxn ang="0">
                  <a:pos x="connsiteX1" y="connsiteY1"/>
                </a:cxn>
                <a:cxn ang="0">
                  <a:pos x="connsiteX2" y="connsiteY2"/>
                </a:cxn>
                <a:cxn ang="0">
                  <a:pos x="connsiteX3" y="connsiteY3"/>
                </a:cxn>
              </a:cxnLst>
              <a:rect l="l" t="t" r="r" b="b"/>
              <a:pathLst>
                <a:path w="1567" h="5238">
                  <a:moveTo>
                    <a:pt x="-2096" y="-6219"/>
                  </a:moveTo>
                  <a:lnTo>
                    <a:pt x="-2096" y="-981"/>
                  </a:lnTo>
                  <a:lnTo>
                    <a:pt x="-528" y="-988"/>
                  </a:lnTo>
                  <a:lnTo>
                    <a:pt x="-2096" y="-6219"/>
                  </a:lnTo>
                </a:path>
              </a:pathLst>
            </a:custGeom>
            <a:solidFill>
              <a:srgbClr val="8DA2A6"/>
            </a:solidFill>
            <a:ln w="753"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7376C8F8-9CC5-4E5F-AC67-A042F5113739}"/>
                </a:ext>
              </a:extLst>
            </p:cNvPr>
            <p:cNvSpPr/>
            <p:nvPr/>
          </p:nvSpPr>
          <p:spPr>
            <a:xfrm flipV="1">
              <a:off x="7010304" y="1658039"/>
              <a:ext cx="125841" cy="424975"/>
            </a:xfrm>
            <a:custGeom>
              <a:avLst/>
              <a:gdLst>
                <a:gd name="connsiteX0" fmla="*/ -2023 w 125841"/>
                <a:gd name="connsiteY0" fmla="*/ -5904 h 424975"/>
                <a:gd name="connsiteX1" fmla="*/ -2023 w 125841"/>
                <a:gd name="connsiteY1" fmla="*/ -5904 h 424975"/>
                <a:gd name="connsiteX2" fmla="*/ -2023 w 125841"/>
                <a:gd name="connsiteY2" fmla="*/ 419072 h 424975"/>
                <a:gd name="connsiteX3" fmla="*/ 123819 w 125841"/>
                <a:gd name="connsiteY3" fmla="*/ 419072 h 424975"/>
                <a:gd name="connsiteX4" fmla="*/ 123819 w 125841"/>
                <a:gd name="connsiteY4" fmla="*/ 413840 h 424975"/>
                <a:gd name="connsiteX5" fmla="*/ 85829 w 125841"/>
                <a:gd name="connsiteY5" fmla="*/ 287117 h 424975"/>
                <a:gd name="connsiteX6" fmla="*/ 85837 w 125841"/>
                <a:gd name="connsiteY6" fmla="*/ 379190 h 424975"/>
                <a:gd name="connsiteX7" fmla="*/ 36013 w 125841"/>
                <a:gd name="connsiteY7" fmla="*/ 379190 h 424975"/>
                <a:gd name="connsiteX8" fmla="*/ 36013 w 125841"/>
                <a:gd name="connsiteY8" fmla="*/ 120948 h 424975"/>
                <a:gd name="connsiteX9" fmla="*/ -2023 w 125841"/>
                <a:gd name="connsiteY9" fmla="*/ -5904 h 42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841" h="424975">
                  <a:moveTo>
                    <a:pt x="-2023" y="-5904"/>
                  </a:moveTo>
                  <a:lnTo>
                    <a:pt x="-2023" y="-5904"/>
                  </a:lnTo>
                  <a:lnTo>
                    <a:pt x="-2023" y="419072"/>
                  </a:lnTo>
                  <a:lnTo>
                    <a:pt x="123819" y="419072"/>
                  </a:lnTo>
                  <a:lnTo>
                    <a:pt x="123819" y="413840"/>
                  </a:lnTo>
                  <a:lnTo>
                    <a:pt x="85829" y="287117"/>
                  </a:lnTo>
                  <a:lnTo>
                    <a:pt x="85837" y="379190"/>
                  </a:lnTo>
                  <a:lnTo>
                    <a:pt x="36013" y="379190"/>
                  </a:lnTo>
                  <a:lnTo>
                    <a:pt x="36013" y="120948"/>
                  </a:lnTo>
                  <a:lnTo>
                    <a:pt x="-2023" y="-5904"/>
                  </a:lnTo>
                </a:path>
              </a:pathLst>
            </a:custGeom>
            <a:solidFill>
              <a:srgbClr val="63BCB4"/>
            </a:solidFill>
            <a:ln w="753"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43A9364B-A8EF-40B4-A4A1-89844FEE2908}"/>
                </a:ext>
              </a:extLst>
            </p:cNvPr>
            <p:cNvSpPr/>
            <p:nvPr/>
          </p:nvSpPr>
          <p:spPr>
            <a:xfrm flipV="1">
              <a:off x="7048340" y="1697921"/>
              <a:ext cx="49824" cy="258241"/>
            </a:xfrm>
            <a:custGeom>
              <a:avLst/>
              <a:gdLst>
                <a:gd name="connsiteX0" fmla="*/ -2023 w 49824"/>
                <a:gd name="connsiteY0" fmla="*/ -5969 h 258241"/>
                <a:gd name="connsiteX1" fmla="*/ -2023 w 49824"/>
                <a:gd name="connsiteY1" fmla="*/ 252272 h 258241"/>
                <a:gd name="connsiteX2" fmla="*/ 47802 w 49824"/>
                <a:gd name="connsiteY2" fmla="*/ 252272 h 258241"/>
                <a:gd name="connsiteX3" fmla="*/ 47794 w 49824"/>
                <a:gd name="connsiteY3" fmla="*/ 160200 h 258241"/>
                <a:gd name="connsiteX4" fmla="*/ -2023 w 49824"/>
                <a:gd name="connsiteY4" fmla="*/ -5969 h 258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4" h="258241">
                  <a:moveTo>
                    <a:pt x="-2023" y="-5969"/>
                  </a:moveTo>
                  <a:lnTo>
                    <a:pt x="-2023" y="252272"/>
                  </a:lnTo>
                  <a:lnTo>
                    <a:pt x="47802" y="252272"/>
                  </a:lnTo>
                  <a:lnTo>
                    <a:pt x="47794" y="160200"/>
                  </a:lnTo>
                  <a:lnTo>
                    <a:pt x="-2023" y="-5969"/>
                  </a:lnTo>
                </a:path>
              </a:pathLst>
            </a:custGeom>
            <a:solidFill>
              <a:srgbClr val="E7E5E1"/>
            </a:solidFill>
            <a:ln w="753"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59CDD838-60BF-45EF-83D1-8400136051D3}"/>
                </a:ext>
              </a:extLst>
            </p:cNvPr>
            <p:cNvSpPr/>
            <p:nvPr/>
          </p:nvSpPr>
          <p:spPr>
            <a:xfrm flipV="1">
              <a:off x="7137714" y="1658031"/>
              <a:ext cx="125841" cy="424982"/>
            </a:xfrm>
            <a:custGeom>
              <a:avLst/>
              <a:gdLst>
                <a:gd name="connsiteX0" fmla="*/ -2169 w 125841"/>
                <a:gd name="connsiteY0" fmla="*/ 419079 h 424982"/>
                <a:gd name="connsiteX1" fmla="*/ -2169 w 125841"/>
                <a:gd name="connsiteY1" fmla="*/ -5904 h 424982"/>
                <a:gd name="connsiteX2" fmla="*/ 123658 w 125841"/>
                <a:gd name="connsiteY2" fmla="*/ -5904 h 424982"/>
                <a:gd name="connsiteX3" fmla="*/ 123673 w 125841"/>
                <a:gd name="connsiteY3" fmla="*/ 419079 h 424982"/>
                <a:gd name="connsiteX4" fmla="*/ -2169 w 125841"/>
                <a:gd name="connsiteY4" fmla="*/ 419079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41" h="424982">
                  <a:moveTo>
                    <a:pt x="-2169" y="419079"/>
                  </a:moveTo>
                  <a:lnTo>
                    <a:pt x="-2169" y="-5904"/>
                  </a:lnTo>
                  <a:lnTo>
                    <a:pt x="123658" y="-5904"/>
                  </a:lnTo>
                  <a:lnTo>
                    <a:pt x="123673" y="419079"/>
                  </a:lnTo>
                  <a:lnTo>
                    <a:pt x="-2169" y="419079"/>
                  </a:lnTo>
                </a:path>
              </a:pathLst>
            </a:custGeom>
            <a:solidFill>
              <a:srgbClr val="F8A221"/>
            </a:solidFill>
            <a:ln w="753"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206B5715-4FB4-4A30-9A5A-D1834BB79761}"/>
                </a:ext>
              </a:extLst>
            </p:cNvPr>
            <p:cNvSpPr/>
            <p:nvPr/>
          </p:nvSpPr>
          <p:spPr>
            <a:xfrm flipV="1">
              <a:off x="7175749" y="1697921"/>
              <a:ext cx="49816" cy="345196"/>
            </a:xfrm>
            <a:custGeom>
              <a:avLst/>
              <a:gdLst>
                <a:gd name="connsiteX0" fmla="*/ -2169 w 49816"/>
                <a:gd name="connsiteY0" fmla="*/ 339292 h 345196"/>
                <a:gd name="connsiteX1" fmla="*/ -2169 w 49816"/>
                <a:gd name="connsiteY1" fmla="*/ -5904 h 345196"/>
                <a:gd name="connsiteX2" fmla="*/ 47632 w 49816"/>
                <a:gd name="connsiteY2" fmla="*/ -5904 h 345196"/>
                <a:gd name="connsiteX3" fmla="*/ 47648 w 49816"/>
                <a:gd name="connsiteY3" fmla="*/ 339292 h 345196"/>
                <a:gd name="connsiteX4" fmla="*/ -2169 w 49816"/>
                <a:gd name="connsiteY4" fmla="*/ 339292 h 34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6" h="345196">
                  <a:moveTo>
                    <a:pt x="-2169" y="339292"/>
                  </a:moveTo>
                  <a:lnTo>
                    <a:pt x="-2169" y="-5904"/>
                  </a:lnTo>
                  <a:lnTo>
                    <a:pt x="47632" y="-5904"/>
                  </a:lnTo>
                  <a:lnTo>
                    <a:pt x="47648" y="339292"/>
                  </a:lnTo>
                  <a:lnTo>
                    <a:pt x="-2169" y="339292"/>
                  </a:lnTo>
                </a:path>
              </a:pathLst>
            </a:custGeom>
            <a:solidFill>
              <a:srgbClr val="FFFEFC"/>
            </a:solidFill>
            <a:ln w="753"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FFDD4BB1-A4EE-4B28-B9FB-64E82B0E74C4}"/>
                </a:ext>
              </a:extLst>
            </p:cNvPr>
            <p:cNvSpPr/>
            <p:nvPr/>
          </p:nvSpPr>
          <p:spPr>
            <a:xfrm flipV="1">
              <a:off x="7263556" y="1658031"/>
              <a:ext cx="1567" cy="5238"/>
            </a:xfrm>
            <a:custGeom>
              <a:avLst/>
              <a:gdLst>
                <a:gd name="connsiteX0" fmla="*/ -2242 w 1567"/>
                <a:gd name="connsiteY0" fmla="*/ -6219 h 5238"/>
                <a:gd name="connsiteX1" fmla="*/ -2242 w 1567"/>
                <a:gd name="connsiteY1" fmla="*/ -981 h 5238"/>
                <a:gd name="connsiteX2" fmla="*/ -674 w 1567"/>
                <a:gd name="connsiteY2" fmla="*/ -988 h 5238"/>
                <a:gd name="connsiteX3" fmla="*/ -2242 w 1567"/>
                <a:gd name="connsiteY3" fmla="*/ -6219 h 5238"/>
              </a:gdLst>
              <a:ahLst/>
              <a:cxnLst>
                <a:cxn ang="0">
                  <a:pos x="connsiteX0" y="connsiteY0"/>
                </a:cxn>
                <a:cxn ang="0">
                  <a:pos x="connsiteX1" y="connsiteY1"/>
                </a:cxn>
                <a:cxn ang="0">
                  <a:pos x="connsiteX2" y="connsiteY2"/>
                </a:cxn>
                <a:cxn ang="0">
                  <a:pos x="connsiteX3" y="connsiteY3"/>
                </a:cxn>
              </a:cxnLst>
              <a:rect l="l" t="t" r="r" b="b"/>
              <a:pathLst>
                <a:path w="1567" h="5238">
                  <a:moveTo>
                    <a:pt x="-2242" y="-6219"/>
                  </a:moveTo>
                  <a:lnTo>
                    <a:pt x="-2242" y="-981"/>
                  </a:lnTo>
                  <a:lnTo>
                    <a:pt x="-674" y="-988"/>
                  </a:lnTo>
                  <a:lnTo>
                    <a:pt x="-2242" y="-6219"/>
                  </a:lnTo>
                </a:path>
              </a:pathLst>
            </a:custGeom>
            <a:solidFill>
              <a:srgbClr val="8DA2A6"/>
            </a:solidFill>
            <a:ln w="753"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5A0E1586-C1C8-409B-BB0F-547D32AEC136}"/>
                </a:ext>
              </a:extLst>
            </p:cNvPr>
            <p:cNvSpPr/>
            <p:nvPr/>
          </p:nvSpPr>
          <p:spPr>
            <a:xfrm flipV="1">
              <a:off x="7137714" y="1658039"/>
              <a:ext cx="125841" cy="424975"/>
            </a:xfrm>
            <a:custGeom>
              <a:avLst/>
              <a:gdLst>
                <a:gd name="connsiteX0" fmla="*/ -2169 w 125841"/>
                <a:gd name="connsiteY0" fmla="*/ -5904 h 424975"/>
                <a:gd name="connsiteX1" fmla="*/ -2169 w 125841"/>
                <a:gd name="connsiteY1" fmla="*/ -5904 h 424975"/>
                <a:gd name="connsiteX2" fmla="*/ -2169 w 125841"/>
                <a:gd name="connsiteY2" fmla="*/ 419072 h 424975"/>
                <a:gd name="connsiteX3" fmla="*/ 123673 w 125841"/>
                <a:gd name="connsiteY3" fmla="*/ 419072 h 424975"/>
                <a:gd name="connsiteX4" fmla="*/ 123673 w 125841"/>
                <a:gd name="connsiteY4" fmla="*/ 413840 h 424975"/>
                <a:gd name="connsiteX5" fmla="*/ 85683 w 125841"/>
                <a:gd name="connsiteY5" fmla="*/ 287109 h 424975"/>
                <a:gd name="connsiteX6" fmla="*/ 85683 w 125841"/>
                <a:gd name="connsiteY6" fmla="*/ 379190 h 424975"/>
                <a:gd name="connsiteX7" fmla="*/ 35866 w 125841"/>
                <a:gd name="connsiteY7" fmla="*/ 379190 h 424975"/>
                <a:gd name="connsiteX8" fmla="*/ 35866 w 125841"/>
                <a:gd name="connsiteY8" fmla="*/ 120963 h 424975"/>
                <a:gd name="connsiteX9" fmla="*/ -2169 w 125841"/>
                <a:gd name="connsiteY9" fmla="*/ -5904 h 42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841" h="424975">
                  <a:moveTo>
                    <a:pt x="-2169" y="-5904"/>
                  </a:moveTo>
                  <a:lnTo>
                    <a:pt x="-2169" y="-5904"/>
                  </a:lnTo>
                  <a:lnTo>
                    <a:pt x="-2169" y="419072"/>
                  </a:lnTo>
                  <a:lnTo>
                    <a:pt x="123673" y="419072"/>
                  </a:lnTo>
                  <a:lnTo>
                    <a:pt x="123673" y="413840"/>
                  </a:lnTo>
                  <a:lnTo>
                    <a:pt x="85683" y="287109"/>
                  </a:lnTo>
                  <a:lnTo>
                    <a:pt x="85683" y="379190"/>
                  </a:lnTo>
                  <a:lnTo>
                    <a:pt x="35866" y="379190"/>
                  </a:lnTo>
                  <a:lnTo>
                    <a:pt x="35866" y="120963"/>
                  </a:lnTo>
                  <a:lnTo>
                    <a:pt x="-2169" y="-5904"/>
                  </a:lnTo>
                </a:path>
              </a:pathLst>
            </a:custGeom>
            <a:solidFill>
              <a:srgbClr val="E4921A"/>
            </a:solidFill>
            <a:ln w="753"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1961B6BA-C0A7-47C7-8D10-EADEC3E100A0}"/>
                </a:ext>
              </a:extLst>
            </p:cNvPr>
            <p:cNvSpPr/>
            <p:nvPr/>
          </p:nvSpPr>
          <p:spPr>
            <a:xfrm flipV="1">
              <a:off x="7175749" y="1697921"/>
              <a:ext cx="49816" cy="258226"/>
            </a:xfrm>
            <a:custGeom>
              <a:avLst/>
              <a:gdLst>
                <a:gd name="connsiteX0" fmla="*/ -2169 w 49816"/>
                <a:gd name="connsiteY0" fmla="*/ -5969 h 258226"/>
                <a:gd name="connsiteX1" fmla="*/ -2169 w 49816"/>
                <a:gd name="connsiteY1" fmla="*/ 252257 h 258226"/>
                <a:gd name="connsiteX2" fmla="*/ 47648 w 49816"/>
                <a:gd name="connsiteY2" fmla="*/ 252257 h 258226"/>
                <a:gd name="connsiteX3" fmla="*/ 47648 w 49816"/>
                <a:gd name="connsiteY3" fmla="*/ 160177 h 258226"/>
                <a:gd name="connsiteX4" fmla="*/ -2169 w 49816"/>
                <a:gd name="connsiteY4" fmla="*/ -5969 h 258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6" h="258226">
                  <a:moveTo>
                    <a:pt x="-2169" y="-5969"/>
                  </a:moveTo>
                  <a:lnTo>
                    <a:pt x="-2169" y="252257"/>
                  </a:lnTo>
                  <a:lnTo>
                    <a:pt x="47648" y="252257"/>
                  </a:lnTo>
                  <a:lnTo>
                    <a:pt x="47648" y="160177"/>
                  </a:lnTo>
                  <a:lnTo>
                    <a:pt x="-2169" y="-5969"/>
                  </a:lnTo>
                </a:path>
              </a:pathLst>
            </a:custGeom>
            <a:solidFill>
              <a:srgbClr val="E7E5E1"/>
            </a:solidFill>
            <a:ln w="753"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0DB24056-3E00-4380-BE64-435C274E27D5}"/>
                </a:ext>
              </a:extLst>
            </p:cNvPr>
            <p:cNvSpPr/>
            <p:nvPr/>
          </p:nvSpPr>
          <p:spPr>
            <a:xfrm flipV="1">
              <a:off x="9215380" y="2173624"/>
              <a:ext cx="1724367" cy="388696"/>
            </a:xfrm>
            <a:custGeom>
              <a:avLst/>
              <a:gdLst>
                <a:gd name="connsiteX0" fmla="*/ 1239584 w 1724367"/>
                <a:gd name="connsiteY0" fmla="*/ -5156 h 388696"/>
                <a:gd name="connsiteX1" fmla="*/ 853436 w 1724367"/>
                <a:gd name="connsiteY1" fmla="*/ -5156 h 388696"/>
                <a:gd name="connsiteX2" fmla="*/ 588893 w 1724367"/>
                <a:gd name="connsiteY2" fmla="*/ 46229 h 388696"/>
                <a:gd name="connsiteX3" fmla="*/ 588893 w 1724367"/>
                <a:gd name="connsiteY3" fmla="*/ 46229 h 388696"/>
                <a:gd name="connsiteX4" fmla="*/ 574292 w 1724367"/>
                <a:gd name="connsiteY4" fmla="*/ 49063 h 388696"/>
                <a:gd name="connsiteX5" fmla="*/ 574292 w 1724367"/>
                <a:gd name="connsiteY5" fmla="*/ -5156 h 388696"/>
                <a:gd name="connsiteX6" fmla="*/ -5477 w 1724367"/>
                <a:gd name="connsiteY6" fmla="*/ -5156 h 388696"/>
                <a:gd name="connsiteX7" fmla="*/ 473830 w 1724367"/>
                <a:gd name="connsiteY7" fmla="*/ 383540 h 388696"/>
                <a:gd name="connsiteX8" fmla="*/ 1718891 w 1724367"/>
                <a:gd name="connsiteY8" fmla="*/ 383540 h 388696"/>
                <a:gd name="connsiteX9" fmla="*/ 1239584 w 1724367"/>
                <a:gd name="connsiteY9" fmla="*/ -5156 h 38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4367" h="388696">
                  <a:moveTo>
                    <a:pt x="1239584" y="-5156"/>
                  </a:moveTo>
                  <a:lnTo>
                    <a:pt x="853436" y="-5156"/>
                  </a:lnTo>
                  <a:lnTo>
                    <a:pt x="588893" y="46229"/>
                  </a:lnTo>
                  <a:lnTo>
                    <a:pt x="588893" y="46229"/>
                  </a:lnTo>
                  <a:lnTo>
                    <a:pt x="574292" y="49063"/>
                  </a:lnTo>
                  <a:lnTo>
                    <a:pt x="574292" y="-5156"/>
                  </a:lnTo>
                  <a:lnTo>
                    <a:pt x="-5477" y="-5156"/>
                  </a:lnTo>
                  <a:lnTo>
                    <a:pt x="473830" y="383540"/>
                  </a:lnTo>
                  <a:lnTo>
                    <a:pt x="1718891" y="383540"/>
                  </a:lnTo>
                  <a:lnTo>
                    <a:pt x="1239584" y="-5156"/>
                  </a:lnTo>
                </a:path>
              </a:pathLst>
            </a:custGeom>
            <a:solidFill>
              <a:srgbClr val="9FB5BA"/>
            </a:solidFill>
            <a:ln w="753"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FB7017B8-397D-4F26-BAB3-885DAF8FAAED}"/>
                </a:ext>
              </a:extLst>
            </p:cNvPr>
            <p:cNvSpPr/>
            <p:nvPr/>
          </p:nvSpPr>
          <p:spPr>
            <a:xfrm flipV="1">
              <a:off x="9809750" y="2510936"/>
              <a:ext cx="264542" cy="51384"/>
            </a:xfrm>
            <a:custGeom>
              <a:avLst/>
              <a:gdLst>
                <a:gd name="connsiteX0" fmla="*/ 259222 w 264542"/>
                <a:gd name="connsiteY0" fmla="*/ -4902 h 51384"/>
                <a:gd name="connsiteX1" fmla="*/ -5321 w 264542"/>
                <a:gd name="connsiteY1" fmla="*/ -4902 h 51384"/>
                <a:gd name="connsiteX2" fmla="*/ -5321 w 264542"/>
                <a:gd name="connsiteY2" fmla="*/ 46482 h 51384"/>
                <a:gd name="connsiteX3" fmla="*/ 259222 w 264542"/>
                <a:gd name="connsiteY3" fmla="*/ -4902 h 51384"/>
              </a:gdLst>
              <a:ahLst/>
              <a:cxnLst>
                <a:cxn ang="0">
                  <a:pos x="connsiteX0" y="connsiteY0"/>
                </a:cxn>
                <a:cxn ang="0">
                  <a:pos x="connsiteX1" y="connsiteY1"/>
                </a:cxn>
                <a:cxn ang="0">
                  <a:pos x="connsiteX2" y="connsiteY2"/>
                </a:cxn>
                <a:cxn ang="0">
                  <a:pos x="connsiteX3" y="connsiteY3"/>
                </a:cxn>
              </a:cxnLst>
              <a:rect l="l" t="t" r="r" b="b"/>
              <a:pathLst>
                <a:path w="264542" h="51384">
                  <a:moveTo>
                    <a:pt x="259222" y="-4902"/>
                  </a:moveTo>
                  <a:lnTo>
                    <a:pt x="-5321" y="-4902"/>
                  </a:lnTo>
                  <a:lnTo>
                    <a:pt x="-5321" y="46482"/>
                  </a:lnTo>
                  <a:lnTo>
                    <a:pt x="259222" y="-4902"/>
                  </a:lnTo>
                </a:path>
              </a:pathLst>
            </a:custGeom>
            <a:solidFill>
              <a:srgbClr val="F5F6F5"/>
            </a:solidFill>
            <a:ln w="753"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D4FA6F00-66F4-4D12-B612-13DA4B519867}"/>
                </a:ext>
              </a:extLst>
            </p:cNvPr>
            <p:cNvSpPr/>
            <p:nvPr/>
          </p:nvSpPr>
          <p:spPr>
            <a:xfrm flipV="1">
              <a:off x="9795149" y="2508102"/>
              <a:ext cx="14600" cy="54218"/>
            </a:xfrm>
            <a:custGeom>
              <a:avLst/>
              <a:gdLst>
                <a:gd name="connsiteX0" fmla="*/ 9440 w 14600"/>
                <a:gd name="connsiteY0" fmla="*/ -4904 h 54218"/>
                <a:gd name="connsiteX1" fmla="*/ -5161 w 14600"/>
                <a:gd name="connsiteY1" fmla="*/ -4904 h 54218"/>
                <a:gd name="connsiteX2" fmla="*/ -5161 w 14600"/>
                <a:gd name="connsiteY2" fmla="*/ 49315 h 54218"/>
                <a:gd name="connsiteX3" fmla="*/ 9440 w 14600"/>
                <a:gd name="connsiteY3" fmla="*/ 46480 h 54218"/>
                <a:gd name="connsiteX4" fmla="*/ 9440 w 14600"/>
                <a:gd name="connsiteY4" fmla="*/ -4904 h 54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54218">
                  <a:moveTo>
                    <a:pt x="9440" y="-4904"/>
                  </a:moveTo>
                  <a:lnTo>
                    <a:pt x="-5161" y="-4904"/>
                  </a:lnTo>
                  <a:lnTo>
                    <a:pt x="-5161" y="49315"/>
                  </a:lnTo>
                  <a:lnTo>
                    <a:pt x="9440" y="46480"/>
                  </a:lnTo>
                  <a:lnTo>
                    <a:pt x="9440" y="-4904"/>
                  </a:lnTo>
                </a:path>
              </a:pathLst>
            </a:custGeom>
            <a:solidFill>
              <a:srgbClr val="BCBCBD"/>
            </a:solidFill>
            <a:ln w="753"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788ABB1B-41CA-4F71-99A8-A958AAADD6E0}"/>
                </a:ext>
              </a:extLst>
            </p:cNvPr>
            <p:cNvSpPr/>
            <p:nvPr/>
          </p:nvSpPr>
          <p:spPr>
            <a:xfrm flipV="1">
              <a:off x="6255631" y="3934873"/>
              <a:ext cx="104864" cy="1179226"/>
            </a:xfrm>
            <a:custGeom>
              <a:avLst/>
              <a:gdLst>
                <a:gd name="connsiteX0" fmla="*/ -1143 w 104864"/>
                <a:gd name="connsiteY0" fmla="*/ -1913 h 1179226"/>
                <a:gd name="connsiteX1" fmla="*/ 103722 w 104864"/>
                <a:gd name="connsiteY1" fmla="*/ -1913 h 1179226"/>
                <a:gd name="connsiteX2" fmla="*/ 103722 w 104864"/>
                <a:gd name="connsiteY2" fmla="*/ 1177313 h 1179226"/>
                <a:gd name="connsiteX3" fmla="*/ -1143 w 104864"/>
                <a:gd name="connsiteY3" fmla="*/ 1177313 h 1179226"/>
              </a:gdLst>
              <a:ahLst/>
              <a:cxnLst>
                <a:cxn ang="0">
                  <a:pos x="connsiteX0" y="connsiteY0"/>
                </a:cxn>
                <a:cxn ang="0">
                  <a:pos x="connsiteX1" y="connsiteY1"/>
                </a:cxn>
                <a:cxn ang="0">
                  <a:pos x="connsiteX2" y="connsiteY2"/>
                </a:cxn>
                <a:cxn ang="0">
                  <a:pos x="connsiteX3" y="connsiteY3"/>
                </a:cxn>
              </a:cxnLst>
              <a:rect l="l" t="t" r="r" b="b"/>
              <a:pathLst>
                <a:path w="104864" h="1179226">
                  <a:moveTo>
                    <a:pt x="-1143" y="-1913"/>
                  </a:moveTo>
                  <a:lnTo>
                    <a:pt x="103722" y="-1913"/>
                  </a:lnTo>
                  <a:lnTo>
                    <a:pt x="103722" y="1177313"/>
                  </a:lnTo>
                  <a:lnTo>
                    <a:pt x="-1143" y="1177313"/>
                  </a:lnTo>
                  <a:close/>
                </a:path>
              </a:pathLst>
            </a:custGeom>
            <a:solidFill>
              <a:srgbClr val="FFFFFE"/>
            </a:solidFill>
            <a:ln w="753"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EDBE3367-9199-4622-89FB-219DDBF96DFC}"/>
                </a:ext>
              </a:extLst>
            </p:cNvPr>
            <p:cNvSpPr/>
            <p:nvPr/>
          </p:nvSpPr>
          <p:spPr>
            <a:xfrm flipV="1">
              <a:off x="10355464" y="3934873"/>
              <a:ext cx="104879" cy="1179226"/>
            </a:xfrm>
            <a:custGeom>
              <a:avLst/>
              <a:gdLst>
                <a:gd name="connsiteX0" fmla="*/ -5857 w 104879"/>
                <a:gd name="connsiteY0" fmla="*/ -1913 h 1179226"/>
                <a:gd name="connsiteX1" fmla="*/ 99022 w 104879"/>
                <a:gd name="connsiteY1" fmla="*/ -1913 h 1179226"/>
                <a:gd name="connsiteX2" fmla="*/ 99022 w 104879"/>
                <a:gd name="connsiteY2" fmla="*/ 1177313 h 1179226"/>
                <a:gd name="connsiteX3" fmla="*/ -5857 w 104879"/>
                <a:gd name="connsiteY3" fmla="*/ 1177313 h 1179226"/>
              </a:gdLst>
              <a:ahLst/>
              <a:cxnLst>
                <a:cxn ang="0">
                  <a:pos x="connsiteX0" y="connsiteY0"/>
                </a:cxn>
                <a:cxn ang="0">
                  <a:pos x="connsiteX1" y="connsiteY1"/>
                </a:cxn>
                <a:cxn ang="0">
                  <a:pos x="connsiteX2" y="connsiteY2"/>
                </a:cxn>
                <a:cxn ang="0">
                  <a:pos x="connsiteX3" y="connsiteY3"/>
                </a:cxn>
              </a:cxnLst>
              <a:rect l="l" t="t" r="r" b="b"/>
              <a:pathLst>
                <a:path w="104879" h="1179226">
                  <a:moveTo>
                    <a:pt x="-5857" y="-1913"/>
                  </a:moveTo>
                  <a:lnTo>
                    <a:pt x="99022" y="-1913"/>
                  </a:lnTo>
                  <a:lnTo>
                    <a:pt x="99022" y="1177313"/>
                  </a:lnTo>
                  <a:lnTo>
                    <a:pt x="-5857" y="1177313"/>
                  </a:lnTo>
                  <a:close/>
                </a:path>
              </a:pathLst>
            </a:custGeom>
            <a:solidFill>
              <a:srgbClr val="FFFFFE"/>
            </a:solidFill>
            <a:ln w="753"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4EB63ADF-7512-4DBF-80B1-BB89C347269D}"/>
                </a:ext>
              </a:extLst>
            </p:cNvPr>
            <p:cNvSpPr/>
            <p:nvPr/>
          </p:nvSpPr>
          <p:spPr>
            <a:xfrm flipV="1">
              <a:off x="6255631" y="3877783"/>
              <a:ext cx="4204486" cy="210022"/>
            </a:xfrm>
            <a:custGeom>
              <a:avLst/>
              <a:gdLst>
                <a:gd name="connsiteX0" fmla="*/ -3500 w 4204486"/>
                <a:gd name="connsiteY0" fmla="*/ -2728 h 210022"/>
                <a:gd name="connsiteX1" fmla="*/ 4200987 w 4204486"/>
                <a:gd name="connsiteY1" fmla="*/ -2728 h 210022"/>
                <a:gd name="connsiteX2" fmla="*/ 4200987 w 4204486"/>
                <a:gd name="connsiteY2" fmla="*/ 207295 h 210022"/>
                <a:gd name="connsiteX3" fmla="*/ -3500 w 4204486"/>
                <a:gd name="connsiteY3" fmla="*/ 207295 h 210022"/>
              </a:gdLst>
              <a:ahLst/>
              <a:cxnLst>
                <a:cxn ang="0">
                  <a:pos x="connsiteX0" y="connsiteY0"/>
                </a:cxn>
                <a:cxn ang="0">
                  <a:pos x="connsiteX1" y="connsiteY1"/>
                </a:cxn>
                <a:cxn ang="0">
                  <a:pos x="connsiteX2" y="connsiteY2"/>
                </a:cxn>
                <a:cxn ang="0">
                  <a:pos x="connsiteX3" y="connsiteY3"/>
                </a:cxn>
              </a:cxnLst>
              <a:rect l="l" t="t" r="r" b="b"/>
              <a:pathLst>
                <a:path w="4204486" h="210022">
                  <a:moveTo>
                    <a:pt x="-3500" y="-2728"/>
                  </a:moveTo>
                  <a:lnTo>
                    <a:pt x="4200987" y="-2728"/>
                  </a:lnTo>
                  <a:lnTo>
                    <a:pt x="4200987" y="207295"/>
                  </a:lnTo>
                  <a:lnTo>
                    <a:pt x="-3500" y="207295"/>
                  </a:lnTo>
                  <a:close/>
                </a:path>
              </a:pathLst>
            </a:custGeom>
            <a:solidFill>
              <a:srgbClr val="FFFFFE"/>
            </a:solidFill>
            <a:ln w="753"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6EBEC94B-FFAB-4A4F-A88E-B153DA6B7063}"/>
                </a:ext>
              </a:extLst>
            </p:cNvPr>
            <p:cNvSpPr/>
            <p:nvPr/>
          </p:nvSpPr>
          <p:spPr>
            <a:xfrm flipV="1">
              <a:off x="8773920" y="4087806"/>
              <a:ext cx="1581543" cy="343763"/>
            </a:xfrm>
            <a:custGeom>
              <a:avLst/>
              <a:gdLst>
                <a:gd name="connsiteX0" fmla="*/ -4887 w 1581543"/>
                <a:gd name="connsiteY0" fmla="*/ -2311 h 343763"/>
                <a:gd name="connsiteX1" fmla="*/ 1576656 w 1581543"/>
                <a:gd name="connsiteY1" fmla="*/ -2311 h 343763"/>
                <a:gd name="connsiteX2" fmla="*/ 1576656 w 1581543"/>
                <a:gd name="connsiteY2" fmla="*/ 341452 h 343763"/>
                <a:gd name="connsiteX3" fmla="*/ -4887 w 1581543"/>
                <a:gd name="connsiteY3" fmla="*/ 341452 h 343763"/>
              </a:gdLst>
              <a:ahLst/>
              <a:cxnLst>
                <a:cxn ang="0">
                  <a:pos x="connsiteX0" y="connsiteY0"/>
                </a:cxn>
                <a:cxn ang="0">
                  <a:pos x="connsiteX1" y="connsiteY1"/>
                </a:cxn>
                <a:cxn ang="0">
                  <a:pos x="connsiteX2" y="connsiteY2"/>
                </a:cxn>
                <a:cxn ang="0">
                  <a:pos x="connsiteX3" y="connsiteY3"/>
                </a:cxn>
              </a:cxnLst>
              <a:rect l="l" t="t" r="r" b="b"/>
              <a:pathLst>
                <a:path w="1581543" h="343763">
                  <a:moveTo>
                    <a:pt x="-4887" y="-2311"/>
                  </a:moveTo>
                  <a:lnTo>
                    <a:pt x="1576656" y="-2311"/>
                  </a:lnTo>
                  <a:lnTo>
                    <a:pt x="1576656" y="341452"/>
                  </a:lnTo>
                  <a:lnTo>
                    <a:pt x="-4887" y="341452"/>
                  </a:lnTo>
                  <a:close/>
                </a:path>
              </a:pathLst>
            </a:custGeom>
            <a:solidFill>
              <a:srgbClr val="F4F5F5"/>
            </a:solidFill>
            <a:ln w="753"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AF9EC0DE-2BFF-4953-9C4E-CDD67732D4BA}"/>
                </a:ext>
              </a:extLst>
            </p:cNvPr>
            <p:cNvSpPr/>
            <p:nvPr/>
          </p:nvSpPr>
          <p:spPr>
            <a:xfrm flipV="1">
              <a:off x="8773920" y="4422622"/>
              <a:ext cx="1581543" cy="8947"/>
            </a:xfrm>
            <a:custGeom>
              <a:avLst/>
              <a:gdLst>
                <a:gd name="connsiteX0" fmla="*/ -4887 w 1581543"/>
                <a:gd name="connsiteY0" fmla="*/ -2060 h 8947"/>
                <a:gd name="connsiteX1" fmla="*/ 1576656 w 1581543"/>
                <a:gd name="connsiteY1" fmla="*/ -2060 h 8947"/>
                <a:gd name="connsiteX2" fmla="*/ 1576656 w 1581543"/>
                <a:gd name="connsiteY2" fmla="*/ 6887 h 8947"/>
                <a:gd name="connsiteX3" fmla="*/ -4887 w 1581543"/>
                <a:gd name="connsiteY3" fmla="*/ 6887 h 8947"/>
              </a:gdLst>
              <a:ahLst/>
              <a:cxnLst>
                <a:cxn ang="0">
                  <a:pos x="connsiteX0" y="connsiteY0"/>
                </a:cxn>
                <a:cxn ang="0">
                  <a:pos x="connsiteX1" y="connsiteY1"/>
                </a:cxn>
                <a:cxn ang="0">
                  <a:pos x="connsiteX2" y="connsiteY2"/>
                </a:cxn>
                <a:cxn ang="0">
                  <a:pos x="connsiteX3" y="connsiteY3"/>
                </a:cxn>
              </a:cxnLst>
              <a:rect l="l" t="t" r="r" b="b"/>
              <a:pathLst>
                <a:path w="1581543" h="8947">
                  <a:moveTo>
                    <a:pt x="-4887" y="-2060"/>
                  </a:moveTo>
                  <a:lnTo>
                    <a:pt x="1576656" y="-2060"/>
                  </a:lnTo>
                  <a:lnTo>
                    <a:pt x="1576656" y="6887"/>
                  </a:lnTo>
                  <a:lnTo>
                    <a:pt x="-4887" y="6887"/>
                  </a:lnTo>
                  <a:close/>
                </a:path>
              </a:pathLst>
            </a:custGeom>
            <a:solidFill>
              <a:srgbClr val="67676F"/>
            </a:solidFill>
            <a:ln w="753"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CAD5804F-C83D-4EF2-8AEF-74446CE0DA64}"/>
                </a:ext>
              </a:extLst>
            </p:cNvPr>
            <p:cNvSpPr/>
            <p:nvPr/>
          </p:nvSpPr>
          <p:spPr>
            <a:xfrm flipV="1">
              <a:off x="9534775" y="4229763"/>
              <a:ext cx="59834" cy="59834"/>
            </a:xfrm>
            <a:custGeom>
              <a:avLst/>
              <a:gdLst>
                <a:gd name="connsiteX0" fmla="*/ 54947 w 59834"/>
                <a:gd name="connsiteY0" fmla="*/ 27606 h 59834"/>
                <a:gd name="connsiteX1" fmla="*/ 25030 w 59834"/>
                <a:gd name="connsiteY1" fmla="*/ 57523 h 59834"/>
                <a:gd name="connsiteX2" fmla="*/ -4887 w 59834"/>
                <a:gd name="connsiteY2" fmla="*/ 27606 h 59834"/>
                <a:gd name="connsiteX3" fmla="*/ 25030 w 59834"/>
                <a:gd name="connsiteY3" fmla="*/ -2311 h 59834"/>
                <a:gd name="connsiteX4" fmla="*/ 54947 w 59834"/>
                <a:gd name="connsiteY4" fmla="*/ 27606 h 5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34">
                  <a:moveTo>
                    <a:pt x="54947" y="27606"/>
                  </a:moveTo>
                  <a:cubicBezTo>
                    <a:pt x="54947" y="44128"/>
                    <a:pt x="41552" y="57523"/>
                    <a:pt x="25030" y="57523"/>
                  </a:cubicBezTo>
                  <a:cubicBezTo>
                    <a:pt x="8507" y="57523"/>
                    <a:pt x="-4887" y="44128"/>
                    <a:pt x="-4887" y="27606"/>
                  </a:cubicBezTo>
                  <a:cubicBezTo>
                    <a:pt x="-4887" y="11076"/>
                    <a:pt x="8507" y="-2311"/>
                    <a:pt x="25030" y="-2311"/>
                  </a:cubicBezTo>
                  <a:cubicBezTo>
                    <a:pt x="41552" y="-2311"/>
                    <a:pt x="54947" y="11076"/>
                    <a:pt x="54947" y="27606"/>
                  </a:cubicBezTo>
                </a:path>
              </a:pathLst>
            </a:custGeom>
            <a:solidFill>
              <a:srgbClr val="67676F"/>
            </a:solidFill>
            <a:ln w="753"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771B9D39-00D2-487D-9B2D-3D7ADAA65B79}"/>
                </a:ext>
              </a:extLst>
            </p:cNvPr>
            <p:cNvSpPr/>
            <p:nvPr/>
          </p:nvSpPr>
          <p:spPr>
            <a:xfrm flipV="1">
              <a:off x="8773920" y="4431570"/>
              <a:ext cx="1581543" cy="343763"/>
            </a:xfrm>
            <a:custGeom>
              <a:avLst/>
              <a:gdLst>
                <a:gd name="connsiteX0" fmla="*/ -4887 w 1581543"/>
                <a:gd name="connsiteY0" fmla="*/ -1795 h 343763"/>
                <a:gd name="connsiteX1" fmla="*/ 1576656 w 1581543"/>
                <a:gd name="connsiteY1" fmla="*/ -1795 h 343763"/>
                <a:gd name="connsiteX2" fmla="*/ 1576656 w 1581543"/>
                <a:gd name="connsiteY2" fmla="*/ 341969 h 343763"/>
                <a:gd name="connsiteX3" fmla="*/ -4887 w 1581543"/>
                <a:gd name="connsiteY3" fmla="*/ 341969 h 343763"/>
              </a:gdLst>
              <a:ahLst/>
              <a:cxnLst>
                <a:cxn ang="0">
                  <a:pos x="connsiteX0" y="connsiteY0"/>
                </a:cxn>
                <a:cxn ang="0">
                  <a:pos x="connsiteX1" y="connsiteY1"/>
                </a:cxn>
                <a:cxn ang="0">
                  <a:pos x="connsiteX2" y="connsiteY2"/>
                </a:cxn>
                <a:cxn ang="0">
                  <a:pos x="connsiteX3" y="connsiteY3"/>
                </a:cxn>
              </a:cxnLst>
              <a:rect l="l" t="t" r="r" b="b"/>
              <a:pathLst>
                <a:path w="1581543" h="343763">
                  <a:moveTo>
                    <a:pt x="-4887" y="-1795"/>
                  </a:moveTo>
                  <a:lnTo>
                    <a:pt x="1576656" y="-1795"/>
                  </a:lnTo>
                  <a:lnTo>
                    <a:pt x="1576656" y="341969"/>
                  </a:lnTo>
                  <a:lnTo>
                    <a:pt x="-4887" y="341969"/>
                  </a:lnTo>
                  <a:close/>
                </a:path>
              </a:pathLst>
            </a:custGeom>
            <a:solidFill>
              <a:srgbClr val="F4F5F5"/>
            </a:solidFill>
            <a:ln w="753"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8FCE4125-C096-4E9B-A18E-283ACA0F7891}"/>
                </a:ext>
              </a:extLst>
            </p:cNvPr>
            <p:cNvSpPr/>
            <p:nvPr/>
          </p:nvSpPr>
          <p:spPr>
            <a:xfrm flipV="1">
              <a:off x="8773920" y="4766379"/>
              <a:ext cx="1581543" cy="8954"/>
            </a:xfrm>
            <a:custGeom>
              <a:avLst/>
              <a:gdLst>
                <a:gd name="connsiteX0" fmla="*/ -4887 w 1581543"/>
                <a:gd name="connsiteY0" fmla="*/ -1543 h 8954"/>
                <a:gd name="connsiteX1" fmla="*/ 1576656 w 1581543"/>
                <a:gd name="connsiteY1" fmla="*/ -1543 h 8954"/>
                <a:gd name="connsiteX2" fmla="*/ 1576656 w 1581543"/>
                <a:gd name="connsiteY2" fmla="*/ 7412 h 8954"/>
                <a:gd name="connsiteX3" fmla="*/ -4887 w 1581543"/>
                <a:gd name="connsiteY3" fmla="*/ 7412 h 8954"/>
              </a:gdLst>
              <a:ahLst/>
              <a:cxnLst>
                <a:cxn ang="0">
                  <a:pos x="connsiteX0" y="connsiteY0"/>
                </a:cxn>
                <a:cxn ang="0">
                  <a:pos x="connsiteX1" y="connsiteY1"/>
                </a:cxn>
                <a:cxn ang="0">
                  <a:pos x="connsiteX2" y="connsiteY2"/>
                </a:cxn>
                <a:cxn ang="0">
                  <a:pos x="connsiteX3" y="connsiteY3"/>
                </a:cxn>
              </a:cxnLst>
              <a:rect l="l" t="t" r="r" b="b"/>
              <a:pathLst>
                <a:path w="1581543" h="8954">
                  <a:moveTo>
                    <a:pt x="-4887" y="-1543"/>
                  </a:moveTo>
                  <a:lnTo>
                    <a:pt x="1576656" y="-1543"/>
                  </a:lnTo>
                  <a:lnTo>
                    <a:pt x="1576656" y="7412"/>
                  </a:lnTo>
                  <a:lnTo>
                    <a:pt x="-4887" y="7412"/>
                  </a:lnTo>
                  <a:close/>
                </a:path>
              </a:pathLst>
            </a:custGeom>
            <a:solidFill>
              <a:srgbClr val="67676F"/>
            </a:solidFill>
            <a:ln w="753"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1BC099BE-286B-4CDD-9C9A-D74322F1222C}"/>
                </a:ext>
              </a:extLst>
            </p:cNvPr>
            <p:cNvSpPr/>
            <p:nvPr/>
          </p:nvSpPr>
          <p:spPr>
            <a:xfrm flipV="1">
              <a:off x="9534775" y="4573527"/>
              <a:ext cx="59834" cy="59841"/>
            </a:xfrm>
            <a:custGeom>
              <a:avLst/>
              <a:gdLst>
                <a:gd name="connsiteX0" fmla="*/ 54947 w 59834"/>
                <a:gd name="connsiteY0" fmla="*/ 28130 h 59841"/>
                <a:gd name="connsiteX1" fmla="*/ 25030 w 59834"/>
                <a:gd name="connsiteY1" fmla="*/ 58047 h 59841"/>
                <a:gd name="connsiteX2" fmla="*/ -4887 w 59834"/>
                <a:gd name="connsiteY2" fmla="*/ 28130 h 59841"/>
                <a:gd name="connsiteX3" fmla="*/ 25030 w 59834"/>
                <a:gd name="connsiteY3" fmla="*/ -1795 h 59841"/>
                <a:gd name="connsiteX4" fmla="*/ 54947 w 59834"/>
                <a:gd name="connsiteY4" fmla="*/ 28130 h 59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41">
                  <a:moveTo>
                    <a:pt x="54947" y="28130"/>
                  </a:moveTo>
                  <a:cubicBezTo>
                    <a:pt x="54947" y="44653"/>
                    <a:pt x="41552" y="58047"/>
                    <a:pt x="25030" y="58047"/>
                  </a:cubicBezTo>
                  <a:cubicBezTo>
                    <a:pt x="8507" y="58047"/>
                    <a:pt x="-4887" y="44653"/>
                    <a:pt x="-4887" y="28130"/>
                  </a:cubicBezTo>
                  <a:cubicBezTo>
                    <a:pt x="-4887" y="11608"/>
                    <a:pt x="8507" y="-1795"/>
                    <a:pt x="25030" y="-1795"/>
                  </a:cubicBezTo>
                  <a:cubicBezTo>
                    <a:pt x="41552" y="-1795"/>
                    <a:pt x="54947" y="11608"/>
                    <a:pt x="54947" y="28130"/>
                  </a:cubicBezTo>
                </a:path>
              </a:pathLst>
            </a:custGeom>
            <a:solidFill>
              <a:srgbClr val="67676F"/>
            </a:solidFill>
            <a:ln w="753"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553A4E2B-0312-48DE-A554-C0798D6D350A}"/>
                </a:ext>
              </a:extLst>
            </p:cNvPr>
            <p:cNvSpPr/>
            <p:nvPr/>
          </p:nvSpPr>
          <p:spPr>
            <a:xfrm flipV="1">
              <a:off x="8773920" y="4775334"/>
              <a:ext cx="1581543" cy="343763"/>
            </a:xfrm>
            <a:custGeom>
              <a:avLst/>
              <a:gdLst>
                <a:gd name="connsiteX0" fmla="*/ -4887 w 1581543"/>
                <a:gd name="connsiteY0" fmla="*/ -1278 h 343763"/>
                <a:gd name="connsiteX1" fmla="*/ 1576656 w 1581543"/>
                <a:gd name="connsiteY1" fmla="*/ -1278 h 343763"/>
                <a:gd name="connsiteX2" fmla="*/ 1576656 w 1581543"/>
                <a:gd name="connsiteY2" fmla="*/ 342486 h 343763"/>
                <a:gd name="connsiteX3" fmla="*/ -4887 w 1581543"/>
                <a:gd name="connsiteY3" fmla="*/ 342486 h 343763"/>
              </a:gdLst>
              <a:ahLst/>
              <a:cxnLst>
                <a:cxn ang="0">
                  <a:pos x="connsiteX0" y="connsiteY0"/>
                </a:cxn>
                <a:cxn ang="0">
                  <a:pos x="connsiteX1" y="connsiteY1"/>
                </a:cxn>
                <a:cxn ang="0">
                  <a:pos x="connsiteX2" y="connsiteY2"/>
                </a:cxn>
                <a:cxn ang="0">
                  <a:pos x="connsiteX3" y="connsiteY3"/>
                </a:cxn>
              </a:cxnLst>
              <a:rect l="l" t="t" r="r" b="b"/>
              <a:pathLst>
                <a:path w="1581543" h="343763">
                  <a:moveTo>
                    <a:pt x="-4887" y="-1278"/>
                  </a:moveTo>
                  <a:lnTo>
                    <a:pt x="1576656" y="-1278"/>
                  </a:lnTo>
                  <a:lnTo>
                    <a:pt x="1576656" y="342486"/>
                  </a:lnTo>
                  <a:lnTo>
                    <a:pt x="-4887" y="342486"/>
                  </a:lnTo>
                  <a:close/>
                </a:path>
              </a:pathLst>
            </a:custGeom>
            <a:solidFill>
              <a:srgbClr val="F4F5F5"/>
            </a:solidFill>
            <a:ln w="753"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4CA53D10-D25A-4E07-9D35-F42DD64962A0}"/>
                </a:ext>
              </a:extLst>
            </p:cNvPr>
            <p:cNvSpPr/>
            <p:nvPr/>
          </p:nvSpPr>
          <p:spPr>
            <a:xfrm flipV="1">
              <a:off x="8773920" y="5110150"/>
              <a:ext cx="1581543" cy="8947"/>
            </a:xfrm>
            <a:custGeom>
              <a:avLst/>
              <a:gdLst>
                <a:gd name="connsiteX0" fmla="*/ -4887 w 1581543"/>
                <a:gd name="connsiteY0" fmla="*/ -1026 h 8947"/>
                <a:gd name="connsiteX1" fmla="*/ 1576656 w 1581543"/>
                <a:gd name="connsiteY1" fmla="*/ -1026 h 8947"/>
                <a:gd name="connsiteX2" fmla="*/ 1576656 w 1581543"/>
                <a:gd name="connsiteY2" fmla="*/ 7921 h 8947"/>
                <a:gd name="connsiteX3" fmla="*/ -4887 w 1581543"/>
                <a:gd name="connsiteY3" fmla="*/ 7921 h 8947"/>
              </a:gdLst>
              <a:ahLst/>
              <a:cxnLst>
                <a:cxn ang="0">
                  <a:pos x="connsiteX0" y="connsiteY0"/>
                </a:cxn>
                <a:cxn ang="0">
                  <a:pos x="connsiteX1" y="connsiteY1"/>
                </a:cxn>
                <a:cxn ang="0">
                  <a:pos x="connsiteX2" y="connsiteY2"/>
                </a:cxn>
                <a:cxn ang="0">
                  <a:pos x="connsiteX3" y="connsiteY3"/>
                </a:cxn>
              </a:cxnLst>
              <a:rect l="l" t="t" r="r" b="b"/>
              <a:pathLst>
                <a:path w="1581543" h="8947">
                  <a:moveTo>
                    <a:pt x="-4887" y="-1026"/>
                  </a:moveTo>
                  <a:lnTo>
                    <a:pt x="1576656" y="-1026"/>
                  </a:lnTo>
                  <a:lnTo>
                    <a:pt x="1576656" y="7921"/>
                  </a:lnTo>
                  <a:lnTo>
                    <a:pt x="-4887" y="7921"/>
                  </a:lnTo>
                  <a:close/>
                </a:path>
              </a:pathLst>
            </a:custGeom>
            <a:solidFill>
              <a:srgbClr val="67676F"/>
            </a:solidFill>
            <a:ln w="753"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CB57A9C5-5878-411E-B1BC-9AE25FCA6AF2}"/>
                </a:ext>
              </a:extLst>
            </p:cNvPr>
            <p:cNvSpPr/>
            <p:nvPr/>
          </p:nvSpPr>
          <p:spPr>
            <a:xfrm flipV="1">
              <a:off x="9534775" y="4917291"/>
              <a:ext cx="59834" cy="59834"/>
            </a:xfrm>
            <a:custGeom>
              <a:avLst/>
              <a:gdLst>
                <a:gd name="connsiteX0" fmla="*/ 54947 w 59834"/>
                <a:gd name="connsiteY0" fmla="*/ 28639 h 59834"/>
                <a:gd name="connsiteX1" fmla="*/ 25030 w 59834"/>
                <a:gd name="connsiteY1" fmla="*/ 58557 h 59834"/>
                <a:gd name="connsiteX2" fmla="*/ -4887 w 59834"/>
                <a:gd name="connsiteY2" fmla="*/ 28639 h 59834"/>
                <a:gd name="connsiteX3" fmla="*/ 25030 w 59834"/>
                <a:gd name="connsiteY3" fmla="*/ -1278 h 59834"/>
                <a:gd name="connsiteX4" fmla="*/ 54947 w 59834"/>
                <a:gd name="connsiteY4" fmla="*/ 28639 h 5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34">
                  <a:moveTo>
                    <a:pt x="54947" y="28639"/>
                  </a:moveTo>
                  <a:cubicBezTo>
                    <a:pt x="54947" y="45162"/>
                    <a:pt x="41560" y="58557"/>
                    <a:pt x="25030" y="58557"/>
                  </a:cubicBezTo>
                  <a:cubicBezTo>
                    <a:pt x="8507" y="58557"/>
                    <a:pt x="-4887" y="45162"/>
                    <a:pt x="-4887" y="28639"/>
                  </a:cubicBezTo>
                  <a:cubicBezTo>
                    <a:pt x="-4887" y="12109"/>
                    <a:pt x="8507" y="-1278"/>
                    <a:pt x="25030" y="-1278"/>
                  </a:cubicBezTo>
                  <a:cubicBezTo>
                    <a:pt x="41560" y="-1278"/>
                    <a:pt x="54947" y="12109"/>
                    <a:pt x="54947" y="28639"/>
                  </a:cubicBezTo>
                </a:path>
              </a:pathLst>
            </a:custGeom>
            <a:solidFill>
              <a:srgbClr val="67676F"/>
            </a:solidFill>
            <a:ln w="753"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59704044-7600-403F-B1E3-3379CE1FC406}"/>
                </a:ext>
              </a:extLst>
            </p:cNvPr>
            <p:cNvSpPr/>
            <p:nvPr/>
          </p:nvSpPr>
          <p:spPr>
            <a:xfrm flipV="1">
              <a:off x="8180214" y="1026508"/>
              <a:ext cx="665080" cy="665073"/>
            </a:xfrm>
            <a:custGeom>
              <a:avLst/>
              <a:gdLst>
                <a:gd name="connsiteX0" fmla="*/ 661403 w 665080"/>
                <a:gd name="connsiteY0" fmla="*/ 325860 h 665073"/>
                <a:gd name="connsiteX1" fmla="*/ 328870 w 665080"/>
                <a:gd name="connsiteY1" fmla="*/ 658400 h 665073"/>
                <a:gd name="connsiteX2" fmla="*/ -3678 w 665080"/>
                <a:gd name="connsiteY2" fmla="*/ 325860 h 665073"/>
                <a:gd name="connsiteX3" fmla="*/ 328870 w 665080"/>
                <a:gd name="connsiteY3" fmla="*/ -6673 h 665073"/>
                <a:gd name="connsiteX4" fmla="*/ 661403 w 665080"/>
                <a:gd name="connsiteY4" fmla="*/ 325860 h 665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080" h="665073">
                  <a:moveTo>
                    <a:pt x="661403" y="325860"/>
                  </a:moveTo>
                  <a:cubicBezTo>
                    <a:pt x="661403" y="509523"/>
                    <a:pt x="512511" y="658400"/>
                    <a:pt x="328870" y="658400"/>
                  </a:cubicBezTo>
                  <a:cubicBezTo>
                    <a:pt x="145207" y="658400"/>
                    <a:pt x="-3678" y="509523"/>
                    <a:pt x="-3678" y="325860"/>
                  </a:cubicBezTo>
                  <a:cubicBezTo>
                    <a:pt x="-3678" y="142204"/>
                    <a:pt x="145207" y="-6673"/>
                    <a:pt x="328870" y="-6673"/>
                  </a:cubicBezTo>
                  <a:cubicBezTo>
                    <a:pt x="512511" y="-6673"/>
                    <a:pt x="661403" y="142204"/>
                    <a:pt x="661403" y="325860"/>
                  </a:cubicBezTo>
                </a:path>
              </a:pathLst>
            </a:custGeom>
            <a:solidFill>
              <a:srgbClr val="25616C"/>
            </a:solidFill>
            <a:ln w="753"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530AADAE-7ED0-4D60-9E27-EA11D575B542}"/>
                </a:ext>
              </a:extLst>
            </p:cNvPr>
            <p:cNvSpPr/>
            <p:nvPr/>
          </p:nvSpPr>
          <p:spPr>
            <a:xfrm flipV="1">
              <a:off x="8217646" y="1063940"/>
              <a:ext cx="590216" cy="590208"/>
            </a:xfrm>
            <a:custGeom>
              <a:avLst/>
              <a:gdLst>
                <a:gd name="connsiteX0" fmla="*/ 586538 w 590216"/>
                <a:gd name="connsiteY0" fmla="*/ 288428 h 590208"/>
                <a:gd name="connsiteX1" fmla="*/ 291438 w 590216"/>
                <a:gd name="connsiteY1" fmla="*/ 583536 h 590208"/>
                <a:gd name="connsiteX2" fmla="*/ -3678 w 590216"/>
                <a:gd name="connsiteY2" fmla="*/ 288428 h 590208"/>
                <a:gd name="connsiteX3" fmla="*/ 291438 w 590216"/>
                <a:gd name="connsiteY3" fmla="*/ -6673 h 590208"/>
                <a:gd name="connsiteX4" fmla="*/ 586538 w 590216"/>
                <a:gd name="connsiteY4" fmla="*/ 288428 h 590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216" h="590208">
                  <a:moveTo>
                    <a:pt x="586538" y="288428"/>
                  </a:moveTo>
                  <a:cubicBezTo>
                    <a:pt x="586538" y="451415"/>
                    <a:pt x="454418" y="583536"/>
                    <a:pt x="291438" y="583536"/>
                  </a:cubicBezTo>
                  <a:cubicBezTo>
                    <a:pt x="128443" y="583536"/>
                    <a:pt x="-3678" y="451415"/>
                    <a:pt x="-3678" y="288428"/>
                  </a:cubicBezTo>
                  <a:cubicBezTo>
                    <a:pt x="-3678" y="125440"/>
                    <a:pt x="128443" y="-6673"/>
                    <a:pt x="291438" y="-6673"/>
                  </a:cubicBezTo>
                  <a:cubicBezTo>
                    <a:pt x="454418" y="-6673"/>
                    <a:pt x="586538" y="125440"/>
                    <a:pt x="586538" y="288428"/>
                  </a:cubicBezTo>
                </a:path>
              </a:pathLst>
            </a:custGeom>
            <a:solidFill>
              <a:srgbClr val="FFFEFF"/>
            </a:solidFill>
            <a:ln w="753"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1453CE90-23DF-4D46-9195-5C39599B7E60}"/>
                </a:ext>
              </a:extLst>
            </p:cNvPr>
            <p:cNvSpPr/>
            <p:nvPr/>
          </p:nvSpPr>
          <p:spPr>
            <a:xfrm flipV="1">
              <a:off x="8242958" y="1352845"/>
              <a:ext cx="33716" cy="12399"/>
            </a:xfrm>
            <a:custGeom>
              <a:avLst/>
              <a:gdLst>
                <a:gd name="connsiteX0" fmla="*/ 30329 w 33716"/>
                <a:gd name="connsiteY0" fmla="*/ -6673 h 12399"/>
                <a:gd name="connsiteX1" fmla="*/ -3387 w 33716"/>
                <a:gd name="connsiteY1" fmla="*/ -6673 h 12399"/>
                <a:gd name="connsiteX2" fmla="*/ -3387 w 33716"/>
                <a:gd name="connsiteY2" fmla="*/ 5727 h 12399"/>
                <a:gd name="connsiteX3" fmla="*/ 30329 w 33716"/>
                <a:gd name="connsiteY3" fmla="*/ 5727 h 12399"/>
                <a:gd name="connsiteX4" fmla="*/ 30329 w 33716"/>
                <a:gd name="connsiteY4" fmla="*/ -6673 h 1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6" h="12399">
                  <a:moveTo>
                    <a:pt x="30329" y="-6673"/>
                  </a:moveTo>
                  <a:lnTo>
                    <a:pt x="-3387" y="-6673"/>
                  </a:lnTo>
                  <a:lnTo>
                    <a:pt x="-3387" y="5727"/>
                  </a:lnTo>
                  <a:lnTo>
                    <a:pt x="30329" y="5727"/>
                  </a:lnTo>
                  <a:lnTo>
                    <a:pt x="30329" y="-6673"/>
                  </a:lnTo>
                </a:path>
              </a:pathLst>
            </a:custGeom>
            <a:solidFill>
              <a:srgbClr val="25616C"/>
            </a:solidFill>
            <a:ln w="753"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81E3EC4-7D9C-47DF-B232-6F96BF9B4026}"/>
                </a:ext>
              </a:extLst>
            </p:cNvPr>
            <p:cNvSpPr/>
            <p:nvPr/>
          </p:nvSpPr>
          <p:spPr>
            <a:xfrm flipV="1">
              <a:off x="8746438" y="1352845"/>
              <a:ext cx="33723" cy="12399"/>
            </a:xfrm>
            <a:custGeom>
              <a:avLst/>
              <a:gdLst>
                <a:gd name="connsiteX0" fmla="*/ 29758 w 33723"/>
                <a:gd name="connsiteY0" fmla="*/ -6673 h 12399"/>
                <a:gd name="connsiteX1" fmla="*/ -3966 w 33723"/>
                <a:gd name="connsiteY1" fmla="*/ -6673 h 12399"/>
                <a:gd name="connsiteX2" fmla="*/ -3966 w 33723"/>
                <a:gd name="connsiteY2" fmla="*/ 5727 h 12399"/>
                <a:gd name="connsiteX3" fmla="*/ 29758 w 33723"/>
                <a:gd name="connsiteY3" fmla="*/ 5727 h 12399"/>
                <a:gd name="connsiteX4" fmla="*/ 29758 w 33723"/>
                <a:gd name="connsiteY4" fmla="*/ -6673 h 1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3" h="12399">
                  <a:moveTo>
                    <a:pt x="29758" y="-6673"/>
                  </a:moveTo>
                  <a:lnTo>
                    <a:pt x="-3966" y="-6673"/>
                  </a:lnTo>
                  <a:lnTo>
                    <a:pt x="-3966" y="5727"/>
                  </a:lnTo>
                  <a:lnTo>
                    <a:pt x="29758" y="5727"/>
                  </a:lnTo>
                  <a:lnTo>
                    <a:pt x="29758" y="-6673"/>
                  </a:lnTo>
                </a:path>
              </a:pathLst>
            </a:custGeom>
            <a:solidFill>
              <a:srgbClr val="25616C"/>
            </a:solidFill>
            <a:ln w="753"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3A9E957-DDBC-47FE-AF10-DB101F58D648}"/>
                </a:ext>
              </a:extLst>
            </p:cNvPr>
            <p:cNvSpPr/>
            <p:nvPr/>
          </p:nvSpPr>
          <p:spPr>
            <a:xfrm flipV="1">
              <a:off x="8505345" y="1090443"/>
              <a:ext cx="12414" cy="33723"/>
            </a:xfrm>
            <a:custGeom>
              <a:avLst/>
              <a:gdLst>
                <a:gd name="connsiteX0" fmla="*/ -3676 w 12414"/>
                <a:gd name="connsiteY0" fmla="*/ -7051 h 33723"/>
                <a:gd name="connsiteX1" fmla="*/ -3676 w 12414"/>
                <a:gd name="connsiteY1" fmla="*/ 26672 h 33723"/>
                <a:gd name="connsiteX2" fmla="*/ 8738 w 12414"/>
                <a:gd name="connsiteY2" fmla="*/ 26672 h 33723"/>
                <a:gd name="connsiteX3" fmla="*/ 8738 w 12414"/>
                <a:gd name="connsiteY3" fmla="*/ -7051 h 33723"/>
                <a:gd name="connsiteX4" fmla="*/ -3676 w 12414"/>
                <a:gd name="connsiteY4" fmla="*/ -7051 h 3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14" h="33723">
                  <a:moveTo>
                    <a:pt x="-3676" y="-7051"/>
                  </a:moveTo>
                  <a:lnTo>
                    <a:pt x="-3676" y="26672"/>
                  </a:lnTo>
                  <a:lnTo>
                    <a:pt x="8738" y="26672"/>
                  </a:lnTo>
                  <a:lnTo>
                    <a:pt x="8738" y="-7051"/>
                  </a:lnTo>
                  <a:lnTo>
                    <a:pt x="-3676" y="-7051"/>
                  </a:lnTo>
                </a:path>
              </a:pathLst>
            </a:custGeom>
            <a:solidFill>
              <a:srgbClr val="25616C"/>
            </a:solidFill>
            <a:ln w="753"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699F59BA-91ED-4184-B8AE-601C98B63612}"/>
                </a:ext>
              </a:extLst>
            </p:cNvPr>
            <p:cNvSpPr/>
            <p:nvPr/>
          </p:nvSpPr>
          <p:spPr>
            <a:xfrm flipV="1">
              <a:off x="8505345" y="1593916"/>
              <a:ext cx="12414" cy="33723"/>
            </a:xfrm>
            <a:custGeom>
              <a:avLst/>
              <a:gdLst>
                <a:gd name="connsiteX0" fmla="*/ -3676 w 12414"/>
                <a:gd name="connsiteY0" fmla="*/ -6294 h 33723"/>
                <a:gd name="connsiteX1" fmla="*/ -3676 w 12414"/>
                <a:gd name="connsiteY1" fmla="*/ 27429 h 33723"/>
                <a:gd name="connsiteX2" fmla="*/ 8738 w 12414"/>
                <a:gd name="connsiteY2" fmla="*/ 27429 h 33723"/>
                <a:gd name="connsiteX3" fmla="*/ 8738 w 12414"/>
                <a:gd name="connsiteY3" fmla="*/ -6294 h 33723"/>
                <a:gd name="connsiteX4" fmla="*/ -3676 w 12414"/>
                <a:gd name="connsiteY4" fmla="*/ -6294 h 3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14" h="33723">
                  <a:moveTo>
                    <a:pt x="-3676" y="-6294"/>
                  </a:moveTo>
                  <a:lnTo>
                    <a:pt x="-3676" y="27429"/>
                  </a:lnTo>
                  <a:lnTo>
                    <a:pt x="8738" y="27429"/>
                  </a:lnTo>
                  <a:lnTo>
                    <a:pt x="8738" y="-6294"/>
                  </a:lnTo>
                  <a:lnTo>
                    <a:pt x="-3676" y="-6294"/>
                  </a:lnTo>
                </a:path>
              </a:pathLst>
            </a:custGeom>
            <a:solidFill>
              <a:srgbClr val="25616C"/>
            </a:solidFill>
            <a:ln w="753"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A66C0A9A-4374-4F0A-B84E-1557DC495EF8}"/>
                </a:ext>
              </a:extLst>
            </p:cNvPr>
            <p:cNvSpPr/>
            <p:nvPr/>
          </p:nvSpPr>
          <p:spPr>
            <a:xfrm flipV="1">
              <a:off x="8300757" y="1359049"/>
              <a:ext cx="212004" cy="5653"/>
            </a:xfrm>
            <a:custGeom>
              <a:avLst/>
              <a:gdLst>
                <a:gd name="connsiteX0" fmla="*/ 208449 w 212004"/>
                <a:gd name="connsiteY0" fmla="*/ -6673 h 5653"/>
                <a:gd name="connsiteX1" fmla="*/ -3556 w 212004"/>
                <a:gd name="connsiteY1" fmla="*/ -6673 h 5653"/>
              </a:gdLst>
              <a:ahLst/>
              <a:cxnLst>
                <a:cxn ang="0">
                  <a:pos x="connsiteX0" y="connsiteY0"/>
                </a:cxn>
                <a:cxn ang="0">
                  <a:pos x="connsiteX1" y="connsiteY1"/>
                </a:cxn>
              </a:cxnLst>
              <a:rect l="l" t="t" r="r" b="b"/>
              <a:pathLst>
                <a:path w="212004" h="5653">
                  <a:moveTo>
                    <a:pt x="208449" y="-6673"/>
                  </a:moveTo>
                  <a:lnTo>
                    <a:pt x="-3556" y="-6673"/>
                  </a:lnTo>
                </a:path>
              </a:pathLst>
            </a:custGeom>
            <a:solidFill>
              <a:srgbClr val="FFFFFF"/>
            </a:solidFill>
            <a:ln w="753"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197A32F8-4F06-4529-8D8F-4A962ECE2F7A}"/>
                </a:ext>
              </a:extLst>
            </p:cNvPr>
            <p:cNvSpPr/>
            <p:nvPr/>
          </p:nvSpPr>
          <p:spPr>
            <a:xfrm flipV="1">
              <a:off x="8300757" y="1356637"/>
              <a:ext cx="212004" cy="4816"/>
            </a:xfrm>
            <a:custGeom>
              <a:avLst/>
              <a:gdLst>
                <a:gd name="connsiteX0" fmla="*/ -3556 w 212004"/>
                <a:gd name="connsiteY0" fmla="*/ -6673 h 4816"/>
                <a:gd name="connsiteX1" fmla="*/ 208449 w 212004"/>
                <a:gd name="connsiteY1" fmla="*/ -6673 h 4816"/>
                <a:gd name="connsiteX2" fmla="*/ 208449 w 212004"/>
                <a:gd name="connsiteY2" fmla="*/ -1856 h 4816"/>
                <a:gd name="connsiteX3" fmla="*/ -3556 w 212004"/>
                <a:gd name="connsiteY3" fmla="*/ -1856 h 4816"/>
              </a:gdLst>
              <a:ahLst/>
              <a:cxnLst>
                <a:cxn ang="0">
                  <a:pos x="connsiteX0" y="connsiteY0"/>
                </a:cxn>
                <a:cxn ang="0">
                  <a:pos x="connsiteX1" y="connsiteY1"/>
                </a:cxn>
                <a:cxn ang="0">
                  <a:pos x="connsiteX2" y="connsiteY2"/>
                </a:cxn>
                <a:cxn ang="0">
                  <a:pos x="connsiteX3" y="connsiteY3"/>
                </a:cxn>
              </a:cxnLst>
              <a:rect l="l" t="t" r="r" b="b"/>
              <a:pathLst>
                <a:path w="212004" h="4816">
                  <a:moveTo>
                    <a:pt x="-3556" y="-6673"/>
                  </a:moveTo>
                  <a:lnTo>
                    <a:pt x="208449" y="-6673"/>
                  </a:lnTo>
                  <a:lnTo>
                    <a:pt x="208449" y="-1856"/>
                  </a:lnTo>
                  <a:lnTo>
                    <a:pt x="-3556" y="-1856"/>
                  </a:lnTo>
                  <a:close/>
                </a:path>
              </a:pathLst>
            </a:custGeom>
            <a:solidFill>
              <a:srgbClr val="EC1D27"/>
            </a:solidFill>
            <a:ln w="753"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81706461-5E06-41DD-95C4-6004B8DFCDC6}"/>
                </a:ext>
              </a:extLst>
            </p:cNvPr>
            <p:cNvSpPr/>
            <p:nvPr/>
          </p:nvSpPr>
          <p:spPr>
            <a:xfrm flipV="1">
              <a:off x="8512762" y="1137290"/>
              <a:ext cx="5653" cy="254547"/>
            </a:xfrm>
            <a:custGeom>
              <a:avLst/>
              <a:gdLst>
                <a:gd name="connsiteX0" fmla="*/ -3678 w 5653"/>
                <a:gd name="connsiteY0" fmla="*/ -6815 h 254547"/>
                <a:gd name="connsiteX1" fmla="*/ -3678 w 5653"/>
                <a:gd name="connsiteY1" fmla="*/ 247733 h 254547"/>
              </a:gdLst>
              <a:ahLst/>
              <a:cxnLst>
                <a:cxn ang="0">
                  <a:pos x="connsiteX0" y="connsiteY0"/>
                </a:cxn>
                <a:cxn ang="0">
                  <a:pos x="connsiteX1" y="connsiteY1"/>
                </a:cxn>
              </a:cxnLst>
              <a:rect l="l" t="t" r="r" b="b"/>
              <a:pathLst>
                <a:path w="5653" h="254547">
                  <a:moveTo>
                    <a:pt x="-3678" y="-6815"/>
                  </a:moveTo>
                  <a:lnTo>
                    <a:pt x="-3678" y="247733"/>
                  </a:lnTo>
                </a:path>
              </a:pathLst>
            </a:custGeom>
            <a:solidFill>
              <a:srgbClr val="FFFFFF"/>
            </a:solidFill>
            <a:ln w="753"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5B939EBE-EE98-4A2F-8741-5FA45E59E4E0}"/>
                </a:ext>
              </a:extLst>
            </p:cNvPr>
            <p:cNvSpPr/>
            <p:nvPr/>
          </p:nvSpPr>
          <p:spPr>
            <a:xfrm flipV="1">
              <a:off x="8510177" y="1137290"/>
              <a:ext cx="5163" cy="254547"/>
            </a:xfrm>
            <a:custGeom>
              <a:avLst/>
              <a:gdLst>
                <a:gd name="connsiteX0" fmla="*/ -3678 w 5163"/>
                <a:gd name="connsiteY0" fmla="*/ -6815 h 254547"/>
                <a:gd name="connsiteX1" fmla="*/ 1486 w 5163"/>
                <a:gd name="connsiteY1" fmla="*/ -6815 h 254547"/>
                <a:gd name="connsiteX2" fmla="*/ 1486 w 5163"/>
                <a:gd name="connsiteY2" fmla="*/ 247733 h 254547"/>
                <a:gd name="connsiteX3" fmla="*/ -3678 w 5163"/>
                <a:gd name="connsiteY3" fmla="*/ 247733 h 254547"/>
              </a:gdLst>
              <a:ahLst/>
              <a:cxnLst>
                <a:cxn ang="0">
                  <a:pos x="connsiteX0" y="connsiteY0"/>
                </a:cxn>
                <a:cxn ang="0">
                  <a:pos x="connsiteX1" y="connsiteY1"/>
                </a:cxn>
                <a:cxn ang="0">
                  <a:pos x="connsiteX2" y="connsiteY2"/>
                </a:cxn>
                <a:cxn ang="0">
                  <a:pos x="connsiteX3" y="connsiteY3"/>
                </a:cxn>
              </a:cxnLst>
              <a:rect l="l" t="t" r="r" b="b"/>
              <a:pathLst>
                <a:path w="5163" h="254547">
                  <a:moveTo>
                    <a:pt x="-3678" y="-6815"/>
                  </a:moveTo>
                  <a:lnTo>
                    <a:pt x="1486" y="-6815"/>
                  </a:lnTo>
                  <a:lnTo>
                    <a:pt x="1486" y="247733"/>
                  </a:lnTo>
                  <a:lnTo>
                    <a:pt x="-3678" y="247733"/>
                  </a:lnTo>
                  <a:close/>
                </a:path>
              </a:pathLst>
            </a:custGeom>
            <a:solidFill>
              <a:srgbClr val="211C1D"/>
            </a:solidFill>
            <a:ln w="753"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12BE4E6E-6E0F-4252-9947-68CCDFC4765A}"/>
                </a:ext>
              </a:extLst>
            </p:cNvPr>
            <p:cNvSpPr/>
            <p:nvPr/>
          </p:nvSpPr>
          <p:spPr>
            <a:xfrm flipV="1">
              <a:off x="8414689" y="1256024"/>
              <a:ext cx="110811" cy="116344"/>
            </a:xfrm>
            <a:custGeom>
              <a:avLst/>
              <a:gdLst>
                <a:gd name="connsiteX0" fmla="*/ 107183 w 110811"/>
                <a:gd name="connsiteY0" fmla="*/ -6740 h 116344"/>
                <a:gd name="connsiteX1" fmla="*/ -3629 w 110811"/>
                <a:gd name="connsiteY1" fmla="*/ 109604 h 116344"/>
              </a:gdLst>
              <a:ahLst/>
              <a:cxnLst>
                <a:cxn ang="0">
                  <a:pos x="connsiteX0" y="connsiteY0"/>
                </a:cxn>
                <a:cxn ang="0">
                  <a:pos x="connsiteX1" y="connsiteY1"/>
                </a:cxn>
              </a:cxnLst>
              <a:rect l="l" t="t" r="r" b="b"/>
              <a:pathLst>
                <a:path w="110811" h="116344">
                  <a:moveTo>
                    <a:pt x="107183" y="-6740"/>
                  </a:moveTo>
                  <a:lnTo>
                    <a:pt x="-3629" y="109604"/>
                  </a:lnTo>
                </a:path>
              </a:pathLst>
            </a:custGeom>
            <a:solidFill>
              <a:srgbClr val="FFFFFF"/>
            </a:solidFill>
            <a:ln w="753"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5992164F-FC5A-4836-A038-9518AF8F7E89}"/>
                </a:ext>
              </a:extLst>
            </p:cNvPr>
            <p:cNvSpPr/>
            <p:nvPr/>
          </p:nvSpPr>
          <p:spPr>
            <a:xfrm flipV="1">
              <a:off x="8412820" y="1254245"/>
              <a:ext cx="114550" cy="119901"/>
            </a:xfrm>
            <a:custGeom>
              <a:avLst/>
              <a:gdLst>
                <a:gd name="connsiteX0" fmla="*/ 110922 w 114550"/>
                <a:gd name="connsiteY0" fmla="*/ -3183 h 119901"/>
                <a:gd name="connsiteX1" fmla="*/ 110 w 114550"/>
                <a:gd name="connsiteY1" fmla="*/ 113162 h 119901"/>
                <a:gd name="connsiteX2" fmla="*/ -3629 w 114550"/>
                <a:gd name="connsiteY2" fmla="*/ 109604 h 119901"/>
                <a:gd name="connsiteX3" fmla="*/ 107183 w 114550"/>
                <a:gd name="connsiteY3" fmla="*/ -6740 h 119901"/>
              </a:gdLst>
              <a:ahLst/>
              <a:cxnLst>
                <a:cxn ang="0">
                  <a:pos x="connsiteX0" y="connsiteY0"/>
                </a:cxn>
                <a:cxn ang="0">
                  <a:pos x="connsiteX1" y="connsiteY1"/>
                </a:cxn>
                <a:cxn ang="0">
                  <a:pos x="connsiteX2" y="connsiteY2"/>
                </a:cxn>
                <a:cxn ang="0">
                  <a:pos x="connsiteX3" y="connsiteY3"/>
                </a:cxn>
              </a:cxnLst>
              <a:rect l="l" t="t" r="r" b="b"/>
              <a:pathLst>
                <a:path w="114550" h="119901">
                  <a:moveTo>
                    <a:pt x="110922" y="-3183"/>
                  </a:moveTo>
                  <a:lnTo>
                    <a:pt x="110" y="113162"/>
                  </a:lnTo>
                  <a:lnTo>
                    <a:pt x="-3629" y="109604"/>
                  </a:lnTo>
                  <a:lnTo>
                    <a:pt x="107183" y="-6740"/>
                  </a:lnTo>
                </a:path>
              </a:pathLst>
            </a:custGeom>
            <a:solidFill>
              <a:srgbClr val="211C1D"/>
            </a:solidFill>
            <a:ln w="753"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6C3DCE9-5B0E-4985-B16D-D225B5D1E31A}"/>
                </a:ext>
              </a:extLst>
            </p:cNvPr>
            <p:cNvSpPr/>
            <p:nvPr/>
          </p:nvSpPr>
          <p:spPr>
            <a:xfrm flipV="1">
              <a:off x="9694687" y="2083014"/>
              <a:ext cx="1245060" cy="90610"/>
            </a:xfrm>
            <a:custGeom>
              <a:avLst/>
              <a:gdLst>
                <a:gd name="connsiteX0" fmla="*/ -5752 w 1245060"/>
                <a:gd name="connsiteY0" fmla="*/ -5516 h 90610"/>
                <a:gd name="connsiteX1" fmla="*/ 1239308 w 1245060"/>
                <a:gd name="connsiteY1" fmla="*/ -5516 h 90610"/>
                <a:gd name="connsiteX2" fmla="*/ 1239308 w 1245060"/>
                <a:gd name="connsiteY2" fmla="*/ 85095 h 90610"/>
                <a:gd name="connsiteX3" fmla="*/ -5752 w 1245060"/>
                <a:gd name="connsiteY3" fmla="*/ 85095 h 90610"/>
              </a:gdLst>
              <a:ahLst/>
              <a:cxnLst>
                <a:cxn ang="0">
                  <a:pos x="connsiteX0" y="connsiteY0"/>
                </a:cxn>
                <a:cxn ang="0">
                  <a:pos x="connsiteX1" y="connsiteY1"/>
                </a:cxn>
                <a:cxn ang="0">
                  <a:pos x="connsiteX2" y="connsiteY2"/>
                </a:cxn>
                <a:cxn ang="0">
                  <a:pos x="connsiteX3" y="connsiteY3"/>
                </a:cxn>
              </a:cxnLst>
              <a:rect l="l" t="t" r="r" b="b"/>
              <a:pathLst>
                <a:path w="1245060" h="90610">
                  <a:moveTo>
                    <a:pt x="-5752" y="-5516"/>
                  </a:moveTo>
                  <a:lnTo>
                    <a:pt x="1239308" y="-5516"/>
                  </a:lnTo>
                  <a:lnTo>
                    <a:pt x="1239308" y="85095"/>
                  </a:lnTo>
                  <a:lnTo>
                    <a:pt x="-5752" y="85095"/>
                  </a:lnTo>
                  <a:close/>
                </a:path>
              </a:pathLst>
            </a:custGeom>
            <a:solidFill>
              <a:srgbClr val="FFFFFD"/>
            </a:solidFill>
            <a:ln w="753"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D613B1BC-4C84-4CC8-A1D8-B5A92FB8A83C}"/>
                </a:ext>
              </a:extLst>
            </p:cNvPr>
            <p:cNvSpPr/>
            <p:nvPr/>
          </p:nvSpPr>
          <p:spPr>
            <a:xfrm flipV="1">
              <a:off x="9968931" y="1692471"/>
              <a:ext cx="30075" cy="344886"/>
            </a:xfrm>
            <a:custGeom>
              <a:avLst/>
              <a:gdLst>
                <a:gd name="connsiteX0" fmla="*/ 24706 w 30075"/>
                <a:gd name="connsiteY0" fmla="*/ -5912 h 344886"/>
                <a:gd name="connsiteX1" fmla="*/ -5369 w 30075"/>
                <a:gd name="connsiteY1" fmla="*/ -5912 h 344886"/>
                <a:gd name="connsiteX2" fmla="*/ -5369 w 30075"/>
                <a:gd name="connsiteY2" fmla="*/ 338975 h 344886"/>
                <a:gd name="connsiteX3" fmla="*/ 24706 w 30075"/>
                <a:gd name="connsiteY3" fmla="*/ 338975 h 344886"/>
                <a:gd name="connsiteX4" fmla="*/ 24706 w 30075"/>
                <a:gd name="connsiteY4" fmla="*/ -5912 h 34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75" h="344886">
                  <a:moveTo>
                    <a:pt x="24706" y="-5912"/>
                  </a:moveTo>
                  <a:lnTo>
                    <a:pt x="-5369" y="-5912"/>
                  </a:lnTo>
                  <a:lnTo>
                    <a:pt x="-5369" y="338975"/>
                  </a:lnTo>
                  <a:lnTo>
                    <a:pt x="24706" y="338975"/>
                  </a:lnTo>
                  <a:lnTo>
                    <a:pt x="24706" y="-5912"/>
                  </a:lnTo>
                </a:path>
              </a:pathLst>
            </a:custGeom>
            <a:solidFill>
              <a:srgbClr val="211C1D"/>
            </a:solidFill>
            <a:ln w="753"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6FF4F454-B038-4774-8891-9C999CA2CA81}"/>
                </a:ext>
              </a:extLst>
            </p:cNvPr>
            <p:cNvSpPr/>
            <p:nvPr/>
          </p:nvSpPr>
          <p:spPr>
            <a:xfrm flipV="1">
              <a:off x="9913318" y="1631333"/>
              <a:ext cx="140283" cy="140298"/>
            </a:xfrm>
            <a:custGeom>
              <a:avLst/>
              <a:gdLst>
                <a:gd name="connsiteX0" fmla="*/ 134915 w 140283"/>
                <a:gd name="connsiteY0" fmla="*/ 64010 h 140298"/>
                <a:gd name="connsiteX1" fmla="*/ 64792 w 140283"/>
                <a:gd name="connsiteY1" fmla="*/ -6158 h 140298"/>
                <a:gd name="connsiteX2" fmla="*/ -5369 w 140283"/>
                <a:gd name="connsiteY2" fmla="*/ 64010 h 140298"/>
                <a:gd name="connsiteX3" fmla="*/ 64792 w 140283"/>
                <a:gd name="connsiteY3" fmla="*/ 134141 h 140298"/>
                <a:gd name="connsiteX4" fmla="*/ 134915 w 140283"/>
                <a:gd name="connsiteY4" fmla="*/ 64010 h 140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83" h="140298">
                  <a:moveTo>
                    <a:pt x="134915" y="64010"/>
                  </a:moveTo>
                  <a:cubicBezTo>
                    <a:pt x="134915" y="25244"/>
                    <a:pt x="103513" y="-6158"/>
                    <a:pt x="64792" y="-6158"/>
                  </a:cubicBezTo>
                  <a:cubicBezTo>
                    <a:pt x="26018" y="-6158"/>
                    <a:pt x="-5369" y="25244"/>
                    <a:pt x="-5369" y="64010"/>
                  </a:cubicBezTo>
                  <a:cubicBezTo>
                    <a:pt x="-5369" y="102739"/>
                    <a:pt x="26018" y="134141"/>
                    <a:pt x="64792" y="134141"/>
                  </a:cubicBezTo>
                  <a:cubicBezTo>
                    <a:pt x="103513" y="134141"/>
                    <a:pt x="134915" y="102739"/>
                    <a:pt x="134915" y="64010"/>
                  </a:cubicBezTo>
                </a:path>
              </a:pathLst>
            </a:custGeom>
            <a:solidFill>
              <a:srgbClr val="3F497E"/>
            </a:solidFill>
            <a:ln w="753"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3B5C80B7-C4D1-436A-AD31-683E944EE80E}"/>
                </a:ext>
              </a:extLst>
            </p:cNvPr>
            <p:cNvSpPr/>
            <p:nvPr/>
          </p:nvSpPr>
          <p:spPr>
            <a:xfrm flipV="1">
              <a:off x="9978726" y="1455088"/>
              <a:ext cx="80477" cy="245082"/>
            </a:xfrm>
            <a:custGeom>
              <a:avLst/>
              <a:gdLst>
                <a:gd name="connsiteX0" fmla="*/ 2313 w 80477"/>
                <a:gd name="connsiteY0" fmla="*/ -5993 h 245082"/>
                <a:gd name="connsiteX1" fmla="*/ -5059 w 80477"/>
                <a:gd name="connsiteY1" fmla="*/ 6715 h 245082"/>
                <a:gd name="connsiteX2" fmla="*/ 54632 w 80477"/>
                <a:gd name="connsiteY2" fmla="*/ 231007 h 245082"/>
                <a:gd name="connsiteX3" fmla="*/ 67333 w 80477"/>
                <a:gd name="connsiteY3" fmla="*/ 238386 h 245082"/>
                <a:gd name="connsiteX4" fmla="*/ 74712 w 80477"/>
                <a:gd name="connsiteY4" fmla="*/ 225670 h 245082"/>
                <a:gd name="connsiteX5" fmla="*/ 15014 w 80477"/>
                <a:gd name="connsiteY5" fmla="*/ 1364 h 245082"/>
                <a:gd name="connsiteX6" fmla="*/ 2313 w 80477"/>
                <a:gd name="connsiteY6" fmla="*/ -5993 h 2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77" h="245082">
                  <a:moveTo>
                    <a:pt x="2313" y="-5993"/>
                  </a:moveTo>
                  <a:cubicBezTo>
                    <a:pt x="-3242" y="-4523"/>
                    <a:pt x="-6529" y="1160"/>
                    <a:pt x="-5059" y="6715"/>
                  </a:cubicBezTo>
                  <a:lnTo>
                    <a:pt x="54632" y="231007"/>
                  </a:lnTo>
                  <a:cubicBezTo>
                    <a:pt x="56110" y="236562"/>
                    <a:pt x="61793" y="239863"/>
                    <a:pt x="67333" y="238386"/>
                  </a:cubicBezTo>
                  <a:cubicBezTo>
                    <a:pt x="72896" y="236916"/>
                    <a:pt x="76197" y="231225"/>
                    <a:pt x="74712" y="225670"/>
                  </a:cubicBezTo>
                  <a:lnTo>
                    <a:pt x="15014" y="1364"/>
                  </a:lnTo>
                  <a:cubicBezTo>
                    <a:pt x="13551" y="-4177"/>
                    <a:pt x="7861" y="-7463"/>
                    <a:pt x="2313" y="-5993"/>
                  </a:cubicBezTo>
                </a:path>
              </a:pathLst>
            </a:custGeom>
            <a:solidFill>
              <a:srgbClr val="3F497E"/>
            </a:solidFill>
            <a:ln w="753"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1B06009-7280-470B-8150-ABF0E131FAA2}"/>
                </a:ext>
              </a:extLst>
            </p:cNvPr>
            <p:cNvSpPr/>
            <p:nvPr/>
          </p:nvSpPr>
          <p:spPr>
            <a:xfrm flipV="1">
              <a:off x="9872926" y="1548260"/>
              <a:ext cx="104761" cy="140682"/>
            </a:xfrm>
            <a:custGeom>
              <a:avLst/>
              <a:gdLst>
                <a:gd name="connsiteX0" fmla="*/ 96544 w 104761"/>
                <a:gd name="connsiteY0" fmla="*/ -4963 h 140682"/>
                <a:gd name="connsiteX1" fmla="*/ 86798 w 104761"/>
                <a:gd name="connsiteY1" fmla="*/ -3366 h 140682"/>
                <a:gd name="connsiteX2" fmla="*/ -3993 w 104761"/>
                <a:gd name="connsiteY2" fmla="*/ 123351 h 140682"/>
                <a:gd name="connsiteX3" fmla="*/ -2388 w 104761"/>
                <a:gd name="connsiteY3" fmla="*/ 133105 h 140682"/>
                <a:gd name="connsiteX4" fmla="*/ 7366 w 104761"/>
                <a:gd name="connsiteY4" fmla="*/ 131499 h 140682"/>
                <a:gd name="connsiteX5" fmla="*/ 98135 w 104761"/>
                <a:gd name="connsiteY5" fmla="*/ 4753 h 140682"/>
                <a:gd name="connsiteX6" fmla="*/ 96544 w 104761"/>
                <a:gd name="connsiteY6" fmla="*/ -4963 h 14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61" h="140682">
                  <a:moveTo>
                    <a:pt x="96544" y="-4963"/>
                  </a:moveTo>
                  <a:cubicBezTo>
                    <a:pt x="93401" y="-7232"/>
                    <a:pt x="89060" y="-6494"/>
                    <a:pt x="86798" y="-3366"/>
                  </a:cubicBezTo>
                  <a:lnTo>
                    <a:pt x="-3993" y="123351"/>
                  </a:lnTo>
                  <a:cubicBezTo>
                    <a:pt x="-6239" y="126501"/>
                    <a:pt x="-5523" y="130843"/>
                    <a:pt x="-2388" y="133105"/>
                  </a:cubicBezTo>
                  <a:cubicBezTo>
                    <a:pt x="770" y="135336"/>
                    <a:pt x="5105" y="134612"/>
                    <a:pt x="7366" y="131499"/>
                  </a:cubicBezTo>
                  <a:lnTo>
                    <a:pt x="98135" y="4753"/>
                  </a:lnTo>
                  <a:cubicBezTo>
                    <a:pt x="100396" y="1647"/>
                    <a:pt x="99695" y="-2732"/>
                    <a:pt x="96544" y="-4963"/>
                  </a:cubicBezTo>
                </a:path>
              </a:pathLst>
            </a:custGeom>
            <a:solidFill>
              <a:srgbClr val="3F497E"/>
            </a:solidFill>
            <a:ln w="753"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1C46AC5F-1689-4013-989D-1CF0E747D005}"/>
                </a:ext>
              </a:extLst>
            </p:cNvPr>
            <p:cNvSpPr/>
            <p:nvPr/>
          </p:nvSpPr>
          <p:spPr>
            <a:xfrm flipV="1">
              <a:off x="9999593" y="1743885"/>
              <a:ext cx="80455" cy="154953"/>
            </a:xfrm>
            <a:custGeom>
              <a:avLst/>
              <a:gdLst>
                <a:gd name="connsiteX0" fmla="*/ -1430 w 80455"/>
                <a:gd name="connsiteY0" fmla="*/ 148319 h 154953"/>
                <a:gd name="connsiteX1" fmla="*/ 7864 w 80455"/>
                <a:gd name="connsiteY1" fmla="*/ 144965 h 154953"/>
                <a:gd name="connsiteX2" fmla="*/ 74354 w 80455"/>
                <a:gd name="connsiteY2" fmla="*/ 3988 h 154953"/>
                <a:gd name="connsiteX3" fmla="*/ 71030 w 80455"/>
                <a:gd name="connsiteY3" fmla="*/ -5299 h 154953"/>
                <a:gd name="connsiteX4" fmla="*/ 61744 w 80455"/>
                <a:gd name="connsiteY4" fmla="*/ -1989 h 154953"/>
                <a:gd name="connsiteX5" fmla="*/ -4769 w 80455"/>
                <a:gd name="connsiteY5" fmla="*/ 139003 h 154953"/>
                <a:gd name="connsiteX6" fmla="*/ -1430 w 80455"/>
                <a:gd name="connsiteY6" fmla="*/ 148319 h 15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55" h="154953">
                  <a:moveTo>
                    <a:pt x="-1430" y="148319"/>
                  </a:moveTo>
                  <a:cubicBezTo>
                    <a:pt x="2045" y="149948"/>
                    <a:pt x="6206" y="148440"/>
                    <a:pt x="7864" y="144965"/>
                  </a:cubicBezTo>
                  <a:lnTo>
                    <a:pt x="74354" y="3988"/>
                  </a:lnTo>
                  <a:cubicBezTo>
                    <a:pt x="75990" y="475"/>
                    <a:pt x="74520" y="-3671"/>
                    <a:pt x="71030" y="-5299"/>
                  </a:cubicBezTo>
                  <a:cubicBezTo>
                    <a:pt x="67540" y="-6957"/>
                    <a:pt x="63379" y="-5472"/>
                    <a:pt x="61744" y="-1989"/>
                  </a:cubicBezTo>
                  <a:lnTo>
                    <a:pt x="-4769" y="139003"/>
                  </a:lnTo>
                  <a:cubicBezTo>
                    <a:pt x="-6405" y="142508"/>
                    <a:pt x="-4919" y="146654"/>
                    <a:pt x="-1430" y="148319"/>
                  </a:cubicBezTo>
                </a:path>
              </a:pathLst>
            </a:custGeom>
            <a:solidFill>
              <a:srgbClr val="3F497E"/>
            </a:solidFill>
            <a:ln w="753"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6E411204-27CB-49CD-AAEA-C2238A4D2163}"/>
                </a:ext>
              </a:extLst>
            </p:cNvPr>
            <p:cNvSpPr/>
            <p:nvPr/>
          </p:nvSpPr>
          <p:spPr>
            <a:xfrm flipV="1">
              <a:off x="9774518" y="1704864"/>
              <a:ext cx="182020" cy="35359"/>
            </a:xfrm>
            <a:custGeom>
              <a:avLst/>
              <a:gdLst>
                <a:gd name="connsiteX0" fmla="*/ 176735 w 182020"/>
                <a:gd name="connsiteY0" fmla="*/ 22601 h 35359"/>
                <a:gd name="connsiteX1" fmla="*/ 170132 w 182020"/>
                <a:gd name="connsiteY1" fmla="*/ 14211 h 35359"/>
                <a:gd name="connsiteX2" fmla="*/ 3210 w 182020"/>
                <a:gd name="connsiteY2" fmla="*/ -6073 h 35359"/>
                <a:gd name="connsiteX3" fmla="*/ -5180 w 182020"/>
                <a:gd name="connsiteY3" fmla="*/ 500 h 35359"/>
                <a:gd name="connsiteX4" fmla="*/ 1386 w 182020"/>
                <a:gd name="connsiteY4" fmla="*/ 8874 h 35359"/>
                <a:gd name="connsiteX5" fmla="*/ 168323 w 182020"/>
                <a:gd name="connsiteY5" fmla="*/ 29181 h 35359"/>
                <a:gd name="connsiteX6" fmla="*/ 176735 w 182020"/>
                <a:gd name="connsiteY6" fmla="*/ 22601 h 3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20" h="35359">
                  <a:moveTo>
                    <a:pt x="176735" y="22601"/>
                  </a:moveTo>
                  <a:cubicBezTo>
                    <a:pt x="177217" y="18455"/>
                    <a:pt x="174270" y="14731"/>
                    <a:pt x="170132" y="14211"/>
                  </a:cubicBezTo>
                  <a:lnTo>
                    <a:pt x="3210" y="-6073"/>
                  </a:lnTo>
                  <a:cubicBezTo>
                    <a:pt x="-928" y="-6563"/>
                    <a:pt x="-4674" y="-3631"/>
                    <a:pt x="-5180" y="500"/>
                  </a:cubicBezTo>
                  <a:cubicBezTo>
                    <a:pt x="-5669" y="4623"/>
                    <a:pt x="-2745" y="8384"/>
                    <a:pt x="1386" y="8874"/>
                  </a:cubicBezTo>
                  <a:lnTo>
                    <a:pt x="168323" y="29181"/>
                  </a:lnTo>
                  <a:cubicBezTo>
                    <a:pt x="172469" y="29663"/>
                    <a:pt x="176238" y="26724"/>
                    <a:pt x="176735" y="22601"/>
                  </a:cubicBezTo>
                </a:path>
              </a:pathLst>
            </a:custGeom>
            <a:solidFill>
              <a:srgbClr val="3F497E"/>
            </a:solidFill>
            <a:ln w="753"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0FC30A81-8301-46E1-ABFA-5D1B0EDC8E0F}"/>
                </a:ext>
              </a:extLst>
            </p:cNvPr>
            <p:cNvSpPr/>
            <p:nvPr/>
          </p:nvSpPr>
          <p:spPr>
            <a:xfrm flipV="1">
              <a:off x="9994717" y="1407878"/>
              <a:ext cx="109115" cy="109123"/>
            </a:xfrm>
            <a:custGeom>
              <a:avLst/>
              <a:gdLst>
                <a:gd name="connsiteX0" fmla="*/ 103671 w 109115"/>
                <a:gd name="connsiteY0" fmla="*/ 48041 h 109123"/>
                <a:gd name="connsiteX1" fmla="*/ 49114 w 109115"/>
                <a:gd name="connsiteY1" fmla="*/ -6517 h 109123"/>
                <a:gd name="connsiteX2" fmla="*/ -5444 w 109115"/>
                <a:gd name="connsiteY2" fmla="*/ 48041 h 109123"/>
                <a:gd name="connsiteX3" fmla="*/ 49114 w 109115"/>
                <a:gd name="connsiteY3" fmla="*/ 102606 h 109123"/>
                <a:gd name="connsiteX4" fmla="*/ 103671 w 109115"/>
                <a:gd name="connsiteY4" fmla="*/ 48041 h 10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15" h="109123">
                  <a:moveTo>
                    <a:pt x="103671" y="48041"/>
                  </a:moveTo>
                  <a:cubicBezTo>
                    <a:pt x="103671" y="17897"/>
                    <a:pt x="79234" y="-6517"/>
                    <a:pt x="49114" y="-6517"/>
                  </a:cubicBezTo>
                  <a:cubicBezTo>
                    <a:pt x="18985" y="-6517"/>
                    <a:pt x="-5444" y="17897"/>
                    <a:pt x="-5444" y="48041"/>
                  </a:cubicBezTo>
                  <a:cubicBezTo>
                    <a:pt x="-5444" y="78176"/>
                    <a:pt x="18985" y="102606"/>
                    <a:pt x="49114" y="102606"/>
                  </a:cubicBezTo>
                  <a:cubicBezTo>
                    <a:pt x="79234" y="102606"/>
                    <a:pt x="103671" y="78176"/>
                    <a:pt x="103671" y="48041"/>
                  </a:cubicBezTo>
                </a:path>
              </a:pathLst>
            </a:custGeom>
            <a:solidFill>
              <a:srgbClr val="71CEB4"/>
            </a:solidFill>
            <a:ln w="753"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580DFB3B-AB2A-4210-BED2-9EBA80F231F3}"/>
                </a:ext>
              </a:extLst>
            </p:cNvPr>
            <p:cNvSpPr/>
            <p:nvPr/>
          </p:nvSpPr>
          <p:spPr>
            <a:xfrm flipV="1">
              <a:off x="9836453" y="1511027"/>
              <a:ext cx="65810" cy="65817"/>
            </a:xfrm>
            <a:custGeom>
              <a:avLst/>
              <a:gdLst>
                <a:gd name="connsiteX0" fmla="*/ 26348 w 65810"/>
                <a:gd name="connsiteY0" fmla="*/ 59397 h 65817"/>
                <a:gd name="connsiteX1" fmla="*/ 60547 w 65810"/>
                <a:gd name="connsiteY1" fmla="*/ 27806 h 65817"/>
                <a:gd name="connsiteX2" fmla="*/ 28956 w 65810"/>
                <a:gd name="connsiteY2" fmla="*/ -6370 h 65817"/>
                <a:gd name="connsiteX3" fmla="*/ -5212 w 65810"/>
                <a:gd name="connsiteY3" fmla="*/ 25228 h 65817"/>
                <a:gd name="connsiteX4" fmla="*/ 26348 w 65810"/>
                <a:gd name="connsiteY4" fmla="*/ 59397 h 65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10" h="65817">
                  <a:moveTo>
                    <a:pt x="26348" y="59397"/>
                  </a:moveTo>
                  <a:cubicBezTo>
                    <a:pt x="44514" y="60120"/>
                    <a:pt x="59838" y="45979"/>
                    <a:pt x="60547" y="27806"/>
                  </a:cubicBezTo>
                  <a:cubicBezTo>
                    <a:pt x="61270" y="9655"/>
                    <a:pt x="47115" y="-5646"/>
                    <a:pt x="28956" y="-6370"/>
                  </a:cubicBezTo>
                  <a:cubicBezTo>
                    <a:pt x="10791" y="-7071"/>
                    <a:pt x="-4503" y="7055"/>
                    <a:pt x="-5212" y="25228"/>
                  </a:cubicBezTo>
                  <a:cubicBezTo>
                    <a:pt x="-5920" y="43394"/>
                    <a:pt x="8198" y="58688"/>
                    <a:pt x="26348" y="59397"/>
                  </a:cubicBezTo>
                </a:path>
              </a:pathLst>
            </a:custGeom>
            <a:solidFill>
              <a:srgbClr val="E1EB35"/>
            </a:solidFill>
            <a:ln w="753"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433E0233-B067-4169-9CCB-26E7ABA29966}"/>
                </a:ext>
              </a:extLst>
            </p:cNvPr>
            <p:cNvSpPr/>
            <p:nvPr/>
          </p:nvSpPr>
          <p:spPr>
            <a:xfrm flipV="1">
              <a:off x="10049716" y="1870729"/>
              <a:ext cx="57175" cy="57179"/>
            </a:xfrm>
            <a:custGeom>
              <a:avLst/>
              <a:gdLst>
                <a:gd name="connsiteX0" fmla="*/ 51406 w 57175"/>
                <a:gd name="connsiteY0" fmla="*/ 18688 h 57179"/>
                <a:gd name="connsiteX1" fmla="*/ 19084 w 57175"/>
                <a:gd name="connsiteY1" fmla="*/ -5568 h 57179"/>
                <a:gd name="connsiteX2" fmla="*/ -5187 w 57175"/>
                <a:gd name="connsiteY2" fmla="*/ 26761 h 57179"/>
                <a:gd name="connsiteX3" fmla="*/ 27134 w 57175"/>
                <a:gd name="connsiteY3" fmla="*/ 51032 h 57179"/>
                <a:gd name="connsiteX4" fmla="*/ 51406 w 57175"/>
                <a:gd name="connsiteY4" fmla="*/ 18688 h 57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5" h="57179">
                  <a:moveTo>
                    <a:pt x="51406" y="18688"/>
                  </a:moveTo>
                  <a:cubicBezTo>
                    <a:pt x="49160" y="3063"/>
                    <a:pt x="34687" y="-7807"/>
                    <a:pt x="19084" y="-5568"/>
                  </a:cubicBezTo>
                  <a:cubicBezTo>
                    <a:pt x="3436" y="-3329"/>
                    <a:pt x="-7418" y="11158"/>
                    <a:pt x="-5187" y="26761"/>
                  </a:cubicBezTo>
                  <a:cubicBezTo>
                    <a:pt x="-2956" y="42402"/>
                    <a:pt x="11509" y="53248"/>
                    <a:pt x="27134" y="51032"/>
                  </a:cubicBezTo>
                  <a:cubicBezTo>
                    <a:pt x="42775" y="48801"/>
                    <a:pt x="53645" y="34321"/>
                    <a:pt x="51406" y="18688"/>
                  </a:cubicBezTo>
                </a:path>
              </a:pathLst>
            </a:custGeom>
            <a:solidFill>
              <a:srgbClr val="F89E22"/>
            </a:solidFill>
            <a:ln w="753"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56CC7AD5-F115-4B17-B5DF-8D303696FC3B}"/>
                </a:ext>
              </a:extLst>
            </p:cNvPr>
            <p:cNvSpPr/>
            <p:nvPr/>
          </p:nvSpPr>
          <p:spPr>
            <a:xfrm flipV="1">
              <a:off x="9727084" y="1699752"/>
              <a:ext cx="74510" cy="74457"/>
            </a:xfrm>
            <a:custGeom>
              <a:avLst/>
              <a:gdLst>
                <a:gd name="connsiteX0" fmla="*/ 69393 w 74510"/>
                <a:gd name="connsiteY0" fmla="*/ 31102 h 74457"/>
                <a:gd name="connsiteX1" fmla="*/ 32142 w 74510"/>
                <a:gd name="connsiteY1" fmla="*/ -6104 h 74457"/>
                <a:gd name="connsiteX2" fmla="*/ -5117 w 74510"/>
                <a:gd name="connsiteY2" fmla="*/ 31102 h 74457"/>
                <a:gd name="connsiteX3" fmla="*/ 32142 w 74510"/>
                <a:gd name="connsiteY3" fmla="*/ 68353 h 74457"/>
                <a:gd name="connsiteX4" fmla="*/ 69393 w 74510"/>
                <a:gd name="connsiteY4" fmla="*/ 31102 h 7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10" h="74457">
                  <a:moveTo>
                    <a:pt x="69393" y="31102"/>
                  </a:moveTo>
                  <a:cubicBezTo>
                    <a:pt x="69393" y="10539"/>
                    <a:pt x="52705" y="-6104"/>
                    <a:pt x="32142" y="-6104"/>
                  </a:cubicBezTo>
                  <a:cubicBezTo>
                    <a:pt x="11587" y="-6104"/>
                    <a:pt x="-5117" y="10539"/>
                    <a:pt x="-5117" y="31102"/>
                  </a:cubicBezTo>
                  <a:cubicBezTo>
                    <a:pt x="-5117" y="51695"/>
                    <a:pt x="11587" y="68353"/>
                    <a:pt x="32142" y="68353"/>
                  </a:cubicBezTo>
                  <a:cubicBezTo>
                    <a:pt x="52705" y="68353"/>
                    <a:pt x="69393" y="51695"/>
                    <a:pt x="69393" y="31102"/>
                  </a:cubicBezTo>
                </a:path>
              </a:pathLst>
            </a:custGeom>
            <a:solidFill>
              <a:srgbClr val="CC1E25"/>
            </a:solidFill>
            <a:ln w="753"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7A00F74-EF67-4824-AEE9-9BF9B9EEDBBE}"/>
                </a:ext>
              </a:extLst>
            </p:cNvPr>
            <p:cNvSpPr/>
            <p:nvPr/>
          </p:nvSpPr>
          <p:spPr>
            <a:xfrm flipV="1">
              <a:off x="9829860" y="2014805"/>
              <a:ext cx="308216" cy="68208"/>
            </a:xfrm>
            <a:custGeom>
              <a:avLst/>
              <a:gdLst>
                <a:gd name="connsiteX0" fmla="*/ 302847 w 308216"/>
                <a:gd name="connsiteY0" fmla="*/ -5635 h 68208"/>
                <a:gd name="connsiteX1" fmla="*/ 257734 w 308216"/>
                <a:gd name="connsiteY1" fmla="*/ -5635 h 68208"/>
                <a:gd name="connsiteX2" fmla="*/ 257734 w 308216"/>
                <a:gd name="connsiteY2" fmla="*/ 17460 h 68208"/>
                <a:gd name="connsiteX3" fmla="*/ 39737 w 308216"/>
                <a:gd name="connsiteY3" fmla="*/ 17460 h 68208"/>
                <a:gd name="connsiteX4" fmla="*/ 39737 w 308216"/>
                <a:gd name="connsiteY4" fmla="*/ -5635 h 68208"/>
                <a:gd name="connsiteX5" fmla="*/ -5369 w 308216"/>
                <a:gd name="connsiteY5" fmla="*/ -5635 h 68208"/>
                <a:gd name="connsiteX6" fmla="*/ -5369 w 308216"/>
                <a:gd name="connsiteY6" fmla="*/ 62573 h 68208"/>
                <a:gd name="connsiteX7" fmla="*/ 302847 w 308216"/>
                <a:gd name="connsiteY7" fmla="*/ 62573 h 68208"/>
                <a:gd name="connsiteX8" fmla="*/ 302847 w 308216"/>
                <a:gd name="connsiteY8" fmla="*/ -5635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216" h="68208">
                  <a:moveTo>
                    <a:pt x="302847" y="-5635"/>
                  </a:moveTo>
                  <a:lnTo>
                    <a:pt x="257734" y="-5635"/>
                  </a:lnTo>
                  <a:lnTo>
                    <a:pt x="257734" y="17460"/>
                  </a:lnTo>
                  <a:lnTo>
                    <a:pt x="39737" y="17460"/>
                  </a:lnTo>
                  <a:lnTo>
                    <a:pt x="39737" y="-5635"/>
                  </a:lnTo>
                  <a:lnTo>
                    <a:pt x="-5369" y="-5635"/>
                  </a:lnTo>
                  <a:lnTo>
                    <a:pt x="-5369" y="62573"/>
                  </a:lnTo>
                  <a:lnTo>
                    <a:pt x="302847" y="62573"/>
                  </a:lnTo>
                  <a:lnTo>
                    <a:pt x="302847" y="-5635"/>
                  </a:lnTo>
                </a:path>
              </a:pathLst>
            </a:custGeom>
            <a:solidFill>
              <a:srgbClr val="F2541B"/>
            </a:solidFill>
            <a:ln w="753"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E8860B54-9D11-482E-A8D7-D66BD8784E34}"/>
                </a:ext>
              </a:extLst>
            </p:cNvPr>
            <p:cNvSpPr/>
            <p:nvPr/>
          </p:nvSpPr>
          <p:spPr>
            <a:xfrm flipV="1">
              <a:off x="10198574" y="1948963"/>
              <a:ext cx="627497" cy="133944"/>
            </a:xfrm>
            <a:custGeom>
              <a:avLst/>
              <a:gdLst>
                <a:gd name="connsiteX0" fmla="*/ -5977 w 627497"/>
                <a:gd name="connsiteY0" fmla="*/ -5685 h 133944"/>
                <a:gd name="connsiteX1" fmla="*/ 621521 w 627497"/>
                <a:gd name="connsiteY1" fmla="*/ -5685 h 133944"/>
                <a:gd name="connsiteX2" fmla="*/ 621521 w 627497"/>
                <a:gd name="connsiteY2" fmla="*/ 128260 h 133944"/>
                <a:gd name="connsiteX3" fmla="*/ -5977 w 627497"/>
                <a:gd name="connsiteY3" fmla="*/ 128260 h 133944"/>
              </a:gdLst>
              <a:ahLst/>
              <a:cxnLst>
                <a:cxn ang="0">
                  <a:pos x="connsiteX0" y="connsiteY0"/>
                </a:cxn>
                <a:cxn ang="0">
                  <a:pos x="connsiteX1" y="connsiteY1"/>
                </a:cxn>
                <a:cxn ang="0">
                  <a:pos x="connsiteX2" y="connsiteY2"/>
                </a:cxn>
                <a:cxn ang="0">
                  <a:pos x="connsiteX3" y="connsiteY3"/>
                </a:cxn>
              </a:cxnLst>
              <a:rect l="l" t="t" r="r" b="b"/>
              <a:pathLst>
                <a:path w="627497" h="133944">
                  <a:moveTo>
                    <a:pt x="-5977" y="-5685"/>
                  </a:moveTo>
                  <a:lnTo>
                    <a:pt x="621521" y="-5685"/>
                  </a:lnTo>
                  <a:lnTo>
                    <a:pt x="621521" y="128260"/>
                  </a:lnTo>
                  <a:lnTo>
                    <a:pt x="-5977" y="128260"/>
                  </a:lnTo>
                  <a:close/>
                </a:path>
              </a:pathLst>
            </a:custGeom>
            <a:solidFill>
              <a:srgbClr val="2B3C54"/>
            </a:solidFill>
            <a:ln w="753"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CDF33FB3-9ED8-43F4-9116-07F489100C8B}"/>
                </a:ext>
              </a:extLst>
            </p:cNvPr>
            <p:cNvSpPr/>
            <p:nvPr/>
          </p:nvSpPr>
          <p:spPr>
            <a:xfrm flipV="1">
              <a:off x="10234800" y="2002624"/>
              <a:ext cx="274537" cy="34763"/>
            </a:xfrm>
            <a:custGeom>
              <a:avLst/>
              <a:gdLst>
                <a:gd name="connsiteX0" fmla="*/ -5816 w 274537"/>
                <a:gd name="connsiteY0" fmla="*/ -5679 h 34763"/>
                <a:gd name="connsiteX1" fmla="*/ 268722 w 274537"/>
                <a:gd name="connsiteY1" fmla="*/ -5679 h 34763"/>
                <a:gd name="connsiteX2" fmla="*/ 268722 w 274537"/>
                <a:gd name="connsiteY2" fmla="*/ 29085 h 34763"/>
                <a:gd name="connsiteX3" fmla="*/ -5816 w 274537"/>
                <a:gd name="connsiteY3" fmla="*/ 29085 h 34763"/>
              </a:gdLst>
              <a:ahLst/>
              <a:cxnLst>
                <a:cxn ang="0">
                  <a:pos x="connsiteX0" y="connsiteY0"/>
                </a:cxn>
                <a:cxn ang="0">
                  <a:pos x="connsiteX1" y="connsiteY1"/>
                </a:cxn>
                <a:cxn ang="0">
                  <a:pos x="connsiteX2" y="connsiteY2"/>
                </a:cxn>
                <a:cxn ang="0">
                  <a:pos x="connsiteX3" y="connsiteY3"/>
                </a:cxn>
              </a:cxnLst>
              <a:rect l="l" t="t" r="r" b="b"/>
              <a:pathLst>
                <a:path w="274537" h="34763">
                  <a:moveTo>
                    <a:pt x="-5816" y="-5679"/>
                  </a:moveTo>
                  <a:lnTo>
                    <a:pt x="268722" y="-5679"/>
                  </a:lnTo>
                  <a:lnTo>
                    <a:pt x="268722" y="29085"/>
                  </a:lnTo>
                  <a:lnTo>
                    <a:pt x="-5816" y="29085"/>
                  </a:lnTo>
                  <a:close/>
                </a:path>
              </a:pathLst>
            </a:custGeom>
            <a:solidFill>
              <a:srgbClr val="51C5D3"/>
            </a:solidFill>
            <a:ln w="753"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1681E0BD-38BD-46E9-BA9C-C9D7E837FB36}"/>
                </a:ext>
              </a:extLst>
            </p:cNvPr>
            <p:cNvSpPr/>
            <p:nvPr/>
          </p:nvSpPr>
          <p:spPr>
            <a:xfrm flipV="1">
              <a:off x="10536843" y="1949303"/>
              <a:ext cx="94605" cy="133711"/>
            </a:xfrm>
            <a:custGeom>
              <a:avLst/>
              <a:gdLst>
                <a:gd name="connsiteX0" fmla="*/ -6059 w 94605"/>
                <a:gd name="connsiteY0" fmla="*/ -5685 h 133711"/>
                <a:gd name="connsiteX1" fmla="*/ 88546 w 94605"/>
                <a:gd name="connsiteY1" fmla="*/ -5685 h 133711"/>
                <a:gd name="connsiteX2" fmla="*/ 88546 w 94605"/>
                <a:gd name="connsiteY2" fmla="*/ 128027 h 133711"/>
                <a:gd name="connsiteX3" fmla="*/ -6059 w 94605"/>
                <a:gd name="connsiteY3" fmla="*/ 128027 h 133711"/>
              </a:gdLst>
              <a:ahLst/>
              <a:cxnLst>
                <a:cxn ang="0">
                  <a:pos x="connsiteX0" y="connsiteY0"/>
                </a:cxn>
                <a:cxn ang="0">
                  <a:pos x="connsiteX1" y="connsiteY1"/>
                </a:cxn>
                <a:cxn ang="0">
                  <a:pos x="connsiteX2" y="connsiteY2"/>
                </a:cxn>
                <a:cxn ang="0">
                  <a:pos x="connsiteX3" y="connsiteY3"/>
                </a:cxn>
              </a:cxnLst>
              <a:rect l="l" t="t" r="r" b="b"/>
              <a:pathLst>
                <a:path w="94605" h="133711">
                  <a:moveTo>
                    <a:pt x="-6059" y="-5685"/>
                  </a:moveTo>
                  <a:lnTo>
                    <a:pt x="88546" y="-5685"/>
                  </a:lnTo>
                  <a:lnTo>
                    <a:pt x="88546" y="128027"/>
                  </a:lnTo>
                  <a:lnTo>
                    <a:pt x="-6059" y="128027"/>
                  </a:lnTo>
                  <a:close/>
                </a:path>
              </a:pathLst>
            </a:custGeom>
            <a:solidFill>
              <a:srgbClr val="F8A221"/>
            </a:solidFill>
            <a:ln w="753"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A0C5B878-31EA-4D6A-B1C2-FD06DC173C17}"/>
                </a:ext>
              </a:extLst>
            </p:cNvPr>
            <p:cNvSpPr/>
            <p:nvPr/>
          </p:nvSpPr>
          <p:spPr>
            <a:xfrm flipV="1">
              <a:off x="10662172" y="1949303"/>
              <a:ext cx="94598" cy="133711"/>
            </a:xfrm>
            <a:custGeom>
              <a:avLst/>
              <a:gdLst>
                <a:gd name="connsiteX0" fmla="*/ -6203 w 94598"/>
                <a:gd name="connsiteY0" fmla="*/ -5685 h 133711"/>
                <a:gd name="connsiteX1" fmla="*/ 88395 w 94598"/>
                <a:gd name="connsiteY1" fmla="*/ -5685 h 133711"/>
                <a:gd name="connsiteX2" fmla="*/ 88395 w 94598"/>
                <a:gd name="connsiteY2" fmla="*/ 128027 h 133711"/>
                <a:gd name="connsiteX3" fmla="*/ -6203 w 94598"/>
                <a:gd name="connsiteY3" fmla="*/ 128027 h 133711"/>
              </a:gdLst>
              <a:ahLst/>
              <a:cxnLst>
                <a:cxn ang="0">
                  <a:pos x="connsiteX0" y="connsiteY0"/>
                </a:cxn>
                <a:cxn ang="0">
                  <a:pos x="connsiteX1" y="connsiteY1"/>
                </a:cxn>
                <a:cxn ang="0">
                  <a:pos x="connsiteX2" y="connsiteY2"/>
                </a:cxn>
                <a:cxn ang="0">
                  <a:pos x="connsiteX3" y="connsiteY3"/>
                </a:cxn>
              </a:cxnLst>
              <a:rect l="l" t="t" r="r" b="b"/>
              <a:pathLst>
                <a:path w="94598" h="133711">
                  <a:moveTo>
                    <a:pt x="-6203" y="-5685"/>
                  </a:moveTo>
                  <a:lnTo>
                    <a:pt x="88395" y="-5685"/>
                  </a:lnTo>
                  <a:lnTo>
                    <a:pt x="88395" y="128027"/>
                  </a:lnTo>
                  <a:lnTo>
                    <a:pt x="-6203" y="128027"/>
                  </a:lnTo>
                  <a:close/>
                </a:path>
              </a:pathLst>
            </a:custGeom>
            <a:solidFill>
              <a:srgbClr val="F8A221"/>
            </a:solidFill>
            <a:ln w="753"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4895F518-8C04-40F9-A7EC-9A6142178987}"/>
                </a:ext>
              </a:extLst>
            </p:cNvPr>
            <p:cNvSpPr/>
            <p:nvPr/>
          </p:nvSpPr>
          <p:spPr>
            <a:xfrm flipV="1">
              <a:off x="10305587" y="1878524"/>
              <a:ext cx="520485" cy="70439"/>
            </a:xfrm>
            <a:custGeom>
              <a:avLst/>
              <a:gdLst>
                <a:gd name="connsiteX0" fmla="*/ -6038 w 520485"/>
                <a:gd name="connsiteY0" fmla="*/ -5839 h 70439"/>
                <a:gd name="connsiteX1" fmla="*/ 514447 w 520485"/>
                <a:gd name="connsiteY1" fmla="*/ -5839 h 70439"/>
                <a:gd name="connsiteX2" fmla="*/ 514447 w 520485"/>
                <a:gd name="connsiteY2" fmla="*/ 64601 h 70439"/>
                <a:gd name="connsiteX3" fmla="*/ -6038 w 520485"/>
                <a:gd name="connsiteY3" fmla="*/ 64601 h 70439"/>
              </a:gdLst>
              <a:ahLst/>
              <a:cxnLst>
                <a:cxn ang="0">
                  <a:pos x="connsiteX0" y="connsiteY0"/>
                </a:cxn>
                <a:cxn ang="0">
                  <a:pos x="connsiteX1" y="connsiteY1"/>
                </a:cxn>
                <a:cxn ang="0">
                  <a:pos x="connsiteX2" y="connsiteY2"/>
                </a:cxn>
                <a:cxn ang="0">
                  <a:pos x="connsiteX3" y="connsiteY3"/>
                </a:cxn>
              </a:cxnLst>
              <a:rect l="l" t="t" r="r" b="b"/>
              <a:pathLst>
                <a:path w="520485" h="70439">
                  <a:moveTo>
                    <a:pt x="-6038" y="-5839"/>
                  </a:moveTo>
                  <a:lnTo>
                    <a:pt x="514447" y="-5839"/>
                  </a:lnTo>
                  <a:lnTo>
                    <a:pt x="514447" y="64601"/>
                  </a:lnTo>
                  <a:lnTo>
                    <a:pt x="-6038" y="64601"/>
                  </a:lnTo>
                  <a:close/>
                </a:path>
              </a:pathLst>
            </a:custGeom>
            <a:solidFill>
              <a:srgbClr val="EC4240"/>
            </a:solidFill>
            <a:ln w="753"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8FD66F4E-983B-4141-8AF4-F79F9FC8BC1A}"/>
                </a:ext>
              </a:extLst>
            </p:cNvPr>
            <p:cNvSpPr/>
            <p:nvPr/>
          </p:nvSpPr>
          <p:spPr>
            <a:xfrm flipV="1">
              <a:off x="10354453" y="1899795"/>
              <a:ext cx="422766" cy="27882"/>
            </a:xfrm>
            <a:custGeom>
              <a:avLst/>
              <a:gdLst>
                <a:gd name="connsiteX0" fmla="*/ -6038 w 422766"/>
                <a:gd name="connsiteY0" fmla="*/ -5839 h 27882"/>
                <a:gd name="connsiteX1" fmla="*/ 416728 w 422766"/>
                <a:gd name="connsiteY1" fmla="*/ -5839 h 27882"/>
                <a:gd name="connsiteX2" fmla="*/ 416728 w 422766"/>
                <a:gd name="connsiteY2" fmla="*/ 22043 h 27882"/>
                <a:gd name="connsiteX3" fmla="*/ -6038 w 422766"/>
                <a:gd name="connsiteY3" fmla="*/ 22043 h 27882"/>
              </a:gdLst>
              <a:ahLst/>
              <a:cxnLst>
                <a:cxn ang="0">
                  <a:pos x="connsiteX0" y="connsiteY0"/>
                </a:cxn>
                <a:cxn ang="0">
                  <a:pos x="connsiteX1" y="connsiteY1"/>
                </a:cxn>
                <a:cxn ang="0">
                  <a:pos x="connsiteX2" y="connsiteY2"/>
                </a:cxn>
                <a:cxn ang="0">
                  <a:pos x="connsiteX3" y="connsiteY3"/>
                </a:cxn>
              </a:cxnLst>
              <a:rect l="l" t="t" r="r" b="b"/>
              <a:pathLst>
                <a:path w="422766" h="27882">
                  <a:moveTo>
                    <a:pt x="-6038" y="-5839"/>
                  </a:moveTo>
                  <a:lnTo>
                    <a:pt x="416728" y="-5839"/>
                  </a:lnTo>
                  <a:lnTo>
                    <a:pt x="416728" y="22043"/>
                  </a:lnTo>
                  <a:lnTo>
                    <a:pt x="-6038" y="22043"/>
                  </a:lnTo>
                  <a:close/>
                </a:path>
              </a:pathLst>
            </a:custGeom>
            <a:solidFill>
              <a:srgbClr val="FFFEFC"/>
            </a:solidFill>
            <a:ln w="753"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E18256BC-53C0-4FCD-B386-491292A4341F}"/>
                </a:ext>
              </a:extLst>
            </p:cNvPr>
            <p:cNvSpPr/>
            <p:nvPr/>
          </p:nvSpPr>
          <p:spPr>
            <a:xfrm flipV="1">
              <a:off x="10242979" y="1800252"/>
              <a:ext cx="583093" cy="78271"/>
            </a:xfrm>
            <a:custGeom>
              <a:avLst/>
              <a:gdLst>
                <a:gd name="connsiteX0" fmla="*/ -6002 w 583093"/>
                <a:gd name="connsiteY0" fmla="*/ -5950 h 78271"/>
                <a:gd name="connsiteX1" fmla="*/ 577091 w 583093"/>
                <a:gd name="connsiteY1" fmla="*/ -5950 h 78271"/>
                <a:gd name="connsiteX2" fmla="*/ 577091 w 583093"/>
                <a:gd name="connsiteY2" fmla="*/ 72321 h 78271"/>
                <a:gd name="connsiteX3" fmla="*/ -6002 w 583093"/>
                <a:gd name="connsiteY3" fmla="*/ 72321 h 78271"/>
              </a:gdLst>
              <a:ahLst/>
              <a:cxnLst>
                <a:cxn ang="0">
                  <a:pos x="connsiteX0" y="connsiteY0"/>
                </a:cxn>
                <a:cxn ang="0">
                  <a:pos x="connsiteX1" y="connsiteY1"/>
                </a:cxn>
                <a:cxn ang="0">
                  <a:pos x="connsiteX2" y="connsiteY2"/>
                </a:cxn>
                <a:cxn ang="0">
                  <a:pos x="connsiteX3" y="connsiteY3"/>
                </a:cxn>
              </a:cxnLst>
              <a:rect l="l" t="t" r="r" b="b"/>
              <a:pathLst>
                <a:path w="583093" h="78271">
                  <a:moveTo>
                    <a:pt x="-6002" y="-5950"/>
                  </a:moveTo>
                  <a:lnTo>
                    <a:pt x="577091" y="-5950"/>
                  </a:lnTo>
                  <a:lnTo>
                    <a:pt x="577091" y="72321"/>
                  </a:lnTo>
                  <a:lnTo>
                    <a:pt x="-6002" y="72321"/>
                  </a:lnTo>
                  <a:close/>
                </a:path>
              </a:pathLst>
            </a:custGeom>
            <a:solidFill>
              <a:srgbClr val="74D0C7"/>
            </a:solidFill>
            <a:ln w="753"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C6338984-707D-475C-A584-A7E49C50FCD6}"/>
                </a:ext>
              </a:extLst>
            </p:cNvPr>
            <p:cNvSpPr/>
            <p:nvPr/>
          </p:nvSpPr>
          <p:spPr>
            <a:xfrm flipV="1">
              <a:off x="10758707" y="1818207"/>
              <a:ext cx="42377" cy="42376"/>
            </a:xfrm>
            <a:custGeom>
              <a:avLst/>
              <a:gdLst>
                <a:gd name="connsiteX0" fmla="*/ 14904 w 42377"/>
                <a:gd name="connsiteY0" fmla="*/ -5950 h 42376"/>
                <a:gd name="connsiteX1" fmla="*/ 36093 w 42377"/>
                <a:gd name="connsiteY1" fmla="*/ 15238 h 42376"/>
                <a:gd name="connsiteX2" fmla="*/ 14904 w 42377"/>
                <a:gd name="connsiteY2" fmla="*/ 36426 h 42376"/>
                <a:gd name="connsiteX3" fmla="*/ -6284 w 42377"/>
                <a:gd name="connsiteY3" fmla="*/ 15238 h 42376"/>
                <a:gd name="connsiteX4" fmla="*/ 14904 w 42377"/>
                <a:gd name="connsiteY4" fmla="*/ -5950 h 42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7" h="42376">
                  <a:moveTo>
                    <a:pt x="14904" y="-5950"/>
                  </a:moveTo>
                  <a:cubicBezTo>
                    <a:pt x="26573" y="-5950"/>
                    <a:pt x="36093" y="3577"/>
                    <a:pt x="36093" y="15238"/>
                  </a:cubicBezTo>
                  <a:cubicBezTo>
                    <a:pt x="36093" y="26914"/>
                    <a:pt x="26573" y="36426"/>
                    <a:pt x="14904" y="36426"/>
                  </a:cubicBezTo>
                  <a:cubicBezTo>
                    <a:pt x="3243" y="36426"/>
                    <a:pt x="-6284" y="26914"/>
                    <a:pt x="-6284" y="15238"/>
                  </a:cubicBezTo>
                  <a:cubicBezTo>
                    <a:pt x="-6284" y="3577"/>
                    <a:pt x="3243" y="-5950"/>
                    <a:pt x="14904" y="-5950"/>
                  </a:cubicBezTo>
                </a:path>
              </a:pathLst>
            </a:custGeom>
            <a:solidFill>
              <a:srgbClr val="FFFFFF"/>
            </a:solidFill>
            <a:ln w="753"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6FB9A3B5-6C8D-4FC5-96DA-ED7DB61EF2E7}"/>
                </a:ext>
              </a:extLst>
            </p:cNvPr>
            <p:cNvSpPr/>
            <p:nvPr/>
          </p:nvSpPr>
          <p:spPr>
            <a:xfrm flipV="1">
              <a:off x="10702703" y="1818207"/>
              <a:ext cx="42376" cy="42376"/>
            </a:xfrm>
            <a:custGeom>
              <a:avLst/>
              <a:gdLst>
                <a:gd name="connsiteX0" fmla="*/ 14961 w 42376"/>
                <a:gd name="connsiteY0" fmla="*/ -5950 h 42376"/>
                <a:gd name="connsiteX1" fmla="*/ 36157 w 42376"/>
                <a:gd name="connsiteY1" fmla="*/ 15238 h 42376"/>
                <a:gd name="connsiteX2" fmla="*/ 14961 w 42376"/>
                <a:gd name="connsiteY2" fmla="*/ 36426 h 42376"/>
                <a:gd name="connsiteX3" fmla="*/ -6220 w 42376"/>
                <a:gd name="connsiteY3" fmla="*/ 15238 h 42376"/>
                <a:gd name="connsiteX4" fmla="*/ 14961 w 42376"/>
                <a:gd name="connsiteY4" fmla="*/ -5950 h 42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76" h="42376">
                  <a:moveTo>
                    <a:pt x="14961" y="-5950"/>
                  </a:moveTo>
                  <a:cubicBezTo>
                    <a:pt x="26637" y="-5950"/>
                    <a:pt x="36157" y="3577"/>
                    <a:pt x="36157" y="15238"/>
                  </a:cubicBezTo>
                  <a:cubicBezTo>
                    <a:pt x="36157" y="26914"/>
                    <a:pt x="26637" y="36426"/>
                    <a:pt x="14961" y="36426"/>
                  </a:cubicBezTo>
                  <a:cubicBezTo>
                    <a:pt x="3293" y="36426"/>
                    <a:pt x="-6220" y="26914"/>
                    <a:pt x="-6220" y="15238"/>
                  </a:cubicBezTo>
                  <a:cubicBezTo>
                    <a:pt x="-6220" y="3577"/>
                    <a:pt x="3293" y="-5950"/>
                    <a:pt x="14961" y="-5950"/>
                  </a:cubicBezTo>
                </a:path>
              </a:pathLst>
            </a:custGeom>
            <a:solidFill>
              <a:srgbClr val="FFFFFF"/>
            </a:solidFill>
            <a:ln w="753"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0BA6A13-47CC-4587-80D7-0A57F7C43F23}"/>
                </a:ext>
              </a:extLst>
            </p:cNvPr>
            <p:cNvSpPr/>
            <p:nvPr/>
          </p:nvSpPr>
          <p:spPr>
            <a:xfrm flipV="1">
              <a:off x="10242979" y="1833335"/>
              <a:ext cx="413381" cy="12120"/>
            </a:xfrm>
            <a:custGeom>
              <a:avLst/>
              <a:gdLst>
                <a:gd name="connsiteX0" fmla="*/ -5905 w 413381"/>
                <a:gd name="connsiteY0" fmla="*/ -5950 h 12120"/>
                <a:gd name="connsiteX1" fmla="*/ 407477 w 413381"/>
                <a:gd name="connsiteY1" fmla="*/ -5950 h 12120"/>
                <a:gd name="connsiteX2" fmla="*/ 407477 w 413381"/>
                <a:gd name="connsiteY2" fmla="*/ 6170 h 12120"/>
                <a:gd name="connsiteX3" fmla="*/ -5905 w 413381"/>
                <a:gd name="connsiteY3" fmla="*/ 6170 h 12120"/>
              </a:gdLst>
              <a:ahLst/>
              <a:cxnLst>
                <a:cxn ang="0">
                  <a:pos x="connsiteX0" y="connsiteY0"/>
                </a:cxn>
                <a:cxn ang="0">
                  <a:pos x="connsiteX1" y="connsiteY1"/>
                </a:cxn>
                <a:cxn ang="0">
                  <a:pos x="connsiteX2" y="connsiteY2"/>
                </a:cxn>
                <a:cxn ang="0">
                  <a:pos x="connsiteX3" y="connsiteY3"/>
                </a:cxn>
              </a:cxnLst>
              <a:rect l="l" t="t" r="r" b="b"/>
              <a:pathLst>
                <a:path w="413381" h="12120">
                  <a:moveTo>
                    <a:pt x="-5905" y="-5950"/>
                  </a:moveTo>
                  <a:lnTo>
                    <a:pt x="407477" y="-5950"/>
                  </a:lnTo>
                  <a:lnTo>
                    <a:pt x="407477" y="6170"/>
                  </a:lnTo>
                  <a:lnTo>
                    <a:pt x="-5905" y="6170"/>
                  </a:lnTo>
                  <a:close/>
                </a:path>
              </a:pathLst>
            </a:custGeom>
            <a:solidFill>
              <a:srgbClr val="FFFFFF"/>
            </a:solidFill>
            <a:ln w="753"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F58131C3-62B2-432E-B6C0-7B9E644005D7}"/>
                </a:ext>
              </a:extLst>
            </p:cNvPr>
            <p:cNvSpPr/>
            <p:nvPr/>
          </p:nvSpPr>
          <p:spPr>
            <a:xfrm flipV="1">
              <a:off x="10198574" y="1948963"/>
              <a:ext cx="627497" cy="133944"/>
            </a:xfrm>
            <a:custGeom>
              <a:avLst/>
              <a:gdLst>
                <a:gd name="connsiteX0" fmla="*/ 621521 w 627497"/>
                <a:gd name="connsiteY0" fmla="*/ -5685 h 133944"/>
                <a:gd name="connsiteX1" fmla="*/ 552219 w 627497"/>
                <a:gd name="connsiteY1" fmla="*/ -5685 h 133944"/>
                <a:gd name="connsiteX2" fmla="*/ 552219 w 627497"/>
                <a:gd name="connsiteY2" fmla="*/ 9104 h 133944"/>
                <a:gd name="connsiteX3" fmla="*/ 621521 w 627497"/>
                <a:gd name="connsiteY3" fmla="*/ -5685 h 133944"/>
                <a:gd name="connsiteX4" fmla="*/ 457621 w 627497"/>
                <a:gd name="connsiteY4" fmla="*/ -5685 h 133944"/>
                <a:gd name="connsiteX5" fmla="*/ 426898 w 627497"/>
                <a:gd name="connsiteY5" fmla="*/ -5685 h 133944"/>
                <a:gd name="connsiteX6" fmla="*/ 426898 w 627497"/>
                <a:gd name="connsiteY6" fmla="*/ 35855 h 133944"/>
                <a:gd name="connsiteX7" fmla="*/ 457621 w 627497"/>
                <a:gd name="connsiteY7" fmla="*/ 29298 h 133944"/>
                <a:gd name="connsiteX8" fmla="*/ 457621 w 627497"/>
                <a:gd name="connsiteY8" fmla="*/ -5685 h 133944"/>
                <a:gd name="connsiteX9" fmla="*/ 332292 w 627497"/>
                <a:gd name="connsiteY9" fmla="*/ -5685 h 133944"/>
                <a:gd name="connsiteX10" fmla="*/ -5977 w 627497"/>
                <a:gd name="connsiteY10" fmla="*/ -5685 h 133944"/>
                <a:gd name="connsiteX11" fmla="*/ -5977 w 627497"/>
                <a:gd name="connsiteY11" fmla="*/ 128260 h 133944"/>
                <a:gd name="connsiteX12" fmla="*/ 245413 w 627497"/>
                <a:gd name="connsiteY12" fmla="*/ 74599 h 133944"/>
                <a:gd name="connsiteX13" fmla="*/ 30249 w 627497"/>
                <a:gd name="connsiteY13" fmla="*/ 74599 h 133944"/>
                <a:gd name="connsiteX14" fmla="*/ 30249 w 627497"/>
                <a:gd name="connsiteY14" fmla="*/ 39835 h 133944"/>
                <a:gd name="connsiteX15" fmla="*/ 304787 w 627497"/>
                <a:gd name="connsiteY15" fmla="*/ 39835 h 133944"/>
                <a:gd name="connsiteX16" fmla="*/ 304787 w 627497"/>
                <a:gd name="connsiteY16" fmla="*/ 61921 h 133944"/>
                <a:gd name="connsiteX17" fmla="*/ 332292 w 627497"/>
                <a:gd name="connsiteY17" fmla="*/ 56049 h 133944"/>
                <a:gd name="connsiteX18" fmla="*/ 332292 w 627497"/>
                <a:gd name="connsiteY18" fmla="*/ -5685 h 13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27497" h="133944">
                  <a:moveTo>
                    <a:pt x="621521" y="-5685"/>
                  </a:moveTo>
                  <a:lnTo>
                    <a:pt x="552219" y="-5685"/>
                  </a:lnTo>
                  <a:lnTo>
                    <a:pt x="552219" y="9104"/>
                  </a:lnTo>
                  <a:lnTo>
                    <a:pt x="621521" y="-5685"/>
                  </a:lnTo>
                  <a:moveTo>
                    <a:pt x="457621" y="-5685"/>
                  </a:moveTo>
                  <a:lnTo>
                    <a:pt x="426898" y="-5685"/>
                  </a:lnTo>
                  <a:lnTo>
                    <a:pt x="426898" y="35855"/>
                  </a:lnTo>
                  <a:lnTo>
                    <a:pt x="457621" y="29298"/>
                  </a:lnTo>
                  <a:lnTo>
                    <a:pt x="457621" y="-5685"/>
                  </a:lnTo>
                  <a:moveTo>
                    <a:pt x="332292" y="-5685"/>
                  </a:moveTo>
                  <a:lnTo>
                    <a:pt x="-5977" y="-5685"/>
                  </a:lnTo>
                  <a:lnTo>
                    <a:pt x="-5977" y="128260"/>
                  </a:lnTo>
                  <a:lnTo>
                    <a:pt x="245413" y="74599"/>
                  </a:lnTo>
                  <a:lnTo>
                    <a:pt x="30249" y="74599"/>
                  </a:lnTo>
                  <a:lnTo>
                    <a:pt x="30249" y="39835"/>
                  </a:lnTo>
                  <a:lnTo>
                    <a:pt x="304787" y="39835"/>
                  </a:lnTo>
                  <a:lnTo>
                    <a:pt x="304787" y="61921"/>
                  </a:lnTo>
                  <a:lnTo>
                    <a:pt x="332292" y="56049"/>
                  </a:lnTo>
                  <a:lnTo>
                    <a:pt x="332292" y="-5685"/>
                  </a:lnTo>
                </a:path>
              </a:pathLst>
            </a:custGeom>
            <a:solidFill>
              <a:srgbClr val="27364A"/>
            </a:solidFill>
            <a:ln w="753"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07E9FC93-3950-4C8C-84C4-66999BD0B51B}"/>
                </a:ext>
              </a:extLst>
            </p:cNvPr>
            <p:cNvSpPr/>
            <p:nvPr/>
          </p:nvSpPr>
          <p:spPr>
            <a:xfrm flipV="1">
              <a:off x="10234800" y="2002624"/>
              <a:ext cx="274537" cy="34763"/>
            </a:xfrm>
            <a:custGeom>
              <a:avLst/>
              <a:gdLst>
                <a:gd name="connsiteX0" fmla="*/ 268722 w 274537"/>
                <a:gd name="connsiteY0" fmla="*/ -5679 h 34763"/>
                <a:gd name="connsiteX1" fmla="*/ -5816 w 274537"/>
                <a:gd name="connsiteY1" fmla="*/ -5679 h 34763"/>
                <a:gd name="connsiteX2" fmla="*/ -5816 w 274537"/>
                <a:gd name="connsiteY2" fmla="*/ 29085 h 34763"/>
                <a:gd name="connsiteX3" fmla="*/ 209348 w 274537"/>
                <a:gd name="connsiteY3" fmla="*/ 29085 h 34763"/>
                <a:gd name="connsiteX4" fmla="*/ 268722 w 274537"/>
                <a:gd name="connsiteY4" fmla="*/ 16406 h 34763"/>
                <a:gd name="connsiteX5" fmla="*/ 268722 w 274537"/>
                <a:gd name="connsiteY5" fmla="*/ -5679 h 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537" h="34763">
                  <a:moveTo>
                    <a:pt x="268722" y="-5679"/>
                  </a:moveTo>
                  <a:lnTo>
                    <a:pt x="-5816" y="-5679"/>
                  </a:lnTo>
                  <a:lnTo>
                    <a:pt x="-5816" y="29085"/>
                  </a:lnTo>
                  <a:lnTo>
                    <a:pt x="209348" y="29085"/>
                  </a:lnTo>
                  <a:lnTo>
                    <a:pt x="268722" y="16406"/>
                  </a:lnTo>
                  <a:lnTo>
                    <a:pt x="268722" y="-5679"/>
                  </a:lnTo>
                </a:path>
              </a:pathLst>
            </a:custGeom>
            <a:solidFill>
              <a:srgbClr val="43B5C2"/>
            </a:solidFill>
            <a:ln w="753"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B18F8957-99E1-499B-A8A2-DFA176241FAA}"/>
                </a:ext>
              </a:extLst>
            </p:cNvPr>
            <p:cNvSpPr/>
            <p:nvPr/>
          </p:nvSpPr>
          <p:spPr>
            <a:xfrm flipV="1">
              <a:off x="10536843" y="2021175"/>
              <a:ext cx="94605" cy="61733"/>
            </a:xfrm>
            <a:custGeom>
              <a:avLst/>
              <a:gdLst>
                <a:gd name="connsiteX0" fmla="*/ 88546 w 94605"/>
                <a:gd name="connsiteY0" fmla="*/ -5631 h 61733"/>
                <a:gd name="connsiteX1" fmla="*/ -6059 w 94605"/>
                <a:gd name="connsiteY1" fmla="*/ -5631 h 61733"/>
                <a:gd name="connsiteX2" fmla="*/ -6059 w 94605"/>
                <a:gd name="connsiteY2" fmla="*/ 56103 h 61733"/>
                <a:gd name="connsiteX3" fmla="*/ 88546 w 94605"/>
                <a:gd name="connsiteY3" fmla="*/ 35909 h 61733"/>
                <a:gd name="connsiteX4" fmla="*/ 88546 w 94605"/>
                <a:gd name="connsiteY4" fmla="*/ -5631 h 61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05" h="61733">
                  <a:moveTo>
                    <a:pt x="88546" y="-5631"/>
                  </a:moveTo>
                  <a:lnTo>
                    <a:pt x="-6059" y="-5631"/>
                  </a:lnTo>
                  <a:lnTo>
                    <a:pt x="-6059" y="56103"/>
                  </a:lnTo>
                  <a:lnTo>
                    <a:pt x="88546" y="35909"/>
                  </a:lnTo>
                  <a:lnTo>
                    <a:pt x="88546" y="-5631"/>
                  </a:lnTo>
                </a:path>
              </a:pathLst>
            </a:custGeom>
            <a:solidFill>
              <a:srgbClr val="E4921A"/>
            </a:solidFill>
            <a:ln w="753"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6B799D77-DE07-4216-AD96-2C25AE85FE54}"/>
                </a:ext>
              </a:extLst>
            </p:cNvPr>
            <p:cNvSpPr/>
            <p:nvPr/>
          </p:nvSpPr>
          <p:spPr>
            <a:xfrm flipV="1">
              <a:off x="10662172" y="2047926"/>
              <a:ext cx="94598" cy="34982"/>
            </a:xfrm>
            <a:custGeom>
              <a:avLst/>
              <a:gdLst>
                <a:gd name="connsiteX0" fmla="*/ 88395 w 94598"/>
                <a:gd name="connsiteY0" fmla="*/ -5611 h 34982"/>
                <a:gd name="connsiteX1" fmla="*/ -6203 w 94598"/>
                <a:gd name="connsiteY1" fmla="*/ -5611 h 34982"/>
                <a:gd name="connsiteX2" fmla="*/ -6203 w 94598"/>
                <a:gd name="connsiteY2" fmla="*/ 29372 h 34982"/>
                <a:gd name="connsiteX3" fmla="*/ 88395 w 94598"/>
                <a:gd name="connsiteY3" fmla="*/ 9178 h 34982"/>
                <a:gd name="connsiteX4" fmla="*/ 88395 w 94598"/>
                <a:gd name="connsiteY4" fmla="*/ -5611 h 3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 h="34982">
                  <a:moveTo>
                    <a:pt x="88395" y="-5611"/>
                  </a:moveTo>
                  <a:lnTo>
                    <a:pt x="-6203" y="-5611"/>
                  </a:lnTo>
                  <a:lnTo>
                    <a:pt x="-6203" y="29372"/>
                  </a:lnTo>
                  <a:lnTo>
                    <a:pt x="88395" y="9178"/>
                  </a:lnTo>
                  <a:lnTo>
                    <a:pt x="88395" y="-5611"/>
                  </a:lnTo>
                </a:path>
              </a:pathLst>
            </a:custGeom>
            <a:solidFill>
              <a:srgbClr val="E4921A"/>
            </a:solidFill>
            <a:ln w="753"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37F688B4-BAC6-44BA-B356-0C1322BB602D}"/>
                </a:ext>
              </a:extLst>
            </p:cNvPr>
            <p:cNvSpPr/>
            <p:nvPr/>
          </p:nvSpPr>
          <p:spPr>
            <a:xfrm flipV="1">
              <a:off x="10305587" y="1878524"/>
              <a:ext cx="520485" cy="70439"/>
            </a:xfrm>
            <a:custGeom>
              <a:avLst/>
              <a:gdLst>
                <a:gd name="connsiteX0" fmla="*/ 514447 w 520485"/>
                <a:gd name="connsiteY0" fmla="*/ -5839 h 70439"/>
                <a:gd name="connsiteX1" fmla="*/ -6038 w 520485"/>
                <a:gd name="connsiteY1" fmla="*/ -5839 h 70439"/>
                <a:gd name="connsiteX2" fmla="*/ -6031 w 520485"/>
                <a:gd name="connsiteY2" fmla="*/ 64601 h 70439"/>
                <a:gd name="connsiteX3" fmla="*/ 392 w 520485"/>
                <a:gd name="connsiteY3" fmla="*/ 64601 h 70439"/>
                <a:gd name="connsiteX4" fmla="*/ 155638 w 520485"/>
                <a:gd name="connsiteY4" fmla="*/ 43330 h 70439"/>
                <a:gd name="connsiteX5" fmla="*/ 42829 w 520485"/>
                <a:gd name="connsiteY5" fmla="*/ 43330 h 70439"/>
                <a:gd name="connsiteX6" fmla="*/ 42829 w 520485"/>
                <a:gd name="connsiteY6" fmla="*/ 15448 h 70439"/>
                <a:gd name="connsiteX7" fmla="*/ 359095 w 520485"/>
                <a:gd name="connsiteY7" fmla="*/ 15448 h 70439"/>
                <a:gd name="connsiteX8" fmla="*/ 514447 w 520485"/>
                <a:gd name="connsiteY8" fmla="*/ -5839 h 7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485" h="70439">
                  <a:moveTo>
                    <a:pt x="514447" y="-5839"/>
                  </a:moveTo>
                  <a:lnTo>
                    <a:pt x="-6038" y="-5839"/>
                  </a:lnTo>
                  <a:lnTo>
                    <a:pt x="-6031" y="64601"/>
                  </a:lnTo>
                  <a:lnTo>
                    <a:pt x="392" y="64601"/>
                  </a:lnTo>
                  <a:lnTo>
                    <a:pt x="155638" y="43330"/>
                  </a:lnTo>
                  <a:lnTo>
                    <a:pt x="42829" y="43330"/>
                  </a:lnTo>
                  <a:lnTo>
                    <a:pt x="42829" y="15448"/>
                  </a:lnTo>
                  <a:lnTo>
                    <a:pt x="359095" y="15448"/>
                  </a:lnTo>
                  <a:lnTo>
                    <a:pt x="514447" y="-5839"/>
                  </a:lnTo>
                </a:path>
              </a:pathLst>
            </a:custGeom>
            <a:solidFill>
              <a:srgbClr val="D53D3C"/>
            </a:solidFill>
            <a:ln w="753"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361DB9B-9805-4F5C-99AE-FC05268CDC47}"/>
                </a:ext>
              </a:extLst>
            </p:cNvPr>
            <p:cNvSpPr/>
            <p:nvPr/>
          </p:nvSpPr>
          <p:spPr>
            <a:xfrm flipV="1">
              <a:off x="10354453" y="1899795"/>
              <a:ext cx="316266" cy="27882"/>
            </a:xfrm>
            <a:custGeom>
              <a:avLst/>
              <a:gdLst>
                <a:gd name="connsiteX0" fmla="*/ 310289 w 316266"/>
                <a:gd name="connsiteY0" fmla="*/ -5839 h 27882"/>
                <a:gd name="connsiteX1" fmla="*/ -5977 w 316266"/>
                <a:gd name="connsiteY1" fmla="*/ -5839 h 27882"/>
                <a:gd name="connsiteX2" fmla="*/ -5977 w 316266"/>
                <a:gd name="connsiteY2" fmla="*/ 22043 h 27882"/>
                <a:gd name="connsiteX3" fmla="*/ 106832 w 316266"/>
                <a:gd name="connsiteY3" fmla="*/ 22043 h 27882"/>
                <a:gd name="connsiteX4" fmla="*/ 310289 w 316266"/>
                <a:gd name="connsiteY4" fmla="*/ -5839 h 2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66" h="27882">
                  <a:moveTo>
                    <a:pt x="310289" y="-5839"/>
                  </a:moveTo>
                  <a:lnTo>
                    <a:pt x="-5977" y="-5839"/>
                  </a:lnTo>
                  <a:lnTo>
                    <a:pt x="-5977" y="22043"/>
                  </a:lnTo>
                  <a:lnTo>
                    <a:pt x="106832" y="22043"/>
                  </a:lnTo>
                  <a:lnTo>
                    <a:pt x="310289" y="-5839"/>
                  </a:lnTo>
                </a:path>
              </a:pathLst>
            </a:custGeom>
            <a:solidFill>
              <a:srgbClr val="E7E5E1"/>
            </a:solidFill>
            <a:ln w="753"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87ABA371-DB4D-4E07-AB30-39940AC09EC3}"/>
                </a:ext>
              </a:extLst>
            </p:cNvPr>
            <p:cNvSpPr/>
            <p:nvPr/>
          </p:nvSpPr>
          <p:spPr>
            <a:xfrm flipV="1">
              <a:off x="10242979" y="1800252"/>
              <a:ext cx="583093" cy="78271"/>
            </a:xfrm>
            <a:custGeom>
              <a:avLst/>
              <a:gdLst>
                <a:gd name="connsiteX0" fmla="*/ 577091 w 583093"/>
                <a:gd name="connsiteY0" fmla="*/ -5950 h 78271"/>
                <a:gd name="connsiteX1" fmla="*/ 63035 w 583093"/>
                <a:gd name="connsiteY1" fmla="*/ -5950 h 78271"/>
                <a:gd name="connsiteX2" fmla="*/ 56613 w 583093"/>
                <a:gd name="connsiteY2" fmla="*/ -5069 h 78271"/>
                <a:gd name="connsiteX3" fmla="*/ 56613 w 583093"/>
                <a:gd name="connsiteY3" fmla="*/ -5950 h 78271"/>
                <a:gd name="connsiteX4" fmla="*/ -6002 w 583093"/>
                <a:gd name="connsiteY4" fmla="*/ -5950 h 78271"/>
                <a:gd name="connsiteX5" fmla="*/ -6002 w 583093"/>
                <a:gd name="connsiteY5" fmla="*/ 27117 h 78271"/>
                <a:gd name="connsiteX6" fmla="*/ 330751 w 583093"/>
                <a:gd name="connsiteY6" fmla="*/ 27117 h 78271"/>
                <a:gd name="connsiteX7" fmla="*/ 577091 w 583093"/>
                <a:gd name="connsiteY7" fmla="*/ -5950 h 78271"/>
                <a:gd name="connsiteX8" fmla="*/ 240412 w 583093"/>
                <a:gd name="connsiteY8" fmla="*/ 39238 h 78271"/>
                <a:gd name="connsiteX9" fmla="*/ -6002 w 583093"/>
                <a:gd name="connsiteY9" fmla="*/ 39238 h 78271"/>
                <a:gd name="connsiteX10" fmla="*/ -6002 w 583093"/>
                <a:gd name="connsiteY10" fmla="*/ 72321 h 78271"/>
                <a:gd name="connsiteX11" fmla="*/ 240412 w 583093"/>
                <a:gd name="connsiteY11" fmla="*/ 39238 h 7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093" h="78271">
                  <a:moveTo>
                    <a:pt x="577091" y="-5950"/>
                  </a:moveTo>
                  <a:lnTo>
                    <a:pt x="63035" y="-5950"/>
                  </a:lnTo>
                  <a:lnTo>
                    <a:pt x="56613" y="-5069"/>
                  </a:lnTo>
                  <a:lnTo>
                    <a:pt x="56613" y="-5950"/>
                  </a:lnTo>
                  <a:lnTo>
                    <a:pt x="-6002" y="-5950"/>
                  </a:lnTo>
                  <a:lnTo>
                    <a:pt x="-6002" y="27117"/>
                  </a:lnTo>
                  <a:lnTo>
                    <a:pt x="330751" y="27117"/>
                  </a:lnTo>
                  <a:lnTo>
                    <a:pt x="577091" y="-5950"/>
                  </a:lnTo>
                  <a:moveTo>
                    <a:pt x="240412" y="39238"/>
                  </a:moveTo>
                  <a:lnTo>
                    <a:pt x="-6002" y="39238"/>
                  </a:lnTo>
                  <a:lnTo>
                    <a:pt x="-6002" y="72321"/>
                  </a:lnTo>
                  <a:lnTo>
                    <a:pt x="240412" y="39238"/>
                  </a:lnTo>
                </a:path>
              </a:pathLst>
            </a:custGeom>
            <a:solidFill>
              <a:srgbClr val="63BCB4"/>
            </a:solidFill>
            <a:ln w="753"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8F501213-12CC-4CFC-AB0E-C0E58769EF02}"/>
                </a:ext>
              </a:extLst>
            </p:cNvPr>
            <p:cNvSpPr/>
            <p:nvPr/>
          </p:nvSpPr>
          <p:spPr>
            <a:xfrm flipV="1">
              <a:off x="10242979" y="1833335"/>
              <a:ext cx="336753" cy="12120"/>
            </a:xfrm>
            <a:custGeom>
              <a:avLst/>
              <a:gdLst>
                <a:gd name="connsiteX0" fmla="*/ 330893 w 336753"/>
                <a:gd name="connsiteY0" fmla="*/ -5950 h 12120"/>
                <a:gd name="connsiteX1" fmla="*/ -5861 w 336753"/>
                <a:gd name="connsiteY1" fmla="*/ -5950 h 12120"/>
                <a:gd name="connsiteX2" fmla="*/ -5861 w 336753"/>
                <a:gd name="connsiteY2" fmla="*/ 6170 h 12120"/>
                <a:gd name="connsiteX3" fmla="*/ 240554 w 336753"/>
                <a:gd name="connsiteY3" fmla="*/ 6170 h 12120"/>
                <a:gd name="connsiteX4" fmla="*/ 330893 w 336753"/>
                <a:gd name="connsiteY4" fmla="*/ -5950 h 1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53" h="12120">
                  <a:moveTo>
                    <a:pt x="330893" y="-5950"/>
                  </a:moveTo>
                  <a:lnTo>
                    <a:pt x="-5861" y="-5950"/>
                  </a:lnTo>
                  <a:lnTo>
                    <a:pt x="-5861" y="6170"/>
                  </a:lnTo>
                  <a:lnTo>
                    <a:pt x="240554" y="6170"/>
                  </a:lnTo>
                  <a:lnTo>
                    <a:pt x="330893" y="-5950"/>
                  </a:lnTo>
                </a:path>
              </a:pathLst>
            </a:custGeom>
            <a:solidFill>
              <a:srgbClr val="E8E7E6"/>
            </a:solidFill>
            <a:ln w="753"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1DBC38AB-5AA9-45E4-97D7-34475C848632}"/>
                </a:ext>
              </a:extLst>
            </p:cNvPr>
            <p:cNvSpPr/>
            <p:nvPr/>
          </p:nvSpPr>
          <p:spPr>
            <a:xfrm flipV="1">
              <a:off x="10305594" y="1877642"/>
              <a:ext cx="6422" cy="881"/>
            </a:xfrm>
            <a:custGeom>
              <a:avLst/>
              <a:gdLst>
                <a:gd name="connsiteX0" fmla="*/ 679 w 6422"/>
                <a:gd name="connsiteY0" fmla="*/ -5892 h 881"/>
                <a:gd name="connsiteX1" fmla="*/ -5743 w 6422"/>
                <a:gd name="connsiteY1" fmla="*/ -5892 h 881"/>
                <a:gd name="connsiteX2" fmla="*/ -5743 w 6422"/>
                <a:gd name="connsiteY2" fmla="*/ -5010 h 881"/>
                <a:gd name="connsiteX3" fmla="*/ 679 w 6422"/>
                <a:gd name="connsiteY3" fmla="*/ -5892 h 881"/>
              </a:gdLst>
              <a:ahLst/>
              <a:cxnLst>
                <a:cxn ang="0">
                  <a:pos x="connsiteX0" y="connsiteY0"/>
                </a:cxn>
                <a:cxn ang="0">
                  <a:pos x="connsiteX1" y="connsiteY1"/>
                </a:cxn>
                <a:cxn ang="0">
                  <a:pos x="connsiteX2" y="connsiteY2"/>
                </a:cxn>
                <a:cxn ang="0">
                  <a:pos x="connsiteX3" y="connsiteY3"/>
                </a:cxn>
              </a:cxnLst>
              <a:rect l="l" t="t" r="r" b="b"/>
              <a:pathLst>
                <a:path w="6422" h="881">
                  <a:moveTo>
                    <a:pt x="679" y="-5892"/>
                  </a:moveTo>
                  <a:lnTo>
                    <a:pt x="-5743" y="-5892"/>
                  </a:lnTo>
                  <a:lnTo>
                    <a:pt x="-5743" y="-5010"/>
                  </a:lnTo>
                  <a:lnTo>
                    <a:pt x="679" y="-5892"/>
                  </a:lnTo>
                </a:path>
              </a:pathLst>
            </a:custGeom>
            <a:solidFill>
              <a:srgbClr val="58A6A2"/>
            </a:solidFill>
            <a:ln w="753"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AC5E28C2-FDDB-4F55-8C1A-AEEEECA3E1F9}"/>
                </a:ext>
              </a:extLst>
            </p:cNvPr>
            <p:cNvSpPr/>
            <p:nvPr/>
          </p:nvSpPr>
          <p:spPr>
            <a:xfrm flipV="1">
              <a:off x="9188154" y="3510818"/>
              <a:ext cx="106598" cy="105173"/>
            </a:xfrm>
            <a:custGeom>
              <a:avLst/>
              <a:gdLst>
                <a:gd name="connsiteX0" fmla="*/ 102083 w 106598"/>
                <a:gd name="connsiteY0" fmla="*/ -3358 h 105173"/>
                <a:gd name="connsiteX1" fmla="*/ 91967 w 106598"/>
                <a:gd name="connsiteY1" fmla="*/ -3358 h 105173"/>
                <a:gd name="connsiteX2" fmla="*/ 91967 w 106598"/>
                <a:gd name="connsiteY2" fmla="*/ 48531 h 105173"/>
                <a:gd name="connsiteX3" fmla="*/ 48783 w 106598"/>
                <a:gd name="connsiteY3" fmla="*/ 91707 h 105173"/>
                <a:gd name="connsiteX4" fmla="*/ 5600 w 106598"/>
                <a:gd name="connsiteY4" fmla="*/ 48531 h 105173"/>
                <a:gd name="connsiteX5" fmla="*/ 5600 w 106598"/>
                <a:gd name="connsiteY5" fmla="*/ -3358 h 105173"/>
                <a:gd name="connsiteX6" fmla="*/ -4516 w 106598"/>
                <a:gd name="connsiteY6" fmla="*/ -3358 h 105173"/>
                <a:gd name="connsiteX7" fmla="*/ -4516 w 106598"/>
                <a:gd name="connsiteY7" fmla="*/ 48531 h 105173"/>
                <a:gd name="connsiteX8" fmla="*/ 48783 w 106598"/>
                <a:gd name="connsiteY8" fmla="*/ 101815 h 105173"/>
                <a:gd name="connsiteX9" fmla="*/ 102083 w 106598"/>
                <a:gd name="connsiteY9" fmla="*/ 48531 h 105173"/>
                <a:gd name="connsiteX10" fmla="*/ 102083 w 106598"/>
                <a:gd name="connsiteY10" fmla="*/ -3358 h 10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98" h="105173">
                  <a:moveTo>
                    <a:pt x="102083" y="-3358"/>
                  </a:moveTo>
                  <a:lnTo>
                    <a:pt x="91967" y="-3358"/>
                  </a:lnTo>
                  <a:lnTo>
                    <a:pt x="91967" y="48531"/>
                  </a:lnTo>
                  <a:cubicBezTo>
                    <a:pt x="91967" y="72335"/>
                    <a:pt x="72603" y="91707"/>
                    <a:pt x="48783" y="91707"/>
                  </a:cubicBezTo>
                  <a:cubicBezTo>
                    <a:pt x="24972" y="91707"/>
                    <a:pt x="5600" y="72335"/>
                    <a:pt x="5600" y="48531"/>
                  </a:cubicBezTo>
                  <a:lnTo>
                    <a:pt x="5600" y="-3358"/>
                  </a:lnTo>
                  <a:lnTo>
                    <a:pt x="-4516" y="-3358"/>
                  </a:lnTo>
                  <a:lnTo>
                    <a:pt x="-4516" y="48531"/>
                  </a:lnTo>
                  <a:cubicBezTo>
                    <a:pt x="-4516" y="77913"/>
                    <a:pt x="19402" y="101815"/>
                    <a:pt x="48783" y="101815"/>
                  </a:cubicBezTo>
                  <a:cubicBezTo>
                    <a:pt x="78173" y="101815"/>
                    <a:pt x="102083" y="77913"/>
                    <a:pt x="102083" y="48531"/>
                  </a:cubicBezTo>
                  <a:lnTo>
                    <a:pt x="102083" y="-3358"/>
                  </a:lnTo>
                </a:path>
              </a:pathLst>
            </a:custGeom>
            <a:solidFill>
              <a:srgbClr val="FFFFFF"/>
            </a:solidFill>
            <a:ln w="753"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65B1F0F5-D7DE-4518-98DD-C8E7066859AB}"/>
                </a:ext>
              </a:extLst>
            </p:cNvPr>
            <p:cNvSpPr/>
            <p:nvPr/>
          </p:nvSpPr>
          <p:spPr>
            <a:xfrm flipV="1">
              <a:off x="9284185" y="3510818"/>
              <a:ext cx="106597" cy="105173"/>
            </a:xfrm>
            <a:custGeom>
              <a:avLst/>
              <a:gdLst>
                <a:gd name="connsiteX0" fmla="*/ 101972 w 106597"/>
                <a:gd name="connsiteY0" fmla="*/ -3358 h 105173"/>
                <a:gd name="connsiteX1" fmla="*/ 91864 w 106597"/>
                <a:gd name="connsiteY1" fmla="*/ -3358 h 105173"/>
                <a:gd name="connsiteX2" fmla="*/ 91864 w 106597"/>
                <a:gd name="connsiteY2" fmla="*/ 48531 h 105173"/>
                <a:gd name="connsiteX3" fmla="*/ 48680 w 106597"/>
                <a:gd name="connsiteY3" fmla="*/ 91707 h 105173"/>
                <a:gd name="connsiteX4" fmla="*/ 5490 w 106597"/>
                <a:gd name="connsiteY4" fmla="*/ 48531 h 105173"/>
                <a:gd name="connsiteX5" fmla="*/ 5490 w 106597"/>
                <a:gd name="connsiteY5" fmla="*/ -3358 h 105173"/>
                <a:gd name="connsiteX6" fmla="*/ -4626 w 106597"/>
                <a:gd name="connsiteY6" fmla="*/ -3358 h 105173"/>
                <a:gd name="connsiteX7" fmla="*/ -4626 w 106597"/>
                <a:gd name="connsiteY7" fmla="*/ 48531 h 105173"/>
                <a:gd name="connsiteX8" fmla="*/ 48680 w 106597"/>
                <a:gd name="connsiteY8" fmla="*/ 101815 h 105173"/>
                <a:gd name="connsiteX9" fmla="*/ 101972 w 106597"/>
                <a:gd name="connsiteY9" fmla="*/ 48531 h 105173"/>
                <a:gd name="connsiteX10" fmla="*/ 101972 w 106597"/>
                <a:gd name="connsiteY10" fmla="*/ -3358 h 10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97" h="105173">
                  <a:moveTo>
                    <a:pt x="101972" y="-3358"/>
                  </a:moveTo>
                  <a:lnTo>
                    <a:pt x="91864" y="-3358"/>
                  </a:lnTo>
                  <a:lnTo>
                    <a:pt x="91864" y="48531"/>
                  </a:lnTo>
                  <a:cubicBezTo>
                    <a:pt x="91864" y="72335"/>
                    <a:pt x="72492" y="91707"/>
                    <a:pt x="48680" y="91707"/>
                  </a:cubicBezTo>
                  <a:cubicBezTo>
                    <a:pt x="24861" y="91707"/>
                    <a:pt x="5490" y="72335"/>
                    <a:pt x="5490" y="48531"/>
                  </a:cubicBezTo>
                  <a:lnTo>
                    <a:pt x="5490" y="-3358"/>
                  </a:lnTo>
                  <a:lnTo>
                    <a:pt x="-4626" y="-3358"/>
                  </a:lnTo>
                  <a:lnTo>
                    <a:pt x="-4626" y="48531"/>
                  </a:lnTo>
                  <a:cubicBezTo>
                    <a:pt x="-4626" y="77913"/>
                    <a:pt x="19291" y="101815"/>
                    <a:pt x="48680" y="101815"/>
                  </a:cubicBezTo>
                  <a:cubicBezTo>
                    <a:pt x="78062" y="101815"/>
                    <a:pt x="101972" y="77913"/>
                    <a:pt x="101972" y="48531"/>
                  </a:cubicBezTo>
                  <a:lnTo>
                    <a:pt x="101972" y="-3358"/>
                  </a:lnTo>
                </a:path>
              </a:pathLst>
            </a:custGeom>
            <a:solidFill>
              <a:srgbClr val="FFFFFF"/>
            </a:solidFill>
            <a:ln w="753"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155B925B-5051-4DBF-BEAA-9D301CA3D701}"/>
                </a:ext>
              </a:extLst>
            </p:cNvPr>
            <p:cNvSpPr/>
            <p:nvPr/>
          </p:nvSpPr>
          <p:spPr>
            <a:xfrm flipV="1">
              <a:off x="8897591" y="3784798"/>
              <a:ext cx="103726" cy="91288"/>
            </a:xfrm>
            <a:custGeom>
              <a:avLst/>
              <a:gdLst>
                <a:gd name="connsiteX0" fmla="*/ 63780 w 103726"/>
                <a:gd name="connsiteY0" fmla="*/ 65357 h 91288"/>
                <a:gd name="connsiteX1" fmla="*/ 63961 w 103726"/>
                <a:gd name="connsiteY1" fmla="*/ 65357 h 91288"/>
                <a:gd name="connsiteX2" fmla="*/ 63961 w 103726"/>
                <a:gd name="connsiteY2" fmla="*/ 88332 h 91288"/>
                <a:gd name="connsiteX3" fmla="*/ 31587 w 103726"/>
                <a:gd name="connsiteY3" fmla="*/ 88332 h 91288"/>
                <a:gd name="connsiteX4" fmla="*/ 31587 w 103726"/>
                <a:gd name="connsiteY4" fmla="*/ 65357 h 91288"/>
                <a:gd name="connsiteX5" fmla="*/ -4180 w 103726"/>
                <a:gd name="connsiteY5" fmla="*/ 39601 h 91288"/>
                <a:gd name="connsiteX6" fmla="*/ 14423 w 103726"/>
                <a:gd name="connsiteY6" fmla="*/ -2957 h 91288"/>
                <a:gd name="connsiteX7" fmla="*/ 82737 w 103726"/>
                <a:gd name="connsiteY7" fmla="*/ -2957 h 91288"/>
                <a:gd name="connsiteX8" fmla="*/ 99547 w 103726"/>
                <a:gd name="connsiteY8" fmla="*/ 39601 h 91288"/>
                <a:gd name="connsiteX9" fmla="*/ 63780 w 103726"/>
                <a:gd name="connsiteY9" fmla="*/ 65357 h 9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726" h="91288">
                  <a:moveTo>
                    <a:pt x="63780" y="65357"/>
                  </a:moveTo>
                  <a:lnTo>
                    <a:pt x="63961" y="65357"/>
                  </a:lnTo>
                  <a:lnTo>
                    <a:pt x="63961" y="88332"/>
                  </a:lnTo>
                  <a:lnTo>
                    <a:pt x="31587" y="88332"/>
                  </a:lnTo>
                  <a:lnTo>
                    <a:pt x="31587" y="65357"/>
                  </a:lnTo>
                  <a:lnTo>
                    <a:pt x="-4180" y="39601"/>
                  </a:lnTo>
                  <a:lnTo>
                    <a:pt x="14423" y="-2957"/>
                  </a:lnTo>
                  <a:lnTo>
                    <a:pt x="82737" y="-2957"/>
                  </a:lnTo>
                  <a:lnTo>
                    <a:pt x="99547" y="39601"/>
                  </a:lnTo>
                  <a:lnTo>
                    <a:pt x="63780" y="65357"/>
                  </a:lnTo>
                </a:path>
              </a:pathLst>
            </a:custGeom>
            <a:solidFill>
              <a:srgbClr val="FAFBFC"/>
            </a:solidFill>
            <a:ln w="753"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8AE21429-5FB5-42A9-A54C-1B488F85E7BA}"/>
                </a:ext>
              </a:extLst>
            </p:cNvPr>
            <p:cNvSpPr/>
            <p:nvPr/>
          </p:nvSpPr>
          <p:spPr>
            <a:xfrm flipV="1">
              <a:off x="8949458" y="3784798"/>
              <a:ext cx="51859" cy="91288"/>
            </a:xfrm>
            <a:custGeom>
              <a:avLst/>
              <a:gdLst>
                <a:gd name="connsiteX0" fmla="*/ 30841 w 51859"/>
                <a:gd name="connsiteY0" fmla="*/ -2957 h 91288"/>
                <a:gd name="connsiteX1" fmla="*/ 47650 w 51859"/>
                <a:gd name="connsiteY1" fmla="*/ 39601 h 91288"/>
                <a:gd name="connsiteX2" fmla="*/ 11883 w 51859"/>
                <a:gd name="connsiteY2" fmla="*/ 65357 h 91288"/>
                <a:gd name="connsiteX3" fmla="*/ 12064 w 51859"/>
                <a:gd name="connsiteY3" fmla="*/ 65357 h 91288"/>
                <a:gd name="connsiteX4" fmla="*/ 12064 w 51859"/>
                <a:gd name="connsiteY4" fmla="*/ 88332 h 91288"/>
                <a:gd name="connsiteX5" fmla="*/ -4210 w 51859"/>
                <a:gd name="connsiteY5" fmla="*/ 88332 h 91288"/>
                <a:gd name="connsiteX6" fmla="*/ -4210 w 51859"/>
                <a:gd name="connsiteY6" fmla="*/ -2957 h 91288"/>
                <a:gd name="connsiteX7" fmla="*/ 30841 w 51859"/>
                <a:gd name="connsiteY7" fmla="*/ -2957 h 9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59" h="91288">
                  <a:moveTo>
                    <a:pt x="30841" y="-2957"/>
                  </a:moveTo>
                  <a:lnTo>
                    <a:pt x="47650" y="39601"/>
                  </a:lnTo>
                  <a:lnTo>
                    <a:pt x="11883" y="65357"/>
                  </a:lnTo>
                  <a:lnTo>
                    <a:pt x="12064" y="65357"/>
                  </a:lnTo>
                  <a:lnTo>
                    <a:pt x="12064" y="88332"/>
                  </a:lnTo>
                  <a:lnTo>
                    <a:pt x="-4210" y="88332"/>
                  </a:lnTo>
                  <a:lnTo>
                    <a:pt x="-4210" y="-2957"/>
                  </a:lnTo>
                  <a:lnTo>
                    <a:pt x="30841" y="-2957"/>
                  </a:lnTo>
                </a:path>
              </a:pathLst>
            </a:custGeom>
            <a:solidFill>
              <a:srgbClr val="E2E9F1"/>
            </a:solidFill>
            <a:ln w="753"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E131A109-AF11-48C7-AD95-2C79FC93CA6E}"/>
                </a:ext>
              </a:extLst>
            </p:cNvPr>
            <p:cNvSpPr/>
            <p:nvPr/>
          </p:nvSpPr>
          <p:spPr>
            <a:xfrm flipV="1">
              <a:off x="8910164" y="3833703"/>
              <a:ext cx="76726" cy="36489"/>
            </a:xfrm>
            <a:custGeom>
              <a:avLst/>
              <a:gdLst>
                <a:gd name="connsiteX0" fmla="*/ -4179 w 76726"/>
                <a:gd name="connsiteY0" fmla="*/ 33565 h 36489"/>
                <a:gd name="connsiteX1" fmla="*/ 72547 w 76726"/>
                <a:gd name="connsiteY1" fmla="*/ 33565 h 36489"/>
                <a:gd name="connsiteX2" fmla="*/ 61052 w 76726"/>
                <a:gd name="connsiteY2" fmla="*/ -2924 h 36489"/>
                <a:gd name="connsiteX3" fmla="*/ 9773 w 76726"/>
                <a:gd name="connsiteY3" fmla="*/ -2924 h 36489"/>
                <a:gd name="connsiteX4" fmla="*/ -4179 w 76726"/>
                <a:gd name="connsiteY4" fmla="*/ 33565 h 3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26" h="36489">
                  <a:moveTo>
                    <a:pt x="-4179" y="33565"/>
                  </a:moveTo>
                  <a:lnTo>
                    <a:pt x="72547" y="33565"/>
                  </a:lnTo>
                  <a:lnTo>
                    <a:pt x="61052" y="-2924"/>
                  </a:lnTo>
                  <a:lnTo>
                    <a:pt x="9773" y="-2924"/>
                  </a:lnTo>
                  <a:lnTo>
                    <a:pt x="-4179" y="33565"/>
                  </a:lnTo>
                </a:path>
              </a:pathLst>
            </a:custGeom>
            <a:solidFill>
              <a:srgbClr val="3B7DBC"/>
            </a:solidFill>
            <a:ln w="753"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968DA36A-6C82-443A-B723-BB03643A1E78}"/>
                </a:ext>
              </a:extLst>
            </p:cNvPr>
            <p:cNvSpPr/>
            <p:nvPr/>
          </p:nvSpPr>
          <p:spPr>
            <a:xfrm flipV="1">
              <a:off x="8948034" y="3778972"/>
              <a:ext cx="4816" cy="72972"/>
            </a:xfrm>
            <a:custGeom>
              <a:avLst/>
              <a:gdLst>
                <a:gd name="connsiteX0" fmla="*/ 635 w 4816"/>
                <a:gd name="connsiteY0" fmla="*/ -560 h 72972"/>
                <a:gd name="connsiteX1" fmla="*/ -1769 w 4816"/>
                <a:gd name="connsiteY1" fmla="*/ -2979 h 72972"/>
                <a:gd name="connsiteX2" fmla="*/ -4181 w 4816"/>
                <a:gd name="connsiteY2" fmla="*/ -560 h 72972"/>
                <a:gd name="connsiteX3" fmla="*/ -4181 w 4816"/>
                <a:gd name="connsiteY3" fmla="*/ 67573 h 72972"/>
                <a:gd name="connsiteX4" fmla="*/ -1769 w 4816"/>
                <a:gd name="connsiteY4" fmla="*/ 69993 h 72972"/>
                <a:gd name="connsiteX5" fmla="*/ 635 w 4816"/>
                <a:gd name="connsiteY5" fmla="*/ 67573 h 72972"/>
                <a:gd name="connsiteX6" fmla="*/ 635 w 4816"/>
                <a:gd name="connsiteY6" fmla="*/ -560 h 7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6" h="72972">
                  <a:moveTo>
                    <a:pt x="635" y="-560"/>
                  </a:moveTo>
                  <a:cubicBezTo>
                    <a:pt x="635" y="-1894"/>
                    <a:pt x="-442" y="-2979"/>
                    <a:pt x="-1769" y="-2979"/>
                  </a:cubicBezTo>
                  <a:cubicBezTo>
                    <a:pt x="-3103" y="-2979"/>
                    <a:pt x="-4181" y="-1894"/>
                    <a:pt x="-4181" y="-560"/>
                  </a:cubicBezTo>
                  <a:lnTo>
                    <a:pt x="-4181" y="67573"/>
                  </a:lnTo>
                  <a:cubicBezTo>
                    <a:pt x="-4181" y="68892"/>
                    <a:pt x="-3103" y="69993"/>
                    <a:pt x="-1769" y="69993"/>
                  </a:cubicBezTo>
                  <a:cubicBezTo>
                    <a:pt x="-442" y="69993"/>
                    <a:pt x="635" y="68892"/>
                    <a:pt x="635" y="67573"/>
                  </a:cubicBezTo>
                  <a:lnTo>
                    <a:pt x="635" y="-560"/>
                  </a:lnTo>
                </a:path>
              </a:pathLst>
            </a:custGeom>
            <a:solidFill>
              <a:srgbClr val="C67633"/>
            </a:solidFill>
            <a:ln w="753"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F6D24277-896C-4CF5-B4D1-B65E3E8FCEE7}"/>
                </a:ext>
              </a:extLst>
            </p:cNvPr>
            <p:cNvSpPr/>
            <p:nvPr/>
          </p:nvSpPr>
          <p:spPr>
            <a:xfrm flipV="1">
              <a:off x="8929118" y="3707092"/>
              <a:ext cx="42656" cy="75640"/>
            </a:xfrm>
            <a:custGeom>
              <a:avLst/>
              <a:gdLst>
                <a:gd name="connsiteX0" fmla="*/ 16159 w 42656"/>
                <a:gd name="connsiteY0" fmla="*/ -3085 h 75640"/>
                <a:gd name="connsiteX1" fmla="*/ -1893 w 42656"/>
                <a:gd name="connsiteY1" fmla="*/ 29101 h 75640"/>
                <a:gd name="connsiteX2" fmla="*/ 14697 w 42656"/>
                <a:gd name="connsiteY2" fmla="*/ 72555 h 75640"/>
                <a:gd name="connsiteX3" fmla="*/ 16159 w 42656"/>
                <a:gd name="connsiteY3" fmla="*/ -3085 h 75640"/>
              </a:gdLst>
              <a:ahLst/>
              <a:cxnLst>
                <a:cxn ang="0">
                  <a:pos x="connsiteX0" y="connsiteY0"/>
                </a:cxn>
                <a:cxn ang="0">
                  <a:pos x="connsiteX1" y="connsiteY1"/>
                </a:cxn>
                <a:cxn ang="0">
                  <a:pos x="connsiteX2" y="connsiteY2"/>
                </a:cxn>
                <a:cxn ang="0">
                  <a:pos x="connsiteX3" y="connsiteY3"/>
                </a:cxn>
              </a:cxnLst>
              <a:rect l="l" t="t" r="r" b="b"/>
              <a:pathLst>
                <a:path w="42656" h="75640">
                  <a:moveTo>
                    <a:pt x="16159" y="-3085"/>
                  </a:moveTo>
                  <a:cubicBezTo>
                    <a:pt x="8094" y="-3078"/>
                    <a:pt x="-10675" y="4106"/>
                    <a:pt x="-1893" y="29101"/>
                  </a:cubicBezTo>
                  <a:cubicBezTo>
                    <a:pt x="4235" y="46543"/>
                    <a:pt x="14154" y="48412"/>
                    <a:pt x="14697" y="72555"/>
                  </a:cubicBezTo>
                  <a:cubicBezTo>
                    <a:pt x="38607" y="44123"/>
                    <a:pt x="52732" y="-3108"/>
                    <a:pt x="16159" y="-3085"/>
                  </a:cubicBezTo>
                </a:path>
              </a:pathLst>
            </a:custGeom>
            <a:solidFill>
              <a:srgbClr val="E97037"/>
            </a:solidFill>
            <a:ln w="753"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854C6102-CA39-4040-BF01-EC186E60E005}"/>
                </a:ext>
              </a:extLst>
            </p:cNvPr>
            <p:cNvSpPr/>
            <p:nvPr/>
          </p:nvSpPr>
          <p:spPr>
            <a:xfrm flipV="1">
              <a:off x="8936683" y="3732848"/>
              <a:ext cx="27528" cy="49884"/>
            </a:xfrm>
            <a:custGeom>
              <a:avLst/>
              <a:gdLst>
                <a:gd name="connsiteX0" fmla="*/ 8949 w 27528"/>
                <a:gd name="connsiteY0" fmla="*/ -3066 h 49884"/>
                <a:gd name="connsiteX1" fmla="*/ -2704 w 27528"/>
                <a:gd name="connsiteY1" fmla="*/ 18160 h 49884"/>
                <a:gd name="connsiteX2" fmla="*/ 7999 w 27528"/>
                <a:gd name="connsiteY2" fmla="*/ 46819 h 49884"/>
                <a:gd name="connsiteX3" fmla="*/ 8949 w 27528"/>
                <a:gd name="connsiteY3" fmla="*/ -3066 h 49884"/>
              </a:gdLst>
              <a:ahLst/>
              <a:cxnLst>
                <a:cxn ang="0">
                  <a:pos x="connsiteX0" y="connsiteY0"/>
                </a:cxn>
                <a:cxn ang="0">
                  <a:pos x="connsiteX1" y="connsiteY1"/>
                </a:cxn>
                <a:cxn ang="0">
                  <a:pos x="connsiteX2" y="connsiteY2"/>
                </a:cxn>
                <a:cxn ang="0">
                  <a:pos x="connsiteX3" y="connsiteY3"/>
                </a:cxn>
              </a:cxnLst>
              <a:rect l="l" t="t" r="r" b="b"/>
              <a:pathLst>
                <a:path w="27528" h="49884">
                  <a:moveTo>
                    <a:pt x="8949" y="-3066"/>
                  </a:moveTo>
                  <a:cubicBezTo>
                    <a:pt x="3740" y="-3058"/>
                    <a:pt x="-8373" y="1675"/>
                    <a:pt x="-2704" y="18160"/>
                  </a:cubicBezTo>
                  <a:cubicBezTo>
                    <a:pt x="1245" y="29663"/>
                    <a:pt x="7652" y="30906"/>
                    <a:pt x="7999" y="46819"/>
                  </a:cubicBezTo>
                  <a:cubicBezTo>
                    <a:pt x="23429" y="28080"/>
                    <a:pt x="32550" y="-3088"/>
                    <a:pt x="8949" y="-3066"/>
                  </a:cubicBezTo>
                </a:path>
              </a:pathLst>
            </a:custGeom>
            <a:solidFill>
              <a:srgbClr val="F1B621"/>
            </a:solidFill>
            <a:ln w="753"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30818900-E398-4FD6-BAD0-91F4F7D14943}"/>
                </a:ext>
              </a:extLst>
            </p:cNvPr>
            <p:cNvSpPr/>
            <p:nvPr/>
          </p:nvSpPr>
          <p:spPr>
            <a:xfrm flipV="1">
              <a:off x="8824544" y="3330155"/>
              <a:ext cx="10115" cy="530585"/>
            </a:xfrm>
            <a:custGeom>
              <a:avLst/>
              <a:gdLst>
                <a:gd name="connsiteX0" fmla="*/ 6073 w 10115"/>
                <a:gd name="connsiteY0" fmla="*/ -3310 h 530585"/>
                <a:gd name="connsiteX1" fmla="*/ -4042 w 10115"/>
                <a:gd name="connsiteY1" fmla="*/ -3310 h 530585"/>
                <a:gd name="connsiteX2" fmla="*/ -4042 w 10115"/>
                <a:gd name="connsiteY2" fmla="*/ 527275 h 530585"/>
                <a:gd name="connsiteX3" fmla="*/ 6073 w 10115"/>
                <a:gd name="connsiteY3" fmla="*/ 527275 h 530585"/>
                <a:gd name="connsiteX4" fmla="*/ 6073 w 10115"/>
                <a:gd name="connsiteY4" fmla="*/ -3310 h 53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5" h="530585">
                  <a:moveTo>
                    <a:pt x="6073" y="-3310"/>
                  </a:moveTo>
                  <a:lnTo>
                    <a:pt x="-4042" y="-3310"/>
                  </a:lnTo>
                  <a:lnTo>
                    <a:pt x="-4042" y="527275"/>
                  </a:lnTo>
                  <a:lnTo>
                    <a:pt x="6073" y="527275"/>
                  </a:lnTo>
                  <a:lnTo>
                    <a:pt x="6073" y="-3310"/>
                  </a:lnTo>
                </a:path>
              </a:pathLst>
            </a:custGeom>
            <a:solidFill>
              <a:srgbClr val="211C1D"/>
            </a:solidFill>
            <a:ln w="753"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BDFB49B7-04B3-423A-8C52-83EB7A1F935A}"/>
                </a:ext>
              </a:extLst>
            </p:cNvPr>
            <p:cNvSpPr/>
            <p:nvPr/>
          </p:nvSpPr>
          <p:spPr>
            <a:xfrm flipV="1">
              <a:off x="9140539" y="3629552"/>
              <a:ext cx="10108" cy="231188"/>
            </a:xfrm>
            <a:custGeom>
              <a:avLst/>
              <a:gdLst>
                <a:gd name="connsiteX0" fmla="*/ 5703 w 10108"/>
                <a:gd name="connsiteY0" fmla="*/ -3085 h 231188"/>
                <a:gd name="connsiteX1" fmla="*/ -4405 w 10108"/>
                <a:gd name="connsiteY1" fmla="*/ -3085 h 231188"/>
                <a:gd name="connsiteX2" fmla="*/ -4405 w 10108"/>
                <a:gd name="connsiteY2" fmla="*/ 228104 h 231188"/>
                <a:gd name="connsiteX3" fmla="*/ 5703 w 10108"/>
                <a:gd name="connsiteY3" fmla="*/ 228104 h 231188"/>
                <a:gd name="connsiteX4" fmla="*/ 5703 w 10108"/>
                <a:gd name="connsiteY4" fmla="*/ -3085 h 231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 h="231188">
                  <a:moveTo>
                    <a:pt x="5703" y="-3085"/>
                  </a:moveTo>
                  <a:lnTo>
                    <a:pt x="-4405" y="-3085"/>
                  </a:lnTo>
                  <a:lnTo>
                    <a:pt x="-4405" y="228104"/>
                  </a:lnTo>
                  <a:lnTo>
                    <a:pt x="5703" y="228104"/>
                  </a:lnTo>
                  <a:lnTo>
                    <a:pt x="5703" y="-3085"/>
                  </a:lnTo>
                </a:path>
              </a:pathLst>
            </a:custGeom>
            <a:solidFill>
              <a:srgbClr val="211C1D"/>
            </a:solidFill>
            <a:ln w="753"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D1286FEA-295B-402F-8679-28C6E2EB0E60}"/>
                </a:ext>
              </a:extLst>
            </p:cNvPr>
            <p:cNvSpPr/>
            <p:nvPr/>
          </p:nvSpPr>
          <p:spPr>
            <a:xfrm flipV="1">
              <a:off x="9434614" y="3629552"/>
              <a:ext cx="10115" cy="231188"/>
            </a:xfrm>
            <a:custGeom>
              <a:avLst/>
              <a:gdLst>
                <a:gd name="connsiteX0" fmla="*/ 5372 w 10115"/>
                <a:gd name="connsiteY0" fmla="*/ -3085 h 231188"/>
                <a:gd name="connsiteX1" fmla="*/ -4743 w 10115"/>
                <a:gd name="connsiteY1" fmla="*/ -3085 h 231188"/>
                <a:gd name="connsiteX2" fmla="*/ -4743 w 10115"/>
                <a:gd name="connsiteY2" fmla="*/ 228104 h 231188"/>
                <a:gd name="connsiteX3" fmla="*/ 5372 w 10115"/>
                <a:gd name="connsiteY3" fmla="*/ 228104 h 231188"/>
                <a:gd name="connsiteX4" fmla="*/ 5372 w 10115"/>
                <a:gd name="connsiteY4" fmla="*/ -3085 h 231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5" h="231188">
                  <a:moveTo>
                    <a:pt x="5372" y="-3085"/>
                  </a:moveTo>
                  <a:lnTo>
                    <a:pt x="-4743" y="-3085"/>
                  </a:lnTo>
                  <a:lnTo>
                    <a:pt x="-4743" y="228104"/>
                  </a:lnTo>
                  <a:lnTo>
                    <a:pt x="5372" y="228104"/>
                  </a:lnTo>
                  <a:lnTo>
                    <a:pt x="5372" y="-3085"/>
                  </a:lnTo>
                </a:path>
              </a:pathLst>
            </a:custGeom>
            <a:solidFill>
              <a:srgbClr val="211C1D"/>
            </a:solidFill>
            <a:ln w="753"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C2A44115-7101-48CD-B415-53288890352E}"/>
                </a:ext>
              </a:extLst>
            </p:cNvPr>
            <p:cNvSpPr/>
            <p:nvPr/>
          </p:nvSpPr>
          <p:spPr>
            <a:xfrm flipV="1">
              <a:off x="8777780" y="3381698"/>
              <a:ext cx="138648" cy="10115"/>
            </a:xfrm>
            <a:custGeom>
              <a:avLst/>
              <a:gdLst>
                <a:gd name="connsiteX0" fmla="*/ 134586 w 138648"/>
                <a:gd name="connsiteY0" fmla="*/ -3624 h 10115"/>
                <a:gd name="connsiteX1" fmla="*/ -4062 w 138648"/>
                <a:gd name="connsiteY1" fmla="*/ -3624 h 10115"/>
                <a:gd name="connsiteX2" fmla="*/ -4062 w 138648"/>
                <a:gd name="connsiteY2" fmla="*/ 6492 h 10115"/>
                <a:gd name="connsiteX3" fmla="*/ 134586 w 138648"/>
                <a:gd name="connsiteY3" fmla="*/ 6492 h 10115"/>
                <a:gd name="connsiteX4" fmla="*/ 134586 w 138648"/>
                <a:gd name="connsiteY4" fmla="*/ -3624 h 10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48" h="10115">
                  <a:moveTo>
                    <a:pt x="134586" y="-3624"/>
                  </a:moveTo>
                  <a:lnTo>
                    <a:pt x="-4062" y="-3624"/>
                  </a:lnTo>
                  <a:lnTo>
                    <a:pt x="-4062" y="6492"/>
                  </a:lnTo>
                  <a:lnTo>
                    <a:pt x="134586" y="6492"/>
                  </a:lnTo>
                  <a:lnTo>
                    <a:pt x="134586" y="-3624"/>
                  </a:lnTo>
                </a:path>
              </a:pathLst>
            </a:custGeom>
            <a:solidFill>
              <a:srgbClr val="211C1D"/>
            </a:solidFill>
            <a:ln w="753"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30F31A35-3DD0-4A8B-8FAC-2E86331D177A}"/>
                </a:ext>
              </a:extLst>
            </p:cNvPr>
            <p:cNvSpPr/>
            <p:nvPr/>
          </p:nvSpPr>
          <p:spPr>
            <a:xfrm flipV="1">
              <a:off x="8867169" y="3330155"/>
              <a:ext cx="176472" cy="340967"/>
            </a:xfrm>
            <a:custGeom>
              <a:avLst/>
              <a:gdLst>
                <a:gd name="connsiteX0" fmla="*/ 84050 w 176472"/>
                <a:gd name="connsiteY0" fmla="*/ -3453 h 340967"/>
                <a:gd name="connsiteX1" fmla="*/ -4187 w 176472"/>
                <a:gd name="connsiteY1" fmla="*/ 84791 h 340967"/>
                <a:gd name="connsiteX2" fmla="*/ 58768 w 176472"/>
                <a:gd name="connsiteY2" fmla="*/ 169326 h 340967"/>
                <a:gd name="connsiteX3" fmla="*/ 58768 w 176472"/>
                <a:gd name="connsiteY3" fmla="*/ 310831 h 340967"/>
                <a:gd name="connsiteX4" fmla="*/ 54638 w 176472"/>
                <a:gd name="connsiteY4" fmla="*/ 310831 h 340967"/>
                <a:gd name="connsiteX5" fmla="*/ 54638 w 176472"/>
                <a:gd name="connsiteY5" fmla="*/ 337515 h 340967"/>
                <a:gd name="connsiteX6" fmla="*/ 113462 w 176472"/>
                <a:gd name="connsiteY6" fmla="*/ 337515 h 340967"/>
                <a:gd name="connsiteX7" fmla="*/ 113462 w 176472"/>
                <a:gd name="connsiteY7" fmla="*/ 310831 h 340967"/>
                <a:gd name="connsiteX8" fmla="*/ 109346 w 176472"/>
                <a:gd name="connsiteY8" fmla="*/ 310831 h 340967"/>
                <a:gd name="connsiteX9" fmla="*/ 109346 w 176472"/>
                <a:gd name="connsiteY9" fmla="*/ 169326 h 340967"/>
                <a:gd name="connsiteX10" fmla="*/ 172286 w 176472"/>
                <a:gd name="connsiteY10" fmla="*/ 84791 h 340967"/>
                <a:gd name="connsiteX11" fmla="*/ 84050 w 176472"/>
                <a:gd name="connsiteY11" fmla="*/ -3453 h 34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472" h="340967">
                  <a:moveTo>
                    <a:pt x="84050" y="-3453"/>
                  </a:moveTo>
                  <a:cubicBezTo>
                    <a:pt x="35394" y="-3453"/>
                    <a:pt x="-4187" y="36135"/>
                    <a:pt x="-4187" y="84791"/>
                  </a:cubicBezTo>
                  <a:cubicBezTo>
                    <a:pt x="-4187" y="124130"/>
                    <a:pt x="21464" y="158246"/>
                    <a:pt x="58768" y="169326"/>
                  </a:cubicBezTo>
                  <a:lnTo>
                    <a:pt x="58768" y="310831"/>
                  </a:lnTo>
                  <a:lnTo>
                    <a:pt x="54638" y="310831"/>
                  </a:lnTo>
                  <a:lnTo>
                    <a:pt x="54638" y="337515"/>
                  </a:lnTo>
                  <a:lnTo>
                    <a:pt x="113462" y="337515"/>
                  </a:lnTo>
                  <a:lnTo>
                    <a:pt x="113462" y="310831"/>
                  </a:lnTo>
                  <a:lnTo>
                    <a:pt x="109346" y="310831"/>
                  </a:lnTo>
                  <a:lnTo>
                    <a:pt x="109346" y="169326"/>
                  </a:lnTo>
                  <a:cubicBezTo>
                    <a:pt x="146635" y="158246"/>
                    <a:pt x="172286" y="124130"/>
                    <a:pt x="172286" y="84791"/>
                  </a:cubicBezTo>
                  <a:cubicBezTo>
                    <a:pt x="172286" y="36135"/>
                    <a:pt x="132705" y="-3453"/>
                    <a:pt x="84050" y="-3453"/>
                  </a:cubicBezTo>
                </a:path>
              </a:pathLst>
            </a:custGeom>
            <a:solidFill>
              <a:srgbClr val="FFF9FC"/>
            </a:solidFill>
            <a:ln w="753"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E15E8C25-17FD-4708-B97D-2198DFA3716F}"/>
                </a:ext>
              </a:extLst>
            </p:cNvPr>
            <p:cNvSpPr/>
            <p:nvPr/>
          </p:nvSpPr>
          <p:spPr>
            <a:xfrm flipV="1">
              <a:off x="8955405" y="3330155"/>
              <a:ext cx="88236" cy="340967"/>
            </a:xfrm>
            <a:custGeom>
              <a:avLst/>
              <a:gdLst>
                <a:gd name="connsiteX0" fmla="*/ 21059 w 88236"/>
                <a:gd name="connsiteY0" fmla="*/ 169326 h 340967"/>
                <a:gd name="connsiteX1" fmla="*/ 21059 w 88236"/>
                <a:gd name="connsiteY1" fmla="*/ 310831 h 340967"/>
                <a:gd name="connsiteX2" fmla="*/ 25175 w 88236"/>
                <a:gd name="connsiteY2" fmla="*/ 310831 h 340967"/>
                <a:gd name="connsiteX3" fmla="*/ 25175 w 88236"/>
                <a:gd name="connsiteY3" fmla="*/ 337515 h 340967"/>
                <a:gd name="connsiteX4" fmla="*/ -4237 w 88236"/>
                <a:gd name="connsiteY4" fmla="*/ 337515 h 340967"/>
                <a:gd name="connsiteX5" fmla="*/ -4237 w 88236"/>
                <a:gd name="connsiteY5" fmla="*/ -3453 h 340967"/>
                <a:gd name="connsiteX6" fmla="*/ 83999 w 88236"/>
                <a:gd name="connsiteY6" fmla="*/ 84791 h 340967"/>
                <a:gd name="connsiteX7" fmla="*/ 21059 w 88236"/>
                <a:gd name="connsiteY7" fmla="*/ 169326 h 34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36" h="340967">
                  <a:moveTo>
                    <a:pt x="21059" y="169326"/>
                  </a:moveTo>
                  <a:lnTo>
                    <a:pt x="21059" y="310831"/>
                  </a:lnTo>
                  <a:lnTo>
                    <a:pt x="25175" y="310831"/>
                  </a:lnTo>
                  <a:lnTo>
                    <a:pt x="25175" y="337515"/>
                  </a:lnTo>
                  <a:lnTo>
                    <a:pt x="-4237" y="337515"/>
                  </a:lnTo>
                  <a:lnTo>
                    <a:pt x="-4237" y="-3453"/>
                  </a:lnTo>
                  <a:cubicBezTo>
                    <a:pt x="44418" y="-3453"/>
                    <a:pt x="83999" y="36135"/>
                    <a:pt x="83999" y="84791"/>
                  </a:cubicBezTo>
                  <a:cubicBezTo>
                    <a:pt x="83999" y="124130"/>
                    <a:pt x="58348" y="158246"/>
                    <a:pt x="21059" y="169326"/>
                  </a:cubicBezTo>
                </a:path>
              </a:pathLst>
            </a:custGeom>
            <a:solidFill>
              <a:srgbClr val="E2E0EA"/>
            </a:solidFill>
            <a:ln w="753"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1576F0BE-B154-41F5-BA59-C5B5E3B73AAC}"/>
                </a:ext>
              </a:extLst>
            </p:cNvPr>
            <p:cNvSpPr/>
            <p:nvPr/>
          </p:nvSpPr>
          <p:spPr>
            <a:xfrm flipV="1">
              <a:off x="8884966" y="3582878"/>
              <a:ext cx="140879" cy="70432"/>
            </a:xfrm>
            <a:custGeom>
              <a:avLst/>
              <a:gdLst>
                <a:gd name="connsiteX0" fmla="*/ -4187 w 140879"/>
                <a:gd name="connsiteY0" fmla="*/ 67156 h 70432"/>
                <a:gd name="connsiteX1" fmla="*/ 66253 w 140879"/>
                <a:gd name="connsiteY1" fmla="*/ -3276 h 70432"/>
                <a:gd name="connsiteX2" fmla="*/ 136693 w 140879"/>
                <a:gd name="connsiteY2" fmla="*/ 67156 h 70432"/>
                <a:gd name="connsiteX3" fmla="*/ -4187 w 140879"/>
                <a:gd name="connsiteY3" fmla="*/ 67156 h 70432"/>
              </a:gdLst>
              <a:ahLst/>
              <a:cxnLst>
                <a:cxn ang="0">
                  <a:pos x="connsiteX0" y="connsiteY0"/>
                </a:cxn>
                <a:cxn ang="0">
                  <a:pos x="connsiteX1" y="connsiteY1"/>
                </a:cxn>
                <a:cxn ang="0">
                  <a:pos x="connsiteX2" y="connsiteY2"/>
                </a:cxn>
                <a:cxn ang="0">
                  <a:pos x="connsiteX3" y="connsiteY3"/>
                </a:cxn>
              </a:cxnLst>
              <a:rect l="l" t="t" r="r" b="b"/>
              <a:pathLst>
                <a:path w="140879" h="70432">
                  <a:moveTo>
                    <a:pt x="-4187" y="67156"/>
                  </a:moveTo>
                  <a:cubicBezTo>
                    <a:pt x="-4187" y="28246"/>
                    <a:pt x="27344" y="-3276"/>
                    <a:pt x="66253" y="-3276"/>
                  </a:cubicBezTo>
                  <a:cubicBezTo>
                    <a:pt x="105155" y="-3276"/>
                    <a:pt x="136685" y="28246"/>
                    <a:pt x="136693" y="67156"/>
                  </a:cubicBezTo>
                  <a:lnTo>
                    <a:pt x="-4187" y="67156"/>
                  </a:lnTo>
                </a:path>
              </a:pathLst>
            </a:custGeom>
            <a:solidFill>
              <a:srgbClr val="AF2E9D"/>
            </a:solidFill>
            <a:ln w="753"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87D3A344-C9B9-4BF3-A831-441A68EC6807}"/>
                </a:ext>
              </a:extLst>
            </p:cNvPr>
            <p:cNvSpPr/>
            <p:nvPr/>
          </p:nvSpPr>
          <p:spPr>
            <a:xfrm flipV="1">
              <a:off x="8945591" y="3515868"/>
              <a:ext cx="18625" cy="18625"/>
            </a:xfrm>
            <a:custGeom>
              <a:avLst/>
              <a:gdLst>
                <a:gd name="connsiteX0" fmla="*/ 14440 w 18625"/>
                <a:gd name="connsiteY0" fmla="*/ 5901 h 18625"/>
                <a:gd name="connsiteX1" fmla="*/ 5123 w 18625"/>
                <a:gd name="connsiteY1" fmla="*/ 15210 h 18625"/>
                <a:gd name="connsiteX2" fmla="*/ -4186 w 18625"/>
                <a:gd name="connsiteY2" fmla="*/ 5901 h 18625"/>
                <a:gd name="connsiteX3" fmla="*/ 5123 w 18625"/>
                <a:gd name="connsiteY3" fmla="*/ -3416 h 18625"/>
                <a:gd name="connsiteX4" fmla="*/ 14440 w 18625"/>
                <a:gd name="connsiteY4" fmla="*/ 5901 h 1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5" h="18625">
                  <a:moveTo>
                    <a:pt x="14440" y="5901"/>
                  </a:moveTo>
                  <a:cubicBezTo>
                    <a:pt x="14440" y="11041"/>
                    <a:pt x="10256" y="15210"/>
                    <a:pt x="5123" y="15210"/>
                  </a:cubicBezTo>
                  <a:cubicBezTo>
                    <a:pt x="-18" y="15210"/>
                    <a:pt x="-4186" y="11041"/>
                    <a:pt x="-4186" y="5901"/>
                  </a:cubicBezTo>
                  <a:cubicBezTo>
                    <a:pt x="-4186" y="753"/>
                    <a:pt x="-18" y="-3416"/>
                    <a:pt x="5123" y="-3416"/>
                  </a:cubicBezTo>
                  <a:cubicBezTo>
                    <a:pt x="10256" y="-3416"/>
                    <a:pt x="14440" y="753"/>
                    <a:pt x="14440" y="5901"/>
                  </a:cubicBezTo>
                </a:path>
              </a:pathLst>
            </a:custGeom>
            <a:solidFill>
              <a:srgbClr val="AF2E9D"/>
            </a:solidFill>
            <a:ln w="753"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B577AF72-08C2-48B3-AE8D-69669DED5CED}"/>
                </a:ext>
              </a:extLst>
            </p:cNvPr>
            <p:cNvSpPr/>
            <p:nvPr/>
          </p:nvSpPr>
          <p:spPr>
            <a:xfrm flipV="1">
              <a:off x="8961300" y="3534110"/>
              <a:ext cx="14736" cy="14728"/>
            </a:xfrm>
            <a:custGeom>
              <a:avLst/>
              <a:gdLst>
                <a:gd name="connsiteX0" fmla="*/ 10534 w 14736"/>
                <a:gd name="connsiteY0" fmla="*/ 3973 h 14728"/>
                <a:gd name="connsiteX1" fmla="*/ 3170 w 14736"/>
                <a:gd name="connsiteY1" fmla="*/ 11337 h 14728"/>
                <a:gd name="connsiteX2" fmla="*/ -4202 w 14736"/>
                <a:gd name="connsiteY2" fmla="*/ 3973 h 14728"/>
                <a:gd name="connsiteX3" fmla="*/ 3170 w 14736"/>
                <a:gd name="connsiteY3" fmla="*/ -3391 h 14728"/>
                <a:gd name="connsiteX4" fmla="*/ 10534 w 14736"/>
                <a:gd name="connsiteY4" fmla="*/ 3973 h 1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6" h="14728">
                  <a:moveTo>
                    <a:pt x="10534" y="3973"/>
                  </a:moveTo>
                  <a:cubicBezTo>
                    <a:pt x="10534" y="8044"/>
                    <a:pt x="7240" y="11337"/>
                    <a:pt x="3170" y="11337"/>
                  </a:cubicBezTo>
                  <a:cubicBezTo>
                    <a:pt x="-893" y="11337"/>
                    <a:pt x="-4202" y="8044"/>
                    <a:pt x="-4202" y="3973"/>
                  </a:cubicBezTo>
                  <a:cubicBezTo>
                    <a:pt x="-4202" y="-97"/>
                    <a:pt x="-893" y="-3391"/>
                    <a:pt x="3170" y="-3391"/>
                  </a:cubicBezTo>
                  <a:cubicBezTo>
                    <a:pt x="7240" y="-3391"/>
                    <a:pt x="10534" y="-97"/>
                    <a:pt x="10534" y="3973"/>
                  </a:cubicBezTo>
                </a:path>
              </a:pathLst>
            </a:custGeom>
            <a:solidFill>
              <a:srgbClr val="AF2E9D"/>
            </a:solidFill>
            <a:ln w="753"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EB1507C6-6D12-4D59-ACA1-8FD99C67B1DB}"/>
                </a:ext>
              </a:extLst>
            </p:cNvPr>
            <p:cNvSpPr/>
            <p:nvPr/>
          </p:nvSpPr>
          <p:spPr>
            <a:xfrm flipV="1">
              <a:off x="8948893" y="3352813"/>
              <a:ext cx="14736" cy="14728"/>
            </a:xfrm>
            <a:custGeom>
              <a:avLst/>
              <a:gdLst>
                <a:gd name="connsiteX0" fmla="*/ 10549 w 14736"/>
                <a:gd name="connsiteY0" fmla="*/ 3700 h 14728"/>
                <a:gd name="connsiteX1" fmla="*/ 3177 w 14736"/>
                <a:gd name="connsiteY1" fmla="*/ 11064 h 14728"/>
                <a:gd name="connsiteX2" fmla="*/ -4188 w 14736"/>
                <a:gd name="connsiteY2" fmla="*/ 3700 h 14728"/>
                <a:gd name="connsiteX3" fmla="*/ 3177 w 14736"/>
                <a:gd name="connsiteY3" fmla="*/ -3664 h 14728"/>
                <a:gd name="connsiteX4" fmla="*/ 10549 w 14736"/>
                <a:gd name="connsiteY4" fmla="*/ 3700 h 1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6" h="14728">
                  <a:moveTo>
                    <a:pt x="10549" y="3700"/>
                  </a:moveTo>
                  <a:cubicBezTo>
                    <a:pt x="10549" y="7763"/>
                    <a:pt x="7247" y="11064"/>
                    <a:pt x="3177" y="11064"/>
                  </a:cubicBezTo>
                  <a:cubicBezTo>
                    <a:pt x="-886" y="11064"/>
                    <a:pt x="-4188" y="7763"/>
                    <a:pt x="-4188" y="3700"/>
                  </a:cubicBezTo>
                  <a:cubicBezTo>
                    <a:pt x="-4188" y="-378"/>
                    <a:pt x="-886" y="-3664"/>
                    <a:pt x="3177" y="-3664"/>
                  </a:cubicBezTo>
                  <a:cubicBezTo>
                    <a:pt x="7247" y="-3664"/>
                    <a:pt x="10549" y="-378"/>
                    <a:pt x="10549" y="3700"/>
                  </a:cubicBezTo>
                </a:path>
              </a:pathLst>
            </a:custGeom>
            <a:solidFill>
              <a:srgbClr val="AF2E9D"/>
            </a:solidFill>
            <a:ln w="753"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F3D346F3-2880-435E-9AA2-614C153B5247}"/>
                </a:ext>
              </a:extLst>
            </p:cNvPr>
            <p:cNvSpPr/>
            <p:nvPr/>
          </p:nvSpPr>
          <p:spPr>
            <a:xfrm flipV="1">
              <a:off x="8955677" y="3558140"/>
              <a:ext cx="9120" cy="9120"/>
            </a:xfrm>
            <a:custGeom>
              <a:avLst/>
              <a:gdLst>
                <a:gd name="connsiteX0" fmla="*/ 4928 w 9120"/>
                <a:gd name="connsiteY0" fmla="*/ 1193 h 9120"/>
                <a:gd name="connsiteX1" fmla="*/ 376 w 9120"/>
                <a:gd name="connsiteY1" fmla="*/ 5761 h 9120"/>
                <a:gd name="connsiteX2" fmla="*/ -4192 w 9120"/>
                <a:gd name="connsiteY2" fmla="*/ 1193 h 9120"/>
                <a:gd name="connsiteX3" fmla="*/ 376 w 9120"/>
                <a:gd name="connsiteY3" fmla="*/ -3359 h 9120"/>
                <a:gd name="connsiteX4" fmla="*/ 4928 w 9120"/>
                <a:gd name="connsiteY4" fmla="*/ 1193 h 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0" h="9120">
                  <a:moveTo>
                    <a:pt x="4928" y="1193"/>
                  </a:moveTo>
                  <a:cubicBezTo>
                    <a:pt x="4928" y="3711"/>
                    <a:pt x="2886" y="5761"/>
                    <a:pt x="376" y="5761"/>
                  </a:cubicBezTo>
                  <a:cubicBezTo>
                    <a:pt x="-2142" y="5761"/>
                    <a:pt x="-4192" y="3711"/>
                    <a:pt x="-4192" y="1193"/>
                  </a:cubicBezTo>
                  <a:cubicBezTo>
                    <a:pt x="-4192" y="-1324"/>
                    <a:pt x="-2142" y="-3359"/>
                    <a:pt x="376" y="-3359"/>
                  </a:cubicBezTo>
                  <a:cubicBezTo>
                    <a:pt x="2886" y="-3359"/>
                    <a:pt x="4928" y="-1324"/>
                    <a:pt x="4928" y="1193"/>
                  </a:cubicBezTo>
                </a:path>
              </a:pathLst>
            </a:custGeom>
            <a:solidFill>
              <a:srgbClr val="AF2E9D"/>
            </a:solidFill>
            <a:ln w="753"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0AD4EA99-3E6B-404B-92A0-7D29B4F637B1}"/>
                </a:ext>
              </a:extLst>
            </p:cNvPr>
            <p:cNvSpPr/>
            <p:nvPr/>
          </p:nvSpPr>
          <p:spPr>
            <a:xfrm flipV="1">
              <a:off x="8949458" y="3420788"/>
              <a:ext cx="9113" cy="9113"/>
            </a:xfrm>
            <a:custGeom>
              <a:avLst/>
              <a:gdLst>
                <a:gd name="connsiteX0" fmla="*/ 4928 w 9113"/>
                <a:gd name="connsiteY0" fmla="*/ 979 h 9113"/>
                <a:gd name="connsiteX1" fmla="*/ 375 w 9113"/>
                <a:gd name="connsiteY1" fmla="*/ 5547 h 9113"/>
                <a:gd name="connsiteX2" fmla="*/ -4185 w 9113"/>
                <a:gd name="connsiteY2" fmla="*/ 979 h 9113"/>
                <a:gd name="connsiteX3" fmla="*/ 375 w 9113"/>
                <a:gd name="connsiteY3" fmla="*/ -3566 h 9113"/>
                <a:gd name="connsiteX4" fmla="*/ 4928 w 9113"/>
                <a:gd name="connsiteY4" fmla="*/ 979 h 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 h="9113">
                  <a:moveTo>
                    <a:pt x="4928" y="979"/>
                  </a:moveTo>
                  <a:cubicBezTo>
                    <a:pt x="4928" y="3497"/>
                    <a:pt x="2893" y="5547"/>
                    <a:pt x="375" y="5547"/>
                  </a:cubicBezTo>
                  <a:cubicBezTo>
                    <a:pt x="-2142" y="5547"/>
                    <a:pt x="-4185" y="3497"/>
                    <a:pt x="-4185" y="979"/>
                  </a:cubicBezTo>
                  <a:cubicBezTo>
                    <a:pt x="-4185" y="-1538"/>
                    <a:pt x="-2142" y="-3566"/>
                    <a:pt x="375" y="-3566"/>
                  </a:cubicBezTo>
                  <a:cubicBezTo>
                    <a:pt x="2893" y="-3566"/>
                    <a:pt x="4928" y="-1538"/>
                    <a:pt x="4928" y="979"/>
                  </a:cubicBezTo>
                </a:path>
              </a:pathLst>
            </a:custGeom>
            <a:solidFill>
              <a:srgbClr val="AF2E9D"/>
            </a:solidFill>
            <a:ln w="753"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85CA6BEA-8B7A-4D10-8CAC-B9E61BD57C68}"/>
                </a:ext>
              </a:extLst>
            </p:cNvPr>
            <p:cNvSpPr/>
            <p:nvPr/>
          </p:nvSpPr>
          <p:spPr>
            <a:xfrm flipV="1">
              <a:off x="8945011" y="3611552"/>
              <a:ext cx="14743" cy="14728"/>
            </a:xfrm>
            <a:custGeom>
              <a:avLst/>
              <a:gdLst>
                <a:gd name="connsiteX0" fmla="*/ -4183 w 14743"/>
                <a:gd name="connsiteY0" fmla="*/ 4082 h 14728"/>
                <a:gd name="connsiteX1" fmla="*/ 3189 w 14743"/>
                <a:gd name="connsiteY1" fmla="*/ -3275 h 14728"/>
                <a:gd name="connsiteX2" fmla="*/ 10561 w 14743"/>
                <a:gd name="connsiteY2" fmla="*/ 4082 h 14728"/>
                <a:gd name="connsiteX3" fmla="*/ 3189 w 14743"/>
                <a:gd name="connsiteY3" fmla="*/ 11454 h 14728"/>
                <a:gd name="connsiteX4" fmla="*/ -4183 w 14743"/>
                <a:gd name="connsiteY4" fmla="*/ 4082 h 1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3" h="14728">
                  <a:moveTo>
                    <a:pt x="-4183" y="4082"/>
                  </a:moveTo>
                  <a:cubicBezTo>
                    <a:pt x="-4183" y="19"/>
                    <a:pt x="-874" y="-3275"/>
                    <a:pt x="3189" y="-3275"/>
                  </a:cubicBezTo>
                  <a:cubicBezTo>
                    <a:pt x="7259" y="-3275"/>
                    <a:pt x="10561" y="19"/>
                    <a:pt x="10561" y="4082"/>
                  </a:cubicBezTo>
                  <a:cubicBezTo>
                    <a:pt x="10561" y="8160"/>
                    <a:pt x="7259" y="11454"/>
                    <a:pt x="3189" y="11454"/>
                  </a:cubicBezTo>
                  <a:cubicBezTo>
                    <a:pt x="-874" y="11454"/>
                    <a:pt x="-4183" y="8160"/>
                    <a:pt x="-4183" y="4082"/>
                  </a:cubicBezTo>
                </a:path>
              </a:pathLst>
            </a:custGeom>
            <a:solidFill>
              <a:srgbClr val="FFFFFF"/>
            </a:solidFill>
            <a:ln w="753"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08A99D3C-DE47-47DE-8501-34B672C4DE31}"/>
                </a:ext>
              </a:extLst>
            </p:cNvPr>
            <p:cNvSpPr/>
            <p:nvPr/>
          </p:nvSpPr>
          <p:spPr>
            <a:xfrm flipV="1">
              <a:off x="8956257" y="3593130"/>
              <a:ext cx="9113" cy="9112"/>
            </a:xfrm>
            <a:custGeom>
              <a:avLst/>
              <a:gdLst>
                <a:gd name="connsiteX0" fmla="*/ -4193 w 9113"/>
                <a:gd name="connsiteY0" fmla="*/ 1253 h 9112"/>
                <a:gd name="connsiteX1" fmla="*/ 368 w 9113"/>
                <a:gd name="connsiteY1" fmla="*/ -3307 h 9112"/>
                <a:gd name="connsiteX2" fmla="*/ 4920 w 9113"/>
                <a:gd name="connsiteY2" fmla="*/ 1253 h 9112"/>
                <a:gd name="connsiteX3" fmla="*/ 368 w 9113"/>
                <a:gd name="connsiteY3" fmla="*/ 5806 h 9112"/>
                <a:gd name="connsiteX4" fmla="*/ -4193 w 9113"/>
                <a:gd name="connsiteY4" fmla="*/ 1253 h 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 h="9112">
                  <a:moveTo>
                    <a:pt x="-4193" y="1253"/>
                  </a:moveTo>
                  <a:cubicBezTo>
                    <a:pt x="-4193" y="-1264"/>
                    <a:pt x="-2150" y="-3307"/>
                    <a:pt x="368" y="-3307"/>
                  </a:cubicBezTo>
                  <a:cubicBezTo>
                    <a:pt x="2885" y="-3307"/>
                    <a:pt x="4920" y="-1264"/>
                    <a:pt x="4920" y="1253"/>
                  </a:cubicBezTo>
                  <a:cubicBezTo>
                    <a:pt x="4920" y="3764"/>
                    <a:pt x="2885" y="5806"/>
                    <a:pt x="368" y="5806"/>
                  </a:cubicBezTo>
                  <a:cubicBezTo>
                    <a:pt x="-2150" y="5806"/>
                    <a:pt x="-4193" y="3764"/>
                    <a:pt x="-4193" y="1253"/>
                  </a:cubicBezTo>
                </a:path>
              </a:pathLst>
            </a:custGeom>
            <a:solidFill>
              <a:srgbClr val="FFFFFF"/>
            </a:solidFill>
            <a:ln w="753"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9FD66262-5A23-4D43-ABB8-640C6F4B95AE}"/>
                </a:ext>
              </a:extLst>
            </p:cNvPr>
            <p:cNvSpPr/>
            <p:nvPr/>
          </p:nvSpPr>
          <p:spPr>
            <a:xfrm flipV="1">
              <a:off x="8885041" y="3574730"/>
              <a:ext cx="16288" cy="16296"/>
            </a:xfrm>
            <a:custGeom>
              <a:avLst/>
              <a:gdLst>
                <a:gd name="connsiteX0" fmla="*/ 12174 w 16288"/>
                <a:gd name="connsiteY0" fmla="*/ 4819 h 16296"/>
                <a:gd name="connsiteX1" fmla="*/ 4026 w 16288"/>
                <a:gd name="connsiteY1" fmla="*/ 12968 h 16296"/>
                <a:gd name="connsiteX2" fmla="*/ -4115 w 16288"/>
                <a:gd name="connsiteY2" fmla="*/ 4819 h 16296"/>
                <a:gd name="connsiteX3" fmla="*/ 4026 w 16288"/>
                <a:gd name="connsiteY3" fmla="*/ -3329 h 16296"/>
                <a:gd name="connsiteX4" fmla="*/ 12174 w 16288"/>
                <a:gd name="connsiteY4" fmla="*/ 4819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96">
                  <a:moveTo>
                    <a:pt x="12174" y="4819"/>
                  </a:moveTo>
                  <a:cubicBezTo>
                    <a:pt x="12174" y="9319"/>
                    <a:pt x="8533" y="12968"/>
                    <a:pt x="4026" y="12968"/>
                  </a:cubicBezTo>
                  <a:cubicBezTo>
                    <a:pt x="-459" y="12968"/>
                    <a:pt x="-4115" y="9319"/>
                    <a:pt x="-4115" y="4819"/>
                  </a:cubicBezTo>
                  <a:cubicBezTo>
                    <a:pt x="-4115" y="312"/>
                    <a:pt x="-459" y="-3329"/>
                    <a:pt x="4026" y="-3329"/>
                  </a:cubicBezTo>
                  <a:cubicBezTo>
                    <a:pt x="8533" y="-3329"/>
                    <a:pt x="12174" y="312"/>
                    <a:pt x="12174" y="4819"/>
                  </a:cubicBezTo>
                </a:path>
              </a:pathLst>
            </a:custGeom>
            <a:solidFill>
              <a:srgbClr val="AF2E9D"/>
            </a:solidFill>
            <a:ln w="753"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52BC7631-E4F7-406D-8741-DEB43D81536C}"/>
                </a:ext>
              </a:extLst>
            </p:cNvPr>
            <p:cNvSpPr/>
            <p:nvPr/>
          </p:nvSpPr>
          <p:spPr>
            <a:xfrm flipV="1">
              <a:off x="8916097" y="3574730"/>
              <a:ext cx="16303" cy="16296"/>
            </a:xfrm>
            <a:custGeom>
              <a:avLst/>
              <a:gdLst>
                <a:gd name="connsiteX0" fmla="*/ 12153 w 16303"/>
                <a:gd name="connsiteY0" fmla="*/ 4819 h 16296"/>
                <a:gd name="connsiteX1" fmla="*/ 3997 w 16303"/>
                <a:gd name="connsiteY1" fmla="*/ 12968 h 16296"/>
                <a:gd name="connsiteX2" fmla="*/ -4151 w 16303"/>
                <a:gd name="connsiteY2" fmla="*/ 4819 h 16296"/>
                <a:gd name="connsiteX3" fmla="*/ 3997 w 16303"/>
                <a:gd name="connsiteY3" fmla="*/ -3329 h 16296"/>
                <a:gd name="connsiteX4" fmla="*/ 12153 w 16303"/>
                <a:gd name="connsiteY4" fmla="*/ 4819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3" h="16296">
                  <a:moveTo>
                    <a:pt x="12153" y="4819"/>
                  </a:moveTo>
                  <a:cubicBezTo>
                    <a:pt x="12153" y="9319"/>
                    <a:pt x="8505" y="12968"/>
                    <a:pt x="3997" y="12968"/>
                  </a:cubicBezTo>
                  <a:cubicBezTo>
                    <a:pt x="-488" y="12968"/>
                    <a:pt x="-4151" y="9319"/>
                    <a:pt x="-4151" y="4819"/>
                  </a:cubicBezTo>
                  <a:cubicBezTo>
                    <a:pt x="-4151" y="312"/>
                    <a:pt x="-488" y="-3329"/>
                    <a:pt x="3997" y="-3329"/>
                  </a:cubicBezTo>
                  <a:cubicBezTo>
                    <a:pt x="8505" y="-3329"/>
                    <a:pt x="12153" y="312"/>
                    <a:pt x="12153" y="4819"/>
                  </a:cubicBezTo>
                </a:path>
              </a:pathLst>
            </a:custGeom>
            <a:solidFill>
              <a:srgbClr val="AF2E9D"/>
            </a:solidFill>
            <a:ln w="753"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E38E773D-3271-422E-BF77-DD481B566403}"/>
                </a:ext>
              </a:extLst>
            </p:cNvPr>
            <p:cNvSpPr/>
            <p:nvPr/>
          </p:nvSpPr>
          <p:spPr>
            <a:xfrm flipV="1">
              <a:off x="8907948" y="3566582"/>
              <a:ext cx="16296" cy="16296"/>
            </a:xfrm>
            <a:custGeom>
              <a:avLst/>
              <a:gdLst>
                <a:gd name="connsiteX0" fmla="*/ 12155 w 16296"/>
                <a:gd name="connsiteY0" fmla="*/ 4807 h 16296"/>
                <a:gd name="connsiteX1" fmla="*/ 4007 w 16296"/>
                <a:gd name="connsiteY1" fmla="*/ 12955 h 16296"/>
                <a:gd name="connsiteX2" fmla="*/ -4141 w 16296"/>
                <a:gd name="connsiteY2" fmla="*/ 4807 h 16296"/>
                <a:gd name="connsiteX3" fmla="*/ 4007 w 16296"/>
                <a:gd name="connsiteY3" fmla="*/ -3341 h 16296"/>
                <a:gd name="connsiteX4" fmla="*/ 12155 w 16296"/>
                <a:gd name="connsiteY4" fmla="*/ 4807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6" h="16296">
                  <a:moveTo>
                    <a:pt x="12155" y="4807"/>
                  </a:moveTo>
                  <a:cubicBezTo>
                    <a:pt x="12155" y="9299"/>
                    <a:pt x="8514" y="12955"/>
                    <a:pt x="4007" y="12955"/>
                  </a:cubicBezTo>
                  <a:cubicBezTo>
                    <a:pt x="-478" y="12955"/>
                    <a:pt x="-4141" y="9299"/>
                    <a:pt x="-4141" y="4807"/>
                  </a:cubicBezTo>
                  <a:cubicBezTo>
                    <a:pt x="-4141" y="307"/>
                    <a:pt x="-478" y="-3341"/>
                    <a:pt x="4007" y="-3341"/>
                  </a:cubicBezTo>
                  <a:cubicBezTo>
                    <a:pt x="8514" y="-3341"/>
                    <a:pt x="12155" y="307"/>
                    <a:pt x="12155" y="4807"/>
                  </a:cubicBezTo>
                </a:path>
              </a:pathLst>
            </a:custGeom>
            <a:solidFill>
              <a:srgbClr val="AF2E9D"/>
            </a:solidFill>
            <a:ln w="753"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C3F63979-03E9-4654-BAF2-A8CBB5921847}"/>
                </a:ext>
              </a:extLst>
            </p:cNvPr>
            <p:cNvSpPr/>
            <p:nvPr/>
          </p:nvSpPr>
          <p:spPr>
            <a:xfrm flipV="1">
              <a:off x="8936870" y="3574730"/>
              <a:ext cx="16296" cy="16296"/>
            </a:xfrm>
            <a:custGeom>
              <a:avLst/>
              <a:gdLst>
                <a:gd name="connsiteX0" fmla="*/ 12121 w 16296"/>
                <a:gd name="connsiteY0" fmla="*/ 4819 h 16296"/>
                <a:gd name="connsiteX1" fmla="*/ 3966 w 16296"/>
                <a:gd name="connsiteY1" fmla="*/ 12968 h 16296"/>
                <a:gd name="connsiteX2" fmla="*/ -4175 w 16296"/>
                <a:gd name="connsiteY2" fmla="*/ 4819 h 16296"/>
                <a:gd name="connsiteX3" fmla="*/ 3966 w 16296"/>
                <a:gd name="connsiteY3" fmla="*/ -3329 h 16296"/>
                <a:gd name="connsiteX4" fmla="*/ 12121 w 16296"/>
                <a:gd name="connsiteY4" fmla="*/ 4819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6" h="16296">
                  <a:moveTo>
                    <a:pt x="12121" y="4819"/>
                  </a:moveTo>
                  <a:cubicBezTo>
                    <a:pt x="12121" y="9319"/>
                    <a:pt x="8481" y="12968"/>
                    <a:pt x="3966" y="12968"/>
                  </a:cubicBezTo>
                  <a:cubicBezTo>
                    <a:pt x="-519" y="12968"/>
                    <a:pt x="-4175" y="9319"/>
                    <a:pt x="-4175" y="4819"/>
                  </a:cubicBezTo>
                  <a:cubicBezTo>
                    <a:pt x="-4175" y="312"/>
                    <a:pt x="-519" y="-3329"/>
                    <a:pt x="3966" y="-3329"/>
                  </a:cubicBezTo>
                  <a:cubicBezTo>
                    <a:pt x="8481" y="-3329"/>
                    <a:pt x="12121" y="312"/>
                    <a:pt x="12121" y="4819"/>
                  </a:cubicBezTo>
                </a:path>
              </a:pathLst>
            </a:custGeom>
            <a:solidFill>
              <a:srgbClr val="AF2E9D"/>
            </a:solidFill>
            <a:ln w="753"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E6E8840C-D46B-45A8-98A9-8A7A607E53D8}"/>
                </a:ext>
              </a:extLst>
            </p:cNvPr>
            <p:cNvSpPr/>
            <p:nvPr/>
          </p:nvSpPr>
          <p:spPr>
            <a:xfrm flipV="1">
              <a:off x="8953159" y="3574730"/>
              <a:ext cx="16288" cy="16296"/>
            </a:xfrm>
            <a:custGeom>
              <a:avLst/>
              <a:gdLst>
                <a:gd name="connsiteX0" fmla="*/ 12095 w 16288"/>
                <a:gd name="connsiteY0" fmla="*/ 4819 h 16296"/>
                <a:gd name="connsiteX1" fmla="*/ 3947 w 16288"/>
                <a:gd name="connsiteY1" fmla="*/ 12968 h 16296"/>
                <a:gd name="connsiteX2" fmla="*/ -4193 w 16288"/>
                <a:gd name="connsiteY2" fmla="*/ 4819 h 16296"/>
                <a:gd name="connsiteX3" fmla="*/ 3947 w 16288"/>
                <a:gd name="connsiteY3" fmla="*/ -3329 h 16296"/>
                <a:gd name="connsiteX4" fmla="*/ 12095 w 16288"/>
                <a:gd name="connsiteY4" fmla="*/ 4819 h 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96">
                  <a:moveTo>
                    <a:pt x="12095" y="4819"/>
                  </a:moveTo>
                  <a:cubicBezTo>
                    <a:pt x="12095" y="9319"/>
                    <a:pt x="8447" y="12968"/>
                    <a:pt x="3947" y="12968"/>
                  </a:cubicBezTo>
                  <a:cubicBezTo>
                    <a:pt x="-538" y="12968"/>
                    <a:pt x="-4193" y="9319"/>
                    <a:pt x="-4193" y="4819"/>
                  </a:cubicBezTo>
                  <a:cubicBezTo>
                    <a:pt x="-4193" y="312"/>
                    <a:pt x="-538" y="-3329"/>
                    <a:pt x="3947" y="-3329"/>
                  </a:cubicBezTo>
                  <a:cubicBezTo>
                    <a:pt x="8447" y="-3329"/>
                    <a:pt x="12095" y="312"/>
                    <a:pt x="12095" y="4819"/>
                  </a:cubicBezTo>
                </a:path>
              </a:pathLst>
            </a:custGeom>
            <a:solidFill>
              <a:srgbClr val="AF2E9D"/>
            </a:solidFill>
            <a:ln w="753"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3929F410-B59C-4E56-A7F8-F5F636554759}"/>
                </a:ext>
              </a:extLst>
            </p:cNvPr>
            <p:cNvSpPr/>
            <p:nvPr/>
          </p:nvSpPr>
          <p:spPr>
            <a:xfrm flipV="1">
              <a:off x="8967888" y="3566582"/>
              <a:ext cx="20313" cy="20314"/>
            </a:xfrm>
            <a:custGeom>
              <a:avLst/>
              <a:gdLst>
                <a:gd name="connsiteX0" fmla="*/ 16101 w 20313"/>
                <a:gd name="connsiteY0" fmla="*/ 6815 h 20314"/>
                <a:gd name="connsiteX1" fmla="*/ 5940 w 20313"/>
                <a:gd name="connsiteY1" fmla="*/ 16976 h 20314"/>
                <a:gd name="connsiteX2" fmla="*/ -4213 w 20313"/>
                <a:gd name="connsiteY2" fmla="*/ 6815 h 20314"/>
                <a:gd name="connsiteX3" fmla="*/ 5940 w 20313"/>
                <a:gd name="connsiteY3" fmla="*/ -3338 h 20314"/>
                <a:gd name="connsiteX4" fmla="*/ 16101 w 20313"/>
                <a:gd name="connsiteY4" fmla="*/ 6815 h 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3" h="20314">
                  <a:moveTo>
                    <a:pt x="16101" y="6815"/>
                  </a:moveTo>
                  <a:cubicBezTo>
                    <a:pt x="16101" y="12423"/>
                    <a:pt x="11556" y="16976"/>
                    <a:pt x="5940" y="16976"/>
                  </a:cubicBezTo>
                  <a:cubicBezTo>
                    <a:pt x="332" y="16976"/>
                    <a:pt x="-4213" y="12423"/>
                    <a:pt x="-4213" y="6815"/>
                  </a:cubicBezTo>
                  <a:cubicBezTo>
                    <a:pt x="-4213" y="1215"/>
                    <a:pt x="332" y="-3338"/>
                    <a:pt x="5940" y="-3338"/>
                  </a:cubicBezTo>
                  <a:cubicBezTo>
                    <a:pt x="11556" y="-3338"/>
                    <a:pt x="16101" y="1215"/>
                    <a:pt x="16101" y="6815"/>
                  </a:cubicBezTo>
                </a:path>
              </a:pathLst>
            </a:custGeom>
            <a:solidFill>
              <a:srgbClr val="AF2E9D"/>
            </a:solidFill>
            <a:ln w="753"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1AC16B8A-721A-4EA8-AE57-CF46038B23C0}"/>
                </a:ext>
              </a:extLst>
            </p:cNvPr>
            <p:cNvSpPr/>
            <p:nvPr/>
          </p:nvSpPr>
          <p:spPr>
            <a:xfrm flipV="1">
              <a:off x="8982828" y="3572725"/>
              <a:ext cx="20306" cy="20306"/>
            </a:xfrm>
            <a:custGeom>
              <a:avLst/>
              <a:gdLst>
                <a:gd name="connsiteX0" fmla="*/ 16077 w 20306"/>
                <a:gd name="connsiteY0" fmla="*/ 6824 h 20306"/>
                <a:gd name="connsiteX1" fmla="*/ 5931 w 20306"/>
                <a:gd name="connsiteY1" fmla="*/ 16977 h 20306"/>
                <a:gd name="connsiteX2" fmla="*/ -4230 w 20306"/>
                <a:gd name="connsiteY2" fmla="*/ 6824 h 20306"/>
                <a:gd name="connsiteX3" fmla="*/ 5931 w 20306"/>
                <a:gd name="connsiteY3" fmla="*/ -3329 h 20306"/>
                <a:gd name="connsiteX4" fmla="*/ 16077 w 20306"/>
                <a:gd name="connsiteY4" fmla="*/ 6824 h 2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6" h="20306">
                  <a:moveTo>
                    <a:pt x="16077" y="6824"/>
                  </a:moveTo>
                  <a:cubicBezTo>
                    <a:pt x="16077" y="12432"/>
                    <a:pt x="11532" y="16977"/>
                    <a:pt x="5931" y="16977"/>
                  </a:cubicBezTo>
                  <a:cubicBezTo>
                    <a:pt x="316" y="16977"/>
                    <a:pt x="-4230" y="12432"/>
                    <a:pt x="-4230" y="6824"/>
                  </a:cubicBezTo>
                  <a:cubicBezTo>
                    <a:pt x="-4230" y="1209"/>
                    <a:pt x="316" y="-3329"/>
                    <a:pt x="5931" y="-3329"/>
                  </a:cubicBezTo>
                  <a:cubicBezTo>
                    <a:pt x="11532" y="-3329"/>
                    <a:pt x="16077" y="1209"/>
                    <a:pt x="16077" y="6824"/>
                  </a:cubicBezTo>
                </a:path>
              </a:pathLst>
            </a:custGeom>
            <a:solidFill>
              <a:srgbClr val="AF2E9D"/>
            </a:solidFill>
            <a:ln w="753"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644AD713-7E29-411C-9BD0-A66B86AC5ABD}"/>
                </a:ext>
              </a:extLst>
            </p:cNvPr>
            <p:cNvSpPr/>
            <p:nvPr/>
          </p:nvSpPr>
          <p:spPr>
            <a:xfrm flipV="1">
              <a:off x="8999523" y="3572725"/>
              <a:ext cx="20306" cy="20314"/>
            </a:xfrm>
            <a:custGeom>
              <a:avLst/>
              <a:gdLst>
                <a:gd name="connsiteX0" fmla="*/ 16058 w 20306"/>
                <a:gd name="connsiteY0" fmla="*/ 6832 h 20314"/>
                <a:gd name="connsiteX1" fmla="*/ 5904 w 20306"/>
                <a:gd name="connsiteY1" fmla="*/ 16985 h 20314"/>
                <a:gd name="connsiteX2" fmla="*/ -4249 w 20306"/>
                <a:gd name="connsiteY2" fmla="*/ 6832 h 20314"/>
                <a:gd name="connsiteX3" fmla="*/ 5904 w 20306"/>
                <a:gd name="connsiteY3" fmla="*/ -3329 h 20314"/>
                <a:gd name="connsiteX4" fmla="*/ 16058 w 20306"/>
                <a:gd name="connsiteY4" fmla="*/ 6832 h 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6" h="20314">
                  <a:moveTo>
                    <a:pt x="16058" y="6832"/>
                  </a:moveTo>
                  <a:cubicBezTo>
                    <a:pt x="16058" y="12440"/>
                    <a:pt x="11512" y="16985"/>
                    <a:pt x="5904" y="16985"/>
                  </a:cubicBezTo>
                  <a:cubicBezTo>
                    <a:pt x="289" y="16985"/>
                    <a:pt x="-4249" y="12440"/>
                    <a:pt x="-4249" y="6832"/>
                  </a:cubicBezTo>
                  <a:cubicBezTo>
                    <a:pt x="-4249" y="1216"/>
                    <a:pt x="289" y="-3329"/>
                    <a:pt x="5904" y="-3329"/>
                  </a:cubicBezTo>
                  <a:cubicBezTo>
                    <a:pt x="11512" y="-3329"/>
                    <a:pt x="16058" y="1216"/>
                    <a:pt x="16058" y="6832"/>
                  </a:cubicBezTo>
                </a:path>
              </a:pathLst>
            </a:custGeom>
            <a:solidFill>
              <a:srgbClr val="AF2E9D"/>
            </a:solidFill>
            <a:ln w="753"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C5F4AFB7-15F9-4741-91C2-2B7282019B4D}"/>
                </a:ext>
              </a:extLst>
            </p:cNvPr>
            <p:cNvSpPr/>
            <p:nvPr/>
          </p:nvSpPr>
          <p:spPr>
            <a:xfrm flipV="1">
              <a:off x="9005538" y="3572725"/>
              <a:ext cx="20306" cy="20314"/>
            </a:xfrm>
            <a:custGeom>
              <a:avLst/>
              <a:gdLst>
                <a:gd name="connsiteX0" fmla="*/ 16051 w 20306"/>
                <a:gd name="connsiteY0" fmla="*/ 6832 h 20314"/>
                <a:gd name="connsiteX1" fmla="*/ 5897 w 20306"/>
                <a:gd name="connsiteY1" fmla="*/ 16985 h 20314"/>
                <a:gd name="connsiteX2" fmla="*/ -4256 w 20306"/>
                <a:gd name="connsiteY2" fmla="*/ 6832 h 20314"/>
                <a:gd name="connsiteX3" fmla="*/ 5897 w 20306"/>
                <a:gd name="connsiteY3" fmla="*/ -3329 h 20314"/>
                <a:gd name="connsiteX4" fmla="*/ 16051 w 20306"/>
                <a:gd name="connsiteY4" fmla="*/ 6832 h 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6" h="20314">
                  <a:moveTo>
                    <a:pt x="16051" y="6832"/>
                  </a:moveTo>
                  <a:cubicBezTo>
                    <a:pt x="16051" y="12440"/>
                    <a:pt x="11505" y="16985"/>
                    <a:pt x="5897" y="16985"/>
                  </a:cubicBezTo>
                  <a:cubicBezTo>
                    <a:pt x="289" y="16985"/>
                    <a:pt x="-4256" y="12440"/>
                    <a:pt x="-4256" y="6832"/>
                  </a:cubicBezTo>
                  <a:cubicBezTo>
                    <a:pt x="-4256" y="1216"/>
                    <a:pt x="289" y="-3329"/>
                    <a:pt x="5897" y="-3329"/>
                  </a:cubicBezTo>
                  <a:cubicBezTo>
                    <a:pt x="11505" y="-3329"/>
                    <a:pt x="16051" y="1216"/>
                    <a:pt x="16051" y="6832"/>
                  </a:cubicBezTo>
                </a:path>
              </a:pathLst>
            </a:custGeom>
            <a:solidFill>
              <a:srgbClr val="AF2E9D"/>
            </a:solidFill>
            <a:ln w="753"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6AF20712-29D8-4AC8-928A-33388FB59F4A}"/>
                </a:ext>
              </a:extLst>
            </p:cNvPr>
            <p:cNvSpPr/>
            <p:nvPr/>
          </p:nvSpPr>
          <p:spPr>
            <a:xfrm flipV="1">
              <a:off x="8907375" y="3372434"/>
              <a:ext cx="96060" cy="28643"/>
            </a:xfrm>
            <a:custGeom>
              <a:avLst/>
              <a:gdLst>
                <a:gd name="connsiteX0" fmla="*/ 91874 w 96060"/>
                <a:gd name="connsiteY0" fmla="*/ 10698 h 28643"/>
                <a:gd name="connsiteX1" fmla="*/ 77552 w 96060"/>
                <a:gd name="connsiteY1" fmla="*/ -3624 h 28643"/>
                <a:gd name="connsiteX2" fmla="*/ 10135 w 96060"/>
                <a:gd name="connsiteY2" fmla="*/ -3624 h 28643"/>
                <a:gd name="connsiteX3" fmla="*/ -4187 w 96060"/>
                <a:gd name="connsiteY3" fmla="*/ 10698 h 28643"/>
                <a:gd name="connsiteX4" fmla="*/ 10135 w 96060"/>
                <a:gd name="connsiteY4" fmla="*/ 25019 h 28643"/>
                <a:gd name="connsiteX5" fmla="*/ 77552 w 96060"/>
                <a:gd name="connsiteY5" fmla="*/ 25019 h 28643"/>
                <a:gd name="connsiteX6" fmla="*/ 91874 w 96060"/>
                <a:gd name="connsiteY6" fmla="*/ 10698 h 2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60" h="28643">
                  <a:moveTo>
                    <a:pt x="91874" y="10698"/>
                  </a:moveTo>
                  <a:cubicBezTo>
                    <a:pt x="91874" y="2791"/>
                    <a:pt x="85467" y="-3624"/>
                    <a:pt x="77552" y="-3624"/>
                  </a:cubicBezTo>
                  <a:lnTo>
                    <a:pt x="10135" y="-3624"/>
                  </a:lnTo>
                  <a:cubicBezTo>
                    <a:pt x="2228" y="-3624"/>
                    <a:pt x="-4187" y="2791"/>
                    <a:pt x="-4187" y="10698"/>
                  </a:cubicBezTo>
                  <a:cubicBezTo>
                    <a:pt x="-4187" y="18612"/>
                    <a:pt x="2228" y="25019"/>
                    <a:pt x="10135" y="25019"/>
                  </a:cubicBezTo>
                  <a:lnTo>
                    <a:pt x="77552" y="25019"/>
                  </a:lnTo>
                  <a:cubicBezTo>
                    <a:pt x="85467" y="25019"/>
                    <a:pt x="91874" y="18612"/>
                    <a:pt x="91874" y="10698"/>
                  </a:cubicBezTo>
                </a:path>
              </a:pathLst>
            </a:custGeom>
            <a:solidFill>
              <a:srgbClr val="1D1917"/>
            </a:solidFill>
            <a:ln w="753"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EC23DB11-F21A-42F9-A62D-B14CCD0E4428}"/>
                </a:ext>
              </a:extLst>
            </p:cNvPr>
            <p:cNvSpPr/>
            <p:nvPr/>
          </p:nvSpPr>
          <p:spPr>
            <a:xfrm flipV="1">
              <a:off x="8944378" y="3372434"/>
              <a:ext cx="22047" cy="28643"/>
            </a:xfrm>
            <a:custGeom>
              <a:avLst/>
              <a:gdLst>
                <a:gd name="connsiteX0" fmla="*/ 17861 w 22047"/>
                <a:gd name="connsiteY0" fmla="*/ 25019 h 28643"/>
                <a:gd name="connsiteX1" fmla="*/ -4187 w 22047"/>
                <a:gd name="connsiteY1" fmla="*/ 25019 h 28643"/>
                <a:gd name="connsiteX2" fmla="*/ -4187 w 22047"/>
                <a:gd name="connsiteY2" fmla="*/ -3624 h 28643"/>
                <a:gd name="connsiteX3" fmla="*/ 17861 w 22047"/>
                <a:gd name="connsiteY3" fmla="*/ -3624 h 28643"/>
                <a:gd name="connsiteX4" fmla="*/ 17861 w 22047"/>
                <a:gd name="connsiteY4" fmla="*/ 25019 h 28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7" h="28643">
                  <a:moveTo>
                    <a:pt x="17861" y="25019"/>
                  </a:moveTo>
                  <a:lnTo>
                    <a:pt x="-4187" y="25019"/>
                  </a:lnTo>
                  <a:lnTo>
                    <a:pt x="-4187" y="-3624"/>
                  </a:lnTo>
                  <a:lnTo>
                    <a:pt x="17861" y="-3624"/>
                  </a:lnTo>
                  <a:lnTo>
                    <a:pt x="17861" y="25019"/>
                  </a:lnTo>
                </a:path>
              </a:pathLst>
            </a:custGeom>
            <a:solidFill>
              <a:srgbClr val="F2541B"/>
            </a:solidFill>
            <a:ln w="753"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C55C5302-8B90-4D8F-9728-5556710B6E62}"/>
                </a:ext>
              </a:extLst>
            </p:cNvPr>
            <p:cNvSpPr/>
            <p:nvPr/>
          </p:nvSpPr>
          <p:spPr>
            <a:xfrm flipV="1">
              <a:off x="8948102" y="3173499"/>
              <a:ext cx="301085" cy="342369"/>
            </a:xfrm>
            <a:custGeom>
              <a:avLst/>
              <a:gdLst>
                <a:gd name="connsiteX0" fmla="*/ 296734 w 301085"/>
                <a:gd name="connsiteY0" fmla="*/ -3687 h 342369"/>
                <a:gd name="connsiteX1" fmla="*/ 286619 w 301085"/>
                <a:gd name="connsiteY1" fmla="*/ -3687 h 342369"/>
                <a:gd name="connsiteX2" fmla="*/ 286619 w 301085"/>
                <a:gd name="connsiteY2" fmla="*/ 247363 h 342369"/>
                <a:gd name="connsiteX3" fmla="*/ 189088 w 301085"/>
                <a:gd name="connsiteY3" fmla="*/ 328567 h 342369"/>
                <a:gd name="connsiteX4" fmla="*/ 103310 w 301085"/>
                <a:gd name="connsiteY4" fmla="*/ 328567 h 342369"/>
                <a:gd name="connsiteX5" fmla="*/ 5764 w 301085"/>
                <a:gd name="connsiteY5" fmla="*/ 247363 h 342369"/>
                <a:gd name="connsiteX6" fmla="*/ 5764 w 301085"/>
                <a:gd name="connsiteY6" fmla="*/ 157303 h 342369"/>
                <a:gd name="connsiteX7" fmla="*/ -4351 w 301085"/>
                <a:gd name="connsiteY7" fmla="*/ 157303 h 342369"/>
                <a:gd name="connsiteX8" fmla="*/ -4351 w 301085"/>
                <a:gd name="connsiteY8" fmla="*/ 247363 h 342369"/>
                <a:gd name="connsiteX9" fmla="*/ 103310 w 301085"/>
                <a:gd name="connsiteY9" fmla="*/ 338682 h 342369"/>
                <a:gd name="connsiteX10" fmla="*/ 189088 w 301085"/>
                <a:gd name="connsiteY10" fmla="*/ 338682 h 342369"/>
                <a:gd name="connsiteX11" fmla="*/ 296734 w 301085"/>
                <a:gd name="connsiteY11" fmla="*/ 247363 h 342369"/>
                <a:gd name="connsiteX12" fmla="*/ 296734 w 301085"/>
                <a:gd name="connsiteY12" fmla="*/ -3687 h 34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85" h="342369">
                  <a:moveTo>
                    <a:pt x="296734" y="-3687"/>
                  </a:moveTo>
                  <a:lnTo>
                    <a:pt x="286619" y="-3687"/>
                  </a:lnTo>
                  <a:lnTo>
                    <a:pt x="286619" y="247363"/>
                  </a:lnTo>
                  <a:cubicBezTo>
                    <a:pt x="286619" y="292137"/>
                    <a:pt x="242862" y="328567"/>
                    <a:pt x="189088" y="328567"/>
                  </a:cubicBezTo>
                  <a:lnTo>
                    <a:pt x="103310" y="328567"/>
                  </a:lnTo>
                  <a:cubicBezTo>
                    <a:pt x="49520" y="328567"/>
                    <a:pt x="5764" y="292137"/>
                    <a:pt x="5764" y="247363"/>
                  </a:cubicBezTo>
                  <a:lnTo>
                    <a:pt x="5764" y="157303"/>
                  </a:lnTo>
                  <a:lnTo>
                    <a:pt x="-4351" y="157303"/>
                  </a:lnTo>
                  <a:lnTo>
                    <a:pt x="-4351" y="247363"/>
                  </a:lnTo>
                  <a:cubicBezTo>
                    <a:pt x="-4351" y="297715"/>
                    <a:pt x="43942" y="338682"/>
                    <a:pt x="103310" y="338682"/>
                  </a:cubicBezTo>
                  <a:lnTo>
                    <a:pt x="189088" y="338682"/>
                  </a:lnTo>
                  <a:cubicBezTo>
                    <a:pt x="248440" y="338682"/>
                    <a:pt x="296734" y="297715"/>
                    <a:pt x="296734" y="247363"/>
                  </a:cubicBezTo>
                  <a:lnTo>
                    <a:pt x="296734" y="-3687"/>
                  </a:lnTo>
                </a:path>
              </a:pathLst>
            </a:custGeom>
            <a:solidFill>
              <a:srgbClr val="FFFFFF"/>
            </a:solidFill>
            <a:ln w="753"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3D48AC6-D4FC-471A-A6F1-5F54FC8DC416}"/>
                </a:ext>
              </a:extLst>
            </p:cNvPr>
            <p:cNvSpPr/>
            <p:nvPr/>
          </p:nvSpPr>
          <p:spPr>
            <a:xfrm flipV="1">
              <a:off x="9332494" y="3416303"/>
              <a:ext cx="255693" cy="178650"/>
            </a:xfrm>
            <a:custGeom>
              <a:avLst/>
              <a:gdLst>
                <a:gd name="connsiteX0" fmla="*/ 250926 w 255693"/>
                <a:gd name="connsiteY0" fmla="*/ -3445 h 178650"/>
                <a:gd name="connsiteX1" fmla="*/ 240818 w 255693"/>
                <a:gd name="connsiteY1" fmla="*/ -3445 h 178650"/>
                <a:gd name="connsiteX2" fmla="*/ 240818 w 255693"/>
                <a:gd name="connsiteY2" fmla="*/ 83894 h 178650"/>
                <a:gd name="connsiteX3" fmla="*/ 159622 w 255693"/>
                <a:gd name="connsiteY3" fmla="*/ 165090 h 178650"/>
                <a:gd name="connsiteX4" fmla="*/ 86544 w 255693"/>
                <a:gd name="connsiteY4" fmla="*/ 165090 h 178650"/>
                <a:gd name="connsiteX5" fmla="*/ 5348 w 255693"/>
                <a:gd name="connsiteY5" fmla="*/ 83894 h 178650"/>
                <a:gd name="connsiteX6" fmla="*/ 5348 w 255693"/>
                <a:gd name="connsiteY6" fmla="*/ 75640 h 178650"/>
                <a:gd name="connsiteX7" fmla="*/ -4767 w 255693"/>
                <a:gd name="connsiteY7" fmla="*/ 75640 h 178650"/>
                <a:gd name="connsiteX8" fmla="*/ -4767 w 255693"/>
                <a:gd name="connsiteY8" fmla="*/ 83894 h 178650"/>
                <a:gd name="connsiteX9" fmla="*/ 86544 w 255693"/>
                <a:gd name="connsiteY9" fmla="*/ 175205 h 178650"/>
                <a:gd name="connsiteX10" fmla="*/ 159622 w 255693"/>
                <a:gd name="connsiteY10" fmla="*/ 175205 h 178650"/>
                <a:gd name="connsiteX11" fmla="*/ 250926 w 255693"/>
                <a:gd name="connsiteY11" fmla="*/ 83894 h 178650"/>
                <a:gd name="connsiteX12" fmla="*/ 250926 w 255693"/>
                <a:gd name="connsiteY12" fmla="*/ -3445 h 17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5693" h="178650">
                  <a:moveTo>
                    <a:pt x="250926" y="-3445"/>
                  </a:moveTo>
                  <a:lnTo>
                    <a:pt x="240818" y="-3445"/>
                  </a:lnTo>
                  <a:lnTo>
                    <a:pt x="240818" y="83894"/>
                  </a:lnTo>
                  <a:cubicBezTo>
                    <a:pt x="240818" y="128668"/>
                    <a:pt x="204396" y="165090"/>
                    <a:pt x="159622" y="165090"/>
                  </a:cubicBezTo>
                  <a:lnTo>
                    <a:pt x="86544" y="165090"/>
                  </a:lnTo>
                  <a:cubicBezTo>
                    <a:pt x="41770" y="165090"/>
                    <a:pt x="5348" y="128668"/>
                    <a:pt x="5348" y="83894"/>
                  </a:cubicBezTo>
                  <a:lnTo>
                    <a:pt x="5348" y="75640"/>
                  </a:lnTo>
                  <a:lnTo>
                    <a:pt x="-4767" y="75640"/>
                  </a:lnTo>
                  <a:lnTo>
                    <a:pt x="-4767" y="83894"/>
                  </a:lnTo>
                  <a:cubicBezTo>
                    <a:pt x="-4767" y="134246"/>
                    <a:pt x="36200" y="175205"/>
                    <a:pt x="86544" y="175205"/>
                  </a:cubicBezTo>
                  <a:lnTo>
                    <a:pt x="159622" y="175205"/>
                  </a:lnTo>
                  <a:cubicBezTo>
                    <a:pt x="209974" y="175205"/>
                    <a:pt x="250926" y="134246"/>
                    <a:pt x="250926" y="83894"/>
                  </a:cubicBezTo>
                  <a:lnTo>
                    <a:pt x="250926" y="-3445"/>
                  </a:lnTo>
                </a:path>
              </a:pathLst>
            </a:custGeom>
            <a:solidFill>
              <a:srgbClr val="FFFFFF"/>
            </a:solidFill>
            <a:ln w="753"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ED31FCB7-86A1-49BE-97A3-10ECA62587D7}"/>
                </a:ext>
              </a:extLst>
            </p:cNvPr>
            <p:cNvSpPr/>
            <p:nvPr/>
          </p:nvSpPr>
          <p:spPr>
            <a:xfrm flipV="1">
              <a:off x="9161961" y="3577361"/>
              <a:ext cx="71623" cy="235311"/>
            </a:xfrm>
            <a:custGeom>
              <a:avLst/>
              <a:gdLst>
                <a:gd name="connsiteX0" fmla="*/ 60050 w 71623"/>
                <a:gd name="connsiteY0" fmla="*/ 232151 h 235311"/>
                <a:gd name="connsiteX1" fmla="*/ 969 w 71623"/>
                <a:gd name="connsiteY1" fmla="*/ 232151 h 235311"/>
                <a:gd name="connsiteX2" fmla="*/ 969 w 71623"/>
                <a:gd name="connsiteY2" fmla="*/ 231933 h 235311"/>
                <a:gd name="connsiteX3" fmla="*/ -4465 w 71623"/>
                <a:gd name="connsiteY3" fmla="*/ 225043 h 235311"/>
                <a:gd name="connsiteX4" fmla="*/ 969 w 71623"/>
                <a:gd name="connsiteY4" fmla="*/ 218154 h 235311"/>
                <a:gd name="connsiteX5" fmla="*/ 969 w 71623"/>
                <a:gd name="connsiteY5" fmla="*/ 25528 h 235311"/>
                <a:gd name="connsiteX6" fmla="*/ 1211 w 71623"/>
                <a:gd name="connsiteY6" fmla="*/ 18420 h 235311"/>
                <a:gd name="connsiteX7" fmla="*/ 2108 w 71623"/>
                <a:gd name="connsiteY7" fmla="*/ 15194 h 235311"/>
                <a:gd name="connsiteX8" fmla="*/ 29899 w 71623"/>
                <a:gd name="connsiteY8" fmla="*/ -3160 h 235311"/>
                <a:gd name="connsiteX9" fmla="*/ 57690 w 71623"/>
                <a:gd name="connsiteY9" fmla="*/ 15194 h 235311"/>
                <a:gd name="connsiteX10" fmla="*/ 58633 w 71623"/>
                <a:gd name="connsiteY10" fmla="*/ 18420 h 235311"/>
                <a:gd name="connsiteX11" fmla="*/ 58633 w 71623"/>
                <a:gd name="connsiteY11" fmla="*/ 217935 h 235311"/>
                <a:gd name="connsiteX12" fmla="*/ 60050 w 71623"/>
                <a:gd name="connsiteY12" fmla="*/ 217935 h 235311"/>
                <a:gd name="connsiteX13" fmla="*/ 67158 w 71623"/>
                <a:gd name="connsiteY13" fmla="*/ 225043 h 235311"/>
                <a:gd name="connsiteX14" fmla="*/ 60050 w 71623"/>
                <a:gd name="connsiteY14" fmla="*/ 232151 h 23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623" h="235311">
                  <a:moveTo>
                    <a:pt x="60050" y="232151"/>
                  </a:moveTo>
                  <a:lnTo>
                    <a:pt x="969" y="232151"/>
                  </a:lnTo>
                  <a:lnTo>
                    <a:pt x="969" y="231933"/>
                  </a:lnTo>
                  <a:cubicBezTo>
                    <a:pt x="-2136" y="231171"/>
                    <a:pt x="-4465" y="228390"/>
                    <a:pt x="-4465" y="225043"/>
                  </a:cubicBezTo>
                  <a:cubicBezTo>
                    <a:pt x="-4465" y="221696"/>
                    <a:pt x="-2136" y="218915"/>
                    <a:pt x="969" y="218154"/>
                  </a:cubicBezTo>
                  <a:lnTo>
                    <a:pt x="969" y="25528"/>
                  </a:lnTo>
                  <a:lnTo>
                    <a:pt x="1211" y="18420"/>
                  </a:lnTo>
                  <a:lnTo>
                    <a:pt x="2108" y="15194"/>
                  </a:lnTo>
                  <a:cubicBezTo>
                    <a:pt x="5281" y="2802"/>
                    <a:pt x="16535" y="-3160"/>
                    <a:pt x="29899" y="-3160"/>
                  </a:cubicBezTo>
                  <a:cubicBezTo>
                    <a:pt x="43264" y="-3160"/>
                    <a:pt x="54517" y="2802"/>
                    <a:pt x="57690" y="15194"/>
                  </a:cubicBezTo>
                  <a:lnTo>
                    <a:pt x="58633" y="18420"/>
                  </a:lnTo>
                  <a:lnTo>
                    <a:pt x="58633" y="217935"/>
                  </a:lnTo>
                  <a:lnTo>
                    <a:pt x="60050" y="217935"/>
                  </a:lnTo>
                  <a:cubicBezTo>
                    <a:pt x="63977" y="217935"/>
                    <a:pt x="67158" y="221116"/>
                    <a:pt x="67158" y="225043"/>
                  </a:cubicBezTo>
                  <a:cubicBezTo>
                    <a:pt x="67158" y="228970"/>
                    <a:pt x="63977" y="232151"/>
                    <a:pt x="60050" y="232151"/>
                  </a:cubicBezTo>
                </a:path>
              </a:pathLst>
            </a:custGeom>
            <a:solidFill>
              <a:srgbClr val="FFF9FC"/>
            </a:solidFill>
            <a:ln w="753"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D59D73BA-C550-418B-B10C-3E14FB520683}"/>
                </a:ext>
              </a:extLst>
            </p:cNvPr>
            <p:cNvSpPr/>
            <p:nvPr/>
          </p:nvSpPr>
          <p:spPr>
            <a:xfrm flipV="1">
              <a:off x="9197772" y="3577361"/>
              <a:ext cx="35811" cy="235243"/>
            </a:xfrm>
            <a:custGeom>
              <a:avLst/>
              <a:gdLst>
                <a:gd name="connsiteX0" fmla="*/ 24218 w 35811"/>
                <a:gd name="connsiteY0" fmla="*/ 232083 h 235243"/>
                <a:gd name="connsiteX1" fmla="*/ -4486 w 35811"/>
                <a:gd name="connsiteY1" fmla="*/ 232083 h 235243"/>
                <a:gd name="connsiteX2" fmla="*/ -4486 w 35811"/>
                <a:gd name="connsiteY2" fmla="*/ -3160 h 235243"/>
                <a:gd name="connsiteX3" fmla="*/ 22800 w 35811"/>
                <a:gd name="connsiteY3" fmla="*/ 18352 h 235243"/>
                <a:gd name="connsiteX4" fmla="*/ 22800 w 35811"/>
                <a:gd name="connsiteY4" fmla="*/ 217867 h 235243"/>
                <a:gd name="connsiteX5" fmla="*/ 24218 w 35811"/>
                <a:gd name="connsiteY5" fmla="*/ 217867 h 235243"/>
                <a:gd name="connsiteX6" fmla="*/ 31325 w 35811"/>
                <a:gd name="connsiteY6" fmla="*/ 224975 h 235243"/>
                <a:gd name="connsiteX7" fmla="*/ 24218 w 35811"/>
                <a:gd name="connsiteY7" fmla="*/ 232083 h 23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1" h="235243">
                  <a:moveTo>
                    <a:pt x="24218" y="232083"/>
                  </a:moveTo>
                  <a:lnTo>
                    <a:pt x="-4486" y="232083"/>
                  </a:lnTo>
                  <a:lnTo>
                    <a:pt x="-4486" y="-3160"/>
                  </a:lnTo>
                  <a:cubicBezTo>
                    <a:pt x="8238" y="-2520"/>
                    <a:pt x="22800" y="2018"/>
                    <a:pt x="22800" y="18352"/>
                  </a:cubicBezTo>
                  <a:cubicBezTo>
                    <a:pt x="22800" y="27706"/>
                    <a:pt x="22800" y="217867"/>
                    <a:pt x="22800" y="217867"/>
                  </a:cubicBezTo>
                  <a:lnTo>
                    <a:pt x="24218" y="217867"/>
                  </a:lnTo>
                  <a:cubicBezTo>
                    <a:pt x="28145" y="217867"/>
                    <a:pt x="31325" y="221048"/>
                    <a:pt x="31325" y="224975"/>
                  </a:cubicBezTo>
                  <a:cubicBezTo>
                    <a:pt x="31325" y="228902"/>
                    <a:pt x="28145" y="232083"/>
                    <a:pt x="24218" y="232083"/>
                  </a:cubicBezTo>
                </a:path>
              </a:pathLst>
            </a:custGeom>
            <a:solidFill>
              <a:srgbClr val="E2E0EA"/>
            </a:solidFill>
            <a:ln w="753"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1F57AFDF-AEC6-4B9B-A95F-5EAD61746EDA}"/>
                </a:ext>
              </a:extLst>
            </p:cNvPr>
            <p:cNvSpPr/>
            <p:nvPr/>
          </p:nvSpPr>
          <p:spPr>
            <a:xfrm flipV="1">
              <a:off x="9180813" y="3632906"/>
              <a:ext cx="33926" cy="165550"/>
            </a:xfrm>
            <a:custGeom>
              <a:avLst/>
              <a:gdLst>
                <a:gd name="connsiteX0" fmla="*/ 29462 w 33926"/>
                <a:gd name="connsiteY0" fmla="*/ 13672 h 165550"/>
                <a:gd name="connsiteX1" fmla="*/ 12615 w 33926"/>
                <a:gd name="connsiteY1" fmla="*/ -3129 h 165550"/>
                <a:gd name="connsiteX2" fmla="*/ -4171 w 33926"/>
                <a:gd name="connsiteY2" fmla="*/ 13672 h 165550"/>
                <a:gd name="connsiteX3" fmla="*/ -4465 w 33926"/>
                <a:gd name="connsiteY3" fmla="*/ 21911 h 165550"/>
                <a:gd name="connsiteX4" fmla="*/ -4465 w 33926"/>
                <a:gd name="connsiteY4" fmla="*/ 162421 h 165550"/>
                <a:gd name="connsiteX5" fmla="*/ 29462 w 33926"/>
                <a:gd name="connsiteY5" fmla="*/ 162421 h 165550"/>
                <a:gd name="connsiteX6" fmla="*/ 29462 w 33926"/>
                <a:gd name="connsiteY6" fmla="*/ 13672 h 16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6" h="165550">
                  <a:moveTo>
                    <a:pt x="29462" y="13672"/>
                  </a:moveTo>
                  <a:cubicBezTo>
                    <a:pt x="29462" y="4408"/>
                    <a:pt x="21879" y="-3129"/>
                    <a:pt x="12615" y="-3129"/>
                  </a:cubicBezTo>
                  <a:cubicBezTo>
                    <a:pt x="3359" y="-3129"/>
                    <a:pt x="-4171" y="4408"/>
                    <a:pt x="-4171" y="13672"/>
                  </a:cubicBezTo>
                  <a:lnTo>
                    <a:pt x="-4465" y="21911"/>
                  </a:lnTo>
                  <a:lnTo>
                    <a:pt x="-4465" y="162421"/>
                  </a:lnTo>
                  <a:lnTo>
                    <a:pt x="29462" y="162421"/>
                  </a:lnTo>
                  <a:lnTo>
                    <a:pt x="29462" y="13672"/>
                  </a:lnTo>
                </a:path>
              </a:pathLst>
            </a:custGeom>
            <a:solidFill>
              <a:srgbClr val="AF2E9D"/>
            </a:solidFill>
            <a:ln w="753"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4FF810B5-E633-43AF-BCFC-EC6BDA15D7F9}"/>
                </a:ext>
              </a:extLst>
            </p:cNvPr>
            <p:cNvSpPr/>
            <p:nvPr/>
          </p:nvSpPr>
          <p:spPr>
            <a:xfrm flipV="1">
              <a:off x="9253890" y="3577361"/>
              <a:ext cx="71615" cy="235311"/>
            </a:xfrm>
            <a:custGeom>
              <a:avLst/>
              <a:gdLst>
                <a:gd name="connsiteX0" fmla="*/ 59929 w 71615"/>
                <a:gd name="connsiteY0" fmla="*/ 232151 h 235311"/>
                <a:gd name="connsiteX1" fmla="*/ 856 w 71615"/>
                <a:gd name="connsiteY1" fmla="*/ 232151 h 235311"/>
                <a:gd name="connsiteX2" fmla="*/ 856 w 71615"/>
                <a:gd name="connsiteY2" fmla="*/ 231933 h 235311"/>
                <a:gd name="connsiteX3" fmla="*/ -4571 w 71615"/>
                <a:gd name="connsiteY3" fmla="*/ 225043 h 235311"/>
                <a:gd name="connsiteX4" fmla="*/ 856 w 71615"/>
                <a:gd name="connsiteY4" fmla="*/ 218154 h 235311"/>
                <a:gd name="connsiteX5" fmla="*/ 856 w 71615"/>
                <a:gd name="connsiteY5" fmla="*/ 25528 h 235311"/>
                <a:gd name="connsiteX6" fmla="*/ 1105 w 71615"/>
                <a:gd name="connsiteY6" fmla="*/ 18420 h 235311"/>
                <a:gd name="connsiteX7" fmla="*/ 2002 w 71615"/>
                <a:gd name="connsiteY7" fmla="*/ 15194 h 235311"/>
                <a:gd name="connsiteX8" fmla="*/ 29778 w 71615"/>
                <a:gd name="connsiteY8" fmla="*/ -3160 h 235311"/>
                <a:gd name="connsiteX9" fmla="*/ 57570 w 71615"/>
                <a:gd name="connsiteY9" fmla="*/ 15194 h 235311"/>
                <a:gd name="connsiteX10" fmla="*/ 58512 w 71615"/>
                <a:gd name="connsiteY10" fmla="*/ 18420 h 235311"/>
                <a:gd name="connsiteX11" fmla="*/ 58512 w 71615"/>
                <a:gd name="connsiteY11" fmla="*/ 217935 h 235311"/>
                <a:gd name="connsiteX12" fmla="*/ 59929 w 71615"/>
                <a:gd name="connsiteY12" fmla="*/ 217935 h 235311"/>
                <a:gd name="connsiteX13" fmla="*/ 67045 w 71615"/>
                <a:gd name="connsiteY13" fmla="*/ 225043 h 235311"/>
                <a:gd name="connsiteX14" fmla="*/ 59929 w 71615"/>
                <a:gd name="connsiteY14" fmla="*/ 232151 h 23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615" h="235311">
                  <a:moveTo>
                    <a:pt x="59929" y="232151"/>
                  </a:moveTo>
                  <a:lnTo>
                    <a:pt x="856" y="232151"/>
                  </a:lnTo>
                  <a:lnTo>
                    <a:pt x="856" y="231933"/>
                  </a:lnTo>
                  <a:cubicBezTo>
                    <a:pt x="-2257" y="231171"/>
                    <a:pt x="-4571" y="228390"/>
                    <a:pt x="-4571" y="225043"/>
                  </a:cubicBezTo>
                  <a:cubicBezTo>
                    <a:pt x="-4571" y="221696"/>
                    <a:pt x="-2257" y="218915"/>
                    <a:pt x="856" y="218154"/>
                  </a:cubicBezTo>
                  <a:lnTo>
                    <a:pt x="856" y="25528"/>
                  </a:lnTo>
                  <a:lnTo>
                    <a:pt x="1105" y="18420"/>
                  </a:lnTo>
                  <a:lnTo>
                    <a:pt x="2002" y="15194"/>
                  </a:lnTo>
                  <a:cubicBezTo>
                    <a:pt x="5168" y="2802"/>
                    <a:pt x="16414" y="-3160"/>
                    <a:pt x="29778" y="-3160"/>
                  </a:cubicBezTo>
                  <a:cubicBezTo>
                    <a:pt x="43150" y="-3160"/>
                    <a:pt x="54404" y="2802"/>
                    <a:pt x="57570" y="15194"/>
                  </a:cubicBezTo>
                  <a:lnTo>
                    <a:pt x="58512" y="18420"/>
                  </a:lnTo>
                  <a:lnTo>
                    <a:pt x="58512" y="217935"/>
                  </a:lnTo>
                  <a:lnTo>
                    <a:pt x="59929" y="217935"/>
                  </a:lnTo>
                  <a:cubicBezTo>
                    <a:pt x="63871" y="217935"/>
                    <a:pt x="67045" y="221116"/>
                    <a:pt x="67045" y="225043"/>
                  </a:cubicBezTo>
                  <a:cubicBezTo>
                    <a:pt x="67045" y="228970"/>
                    <a:pt x="63871" y="232151"/>
                    <a:pt x="59929" y="232151"/>
                  </a:cubicBezTo>
                </a:path>
              </a:pathLst>
            </a:custGeom>
            <a:solidFill>
              <a:srgbClr val="FFF9FC"/>
            </a:solidFill>
            <a:ln w="753"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37662BC8-0CB8-43E3-BA68-1F9BD5944CF1}"/>
                </a:ext>
              </a:extLst>
            </p:cNvPr>
            <p:cNvSpPr/>
            <p:nvPr/>
          </p:nvSpPr>
          <p:spPr>
            <a:xfrm flipV="1">
              <a:off x="9289702" y="3577361"/>
              <a:ext cx="35804" cy="235243"/>
            </a:xfrm>
            <a:custGeom>
              <a:avLst/>
              <a:gdLst>
                <a:gd name="connsiteX0" fmla="*/ 24097 w 35804"/>
                <a:gd name="connsiteY0" fmla="*/ 232083 h 235243"/>
                <a:gd name="connsiteX1" fmla="*/ -4592 w 35804"/>
                <a:gd name="connsiteY1" fmla="*/ 232083 h 235243"/>
                <a:gd name="connsiteX2" fmla="*/ -4592 w 35804"/>
                <a:gd name="connsiteY2" fmla="*/ -3160 h 235243"/>
                <a:gd name="connsiteX3" fmla="*/ 22680 w 35804"/>
                <a:gd name="connsiteY3" fmla="*/ 18352 h 235243"/>
                <a:gd name="connsiteX4" fmla="*/ 22680 w 35804"/>
                <a:gd name="connsiteY4" fmla="*/ 217867 h 235243"/>
                <a:gd name="connsiteX5" fmla="*/ 24097 w 35804"/>
                <a:gd name="connsiteY5" fmla="*/ 217867 h 235243"/>
                <a:gd name="connsiteX6" fmla="*/ 31212 w 35804"/>
                <a:gd name="connsiteY6" fmla="*/ 224975 h 235243"/>
                <a:gd name="connsiteX7" fmla="*/ 24097 w 35804"/>
                <a:gd name="connsiteY7" fmla="*/ 232083 h 23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04" h="235243">
                  <a:moveTo>
                    <a:pt x="24097" y="232083"/>
                  </a:moveTo>
                  <a:lnTo>
                    <a:pt x="-4592" y="232083"/>
                  </a:lnTo>
                  <a:lnTo>
                    <a:pt x="-4592" y="-3160"/>
                  </a:lnTo>
                  <a:cubicBezTo>
                    <a:pt x="8117" y="-2520"/>
                    <a:pt x="22680" y="2018"/>
                    <a:pt x="22680" y="18352"/>
                  </a:cubicBezTo>
                  <a:cubicBezTo>
                    <a:pt x="22680" y="27706"/>
                    <a:pt x="22680" y="217867"/>
                    <a:pt x="22680" y="217867"/>
                  </a:cubicBezTo>
                  <a:lnTo>
                    <a:pt x="24097" y="217867"/>
                  </a:lnTo>
                  <a:cubicBezTo>
                    <a:pt x="28039" y="217867"/>
                    <a:pt x="31212" y="221048"/>
                    <a:pt x="31212" y="224975"/>
                  </a:cubicBezTo>
                  <a:cubicBezTo>
                    <a:pt x="31212" y="228902"/>
                    <a:pt x="28039" y="232083"/>
                    <a:pt x="24097" y="232083"/>
                  </a:cubicBezTo>
                </a:path>
              </a:pathLst>
            </a:custGeom>
            <a:solidFill>
              <a:srgbClr val="E2E0EA"/>
            </a:solidFill>
            <a:ln w="753"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6C2F63DE-7948-4633-BF45-F0C44183D02A}"/>
                </a:ext>
              </a:extLst>
            </p:cNvPr>
            <p:cNvSpPr/>
            <p:nvPr/>
          </p:nvSpPr>
          <p:spPr>
            <a:xfrm flipV="1">
              <a:off x="9272742" y="3632906"/>
              <a:ext cx="33926" cy="165550"/>
            </a:xfrm>
            <a:custGeom>
              <a:avLst/>
              <a:gdLst>
                <a:gd name="connsiteX0" fmla="*/ 29356 w 33926"/>
                <a:gd name="connsiteY0" fmla="*/ 13672 h 165550"/>
                <a:gd name="connsiteX1" fmla="*/ 12502 w 33926"/>
                <a:gd name="connsiteY1" fmla="*/ -3129 h 165550"/>
                <a:gd name="connsiteX2" fmla="*/ -4292 w 33926"/>
                <a:gd name="connsiteY2" fmla="*/ 13672 h 165550"/>
                <a:gd name="connsiteX3" fmla="*/ -4571 w 33926"/>
                <a:gd name="connsiteY3" fmla="*/ 21911 h 165550"/>
                <a:gd name="connsiteX4" fmla="*/ -4571 w 33926"/>
                <a:gd name="connsiteY4" fmla="*/ 162421 h 165550"/>
                <a:gd name="connsiteX5" fmla="*/ 29356 w 33926"/>
                <a:gd name="connsiteY5" fmla="*/ 162421 h 165550"/>
                <a:gd name="connsiteX6" fmla="*/ 29356 w 33926"/>
                <a:gd name="connsiteY6" fmla="*/ 13672 h 16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6" h="165550">
                  <a:moveTo>
                    <a:pt x="29356" y="13672"/>
                  </a:moveTo>
                  <a:cubicBezTo>
                    <a:pt x="29356" y="4408"/>
                    <a:pt x="21766" y="-3129"/>
                    <a:pt x="12502" y="-3129"/>
                  </a:cubicBezTo>
                  <a:cubicBezTo>
                    <a:pt x="3246" y="-3129"/>
                    <a:pt x="-4292" y="4408"/>
                    <a:pt x="-4292" y="13672"/>
                  </a:cubicBezTo>
                  <a:lnTo>
                    <a:pt x="-4571" y="21911"/>
                  </a:lnTo>
                  <a:lnTo>
                    <a:pt x="-4571" y="162421"/>
                  </a:lnTo>
                  <a:lnTo>
                    <a:pt x="29356" y="162421"/>
                  </a:lnTo>
                  <a:lnTo>
                    <a:pt x="29356" y="13672"/>
                  </a:lnTo>
                </a:path>
              </a:pathLst>
            </a:custGeom>
            <a:solidFill>
              <a:srgbClr val="F2541B"/>
            </a:solidFill>
            <a:ln w="753"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F0989B3B-EF0B-40E6-836A-4D9BE64BE633}"/>
                </a:ext>
              </a:extLst>
            </p:cNvPr>
            <p:cNvSpPr/>
            <p:nvPr/>
          </p:nvSpPr>
          <p:spPr>
            <a:xfrm flipV="1">
              <a:off x="9349921" y="3577361"/>
              <a:ext cx="71615" cy="235311"/>
            </a:xfrm>
            <a:custGeom>
              <a:avLst/>
              <a:gdLst>
                <a:gd name="connsiteX0" fmla="*/ 59834 w 71615"/>
                <a:gd name="connsiteY0" fmla="*/ 232151 h 235311"/>
                <a:gd name="connsiteX1" fmla="*/ 753 w 71615"/>
                <a:gd name="connsiteY1" fmla="*/ 232151 h 235311"/>
                <a:gd name="connsiteX2" fmla="*/ 753 w 71615"/>
                <a:gd name="connsiteY2" fmla="*/ 231933 h 235311"/>
                <a:gd name="connsiteX3" fmla="*/ -4681 w 71615"/>
                <a:gd name="connsiteY3" fmla="*/ 225043 h 235311"/>
                <a:gd name="connsiteX4" fmla="*/ 753 w 71615"/>
                <a:gd name="connsiteY4" fmla="*/ 218154 h 235311"/>
                <a:gd name="connsiteX5" fmla="*/ 753 w 71615"/>
                <a:gd name="connsiteY5" fmla="*/ 25528 h 235311"/>
                <a:gd name="connsiteX6" fmla="*/ 994 w 71615"/>
                <a:gd name="connsiteY6" fmla="*/ 18420 h 235311"/>
                <a:gd name="connsiteX7" fmla="*/ 1884 w 71615"/>
                <a:gd name="connsiteY7" fmla="*/ 15194 h 235311"/>
                <a:gd name="connsiteX8" fmla="*/ 29675 w 71615"/>
                <a:gd name="connsiteY8" fmla="*/ -3160 h 235311"/>
                <a:gd name="connsiteX9" fmla="*/ 57459 w 71615"/>
                <a:gd name="connsiteY9" fmla="*/ 15194 h 235311"/>
                <a:gd name="connsiteX10" fmla="*/ 58401 w 71615"/>
                <a:gd name="connsiteY10" fmla="*/ 18420 h 235311"/>
                <a:gd name="connsiteX11" fmla="*/ 58401 w 71615"/>
                <a:gd name="connsiteY11" fmla="*/ 217935 h 235311"/>
                <a:gd name="connsiteX12" fmla="*/ 59834 w 71615"/>
                <a:gd name="connsiteY12" fmla="*/ 217935 h 235311"/>
                <a:gd name="connsiteX13" fmla="*/ 66934 w 71615"/>
                <a:gd name="connsiteY13" fmla="*/ 225043 h 235311"/>
                <a:gd name="connsiteX14" fmla="*/ 59834 w 71615"/>
                <a:gd name="connsiteY14" fmla="*/ 232151 h 23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615" h="235311">
                  <a:moveTo>
                    <a:pt x="59834" y="232151"/>
                  </a:moveTo>
                  <a:lnTo>
                    <a:pt x="753" y="232151"/>
                  </a:lnTo>
                  <a:lnTo>
                    <a:pt x="753" y="231933"/>
                  </a:lnTo>
                  <a:cubicBezTo>
                    <a:pt x="-2352" y="231171"/>
                    <a:pt x="-4681" y="228390"/>
                    <a:pt x="-4681" y="225043"/>
                  </a:cubicBezTo>
                  <a:cubicBezTo>
                    <a:pt x="-4681" y="221696"/>
                    <a:pt x="-2352" y="218915"/>
                    <a:pt x="753" y="218154"/>
                  </a:cubicBezTo>
                  <a:lnTo>
                    <a:pt x="753" y="25528"/>
                  </a:lnTo>
                  <a:lnTo>
                    <a:pt x="994" y="18420"/>
                  </a:lnTo>
                  <a:lnTo>
                    <a:pt x="1884" y="15194"/>
                  </a:lnTo>
                  <a:cubicBezTo>
                    <a:pt x="5049" y="2802"/>
                    <a:pt x="16303" y="-3160"/>
                    <a:pt x="29675" y="-3160"/>
                  </a:cubicBezTo>
                  <a:cubicBezTo>
                    <a:pt x="43032" y="-3160"/>
                    <a:pt x="54293" y="2802"/>
                    <a:pt x="57459" y="15194"/>
                  </a:cubicBezTo>
                  <a:lnTo>
                    <a:pt x="58401" y="18420"/>
                  </a:lnTo>
                  <a:lnTo>
                    <a:pt x="58401" y="217935"/>
                  </a:lnTo>
                  <a:lnTo>
                    <a:pt x="59834" y="217935"/>
                  </a:lnTo>
                  <a:cubicBezTo>
                    <a:pt x="63753" y="217935"/>
                    <a:pt x="66934" y="221116"/>
                    <a:pt x="66934" y="225043"/>
                  </a:cubicBezTo>
                  <a:cubicBezTo>
                    <a:pt x="66934" y="228970"/>
                    <a:pt x="63753" y="232151"/>
                    <a:pt x="59834" y="232151"/>
                  </a:cubicBezTo>
                </a:path>
              </a:pathLst>
            </a:custGeom>
            <a:solidFill>
              <a:srgbClr val="FFF9FC"/>
            </a:solidFill>
            <a:ln w="753"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D23D1BF8-78F5-408E-B190-5458AFFCFE1D}"/>
                </a:ext>
              </a:extLst>
            </p:cNvPr>
            <p:cNvSpPr/>
            <p:nvPr/>
          </p:nvSpPr>
          <p:spPr>
            <a:xfrm flipV="1">
              <a:off x="9385725" y="3577361"/>
              <a:ext cx="35811" cy="235243"/>
            </a:xfrm>
            <a:custGeom>
              <a:avLst/>
              <a:gdLst>
                <a:gd name="connsiteX0" fmla="*/ 24009 w 35811"/>
                <a:gd name="connsiteY0" fmla="*/ 232083 h 235243"/>
                <a:gd name="connsiteX1" fmla="*/ -4702 w 35811"/>
                <a:gd name="connsiteY1" fmla="*/ 232083 h 235243"/>
                <a:gd name="connsiteX2" fmla="*/ -4702 w 35811"/>
                <a:gd name="connsiteY2" fmla="*/ -3160 h 235243"/>
                <a:gd name="connsiteX3" fmla="*/ 22577 w 35811"/>
                <a:gd name="connsiteY3" fmla="*/ 18352 h 235243"/>
                <a:gd name="connsiteX4" fmla="*/ 22577 w 35811"/>
                <a:gd name="connsiteY4" fmla="*/ 217867 h 235243"/>
                <a:gd name="connsiteX5" fmla="*/ 24009 w 35811"/>
                <a:gd name="connsiteY5" fmla="*/ 217867 h 235243"/>
                <a:gd name="connsiteX6" fmla="*/ 31109 w 35811"/>
                <a:gd name="connsiteY6" fmla="*/ 224975 h 235243"/>
                <a:gd name="connsiteX7" fmla="*/ 24009 w 35811"/>
                <a:gd name="connsiteY7" fmla="*/ 232083 h 23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1" h="235243">
                  <a:moveTo>
                    <a:pt x="24009" y="232083"/>
                  </a:moveTo>
                  <a:lnTo>
                    <a:pt x="-4702" y="232083"/>
                  </a:lnTo>
                  <a:lnTo>
                    <a:pt x="-4702" y="-3160"/>
                  </a:lnTo>
                  <a:cubicBezTo>
                    <a:pt x="8022" y="-2520"/>
                    <a:pt x="22577" y="2018"/>
                    <a:pt x="22577" y="18352"/>
                  </a:cubicBezTo>
                  <a:cubicBezTo>
                    <a:pt x="22577" y="27706"/>
                    <a:pt x="22577" y="217867"/>
                    <a:pt x="22577" y="217867"/>
                  </a:cubicBezTo>
                  <a:lnTo>
                    <a:pt x="24009" y="217867"/>
                  </a:lnTo>
                  <a:cubicBezTo>
                    <a:pt x="27929" y="217867"/>
                    <a:pt x="31109" y="221048"/>
                    <a:pt x="31109" y="224975"/>
                  </a:cubicBezTo>
                  <a:cubicBezTo>
                    <a:pt x="31109" y="228902"/>
                    <a:pt x="27929" y="232083"/>
                    <a:pt x="24009" y="232083"/>
                  </a:cubicBezTo>
                </a:path>
              </a:pathLst>
            </a:custGeom>
            <a:solidFill>
              <a:srgbClr val="E2E0EA"/>
            </a:solidFill>
            <a:ln w="753"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E5A8E227-DA6F-4AD8-8972-EAF2C8E7E18C}"/>
                </a:ext>
              </a:extLst>
            </p:cNvPr>
            <p:cNvSpPr/>
            <p:nvPr/>
          </p:nvSpPr>
          <p:spPr>
            <a:xfrm flipV="1">
              <a:off x="9368765" y="3632906"/>
              <a:ext cx="33926" cy="165550"/>
            </a:xfrm>
            <a:custGeom>
              <a:avLst/>
              <a:gdLst>
                <a:gd name="connsiteX0" fmla="*/ 29246 w 33926"/>
                <a:gd name="connsiteY0" fmla="*/ 13672 h 165550"/>
                <a:gd name="connsiteX1" fmla="*/ 12399 w 33926"/>
                <a:gd name="connsiteY1" fmla="*/ -3129 h 165550"/>
                <a:gd name="connsiteX2" fmla="*/ -4395 w 33926"/>
                <a:gd name="connsiteY2" fmla="*/ 13672 h 165550"/>
                <a:gd name="connsiteX3" fmla="*/ -4681 w 33926"/>
                <a:gd name="connsiteY3" fmla="*/ 21911 h 165550"/>
                <a:gd name="connsiteX4" fmla="*/ -4681 w 33926"/>
                <a:gd name="connsiteY4" fmla="*/ 162421 h 165550"/>
                <a:gd name="connsiteX5" fmla="*/ 29246 w 33926"/>
                <a:gd name="connsiteY5" fmla="*/ 162421 h 165550"/>
                <a:gd name="connsiteX6" fmla="*/ 29246 w 33926"/>
                <a:gd name="connsiteY6" fmla="*/ 13672 h 16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6" h="165550">
                  <a:moveTo>
                    <a:pt x="29246" y="13672"/>
                  </a:moveTo>
                  <a:cubicBezTo>
                    <a:pt x="29246" y="4408"/>
                    <a:pt x="21663" y="-3129"/>
                    <a:pt x="12399" y="-3129"/>
                  </a:cubicBezTo>
                  <a:cubicBezTo>
                    <a:pt x="3143" y="-3129"/>
                    <a:pt x="-4395" y="4408"/>
                    <a:pt x="-4395" y="13672"/>
                  </a:cubicBezTo>
                  <a:lnTo>
                    <a:pt x="-4681" y="21911"/>
                  </a:lnTo>
                  <a:lnTo>
                    <a:pt x="-4681" y="162421"/>
                  </a:lnTo>
                  <a:lnTo>
                    <a:pt x="29246" y="162421"/>
                  </a:lnTo>
                  <a:lnTo>
                    <a:pt x="29246" y="13672"/>
                  </a:lnTo>
                </a:path>
              </a:pathLst>
            </a:custGeom>
            <a:solidFill>
              <a:srgbClr val="74D0C7"/>
            </a:solidFill>
            <a:ln w="753"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FC18B8C6-9CBF-43A2-AB18-E97907AAA8F2}"/>
                </a:ext>
              </a:extLst>
            </p:cNvPr>
            <p:cNvSpPr/>
            <p:nvPr/>
          </p:nvSpPr>
          <p:spPr>
            <a:xfrm flipV="1">
              <a:off x="9112860" y="3624494"/>
              <a:ext cx="354625" cy="10115"/>
            </a:xfrm>
            <a:custGeom>
              <a:avLst/>
              <a:gdLst>
                <a:gd name="connsiteX0" fmla="*/ -4572 w 354625"/>
                <a:gd name="connsiteY0" fmla="*/ -3259 h 10115"/>
                <a:gd name="connsiteX1" fmla="*/ 350054 w 354625"/>
                <a:gd name="connsiteY1" fmla="*/ -3259 h 10115"/>
                <a:gd name="connsiteX2" fmla="*/ 350054 w 354625"/>
                <a:gd name="connsiteY2" fmla="*/ 6857 h 10115"/>
                <a:gd name="connsiteX3" fmla="*/ -4572 w 354625"/>
                <a:gd name="connsiteY3" fmla="*/ 6857 h 10115"/>
              </a:gdLst>
              <a:ahLst/>
              <a:cxnLst>
                <a:cxn ang="0">
                  <a:pos x="connsiteX0" y="connsiteY0"/>
                </a:cxn>
                <a:cxn ang="0">
                  <a:pos x="connsiteX1" y="connsiteY1"/>
                </a:cxn>
                <a:cxn ang="0">
                  <a:pos x="connsiteX2" y="connsiteY2"/>
                </a:cxn>
                <a:cxn ang="0">
                  <a:pos x="connsiteX3" y="connsiteY3"/>
                </a:cxn>
              </a:cxnLst>
              <a:rect l="l" t="t" r="r" b="b"/>
              <a:pathLst>
                <a:path w="354625" h="10115">
                  <a:moveTo>
                    <a:pt x="-4572" y="-3259"/>
                  </a:moveTo>
                  <a:lnTo>
                    <a:pt x="350054" y="-3259"/>
                  </a:lnTo>
                  <a:lnTo>
                    <a:pt x="350054" y="6857"/>
                  </a:lnTo>
                  <a:lnTo>
                    <a:pt x="-4572" y="6857"/>
                  </a:lnTo>
                  <a:close/>
                </a:path>
              </a:pathLst>
            </a:custGeom>
            <a:solidFill>
              <a:srgbClr val="211C1D"/>
            </a:solidFill>
            <a:ln w="753"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F19CA428-AF94-40AE-81C9-71ACF243F3BA}"/>
                </a:ext>
              </a:extLst>
            </p:cNvPr>
            <p:cNvSpPr/>
            <p:nvPr/>
          </p:nvSpPr>
          <p:spPr>
            <a:xfrm flipV="1">
              <a:off x="8807071" y="3364233"/>
              <a:ext cx="45052" cy="45045"/>
            </a:xfrm>
            <a:custGeom>
              <a:avLst/>
              <a:gdLst>
                <a:gd name="connsiteX0" fmla="*/ 41011 w 45052"/>
                <a:gd name="connsiteY0" fmla="*/ 18899 h 45045"/>
                <a:gd name="connsiteX1" fmla="*/ 18488 w 45052"/>
                <a:gd name="connsiteY1" fmla="*/ 41421 h 45045"/>
                <a:gd name="connsiteX2" fmla="*/ -4042 w 45052"/>
                <a:gd name="connsiteY2" fmla="*/ 18899 h 45045"/>
                <a:gd name="connsiteX3" fmla="*/ 18488 w 45052"/>
                <a:gd name="connsiteY3" fmla="*/ -3624 h 45045"/>
                <a:gd name="connsiteX4" fmla="*/ 41011 w 45052"/>
                <a:gd name="connsiteY4" fmla="*/ 18899 h 45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2" h="45045">
                  <a:moveTo>
                    <a:pt x="41011" y="18899"/>
                  </a:moveTo>
                  <a:cubicBezTo>
                    <a:pt x="41011" y="31336"/>
                    <a:pt x="30933" y="41421"/>
                    <a:pt x="18488" y="41421"/>
                  </a:cubicBezTo>
                  <a:cubicBezTo>
                    <a:pt x="6043" y="41421"/>
                    <a:pt x="-4042" y="31336"/>
                    <a:pt x="-4042" y="18899"/>
                  </a:cubicBezTo>
                  <a:cubicBezTo>
                    <a:pt x="-4042" y="6469"/>
                    <a:pt x="6043" y="-3624"/>
                    <a:pt x="18488" y="-3624"/>
                  </a:cubicBezTo>
                  <a:cubicBezTo>
                    <a:pt x="30933" y="-3624"/>
                    <a:pt x="41011" y="6469"/>
                    <a:pt x="41011" y="18899"/>
                  </a:cubicBezTo>
                </a:path>
              </a:pathLst>
            </a:custGeom>
            <a:solidFill>
              <a:srgbClr val="3F497E"/>
            </a:solidFill>
            <a:ln w="753"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42AEB0F-E499-4A26-9C36-3302052428A4}"/>
                </a:ext>
              </a:extLst>
            </p:cNvPr>
            <p:cNvSpPr/>
            <p:nvPr/>
          </p:nvSpPr>
          <p:spPr>
            <a:xfrm flipV="1">
              <a:off x="8817466" y="3374620"/>
              <a:ext cx="24271" cy="24271"/>
            </a:xfrm>
            <a:custGeom>
              <a:avLst/>
              <a:gdLst>
                <a:gd name="connsiteX0" fmla="*/ 20229 w 24271"/>
                <a:gd name="connsiteY0" fmla="*/ 8512 h 24271"/>
                <a:gd name="connsiteX1" fmla="*/ 8094 w 24271"/>
                <a:gd name="connsiteY1" fmla="*/ 20648 h 24271"/>
                <a:gd name="connsiteX2" fmla="*/ -4042 w 24271"/>
                <a:gd name="connsiteY2" fmla="*/ 8512 h 24271"/>
                <a:gd name="connsiteX3" fmla="*/ 8094 w 24271"/>
                <a:gd name="connsiteY3" fmla="*/ -3624 h 24271"/>
                <a:gd name="connsiteX4" fmla="*/ 20229 w 24271"/>
                <a:gd name="connsiteY4" fmla="*/ 8512 h 24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1" h="24271">
                  <a:moveTo>
                    <a:pt x="20229" y="8512"/>
                  </a:moveTo>
                  <a:cubicBezTo>
                    <a:pt x="20229" y="15213"/>
                    <a:pt x="14794" y="20648"/>
                    <a:pt x="8094" y="20648"/>
                  </a:cubicBezTo>
                  <a:cubicBezTo>
                    <a:pt x="1385" y="20648"/>
                    <a:pt x="-4042" y="15213"/>
                    <a:pt x="-4042" y="8512"/>
                  </a:cubicBezTo>
                  <a:cubicBezTo>
                    <a:pt x="-4042" y="1811"/>
                    <a:pt x="1385" y="-3624"/>
                    <a:pt x="8094" y="-3624"/>
                  </a:cubicBezTo>
                  <a:cubicBezTo>
                    <a:pt x="14794" y="-3624"/>
                    <a:pt x="20229" y="1811"/>
                    <a:pt x="20229" y="8512"/>
                  </a:cubicBezTo>
                </a:path>
              </a:pathLst>
            </a:custGeom>
            <a:solidFill>
              <a:srgbClr val="1D1917"/>
            </a:solidFill>
            <a:ln w="753"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0FE1F607-BBC4-4862-B8DA-6EA08398D4CE}"/>
                </a:ext>
              </a:extLst>
            </p:cNvPr>
            <p:cNvSpPr/>
            <p:nvPr/>
          </p:nvSpPr>
          <p:spPr>
            <a:xfrm flipV="1">
              <a:off x="9738881" y="3480584"/>
              <a:ext cx="10107" cy="374427"/>
            </a:xfrm>
            <a:custGeom>
              <a:avLst/>
              <a:gdLst>
                <a:gd name="connsiteX0" fmla="*/ 5014 w 10107"/>
                <a:gd name="connsiteY0" fmla="*/ -3201 h 374427"/>
                <a:gd name="connsiteX1" fmla="*/ -5093 w 10107"/>
                <a:gd name="connsiteY1" fmla="*/ -3201 h 374427"/>
                <a:gd name="connsiteX2" fmla="*/ -5093 w 10107"/>
                <a:gd name="connsiteY2" fmla="*/ 371226 h 374427"/>
                <a:gd name="connsiteX3" fmla="*/ 5014 w 10107"/>
                <a:gd name="connsiteY3" fmla="*/ 371226 h 374427"/>
                <a:gd name="connsiteX4" fmla="*/ 5014 w 10107"/>
                <a:gd name="connsiteY4" fmla="*/ -3201 h 374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7" h="374427">
                  <a:moveTo>
                    <a:pt x="5014" y="-3201"/>
                  </a:moveTo>
                  <a:lnTo>
                    <a:pt x="-5093" y="-3201"/>
                  </a:lnTo>
                  <a:lnTo>
                    <a:pt x="-5093" y="371226"/>
                  </a:lnTo>
                  <a:lnTo>
                    <a:pt x="5014" y="371226"/>
                  </a:lnTo>
                  <a:lnTo>
                    <a:pt x="5014" y="-3201"/>
                  </a:lnTo>
                </a:path>
              </a:pathLst>
            </a:custGeom>
            <a:solidFill>
              <a:srgbClr val="211C1D"/>
            </a:solidFill>
            <a:ln w="753"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3F6DD9DE-508D-4BA0-9B11-2CA4953CBDC1}"/>
                </a:ext>
              </a:extLst>
            </p:cNvPr>
            <p:cNvSpPr/>
            <p:nvPr/>
          </p:nvSpPr>
          <p:spPr>
            <a:xfrm flipV="1">
              <a:off x="9631619" y="3560785"/>
              <a:ext cx="169409" cy="10115"/>
            </a:xfrm>
            <a:custGeom>
              <a:avLst/>
              <a:gdLst>
                <a:gd name="connsiteX0" fmla="*/ 164348 w 169409"/>
                <a:gd name="connsiteY0" fmla="*/ -3355 h 10115"/>
                <a:gd name="connsiteX1" fmla="*/ -5062 w 169409"/>
                <a:gd name="connsiteY1" fmla="*/ -3355 h 10115"/>
                <a:gd name="connsiteX2" fmla="*/ -5062 w 169409"/>
                <a:gd name="connsiteY2" fmla="*/ 6761 h 10115"/>
                <a:gd name="connsiteX3" fmla="*/ 164348 w 169409"/>
                <a:gd name="connsiteY3" fmla="*/ 6761 h 10115"/>
                <a:gd name="connsiteX4" fmla="*/ 164348 w 169409"/>
                <a:gd name="connsiteY4" fmla="*/ -3355 h 10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09" h="10115">
                  <a:moveTo>
                    <a:pt x="164348" y="-3355"/>
                  </a:moveTo>
                  <a:lnTo>
                    <a:pt x="-5062" y="-3355"/>
                  </a:lnTo>
                  <a:lnTo>
                    <a:pt x="-5062" y="6761"/>
                  </a:lnTo>
                  <a:lnTo>
                    <a:pt x="164348" y="6761"/>
                  </a:lnTo>
                  <a:lnTo>
                    <a:pt x="164348" y="-3355"/>
                  </a:lnTo>
                </a:path>
              </a:pathLst>
            </a:custGeom>
            <a:solidFill>
              <a:srgbClr val="211C1D"/>
            </a:solidFill>
            <a:ln w="753"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92561CAA-F3E4-4582-938C-16E82C046F98}"/>
                </a:ext>
              </a:extLst>
            </p:cNvPr>
            <p:cNvSpPr/>
            <p:nvPr/>
          </p:nvSpPr>
          <p:spPr>
            <a:xfrm flipV="1">
              <a:off x="9499807" y="3485891"/>
              <a:ext cx="176472" cy="292183"/>
            </a:xfrm>
            <a:custGeom>
              <a:avLst/>
              <a:gdLst>
                <a:gd name="connsiteX0" fmla="*/ 147868 w 176472"/>
                <a:gd name="connsiteY0" fmla="*/ -3255 h 292183"/>
                <a:gd name="connsiteX1" fmla="*/ 171558 w 176472"/>
                <a:gd name="connsiteY1" fmla="*/ 56715 h 292183"/>
                <a:gd name="connsiteX2" fmla="*/ 108611 w 176472"/>
                <a:gd name="connsiteY2" fmla="*/ 141250 h 292183"/>
                <a:gd name="connsiteX3" fmla="*/ 108611 w 176472"/>
                <a:gd name="connsiteY3" fmla="*/ 262237 h 292183"/>
                <a:gd name="connsiteX4" fmla="*/ 112734 w 176472"/>
                <a:gd name="connsiteY4" fmla="*/ 262237 h 292183"/>
                <a:gd name="connsiteX5" fmla="*/ 112734 w 176472"/>
                <a:gd name="connsiteY5" fmla="*/ 288928 h 292183"/>
                <a:gd name="connsiteX6" fmla="*/ 53910 w 176472"/>
                <a:gd name="connsiteY6" fmla="*/ 288928 h 292183"/>
                <a:gd name="connsiteX7" fmla="*/ 53910 w 176472"/>
                <a:gd name="connsiteY7" fmla="*/ 262237 h 292183"/>
                <a:gd name="connsiteX8" fmla="*/ 58041 w 176472"/>
                <a:gd name="connsiteY8" fmla="*/ 262237 h 292183"/>
                <a:gd name="connsiteX9" fmla="*/ 58041 w 176472"/>
                <a:gd name="connsiteY9" fmla="*/ 141250 h 292183"/>
                <a:gd name="connsiteX10" fmla="*/ -4914 w 176472"/>
                <a:gd name="connsiteY10" fmla="*/ 56715 h 292183"/>
                <a:gd name="connsiteX11" fmla="*/ 18785 w 176472"/>
                <a:gd name="connsiteY11" fmla="*/ -3255 h 292183"/>
                <a:gd name="connsiteX12" fmla="*/ 147868 w 176472"/>
                <a:gd name="connsiteY12" fmla="*/ -3255 h 29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472" h="292183">
                  <a:moveTo>
                    <a:pt x="147868" y="-3255"/>
                  </a:moveTo>
                  <a:cubicBezTo>
                    <a:pt x="162521" y="12514"/>
                    <a:pt x="171558" y="33559"/>
                    <a:pt x="171558" y="56715"/>
                  </a:cubicBezTo>
                  <a:cubicBezTo>
                    <a:pt x="171558" y="96054"/>
                    <a:pt x="145908" y="130169"/>
                    <a:pt x="108611" y="141250"/>
                  </a:cubicBezTo>
                  <a:lnTo>
                    <a:pt x="108611" y="262237"/>
                  </a:lnTo>
                  <a:lnTo>
                    <a:pt x="112734" y="262237"/>
                  </a:lnTo>
                  <a:lnTo>
                    <a:pt x="112734" y="288928"/>
                  </a:lnTo>
                  <a:lnTo>
                    <a:pt x="53910" y="288928"/>
                  </a:lnTo>
                  <a:lnTo>
                    <a:pt x="53910" y="262237"/>
                  </a:lnTo>
                  <a:lnTo>
                    <a:pt x="58041" y="262237"/>
                  </a:lnTo>
                  <a:lnTo>
                    <a:pt x="58041" y="141250"/>
                  </a:lnTo>
                  <a:cubicBezTo>
                    <a:pt x="20737" y="130169"/>
                    <a:pt x="-4914" y="96054"/>
                    <a:pt x="-4914" y="56715"/>
                  </a:cubicBezTo>
                  <a:cubicBezTo>
                    <a:pt x="-4914" y="33559"/>
                    <a:pt x="4131" y="12514"/>
                    <a:pt x="18785" y="-3255"/>
                  </a:cubicBezTo>
                  <a:lnTo>
                    <a:pt x="147868" y="-3255"/>
                  </a:lnTo>
                </a:path>
              </a:pathLst>
            </a:custGeom>
            <a:solidFill>
              <a:srgbClr val="FFF9FC"/>
            </a:solidFill>
            <a:ln w="753"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A8C1C78F-B9C9-472B-8409-ECE491473D7F}"/>
                </a:ext>
              </a:extLst>
            </p:cNvPr>
            <p:cNvSpPr/>
            <p:nvPr/>
          </p:nvSpPr>
          <p:spPr>
            <a:xfrm flipV="1">
              <a:off x="9588044" y="3485891"/>
              <a:ext cx="88236" cy="292183"/>
            </a:xfrm>
            <a:custGeom>
              <a:avLst/>
              <a:gdLst>
                <a:gd name="connsiteX0" fmla="*/ 59581 w 88236"/>
                <a:gd name="connsiteY0" fmla="*/ -3255 h 292183"/>
                <a:gd name="connsiteX1" fmla="*/ 83271 w 88236"/>
                <a:gd name="connsiteY1" fmla="*/ 56715 h 292183"/>
                <a:gd name="connsiteX2" fmla="*/ 20324 w 88236"/>
                <a:gd name="connsiteY2" fmla="*/ 141250 h 292183"/>
                <a:gd name="connsiteX3" fmla="*/ 20324 w 88236"/>
                <a:gd name="connsiteY3" fmla="*/ 262237 h 292183"/>
                <a:gd name="connsiteX4" fmla="*/ 24447 w 88236"/>
                <a:gd name="connsiteY4" fmla="*/ 262237 h 292183"/>
                <a:gd name="connsiteX5" fmla="*/ 24447 w 88236"/>
                <a:gd name="connsiteY5" fmla="*/ 288928 h 292183"/>
                <a:gd name="connsiteX6" fmla="*/ -4965 w 88236"/>
                <a:gd name="connsiteY6" fmla="*/ 288928 h 292183"/>
                <a:gd name="connsiteX7" fmla="*/ -4965 w 88236"/>
                <a:gd name="connsiteY7" fmla="*/ -3255 h 292183"/>
                <a:gd name="connsiteX8" fmla="*/ 59581 w 88236"/>
                <a:gd name="connsiteY8" fmla="*/ -3255 h 29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236" h="292183">
                  <a:moveTo>
                    <a:pt x="59581" y="-3255"/>
                  </a:moveTo>
                  <a:cubicBezTo>
                    <a:pt x="74234" y="12514"/>
                    <a:pt x="83271" y="33559"/>
                    <a:pt x="83271" y="56715"/>
                  </a:cubicBezTo>
                  <a:cubicBezTo>
                    <a:pt x="83271" y="96054"/>
                    <a:pt x="57621" y="130169"/>
                    <a:pt x="20324" y="141250"/>
                  </a:cubicBezTo>
                  <a:lnTo>
                    <a:pt x="20324" y="262237"/>
                  </a:lnTo>
                  <a:lnTo>
                    <a:pt x="24447" y="262237"/>
                  </a:lnTo>
                  <a:lnTo>
                    <a:pt x="24447" y="288928"/>
                  </a:lnTo>
                  <a:lnTo>
                    <a:pt x="-4965" y="288928"/>
                  </a:lnTo>
                  <a:lnTo>
                    <a:pt x="-4965" y="-3255"/>
                  </a:lnTo>
                  <a:lnTo>
                    <a:pt x="59581" y="-3255"/>
                  </a:lnTo>
                </a:path>
              </a:pathLst>
            </a:custGeom>
            <a:solidFill>
              <a:srgbClr val="E2E0EA"/>
            </a:solidFill>
            <a:ln w="753"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2608BF40-E1CE-4841-90A6-B81789022289}"/>
                </a:ext>
              </a:extLst>
            </p:cNvPr>
            <p:cNvSpPr/>
            <p:nvPr/>
          </p:nvSpPr>
          <p:spPr>
            <a:xfrm flipV="1">
              <a:off x="9517604" y="3647665"/>
              <a:ext cx="140886" cy="111105"/>
            </a:xfrm>
            <a:custGeom>
              <a:avLst/>
              <a:gdLst>
                <a:gd name="connsiteX0" fmla="*/ 122970 w 140886"/>
                <a:gd name="connsiteY0" fmla="*/ -3148 h 111105"/>
                <a:gd name="connsiteX1" fmla="*/ 135973 w 140886"/>
                <a:gd name="connsiteY1" fmla="*/ 37518 h 111105"/>
                <a:gd name="connsiteX2" fmla="*/ 65525 w 140886"/>
                <a:gd name="connsiteY2" fmla="*/ 107958 h 111105"/>
                <a:gd name="connsiteX3" fmla="*/ -4914 w 140886"/>
                <a:gd name="connsiteY3" fmla="*/ 37518 h 111105"/>
                <a:gd name="connsiteX4" fmla="*/ 8081 w 140886"/>
                <a:gd name="connsiteY4" fmla="*/ -3148 h 111105"/>
                <a:gd name="connsiteX5" fmla="*/ 122970 w 140886"/>
                <a:gd name="connsiteY5" fmla="*/ -3148 h 11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886" h="111105">
                  <a:moveTo>
                    <a:pt x="122970" y="-3148"/>
                  </a:moveTo>
                  <a:cubicBezTo>
                    <a:pt x="131126" y="8339"/>
                    <a:pt x="135973" y="22344"/>
                    <a:pt x="135973" y="37518"/>
                  </a:cubicBezTo>
                  <a:cubicBezTo>
                    <a:pt x="135973" y="76412"/>
                    <a:pt x="104428" y="107958"/>
                    <a:pt x="65525" y="107958"/>
                  </a:cubicBezTo>
                  <a:cubicBezTo>
                    <a:pt x="26631" y="107958"/>
                    <a:pt x="-4914" y="76412"/>
                    <a:pt x="-4914" y="37518"/>
                  </a:cubicBezTo>
                  <a:cubicBezTo>
                    <a:pt x="-4914" y="22344"/>
                    <a:pt x="-75" y="8339"/>
                    <a:pt x="8081" y="-3148"/>
                  </a:cubicBezTo>
                  <a:lnTo>
                    <a:pt x="122970" y="-3148"/>
                  </a:lnTo>
                </a:path>
              </a:pathLst>
            </a:custGeom>
            <a:solidFill>
              <a:srgbClr val="74D0C7"/>
            </a:solidFill>
            <a:ln w="753"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9711000-E6A2-4E53-AA4E-AE77DE97954F}"/>
                </a:ext>
              </a:extLst>
            </p:cNvPr>
            <p:cNvSpPr/>
            <p:nvPr/>
          </p:nvSpPr>
          <p:spPr>
            <a:xfrm flipV="1">
              <a:off x="9540014" y="3551522"/>
              <a:ext cx="96060" cy="28643"/>
            </a:xfrm>
            <a:custGeom>
              <a:avLst/>
              <a:gdLst>
                <a:gd name="connsiteX0" fmla="*/ 91146 w 96060"/>
                <a:gd name="connsiteY0" fmla="*/ 10959 h 28643"/>
                <a:gd name="connsiteX1" fmla="*/ 76825 w 96060"/>
                <a:gd name="connsiteY1" fmla="*/ -3355 h 28643"/>
                <a:gd name="connsiteX2" fmla="*/ 9408 w 96060"/>
                <a:gd name="connsiteY2" fmla="*/ -3355 h 28643"/>
                <a:gd name="connsiteX3" fmla="*/ -4914 w 96060"/>
                <a:gd name="connsiteY3" fmla="*/ 10959 h 28643"/>
                <a:gd name="connsiteX4" fmla="*/ 9408 w 96060"/>
                <a:gd name="connsiteY4" fmla="*/ 25289 h 28643"/>
                <a:gd name="connsiteX5" fmla="*/ 76825 w 96060"/>
                <a:gd name="connsiteY5" fmla="*/ 25289 h 28643"/>
                <a:gd name="connsiteX6" fmla="*/ 91146 w 96060"/>
                <a:gd name="connsiteY6" fmla="*/ 10959 h 2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60" h="28643">
                  <a:moveTo>
                    <a:pt x="91146" y="10959"/>
                  </a:moveTo>
                  <a:cubicBezTo>
                    <a:pt x="91146" y="3052"/>
                    <a:pt x="84731" y="-3355"/>
                    <a:pt x="76825" y="-3355"/>
                  </a:cubicBezTo>
                  <a:lnTo>
                    <a:pt x="9408" y="-3355"/>
                  </a:lnTo>
                  <a:cubicBezTo>
                    <a:pt x="1493" y="-3355"/>
                    <a:pt x="-4914" y="3052"/>
                    <a:pt x="-4914" y="10959"/>
                  </a:cubicBezTo>
                  <a:cubicBezTo>
                    <a:pt x="-4914" y="18874"/>
                    <a:pt x="1493" y="25289"/>
                    <a:pt x="9408" y="25289"/>
                  </a:cubicBezTo>
                  <a:lnTo>
                    <a:pt x="76825" y="25289"/>
                  </a:lnTo>
                  <a:cubicBezTo>
                    <a:pt x="84731" y="25289"/>
                    <a:pt x="91146" y="18874"/>
                    <a:pt x="91146" y="10959"/>
                  </a:cubicBezTo>
                </a:path>
              </a:pathLst>
            </a:custGeom>
            <a:solidFill>
              <a:srgbClr val="1D1917"/>
            </a:solidFill>
            <a:ln w="753"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C2569541-4419-478A-BD2D-2BD215524768}"/>
                </a:ext>
              </a:extLst>
            </p:cNvPr>
            <p:cNvSpPr/>
            <p:nvPr/>
          </p:nvSpPr>
          <p:spPr>
            <a:xfrm flipV="1">
              <a:off x="9577016" y="3551522"/>
              <a:ext cx="22055" cy="28643"/>
            </a:xfrm>
            <a:custGeom>
              <a:avLst/>
              <a:gdLst>
                <a:gd name="connsiteX0" fmla="*/ 17141 w 22055"/>
                <a:gd name="connsiteY0" fmla="*/ 25289 h 28643"/>
                <a:gd name="connsiteX1" fmla="*/ -4914 w 22055"/>
                <a:gd name="connsiteY1" fmla="*/ 25289 h 28643"/>
                <a:gd name="connsiteX2" fmla="*/ -4914 w 22055"/>
                <a:gd name="connsiteY2" fmla="*/ -3355 h 28643"/>
                <a:gd name="connsiteX3" fmla="*/ 17141 w 22055"/>
                <a:gd name="connsiteY3" fmla="*/ -3355 h 28643"/>
                <a:gd name="connsiteX4" fmla="*/ 17141 w 22055"/>
                <a:gd name="connsiteY4" fmla="*/ 25289 h 28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55" h="28643">
                  <a:moveTo>
                    <a:pt x="17141" y="25289"/>
                  </a:moveTo>
                  <a:lnTo>
                    <a:pt x="-4914" y="25289"/>
                  </a:lnTo>
                  <a:lnTo>
                    <a:pt x="-4914" y="-3355"/>
                  </a:lnTo>
                  <a:lnTo>
                    <a:pt x="17141" y="-3355"/>
                  </a:lnTo>
                  <a:lnTo>
                    <a:pt x="17141" y="25289"/>
                  </a:lnTo>
                </a:path>
              </a:pathLst>
            </a:custGeom>
            <a:solidFill>
              <a:srgbClr val="F2541B"/>
            </a:solidFill>
            <a:ln w="753"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21C46E54-F45F-45E9-BDCC-BDFA8A4098B9}"/>
                </a:ext>
              </a:extLst>
            </p:cNvPr>
            <p:cNvSpPr/>
            <p:nvPr/>
          </p:nvSpPr>
          <p:spPr>
            <a:xfrm flipV="1">
              <a:off x="9721408" y="3543321"/>
              <a:ext cx="45052" cy="45052"/>
            </a:xfrm>
            <a:custGeom>
              <a:avLst/>
              <a:gdLst>
                <a:gd name="connsiteX0" fmla="*/ 39959 w 45052"/>
                <a:gd name="connsiteY0" fmla="*/ 19168 h 45052"/>
                <a:gd name="connsiteX1" fmla="*/ 17429 w 45052"/>
                <a:gd name="connsiteY1" fmla="*/ 41698 h 45052"/>
                <a:gd name="connsiteX2" fmla="*/ -5093 w 45052"/>
                <a:gd name="connsiteY2" fmla="*/ 19168 h 45052"/>
                <a:gd name="connsiteX3" fmla="*/ 17429 w 45052"/>
                <a:gd name="connsiteY3" fmla="*/ -3355 h 45052"/>
                <a:gd name="connsiteX4" fmla="*/ 39959 w 45052"/>
                <a:gd name="connsiteY4" fmla="*/ 19168 h 45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2" h="45052">
                  <a:moveTo>
                    <a:pt x="39959" y="19168"/>
                  </a:moveTo>
                  <a:cubicBezTo>
                    <a:pt x="39959" y="31613"/>
                    <a:pt x="29874" y="41698"/>
                    <a:pt x="17429" y="41698"/>
                  </a:cubicBezTo>
                  <a:cubicBezTo>
                    <a:pt x="4992" y="41698"/>
                    <a:pt x="-5093" y="31613"/>
                    <a:pt x="-5093" y="19168"/>
                  </a:cubicBezTo>
                  <a:cubicBezTo>
                    <a:pt x="-5093" y="6731"/>
                    <a:pt x="4992" y="-3355"/>
                    <a:pt x="17429" y="-3355"/>
                  </a:cubicBezTo>
                  <a:cubicBezTo>
                    <a:pt x="29874" y="-3355"/>
                    <a:pt x="39959" y="6731"/>
                    <a:pt x="39959" y="19168"/>
                  </a:cubicBezTo>
                </a:path>
              </a:pathLst>
            </a:custGeom>
            <a:solidFill>
              <a:srgbClr val="3F497E"/>
            </a:solidFill>
            <a:ln w="753"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7600742-640D-4DF8-9C5C-3B9D4FBADFAB}"/>
                </a:ext>
              </a:extLst>
            </p:cNvPr>
            <p:cNvSpPr/>
            <p:nvPr/>
          </p:nvSpPr>
          <p:spPr>
            <a:xfrm flipV="1">
              <a:off x="9731795" y="3553708"/>
              <a:ext cx="24271" cy="24278"/>
            </a:xfrm>
            <a:custGeom>
              <a:avLst/>
              <a:gdLst>
                <a:gd name="connsiteX0" fmla="*/ 19178 w 24271"/>
                <a:gd name="connsiteY0" fmla="*/ 8781 h 24278"/>
                <a:gd name="connsiteX1" fmla="*/ 7042 w 24271"/>
                <a:gd name="connsiteY1" fmla="*/ 20924 h 24278"/>
                <a:gd name="connsiteX2" fmla="*/ -5093 w 24271"/>
                <a:gd name="connsiteY2" fmla="*/ 8781 h 24278"/>
                <a:gd name="connsiteX3" fmla="*/ 7042 w 24271"/>
                <a:gd name="connsiteY3" fmla="*/ -3355 h 24278"/>
                <a:gd name="connsiteX4" fmla="*/ 19178 w 24271"/>
                <a:gd name="connsiteY4" fmla="*/ 8781 h 2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1" h="24278">
                  <a:moveTo>
                    <a:pt x="19178" y="8781"/>
                  </a:moveTo>
                  <a:cubicBezTo>
                    <a:pt x="19178" y="15482"/>
                    <a:pt x="13744" y="20924"/>
                    <a:pt x="7042" y="20924"/>
                  </a:cubicBezTo>
                  <a:cubicBezTo>
                    <a:pt x="342" y="20924"/>
                    <a:pt x="-5093" y="15482"/>
                    <a:pt x="-5093" y="8781"/>
                  </a:cubicBezTo>
                  <a:cubicBezTo>
                    <a:pt x="-5093" y="2088"/>
                    <a:pt x="342" y="-3355"/>
                    <a:pt x="7042" y="-3355"/>
                  </a:cubicBezTo>
                  <a:cubicBezTo>
                    <a:pt x="13744" y="-3355"/>
                    <a:pt x="19178" y="2088"/>
                    <a:pt x="19178" y="8781"/>
                  </a:cubicBezTo>
                </a:path>
              </a:pathLst>
            </a:custGeom>
            <a:solidFill>
              <a:srgbClr val="1D1917"/>
            </a:solidFill>
            <a:ln w="753"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2E04CC19-1448-4492-AAD9-61F6B1CF85AB}"/>
                </a:ext>
              </a:extLst>
            </p:cNvPr>
            <p:cNvSpPr/>
            <p:nvPr/>
          </p:nvSpPr>
          <p:spPr>
            <a:xfrm flipV="1">
              <a:off x="9568679" y="3664233"/>
              <a:ext cx="18610" cy="18618"/>
            </a:xfrm>
            <a:custGeom>
              <a:avLst/>
              <a:gdLst>
                <a:gd name="connsiteX0" fmla="*/ 13708 w 18610"/>
                <a:gd name="connsiteY0" fmla="*/ 6109 h 18618"/>
                <a:gd name="connsiteX1" fmla="*/ 4407 w 18610"/>
                <a:gd name="connsiteY1" fmla="*/ 15426 h 18618"/>
                <a:gd name="connsiteX2" fmla="*/ -4902 w 18610"/>
                <a:gd name="connsiteY2" fmla="*/ 6109 h 18618"/>
                <a:gd name="connsiteX3" fmla="*/ 4407 w 18610"/>
                <a:gd name="connsiteY3" fmla="*/ -3193 h 18618"/>
                <a:gd name="connsiteX4" fmla="*/ 13708 w 18610"/>
                <a:gd name="connsiteY4" fmla="*/ 6109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0" h="18618">
                  <a:moveTo>
                    <a:pt x="13708" y="6109"/>
                  </a:moveTo>
                  <a:cubicBezTo>
                    <a:pt x="13708" y="11257"/>
                    <a:pt x="9532" y="15426"/>
                    <a:pt x="4407" y="15426"/>
                  </a:cubicBezTo>
                  <a:cubicBezTo>
                    <a:pt x="-742" y="15426"/>
                    <a:pt x="-4902" y="11257"/>
                    <a:pt x="-4902" y="6109"/>
                  </a:cubicBezTo>
                  <a:cubicBezTo>
                    <a:pt x="-4902" y="976"/>
                    <a:pt x="-742" y="-3193"/>
                    <a:pt x="4407" y="-3193"/>
                  </a:cubicBezTo>
                  <a:cubicBezTo>
                    <a:pt x="9532" y="-3193"/>
                    <a:pt x="13708" y="976"/>
                    <a:pt x="13708" y="6109"/>
                  </a:cubicBezTo>
                </a:path>
              </a:pathLst>
            </a:custGeom>
            <a:solidFill>
              <a:srgbClr val="FFF9FC"/>
            </a:solidFill>
            <a:ln w="753"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2D09770-8F0B-4C39-944D-0FCF5D621629}"/>
                </a:ext>
              </a:extLst>
            </p:cNvPr>
            <p:cNvSpPr/>
            <p:nvPr/>
          </p:nvSpPr>
          <p:spPr>
            <a:xfrm flipV="1">
              <a:off x="9584380" y="3682466"/>
              <a:ext cx="14736" cy="14736"/>
            </a:xfrm>
            <a:custGeom>
              <a:avLst/>
              <a:gdLst>
                <a:gd name="connsiteX0" fmla="*/ 9818 w 14736"/>
                <a:gd name="connsiteY0" fmla="*/ 4196 h 14736"/>
                <a:gd name="connsiteX1" fmla="*/ 2454 w 14736"/>
                <a:gd name="connsiteY1" fmla="*/ 11568 h 14736"/>
                <a:gd name="connsiteX2" fmla="*/ -4918 w 14736"/>
                <a:gd name="connsiteY2" fmla="*/ 4196 h 14736"/>
                <a:gd name="connsiteX3" fmla="*/ 2454 w 14736"/>
                <a:gd name="connsiteY3" fmla="*/ -3168 h 14736"/>
                <a:gd name="connsiteX4" fmla="*/ 9818 w 14736"/>
                <a:gd name="connsiteY4" fmla="*/ 4196 h 14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6" h="14736">
                  <a:moveTo>
                    <a:pt x="9818" y="4196"/>
                  </a:moveTo>
                  <a:cubicBezTo>
                    <a:pt x="9818" y="8266"/>
                    <a:pt x="6516" y="11568"/>
                    <a:pt x="2454" y="11568"/>
                  </a:cubicBezTo>
                  <a:cubicBezTo>
                    <a:pt x="-1617" y="11568"/>
                    <a:pt x="-4918" y="8266"/>
                    <a:pt x="-4918" y="4196"/>
                  </a:cubicBezTo>
                  <a:cubicBezTo>
                    <a:pt x="-4918" y="126"/>
                    <a:pt x="-1617" y="-3168"/>
                    <a:pt x="2454" y="-3168"/>
                  </a:cubicBezTo>
                  <a:cubicBezTo>
                    <a:pt x="6516" y="-3168"/>
                    <a:pt x="9818" y="126"/>
                    <a:pt x="9818" y="4196"/>
                  </a:cubicBezTo>
                </a:path>
              </a:pathLst>
            </a:custGeom>
            <a:solidFill>
              <a:srgbClr val="FFF9FC"/>
            </a:solidFill>
            <a:ln w="753"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5FF6F83B-0816-4301-8B4A-6220C323E097}"/>
                </a:ext>
              </a:extLst>
            </p:cNvPr>
            <p:cNvSpPr/>
            <p:nvPr/>
          </p:nvSpPr>
          <p:spPr>
            <a:xfrm flipV="1">
              <a:off x="9578757" y="3706512"/>
              <a:ext cx="9105" cy="9113"/>
            </a:xfrm>
            <a:custGeom>
              <a:avLst/>
              <a:gdLst>
                <a:gd name="connsiteX0" fmla="*/ 4197 w 9105"/>
                <a:gd name="connsiteY0" fmla="*/ 1417 h 9113"/>
                <a:gd name="connsiteX1" fmla="*/ -348 w 9105"/>
                <a:gd name="connsiteY1" fmla="*/ 5977 h 9113"/>
                <a:gd name="connsiteX2" fmla="*/ -4909 w 9105"/>
                <a:gd name="connsiteY2" fmla="*/ 1417 h 9113"/>
                <a:gd name="connsiteX3" fmla="*/ -348 w 9105"/>
                <a:gd name="connsiteY3" fmla="*/ -3136 h 9113"/>
                <a:gd name="connsiteX4" fmla="*/ 4197 w 9105"/>
                <a:gd name="connsiteY4" fmla="*/ 1417 h 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 h="9113">
                  <a:moveTo>
                    <a:pt x="4197" y="1417"/>
                  </a:moveTo>
                  <a:cubicBezTo>
                    <a:pt x="4197" y="3942"/>
                    <a:pt x="2169" y="5977"/>
                    <a:pt x="-348" y="5977"/>
                  </a:cubicBezTo>
                  <a:cubicBezTo>
                    <a:pt x="-2866" y="5977"/>
                    <a:pt x="-4909" y="3942"/>
                    <a:pt x="-4909" y="1417"/>
                  </a:cubicBezTo>
                  <a:cubicBezTo>
                    <a:pt x="-4909" y="-1094"/>
                    <a:pt x="-2866" y="-3136"/>
                    <a:pt x="-348" y="-3136"/>
                  </a:cubicBezTo>
                  <a:cubicBezTo>
                    <a:pt x="2169" y="-3136"/>
                    <a:pt x="4197" y="-1094"/>
                    <a:pt x="4197" y="1417"/>
                  </a:cubicBezTo>
                </a:path>
              </a:pathLst>
            </a:custGeom>
            <a:solidFill>
              <a:srgbClr val="FFF9FC"/>
            </a:solidFill>
            <a:ln w="753"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A7934811-741F-4244-8967-10CAF2486436}"/>
                </a:ext>
              </a:extLst>
            </p:cNvPr>
            <p:cNvSpPr/>
            <p:nvPr/>
          </p:nvSpPr>
          <p:spPr>
            <a:xfrm flipV="1">
              <a:off x="9593795" y="3734039"/>
              <a:ext cx="14743" cy="14736"/>
            </a:xfrm>
            <a:custGeom>
              <a:avLst/>
              <a:gdLst>
                <a:gd name="connsiteX0" fmla="*/ -4929 w 14743"/>
                <a:gd name="connsiteY0" fmla="*/ 4274 h 14736"/>
                <a:gd name="connsiteX1" fmla="*/ 2435 w 14743"/>
                <a:gd name="connsiteY1" fmla="*/ -3091 h 14736"/>
                <a:gd name="connsiteX2" fmla="*/ 9814 w 14743"/>
                <a:gd name="connsiteY2" fmla="*/ 4274 h 14736"/>
                <a:gd name="connsiteX3" fmla="*/ 2435 w 14743"/>
                <a:gd name="connsiteY3" fmla="*/ 11646 h 14736"/>
                <a:gd name="connsiteX4" fmla="*/ -4929 w 14743"/>
                <a:gd name="connsiteY4" fmla="*/ 4274 h 14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3" h="14736">
                  <a:moveTo>
                    <a:pt x="-4929" y="4274"/>
                  </a:moveTo>
                  <a:cubicBezTo>
                    <a:pt x="-4929" y="211"/>
                    <a:pt x="-1635" y="-3091"/>
                    <a:pt x="2435" y="-3091"/>
                  </a:cubicBezTo>
                  <a:cubicBezTo>
                    <a:pt x="6498" y="-3091"/>
                    <a:pt x="9814" y="211"/>
                    <a:pt x="9814" y="4274"/>
                  </a:cubicBezTo>
                  <a:cubicBezTo>
                    <a:pt x="9814" y="8352"/>
                    <a:pt x="6498" y="11646"/>
                    <a:pt x="2435" y="11646"/>
                  </a:cubicBezTo>
                  <a:cubicBezTo>
                    <a:pt x="-1635" y="11646"/>
                    <a:pt x="-4929" y="8352"/>
                    <a:pt x="-4929" y="4274"/>
                  </a:cubicBezTo>
                </a:path>
              </a:pathLst>
            </a:custGeom>
            <a:solidFill>
              <a:srgbClr val="FFF9FC"/>
            </a:solidFill>
            <a:ln w="753"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D866A5F9-809D-40AD-B1B0-A6800BD98ECE}"/>
                </a:ext>
              </a:extLst>
            </p:cNvPr>
            <p:cNvSpPr/>
            <p:nvPr/>
          </p:nvSpPr>
          <p:spPr>
            <a:xfrm flipV="1">
              <a:off x="9605041" y="3715625"/>
              <a:ext cx="9105" cy="9112"/>
            </a:xfrm>
            <a:custGeom>
              <a:avLst/>
              <a:gdLst>
                <a:gd name="connsiteX0" fmla="*/ -4939 w 9105"/>
                <a:gd name="connsiteY0" fmla="*/ 1445 h 9112"/>
                <a:gd name="connsiteX1" fmla="*/ -386 w 9105"/>
                <a:gd name="connsiteY1" fmla="*/ -3123 h 9112"/>
                <a:gd name="connsiteX2" fmla="*/ 4167 w 9105"/>
                <a:gd name="connsiteY2" fmla="*/ 1445 h 9112"/>
                <a:gd name="connsiteX3" fmla="*/ -386 w 9105"/>
                <a:gd name="connsiteY3" fmla="*/ 5990 h 9112"/>
                <a:gd name="connsiteX4" fmla="*/ -4939 w 9105"/>
                <a:gd name="connsiteY4" fmla="*/ 1445 h 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 h="9112">
                  <a:moveTo>
                    <a:pt x="-4939" y="1445"/>
                  </a:moveTo>
                  <a:cubicBezTo>
                    <a:pt x="-4939" y="-1072"/>
                    <a:pt x="-2904" y="-3123"/>
                    <a:pt x="-386" y="-3123"/>
                  </a:cubicBezTo>
                  <a:cubicBezTo>
                    <a:pt x="2131" y="-3123"/>
                    <a:pt x="4167" y="-1072"/>
                    <a:pt x="4167" y="1445"/>
                  </a:cubicBezTo>
                  <a:cubicBezTo>
                    <a:pt x="4167" y="3963"/>
                    <a:pt x="2131" y="5990"/>
                    <a:pt x="-386" y="5990"/>
                  </a:cubicBezTo>
                  <a:cubicBezTo>
                    <a:pt x="-2904" y="5990"/>
                    <a:pt x="-4939" y="3963"/>
                    <a:pt x="-4939" y="1445"/>
                  </a:cubicBezTo>
                </a:path>
              </a:pathLst>
            </a:custGeom>
            <a:solidFill>
              <a:srgbClr val="FFF9FC"/>
            </a:solidFill>
            <a:ln w="753"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0F6D9366-B5E4-44AC-A18F-5B71B75D6D44}"/>
                </a:ext>
              </a:extLst>
            </p:cNvPr>
            <p:cNvSpPr/>
            <p:nvPr/>
          </p:nvSpPr>
          <p:spPr>
            <a:xfrm flipV="1">
              <a:off x="8777780" y="3853157"/>
              <a:ext cx="103650" cy="22929"/>
            </a:xfrm>
            <a:custGeom>
              <a:avLst/>
              <a:gdLst>
                <a:gd name="connsiteX0" fmla="*/ 99609 w 103650"/>
                <a:gd name="connsiteY0" fmla="*/ -2905 h 22929"/>
                <a:gd name="connsiteX1" fmla="*/ 84435 w 103650"/>
                <a:gd name="connsiteY1" fmla="*/ -2905 h 22929"/>
                <a:gd name="connsiteX2" fmla="*/ 84435 w 103650"/>
                <a:gd name="connsiteY2" fmla="*/ 4858 h 22929"/>
                <a:gd name="connsiteX3" fmla="*/ 11124 w 103650"/>
                <a:gd name="connsiteY3" fmla="*/ 4858 h 22929"/>
                <a:gd name="connsiteX4" fmla="*/ 11124 w 103650"/>
                <a:gd name="connsiteY4" fmla="*/ -2905 h 22929"/>
                <a:gd name="connsiteX5" fmla="*/ -4042 w 103650"/>
                <a:gd name="connsiteY5" fmla="*/ -2905 h 22929"/>
                <a:gd name="connsiteX6" fmla="*/ -4042 w 103650"/>
                <a:gd name="connsiteY6" fmla="*/ 20024 h 22929"/>
                <a:gd name="connsiteX7" fmla="*/ 99609 w 103650"/>
                <a:gd name="connsiteY7" fmla="*/ 20024 h 22929"/>
                <a:gd name="connsiteX8" fmla="*/ 99609 w 103650"/>
                <a:gd name="connsiteY8" fmla="*/ -2905 h 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650" h="22929">
                  <a:moveTo>
                    <a:pt x="99609" y="-2905"/>
                  </a:moveTo>
                  <a:lnTo>
                    <a:pt x="84435" y="-2905"/>
                  </a:lnTo>
                  <a:lnTo>
                    <a:pt x="84435" y="4858"/>
                  </a:lnTo>
                  <a:lnTo>
                    <a:pt x="11124" y="4858"/>
                  </a:lnTo>
                  <a:lnTo>
                    <a:pt x="11124" y="-2905"/>
                  </a:lnTo>
                  <a:lnTo>
                    <a:pt x="-4042" y="-2905"/>
                  </a:lnTo>
                  <a:lnTo>
                    <a:pt x="-4042" y="20024"/>
                  </a:lnTo>
                  <a:lnTo>
                    <a:pt x="99609" y="20024"/>
                  </a:lnTo>
                  <a:lnTo>
                    <a:pt x="99609" y="-2905"/>
                  </a:lnTo>
                </a:path>
              </a:pathLst>
            </a:custGeom>
            <a:solidFill>
              <a:srgbClr val="F2541B"/>
            </a:solidFill>
            <a:ln w="753"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7BC7A0D5-B83D-4CAE-B811-F04A8436A423}"/>
                </a:ext>
              </a:extLst>
            </p:cNvPr>
            <p:cNvSpPr/>
            <p:nvPr/>
          </p:nvSpPr>
          <p:spPr>
            <a:xfrm flipV="1">
              <a:off x="9118430" y="3853157"/>
              <a:ext cx="328831" cy="22929"/>
            </a:xfrm>
            <a:custGeom>
              <a:avLst/>
              <a:gdLst>
                <a:gd name="connsiteX0" fmla="*/ 324269 w 328831"/>
                <a:gd name="connsiteY0" fmla="*/ -2905 h 22929"/>
                <a:gd name="connsiteX1" fmla="*/ 309095 w 328831"/>
                <a:gd name="connsiteY1" fmla="*/ -2905 h 22929"/>
                <a:gd name="connsiteX2" fmla="*/ 309095 w 328831"/>
                <a:gd name="connsiteY2" fmla="*/ 4858 h 22929"/>
                <a:gd name="connsiteX3" fmla="*/ 10610 w 328831"/>
                <a:gd name="connsiteY3" fmla="*/ 4858 h 22929"/>
                <a:gd name="connsiteX4" fmla="*/ 10610 w 328831"/>
                <a:gd name="connsiteY4" fmla="*/ -2905 h 22929"/>
                <a:gd name="connsiteX5" fmla="*/ -4563 w 328831"/>
                <a:gd name="connsiteY5" fmla="*/ -2905 h 22929"/>
                <a:gd name="connsiteX6" fmla="*/ -4563 w 328831"/>
                <a:gd name="connsiteY6" fmla="*/ 20024 h 22929"/>
                <a:gd name="connsiteX7" fmla="*/ 324269 w 328831"/>
                <a:gd name="connsiteY7" fmla="*/ 20024 h 22929"/>
                <a:gd name="connsiteX8" fmla="*/ 324269 w 328831"/>
                <a:gd name="connsiteY8" fmla="*/ -2905 h 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831" h="22929">
                  <a:moveTo>
                    <a:pt x="324269" y="-2905"/>
                  </a:moveTo>
                  <a:lnTo>
                    <a:pt x="309095" y="-2905"/>
                  </a:lnTo>
                  <a:lnTo>
                    <a:pt x="309095" y="4858"/>
                  </a:lnTo>
                  <a:lnTo>
                    <a:pt x="10610" y="4858"/>
                  </a:lnTo>
                  <a:lnTo>
                    <a:pt x="10610" y="-2905"/>
                  </a:lnTo>
                  <a:lnTo>
                    <a:pt x="-4563" y="-2905"/>
                  </a:lnTo>
                  <a:lnTo>
                    <a:pt x="-4563" y="20024"/>
                  </a:lnTo>
                  <a:lnTo>
                    <a:pt x="324269" y="20024"/>
                  </a:lnTo>
                  <a:lnTo>
                    <a:pt x="324269" y="-2905"/>
                  </a:lnTo>
                </a:path>
              </a:pathLst>
            </a:custGeom>
            <a:solidFill>
              <a:srgbClr val="357EA8"/>
            </a:solidFill>
            <a:ln w="753"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B6F02179-778A-49F3-9A4A-84F6A0C9EE63}"/>
                </a:ext>
              </a:extLst>
            </p:cNvPr>
            <p:cNvSpPr/>
            <p:nvPr/>
          </p:nvSpPr>
          <p:spPr>
            <a:xfrm flipV="1">
              <a:off x="9692109" y="3853157"/>
              <a:ext cx="103643" cy="22929"/>
            </a:xfrm>
            <a:custGeom>
              <a:avLst/>
              <a:gdLst>
                <a:gd name="connsiteX0" fmla="*/ 98550 w 103643"/>
                <a:gd name="connsiteY0" fmla="*/ -2905 h 22929"/>
                <a:gd name="connsiteX1" fmla="*/ 83392 w 103643"/>
                <a:gd name="connsiteY1" fmla="*/ -2905 h 22929"/>
                <a:gd name="connsiteX2" fmla="*/ 83392 w 103643"/>
                <a:gd name="connsiteY2" fmla="*/ 4858 h 22929"/>
                <a:gd name="connsiteX3" fmla="*/ 10073 w 103643"/>
                <a:gd name="connsiteY3" fmla="*/ 4858 h 22929"/>
                <a:gd name="connsiteX4" fmla="*/ 10073 w 103643"/>
                <a:gd name="connsiteY4" fmla="*/ -2905 h 22929"/>
                <a:gd name="connsiteX5" fmla="*/ -5093 w 103643"/>
                <a:gd name="connsiteY5" fmla="*/ -2905 h 22929"/>
                <a:gd name="connsiteX6" fmla="*/ -5093 w 103643"/>
                <a:gd name="connsiteY6" fmla="*/ 20024 h 22929"/>
                <a:gd name="connsiteX7" fmla="*/ 98550 w 103643"/>
                <a:gd name="connsiteY7" fmla="*/ 20024 h 22929"/>
                <a:gd name="connsiteX8" fmla="*/ 98550 w 103643"/>
                <a:gd name="connsiteY8" fmla="*/ -2905 h 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643" h="22929">
                  <a:moveTo>
                    <a:pt x="98550" y="-2905"/>
                  </a:moveTo>
                  <a:lnTo>
                    <a:pt x="83392" y="-2905"/>
                  </a:lnTo>
                  <a:lnTo>
                    <a:pt x="83392" y="4858"/>
                  </a:lnTo>
                  <a:lnTo>
                    <a:pt x="10073" y="4858"/>
                  </a:lnTo>
                  <a:lnTo>
                    <a:pt x="10073" y="-2905"/>
                  </a:lnTo>
                  <a:lnTo>
                    <a:pt x="-5093" y="-2905"/>
                  </a:lnTo>
                  <a:lnTo>
                    <a:pt x="-5093" y="20024"/>
                  </a:lnTo>
                  <a:lnTo>
                    <a:pt x="98550" y="20024"/>
                  </a:lnTo>
                  <a:lnTo>
                    <a:pt x="98550" y="-2905"/>
                  </a:lnTo>
                </a:path>
              </a:pathLst>
            </a:custGeom>
            <a:solidFill>
              <a:srgbClr val="F2541B"/>
            </a:solidFill>
            <a:ln w="753"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8E988EBA-9F59-4DD9-87BB-3B1CCD8E937C}"/>
                </a:ext>
              </a:extLst>
            </p:cNvPr>
            <p:cNvSpPr/>
            <p:nvPr/>
          </p:nvSpPr>
          <p:spPr>
            <a:xfrm flipV="1">
              <a:off x="10843578" y="3823768"/>
              <a:ext cx="211277" cy="1194972"/>
            </a:xfrm>
            <a:custGeom>
              <a:avLst/>
              <a:gdLst>
                <a:gd name="connsiteX0" fmla="*/ 43959 w 211277"/>
                <a:gd name="connsiteY0" fmla="*/ 19708 h 1194972"/>
                <a:gd name="connsiteX1" fmla="*/ -5940 w 211277"/>
                <a:gd name="connsiteY1" fmla="*/ 1152050 h 1194972"/>
                <a:gd name="connsiteX2" fmla="*/ 204799 w 211277"/>
                <a:gd name="connsiteY2" fmla="*/ 1192904 h 1194972"/>
                <a:gd name="connsiteX3" fmla="*/ 174610 w 211277"/>
                <a:gd name="connsiteY3" fmla="*/ -2068 h 1194972"/>
                <a:gd name="connsiteX4" fmla="*/ 43959 w 211277"/>
                <a:gd name="connsiteY4" fmla="*/ 19708 h 1194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277" h="1194972">
                  <a:moveTo>
                    <a:pt x="43959" y="19708"/>
                  </a:moveTo>
                  <a:cubicBezTo>
                    <a:pt x="43959" y="19708"/>
                    <a:pt x="-12558" y="1146495"/>
                    <a:pt x="-5940" y="1152050"/>
                  </a:cubicBezTo>
                  <a:lnTo>
                    <a:pt x="204799" y="1192904"/>
                  </a:lnTo>
                  <a:cubicBezTo>
                    <a:pt x="204474" y="1190990"/>
                    <a:pt x="174610" y="-2068"/>
                    <a:pt x="174610" y="-2068"/>
                  </a:cubicBezTo>
                  <a:lnTo>
                    <a:pt x="43959" y="19708"/>
                  </a:lnTo>
                </a:path>
              </a:pathLst>
            </a:custGeom>
            <a:solidFill>
              <a:srgbClr val="2D3D48"/>
            </a:solidFill>
            <a:ln w="753"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9A06857D-403D-478B-9A06-F75B8188210D}"/>
                </a:ext>
              </a:extLst>
            </p:cNvPr>
            <p:cNvSpPr/>
            <p:nvPr/>
          </p:nvSpPr>
          <p:spPr>
            <a:xfrm flipV="1">
              <a:off x="10717069" y="4996964"/>
              <a:ext cx="308555" cy="83691"/>
            </a:xfrm>
            <a:custGeom>
              <a:avLst/>
              <a:gdLst>
                <a:gd name="connsiteX0" fmla="*/ 170558 w 308555"/>
                <a:gd name="connsiteY0" fmla="*/ 82551 h 83691"/>
                <a:gd name="connsiteX1" fmla="*/ 47814 w 308555"/>
                <a:gd name="connsiteY1" fmla="*/ 53855 h 83691"/>
                <a:gd name="connsiteX2" fmla="*/ -6390 w 308555"/>
                <a:gd name="connsiteY2" fmla="*/ -1140 h 83691"/>
                <a:gd name="connsiteX3" fmla="*/ 291718 w 308555"/>
                <a:gd name="connsiteY3" fmla="*/ -1140 h 83691"/>
                <a:gd name="connsiteX4" fmla="*/ 301209 w 308555"/>
                <a:gd name="connsiteY4" fmla="*/ 60775 h 83691"/>
                <a:gd name="connsiteX5" fmla="*/ 178525 w 308555"/>
                <a:gd name="connsiteY5" fmla="*/ 82551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55" h="83691">
                  <a:moveTo>
                    <a:pt x="170558" y="82551"/>
                  </a:moveTo>
                  <a:cubicBezTo>
                    <a:pt x="170558" y="82551"/>
                    <a:pt x="81356" y="56297"/>
                    <a:pt x="47814" y="53855"/>
                  </a:cubicBezTo>
                  <a:cubicBezTo>
                    <a:pt x="3960" y="50659"/>
                    <a:pt x="-6390" y="-1140"/>
                    <a:pt x="-6390" y="-1140"/>
                  </a:cubicBezTo>
                  <a:lnTo>
                    <a:pt x="291718" y="-1140"/>
                  </a:lnTo>
                  <a:cubicBezTo>
                    <a:pt x="291718" y="-1140"/>
                    <a:pt x="305920" y="29433"/>
                    <a:pt x="301209" y="60775"/>
                  </a:cubicBezTo>
                  <a:cubicBezTo>
                    <a:pt x="245015" y="70137"/>
                    <a:pt x="178525" y="82551"/>
                    <a:pt x="178525" y="82551"/>
                  </a:cubicBezTo>
                </a:path>
              </a:pathLst>
            </a:custGeom>
            <a:solidFill>
              <a:srgbClr val="1A1716"/>
            </a:solidFill>
            <a:ln w="753"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029F2154-0F63-4F40-B6BA-CC8CFC5E7FA2}"/>
                </a:ext>
              </a:extLst>
            </p:cNvPr>
            <p:cNvSpPr/>
            <p:nvPr/>
          </p:nvSpPr>
          <p:spPr>
            <a:xfrm flipV="1">
              <a:off x="10873147" y="3823768"/>
              <a:ext cx="252065" cy="1194972"/>
            </a:xfrm>
            <a:custGeom>
              <a:avLst/>
              <a:gdLst>
                <a:gd name="connsiteX0" fmla="*/ 84690 w 252065"/>
                <a:gd name="connsiteY0" fmla="*/ 19708 h 1194972"/>
                <a:gd name="connsiteX1" fmla="*/ -6214 w 252065"/>
                <a:gd name="connsiteY1" fmla="*/ 1192904 h 1194972"/>
                <a:gd name="connsiteX2" fmla="*/ 245529 w 252065"/>
                <a:gd name="connsiteY2" fmla="*/ 1192904 h 1194972"/>
                <a:gd name="connsiteX3" fmla="*/ 215341 w 252065"/>
                <a:gd name="connsiteY3" fmla="*/ -2068 h 1194972"/>
                <a:gd name="connsiteX4" fmla="*/ 84690 w 252065"/>
                <a:gd name="connsiteY4" fmla="*/ 19708 h 1194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65" h="1194972">
                  <a:moveTo>
                    <a:pt x="84690" y="19708"/>
                  </a:moveTo>
                  <a:cubicBezTo>
                    <a:pt x="84690" y="19708"/>
                    <a:pt x="-12832" y="1187357"/>
                    <a:pt x="-6214" y="1192904"/>
                  </a:cubicBezTo>
                  <a:lnTo>
                    <a:pt x="245529" y="1192904"/>
                  </a:lnTo>
                  <a:cubicBezTo>
                    <a:pt x="245206" y="1190990"/>
                    <a:pt x="215341" y="-2068"/>
                    <a:pt x="215341" y="-2068"/>
                  </a:cubicBezTo>
                  <a:lnTo>
                    <a:pt x="84690" y="19708"/>
                  </a:lnTo>
                </a:path>
              </a:pathLst>
            </a:custGeom>
            <a:solidFill>
              <a:srgbClr val="324556"/>
            </a:solidFill>
            <a:ln w="753"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5007B4B1-CC06-4675-A162-D91C836FBAA2}"/>
                </a:ext>
              </a:extLst>
            </p:cNvPr>
            <p:cNvSpPr/>
            <p:nvPr/>
          </p:nvSpPr>
          <p:spPr>
            <a:xfrm flipV="1">
              <a:off x="10787426" y="4996964"/>
              <a:ext cx="308555" cy="83691"/>
            </a:xfrm>
            <a:custGeom>
              <a:avLst/>
              <a:gdLst>
                <a:gd name="connsiteX0" fmla="*/ 170477 w 308555"/>
                <a:gd name="connsiteY0" fmla="*/ 82551 h 83691"/>
                <a:gd name="connsiteX1" fmla="*/ 47733 w 308555"/>
                <a:gd name="connsiteY1" fmla="*/ 53855 h 83691"/>
                <a:gd name="connsiteX2" fmla="*/ -6470 w 308555"/>
                <a:gd name="connsiteY2" fmla="*/ -1140 h 83691"/>
                <a:gd name="connsiteX3" fmla="*/ 291638 w 308555"/>
                <a:gd name="connsiteY3" fmla="*/ -1140 h 83691"/>
                <a:gd name="connsiteX4" fmla="*/ 301128 w 308555"/>
                <a:gd name="connsiteY4" fmla="*/ 60775 h 83691"/>
                <a:gd name="connsiteX5" fmla="*/ 178444 w 308555"/>
                <a:gd name="connsiteY5" fmla="*/ 82551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555" h="83691">
                  <a:moveTo>
                    <a:pt x="170477" y="82551"/>
                  </a:moveTo>
                  <a:cubicBezTo>
                    <a:pt x="170477" y="82551"/>
                    <a:pt x="81276" y="56297"/>
                    <a:pt x="47733" y="53855"/>
                  </a:cubicBezTo>
                  <a:cubicBezTo>
                    <a:pt x="3879" y="50659"/>
                    <a:pt x="-6470" y="-1140"/>
                    <a:pt x="-6470" y="-1140"/>
                  </a:cubicBezTo>
                  <a:lnTo>
                    <a:pt x="291638" y="-1140"/>
                  </a:lnTo>
                  <a:cubicBezTo>
                    <a:pt x="291638" y="-1140"/>
                    <a:pt x="305839" y="29433"/>
                    <a:pt x="301128" y="60775"/>
                  </a:cubicBezTo>
                  <a:cubicBezTo>
                    <a:pt x="244934" y="70137"/>
                    <a:pt x="178444" y="82551"/>
                    <a:pt x="178444" y="82551"/>
                  </a:cubicBezTo>
                </a:path>
              </a:pathLst>
            </a:custGeom>
            <a:solidFill>
              <a:srgbClr val="211C1D"/>
            </a:solidFill>
            <a:ln w="753"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586CA48C-1C09-430C-8F61-5B3BA08018F2}"/>
                </a:ext>
              </a:extLst>
            </p:cNvPr>
            <p:cNvSpPr/>
            <p:nvPr/>
          </p:nvSpPr>
          <p:spPr>
            <a:xfrm flipV="1">
              <a:off x="10857323" y="2796200"/>
              <a:ext cx="168761" cy="471520"/>
            </a:xfrm>
            <a:custGeom>
              <a:avLst/>
              <a:gdLst>
                <a:gd name="connsiteX0" fmla="*/ 162291 w 168761"/>
                <a:gd name="connsiteY0" fmla="*/ 65258 h 471520"/>
                <a:gd name="connsiteX1" fmla="*/ 132366 w 168761"/>
                <a:gd name="connsiteY1" fmla="*/ 302167 h 471520"/>
                <a:gd name="connsiteX2" fmla="*/ -6470 w 168761"/>
                <a:gd name="connsiteY2" fmla="*/ 467363 h 471520"/>
                <a:gd name="connsiteX3" fmla="*/ 67738 w 168761"/>
                <a:gd name="connsiteY3" fmla="*/ -4157 h 471520"/>
              </a:gdLst>
              <a:ahLst/>
              <a:cxnLst>
                <a:cxn ang="0">
                  <a:pos x="connsiteX0" y="connsiteY0"/>
                </a:cxn>
                <a:cxn ang="0">
                  <a:pos x="connsiteX1" y="connsiteY1"/>
                </a:cxn>
                <a:cxn ang="0">
                  <a:pos x="connsiteX2" y="connsiteY2"/>
                </a:cxn>
                <a:cxn ang="0">
                  <a:pos x="connsiteX3" y="connsiteY3"/>
                </a:cxn>
              </a:cxnLst>
              <a:rect l="l" t="t" r="r" b="b"/>
              <a:pathLst>
                <a:path w="168761" h="471520">
                  <a:moveTo>
                    <a:pt x="162291" y="65258"/>
                  </a:moveTo>
                  <a:lnTo>
                    <a:pt x="132366" y="302167"/>
                  </a:lnTo>
                  <a:lnTo>
                    <a:pt x="-6470" y="467363"/>
                  </a:lnTo>
                  <a:lnTo>
                    <a:pt x="67738" y="-4157"/>
                  </a:lnTo>
                </a:path>
              </a:pathLst>
            </a:custGeom>
            <a:solidFill>
              <a:srgbClr val="FCDEAD"/>
            </a:solidFill>
            <a:ln w="753"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88E33751-C38C-4E66-8C0E-DBA06935B3DF}"/>
                </a:ext>
              </a:extLst>
            </p:cNvPr>
            <p:cNvSpPr/>
            <p:nvPr/>
          </p:nvSpPr>
          <p:spPr>
            <a:xfrm flipV="1">
              <a:off x="10689481" y="2894559"/>
              <a:ext cx="288994" cy="302841"/>
            </a:xfrm>
            <a:custGeom>
              <a:avLst/>
              <a:gdLst>
                <a:gd name="connsiteX0" fmla="*/ -6347 w 288994"/>
                <a:gd name="connsiteY0" fmla="*/ 298706 h 302841"/>
                <a:gd name="connsiteX1" fmla="*/ 145342 w 288994"/>
                <a:gd name="connsiteY1" fmla="*/ -4136 h 302841"/>
                <a:gd name="connsiteX2" fmla="*/ 282648 w 288994"/>
                <a:gd name="connsiteY2" fmla="*/ 139298 h 302841"/>
                <a:gd name="connsiteX3" fmla="*/ 269834 w 288994"/>
                <a:gd name="connsiteY3" fmla="*/ 298706 h 302841"/>
              </a:gdLst>
              <a:ahLst/>
              <a:cxnLst>
                <a:cxn ang="0">
                  <a:pos x="connsiteX0" y="connsiteY0"/>
                </a:cxn>
                <a:cxn ang="0">
                  <a:pos x="connsiteX1" y="connsiteY1"/>
                </a:cxn>
                <a:cxn ang="0">
                  <a:pos x="connsiteX2" y="connsiteY2"/>
                </a:cxn>
                <a:cxn ang="0">
                  <a:pos x="connsiteX3" y="connsiteY3"/>
                </a:cxn>
              </a:cxnLst>
              <a:rect l="l" t="t" r="r" b="b"/>
              <a:pathLst>
                <a:path w="288994" h="302841">
                  <a:moveTo>
                    <a:pt x="-6347" y="298706"/>
                  </a:moveTo>
                  <a:cubicBezTo>
                    <a:pt x="-6347" y="298706"/>
                    <a:pt x="15339" y="-4136"/>
                    <a:pt x="145342" y="-4136"/>
                  </a:cubicBezTo>
                  <a:cubicBezTo>
                    <a:pt x="227035" y="-4136"/>
                    <a:pt x="282648" y="47731"/>
                    <a:pt x="282648" y="139298"/>
                  </a:cubicBezTo>
                  <a:lnTo>
                    <a:pt x="269834" y="298706"/>
                  </a:lnTo>
                </a:path>
              </a:pathLst>
            </a:custGeom>
            <a:solidFill>
              <a:srgbClr val="FCDEAD"/>
            </a:solidFill>
            <a:ln w="753"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5C10F9AD-6E3E-4AD6-A057-43206B0101C7}"/>
                </a:ext>
              </a:extLst>
            </p:cNvPr>
            <p:cNvSpPr/>
            <p:nvPr/>
          </p:nvSpPr>
          <p:spPr>
            <a:xfrm flipV="1">
              <a:off x="10678757" y="2786160"/>
              <a:ext cx="286204" cy="149763"/>
            </a:xfrm>
            <a:custGeom>
              <a:avLst/>
              <a:gdLst>
                <a:gd name="connsiteX0" fmla="*/ 242047 w 286204"/>
                <a:gd name="connsiteY0" fmla="*/ 21566 h 149763"/>
                <a:gd name="connsiteX1" fmla="*/ 15125 w 286204"/>
                <a:gd name="connsiteY1" fmla="*/ 21566 h 149763"/>
                <a:gd name="connsiteX2" fmla="*/ 147834 w 286204"/>
                <a:gd name="connsiteY2" fmla="*/ 145350 h 149763"/>
                <a:gd name="connsiteX3" fmla="*/ 279871 w 286204"/>
                <a:gd name="connsiteY3" fmla="*/ 98932 h 149763"/>
                <a:gd name="connsiteX4" fmla="*/ 242047 w 286204"/>
                <a:gd name="connsiteY4" fmla="*/ 21566 h 14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04" h="149763">
                  <a:moveTo>
                    <a:pt x="242047" y="21566"/>
                  </a:moveTo>
                  <a:cubicBezTo>
                    <a:pt x="242047" y="21566"/>
                    <a:pt x="80447" y="-36889"/>
                    <a:pt x="15125" y="21566"/>
                  </a:cubicBezTo>
                  <a:cubicBezTo>
                    <a:pt x="-50204" y="80021"/>
                    <a:pt x="45035" y="145350"/>
                    <a:pt x="147834" y="145350"/>
                  </a:cubicBezTo>
                  <a:cubicBezTo>
                    <a:pt x="250648" y="145350"/>
                    <a:pt x="279871" y="98932"/>
                    <a:pt x="279871" y="98932"/>
                  </a:cubicBezTo>
                  <a:lnTo>
                    <a:pt x="242047" y="21566"/>
                  </a:lnTo>
                </a:path>
              </a:pathLst>
            </a:custGeom>
            <a:solidFill>
              <a:srgbClr val="243042"/>
            </a:solidFill>
            <a:ln w="753"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6C95A4D4-C0D9-42E8-872D-5DE51E2EFE48}"/>
                </a:ext>
              </a:extLst>
            </p:cNvPr>
            <p:cNvSpPr/>
            <p:nvPr/>
          </p:nvSpPr>
          <p:spPr>
            <a:xfrm flipV="1">
              <a:off x="10882062" y="2832577"/>
              <a:ext cx="142510" cy="250070"/>
            </a:xfrm>
            <a:custGeom>
              <a:avLst/>
              <a:gdLst>
                <a:gd name="connsiteX0" fmla="*/ 76416 w 142510"/>
                <a:gd name="connsiteY0" fmla="*/ 245801 h 250070"/>
                <a:gd name="connsiteX1" fmla="*/ 129722 w 142510"/>
                <a:gd name="connsiteY1" fmla="*/ 209696 h 250070"/>
                <a:gd name="connsiteX2" fmla="*/ 106778 w 142510"/>
                <a:gd name="connsiteY2" fmla="*/ -4269 h 250070"/>
                <a:gd name="connsiteX3" fmla="*/ 46295 w 142510"/>
                <a:gd name="connsiteY3" fmla="*/ 120758 h 250070"/>
                <a:gd name="connsiteX4" fmla="*/ -6484 w 142510"/>
                <a:gd name="connsiteY4" fmla="*/ 98997 h 250070"/>
                <a:gd name="connsiteX5" fmla="*/ -2670 w 142510"/>
                <a:gd name="connsiteY5" fmla="*/ 168434 h 250070"/>
                <a:gd name="connsiteX6" fmla="*/ 76416 w 142510"/>
                <a:gd name="connsiteY6" fmla="*/ 245801 h 25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10" h="250070">
                  <a:moveTo>
                    <a:pt x="76416" y="245801"/>
                  </a:moveTo>
                  <a:cubicBezTo>
                    <a:pt x="76416" y="245801"/>
                    <a:pt x="115959" y="244083"/>
                    <a:pt x="129722" y="209696"/>
                  </a:cubicBezTo>
                  <a:cubicBezTo>
                    <a:pt x="143456" y="175309"/>
                    <a:pt x="134283" y="30118"/>
                    <a:pt x="106778" y="-4269"/>
                  </a:cubicBezTo>
                  <a:cubicBezTo>
                    <a:pt x="102549" y="31685"/>
                    <a:pt x="69881" y="100429"/>
                    <a:pt x="46295" y="120758"/>
                  </a:cubicBezTo>
                  <a:cubicBezTo>
                    <a:pt x="22514" y="141261"/>
                    <a:pt x="7205" y="137816"/>
                    <a:pt x="-6484" y="98997"/>
                  </a:cubicBezTo>
                  <a:cubicBezTo>
                    <a:pt x="1341" y="147668"/>
                    <a:pt x="-2670" y="168434"/>
                    <a:pt x="-2670" y="168434"/>
                  </a:cubicBezTo>
                  <a:lnTo>
                    <a:pt x="76416" y="245801"/>
                  </a:lnTo>
                </a:path>
              </a:pathLst>
            </a:custGeom>
            <a:solidFill>
              <a:srgbClr val="243042"/>
            </a:solidFill>
            <a:ln w="753"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9F61AF2A-6006-4A79-89C4-960F2A5608BD}"/>
                </a:ext>
              </a:extLst>
            </p:cNvPr>
            <p:cNvSpPr/>
            <p:nvPr/>
          </p:nvSpPr>
          <p:spPr>
            <a:xfrm flipV="1">
              <a:off x="10844114" y="3169052"/>
              <a:ext cx="297152" cy="654716"/>
            </a:xfrm>
            <a:custGeom>
              <a:avLst/>
              <a:gdLst>
                <a:gd name="connsiteX0" fmla="*/ 274570 w 297152"/>
                <a:gd name="connsiteY0" fmla="*/ -3459 h 654716"/>
                <a:gd name="connsiteX1" fmla="*/ 274570 w 297152"/>
                <a:gd name="connsiteY1" fmla="*/ 523720 h 654716"/>
                <a:gd name="connsiteX2" fmla="*/ 364 w 297152"/>
                <a:gd name="connsiteY2" fmla="*/ 523720 h 654716"/>
                <a:gd name="connsiteX3" fmla="*/ 42869 w 297152"/>
                <a:gd name="connsiteY3" fmla="*/ 175117 h 654716"/>
                <a:gd name="connsiteX4" fmla="*/ 22826 w 297152"/>
                <a:gd name="connsiteY4" fmla="*/ -3459 h 654716"/>
                <a:gd name="connsiteX5" fmla="*/ 274570 w 297152"/>
                <a:gd name="connsiteY5" fmla="*/ -3459 h 65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52" h="654716">
                  <a:moveTo>
                    <a:pt x="274570" y="-3459"/>
                  </a:moveTo>
                  <a:cubicBezTo>
                    <a:pt x="274570" y="-3459"/>
                    <a:pt x="310690" y="349426"/>
                    <a:pt x="274570" y="523720"/>
                  </a:cubicBezTo>
                  <a:cubicBezTo>
                    <a:pt x="238434" y="697991"/>
                    <a:pt x="30123" y="689496"/>
                    <a:pt x="364" y="523720"/>
                  </a:cubicBezTo>
                  <a:cubicBezTo>
                    <a:pt x="-29403" y="357928"/>
                    <a:pt x="47135" y="243114"/>
                    <a:pt x="42869" y="175117"/>
                  </a:cubicBezTo>
                  <a:cubicBezTo>
                    <a:pt x="38618" y="107089"/>
                    <a:pt x="22826" y="-3459"/>
                    <a:pt x="22826" y="-3459"/>
                  </a:cubicBezTo>
                  <a:lnTo>
                    <a:pt x="274570" y="-3459"/>
                  </a:lnTo>
                </a:path>
              </a:pathLst>
            </a:custGeom>
            <a:solidFill>
              <a:srgbClr val="FFFFFF"/>
            </a:solidFill>
            <a:ln w="753"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91F9169C-B999-41D0-A319-3BA018EC2256}"/>
                </a:ext>
              </a:extLst>
            </p:cNvPr>
            <p:cNvSpPr/>
            <p:nvPr/>
          </p:nvSpPr>
          <p:spPr>
            <a:xfrm flipV="1">
              <a:off x="10316999" y="3254651"/>
              <a:ext cx="664809" cy="318837"/>
            </a:xfrm>
            <a:custGeom>
              <a:avLst/>
              <a:gdLst>
                <a:gd name="connsiteX0" fmla="*/ -6134 w 664809"/>
                <a:gd name="connsiteY0" fmla="*/ 50148 h 318837"/>
                <a:gd name="connsiteX1" fmla="*/ 508886 w 664809"/>
                <a:gd name="connsiteY1" fmla="*/ 255587 h 318837"/>
                <a:gd name="connsiteX2" fmla="*/ 603831 w 664809"/>
                <a:gd name="connsiteY2" fmla="*/ 160108 h 318837"/>
                <a:gd name="connsiteX3" fmla="*/ -4401 w 664809"/>
                <a:gd name="connsiteY3" fmla="*/ -3008 h 318837"/>
                <a:gd name="connsiteX4" fmla="*/ -6134 w 664809"/>
                <a:gd name="connsiteY4" fmla="*/ 50148 h 31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09" h="318837">
                  <a:moveTo>
                    <a:pt x="-6134" y="50148"/>
                  </a:moveTo>
                  <a:cubicBezTo>
                    <a:pt x="-6134" y="50148"/>
                    <a:pt x="362376" y="80170"/>
                    <a:pt x="508886" y="255587"/>
                  </a:cubicBezTo>
                  <a:cubicBezTo>
                    <a:pt x="626858" y="396859"/>
                    <a:pt x="723537" y="255263"/>
                    <a:pt x="603831" y="160108"/>
                  </a:cubicBezTo>
                  <a:cubicBezTo>
                    <a:pt x="479670" y="61432"/>
                    <a:pt x="274577" y="-10795"/>
                    <a:pt x="-4401" y="-3008"/>
                  </a:cubicBezTo>
                  <a:cubicBezTo>
                    <a:pt x="-4792" y="9052"/>
                    <a:pt x="-6134" y="50148"/>
                    <a:pt x="-6134" y="50148"/>
                  </a:cubicBezTo>
                </a:path>
              </a:pathLst>
            </a:custGeom>
            <a:solidFill>
              <a:srgbClr val="FFFFFF"/>
            </a:solidFill>
            <a:ln w="753"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E5CA2A1E-FFFC-4597-AA96-6FF75ED74C6D}"/>
                </a:ext>
              </a:extLst>
            </p:cNvPr>
            <p:cNvSpPr/>
            <p:nvPr/>
          </p:nvSpPr>
          <p:spPr>
            <a:xfrm flipV="1">
              <a:off x="10239026" y="3503849"/>
              <a:ext cx="79706" cy="71092"/>
            </a:xfrm>
            <a:custGeom>
              <a:avLst/>
              <a:gdLst>
                <a:gd name="connsiteX0" fmla="*/ 73998 w 79706"/>
                <a:gd name="connsiteY0" fmla="*/ -1367 h 71092"/>
                <a:gd name="connsiteX1" fmla="*/ 2601 w 79706"/>
                <a:gd name="connsiteY1" fmla="*/ 4467 h 71092"/>
                <a:gd name="connsiteX2" fmla="*/ 9725 w 79706"/>
                <a:gd name="connsiteY2" fmla="*/ 11560 h 71092"/>
                <a:gd name="connsiteX3" fmla="*/ -1770 w 79706"/>
                <a:gd name="connsiteY3" fmla="*/ 19023 h 71092"/>
                <a:gd name="connsiteX4" fmla="*/ 10154 w 79706"/>
                <a:gd name="connsiteY4" fmla="*/ 25279 h 71092"/>
                <a:gd name="connsiteX5" fmla="*/ -5276 w 79706"/>
                <a:gd name="connsiteY5" fmla="*/ 33276 h 71092"/>
                <a:gd name="connsiteX6" fmla="*/ 7938 w 79706"/>
                <a:gd name="connsiteY6" fmla="*/ 39902 h 71092"/>
                <a:gd name="connsiteX7" fmla="*/ -5705 w 79706"/>
                <a:gd name="connsiteY7" fmla="*/ 46309 h 71092"/>
                <a:gd name="connsiteX8" fmla="*/ 5790 w 79706"/>
                <a:gd name="connsiteY8" fmla="*/ 52882 h 71092"/>
                <a:gd name="connsiteX9" fmla="*/ 42325 w 79706"/>
                <a:gd name="connsiteY9" fmla="*/ 47877 h 71092"/>
                <a:gd name="connsiteX10" fmla="*/ 15589 w 79706"/>
                <a:gd name="connsiteY10" fmla="*/ 57450 h 71092"/>
                <a:gd name="connsiteX11" fmla="*/ 24363 w 79706"/>
                <a:gd name="connsiteY11" fmla="*/ 67196 h 71092"/>
                <a:gd name="connsiteX12" fmla="*/ 72340 w 79706"/>
                <a:gd name="connsiteY12" fmla="*/ 49520 h 71092"/>
                <a:gd name="connsiteX13" fmla="*/ 73998 w 79706"/>
                <a:gd name="connsiteY13" fmla="*/ -1367 h 7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706" h="71092">
                  <a:moveTo>
                    <a:pt x="73998" y="-1367"/>
                  </a:moveTo>
                  <a:cubicBezTo>
                    <a:pt x="73998" y="-1367"/>
                    <a:pt x="9943" y="-8678"/>
                    <a:pt x="2601" y="4467"/>
                  </a:cubicBezTo>
                  <a:cubicBezTo>
                    <a:pt x="-127" y="7980"/>
                    <a:pt x="5428" y="10761"/>
                    <a:pt x="9725" y="11560"/>
                  </a:cubicBezTo>
                  <a:cubicBezTo>
                    <a:pt x="981" y="14214"/>
                    <a:pt x="-1627" y="14447"/>
                    <a:pt x="-1770" y="19023"/>
                  </a:cubicBezTo>
                  <a:cubicBezTo>
                    <a:pt x="-1921" y="23575"/>
                    <a:pt x="10154" y="25279"/>
                    <a:pt x="10154" y="25279"/>
                  </a:cubicBezTo>
                  <a:cubicBezTo>
                    <a:pt x="10154" y="25279"/>
                    <a:pt x="-5472" y="26085"/>
                    <a:pt x="-5276" y="33276"/>
                  </a:cubicBezTo>
                  <a:cubicBezTo>
                    <a:pt x="-5072" y="40460"/>
                    <a:pt x="7938" y="39902"/>
                    <a:pt x="7938" y="39902"/>
                  </a:cubicBezTo>
                  <a:cubicBezTo>
                    <a:pt x="7938" y="39902"/>
                    <a:pt x="-5946" y="40098"/>
                    <a:pt x="-5705" y="46309"/>
                  </a:cubicBezTo>
                  <a:cubicBezTo>
                    <a:pt x="-5472" y="52520"/>
                    <a:pt x="159" y="52709"/>
                    <a:pt x="5790" y="52882"/>
                  </a:cubicBezTo>
                  <a:cubicBezTo>
                    <a:pt x="11405" y="53063"/>
                    <a:pt x="42325" y="47877"/>
                    <a:pt x="42325" y="47877"/>
                  </a:cubicBezTo>
                  <a:cubicBezTo>
                    <a:pt x="42325" y="47877"/>
                    <a:pt x="25184" y="55814"/>
                    <a:pt x="15589" y="57450"/>
                  </a:cubicBezTo>
                  <a:cubicBezTo>
                    <a:pt x="6016" y="59108"/>
                    <a:pt x="5217" y="70158"/>
                    <a:pt x="24363" y="67196"/>
                  </a:cubicBezTo>
                  <a:cubicBezTo>
                    <a:pt x="43523" y="64234"/>
                    <a:pt x="72340" y="49520"/>
                    <a:pt x="72340" y="49520"/>
                  </a:cubicBezTo>
                  <a:lnTo>
                    <a:pt x="73998" y="-1367"/>
                  </a:lnTo>
                </a:path>
              </a:pathLst>
            </a:custGeom>
            <a:solidFill>
              <a:srgbClr val="FABA9E"/>
            </a:solidFill>
            <a:ln w="753"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8B2F993B-301F-4A94-9158-E42E59F4DE16}"/>
                </a:ext>
              </a:extLst>
            </p:cNvPr>
            <p:cNvSpPr/>
            <p:nvPr/>
          </p:nvSpPr>
          <p:spPr>
            <a:xfrm flipV="1">
              <a:off x="10820298" y="3178049"/>
              <a:ext cx="365577" cy="1155078"/>
            </a:xfrm>
            <a:custGeom>
              <a:avLst/>
              <a:gdLst>
                <a:gd name="connsiteX0" fmla="*/ 208238 w 365577"/>
                <a:gd name="connsiteY0" fmla="*/ 1152006 h 1155078"/>
                <a:gd name="connsiteX1" fmla="*/ 326369 w 365577"/>
                <a:gd name="connsiteY1" fmla="*/ 1016434 h 1155078"/>
                <a:gd name="connsiteX2" fmla="*/ 359037 w 365577"/>
                <a:gd name="connsiteY2" fmla="*/ -3069 h 1155078"/>
                <a:gd name="connsiteX3" fmla="*/ -6541 w 365577"/>
                <a:gd name="connsiteY3" fmla="*/ -3069 h 1155078"/>
                <a:gd name="connsiteX4" fmla="*/ -6541 w 365577"/>
                <a:gd name="connsiteY4" fmla="*/ 740712 h 1155078"/>
                <a:gd name="connsiteX5" fmla="*/ 85796 w 365577"/>
                <a:gd name="connsiteY5" fmla="*/ 1106886 h 1155078"/>
                <a:gd name="connsiteX6" fmla="*/ 208238 w 365577"/>
                <a:gd name="connsiteY6" fmla="*/ 1152006 h 115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577" h="1155078">
                  <a:moveTo>
                    <a:pt x="208238" y="1152006"/>
                  </a:moveTo>
                  <a:cubicBezTo>
                    <a:pt x="208238" y="1152006"/>
                    <a:pt x="314421" y="1132657"/>
                    <a:pt x="326369" y="1016434"/>
                  </a:cubicBezTo>
                  <a:cubicBezTo>
                    <a:pt x="343140" y="853333"/>
                    <a:pt x="359037" y="-3069"/>
                    <a:pt x="359037" y="-3069"/>
                  </a:cubicBezTo>
                  <a:lnTo>
                    <a:pt x="-6541" y="-3069"/>
                  </a:lnTo>
                  <a:cubicBezTo>
                    <a:pt x="-6541" y="-3069"/>
                    <a:pt x="-6541" y="702851"/>
                    <a:pt x="-6541" y="740712"/>
                  </a:cubicBezTo>
                  <a:cubicBezTo>
                    <a:pt x="-6541" y="778582"/>
                    <a:pt x="364" y="1060597"/>
                    <a:pt x="85796" y="1106886"/>
                  </a:cubicBezTo>
                  <a:cubicBezTo>
                    <a:pt x="171220" y="1153175"/>
                    <a:pt x="208238" y="1152006"/>
                    <a:pt x="208238" y="1152006"/>
                  </a:cubicBezTo>
                </a:path>
              </a:pathLst>
            </a:custGeom>
            <a:solidFill>
              <a:srgbClr val="FFFFFF"/>
            </a:solidFill>
            <a:ln w="753"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929BA934-E882-42DA-9F6E-F28AE62A1B4B}"/>
                </a:ext>
              </a:extLst>
            </p:cNvPr>
            <p:cNvSpPr/>
            <p:nvPr/>
          </p:nvSpPr>
          <p:spPr>
            <a:xfrm flipV="1">
              <a:off x="10700984" y="3029336"/>
              <a:ext cx="184839" cy="174025"/>
            </a:xfrm>
            <a:custGeom>
              <a:avLst/>
              <a:gdLst>
                <a:gd name="connsiteX0" fmla="*/ -6300 w 184839"/>
                <a:gd name="connsiteY0" fmla="*/ 165212 h 174025"/>
                <a:gd name="connsiteX1" fmla="*/ 150039 w 184839"/>
                <a:gd name="connsiteY1" fmla="*/ 114988 h 174025"/>
                <a:gd name="connsiteX2" fmla="*/ 150039 w 184839"/>
                <a:gd name="connsiteY2" fmla="*/ 1930 h 174025"/>
                <a:gd name="connsiteX3" fmla="*/ -6300 w 184839"/>
                <a:gd name="connsiteY3" fmla="*/ 165212 h 174025"/>
              </a:gdLst>
              <a:ahLst/>
              <a:cxnLst>
                <a:cxn ang="0">
                  <a:pos x="connsiteX0" y="connsiteY0"/>
                </a:cxn>
                <a:cxn ang="0">
                  <a:pos x="connsiteX1" y="connsiteY1"/>
                </a:cxn>
                <a:cxn ang="0">
                  <a:pos x="connsiteX2" y="connsiteY2"/>
                </a:cxn>
                <a:cxn ang="0">
                  <a:pos x="connsiteX3" y="connsiteY3"/>
                </a:cxn>
              </a:cxnLst>
              <a:rect l="l" t="t" r="r" b="b"/>
              <a:pathLst>
                <a:path w="184839" h="174025">
                  <a:moveTo>
                    <a:pt x="-6300" y="165212"/>
                  </a:moveTo>
                  <a:cubicBezTo>
                    <a:pt x="-6300" y="165212"/>
                    <a:pt x="97878" y="192913"/>
                    <a:pt x="150039" y="114988"/>
                  </a:cubicBezTo>
                  <a:cubicBezTo>
                    <a:pt x="202208" y="37063"/>
                    <a:pt x="170738" y="14533"/>
                    <a:pt x="150039" y="1930"/>
                  </a:cubicBezTo>
                  <a:cubicBezTo>
                    <a:pt x="129348" y="-10680"/>
                    <a:pt x="31419" y="-20705"/>
                    <a:pt x="-6300" y="165212"/>
                  </a:cubicBezTo>
                </a:path>
              </a:pathLst>
            </a:custGeom>
            <a:solidFill>
              <a:srgbClr val="FFFFFF"/>
            </a:solidFill>
            <a:ln w="753"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9E6C44F3-B1B4-427F-838C-B3D8879A417A}"/>
                </a:ext>
              </a:extLst>
            </p:cNvPr>
            <p:cNvSpPr/>
            <p:nvPr/>
          </p:nvSpPr>
          <p:spPr>
            <a:xfrm flipV="1">
              <a:off x="10815587" y="2971760"/>
              <a:ext cx="69369" cy="81844"/>
            </a:xfrm>
            <a:custGeom>
              <a:avLst/>
              <a:gdLst>
                <a:gd name="connsiteX0" fmla="*/ -6365 w 69369"/>
                <a:gd name="connsiteY0" fmla="*/ -4186 h 81844"/>
                <a:gd name="connsiteX1" fmla="*/ 63004 w 69369"/>
                <a:gd name="connsiteY1" fmla="*/ 77658 h 81844"/>
              </a:gdLst>
              <a:ahLst/>
              <a:cxnLst>
                <a:cxn ang="0">
                  <a:pos x="connsiteX0" y="connsiteY0"/>
                </a:cxn>
                <a:cxn ang="0">
                  <a:pos x="connsiteX1" y="connsiteY1"/>
                </a:cxn>
              </a:cxnLst>
              <a:rect l="l" t="t" r="r" b="b"/>
              <a:pathLst>
                <a:path w="69369" h="81844">
                  <a:moveTo>
                    <a:pt x="-6365" y="-4186"/>
                  </a:moveTo>
                  <a:lnTo>
                    <a:pt x="63004" y="77658"/>
                  </a:lnTo>
                </a:path>
              </a:pathLst>
            </a:custGeom>
            <a:solidFill>
              <a:srgbClr val="FFFFFF"/>
            </a:solidFill>
            <a:ln w="753"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F7D99200-979D-4B51-96B8-FA9E3AD5E925}"/>
                </a:ext>
              </a:extLst>
            </p:cNvPr>
            <p:cNvSpPr/>
            <p:nvPr/>
          </p:nvSpPr>
          <p:spPr>
            <a:xfrm flipV="1">
              <a:off x="10814004" y="2970419"/>
              <a:ext cx="72535" cy="84527"/>
            </a:xfrm>
            <a:custGeom>
              <a:avLst/>
              <a:gdLst>
                <a:gd name="connsiteX0" fmla="*/ -3199 w 72535"/>
                <a:gd name="connsiteY0" fmla="*/ -4186 h 84527"/>
                <a:gd name="connsiteX1" fmla="*/ 66170 w 72535"/>
                <a:gd name="connsiteY1" fmla="*/ 77658 h 84527"/>
                <a:gd name="connsiteX2" fmla="*/ 63004 w 72535"/>
                <a:gd name="connsiteY2" fmla="*/ 80341 h 84527"/>
                <a:gd name="connsiteX3" fmla="*/ -6365 w 72535"/>
                <a:gd name="connsiteY3" fmla="*/ -1503 h 84527"/>
              </a:gdLst>
              <a:ahLst/>
              <a:cxnLst>
                <a:cxn ang="0">
                  <a:pos x="connsiteX0" y="connsiteY0"/>
                </a:cxn>
                <a:cxn ang="0">
                  <a:pos x="connsiteX1" y="connsiteY1"/>
                </a:cxn>
                <a:cxn ang="0">
                  <a:pos x="connsiteX2" y="connsiteY2"/>
                </a:cxn>
                <a:cxn ang="0">
                  <a:pos x="connsiteX3" y="connsiteY3"/>
                </a:cxn>
              </a:cxnLst>
              <a:rect l="l" t="t" r="r" b="b"/>
              <a:pathLst>
                <a:path w="72535" h="84527">
                  <a:moveTo>
                    <a:pt x="-3199" y="-4186"/>
                  </a:moveTo>
                  <a:lnTo>
                    <a:pt x="66170" y="77658"/>
                  </a:lnTo>
                  <a:lnTo>
                    <a:pt x="63004" y="80341"/>
                  </a:lnTo>
                  <a:lnTo>
                    <a:pt x="-6365" y="-1503"/>
                  </a:lnTo>
                </a:path>
              </a:pathLst>
            </a:custGeom>
            <a:solidFill>
              <a:srgbClr val="FFFFFF"/>
            </a:solidFill>
            <a:ln w="753"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BA08C568-9982-4F83-8D9B-ACABB1890692}"/>
                </a:ext>
              </a:extLst>
            </p:cNvPr>
            <p:cNvSpPr/>
            <p:nvPr/>
          </p:nvSpPr>
          <p:spPr>
            <a:xfrm flipV="1">
              <a:off x="10870454" y="3077024"/>
              <a:ext cx="140314" cy="48158"/>
            </a:xfrm>
            <a:custGeom>
              <a:avLst/>
              <a:gdLst>
                <a:gd name="connsiteX0" fmla="*/ -6469 w 140314"/>
                <a:gd name="connsiteY0" fmla="*/ -4053 h 48158"/>
                <a:gd name="connsiteX1" fmla="*/ 133845 w 140314"/>
                <a:gd name="connsiteY1" fmla="*/ 44105 h 48158"/>
              </a:gdLst>
              <a:ahLst/>
              <a:cxnLst>
                <a:cxn ang="0">
                  <a:pos x="connsiteX0" y="connsiteY0"/>
                </a:cxn>
                <a:cxn ang="0">
                  <a:pos x="connsiteX1" y="connsiteY1"/>
                </a:cxn>
              </a:cxnLst>
              <a:rect l="l" t="t" r="r" b="b"/>
              <a:pathLst>
                <a:path w="140314" h="48158">
                  <a:moveTo>
                    <a:pt x="-6469" y="-4053"/>
                  </a:moveTo>
                  <a:lnTo>
                    <a:pt x="133845" y="44105"/>
                  </a:lnTo>
                </a:path>
              </a:pathLst>
            </a:custGeom>
            <a:solidFill>
              <a:srgbClr val="FFFFFF"/>
            </a:solidFill>
            <a:ln w="753"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8B4E3EEA-6DC6-490B-A5E4-0CDD17EBCB10}"/>
                </a:ext>
              </a:extLst>
            </p:cNvPr>
            <p:cNvSpPr/>
            <p:nvPr/>
          </p:nvSpPr>
          <p:spPr>
            <a:xfrm flipV="1">
              <a:off x="10869775" y="3075057"/>
              <a:ext cx="141663" cy="52085"/>
            </a:xfrm>
            <a:custGeom>
              <a:avLst/>
              <a:gdLst>
                <a:gd name="connsiteX0" fmla="*/ -5120 w 141663"/>
                <a:gd name="connsiteY0" fmla="*/ -4053 h 52085"/>
                <a:gd name="connsiteX1" fmla="*/ 135194 w 141663"/>
                <a:gd name="connsiteY1" fmla="*/ 44105 h 52085"/>
                <a:gd name="connsiteX2" fmla="*/ 133845 w 141663"/>
                <a:gd name="connsiteY2" fmla="*/ 48032 h 52085"/>
                <a:gd name="connsiteX3" fmla="*/ -6469 w 141663"/>
                <a:gd name="connsiteY3" fmla="*/ -126 h 52085"/>
              </a:gdLst>
              <a:ahLst/>
              <a:cxnLst>
                <a:cxn ang="0">
                  <a:pos x="connsiteX0" y="connsiteY0"/>
                </a:cxn>
                <a:cxn ang="0">
                  <a:pos x="connsiteX1" y="connsiteY1"/>
                </a:cxn>
                <a:cxn ang="0">
                  <a:pos x="connsiteX2" y="connsiteY2"/>
                </a:cxn>
                <a:cxn ang="0">
                  <a:pos x="connsiteX3" y="connsiteY3"/>
                </a:cxn>
              </a:cxnLst>
              <a:rect l="l" t="t" r="r" b="b"/>
              <a:pathLst>
                <a:path w="141663" h="52085">
                  <a:moveTo>
                    <a:pt x="-5120" y="-4053"/>
                  </a:moveTo>
                  <a:lnTo>
                    <a:pt x="135194" y="44105"/>
                  </a:lnTo>
                  <a:lnTo>
                    <a:pt x="133845" y="48032"/>
                  </a:lnTo>
                  <a:lnTo>
                    <a:pt x="-6469" y="-126"/>
                  </a:lnTo>
                </a:path>
              </a:pathLst>
            </a:custGeom>
            <a:solidFill>
              <a:srgbClr val="FFFFFF"/>
            </a:solidFill>
            <a:ln w="753"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152823D3-9259-46B5-81C1-F76D1B44F104}"/>
                </a:ext>
              </a:extLst>
            </p:cNvPr>
            <p:cNvSpPr/>
            <p:nvPr/>
          </p:nvSpPr>
          <p:spPr>
            <a:xfrm flipV="1">
              <a:off x="5845925" y="2173624"/>
              <a:ext cx="1524402" cy="388696"/>
            </a:xfrm>
            <a:custGeom>
              <a:avLst/>
              <a:gdLst>
                <a:gd name="connsiteX0" fmla="*/ 1043608 w 1524402"/>
                <a:gd name="connsiteY0" fmla="*/ -5156 h 388696"/>
                <a:gd name="connsiteX1" fmla="*/ -1488 w 1524402"/>
                <a:gd name="connsiteY1" fmla="*/ -5156 h 388696"/>
                <a:gd name="connsiteX2" fmla="*/ -1488 w 1524402"/>
                <a:gd name="connsiteY2" fmla="*/ 172184 h 388696"/>
                <a:gd name="connsiteX3" fmla="*/ 259130 w 1524402"/>
                <a:gd name="connsiteY3" fmla="*/ 383540 h 388696"/>
                <a:gd name="connsiteX4" fmla="*/ 1522914 w 1524402"/>
                <a:gd name="connsiteY4" fmla="*/ 383540 h 388696"/>
                <a:gd name="connsiteX5" fmla="*/ 1043608 w 1524402"/>
                <a:gd name="connsiteY5" fmla="*/ -5156 h 38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402" h="388696">
                  <a:moveTo>
                    <a:pt x="1043608" y="-5156"/>
                  </a:moveTo>
                  <a:lnTo>
                    <a:pt x="-1488" y="-5156"/>
                  </a:lnTo>
                  <a:lnTo>
                    <a:pt x="-1488" y="172184"/>
                  </a:lnTo>
                  <a:lnTo>
                    <a:pt x="259130" y="383540"/>
                  </a:lnTo>
                  <a:lnTo>
                    <a:pt x="1522914" y="383540"/>
                  </a:lnTo>
                  <a:lnTo>
                    <a:pt x="1043608" y="-5156"/>
                  </a:lnTo>
                </a:path>
              </a:pathLst>
            </a:custGeom>
            <a:solidFill>
              <a:srgbClr val="9FB5BA"/>
            </a:solidFill>
            <a:ln w="753"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EFDDC78A-F380-4D94-8CEF-821CD78B7654}"/>
                </a:ext>
              </a:extLst>
            </p:cNvPr>
            <p:cNvSpPr/>
            <p:nvPr/>
          </p:nvSpPr>
          <p:spPr>
            <a:xfrm flipV="1">
              <a:off x="5314121" y="4087806"/>
              <a:ext cx="4732765" cy="1039402"/>
            </a:xfrm>
            <a:custGeom>
              <a:avLst/>
              <a:gdLst>
                <a:gd name="connsiteX0" fmla="*/ 3893836 w 4732765"/>
                <a:gd name="connsiteY0" fmla="*/ -1788 h 1039402"/>
                <a:gd name="connsiteX1" fmla="*/ -2721 w 4732765"/>
                <a:gd name="connsiteY1" fmla="*/ -1788 h 1039402"/>
                <a:gd name="connsiteX2" fmla="*/ -2721 w 4732765"/>
                <a:gd name="connsiteY2" fmla="*/ 254373 h 1039402"/>
                <a:gd name="connsiteX3" fmla="*/ 484129 w 4732765"/>
                <a:gd name="connsiteY3" fmla="*/ 659380 h 1039402"/>
                <a:gd name="connsiteX4" fmla="*/ 672980 w 4732765"/>
                <a:gd name="connsiteY4" fmla="*/ 659380 h 1039402"/>
                <a:gd name="connsiteX5" fmla="*/ 672980 w 4732765"/>
                <a:gd name="connsiteY5" fmla="*/ 620478 h 1039402"/>
                <a:gd name="connsiteX6" fmla="*/ 733097 w 4732765"/>
                <a:gd name="connsiteY6" fmla="*/ 620478 h 1039402"/>
                <a:gd name="connsiteX7" fmla="*/ 733097 w 4732765"/>
                <a:gd name="connsiteY7" fmla="*/ 175649 h 1039402"/>
                <a:gd name="connsiteX8" fmla="*/ 741393 w 4732765"/>
                <a:gd name="connsiteY8" fmla="*/ 175649 h 1039402"/>
                <a:gd name="connsiteX9" fmla="*/ 733097 w 4732765"/>
                <a:gd name="connsiteY9" fmla="*/ 175649 h 1039402"/>
                <a:gd name="connsiteX10" fmla="*/ 477077 w 4732765"/>
                <a:gd name="connsiteY10" fmla="*/ 68146 h 1039402"/>
                <a:gd name="connsiteX11" fmla="*/ 509615 w 4732765"/>
                <a:gd name="connsiteY11" fmla="*/ 68146 h 1039402"/>
                <a:gd name="connsiteX12" fmla="*/ 746750 w 4732765"/>
                <a:gd name="connsiteY12" fmla="*/ 115566 h 1039402"/>
                <a:gd name="connsiteX13" fmla="*/ 753189 w 4732765"/>
                <a:gd name="connsiteY13" fmla="*/ 43325 h 1039402"/>
                <a:gd name="connsiteX14" fmla="*/ 749520 w 4732765"/>
                <a:gd name="connsiteY14" fmla="*/ 31664 h 1039402"/>
                <a:gd name="connsiteX15" fmla="*/ 769870 w 4732765"/>
                <a:gd name="connsiteY15" fmla="*/ 11320 h 1039402"/>
                <a:gd name="connsiteX16" fmla="*/ 790222 w 4732765"/>
                <a:gd name="connsiteY16" fmla="*/ 31664 h 1039402"/>
                <a:gd name="connsiteX17" fmla="*/ 786837 w 4732765"/>
                <a:gd name="connsiteY17" fmla="*/ 42903 h 1039402"/>
                <a:gd name="connsiteX18" fmla="*/ 793124 w 4732765"/>
                <a:gd name="connsiteY18" fmla="*/ 115264 h 1039402"/>
                <a:gd name="connsiteX19" fmla="*/ 938789 w 4732765"/>
                <a:gd name="connsiteY19" fmla="*/ 84684 h 1039402"/>
                <a:gd name="connsiteX20" fmla="*/ 938789 w 4732765"/>
                <a:gd name="connsiteY20" fmla="*/ 11320 h 1039402"/>
                <a:gd name="connsiteX21" fmla="*/ 1043654 w 4732765"/>
                <a:gd name="connsiteY21" fmla="*/ 11320 h 1039402"/>
                <a:gd name="connsiteX22" fmla="*/ 1043654 w 4732765"/>
                <a:gd name="connsiteY22" fmla="*/ 11523 h 1039402"/>
                <a:gd name="connsiteX23" fmla="*/ 1046563 w 4732765"/>
                <a:gd name="connsiteY23" fmla="*/ 11320 h 1039402"/>
                <a:gd name="connsiteX24" fmla="*/ 1066915 w 4732765"/>
                <a:gd name="connsiteY24" fmla="*/ 31664 h 1039402"/>
                <a:gd name="connsiteX25" fmla="*/ 1062830 w 4732765"/>
                <a:gd name="connsiteY25" fmla="*/ 43890 h 1039402"/>
                <a:gd name="connsiteX26" fmla="*/ 1062830 w 4732765"/>
                <a:gd name="connsiteY26" fmla="*/ 68146 h 1039402"/>
                <a:gd name="connsiteX27" fmla="*/ 1043654 w 4732765"/>
                <a:gd name="connsiteY27" fmla="*/ 68146 h 1039402"/>
                <a:gd name="connsiteX28" fmla="*/ 1062830 w 4732765"/>
                <a:gd name="connsiteY28" fmla="*/ 68146 h 1039402"/>
                <a:gd name="connsiteX29" fmla="*/ 1043654 w 4732765"/>
                <a:gd name="connsiteY29" fmla="*/ 76196 h 1039402"/>
                <a:gd name="connsiteX30" fmla="*/ 1043654 w 4732765"/>
                <a:gd name="connsiteY30" fmla="*/ 746983 h 1039402"/>
                <a:gd name="connsiteX31" fmla="*/ 1212227 w 4732765"/>
                <a:gd name="connsiteY31" fmla="*/ 746983 h 1039402"/>
                <a:gd name="connsiteX32" fmla="*/ 1475888 w 4732765"/>
                <a:gd name="connsiteY32" fmla="*/ 118385 h 1039402"/>
                <a:gd name="connsiteX33" fmla="*/ 1475888 w 4732765"/>
                <a:gd name="connsiteY33" fmla="*/ 118385 h 1039402"/>
                <a:gd name="connsiteX34" fmla="*/ 1485378 w 4732765"/>
                <a:gd name="connsiteY34" fmla="*/ 56470 h 1039402"/>
                <a:gd name="connsiteX35" fmla="*/ 1783486 w 4732765"/>
                <a:gd name="connsiteY35" fmla="*/ 56470 h 1039402"/>
                <a:gd name="connsiteX36" fmla="*/ 1783486 w 4732765"/>
                <a:gd name="connsiteY36" fmla="*/ 56470 h 1039402"/>
                <a:gd name="connsiteX37" fmla="*/ 1729275 w 4732765"/>
                <a:gd name="connsiteY37" fmla="*/ 111465 h 1039402"/>
                <a:gd name="connsiteX38" fmla="*/ 1606531 w 4732765"/>
                <a:gd name="connsiteY38" fmla="*/ 140161 h 1039402"/>
                <a:gd name="connsiteX39" fmla="*/ 1606531 w 4732765"/>
                <a:gd name="connsiteY39" fmla="*/ 140161 h 1039402"/>
                <a:gd name="connsiteX40" fmla="*/ 1352963 w 4732765"/>
                <a:gd name="connsiteY40" fmla="*/ 904755 h 1039402"/>
                <a:gd name="connsiteX41" fmla="*/ 1267501 w 4732765"/>
                <a:gd name="connsiteY41" fmla="*/ 951044 h 1039402"/>
                <a:gd name="connsiteX42" fmla="*/ 1043654 w 4732765"/>
                <a:gd name="connsiteY42" fmla="*/ 965900 h 1039402"/>
                <a:gd name="connsiteX43" fmla="*/ 1043654 w 4732765"/>
                <a:gd name="connsiteY43" fmla="*/ 1037614 h 1039402"/>
                <a:gd name="connsiteX44" fmla="*/ 1861787 w 4732765"/>
                <a:gd name="connsiteY44" fmla="*/ 1037614 h 1039402"/>
                <a:gd name="connsiteX45" fmla="*/ 1861787 w 4732765"/>
                <a:gd name="connsiteY45" fmla="*/ 881998 h 1039402"/>
                <a:gd name="connsiteX46" fmla="*/ 1941566 w 4732765"/>
                <a:gd name="connsiteY46" fmla="*/ 881998 h 1039402"/>
                <a:gd name="connsiteX47" fmla="*/ 1941566 w 4732765"/>
                <a:gd name="connsiteY47" fmla="*/ 881998 h 1039402"/>
                <a:gd name="connsiteX48" fmla="*/ 1867735 w 4732765"/>
                <a:gd name="connsiteY48" fmla="*/ 881998 h 1039402"/>
                <a:gd name="connsiteX49" fmla="*/ 1867735 w 4732765"/>
                <a:gd name="connsiteY49" fmla="*/ 797139 h 1039402"/>
                <a:gd name="connsiteX50" fmla="*/ 1937669 w 4732765"/>
                <a:gd name="connsiteY50" fmla="*/ 797139 h 1039402"/>
                <a:gd name="connsiteX51" fmla="*/ 1952368 w 4732765"/>
                <a:gd name="connsiteY51" fmla="*/ 236395 h 1039402"/>
                <a:gd name="connsiteX52" fmla="*/ 1954343 w 4732765"/>
                <a:gd name="connsiteY52" fmla="*/ 236199 h 1039402"/>
                <a:gd name="connsiteX53" fmla="*/ 1949571 w 4732765"/>
                <a:gd name="connsiteY53" fmla="*/ 150164 h 1039402"/>
                <a:gd name="connsiteX54" fmla="*/ 1961308 w 4732765"/>
                <a:gd name="connsiteY54" fmla="*/ 59832 h 1039402"/>
                <a:gd name="connsiteX55" fmla="*/ 1968031 w 4732765"/>
                <a:gd name="connsiteY55" fmla="*/ 49234 h 1039402"/>
                <a:gd name="connsiteX56" fmla="*/ 2035169 w 4732765"/>
                <a:gd name="connsiteY56" fmla="*/ 6315 h 1039402"/>
                <a:gd name="connsiteX57" fmla="*/ 2056961 w 4732765"/>
                <a:gd name="connsiteY57" fmla="*/ 19189 h 1039402"/>
                <a:gd name="connsiteX58" fmla="*/ 2063194 w 4732765"/>
                <a:gd name="connsiteY58" fmla="*/ 90465 h 1039402"/>
                <a:gd name="connsiteX59" fmla="*/ 2050508 w 4732765"/>
                <a:gd name="connsiteY59" fmla="*/ 124400 h 1039402"/>
                <a:gd name="connsiteX60" fmla="*/ 2033835 w 4732765"/>
                <a:gd name="connsiteY60" fmla="*/ 174171 h 1039402"/>
                <a:gd name="connsiteX61" fmla="*/ 2026719 w 4732765"/>
                <a:gd name="connsiteY61" fmla="*/ 198322 h 1039402"/>
                <a:gd name="connsiteX62" fmla="*/ 2022649 w 4732765"/>
                <a:gd name="connsiteY62" fmla="*/ 230938 h 1039402"/>
                <a:gd name="connsiteX63" fmla="*/ 2022664 w 4732765"/>
                <a:gd name="connsiteY63" fmla="*/ 233109 h 1039402"/>
                <a:gd name="connsiteX64" fmla="*/ 2019717 w 4732765"/>
                <a:gd name="connsiteY64" fmla="*/ 269697 h 1039402"/>
                <a:gd name="connsiteX65" fmla="*/ 2024594 w 4732765"/>
                <a:gd name="connsiteY65" fmla="*/ 357759 h 1039402"/>
                <a:gd name="connsiteX66" fmla="*/ 2032569 w 4732765"/>
                <a:gd name="connsiteY66" fmla="*/ 538717 h 1039402"/>
                <a:gd name="connsiteX67" fmla="*/ 2053765 w 4732765"/>
                <a:gd name="connsiteY67" fmla="*/ 797139 h 1039402"/>
                <a:gd name="connsiteX68" fmla="*/ 2092946 w 4732765"/>
                <a:gd name="connsiteY68" fmla="*/ 797139 h 1039402"/>
                <a:gd name="connsiteX69" fmla="*/ 2119546 w 4732765"/>
                <a:gd name="connsiteY69" fmla="*/ 540232 h 1039402"/>
                <a:gd name="connsiteX70" fmla="*/ 2131388 w 4732765"/>
                <a:gd name="connsiteY70" fmla="*/ 359493 h 1039402"/>
                <a:gd name="connsiteX71" fmla="*/ 2138157 w 4732765"/>
                <a:gd name="connsiteY71" fmla="*/ 271581 h 1039402"/>
                <a:gd name="connsiteX72" fmla="*/ 2136016 w 4732765"/>
                <a:gd name="connsiteY72" fmla="*/ 234925 h 1039402"/>
                <a:gd name="connsiteX73" fmla="*/ 2136076 w 4732765"/>
                <a:gd name="connsiteY73" fmla="*/ 232754 h 1039402"/>
                <a:gd name="connsiteX74" fmla="*/ 2132692 w 4732765"/>
                <a:gd name="connsiteY74" fmla="*/ 200048 h 1039402"/>
                <a:gd name="connsiteX75" fmla="*/ 2126119 w 4732765"/>
                <a:gd name="connsiteY75" fmla="*/ 175762 h 1039402"/>
                <a:gd name="connsiteX76" fmla="*/ 2110509 w 4732765"/>
                <a:gd name="connsiteY76" fmla="*/ 125644 h 1039402"/>
                <a:gd name="connsiteX77" fmla="*/ 2098546 w 4732765"/>
                <a:gd name="connsiteY77" fmla="*/ 91453 h 1039402"/>
                <a:gd name="connsiteX78" fmla="*/ 2106310 w 4732765"/>
                <a:gd name="connsiteY78" fmla="*/ 20290 h 1039402"/>
                <a:gd name="connsiteX79" fmla="*/ 2127679 w 4732765"/>
                <a:gd name="connsiteY79" fmla="*/ 7897 h 1039402"/>
                <a:gd name="connsiteX80" fmla="*/ 2194584 w 4732765"/>
                <a:gd name="connsiteY80" fmla="*/ 52272 h 1039402"/>
                <a:gd name="connsiteX81" fmla="*/ 2201074 w 4732765"/>
                <a:gd name="connsiteY81" fmla="*/ 63006 h 1039402"/>
                <a:gd name="connsiteX82" fmla="*/ 2210858 w 4732765"/>
                <a:gd name="connsiteY82" fmla="*/ 153556 h 1039402"/>
                <a:gd name="connsiteX83" fmla="*/ 2204232 w 4732765"/>
                <a:gd name="connsiteY83" fmla="*/ 239455 h 1039402"/>
                <a:gd name="connsiteX84" fmla="*/ 2206200 w 4732765"/>
                <a:gd name="connsiteY84" fmla="*/ 239697 h 1039402"/>
                <a:gd name="connsiteX85" fmla="*/ 2208951 w 4732765"/>
                <a:gd name="connsiteY85" fmla="*/ 797139 h 1039402"/>
                <a:gd name="connsiteX86" fmla="*/ 2296350 w 4732765"/>
                <a:gd name="connsiteY86" fmla="*/ 797139 h 1039402"/>
                <a:gd name="connsiteX87" fmla="*/ 2296350 w 4732765"/>
                <a:gd name="connsiteY87" fmla="*/ 881998 h 1039402"/>
                <a:gd name="connsiteX88" fmla="*/ 2203561 w 4732765"/>
                <a:gd name="connsiteY88" fmla="*/ 881998 h 1039402"/>
                <a:gd name="connsiteX89" fmla="*/ 2203561 w 4732765"/>
                <a:gd name="connsiteY89" fmla="*/ 881998 h 1039402"/>
                <a:gd name="connsiteX90" fmla="*/ 2297986 w 4732765"/>
                <a:gd name="connsiteY90" fmla="*/ 881998 h 1039402"/>
                <a:gd name="connsiteX91" fmla="*/ 2297986 w 4732765"/>
                <a:gd name="connsiteY91" fmla="*/ 1037614 h 1039402"/>
                <a:gd name="connsiteX92" fmla="*/ 2916039 w 4732765"/>
                <a:gd name="connsiteY92" fmla="*/ 1037614 h 1039402"/>
                <a:gd name="connsiteX93" fmla="*/ 2916039 w 4732765"/>
                <a:gd name="connsiteY93" fmla="*/ 889800 h 1039402"/>
                <a:gd name="connsiteX94" fmla="*/ 2930263 w 4732765"/>
                <a:gd name="connsiteY94" fmla="*/ 889800 h 1039402"/>
                <a:gd name="connsiteX95" fmla="*/ 2963315 w 4732765"/>
                <a:gd name="connsiteY95" fmla="*/ 77516 h 1039402"/>
                <a:gd name="connsiteX96" fmla="*/ 2923139 w 4732765"/>
                <a:gd name="connsiteY96" fmla="*/ 66601 h 1039402"/>
                <a:gd name="connsiteX97" fmla="*/ 2884788 w 4732765"/>
                <a:gd name="connsiteY97" fmla="*/ 11727 h 1039402"/>
                <a:gd name="connsiteX98" fmla="*/ 3103064 w 4732765"/>
                <a:gd name="connsiteY98" fmla="*/ 11727 h 1039402"/>
                <a:gd name="connsiteX99" fmla="*/ 3102845 w 4732765"/>
                <a:gd name="connsiteY99" fmla="*/ 76001 h 1039402"/>
                <a:gd name="connsiteX100" fmla="*/ 3103064 w 4732765"/>
                <a:gd name="connsiteY100" fmla="*/ 76106 h 1039402"/>
                <a:gd name="connsiteX101" fmla="*/ 3103064 w 4732765"/>
                <a:gd name="connsiteY101" fmla="*/ 889800 h 1039402"/>
                <a:gd name="connsiteX102" fmla="*/ 3133818 w 4732765"/>
                <a:gd name="connsiteY102" fmla="*/ 889800 h 1039402"/>
                <a:gd name="connsiteX103" fmla="*/ 3134345 w 4732765"/>
                <a:gd name="connsiteY103" fmla="*/ 889800 h 1039402"/>
                <a:gd name="connsiteX104" fmla="*/ 3134345 w 4732765"/>
                <a:gd name="connsiteY104" fmla="*/ 76106 h 1039402"/>
                <a:gd name="connsiteX105" fmla="*/ 3134549 w 4732765"/>
                <a:gd name="connsiteY105" fmla="*/ 76008 h 1039402"/>
                <a:gd name="connsiteX106" fmla="*/ 3134345 w 4732765"/>
                <a:gd name="connsiteY106" fmla="*/ 11727 h 1039402"/>
                <a:gd name="connsiteX107" fmla="*/ 3352615 w 4732765"/>
                <a:gd name="connsiteY107" fmla="*/ 11727 h 1039402"/>
                <a:gd name="connsiteX108" fmla="*/ 3352615 w 4732765"/>
                <a:gd name="connsiteY108" fmla="*/ 11727 h 1039402"/>
                <a:gd name="connsiteX109" fmla="*/ 3314270 w 4732765"/>
                <a:gd name="connsiteY109" fmla="*/ 66601 h 1039402"/>
                <a:gd name="connsiteX110" fmla="*/ 3274079 w 4732765"/>
                <a:gd name="connsiteY110" fmla="*/ 77516 h 1039402"/>
                <a:gd name="connsiteX111" fmla="*/ 3307140 w 4732765"/>
                <a:gd name="connsiteY111" fmla="*/ 889800 h 1039402"/>
                <a:gd name="connsiteX112" fmla="*/ 3355946 w 4732765"/>
                <a:gd name="connsiteY112" fmla="*/ 889800 h 1039402"/>
                <a:gd name="connsiteX113" fmla="*/ 3355946 w 4732765"/>
                <a:gd name="connsiteY113" fmla="*/ 1037614 h 1039402"/>
                <a:gd name="connsiteX114" fmla="*/ 3457079 w 4732765"/>
                <a:gd name="connsiteY114" fmla="*/ 1037614 h 1039402"/>
                <a:gd name="connsiteX115" fmla="*/ 3457079 w 4732765"/>
                <a:gd name="connsiteY115" fmla="*/ 693850 h 1039402"/>
                <a:gd name="connsiteX116" fmla="*/ 4730044 w 4732765"/>
                <a:gd name="connsiteY116" fmla="*/ 693850 h 1039402"/>
                <a:gd name="connsiteX117" fmla="*/ 3457079 w 4732765"/>
                <a:gd name="connsiteY117" fmla="*/ 693850 h 1039402"/>
                <a:gd name="connsiteX118" fmla="*/ 3457079 w 4732765"/>
                <a:gd name="connsiteY118" fmla="*/ 350086 h 1039402"/>
                <a:gd name="connsiteX119" fmla="*/ 4316821 w 4732765"/>
                <a:gd name="connsiteY119" fmla="*/ 350086 h 1039402"/>
                <a:gd name="connsiteX120" fmla="*/ 3457079 w 4732765"/>
                <a:gd name="connsiteY120" fmla="*/ 350086 h 1039402"/>
                <a:gd name="connsiteX121" fmla="*/ 3457079 w 4732765"/>
                <a:gd name="connsiteY121" fmla="*/ 6322 h 1039402"/>
                <a:gd name="connsiteX122" fmla="*/ 3903590 w 4732765"/>
                <a:gd name="connsiteY122" fmla="*/ 6322 h 1039402"/>
                <a:gd name="connsiteX123" fmla="*/ 3893836 w 4732765"/>
                <a:gd name="connsiteY123" fmla="*/ -1788 h 1039402"/>
                <a:gd name="connsiteX124" fmla="*/ 477077 w 4732765"/>
                <a:gd name="connsiteY124" fmla="*/ 43898 h 1039402"/>
                <a:gd name="connsiteX125" fmla="*/ 472993 w 4732765"/>
                <a:gd name="connsiteY125" fmla="*/ 31664 h 1039402"/>
                <a:gd name="connsiteX126" fmla="*/ 493344 w 4732765"/>
                <a:gd name="connsiteY126" fmla="*/ 11320 h 1039402"/>
                <a:gd name="connsiteX127" fmla="*/ 513690 w 4732765"/>
                <a:gd name="connsiteY127" fmla="*/ 31664 h 1039402"/>
                <a:gd name="connsiteX128" fmla="*/ 509615 w 4732765"/>
                <a:gd name="connsiteY128" fmla="*/ 43890 h 1039402"/>
                <a:gd name="connsiteX129" fmla="*/ 509615 w 4732765"/>
                <a:gd name="connsiteY129" fmla="*/ 68146 h 1039402"/>
                <a:gd name="connsiteX130" fmla="*/ 477077 w 4732765"/>
                <a:gd name="connsiteY130" fmla="*/ 68146 h 1039402"/>
                <a:gd name="connsiteX131" fmla="*/ 477077 w 4732765"/>
                <a:gd name="connsiteY131" fmla="*/ 43898 h 1039402"/>
                <a:gd name="connsiteX132" fmla="*/ 1476152 w 4732765"/>
                <a:gd name="connsiteY132" fmla="*/ 118430 h 1039402"/>
                <a:gd name="connsiteX133" fmla="*/ 1476227 w 4732765"/>
                <a:gd name="connsiteY133" fmla="*/ 118445 h 1039402"/>
                <a:gd name="connsiteX134" fmla="*/ 1476152 w 4732765"/>
                <a:gd name="connsiteY134" fmla="*/ 118430 h 1039402"/>
                <a:gd name="connsiteX135" fmla="*/ 938789 w 4732765"/>
                <a:gd name="connsiteY135" fmla="*/ 120232 h 1039402"/>
                <a:gd name="connsiteX136" fmla="*/ 806820 w 4732765"/>
                <a:gd name="connsiteY136" fmla="*/ 175649 h 1039402"/>
                <a:gd name="connsiteX137" fmla="*/ 806646 w 4732765"/>
                <a:gd name="connsiteY137" fmla="*/ 175445 h 1039402"/>
                <a:gd name="connsiteX138" fmla="*/ 806646 w 4732765"/>
                <a:gd name="connsiteY138" fmla="*/ 175649 h 1039402"/>
                <a:gd name="connsiteX139" fmla="*/ 798370 w 4732765"/>
                <a:gd name="connsiteY139" fmla="*/ 175649 h 1039402"/>
                <a:gd name="connsiteX140" fmla="*/ 806646 w 4732765"/>
                <a:gd name="connsiteY140" fmla="*/ 175649 h 1039402"/>
                <a:gd name="connsiteX141" fmla="*/ 806646 w 4732765"/>
                <a:gd name="connsiteY141" fmla="*/ 620478 h 1039402"/>
                <a:gd name="connsiteX142" fmla="*/ 866759 w 4732765"/>
                <a:gd name="connsiteY142" fmla="*/ 620478 h 1039402"/>
                <a:gd name="connsiteX143" fmla="*/ 866759 w 4732765"/>
                <a:gd name="connsiteY143" fmla="*/ 659380 h 1039402"/>
                <a:gd name="connsiteX144" fmla="*/ 938789 w 4732765"/>
                <a:gd name="connsiteY144" fmla="*/ 659380 h 1039402"/>
                <a:gd name="connsiteX145" fmla="*/ 938789 w 4732765"/>
                <a:gd name="connsiteY145" fmla="*/ 120232 h 1039402"/>
                <a:gd name="connsiteX146" fmla="*/ 938789 w 4732765"/>
                <a:gd name="connsiteY146" fmla="*/ 745310 h 1039402"/>
                <a:gd name="connsiteX147" fmla="*/ 587416 w 4732765"/>
                <a:gd name="connsiteY147" fmla="*/ 745310 h 1039402"/>
                <a:gd name="connsiteX148" fmla="*/ 595963 w 4732765"/>
                <a:gd name="connsiteY148" fmla="*/ 752418 h 1039402"/>
                <a:gd name="connsiteX149" fmla="*/ 758428 w 4732765"/>
                <a:gd name="connsiteY149" fmla="*/ 752418 h 1039402"/>
                <a:gd name="connsiteX150" fmla="*/ 834144 w 4732765"/>
                <a:gd name="connsiteY150" fmla="*/ 746983 h 1039402"/>
                <a:gd name="connsiteX151" fmla="*/ 938789 w 4732765"/>
                <a:gd name="connsiteY151" fmla="*/ 746983 h 1039402"/>
                <a:gd name="connsiteX152" fmla="*/ 938789 w 4732765"/>
                <a:gd name="connsiteY152" fmla="*/ 745310 h 1039402"/>
                <a:gd name="connsiteX153" fmla="*/ 938789 w 4732765"/>
                <a:gd name="connsiteY153" fmla="*/ 969858 h 1039402"/>
                <a:gd name="connsiteX154" fmla="*/ 927408 w 4732765"/>
                <a:gd name="connsiteY154" fmla="*/ 970174 h 1039402"/>
                <a:gd name="connsiteX155" fmla="*/ 866692 w 4732765"/>
                <a:gd name="connsiteY155" fmla="*/ 977644 h 1039402"/>
                <a:gd name="connsiteX156" fmla="*/ 938789 w 4732765"/>
                <a:gd name="connsiteY156" fmla="*/ 1037614 h 1039402"/>
                <a:gd name="connsiteX157" fmla="*/ 938789 w 4732765"/>
                <a:gd name="connsiteY157" fmla="*/ 969858 h 103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4732765" h="1039402">
                  <a:moveTo>
                    <a:pt x="3893836" y="-1788"/>
                  </a:moveTo>
                  <a:lnTo>
                    <a:pt x="-2721" y="-1788"/>
                  </a:lnTo>
                  <a:lnTo>
                    <a:pt x="-2721" y="254373"/>
                  </a:lnTo>
                  <a:lnTo>
                    <a:pt x="484129" y="659380"/>
                  </a:lnTo>
                  <a:lnTo>
                    <a:pt x="672980" y="659380"/>
                  </a:lnTo>
                  <a:lnTo>
                    <a:pt x="672980" y="620478"/>
                  </a:lnTo>
                  <a:lnTo>
                    <a:pt x="733097" y="620478"/>
                  </a:lnTo>
                  <a:lnTo>
                    <a:pt x="733097" y="175649"/>
                  </a:lnTo>
                  <a:lnTo>
                    <a:pt x="741393" y="175649"/>
                  </a:lnTo>
                  <a:lnTo>
                    <a:pt x="733097" y="175649"/>
                  </a:lnTo>
                  <a:lnTo>
                    <a:pt x="477077" y="68146"/>
                  </a:lnTo>
                  <a:lnTo>
                    <a:pt x="509615" y="68146"/>
                  </a:lnTo>
                  <a:lnTo>
                    <a:pt x="746750" y="115566"/>
                  </a:lnTo>
                  <a:lnTo>
                    <a:pt x="753189" y="43325"/>
                  </a:lnTo>
                  <a:cubicBezTo>
                    <a:pt x="750877" y="40023"/>
                    <a:pt x="749520" y="35998"/>
                    <a:pt x="749520" y="31664"/>
                  </a:cubicBezTo>
                  <a:cubicBezTo>
                    <a:pt x="749520" y="20425"/>
                    <a:pt x="758631" y="11320"/>
                    <a:pt x="769870" y="11320"/>
                  </a:cubicBezTo>
                  <a:cubicBezTo>
                    <a:pt x="781116" y="11320"/>
                    <a:pt x="790222" y="20425"/>
                    <a:pt x="790222" y="31664"/>
                  </a:cubicBezTo>
                  <a:cubicBezTo>
                    <a:pt x="790222" y="35817"/>
                    <a:pt x="788978" y="39684"/>
                    <a:pt x="786837" y="42903"/>
                  </a:cubicBezTo>
                  <a:lnTo>
                    <a:pt x="793124" y="115264"/>
                  </a:lnTo>
                  <a:lnTo>
                    <a:pt x="938789" y="84684"/>
                  </a:lnTo>
                  <a:lnTo>
                    <a:pt x="938789" y="11320"/>
                  </a:lnTo>
                  <a:lnTo>
                    <a:pt x="1043654" y="11320"/>
                  </a:lnTo>
                  <a:lnTo>
                    <a:pt x="1043654" y="11523"/>
                  </a:lnTo>
                  <a:cubicBezTo>
                    <a:pt x="1044604" y="11387"/>
                    <a:pt x="1045576" y="11320"/>
                    <a:pt x="1046563" y="11320"/>
                  </a:cubicBezTo>
                  <a:cubicBezTo>
                    <a:pt x="1057802" y="11320"/>
                    <a:pt x="1066915" y="20425"/>
                    <a:pt x="1066915" y="31664"/>
                  </a:cubicBezTo>
                  <a:cubicBezTo>
                    <a:pt x="1066915" y="36254"/>
                    <a:pt x="1065393" y="40490"/>
                    <a:pt x="1062830" y="43890"/>
                  </a:cubicBezTo>
                  <a:lnTo>
                    <a:pt x="1062830" y="68146"/>
                  </a:lnTo>
                  <a:lnTo>
                    <a:pt x="1043654" y="68146"/>
                  </a:lnTo>
                  <a:lnTo>
                    <a:pt x="1062830" y="68146"/>
                  </a:lnTo>
                  <a:lnTo>
                    <a:pt x="1043654" y="76196"/>
                  </a:lnTo>
                  <a:lnTo>
                    <a:pt x="1043654" y="746983"/>
                  </a:lnTo>
                  <a:cubicBezTo>
                    <a:pt x="1113287" y="746983"/>
                    <a:pt x="1175450" y="746983"/>
                    <a:pt x="1212227" y="746983"/>
                  </a:cubicBezTo>
                  <a:lnTo>
                    <a:pt x="1475888" y="118385"/>
                  </a:lnTo>
                  <a:lnTo>
                    <a:pt x="1475888" y="118385"/>
                  </a:lnTo>
                  <a:cubicBezTo>
                    <a:pt x="1471177" y="87043"/>
                    <a:pt x="1485378" y="56470"/>
                    <a:pt x="1485378" y="56470"/>
                  </a:cubicBezTo>
                  <a:lnTo>
                    <a:pt x="1783486" y="56470"/>
                  </a:lnTo>
                  <a:lnTo>
                    <a:pt x="1783486" y="56470"/>
                  </a:lnTo>
                  <a:cubicBezTo>
                    <a:pt x="1783486" y="56470"/>
                    <a:pt x="1773129" y="108262"/>
                    <a:pt x="1729275" y="111465"/>
                  </a:cubicBezTo>
                  <a:cubicBezTo>
                    <a:pt x="1695740" y="113900"/>
                    <a:pt x="1606531" y="140161"/>
                    <a:pt x="1606531" y="140161"/>
                  </a:cubicBezTo>
                  <a:lnTo>
                    <a:pt x="1606531" y="140161"/>
                  </a:lnTo>
                  <a:lnTo>
                    <a:pt x="1352963" y="904755"/>
                  </a:lnTo>
                  <a:cubicBezTo>
                    <a:pt x="1334141" y="933609"/>
                    <a:pt x="1301948" y="951044"/>
                    <a:pt x="1267501" y="951044"/>
                  </a:cubicBezTo>
                  <a:cubicBezTo>
                    <a:pt x="1267501" y="951044"/>
                    <a:pt x="1177553" y="959674"/>
                    <a:pt x="1043654" y="965900"/>
                  </a:cubicBezTo>
                  <a:lnTo>
                    <a:pt x="1043654" y="1037614"/>
                  </a:lnTo>
                  <a:lnTo>
                    <a:pt x="1861787" y="1037614"/>
                  </a:lnTo>
                  <a:cubicBezTo>
                    <a:pt x="1861787" y="944463"/>
                    <a:pt x="1861787" y="881998"/>
                    <a:pt x="1861787" y="881998"/>
                  </a:cubicBezTo>
                  <a:lnTo>
                    <a:pt x="1941566" y="881998"/>
                  </a:lnTo>
                  <a:lnTo>
                    <a:pt x="1941566" y="881998"/>
                  </a:lnTo>
                  <a:lnTo>
                    <a:pt x="1867735" y="881998"/>
                  </a:lnTo>
                  <a:lnTo>
                    <a:pt x="1867735" y="797139"/>
                  </a:lnTo>
                  <a:lnTo>
                    <a:pt x="1937669" y="797139"/>
                  </a:lnTo>
                  <a:cubicBezTo>
                    <a:pt x="1936968" y="641599"/>
                    <a:pt x="1962084" y="429398"/>
                    <a:pt x="1952368" y="236395"/>
                  </a:cubicBezTo>
                  <a:cubicBezTo>
                    <a:pt x="1953024" y="236335"/>
                    <a:pt x="1953679" y="236267"/>
                    <a:pt x="1954343" y="236199"/>
                  </a:cubicBezTo>
                  <a:cubicBezTo>
                    <a:pt x="1953310" y="178151"/>
                    <a:pt x="1947838" y="162699"/>
                    <a:pt x="1949571" y="150164"/>
                  </a:cubicBezTo>
                  <a:cubicBezTo>
                    <a:pt x="1945742" y="117156"/>
                    <a:pt x="1945795" y="87254"/>
                    <a:pt x="1961308" y="59832"/>
                  </a:cubicBezTo>
                  <a:cubicBezTo>
                    <a:pt x="1963312" y="56237"/>
                    <a:pt x="1965551" y="52717"/>
                    <a:pt x="1968031" y="49234"/>
                  </a:cubicBezTo>
                  <a:cubicBezTo>
                    <a:pt x="1979420" y="32885"/>
                    <a:pt x="2011312" y="6315"/>
                    <a:pt x="2035169" y="6315"/>
                  </a:cubicBezTo>
                  <a:cubicBezTo>
                    <a:pt x="2044026" y="6315"/>
                    <a:pt x="2051775" y="9978"/>
                    <a:pt x="2056961" y="19189"/>
                  </a:cubicBezTo>
                  <a:cubicBezTo>
                    <a:pt x="2071471" y="44923"/>
                    <a:pt x="2070129" y="68003"/>
                    <a:pt x="2063194" y="90465"/>
                  </a:cubicBezTo>
                  <a:cubicBezTo>
                    <a:pt x="2060202" y="101885"/>
                    <a:pt x="2055498" y="113101"/>
                    <a:pt x="2050508" y="124400"/>
                  </a:cubicBezTo>
                  <a:cubicBezTo>
                    <a:pt x="2048036" y="140923"/>
                    <a:pt x="2039918" y="156955"/>
                    <a:pt x="2033835" y="174171"/>
                  </a:cubicBezTo>
                  <a:cubicBezTo>
                    <a:pt x="2031061" y="181973"/>
                    <a:pt x="2028928" y="190151"/>
                    <a:pt x="2026719" y="198322"/>
                  </a:cubicBezTo>
                  <a:cubicBezTo>
                    <a:pt x="2024255" y="209493"/>
                    <a:pt x="2022611" y="220528"/>
                    <a:pt x="2022649" y="230938"/>
                  </a:cubicBezTo>
                  <a:cubicBezTo>
                    <a:pt x="2022649" y="231480"/>
                    <a:pt x="2022679" y="232317"/>
                    <a:pt x="2022664" y="233109"/>
                  </a:cubicBezTo>
                  <a:cubicBezTo>
                    <a:pt x="2020109" y="244656"/>
                    <a:pt x="2020426" y="258013"/>
                    <a:pt x="2019717" y="269697"/>
                  </a:cubicBezTo>
                  <a:cubicBezTo>
                    <a:pt x="2021609" y="301038"/>
                    <a:pt x="2022747" y="331943"/>
                    <a:pt x="2024594" y="357759"/>
                  </a:cubicBezTo>
                  <a:cubicBezTo>
                    <a:pt x="2028905" y="417556"/>
                    <a:pt x="2029245" y="478604"/>
                    <a:pt x="2032569" y="538717"/>
                  </a:cubicBezTo>
                  <a:cubicBezTo>
                    <a:pt x="2037777" y="633549"/>
                    <a:pt x="2043664" y="715905"/>
                    <a:pt x="2053765" y="797139"/>
                  </a:cubicBezTo>
                  <a:lnTo>
                    <a:pt x="2092946" y="797139"/>
                  </a:lnTo>
                  <a:cubicBezTo>
                    <a:pt x="2104705" y="716471"/>
                    <a:pt x="2112333" y="634551"/>
                    <a:pt x="2119546" y="540232"/>
                  </a:cubicBezTo>
                  <a:cubicBezTo>
                    <a:pt x="2124137" y="480209"/>
                    <a:pt x="2125795" y="419177"/>
                    <a:pt x="2131388" y="359493"/>
                  </a:cubicBezTo>
                  <a:cubicBezTo>
                    <a:pt x="2133792" y="333737"/>
                    <a:pt x="2135594" y="302862"/>
                    <a:pt x="2138157" y="271581"/>
                  </a:cubicBezTo>
                  <a:cubicBezTo>
                    <a:pt x="2137697" y="259882"/>
                    <a:pt x="2138315" y="246511"/>
                    <a:pt x="2136016" y="234925"/>
                  </a:cubicBezTo>
                  <a:cubicBezTo>
                    <a:pt x="2136008" y="234119"/>
                    <a:pt x="2136076" y="233305"/>
                    <a:pt x="2136076" y="232754"/>
                  </a:cubicBezTo>
                  <a:cubicBezTo>
                    <a:pt x="2136325" y="222345"/>
                    <a:pt x="2134923" y="211279"/>
                    <a:pt x="2132692" y="200048"/>
                  </a:cubicBezTo>
                  <a:cubicBezTo>
                    <a:pt x="2130664" y="191832"/>
                    <a:pt x="2128712" y="183609"/>
                    <a:pt x="2126119" y="175762"/>
                  </a:cubicBezTo>
                  <a:cubicBezTo>
                    <a:pt x="2120390" y="158410"/>
                    <a:pt x="2112619" y="142212"/>
                    <a:pt x="2110509" y="125644"/>
                  </a:cubicBezTo>
                  <a:cubicBezTo>
                    <a:pt x="2105760" y="114247"/>
                    <a:pt x="2101298" y="102940"/>
                    <a:pt x="2098546" y="91453"/>
                  </a:cubicBezTo>
                  <a:cubicBezTo>
                    <a:pt x="2092094" y="68847"/>
                    <a:pt x="2091235" y="45737"/>
                    <a:pt x="2106310" y="20290"/>
                  </a:cubicBezTo>
                  <a:cubicBezTo>
                    <a:pt x="2111549" y="11440"/>
                    <a:pt x="2119109" y="7897"/>
                    <a:pt x="2127679" y="7897"/>
                  </a:cubicBezTo>
                  <a:cubicBezTo>
                    <a:pt x="2151612" y="7897"/>
                    <a:pt x="2183421" y="35508"/>
                    <a:pt x="2194584" y="52272"/>
                  </a:cubicBezTo>
                  <a:cubicBezTo>
                    <a:pt x="2196989" y="55792"/>
                    <a:pt x="2199137" y="59350"/>
                    <a:pt x="2201074" y="63006"/>
                  </a:cubicBezTo>
                  <a:cubicBezTo>
                    <a:pt x="2215991" y="90744"/>
                    <a:pt x="2215395" y="120639"/>
                    <a:pt x="2210858" y="153556"/>
                  </a:cubicBezTo>
                  <a:cubicBezTo>
                    <a:pt x="2212328" y="166121"/>
                    <a:pt x="2206516" y="181438"/>
                    <a:pt x="2204232" y="239455"/>
                  </a:cubicBezTo>
                  <a:cubicBezTo>
                    <a:pt x="2204888" y="239538"/>
                    <a:pt x="2205544" y="239614"/>
                    <a:pt x="2206200" y="239697"/>
                  </a:cubicBezTo>
                  <a:cubicBezTo>
                    <a:pt x="2192451" y="431018"/>
                    <a:pt x="2212591" y="641945"/>
                    <a:pt x="2208951" y="797139"/>
                  </a:cubicBezTo>
                  <a:lnTo>
                    <a:pt x="2296350" y="797139"/>
                  </a:lnTo>
                  <a:lnTo>
                    <a:pt x="2296350" y="881998"/>
                  </a:lnTo>
                  <a:lnTo>
                    <a:pt x="2203561" y="881998"/>
                  </a:lnTo>
                  <a:lnTo>
                    <a:pt x="2203561" y="881998"/>
                  </a:lnTo>
                  <a:lnTo>
                    <a:pt x="2297986" y="881998"/>
                  </a:lnTo>
                  <a:cubicBezTo>
                    <a:pt x="2297986" y="881998"/>
                    <a:pt x="2297986" y="944463"/>
                    <a:pt x="2297986" y="1037614"/>
                  </a:cubicBezTo>
                  <a:lnTo>
                    <a:pt x="2916039" y="1037614"/>
                  </a:lnTo>
                  <a:cubicBezTo>
                    <a:pt x="2916039" y="948714"/>
                    <a:pt x="2916039" y="889800"/>
                    <a:pt x="2916039" y="889800"/>
                  </a:cubicBezTo>
                  <a:lnTo>
                    <a:pt x="2930263" y="889800"/>
                  </a:lnTo>
                  <a:lnTo>
                    <a:pt x="2963315" y="77516"/>
                  </a:lnTo>
                  <a:cubicBezTo>
                    <a:pt x="2947991" y="72217"/>
                    <a:pt x="2932501" y="67558"/>
                    <a:pt x="2923139" y="66601"/>
                  </a:cubicBezTo>
                  <a:cubicBezTo>
                    <a:pt x="2892114" y="63420"/>
                    <a:pt x="2884788" y="11727"/>
                    <a:pt x="2884788" y="11727"/>
                  </a:cubicBezTo>
                  <a:lnTo>
                    <a:pt x="3103064" y="11727"/>
                  </a:lnTo>
                  <a:cubicBezTo>
                    <a:pt x="3103064" y="11727"/>
                    <a:pt x="3105453" y="45797"/>
                    <a:pt x="3102845" y="76001"/>
                  </a:cubicBezTo>
                  <a:cubicBezTo>
                    <a:pt x="3102921" y="76031"/>
                    <a:pt x="3102989" y="76068"/>
                    <a:pt x="3103064" y="76106"/>
                  </a:cubicBezTo>
                  <a:cubicBezTo>
                    <a:pt x="3103064" y="321458"/>
                    <a:pt x="3103064" y="723134"/>
                    <a:pt x="3103064" y="889800"/>
                  </a:cubicBezTo>
                  <a:lnTo>
                    <a:pt x="3133818" y="889800"/>
                  </a:lnTo>
                  <a:lnTo>
                    <a:pt x="3134345" y="889800"/>
                  </a:lnTo>
                  <a:cubicBezTo>
                    <a:pt x="3134345" y="723134"/>
                    <a:pt x="3134345" y="321458"/>
                    <a:pt x="3134345" y="76106"/>
                  </a:cubicBezTo>
                  <a:cubicBezTo>
                    <a:pt x="3134414" y="76068"/>
                    <a:pt x="3134481" y="76038"/>
                    <a:pt x="3134549" y="76008"/>
                  </a:cubicBezTo>
                  <a:cubicBezTo>
                    <a:pt x="3131949" y="45805"/>
                    <a:pt x="3134345" y="11727"/>
                    <a:pt x="3134345" y="11727"/>
                  </a:cubicBezTo>
                  <a:lnTo>
                    <a:pt x="3352615" y="11727"/>
                  </a:lnTo>
                  <a:lnTo>
                    <a:pt x="3352615" y="11727"/>
                  </a:lnTo>
                  <a:cubicBezTo>
                    <a:pt x="3352615" y="11727"/>
                    <a:pt x="3345288" y="63420"/>
                    <a:pt x="3314270" y="66601"/>
                  </a:cubicBezTo>
                  <a:cubicBezTo>
                    <a:pt x="3304908" y="67558"/>
                    <a:pt x="3289411" y="72224"/>
                    <a:pt x="3274079" y="77516"/>
                  </a:cubicBezTo>
                  <a:lnTo>
                    <a:pt x="3307140" y="889800"/>
                  </a:lnTo>
                  <a:lnTo>
                    <a:pt x="3355946" y="889800"/>
                  </a:lnTo>
                  <a:cubicBezTo>
                    <a:pt x="3355946" y="941689"/>
                    <a:pt x="3355946" y="990971"/>
                    <a:pt x="3355946" y="1037614"/>
                  </a:cubicBezTo>
                  <a:lnTo>
                    <a:pt x="3457079" y="1037614"/>
                  </a:lnTo>
                  <a:lnTo>
                    <a:pt x="3457079" y="693850"/>
                  </a:lnTo>
                  <a:lnTo>
                    <a:pt x="4730044" y="693850"/>
                  </a:lnTo>
                  <a:lnTo>
                    <a:pt x="3457079" y="693850"/>
                  </a:lnTo>
                  <a:lnTo>
                    <a:pt x="3457079" y="350086"/>
                  </a:lnTo>
                  <a:lnTo>
                    <a:pt x="4316821" y="350086"/>
                  </a:lnTo>
                  <a:lnTo>
                    <a:pt x="3457079" y="350086"/>
                  </a:lnTo>
                  <a:lnTo>
                    <a:pt x="3457079" y="6322"/>
                  </a:lnTo>
                  <a:lnTo>
                    <a:pt x="3903590" y="6322"/>
                  </a:lnTo>
                  <a:lnTo>
                    <a:pt x="3893836" y="-1788"/>
                  </a:lnTo>
                  <a:moveTo>
                    <a:pt x="477077" y="43898"/>
                  </a:moveTo>
                  <a:cubicBezTo>
                    <a:pt x="474515" y="40490"/>
                    <a:pt x="472993" y="36254"/>
                    <a:pt x="472993" y="31664"/>
                  </a:cubicBezTo>
                  <a:cubicBezTo>
                    <a:pt x="472993" y="20425"/>
                    <a:pt x="482103" y="11320"/>
                    <a:pt x="493344" y="11320"/>
                  </a:cubicBezTo>
                  <a:cubicBezTo>
                    <a:pt x="504589" y="11320"/>
                    <a:pt x="513690" y="20425"/>
                    <a:pt x="513690" y="31664"/>
                  </a:cubicBezTo>
                  <a:cubicBezTo>
                    <a:pt x="513690" y="36254"/>
                    <a:pt x="512174" y="40483"/>
                    <a:pt x="509615" y="43890"/>
                  </a:cubicBezTo>
                  <a:lnTo>
                    <a:pt x="509615" y="68146"/>
                  </a:lnTo>
                  <a:lnTo>
                    <a:pt x="477077" y="68146"/>
                  </a:lnTo>
                  <a:lnTo>
                    <a:pt x="477077" y="43898"/>
                  </a:lnTo>
                  <a:moveTo>
                    <a:pt x="1476152" y="118430"/>
                  </a:moveTo>
                  <a:lnTo>
                    <a:pt x="1476227" y="118445"/>
                  </a:lnTo>
                  <a:cubicBezTo>
                    <a:pt x="1476204" y="118438"/>
                    <a:pt x="1476182" y="118438"/>
                    <a:pt x="1476152" y="118430"/>
                  </a:cubicBezTo>
                  <a:moveTo>
                    <a:pt x="938789" y="120232"/>
                  </a:moveTo>
                  <a:lnTo>
                    <a:pt x="806820" y="175649"/>
                  </a:lnTo>
                  <a:lnTo>
                    <a:pt x="806646" y="175445"/>
                  </a:lnTo>
                  <a:lnTo>
                    <a:pt x="806646" y="175649"/>
                  </a:lnTo>
                  <a:lnTo>
                    <a:pt x="798370" y="175649"/>
                  </a:lnTo>
                  <a:lnTo>
                    <a:pt x="806646" y="175649"/>
                  </a:lnTo>
                  <a:lnTo>
                    <a:pt x="806646" y="620478"/>
                  </a:lnTo>
                  <a:lnTo>
                    <a:pt x="866759" y="620478"/>
                  </a:lnTo>
                  <a:lnTo>
                    <a:pt x="866759" y="659380"/>
                  </a:lnTo>
                  <a:lnTo>
                    <a:pt x="938789" y="659380"/>
                  </a:lnTo>
                  <a:lnTo>
                    <a:pt x="938789" y="120232"/>
                  </a:lnTo>
                  <a:moveTo>
                    <a:pt x="938789" y="745310"/>
                  </a:moveTo>
                  <a:lnTo>
                    <a:pt x="587416" y="745310"/>
                  </a:lnTo>
                  <a:lnTo>
                    <a:pt x="595963" y="752418"/>
                  </a:lnTo>
                  <a:cubicBezTo>
                    <a:pt x="652007" y="752418"/>
                    <a:pt x="711670" y="752418"/>
                    <a:pt x="758428" y="752418"/>
                  </a:cubicBezTo>
                  <a:cubicBezTo>
                    <a:pt x="781335" y="748905"/>
                    <a:pt x="806511" y="746983"/>
                    <a:pt x="834144" y="746983"/>
                  </a:cubicBezTo>
                  <a:cubicBezTo>
                    <a:pt x="867264" y="746983"/>
                    <a:pt x="902872" y="746983"/>
                    <a:pt x="938789" y="746983"/>
                  </a:cubicBezTo>
                  <a:lnTo>
                    <a:pt x="938789" y="745310"/>
                  </a:lnTo>
                  <a:moveTo>
                    <a:pt x="938789" y="969858"/>
                  </a:moveTo>
                  <a:cubicBezTo>
                    <a:pt x="935013" y="969963"/>
                    <a:pt x="931229" y="970069"/>
                    <a:pt x="927408" y="970174"/>
                  </a:cubicBezTo>
                  <a:cubicBezTo>
                    <a:pt x="905820" y="970755"/>
                    <a:pt x="885272" y="973642"/>
                    <a:pt x="866692" y="977644"/>
                  </a:cubicBezTo>
                  <a:lnTo>
                    <a:pt x="938789" y="1037614"/>
                  </a:lnTo>
                  <a:lnTo>
                    <a:pt x="938789" y="969858"/>
                  </a:lnTo>
                </a:path>
              </a:pathLst>
            </a:custGeom>
            <a:solidFill>
              <a:srgbClr val="9FB5BA"/>
            </a:solidFill>
            <a:ln w="753"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0BFA4E93-2246-42E6-99A1-7D2C3FF552FC}"/>
                </a:ext>
              </a:extLst>
            </p:cNvPr>
            <p:cNvSpPr/>
            <p:nvPr/>
          </p:nvSpPr>
          <p:spPr>
            <a:xfrm flipV="1">
              <a:off x="6049938" y="4504942"/>
              <a:ext cx="73549" cy="444829"/>
            </a:xfrm>
            <a:custGeom>
              <a:avLst/>
              <a:gdLst>
                <a:gd name="connsiteX0" fmla="*/ 72661 w 73549"/>
                <a:gd name="connsiteY0" fmla="*/ -1608 h 444829"/>
                <a:gd name="connsiteX1" fmla="*/ 64385 w 73549"/>
                <a:gd name="connsiteY1" fmla="*/ -1608 h 444829"/>
                <a:gd name="connsiteX2" fmla="*/ 65697 w 73549"/>
                <a:gd name="connsiteY2" fmla="*/ 13415 h 444829"/>
                <a:gd name="connsiteX3" fmla="*/ 6069 w 73549"/>
                <a:gd name="connsiteY3" fmla="*/ 13415 h 444829"/>
                <a:gd name="connsiteX4" fmla="*/ 7408 w 73549"/>
                <a:gd name="connsiteY4" fmla="*/ -1608 h 444829"/>
                <a:gd name="connsiteX5" fmla="*/ -888 w 73549"/>
                <a:gd name="connsiteY5" fmla="*/ -1608 h 444829"/>
                <a:gd name="connsiteX6" fmla="*/ -888 w 73549"/>
                <a:gd name="connsiteY6" fmla="*/ 443221 h 444829"/>
                <a:gd name="connsiteX7" fmla="*/ 72661 w 73549"/>
                <a:gd name="connsiteY7" fmla="*/ 443221 h 444829"/>
                <a:gd name="connsiteX8" fmla="*/ 72661 w 73549"/>
                <a:gd name="connsiteY8" fmla="*/ -1608 h 44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49" h="444829">
                  <a:moveTo>
                    <a:pt x="72661" y="-1608"/>
                  </a:moveTo>
                  <a:lnTo>
                    <a:pt x="64385" y="-1608"/>
                  </a:lnTo>
                  <a:lnTo>
                    <a:pt x="65697" y="13415"/>
                  </a:lnTo>
                  <a:lnTo>
                    <a:pt x="6069" y="13415"/>
                  </a:lnTo>
                  <a:lnTo>
                    <a:pt x="7408" y="-1608"/>
                  </a:lnTo>
                  <a:lnTo>
                    <a:pt x="-888" y="-1608"/>
                  </a:lnTo>
                  <a:lnTo>
                    <a:pt x="-888" y="443221"/>
                  </a:lnTo>
                  <a:lnTo>
                    <a:pt x="72661" y="443221"/>
                  </a:lnTo>
                  <a:lnTo>
                    <a:pt x="72661" y="-1608"/>
                  </a:lnTo>
                </a:path>
              </a:pathLst>
            </a:custGeom>
            <a:solidFill>
              <a:srgbClr val="FBFEFF"/>
            </a:solidFill>
            <a:ln w="753"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B3BAA432-A65D-471F-87BC-CAF00412DA29}"/>
                </a:ext>
              </a:extLst>
            </p:cNvPr>
            <p:cNvSpPr/>
            <p:nvPr/>
          </p:nvSpPr>
          <p:spPr>
            <a:xfrm flipV="1">
              <a:off x="5793918" y="4949771"/>
              <a:ext cx="269672" cy="107502"/>
            </a:xfrm>
            <a:custGeom>
              <a:avLst/>
              <a:gdLst>
                <a:gd name="connsiteX0" fmla="*/ 31832 w 269672"/>
                <a:gd name="connsiteY0" fmla="*/ -1193 h 107502"/>
                <a:gd name="connsiteX1" fmla="*/ -707 w 269672"/>
                <a:gd name="connsiteY1" fmla="*/ -1193 h 107502"/>
                <a:gd name="connsiteX2" fmla="*/ 255313 w 269672"/>
                <a:gd name="connsiteY2" fmla="*/ 106309 h 107502"/>
                <a:gd name="connsiteX3" fmla="*/ 255313 w 269672"/>
                <a:gd name="connsiteY3" fmla="*/ 60164 h 107502"/>
                <a:gd name="connsiteX4" fmla="*/ 267723 w 269672"/>
                <a:gd name="connsiteY4" fmla="*/ 60164 h 107502"/>
                <a:gd name="connsiteX5" fmla="*/ 268966 w 269672"/>
                <a:gd name="connsiteY5" fmla="*/ 46227 h 107502"/>
                <a:gd name="connsiteX6" fmla="*/ 31832 w 269672"/>
                <a:gd name="connsiteY6" fmla="*/ -1193 h 1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72" h="107502">
                  <a:moveTo>
                    <a:pt x="31832" y="-1193"/>
                  </a:moveTo>
                  <a:lnTo>
                    <a:pt x="-707" y="-1193"/>
                  </a:lnTo>
                  <a:lnTo>
                    <a:pt x="255313" y="106309"/>
                  </a:lnTo>
                  <a:lnTo>
                    <a:pt x="255313" y="60164"/>
                  </a:lnTo>
                  <a:lnTo>
                    <a:pt x="267723" y="60164"/>
                  </a:lnTo>
                  <a:lnTo>
                    <a:pt x="268966" y="46227"/>
                  </a:lnTo>
                  <a:lnTo>
                    <a:pt x="31832" y="-1193"/>
                  </a:lnTo>
                </a:path>
              </a:pathLst>
            </a:custGeom>
            <a:solidFill>
              <a:srgbClr val="FBFEFF"/>
            </a:solidFill>
            <a:ln w="753"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8751C420-0746-45FD-9C9B-C5E4F8517982}"/>
                </a:ext>
              </a:extLst>
            </p:cNvPr>
            <p:cNvSpPr/>
            <p:nvPr/>
          </p:nvSpPr>
          <p:spPr>
            <a:xfrm flipV="1">
              <a:off x="6109965" y="4949771"/>
              <a:ext cx="269706" cy="107502"/>
            </a:xfrm>
            <a:custGeom>
              <a:avLst/>
              <a:gdLst>
                <a:gd name="connsiteX0" fmla="*/ 268636 w 269706"/>
                <a:gd name="connsiteY0" fmla="*/ -1193 h 107502"/>
                <a:gd name="connsiteX1" fmla="*/ 249460 w 269706"/>
                <a:gd name="connsiteY1" fmla="*/ -1193 h 107502"/>
                <a:gd name="connsiteX2" fmla="*/ 249460 w 269706"/>
                <a:gd name="connsiteY2" fmla="*/ 6857 h 107502"/>
                <a:gd name="connsiteX3" fmla="*/ 268636 w 269706"/>
                <a:gd name="connsiteY3" fmla="*/ -1193 h 107502"/>
                <a:gd name="connsiteX4" fmla="*/ 144596 w 269706"/>
                <a:gd name="connsiteY4" fmla="*/ 15345 h 107502"/>
                <a:gd name="connsiteX5" fmla="*/ -1070 w 269706"/>
                <a:gd name="connsiteY5" fmla="*/ 45925 h 107502"/>
                <a:gd name="connsiteX6" fmla="*/ 166 w 269706"/>
                <a:gd name="connsiteY6" fmla="*/ 60164 h 107502"/>
                <a:gd name="connsiteX7" fmla="*/ 12453 w 269706"/>
                <a:gd name="connsiteY7" fmla="*/ 60164 h 107502"/>
                <a:gd name="connsiteX8" fmla="*/ 12453 w 269706"/>
                <a:gd name="connsiteY8" fmla="*/ 106106 h 107502"/>
                <a:gd name="connsiteX9" fmla="*/ 12626 w 269706"/>
                <a:gd name="connsiteY9" fmla="*/ 106309 h 107502"/>
                <a:gd name="connsiteX10" fmla="*/ 144596 w 269706"/>
                <a:gd name="connsiteY10" fmla="*/ 50892 h 107502"/>
                <a:gd name="connsiteX11" fmla="*/ 144596 w 269706"/>
                <a:gd name="connsiteY11" fmla="*/ 15345 h 1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706" h="107502">
                  <a:moveTo>
                    <a:pt x="268636" y="-1193"/>
                  </a:moveTo>
                  <a:lnTo>
                    <a:pt x="249460" y="-1193"/>
                  </a:lnTo>
                  <a:lnTo>
                    <a:pt x="249460" y="6857"/>
                  </a:lnTo>
                  <a:lnTo>
                    <a:pt x="268636" y="-1193"/>
                  </a:lnTo>
                  <a:moveTo>
                    <a:pt x="144596" y="15345"/>
                  </a:moveTo>
                  <a:lnTo>
                    <a:pt x="-1070" y="45925"/>
                  </a:lnTo>
                  <a:lnTo>
                    <a:pt x="166" y="60164"/>
                  </a:lnTo>
                  <a:lnTo>
                    <a:pt x="12453" y="60164"/>
                  </a:lnTo>
                  <a:lnTo>
                    <a:pt x="12453" y="106106"/>
                  </a:lnTo>
                  <a:lnTo>
                    <a:pt x="12626" y="106309"/>
                  </a:lnTo>
                  <a:lnTo>
                    <a:pt x="144596" y="50892"/>
                  </a:lnTo>
                  <a:lnTo>
                    <a:pt x="144596" y="15345"/>
                  </a:lnTo>
                </a:path>
              </a:pathLst>
            </a:custGeom>
            <a:solidFill>
              <a:srgbClr val="FBFEFF"/>
            </a:solidFill>
            <a:ln w="753"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1ACF0F0D-EFD0-4366-BB74-046364B368EF}"/>
                </a:ext>
              </a:extLst>
            </p:cNvPr>
            <p:cNvSpPr/>
            <p:nvPr/>
          </p:nvSpPr>
          <p:spPr>
            <a:xfrm flipV="1">
              <a:off x="6049938" y="4949771"/>
              <a:ext cx="73549" cy="46145"/>
            </a:xfrm>
            <a:custGeom>
              <a:avLst/>
              <a:gdLst>
                <a:gd name="connsiteX0" fmla="*/ 72661 w 73549"/>
                <a:gd name="connsiteY0" fmla="*/ -1239 h 46145"/>
                <a:gd name="connsiteX1" fmla="*/ 60375 w 73549"/>
                <a:gd name="connsiteY1" fmla="*/ -1239 h 46145"/>
                <a:gd name="connsiteX2" fmla="*/ 64385 w 73549"/>
                <a:gd name="connsiteY2" fmla="*/ 44907 h 46145"/>
                <a:gd name="connsiteX3" fmla="*/ 72661 w 73549"/>
                <a:gd name="connsiteY3" fmla="*/ 44907 h 46145"/>
                <a:gd name="connsiteX4" fmla="*/ 72661 w 73549"/>
                <a:gd name="connsiteY4" fmla="*/ 44703 h 46145"/>
                <a:gd name="connsiteX5" fmla="*/ 72661 w 73549"/>
                <a:gd name="connsiteY5" fmla="*/ -1239 h 46145"/>
                <a:gd name="connsiteX6" fmla="*/ 11522 w 73549"/>
                <a:gd name="connsiteY6" fmla="*/ -1239 h 46145"/>
                <a:gd name="connsiteX7" fmla="*/ -888 w 73549"/>
                <a:gd name="connsiteY7" fmla="*/ -1239 h 46145"/>
                <a:gd name="connsiteX8" fmla="*/ -888 w 73549"/>
                <a:gd name="connsiteY8" fmla="*/ 44907 h 46145"/>
                <a:gd name="connsiteX9" fmla="*/ 7408 w 73549"/>
                <a:gd name="connsiteY9" fmla="*/ 44907 h 46145"/>
                <a:gd name="connsiteX10" fmla="*/ 11522 w 73549"/>
                <a:gd name="connsiteY10" fmla="*/ -1239 h 4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49" h="46145">
                  <a:moveTo>
                    <a:pt x="72661" y="-1239"/>
                  </a:moveTo>
                  <a:lnTo>
                    <a:pt x="60375" y="-1239"/>
                  </a:lnTo>
                  <a:lnTo>
                    <a:pt x="64385" y="44907"/>
                  </a:lnTo>
                  <a:lnTo>
                    <a:pt x="72661" y="44907"/>
                  </a:lnTo>
                  <a:lnTo>
                    <a:pt x="72661" y="44703"/>
                  </a:lnTo>
                  <a:lnTo>
                    <a:pt x="72661" y="-1239"/>
                  </a:lnTo>
                  <a:moveTo>
                    <a:pt x="11522" y="-1239"/>
                  </a:moveTo>
                  <a:lnTo>
                    <a:pt x="-888" y="-1239"/>
                  </a:lnTo>
                  <a:lnTo>
                    <a:pt x="-888" y="44907"/>
                  </a:lnTo>
                  <a:lnTo>
                    <a:pt x="7408" y="44907"/>
                  </a:lnTo>
                  <a:lnTo>
                    <a:pt x="11522" y="-1239"/>
                  </a:lnTo>
                </a:path>
              </a:pathLst>
            </a:custGeom>
            <a:solidFill>
              <a:srgbClr val="FBFEFF"/>
            </a:solidFill>
            <a:ln w="753"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1CFF01D3-1DA7-4DC0-AE5E-B2A262C1B235}"/>
                </a:ext>
              </a:extLst>
            </p:cNvPr>
            <p:cNvSpPr/>
            <p:nvPr/>
          </p:nvSpPr>
          <p:spPr>
            <a:xfrm flipV="1">
              <a:off x="6056895" y="4934748"/>
              <a:ext cx="59627" cy="147768"/>
            </a:xfrm>
            <a:custGeom>
              <a:avLst/>
              <a:gdLst>
                <a:gd name="connsiteX0" fmla="*/ 45895 w 59627"/>
                <a:gd name="connsiteY0" fmla="*/ -1185 h 147768"/>
                <a:gd name="connsiteX1" fmla="*/ 28928 w 59627"/>
                <a:gd name="connsiteY1" fmla="*/ 7920 h 147768"/>
                <a:gd name="connsiteX2" fmla="*/ 12247 w 59627"/>
                <a:gd name="connsiteY2" fmla="*/ -763 h 147768"/>
                <a:gd name="connsiteX3" fmla="*/ 5807 w 59627"/>
                <a:gd name="connsiteY3" fmla="*/ 71478 h 147768"/>
                <a:gd name="connsiteX4" fmla="*/ 4564 w 59627"/>
                <a:gd name="connsiteY4" fmla="*/ 85415 h 147768"/>
                <a:gd name="connsiteX5" fmla="*/ 451 w 59627"/>
                <a:gd name="connsiteY5" fmla="*/ 131561 h 147768"/>
                <a:gd name="connsiteX6" fmla="*/ -888 w 59627"/>
                <a:gd name="connsiteY6" fmla="*/ 146584 h 147768"/>
                <a:gd name="connsiteX7" fmla="*/ 58739 w 59627"/>
                <a:gd name="connsiteY7" fmla="*/ 146584 h 147768"/>
                <a:gd name="connsiteX8" fmla="*/ 57428 w 59627"/>
                <a:gd name="connsiteY8" fmla="*/ 131561 h 147768"/>
                <a:gd name="connsiteX9" fmla="*/ 53418 w 59627"/>
                <a:gd name="connsiteY9" fmla="*/ 85415 h 147768"/>
                <a:gd name="connsiteX10" fmla="*/ 52182 w 59627"/>
                <a:gd name="connsiteY10" fmla="*/ 71177 h 147768"/>
                <a:gd name="connsiteX11" fmla="*/ 45895 w 59627"/>
                <a:gd name="connsiteY11" fmla="*/ -1185 h 14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627" h="147768">
                  <a:moveTo>
                    <a:pt x="45895" y="-1185"/>
                  </a:moveTo>
                  <a:cubicBezTo>
                    <a:pt x="42254" y="4302"/>
                    <a:pt x="36013" y="7920"/>
                    <a:pt x="28928" y="7920"/>
                  </a:cubicBezTo>
                  <a:cubicBezTo>
                    <a:pt x="22023" y="7920"/>
                    <a:pt x="15925" y="4491"/>
                    <a:pt x="12247" y="-763"/>
                  </a:cubicBezTo>
                  <a:lnTo>
                    <a:pt x="5807" y="71478"/>
                  </a:lnTo>
                  <a:lnTo>
                    <a:pt x="4564" y="85415"/>
                  </a:lnTo>
                  <a:lnTo>
                    <a:pt x="451" y="131561"/>
                  </a:lnTo>
                  <a:lnTo>
                    <a:pt x="-888" y="146584"/>
                  </a:lnTo>
                  <a:lnTo>
                    <a:pt x="58739" y="146584"/>
                  </a:lnTo>
                  <a:lnTo>
                    <a:pt x="57428" y="131561"/>
                  </a:lnTo>
                  <a:lnTo>
                    <a:pt x="53418" y="85415"/>
                  </a:lnTo>
                  <a:lnTo>
                    <a:pt x="52182" y="71177"/>
                  </a:lnTo>
                  <a:lnTo>
                    <a:pt x="45895" y="-1185"/>
                  </a:lnTo>
                </a:path>
              </a:pathLst>
            </a:custGeom>
            <a:solidFill>
              <a:srgbClr val="FBFEFF"/>
            </a:solidFill>
            <a:ln w="753"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C10653D8-AE83-4529-89F1-80ADC6057987}"/>
                </a:ext>
              </a:extLst>
            </p:cNvPr>
            <p:cNvSpPr/>
            <p:nvPr/>
          </p:nvSpPr>
          <p:spPr>
            <a:xfrm flipV="1">
              <a:off x="5793918" y="5057273"/>
              <a:ext cx="32538" cy="24256"/>
            </a:xfrm>
            <a:custGeom>
              <a:avLst/>
              <a:gdLst>
                <a:gd name="connsiteX0" fmla="*/ 31968 w 32538"/>
                <a:gd name="connsiteY0" fmla="*/ -1094 h 24256"/>
                <a:gd name="connsiteX1" fmla="*/ 15697 w 32538"/>
                <a:gd name="connsiteY1" fmla="*/ 7024 h 24256"/>
                <a:gd name="connsiteX2" fmla="*/ -570 w 32538"/>
                <a:gd name="connsiteY2" fmla="*/ -1086 h 24256"/>
                <a:gd name="connsiteX3" fmla="*/ -570 w 32538"/>
                <a:gd name="connsiteY3" fmla="*/ 23162 h 24256"/>
                <a:gd name="connsiteX4" fmla="*/ 31968 w 32538"/>
                <a:gd name="connsiteY4" fmla="*/ 23162 h 24256"/>
                <a:gd name="connsiteX5" fmla="*/ 31968 w 32538"/>
                <a:gd name="connsiteY5" fmla="*/ -1094 h 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38" h="24256">
                  <a:moveTo>
                    <a:pt x="31968" y="-1094"/>
                  </a:moveTo>
                  <a:cubicBezTo>
                    <a:pt x="28255" y="3836"/>
                    <a:pt x="22352" y="7024"/>
                    <a:pt x="15697" y="7024"/>
                  </a:cubicBezTo>
                  <a:cubicBezTo>
                    <a:pt x="9049" y="7024"/>
                    <a:pt x="3146" y="3843"/>
                    <a:pt x="-570" y="-1086"/>
                  </a:cubicBezTo>
                  <a:lnTo>
                    <a:pt x="-570" y="23162"/>
                  </a:lnTo>
                  <a:lnTo>
                    <a:pt x="31968" y="23162"/>
                  </a:lnTo>
                  <a:lnTo>
                    <a:pt x="31968" y="-1094"/>
                  </a:lnTo>
                </a:path>
              </a:pathLst>
            </a:custGeom>
            <a:solidFill>
              <a:srgbClr val="FBFEFF"/>
            </a:solidFill>
            <a:ln w="753"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5F53A50F-E37F-4F25-A9E3-3A059B7117EA}"/>
                </a:ext>
              </a:extLst>
            </p:cNvPr>
            <p:cNvSpPr/>
            <p:nvPr/>
          </p:nvSpPr>
          <p:spPr>
            <a:xfrm flipV="1">
              <a:off x="6360495" y="5057273"/>
              <a:ext cx="19175" cy="24256"/>
            </a:xfrm>
            <a:custGeom>
              <a:avLst/>
              <a:gdLst>
                <a:gd name="connsiteX0" fmla="*/ 17962 w 19175"/>
                <a:gd name="connsiteY0" fmla="*/ -1094 h 24256"/>
                <a:gd name="connsiteX1" fmla="*/ 1696 w 19175"/>
                <a:gd name="connsiteY1" fmla="*/ 7024 h 24256"/>
                <a:gd name="connsiteX2" fmla="*/ -1214 w 19175"/>
                <a:gd name="connsiteY2" fmla="*/ 6821 h 24256"/>
                <a:gd name="connsiteX3" fmla="*/ -1214 w 19175"/>
                <a:gd name="connsiteY3" fmla="*/ 23162 h 24256"/>
                <a:gd name="connsiteX4" fmla="*/ 17962 w 19175"/>
                <a:gd name="connsiteY4" fmla="*/ 23162 h 24256"/>
                <a:gd name="connsiteX5" fmla="*/ 17962 w 19175"/>
                <a:gd name="connsiteY5" fmla="*/ -1094 h 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5" h="24256">
                  <a:moveTo>
                    <a:pt x="17962" y="-1094"/>
                  </a:moveTo>
                  <a:cubicBezTo>
                    <a:pt x="14253" y="3836"/>
                    <a:pt x="8344" y="7024"/>
                    <a:pt x="1696" y="7024"/>
                  </a:cubicBezTo>
                  <a:cubicBezTo>
                    <a:pt x="708" y="7024"/>
                    <a:pt x="-264" y="6956"/>
                    <a:pt x="-1214" y="6821"/>
                  </a:cubicBezTo>
                  <a:lnTo>
                    <a:pt x="-1214" y="23162"/>
                  </a:lnTo>
                  <a:lnTo>
                    <a:pt x="17962" y="23162"/>
                  </a:lnTo>
                  <a:lnTo>
                    <a:pt x="17962" y="-1094"/>
                  </a:lnTo>
                </a:path>
              </a:pathLst>
            </a:custGeom>
            <a:solidFill>
              <a:srgbClr val="FBFEFF"/>
            </a:solidFill>
            <a:ln w="753"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9E4A7350-B8FB-484E-993E-34C46D4DDA3A}"/>
                </a:ext>
              </a:extLst>
            </p:cNvPr>
            <p:cNvSpPr/>
            <p:nvPr/>
          </p:nvSpPr>
          <p:spPr>
            <a:xfrm flipV="1">
              <a:off x="5845168" y="4380110"/>
              <a:ext cx="410462" cy="49160"/>
            </a:xfrm>
            <a:custGeom>
              <a:avLst/>
              <a:gdLst>
                <a:gd name="connsiteX0" fmla="*/ 409616 w 410462"/>
                <a:gd name="connsiteY0" fmla="*/ -2093 h 49160"/>
                <a:gd name="connsiteX1" fmla="*/ -847 w 410462"/>
                <a:gd name="connsiteY1" fmla="*/ -2093 h 49160"/>
                <a:gd name="connsiteX2" fmla="*/ 58242 w 410462"/>
                <a:gd name="connsiteY2" fmla="*/ 47067 h 49160"/>
                <a:gd name="connsiteX3" fmla="*/ 409616 w 410462"/>
                <a:gd name="connsiteY3" fmla="*/ 47067 h 49160"/>
                <a:gd name="connsiteX4" fmla="*/ 409616 w 410462"/>
                <a:gd name="connsiteY4" fmla="*/ -2093 h 49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62" h="49160">
                  <a:moveTo>
                    <a:pt x="409616" y="-2093"/>
                  </a:moveTo>
                  <a:lnTo>
                    <a:pt x="-847" y="-2093"/>
                  </a:lnTo>
                  <a:lnTo>
                    <a:pt x="58242" y="47067"/>
                  </a:lnTo>
                  <a:lnTo>
                    <a:pt x="409616" y="47067"/>
                  </a:lnTo>
                  <a:lnTo>
                    <a:pt x="409616" y="-2093"/>
                  </a:lnTo>
                </a:path>
              </a:pathLst>
            </a:custGeom>
            <a:solidFill>
              <a:srgbClr val="262E3F"/>
            </a:solidFill>
            <a:ln w="753"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A80A46D6-1038-4D2D-868F-A7799C19AD13}"/>
                </a:ext>
              </a:extLst>
            </p:cNvPr>
            <p:cNvSpPr/>
            <p:nvPr/>
          </p:nvSpPr>
          <p:spPr>
            <a:xfrm flipV="1">
              <a:off x="5800970" y="4429271"/>
              <a:ext cx="454660" cy="36768"/>
            </a:xfrm>
            <a:custGeom>
              <a:avLst/>
              <a:gdLst>
                <a:gd name="connsiteX0" fmla="*/ 453839 w 454660"/>
                <a:gd name="connsiteY0" fmla="*/ -2029 h 36768"/>
                <a:gd name="connsiteX1" fmla="*/ 381809 w 454660"/>
                <a:gd name="connsiteY1" fmla="*/ -2029 h 36768"/>
                <a:gd name="connsiteX2" fmla="*/ 381809 w 454660"/>
                <a:gd name="connsiteY2" fmla="*/ -1343 h 36768"/>
                <a:gd name="connsiteX3" fmla="*/ 188030 w 454660"/>
                <a:gd name="connsiteY3" fmla="*/ -1343 h 36768"/>
                <a:gd name="connsiteX4" fmla="*/ 188030 w 454660"/>
                <a:gd name="connsiteY4" fmla="*/ -2029 h 36768"/>
                <a:gd name="connsiteX5" fmla="*/ -821 w 454660"/>
                <a:gd name="connsiteY5" fmla="*/ -2029 h 36768"/>
                <a:gd name="connsiteX6" fmla="*/ 43377 w 454660"/>
                <a:gd name="connsiteY6" fmla="*/ 34740 h 36768"/>
                <a:gd name="connsiteX7" fmla="*/ 453839 w 454660"/>
                <a:gd name="connsiteY7" fmla="*/ 34740 h 36768"/>
                <a:gd name="connsiteX8" fmla="*/ 453839 w 454660"/>
                <a:gd name="connsiteY8" fmla="*/ -2029 h 3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660" h="36768">
                  <a:moveTo>
                    <a:pt x="453839" y="-2029"/>
                  </a:moveTo>
                  <a:lnTo>
                    <a:pt x="381809" y="-2029"/>
                  </a:lnTo>
                  <a:lnTo>
                    <a:pt x="381809" y="-1343"/>
                  </a:lnTo>
                  <a:lnTo>
                    <a:pt x="188030" y="-1343"/>
                  </a:lnTo>
                  <a:lnTo>
                    <a:pt x="188030" y="-2029"/>
                  </a:lnTo>
                  <a:lnTo>
                    <a:pt x="-821" y="-2029"/>
                  </a:lnTo>
                  <a:lnTo>
                    <a:pt x="43377" y="34740"/>
                  </a:lnTo>
                  <a:lnTo>
                    <a:pt x="453839" y="34740"/>
                  </a:lnTo>
                  <a:lnTo>
                    <a:pt x="453839" y="-2029"/>
                  </a:lnTo>
                </a:path>
              </a:pathLst>
            </a:custGeom>
            <a:solidFill>
              <a:srgbClr val="141B24"/>
            </a:solidFill>
            <a:ln w="753"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0FA13A23-B61B-47CF-8EDB-3E15C54FEA4E}"/>
                </a:ext>
              </a:extLst>
            </p:cNvPr>
            <p:cNvSpPr/>
            <p:nvPr/>
          </p:nvSpPr>
          <p:spPr>
            <a:xfrm flipV="1">
              <a:off x="5989822" y="4465354"/>
              <a:ext cx="193778" cy="39587"/>
            </a:xfrm>
            <a:custGeom>
              <a:avLst/>
              <a:gdLst>
                <a:gd name="connsiteX0" fmla="*/ 192891 w 193778"/>
                <a:gd name="connsiteY0" fmla="*/ -1972 h 39587"/>
                <a:gd name="connsiteX1" fmla="*/ -888 w 193778"/>
                <a:gd name="connsiteY1" fmla="*/ -1972 h 39587"/>
                <a:gd name="connsiteX2" fmla="*/ -888 w 193778"/>
                <a:gd name="connsiteY2" fmla="*/ 37616 h 39587"/>
                <a:gd name="connsiteX3" fmla="*/ 192891 w 193778"/>
                <a:gd name="connsiteY3" fmla="*/ 37616 h 39587"/>
                <a:gd name="connsiteX4" fmla="*/ 192891 w 193778"/>
                <a:gd name="connsiteY4" fmla="*/ 36930 h 39587"/>
                <a:gd name="connsiteX5" fmla="*/ 192891 w 193778"/>
                <a:gd name="connsiteY5" fmla="*/ -1972 h 3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778" h="39587">
                  <a:moveTo>
                    <a:pt x="192891" y="-1972"/>
                  </a:moveTo>
                  <a:lnTo>
                    <a:pt x="-888" y="-1972"/>
                  </a:lnTo>
                  <a:lnTo>
                    <a:pt x="-888" y="37616"/>
                  </a:lnTo>
                  <a:lnTo>
                    <a:pt x="192891" y="37616"/>
                  </a:lnTo>
                  <a:lnTo>
                    <a:pt x="192891" y="36930"/>
                  </a:lnTo>
                  <a:lnTo>
                    <a:pt x="192891" y="-1972"/>
                  </a:lnTo>
                </a:path>
              </a:pathLst>
            </a:custGeom>
            <a:solidFill>
              <a:srgbClr val="6182A0"/>
            </a:solidFill>
            <a:ln w="753"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BF56EBAC-5E6F-4401-8425-C3D89F2BC592}"/>
                </a:ext>
              </a:extLst>
            </p:cNvPr>
            <p:cNvSpPr/>
            <p:nvPr/>
          </p:nvSpPr>
          <p:spPr>
            <a:xfrm flipV="1">
              <a:off x="5789834" y="5073412"/>
              <a:ext cx="40697" cy="40688"/>
            </a:xfrm>
            <a:custGeom>
              <a:avLst/>
              <a:gdLst>
                <a:gd name="connsiteX0" fmla="*/ 19781 w 40697"/>
                <a:gd name="connsiteY0" fmla="*/ -1057 h 40688"/>
                <a:gd name="connsiteX1" fmla="*/ -570 w 40697"/>
                <a:gd name="connsiteY1" fmla="*/ 19287 h 40688"/>
                <a:gd name="connsiteX2" fmla="*/ 3514 w 40697"/>
                <a:gd name="connsiteY2" fmla="*/ 31521 h 40688"/>
                <a:gd name="connsiteX3" fmla="*/ 19781 w 40697"/>
                <a:gd name="connsiteY3" fmla="*/ 39631 h 40688"/>
                <a:gd name="connsiteX4" fmla="*/ 36052 w 40697"/>
                <a:gd name="connsiteY4" fmla="*/ 31513 h 40688"/>
                <a:gd name="connsiteX5" fmla="*/ 40127 w 40697"/>
                <a:gd name="connsiteY5" fmla="*/ 19287 h 40688"/>
                <a:gd name="connsiteX6" fmla="*/ 19781 w 40697"/>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97" h="40688">
                  <a:moveTo>
                    <a:pt x="19781" y="-1057"/>
                  </a:moveTo>
                  <a:cubicBezTo>
                    <a:pt x="8540" y="-1057"/>
                    <a:pt x="-570" y="8048"/>
                    <a:pt x="-570" y="19287"/>
                  </a:cubicBezTo>
                  <a:cubicBezTo>
                    <a:pt x="-570" y="23877"/>
                    <a:pt x="952" y="28114"/>
                    <a:pt x="3514" y="31521"/>
                  </a:cubicBezTo>
                  <a:cubicBezTo>
                    <a:pt x="7230" y="36450"/>
                    <a:pt x="13133" y="39631"/>
                    <a:pt x="19781" y="39631"/>
                  </a:cubicBezTo>
                  <a:cubicBezTo>
                    <a:pt x="26436" y="39631"/>
                    <a:pt x="32339" y="36443"/>
                    <a:pt x="36052" y="31513"/>
                  </a:cubicBezTo>
                  <a:cubicBezTo>
                    <a:pt x="38611" y="28106"/>
                    <a:pt x="40127" y="23877"/>
                    <a:pt x="40127" y="19287"/>
                  </a:cubicBezTo>
                  <a:cubicBezTo>
                    <a:pt x="40127" y="8048"/>
                    <a:pt x="31026" y="-1057"/>
                    <a:pt x="19781" y="-1057"/>
                  </a:cubicBezTo>
                </a:path>
              </a:pathLst>
            </a:custGeom>
            <a:solidFill>
              <a:srgbClr val="211C1C"/>
            </a:solidFill>
            <a:ln w="753"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1B0F8F95-107B-4C66-AA27-2FFFCB2D2F1F}"/>
                </a:ext>
              </a:extLst>
            </p:cNvPr>
            <p:cNvSpPr/>
            <p:nvPr/>
          </p:nvSpPr>
          <p:spPr>
            <a:xfrm flipV="1">
              <a:off x="6066362" y="5073412"/>
              <a:ext cx="40701" cy="40688"/>
            </a:xfrm>
            <a:custGeom>
              <a:avLst/>
              <a:gdLst>
                <a:gd name="connsiteX0" fmla="*/ 19461 w 40701"/>
                <a:gd name="connsiteY0" fmla="*/ -1057 h 40688"/>
                <a:gd name="connsiteX1" fmla="*/ -888 w 40701"/>
                <a:gd name="connsiteY1" fmla="*/ 19287 h 40688"/>
                <a:gd name="connsiteX2" fmla="*/ 2780 w 40701"/>
                <a:gd name="connsiteY2" fmla="*/ 30948 h 40688"/>
                <a:gd name="connsiteX3" fmla="*/ 19461 w 40701"/>
                <a:gd name="connsiteY3" fmla="*/ 39631 h 40688"/>
                <a:gd name="connsiteX4" fmla="*/ 36429 w 40701"/>
                <a:gd name="connsiteY4" fmla="*/ 30526 h 40688"/>
                <a:gd name="connsiteX5" fmla="*/ 39813 w 40701"/>
                <a:gd name="connsiteY5" fmla="*/ 19287 h 40688"/>
                <a:gd name="connsiteX6" fmla="*/ 19461 w 40701"/>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01" h="40688">
                  <a:moveTo>
                    <a:pt x="19461" y="-1057"/>
                  </a:moveTo>
                  <a:cubicBezTo>
                    <a:pt x="8222" y="-1057"/>
                    <a:pt x="-888" y="8048"/>
                    <a:pt x="-888" y="19287"/>
                  </a:cubicBezTo>
                  <a:cubicBezTo>
                    <a:pt x="-888" y="23621"/>
                    <a:pt x="468" y="27646"/>
                    <a:pt x="2780" y="30948"/>
                  </a:cubicBezTo>
                  <a:cubicBezTo>
                    <a:pt x="6459" y="36202"/>
                    <a:pt x="12557" y="39631"/>
                    <a:pt x="19461" y="39631"/>
                  </a:cubicBezTo>
                  <a:cubicBezTo>
                    <a:pt x="26547" y="39631"/>
                    <a:pt x="32788" y="36013"/>
                    <a:pt x="36429" y="30526"/>
                  </a:cubicBezTo>
                  <a:cubicBezTo>
                    <a:pt x="38569" y="27307"/>
                    <a:pt x="39813" y="23440"/>
                    <a:pt x="39813" y="19287"/>
                  </a:cubicBezTo>
                  <a:cubicBezTo>
                    <a:pt x="39813" y="8048"/>
                    <a:pt x="30707" y="-1057"/>
                    <a:pt x="19461" y="-1057"/>
                  </a:cubicBezTo>
                </a:path>
              </a:pathLst>
            </a:custGeom>
            <a:solidFill>
              <a:srgbClr val="211C1C"/>
            </a:solidFill>
            <a:ln w="753"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F6DEE0E8-4A42-44C6-8DC0-B1B5F1B717CA}"/>
                </a:ext>
              </a:extLst>
            </p:cNvPr>
            <p:cNvSpPr/>
            <p:nvPr/>
          </p:nvSpPr>
          <p:spPr>
            <a:xfrm flipV="1">
              <a:off x="6360495" y="5073412"/>
              <a:ext cx="23261" cy="40688"/>
            </a:xfrm>
            <a:custGeom>
              <a:avLst/>
              <a:gdLst>
                <a:gd name="connsiteX0" fmla="*/ 1693 w 23261"/>
                <a:gd name="connsiteY0" fmla="*/ -1057 h 40688"/>
                <a:gd name="connsiteX1" fmla="*/ -1216 w 23261"/>
                <a:gd name="connsiteY1" fmla="*/ -854 h 40688"/>
                <a:gd name="connsiteX2" fmla="*/ -1216 w 23261"/>
                <a:gd name="connsiteY2" fmla="*/ 39428 h 40688"/>
                <a:gd name="connsiteX3" fmla="*/ 1693 w 23261"/>
                <a:gd name="connsiteY3" fmla="*/ 39631 h 40688"/>
                <a:gd name="connsiteX4" fmla="*/ 17959 w 23261"/>
                <a:gd name="connsiteY4" fmla="*/ 31513 h 40688"/>
                <a:gd name="connsiteX5" fmla="*/ 22045 w 23261"/>
                <a:gd name="connsiteY5" fmla="*/ 19287 h 40688"/>
                <a:gd name="connsiteX6" fmla="*/ 1693 w 23261"/>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61" h="40688">
                  <a:moveTo>
                    <a:pt x="1693" y="-1057"/>
                  </a:moveTo>
                  <a:cubicBezTo>
                    <a:pt x="706" y="-1057"/>
                    <a:pt x="-267" y="-990"/>
                    <a:pt x="-1216" y="-854"/>
                  </a:cubicBezTo>
                  <a:lnTo>
                    <a:pt x="-1216" y="39428"/>
                  </a:lnTo>
                  <a:cubicBezTo>
                    <a:pt x="-267" y="39563"/>
                    <a:pt x="706" y="39631"/>
                    <a:pt x="1693" y="39631"/>
                  </a:cubicBezTo>
                  <a:cubicBezTo>
                    <a:pt x="8341" y="39631"/>
                    <a:pt x="14251" y="36443"/>
                    <a:pt x="17959" y="31513"/>
                  </a:cubicBezTo>
                  <a:cubicBezTo>
                    <a:pt x="20522" y="28114"/>
                    <a:pt x="22045" y="23877"/>
                    <a:pt x="22045" y="19287"/>
                  </a:cubicBezTo>
                  <a:cubicBezTo>
                    <a:pt x="22045" y="8048"/>
                    <a:pt x="12932" y="-1057"/>
                    <a:pt x="1693" y="-1057"/>
                  </a:cubicBezTo>
                </a:path>
              </a:pathLst>
            </a:custGeom>
            <a:solidFill>
              <a:srgbClr val="211C1C"/>
            </a:solidFill>
            <a:ln w="753"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9D6D7B46-8DB1-4EED-9BC5-1408775EC40B}"/>
                </a:ext>
              </a:extLst>
            </p:cNvPr>
            <p:cNvSpPr/>
            <p:nvPr/>
          </p:nvSpPr>
          <p:spPr>
            <a:xfrm flipV="1">
              <a:off x="6075269" y="4147776"/>
              <a:ext cx="848103" cy="859259"/>
            </a:xfrm>
            <a:custGeom>
              <a:avLst/>
              <a:gdLst>
                <a:gd name="connsiteX0" fmla="*/ 716097 w 848103"/>
                <a:gd name="connsiteY0" fmla="*/ -1834 h 859259"/>
                <a:gd name="connsiteX1" fmla="*/ 452436 w 848103"/>
                <a:gd name="connsiteY1" fmla="*/ 626765 h 859259"/>
                <a:gd name="connsiteX2" fmla="*/ 283863 w 848103"/>
                <a:gd name="connsiteY2" fmla="*/ 626765 h 859259"/>
                <a:gd name="connsiteX3" fmla="*/ 283863 w 848103"/>
                <a:gd name="connsiteY3" fmla="*/ 845682 h 859259"/>
                <a:gd name="connsiteX4" fmla="*/ 507710 w 848103"/>
                <a:gd name="connsiteY4" fmla="*/ 830825 h 859259"/>
                <a:gd name="connsiteX5" fmla="*/ 593173 w 848103"/>
                <a:gd name="connsiteY5" fmla="*/ 784536 h 859259"/>
                <a:gd name="connsiteX6" fmla="*/ 846741 w 848103"/>
                <a:gd name="connsiteY6" fmla="*/ 19943 h 859259"/>
                <a:gd name="connsiteX7" fmla="*/ 838773 w 848103"/>
                <a:gd name="connsiteY7" fmla="*/ 19943 h 859259"/>
                <a:gd name="connsiteX8" fmla="*/ 716436 w 848103"/>
                <a:gd name="connsiteY8" fmla="*/ -1773 h 859259"/>
                <a:gd name="connsiteX9" fmla="*/ 716361 w 848103"/>
                <a:gd name="connsiteY9" fmla="*/ -1789 h 859259"/>
                <a:gd name="connsiteX10" fmla="*/ 716097 w 848103"/>
                <a:gd name="connsiteY10" fmla="*/ -1834 h 859259"/>
                <a:gd name="connsiteX11" fmla="*/ 716097 w 848103"/>
                <a:gd name="connsiteY11" fmla="*/ -1834 h 859259"/>
                <a:gd name="connsiteX12" fmla="*/ 178999 w 848103"/>
                <a:gd name="connsiteY12" fmla="*/ 626765 h 859259"/>
                <a:gd name="connsiteX13" fmla="*/ 74353 w 848103"/>
                <a:gd name="connsiteY13" fmla="*/ 626765 h 859259"/>
                <a:gd name="connsiteX14" fmla="*/ -1363 w 848103"/>
                <a:gd name="connsiteY14" fmla="*/ 632199 h 859259"/>
                <a:gd name="connsiteX15" fmla="*/ 84228 w 848103"/>
                <a:gd name="connsiteY15" fmla="*/ 632199 h 859259"/>
                <a:gd name="connsiteX16" fmla="*/ 60929 w 848103"/>
                <a:gd name="connsiteY16" fmla="*/ 819172 h 859259"/>
                <a:gd name="connsiteX17" fmla="*/ 106901 w 848103"/>
                <a:gd name="connsiteY17" fmla="*/ 857425 h 859259"/>
                <a:gd name="connsiteX18" fmla="*/ 167617 w 848103"/>
                <a:gd name="connsiteY18" fmla="*/ 849955 h 859259"/>
                <a:gd name="connsiteX19" fmla="*/ 178999 w 848103"/>
                <a:gd name="connsiteY19" fmla="*/ 849639 h 859259"/>
                <a:gd name="connsiteX20" fmla="*/ 178999 w 848103"/>
                <a:gd name="connsiteY20" fmla="*/ 626765 h 85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8103" h="859259">
                  <a:moveTo>
                    <a:pt x="716097" y="-1834"/>
                  </a:moveTo>
                  <a:lnTo>
                    <a:pt x="452436" y="626765"/>
                  </a:lnTo>
                  <a:cubicBezTo>
                    <a:pt x="415660" y="626765"/>
                    <a:pt x="353497" y="626765"/>
                    <a:pt x="283863" y="626765"/>
                  </a:cubicBezTo>
                  <a:lnTo>
                    <a:pt x="283863" y="845682"/>
                  </a:lnTo>
                  <a:cubicBezTo>
                    <a:pt x="417763" y="839456"/>
                    <a:pt x="507710" y="830825"/>
                    <a:pt x="507710" y="830825"/>
                  </a:cubicBezTo>
                  <a:cubicBezTo>
                    <a:pt x="542158" y="830825"/>
                    <a:pt x="574351" y="813390"/>
                    <a:pt x="593173" y="784536"/>
                  </a:cubicBezTo>
                  <a:lnTo>
                    <a:pt x="846741" y="19943"/>
                  </a:lnTo>
                  <a:lnTo>
                    <a:pt x="838773" y="19943"/>
                  </a:lnTo>
                  <a:cubicBezTo>
                    <a:pt x="838773" y="19943"/>
                    <a:pt x="772562" y="7581"/>
                    <a:pt x="716436" y="-1773"/>
                  </a:cubicBezTo>
                  <a:lnTo>
                    <a:pt x="716361" y="-1789"/>
                  </a:lnTo>
                  <a:cubicBezTo>
                    <a:pt x="716271" y="-1804"/>
                    <a:pt x="716188" y="-1819"/>
                    <a:pt x="716097" y="-1834"/>
                  </a:cubicBezTo>
                  <a:lnTo>
                    <a:pt x="716097" y="-1834"/>
                  </a:lnTo>
                  <a:moveTo>
                    <a:pt x="178999" y="626765"/>
                  </a:moveTo>
                  <a:cubicBezTo>
                    <a:pt x="143082" y="626765"/>
                    <a:pt x="107474" y="626765"/>
                    <a:pt x="74353" y="626765"/>
                  </a:cubicBezTo>
                  <a:cubicBezTo>
                    <a:pt x="46720" y="626765"/>
                    <a:pt x="21544" y="628687"/>
                    <a:pt x="-1363" y="632199"/>
                  </a:cubicBezTo>
                  <a:cubicBezTo>
                    <a:pt x="48876" y="632199"/>
                    <a:pt x="84228" y="632199"/>
                    <a:pt x="84228" y="632199"/>
                  </a:cubicBezTo>
                  <a:lnTo>
                    <a:pt x="60929" y="819172"/>
                  </a:lnTo>
                  <a:lnTo>
                    <a:pt x="106901" y="857425"/>
                  </a:lnTo>
                  <a:cubicBezTo>
                    <a:pt x="125482" y="853423"/>
                    <a:pt x="146029" y="850536"/>
                    <a:pt x="167617" y="849955"/>
                  </a:cubicBezTo>
                  <a:cubicBezTo>
                    <a:pt x="171439" y="849850"/>
                    <a:pt x="175223" y="849744"/>
                    <a:pt x="178999" y="849639"/>
                  </a:cubicBezTo>
                  <a:lnTo>
                    <a:pt x="178999" y="626765"/>
                  </a:lnTo>
                </a:path>
              </a:pathLst>
            </a:custGeom>
            <a:solidFill>
              <a:srgbClr val="FFFFFF"/>
            </a:solidFill>
            <a:ln w="753"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0F4F4540-99EC-41CE-9A5B-03F509D82B14}"/>
                </a:ext>
              </a:extLst>
            </p:cNvPr>
            <p:cNvSpPr/>
            <p:nvPr/>
          </p:nvSpPr>
          <p:spPr>
            <a:xfrm flipV="1">
              <a:off x="6791771" y="4985258"/>
              <a:ext cx="308555" cy="83691"/>
            </a:xfrm>
            <a:custGeom>
              <a:avLst/>
              <a:gdLst>
                <a:gd name="connsiteX0" fmla="*/ 306679 w 308555"/>
                <a:gd name="connsiteY0" fmla="*/ -1158 h 83691"/>
                <a:gd name="connsiteX1" fmla="*/ 8571 w 308555"/>
                <a:gd name="connsiteY1" fmla="*/ -1158 h 83691"/>
                <a:gd name="connsiteX2" fmla="*/ -919 w 308555"/>
                <a:gd name="connsiteY2" fmla="*/ 60757 h 83691"/>
                <a:gd name="connsiteX3" fmla="*/ -919 w 308555"/>
                <a:gd name="connsiteY3" fmla="*/ 60757 h 83691"/>
                <a:gd name="connsiteX4" fmla="*/ -655 w 308555"/>
                <a:gd name="connsiteY4" fmla="*/ 60802 h 83691"/>
                <a:gd name="connsiteX5" fmla="*/ -579 w 308555"/>
                <a:gd name="connsiteY5" fmla="*/ 60817 h 83691"/>
                <a:gd name="connsiteX6" fmla="*/ 121757 w 308555"/>
                <a:gd name="connsiteY6" fmla="*/ 82533 h 83691"/>
                <a:gd name="connsiteX7" fmla="*/ 129725 w 308555"/>
                <a:gd name="connsiteY7" fmla="*/ 82533 h 83691"/>
                <a:gd name="connsiteX8" fmla="*/ 252468 w 308555"/>
                <a:gd name="connsiteY8" fmla="*/ 53837 h 83691"/>
                <a:gd name="connsiteX9" fmla="*/ 306679 w 308555"/>
                <a:gd name="connsiteY9" fmla="*/ -1158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55" h="83691">
                  <a:moveTo>
                    <a:pt x="306679" y="-1158"/>
                  </a:moveTo>
                  <a:lnTo>
                    <a:pt x="8571" y="-1158"/>
                  </a:lnTo>
                  <a:cubicBezTo>
                    <a:pt x="8571" y="-1158"/>
                    <a:pt x="-5630" y="29415"/>
                    <a:pt x="-919" y="60757"/>
                  </a:cubicBezTo>
                  <a:lnTo>
                    <a:pt x="-919" y="60757"/>
                  </a:lnTo>
                  <a:cubicBezTo>
                    <a:pt x="-828" y="60772"/>
                    <a:pt x="-745" y="60787"/>
                    <a:pt x="-655" y="60802"/>
                  </a:cubicBezTo>
                  <a:cubicBezTo>
                    <a:pt x="-625" y="60810"/>
                    <a:pt x="-602" y="60810"/>
                    <a:pt x="-579" y="60817"/>
                  </a:cubicBezTo>
                  <a:cubicBezTo>
                    <a:pt x="55546" y="70172"/>
                    <a:pt x="121757" y="82533"/>
                    <a:pt x="121757" y="82533"/>
                  </a:cubicBezTo>
                  <a:lnTo>
                    <a:pt x="129725" y="82533"/>
                  </a:lnTo>
                  <a:cubicBezTo>
                    <a:pt x="129725" y="82533"/>
                    <a:pt x="218933" y="56272"/>
                    <a:pt x="252468" y="53837"/>
                  </a:cubicBezTo>
                  <a:cubicBezTo>
                    <a:pt x="296323" y="50634"/>
                    <a:pt x="306679" y="-1158"/>
                    <a:pt x="306679" y="-1158"/>
                  </a:cubicBezTo>
                </a:path>
              </a:pathLst>
            </a:custGeom>
            <a:solidFill>
              <a:srgbClr val="211C1C"/>
            </a:solidFill>
            <a:ln w="753"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4B0A1258-9D7D-4EB8-8A07-DC9504EEDDAD}"/>
                </a:ext>
              </a:extLst>
            </p:cNvPr>
            <p:cNvSpPr/>
            <p:nvPr/>
          </p:nvSpPr>
          <p:spPr>
            <a:xfrm flipV="1">
              <a:off x="5912805" y="4186029"/>
              <a:ext cx="248054" cy="186972"/>
            </a:xfrm>
            <a:custGeom>
              <a:avLst/>
              <a:gdLst>
                <a:gd name="connsiteX0" fmla="*/ 247224 w 248054"/>
                <a:gd name="connsiteY0" fmla="*/ -2282 h 186972"/>
                <a:gd name="connsiteX1" fmla="*/ 161633 w 248054"/>
                <a:gd name="connsiteY1" fmla="*/ -2282 h 186972"/>
                <a:gd name="connsiteX2" fmla="*/ -831 w 248054"/>
                <a:gd name="connsiteY2" fmla="*/ -2282 h 186972"/>
                <a:gd name="connsiteX3" fmla="*/ 223925 w 248054"/>
                <a:gd name="connsiteY3" fmla="*/ 184691 h 186972"/>
                <a:gd name="connsiteX4" fmla="*/ 247224 w 248054"/>
                <a:gd name="connsiteY4" fmla="*/ -2282 h 186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4" h="186972">
                  <a:moveTo>
                    <a:pt x="247224" y="-2282"/>
                  </a:moveTo>
                  <a:cubicBezTo>
                    <a:pt x="247224" y="-2282"/>
                    <a:pt x="211872" y="-2282"/>
                    <a:pt x="161633" y="-2282"/>
                  </a:cubicBezTo>
                  <a:cubicBezTo>
                    <a:pt x="114876" y="-2282"/>
                    <a:pt x="55212" y="-2282"/>
                    <a:pt x="-831" y="-2282"/>
                  </a:cubicBezTo>
                  <a:lnTo>
                    <a:pt x="223925" y="184691"/>
                  </a:lnTo>
                  <a:lnTo>
                    <a:pt x="247224" y="-2282"/>
                  </a:lnTo>
                </a:path>
              </a:pathLst>
            </a:custGeom>
            <a:solidFill>
              <a:srgbClr val="FFFFFF"/>
            </a:solidFill>
            <a:ln w="753"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6A86FFF2-5EDE-4EE1-933F-F9A7B0AB2F33}"/>
                </a:ext>
              </a:extLst>
            </p:cNvPr>
            <p:cNvSpPr/>
            <p:nvPr/>
          </p:nvSpPr>
          <p:spPr>
            <a:xfrm flipV="1">
              <a:off x="7254496" y="4328281"/>
              <a:ext cx="116109" cy="560939"/>
            </a:xfrm>
            <a:custGeom>
              <a:avLst/>
              <a:gdLst>
                <a:gd name="connsiteX0" fmla="*/ 14390 w 116109"/>
                <a:gd name="connsiteY0" fmla="*/ -1787 h 560939"/>
                <a:gd name="connsiteX1" fmla="*/ 12415 w 116109"/>
                <a:gd name="connsiteY1" fmla="*/ -1591 h 560939"/>
                <a:gd name="connsiteX2" fmla="*/ -2283 w 116109"/>
                <a:gd name="connsiteY2" fmla="*/ 559153 h 560939"/>
                <a:gd name="connsiteX3" fmla="*/ 113812 w 116109"/>
                <a:gd name="connsiteY3" fmla="*/ 559153 h 560939"/>
                <a:gd name="connsiteX4" fmla="*/ 92616 w 116109"/>
                <a:gd name="connsiteY4" fmla="*/ 300731 h 560939"/>
                <a:gd name="connsiteX5" fmla="*/ 84641 w 116109"/>
                <a:gd name="connsiteY5" fmla="*/ 119774 h 560939"/>
                <a:gd name="connsiteX6" fmla="*/ 79765 w 116109"/>
                <a:gd name="connsiteY6" fmla="*/ 31711 h 560939"/>
                <a:gd name="connsiteX7" fmla="*/ 79576 w 116109"/>
                <a:gd name="connsiteY7" fmla="*/ 34447 h 560939"/>
                <a:gd name="connsiteX8" fmla="*/ 50827 w 116109"/>
                <a:gd name="connsiteY8" fmla="*/ 47465 h 560939"/>
                <a:gd name="connsiteX9" fmla="*/ 14548 w 116109"/>
                <a:gd name="connsiteY9" fmla="*/ 19907 h 560939"/>
                <a:gd name="connsiteX10" fmla="*/ 14390 w 116109"/>
                <a:gd name="connsiteY10" fmla="*/ -1787 h 56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109" h="560939">
                  <a:moveTo>
                    <a:pt x="14390" y="-1787"/>
                  </a:moveTo>
                  <a:cubicBezTo>
                    <a:pt x="13727" y="-1719"/>
                    <a:pt x="13071" y="-1651"/>
                    <a:pt x="12415" y="-1591"/>
                  </a:cubicBezTo>
                  <a:cubicBezTo>
                    <a:pt x="22131" y="191412"/>
                    <a:pt x="-2984" y="403613"/>
                    <a:pt x="-2283" y="559153"/>
                  </a:cubicBezTo>
                  <a:lnTo>
                    <a:pt x="113812" y="559153"/>
                  </a:lnTo>
                  <a:cubicBezTo>
                    <a:pt x="103712" y="477920"/>
                    <a:pt x="97825" y="395563"/>
                    <a:pt x="92616" y="300731"/>
                  </a:cubicBezTo>
                  <a:cubicBezTo>
                    <a:pt x="89292" y="240618"/>
                    <a:pt x="88953" y="179570"/>
                    <a:pt x="84641" y="119774"/>
                  </a:cubicBezTo>
                  <a:cubicBezTo>
                    <a:pt x="82795" y="93957"/>
                    <a:pt x="81656" y="63053"/>
                    <a:pt x="79765" y="31711"/>
                  </a:cubicBezTo>
                  <a:cubicBezTo>
                    <a:pt x="79712" y="32631"/>
                    <a:pt x="79644" y="33543"/>
                    <a:pt x="79576" y="34447"/>
                  </a:cubicBezTo>
                  <a:cubicBezTo>
                    <a:pt x="72340" y="43553"/>
                    <a:pt x="61546" y="47465"/>
                    <a:pt x="50827" y="47465"/>
                  </a:cubicBezTo>
                  <a:cubicBezTo>
                    <a:pt x="32571" y="47465"/>
                    <a:pt x="14511" y="36136"/>
                    <a:pt x="14548" y="19907"/>
                  </a:cubicBezTo>
                  <a:cubicBezTo>
                    <a:pt x="14563" y="12075"/>
                    <a:pt x="14503" y="4869"/>
                    <a:pt x="14390" y="-1787"/>
                  </a:cubicBezTo>
                </a:path>
              </a:pathLst>
            </a:custGeom>
            <a:solidFill>
              <a:srgbClr val="FACB99"/>
            </a:solidFill>
            <a:ln w="753"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F617860-8306-4649-A0CF-AF120B1634BF}"/>
                </a:ext>
              </a:extLst>
            </p:cNvPr>
            <p:cNvSpPr/>
            <p:nvPr/>
          </p:nvSpPr>
          <p:spPr>
            <a:xfrm flipV="1">
              <a:off x="7264306" y="4975256"/>
              <a:ext cx="120761" cy="143849"/>
            </a:xfrm>
            <a:custGeom>
              <a:avLst/>
              <a:gdLst>
                <a:gd name="connsiteX0" fmla="*/ 85393 w 120761"/>
                <a:gd name="connsiteY0" fmla="*/ -1127 h 143849"/>
                <a:gd name="connsiteX1" fmla="*/ 18255 w 120761"/>
                <a:gd name="connsiteY1" fmla="*/ 41792 h 143849"/>
                <a:gd name="connsiteX2" fmla="*/ 11531 w 120761"/>
                <a:gd name="connsiteY2" fmla="*/ 52390 h 143849"/>
                <a:gd name="connsiteX3" fmla="*/ -205 w 120761"/>
                <a:gd name="connsiteY3" fmla="*/ 142722 h 143849"/>
                <a:gd name="connsiteX4" fmla="*/ 59 w 120761"/>
                <a:gd name="connsiteY4" fmla="*/ 141124 h 143849"/>
                <a:gd name="connsiteX5" fmla="*/ 722 w 120761"/>
                <a:gd name="connsiteY5" fmla="*/ 132621 h 143849"/>
                <a:gd name="connsiteX6" fmla="*/ 13385 w 120761"/>
                <a:gd name="connsiteY6" fmla="*/ 58986 h 143849"/>
                <a:gd name="connsiteX7" fmla="*/ 19883 w 120761"/>
                <a:gd name="connsiteY7" fmla="*/ 48712 h 143849"/>
                <a:gd name="connsiteX8" fmla="*/ 84760 w 120761"/>
                <a:gd name="connsiteY8" fmla="*/ 7285 h 143849"/>
                <a:gd name="connsiteX9" fmla="*/ 105812 w 120761"/>
                <a:gd name="connsiteY9" fmla="*/ 19707 h 143849"/>
                <a:gd name="connsiteX10" fmla="*/ 113418 w 120761"/>
                <a:gd name="connsiteY10" fmla="*/ 83023 h 143849"/>
                <a:gd name="connsiteX11" fmla="*/ 107184 w 120761"/>
                <a:gd name="connsiteY11" fmla="*/ 11747 h 143849"/>
                <a:gd name="connsiteX12" fmla="*/ 85393 w 120761"/>
                <a:gd name="connsiteY12" fmla="*/ -1127 h 14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0761" h="143849">
                  <a:moveTo>
                    <a:pt x="85393" y="-1127"/>
                  </a:moveTo>
                  <a:cubicBezTo>
                    <a:pt x="61536" y="-1127"/>
                    <a:pt x="29644" y="25443"/>
                    <a:pt x="18255" y="41792"/>
                  </a:cubicBezTo>
                  <a:cubicBezTo>
                    <a:pt x="15775" y="45275"/>
                    <a:pt x="13536" y="48795"/>
                    <a:pt x="11531" y="52390"/>
                  </a:cubicBezTo>
                  <a:cubicBezTo>
                    <a:pt x="-3982" y="79812"/>
                    <a:pt x="-4034" y="109714"/>
                    <a:pt x="-205" y="142722"/>
                  </a:cubicBezTo>
                  <a:cubicBezTo>
                    <a:pt x="-130" y="142187"/>
                    <a:pt x="-39" y="141652"/>
                    <a:pt x="59" y="141124"/>
                  </a:cubicBezTo>
                  <a:cubicBezTo>
                    <a:pt x="179" y="138245"/>
                    <a:pt x="398" y="135410"/>
                    <a:pt x="722" y="132621"/>
                  </a:cubicBezTo>
                  <a:cubicBezTo>
                    <a:pt x="-1321" y="106066"/>
                    <a:pt x="564" y="81637"/>
                    <a:pt x="13385" y="58986"/>
                  </a:cubicBezTo>
                  <a:cubicBezTo>
                    <a:pt x="15330" y="55496"/>
                    <a:pt x="17478" y="52096"/>
                    <a:pt x="19883" y="48712"/>
                  </a:cubicBezTo>
                  <a:cubicBezTo>
                    <a:pt x="30888" y="32958"/>
                    <a:pt x="61709" y="7285"/>
                    <a:pt x="84760" y="7285"/>
                  </a:cubicBezTo>
                  <a:cubicBezTo>
                    <a:pt x="93315" y="7285"/>
                    <a:pt x="100807" y="10820"/>
                    <a:pt x="105812" y="19707"/>
                  </a:cubicBezTo>
                  <a:cubicBezTo>
                    <a:pt x="118649" y="42478"/>
                    <a:pt x="118649" y="63071"/>
                    <a:pt x="113418" y="83023"/>
                  </a:cubicBezTo>
                  <a:cubicBezTo>
                    <a:pt x="120353" y="60561"/>
                    <a:pt x="121694" y="37481"/>
                    <a:pt x="107184" y="11747"/>
                  </a:cubicBezTo>
                  <a:cubicBezTo>
                    <a:pt x="101998" y="2536"/>
                    <a:pt x="94250" y="-1127"/>
                    <a:pt x="85393" y="-1127"/>
                  </a:cubicBezTo>
                </a:path>
              </a:pathLst>
            </a:custGeom>
            <a:solidFill>
              <a:srgbClr val="5F1C14"/>
            </a:solidFill>
            <a:ln w="753"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EE2E0AB2-3A06-4AF5-9AFD-3655D6DBF20A}"/>
                </a:ext>
              </a:extLst>
            </p:cNvPr>
            <p:cNvSpPr/>
            <p:nvPr/>
          </p:nvSpPr>
          <p:spPr>
            <a:xfrm flipV="1">
              <a:off x="7266636" y="4985356"/>
              <a:ext cx="116681" cy="125336"/>
            </a:xfrm>
            <a:custGeom>
              <a:avLst/>
              <a:gdLst>
                <a:gd name="connsiteX0" fmla="*/ 82429 w 116681"/>
                <a:gd name="connsiteY0" fmla="*/ -1126 h 125336"/>
                <a:gd name="connsiteX1" fmla="*/ 17552 w 116681"/>
                <a:gd name="connsiteY1" fmla="*/ 40301 h 125336"/>
                <a:gd name="connsiteX2" fmla="*/ 11055 w 116681"/>
                <a:gd name="connsiteY2" fmla="*/ 50575 h 125336"/>
                <a:gd name="connsiteX3" fmla="*/ -1609 w 116681"/>
                <a:gd name="connsiteY3" fmla="*/ 124211 h 125336"/>
                <a:gd name="connsiteX4" fmla="*/ 8236 w 116681"/>
                <a:gd name="connsiteY4" fmla="*/ 93977 h 125336"/>
                <a:gd name="connsiteX5" fmla="*/ 13663 w 116681"/>
                <a:gd name="connsiteY5" fmla="*/ 86160 h 125336"/>
                <a:gd name="connsiteX6" fmla="*/ 68876 w 116681"/>
                <a:gd name="connsiteY6" fmla="*/ 55437 h 125336"/>
                <a:gd name="connsiteX7" fmla="*/ 88685 w 116681"/>
                <a:gd name="connsiteY7" fmla="*/ 65733 h 125336"/>
                <a:gd name="connsiteX8" fmla="*/ 98401 w 116681"/>
                <a:gd name="connsiteY8" fmla="*/ 108547 h 125336"/>
                <a:gd name="connsiteX9" fmla="*/ 111087 w 116681"/>
                <a:gd name="connsiteY9" fmla="*/ 74613 h 125336"/>
                <a:gd name="connsiteX10" fmla="*/ 103482 w 116681"/>
                <a:gd name="connsiteY10" fmla="*/ 11296 h 125336"/>
                <a:gd name="connsiteX11" fmla="*/ 82429 w 116681"/>
                <a:gd name="connsiteY11" fmla="*/ -1126 h 12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681" h="125336">
                  <a:moveTo>
                    <a:pt x="82429" y="-1126"/>
                  </a:moveTo>
                  <a:cubicBezTo>
                    <a:pt x="59379" y="-1126"/>
                    <a:pt x="28557" y="24547"/>
                    <a:pt x="17552" y="40301"/>
                  </a:cubicBezTo>
                  <a:cubicBezTo>
                    <a:pt x="15148" y="43685"/>
                    <a:pt x="12999" y="47085"/>
                    <a:pt x="11055" y="50575"/>
                  </a:cubicBezTo>
                  <a:cubicBezTo>
                    <a:pt x="-1767" y="73226"/>
                    <a:pt x="-3651" y="97655"/>
                    <a:pt x="-1609" y="124211"/>
                  </a:cubicBezTo>
                  <a:cubicBezTo>
                    <a:pt x="-327" y="113198"/>
                    <a:pt x="2673" y="102985"/>
                    <a:pt x="8236" y="93977"/>
                  </a:cubicBezTo>
                  <a:cubicBezTo>
                    <a:pt x="9856" y="91361"/>
                    <a:pt x="11680" y="88746"/>
                    <a:pt x="13663" y="86160"/>
                  </a:cubicBezTo>
                  <a:cubicBezTo>
                    <a:pt x="22859" y="74281"/>
                    <a:pt x="48705" y="55437"/>
                    <a:pt x="68876" y="55437"/>
                  </a:cubicBezTo>
                  <a:cubicBezTo>
                    <a:pt x="76806" y="55437"/>
                    <a:pt x="83861" y="58354"/>
                    <a:pt x="88685" y="65733"/>
                  </a:cubicBezTo>
                  <a:cubicBezTo>
                    <a:pt x="98628" y="80959"/>
                    <a:pt x="100437" y="94919"/>
                    <a:pt x="98401" y="108547"/>
                  </a:cubicBezTo>
                  <a:cubicBezTo>
                    <a:pt x="103391" y="97248"/>
                    <a:pt x="108095" y="86032"/>
                    <a:pt x="111087" y="74613"/>
                  </a:cubicBezTo>
                  <a:cubicBezTo>
                    <a:pt x="116318" y="54660"/>
                    <a:pt x="116318" y="34067"/>
                    <a:pt x="103482" y="11296"/>
                  </a:cubicBezTo>
                  <a:cubicBezTo>
                    <a:pt x="98477" y="2409"/>
                    <a:pt x="90984" y="-1126"/>
                    <a:pt x="82429" y="-1126"/>
                  </a:cubicBezTo>
                </a:path>
              </a:pathLst>
            </a:custGeom>
            <a:solidFill>
              <a:srgbClr val="A12A20"/>
            </a:solidFill>
            <a:ln w="753"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63B4FC8D-F285-4E3B-8FB0-B4499AC6D614}"/>
                </a:ext>
              </a:extLst>
            </p:cNvPr>
            <p:cNvSpPr/>
            <p:nvPr/>
          </p:nvSpPr>
          <p:spPr>
            <a:xfrm flipV="1">
              <a:off x="7266676" y="4927097"/>
              <a:ext cx="101415" cy="127032"/>
            </a:xfrm>
            <a:custGeom>
              <a:avLst/>
              <a:gdLst>
                <a:gd name="connsiteX0" fmla="*/ 68845 w 101415"/>
                <a:gd name="connsiteY0" fmla="*/ -1212 h 127032"/>
                <a:gd name="connsiteX1" fmla="*/ 13631 w 101415"/>
                <a:gd name="connsiteY1" fmla="*/ 29511 h 127032"/>
                <a:gd name="connsiteX2" fmla="*/ 8204 w 101415"/>
                <a:gd name="connsiteY2" fmla="*/ 37328 h 127032"/>
                <a:gd name="connsiteX3" fmla="*/ -1640 w 101415"/>
                <a:gd name="connsiteY3" fmla="*/ 67561 h 127032"/>
                <a:gd name="connsiteX4" fmla="*/ -2303 w 101415"/>
                <a:gd name="connsiteY4" fmla="*/ 76064 h 127032"/>
                <a:gd name="connsiteX5" fmla="*/ 8498 w 101415"/>
                <a:gd name="connsiteY5" fmla="*/ 53511 h 127032"/>
                <a:gd name="connsiteX6" fmla="*/ 14280 w 101415"/>
                <a:gd name="connsiteY6" fmla="*/ 45182 h 127032"/>
                <a:gd name="connsiteX7" fmla="*/ 68958 w 101415"/>
                <a:gd name="connsiteY7" fmla="*/ 6634 h 127032"/>
                <a:gd name="connsiteX8" fmla="*/ 96109 w 101415"/>
                <a:gd name="connsiteY8" fmla="*/ 38519 h 127032"/>
                <a:gd name="connsiteX9" fmla="*/ 74581 w 101415"/>
                <a:gd name="connsiteY9" fmla="*/ 125820 h 127032"/>
                <a:gd name="connsiteX10" fmla="*/ 81697 w 101415"/>
                <a:gd name="connsiteY10" fmla="*/ 101669 h 127032"/>
                <a:gd name="connsiteX11" fmla="*/ 98370 w 101415"/>
                <a:gd name="connsiteY11" fmla="*/ 51898 h 127032"/>
                <a:gd name="connsiteX12" fmla="*/ 88654 w 101415"/>
                <a:gd name="connsiteY12" fmla="*/ 9084 h 127032"/>
                <a:gd name="connsiteX13" fmla="*/ 68845 w 101415"/>
                <a:gd name="connsiteY13" fmla="*/ -1212 h 12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1415" h="127032">
                  <a:moveTo>
                    <a:pt x="68845" y="-1212"/>
                  </a:moveTo>
                  <a:cubicBezTo>
                    <a:pt x="48674" y="-1212"/>
                    <a:pt x="22827" y="17632"/>
                    <a:pt x="13631" y="29511"/>
                  </a:cubicBezTo>
                  <a:cubicBezTo>
                    <a:pt x="11649" y="32097"/>
                    <a:pt x="9825" y="34712"/>
                    <a:pt x="8204" y="37328"/>
                  </a:cubicBezTo>
                  <a:cubicBezTo>
                    <a:pt x="2641" y="46335"/>
                    <a:pt x="-359" y="56549"/>
                    <a:pt x="-1640" y="67561"/>
                  </a:cubicBezTo>
                  <a:cubicBezTo>
                    <a:pt x="-1964" y="70350"/>
                    <a:pt x="-2183" y="73185"/>
                    <a:pt x="-2303" y="76064"/>
                  </a:cubicBezTo>
                  <a:cubicBezTo>
                    <a:pt x="-1112" y="69891"/>
                    <a:pt x="2001" y="64026"/>
                    <a:pt x="8498" y="53511"/>
                  </a:cubicBezTo>
                  <a:cubicBezTo>
                    <a:pt x="10232" y="50745"/>
                    <a:pt x="12486" y="48144"/>
                    <a:pt x="14280" y="45182"/>
                  </a:cubicBezTo>
                  <a:cubicBezTo>
                    <a:pt x="29868" y="19162"/>
                    <a:pt x="51742" y="6634"/>
                    <a:pt x="68958" y="6634"/>
                  </a:cubicBezTo>
                  <a:cubicBezTo>
                    <a:pt x="85021" y="6634"/>
                    <a:pt x="97021" y="17526"/>
                    <a:pt x="96109" y="38519"/>
                  </a:cubicBezTo>
                  <a:cubicBezTo>
                    <a:pt x="95121" y="61516"/>
                    <a:pt x="81554" y="94237"/>
                    <a:pt x="74581" y="125820"/>
                  </a:cubicBezTo>
                  <a:cubicBezTo>
                    <a:pt x="76790" y="117649"/>
                    <a:pt x="78923" y="109471"/>
                    <a:pt x="81697" y="101669"/>
                  </a:cubicBezTo>
                  <a:cubicBezTo>
                    <a:pt x="87780" y="84453"/>
                    <a:pt x="95898" y="68421"/>
                    <a:pt x="98370" y="51898"/>
                  </a:cubicBezTo>
                  <a:cubicBezTo>
                    <a:pt x="100405" y="38270"/>
                    <a:pt x="98596" y="24310"/>
                    <a:pt x="88654" y="9084"/>
                  </a:cubicBezTo>
                  <a:cubicBezTo>
                    <a:pt x="83830" y="1705"/>
                    <a:pt x="76775" y="-1212"/>
                    <a:pt x="68845" y="-1212"/>
                  </a:cubicBezTo>
                </a:path>
              </a:pathLst>
            </a:custGeom>
            <a:solidFill>
              <a:srgbClr val="FFFFFF"/>
            </a:solidFill>
            <a:ln w="753"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A261B74C-31B7-447F-9DE1-8BF1862C2AAD}"/>
                </a:ext>
              </a:extLst>
            </p:cNvPr>
            <p:cNvSpPr/>
            <p:nvPr/>
          </p:nvSpPr>
          <p:spPr>
            <a:xfrm flipV="1">
              <a:off x="7266076" y="4839969"/>
              <a:ext cx="99061" cy="206314"/>
            </a:xfrm>
            <a:custGeom>
              <a:avLst/>
              <a:gdLst>
                <a:gd name="connsiteX0" fmla="*/ 69561 w 99061"/>
                <a:gd name="connsiteY0" fmla="*/ -1284 h 206314"/>
                <a:gd name="connsiteX1" fmla="*/ 14882 w 99061"/>
                <a:gd name="connsiteY1" fmla="*/ 37264 h 206314"/>
                <a:gd name="connsiteX2" fmla="*/ 9101 w 99061"/>
                <a:gd name="connsiteY2" fmla="*/ 45593 h 206314"/>
                <a:gd name="connsiteX3" fmla="*/ -1701 w 99061"/>
                <a:gd name="connsiteY3" fmla="*/ 68146 h 206314"/>
                <a:gd name="connsiteX4" fmla="*/ -1964 w 99061"/>
                <a:gd name="connsiteY4" fmla="*/ 69744 h 206314"/>
                <a:gd name="connsiteX5" fmla="*/ 2807 w 99061"/>
                <a:gd name="connsiteY5" fmla="*/ 155779 h 206314"/>
                <a:gd name="connsiteX6" fmla="*/ 2965 w 99061"/>
                <a:gd name="connsiteY6" fmla="*/ 177473 h 206314"/>
                <a:gd name="connsiteX7" fmla="*/ 39244 w 99061"/>
                <a:gd name="connsiteY7" fmla="*/ 205030 h 206314"/>
                <a:gd name="connsiteX8" fmla="*/ 67993 w 99061"/>
                <a:gd name="connsiteY8" fmla="*/ 192013 h 206314"/>
                <a:gd name="connsiteX9" fmla="*/ 68181 w 99061"/>
                <a:gd name="connsiteY9" fmla="*/ 189277 h 206314"/>
                <a:gd name="connsiteX10" fmla="*/ 71129 w 99061"/>
                <a:gd name="connsiteY10" fmla="*/ 152689 h 206314"/>
                <a:gd name="connsiteX11" fmla="*/ 71113 w 99061"/>
                <a:gd name="connsiteY11" fmla="*/ 150518 h 206314"/>
                <a:gd name="connsiteX12" fmla="*/ 75184 w 99061"/>
                <a:gd name="connsiteY12" fmla="*/ 117902 h 206314"/>
                <a:gd name="connsiteX13" fmla="*/ 96711 w 99061"/>
                <a:gd name="connsiteY13" fmla="*/ 30601 h 206314"/>
                <a:gd name="connsiteX14" fmla="*/ 69561 w 99061"/>
                <a:gd name="connsiteY14" fmla="*/ -1284 h 20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061" h="206314">
                  <a:moveTo>
                    <a:pt x="69561" y="-1284"/>
                  </a:moveTo>
                  <a:cubicBezTo>
                    <a:pt x="52345" y="-1284"/>
                    <a:pt x="30470" y="11244"/>
                    <a:pt x="14882" y="37264"/>
                  </a:cubicBezTo>
                  <a:cubicBezTo>
                    <a:pt x="13088" y="40226"/>
                    <a:pt x="10835" y="42827"/>
                    <a:pt x="9101" y="45593"/>
                  </a:cubicBezTo>
                  <a:cubicBezTo>
                    <a:pt x="2603" y="56108"/>
                    <a:pt x="-510" y="61973"/>
                    <a:pt x="-1701" y="68146"/>
                  </a:cubicBezTo>
                  <a:cubicBezTo>
                    <a:pt x="-1799" y="68674"/>
                    <a:pt x="-1889" y="69209"/>
                    <a:pt x="-1964" y="69744"/>
                  </a:cubicBezTo>
                  <a:cubicBezTo>
                    <a:pt x="-3698" y="82279"/>
                    <a:pt x="1774" y="97731"/>
                    <a:pt x="2807" y="155779"/>
                  </a:cubicBezTo>
                  <a:cubicBezTo>
                    <a:pt x="2920" y="162435"/>
                    <a:pt x="2980" y="169641"/>
                    <a:pt x="2965" y="177473"/>
                  </a:cubicBezTo>
                  <a:cubicBezTo>
                    <a:pt x="2928" y="193701"/>
                    <a:pt x="20988" y="205030"/>
                    <a:pt x="39244" y="205030"/>
                  </a:cubicBezTo>
                  <a:cubicBezTo>
                    <a:pt x="49963" y="205030"/>
                    <a:pt x="60757" y="201118"/>
                    <a:pt x="67993" y="192013"/>
                  </a:cubicBezTo>
                  <a:cubicBezTo>
                    <a:pt x="68061" y="191108"/>
                    <a:pt x="68129" y="190196"/>
                    <a:pt x="68181" y="189277"/>
                  </a:cubicBezTo>
                  <a:cubicBezTo>
                    <a:pt x="68890" y="177593"/>
                    <a:pt x="68573" y="164236"/>
                    <a:pt x="71129" y="152689"/>
                  </a:cubicBezTo>
                  <a:cubicBezTo>
                    <a:pt x="71144" y="151897"/>
                    <a:pt x="71113" y="151060"/>
                    <a:pt x="71113" y="150518"/>
                  </a:cubicBezTo>
                  <a:cubicBezTo>
                    <a:pt x="71076" y="140108"/>
                    <a:pt x="72719" y="129073"/>
                    <a:pt x="75184" y="117902"/>
                  </a:cubicBezTo>
                  <a:cubicBezTo>
                    <a:pt x="82156" y="86319"/>
                    <a:pt x="95724" y="53598"/>
                    <a:pt x="96711" y="30601"/>
                  </a:cubicBezTo>
                  <a:cubicBezTo>
                    <a:pt x="97623" y="9608"/>
                    <a:pt x="85623" y="-1284"/>
                    <a:pt x="69561" y="-1284"/>
                  </a:cubicBezTo>
                </a:path>
              </a:pathLst>
            </a:custGeom>
            <a:solidFill>
              <a:srgbClr val="FACB99"/>
            </a:solidFill>
            <a:ln w="753"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48199462-C3BA-45A2-9DA8-BF6D22127B38}"/>
                </a:ext>
              </a:extLst>
            </p:cNvPr>
            <p:cNvSpPr/>
            <p:nvPr/>
          </p:nvSpPr>
          <p:spPr>
            <a:xfrm flipV="1">
              <a:off x="7409787" y="4328281"/>
              <a:ext cx="116453" cy="557683"/>
            </a:xfrm>
            <a:custGeom>
              <a:avLst/>
              <a:gdLst>
                <a:gd name="connsiteX0" fmla="*/ 108810 w 116453"/>
                <a:gd name="connsiteY0" fmla="*/ -1789 h 557683"/>
                <a:gd name="connsiteX1" fmla="*/ 108184 w 116453"/>
                <a:gd name="connsiteY1" fmla="*/ 19904 h 557683"/>
                <a:gd name="connsiteX2" fmla="*/ 72282 w 116453"/>
                <a:gd name="connsiteY2" fmla="*/ 46693 h 557683"/>
                <a:gd name="connsiteX3" fmla="*/ 42855 w 116453"/>
                <a:gd name="connsiteY3" fmla="*/ 33050 h 557683"/>
                <a:gd name="connsiteX4" fmla="*/ 42735 w 116453"/>
                <a:gd name="connsiteY4" fmla="*/ 30337 h 557683"/>
                <a:gd name="connsiteX5" fmla="*/ 35966 w 116453"/>
                <a:gd name="connsiteY5" fmla="*/ 118249 h 557683"/>
                <a:gd name="connsiteX6" fmla="*/ 24124 w 116453"/>
                <a:gd name="connsiteY6" fmla="*/ 298988 h 557683"/>
                <a:gd name="connsiteX7" fmla="*/ -2476 w 116453"/>
                <a:gd name="connsiteY7" fmla="*/ 555895 h 557683"/>
                <a:gd name="connsiteX8" fmla="*/ 113528 w 116453"/>
                <a:gd name="connsiteY8" fmla="*/ 555895 h 557683"/>
                <a:gd name="connsiteX9" fmla="*/ 110777 w 116453"/>
                <a:gd name="connsiteY9" fmla="*/ -1548 h 557683"/>
                <a:gd name="connsiteX10" fmla="*/ 108810 w 116453"/>
                <a:gd name="connsiteY10" fmla="*/ -1789 h 55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53" h="557683">
                  <a:moveTo>
                    <a:pt x="108810" y="-1789"/>
                  </a:moveTo>
                  <a:cubicBezTo>
                    <a:pt x="108554" y="4859"/>
                    <a:pt x="108335" y="12073"/>
                    <a:pt x="108184" y="19904"/>
                  </a:cubicBezTo>
                  <a:cubicBezTo>
                    <a:pt x="107875" y="35854"/>
                    <a:pt x="90214" y="46693"/>
                    <a:pt x="72282" y="46693"/>
                  </a:cubicBezTo>
                  <a:cubicBezTo>
                    <a:pt x="61247" y="46693"/>
                    <a:pt x="50114" y="42593"/>
                    <a:pt x="42855" y="33050"/>
                  </a:cubicBezTo>
                  <a:cubicBezTo>
                    <a:pt x="42810" y="32153"/>
                    <a:pt x="42765" y="31256"/>
                    <a:pt x="42735" y="30337"/>
                  </a:cubicBezTo>
                  <a:cubicBezTo>
                    <a:pt x="40172" y="61618"/>
                    <a:pt x="38370" y="92492"/>
                    <a:pt x="35966" y="118249"/>
                  </a:cubicBezTo>
                  <a:cubicBezTo>
                    <a:pt x="30373" y="177932"/>
                    <a:pt x="28714" y="238965"/>
                    <a:pt x="24124" y="298988"/>
                  </a:cubicBezTo>
                  <a:cubicBezTo>
                    <a:pt x="16910" y="393307"/>
                    <a:pt x="9282" y="475226"/>
                    <a:pt x="-2476" y="555895"/>
                  </a:cubicBezTo>
                  <a:lnTo>
                    <a:pt x="113528" y="555895"/>
                  </a:lnTo>
                  <a:cubicBezTo>
                    <a:pt x="117169" y="400701"/>
                    <a:pt x="97029" y="189774"/>
                    <a:pt x="110777" y="-1548"/>
                  </a:cubicBezTo>
                  <a:cubicBezTo>
                    <a:pt x="110121" y="-1631"/>
                    <a:pt x="109466" y="-1706"/>
                    <a:pt x="108810" y="-1789"/>
                  </a:cubicBezTo>
                </a:path>
              </a:pathLst>
            </a:custGeom>
            <a:solidFill>
              <a:srgbClr val="FACB99"/>
            </a:solidFill>
            <a:ln w="753"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D34DA1E5-19A8-4907-8CF4-4AF542CC0538}"/>
                </a:ext>
              </a:extLst>
            </p:cNvPr>
            <p:cNvSpPr/>
            <p:nvPr/>
          </p:nvSpPr>
          <p:spPr>
            <a:xfrm flipV="1">
              <a:off x="7410983" y="4971864"/>
              <a:ext cx="119547" cy="145658"/>
            </a:xfrm>
            <a:custGeom>
              <a:avLst/>
              <a:gdLst>
                <a:gd name="connsiteX0" fmla="*/ 31058 w 119547"/>
                <a:gd name="connsiteY0" fmla="*/ -1131 h 145658"/>
                <a:gd name="connsiteX1" fmla="*/ 9688 w 119547"/>
                <a:gd name="connsiteY1" fmla="*/ 11261 h 145658"/>
                <a:gd name="connsiteX2" fmla="*/ 1925 w 119547"/>
                <a:gd name="connsiteY2" fmla="*/ 82424 h 145658"/>
                <a:gd name="connsiteX3" fmla="*/ 10879 w 119547"/>
                <a:gd name="connsiteY3" fmla="*/ 19273 h 145658"/>
                <a:gd name="connsiteX4" fmla="*/ 31555 w 119547"/>
                <a:gd name="connsiteY4" fmla="*/ 7289 h 145658"/>
                <a:gd name="connsiteX5" fmla="*/ 96168 w 119547"/>
                <a:gd name="connsiteY5" fmla="*/ 50103 h 145658"/>
                <a:gd name="connsiteX6" fmla="*/ 102440 w 119547"/>
                <a:gd name="connsiteY6" fmla="*/ 60542 h 145658"/>
                <a:gd name="connsiteX7" fmla="*/ 113535 w 119547"/>
                <a:gd name="connsiteY7" fmla="*/ 134314 h 145658"/>
                <a:gd name="connsiteX8" fmla="*/ 114017 w 119547"/>
                <a:gd name="connsiteY8" fmla="*/ 142990 h 145658"/>
                <a:gd name="connsiteX9" fmla="*/ 114236 w 119547"/>
                <a:gd name="connsiteY9" fmla="*/ 144527 h 145658"/>
                <a:gd name="connsiteX10" fmla="*/ 104452 w 119547"/>
                <a:gd name="connsiteY10" fmla="*/ 53977 h 145658"/>
                <a:gd name="connsiteX11" fmla="*/ 97962 w 119547"/>
                <a:gd name="connsiteY11" fmla="*/ 43243 h 145658"/>
                <a:gd name="connsiteX12" fmla="*/ 31058 w 119547"/>
                <a:gd name="connsiteY12" fmla="*/ -1131 h 14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547" h="145658">
                  <a:moveTo>
                    <a:pt x="31058" y="-1131"/>
                  </a:moveTo>
                  <a:cubicBezTo>
                    <a:pt x="22487" y="-1131"/>
                    <a:pt x="14927" y="2412"/>
                    <a:pt x="9688" y="11261"/>
                  </a:cubicBezTo>
                  <a:cubicBezTo>
                    <a:pt x="-5387" y="36708"/>
                    <a:pt x="-4528" y="59819"/>
                    <a:pt x="1925" y="82424"/>
                  </a:cubicBezTo>
                  <a:cubicBezTo>
                    <a:pt x="-2877" y="62366"/>
                    <a:pt x="-2440" y="41773"/>
                    <a:pt x="10879" y="19273"/>
                  </a:cubicBezTo>
                  <a:cubicBezTo>
                    <a:pt x="15952" y="10711"/>
                    <a:pt x="23264" y="7289"/>
                    <a:pt x="31555" y="7289"/>
                  </a:cubicBezTo>
                  <a:cubicBezTo>
                    <a:pt x="54688" y="7289"/>
                    <a:pt x="85420" y="33957"/>
                    <a:pt x="96168" y="50103"/>
                  </a:cubicBezTo>
                  <a:cubicBezTo>
                    <a:pt x="98513" y="53562"/>
                    <a:pt x="100570" y="57007"/>
                    <a:pt x="102440" y="60542"/>
                  </a:cubicBezTo>
                  <a:cubicBezTo>
                    <a:pt x="114764" y="83427"/>
                    <a:pt x="116136" y="107841"/>
                    <a:pt x="113535" y="134314"/>
                  </a:cubicBezTo>
                  <a:cubicBezTo>
                    <a:pt x="113807" y="137155"/>
                    <a:pt x="113965" y="140050"/>
                    <a:pt x="114017" y="142990"/>
                  </a:cubicBezTo>
                  <a:cubicBezTo>
                    <a:pt x="114100" y="143502"/>
                    <a:pt x="114176" y="144015"/>
                    <a:pt x="114236" y="144527"/>
                  </a:cubicBezTo>
                  <a:cubicBezTo>
                    <a:pt x="118774" y="111610"/>
                    <a:pt x="119369" y="81716"/>
                    <a:pt x="104452" y="53977"/>
                  </a:cubicBezTo>
                  <a:cubicBezTo>
                    <a:pt x="102515" y="50321"/>
                    <a:pt x="100367" y="46763"/>
                    <a:pt x="97962" y="43243"/>
                  </a:cubicBezTo>
                  <a:cubicBezTo>
                    <a:pt x="86799" y="26479"/>
                    <a:pt x="54990" y="-1131"/>
                    <a:pt x="31058" y="-1131"/>
                  </a:cubicBezTo>
                </a:path>
              </a:pathLst>
            </a:custGeom>
            <a:solidFill>
              <a:srgbClr val="5F1C14"/>
            </a:solidFill>
            <a:ln w="753"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09946486-3453-4CC4-B242-6C5EE7FC273E}"/>
                </a:ext>
              </a:extLst>
            </p:cNvPr>
            <p:cNvSpPr/>
            <p:nvPr/>
          </p:nvSpPr>
          <p:spPr>
            <a:xfrm flipV="1">
              <a:off x="7412595" y="4982077"/>
              <a:ext cx="115503" cy="127025"/>
            </a:xfrm>
            <a:custGeom>
              <a:avLst/>
              <a:gdLst>
                <a:gd name="connsiteX0" fmla="*/ 29944 w 115503"/>
                <a:gd name="connsiteY0" fmla="*/ -1130 h 127025"/>
                <a:gd name="connsiteX1" fmla="*/ 9268 w 115503"/>
                <a:gd name="connsiteY1" fmla="*/ 10855 h 127025"/>
                <a:gd name="connsiteX2" fmla="*/ 313 w 115503"/>
                <a:gd name="connsiteY2" fmla="*/ 74006 h 127025"/>
                <a:gd name="connsiteX3" fmla="*/ 12276 w 115503"/>
                <a:gd name="connsiteY3" fmla="*/ 108197 h 127025"/>
                <a:gd name="connsiteX4" fmla="*/ 22904 w 115503"/>
                <a:gd name="connsiteY4" fmla="*/ 65601 h 127025"/>
                <a:gd name="connsiteX5" fmla="*/ 42238 w 115503"/>
                <a:gd name="connsiteY5" fmla="*/ 55735 h 127025"/>
                <a:gd name="connsiteX6" fmla="*/ 97474 w 115503"/>
                <a:gd name="connsiteY6" fmla="*/ 87611 h 127025"/>
                <a:gd name="connsiteX7" fmla="*/ 102743 w 115503"/>
                <a:gd name="connsiteY7" fmla="*/ 95549 h 127025"/>
                <a:gd name="connsiteX8" fmla="*/ 111924 w 115503"/>
                <a:gd name="connsiteY8" fmla="*/ 125895 h 127025"/>
                <a:gd name="connsiteX9" fmla="*/ 100828 w 115503"/>
                <a:gd name="connsiteY9" fmla="*/ 52124 h 127025"/>
                <a:gd name="connsiteX10" fmla="*/ 94557 w 115503"/>
                <a:gd name="connsiteY10" fmla="*/ 41684 h 127025"/>
                <a:gd name="connsiteX11" fmla="*/ 29944 w 115503"/>
                <a:gd name="connsiteY11" fmla="*/ -1130 h 1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503" h="127025">
                  <a:moveTo>
                    <a:pt x="29944" y="-1130"/>
                  </a:moveTo>
                  <a:cubicBezTo>
                    <a:pt x="21652" y="-1130"/>
                    <a:pt x="14341" y="2292"/>
                    <a:pt x="9268" y="10855"/>
                  </a:cubicBezTo>
                  <a:cubicBezTo>
                    <a:pt x="-4051" y="33355"/>
                    <a:pt x="-4488" y="53948"/>
                    <a:pt x="313" y="74006"/>
                  </a:cubicBezTo>
                  <a:cubicBezTo>
                    <a:pt x="3065" y="85493"/>
                    <a:pt x="7527" y="96800"/>
                    <a:pt x="12276" y="108197"/>
                  </a:cubicBezTo>
                  <a:cubicBezTo>
                    <a:pt x="10527" y="94531"/>
                    <a:pt x="12630" y="80616"/>
                    <a:pt x="22904" y="65601"/>
                  </a:cubicBezTo>
                  <a:cubicBezTo>
                    <a:pt x="27735" y="58531"/>
                    <a:pt x="34587" y="55735"/>
                    <a:pt x="42238" y="55735"/>
                  </a:cubicBezTo>
                  <a:cubicBezTo>
                    <a:pt x="62514" y="55735"/>
                    <a:pt x="88429" y="75416"/>
                    <a:pt x="97474" y="87611"/>
                  </a:cubicBezTo>
                  <a:cubicBezTo>
                    <a:pt x="99396" y="90242"/>
                    <a:pt x="101152" y="92903"/>
                    <a:pt x="102743" y="95549"/>
                  </a:cubicBezTo>
                  <a:cubicBezTo>
                    <a:pt x="108087" y="104647"/>
                    <a:pt x="110869" y="114890"/>
                    <a:pt x="111924" y="125895"/>
                  </a:cubicBezTo>
                  <a:cubicBezTo>
                    <a:pt x="114524" y="99423"/>
                    <a:pt x="113152" y="75008"/>
                    <a:pt x="100828" y="52124"/>
                  </a:cubicBezTo>
                  <a:cubicBezTo>
                    <a:pt x="98959" y="48589"/>
                    <a:pt x="96901" y="45144"/>
                    <a:pt x="94557" y="41684"/>
                  </a:cubicBezTo>
                  <a:cubicBezTo>
                    <a:pt x="83808" y="25539"/>
                    <a:pt x="53077" y="-1130"/>
                    <a:pt x="29944" y="-1130"/>
                  </a:cubicBezTo>
                </a:path>
              </a:pathLst>
            </a:custGeom>
            <a:solidFill>
              <a:srgbClr val="A12A20"/>
            </a:solidFill>
            <a:ln w="753"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10F1C353-4544-4F4A-BFFA-9CD28C0B7F47}"/>
                </a:ext>
              </a:extLst>
            </p:cNvPr>
            <p:cNvSpPr/>
            <p:nvPr/>
          </p:nvSpPr>
          <p:spPr>
            <a:xfrm flipV="1">
              <a:off x="7426797" y="4925371"/>
              <a:ext cx="100683" cy="126866"/>
            </a:xfrm>
            <a:custGeom>
              <a:avLst/>
              <a:gdLst>
                <a:gd name="connsiteX0" fmla="*/ 28028 w 100683"/>
                <a:gd name="connsiteY0" fmla="*/ -1215 h 126866"/>
                <a:gd name="connsiteX1" fmla="*/ 8694 w 100683"/>
                <a:gd name="connsiteY1" fmla="*/ 8652 h 126866"/>
                <a:gd name="connsiteX2" fmla="*/ -1934 w 100683"/>
                <a:gd name="connsiteY2" fmla="*/ 51247 h 126866"/>
                <a:gd name="connsiteX3" fmla="*/ 13676 w 100683"/>
                <a:gd name="connsiteY3" fmla="*/ 101365 h 126866"/>
                <a:gd name="connsiteX4" fmla="*/ 20249 w 100683"/>
                <a:gd name="connsiteY4" fmla="*/ 125652 h 126866"/>
                <a:gd name="connsiteX5" fmla="*/ 613 w 100683"/>
                <a:gd name="connsiteY5" fmla="*/ 37913 h 126866"/>
                <a:gd name="connsiteX6" fmla="*/ 27674 w 100683"/>
                <a:gd name="connsiteY6" fmla="*/ 6602 h 126866"/>
                <a:gd name="connsiteX7" fmla="*/ 82277 w 100683"/>
                <a:gd name="connsiteY7" fmla="*/ 46340 h 126866"/>
                <a:gd name="connsiteX8" fmla="*/ 87870 w 100683"/>
                <a:gd name="connsiteY8" fmla="*/ 54790 h 126866"/>
                <a:gd name="connsiteX9" fmla="*/ 98196 w 100683"/>
                <a:gd name="connsiteY9" fmla="*/ 77622 h 126866"/>
                <a:gd name="connsiteX10" fmla="*/ 97714 w 100683"/>
                <a:gd name="connsiteY10" fmla="*/ 68946 h 126866"/>
                <a:gd name="connsiteX11" fmla="*/ 88533 w 100683"/>
                <a:gd name="connsiteY11" fmla="*/ 38599 h 126866"/>
                <a:gd name="connsiteX12" fmla="*/ 83264 w 100683"/>
                <a:gd name="connsiteY12" fmla="*/ 30662 h 126866"/>
                <a:gd name="connsiteX13" fmla="*/ 28028 w 100683"/>
                <a:gd name="connsiteY13" fmla="*/ -1215 h 12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683" h="126866">
                  <a:moveTo>
                    <a:pt x="28028" y="-1215"/>
                  </a:moveTo>
                  <a:cubicBezTo>
                    <a:pt x="20377" y="-1215"/>
                    <a:pt x="13526" y="1581"/>
                    <a:pt x="8694" y="8652"/>
                  </a:cubicBezTo>
                  <a:cubicBezTo>
                    <a:pt x="-1580" y="23667"/>
                    <a:pt x="-3683" y="37581"/>
                    <a:pt x="-1934" y="51247"/>
                  </a:cubicBezTo>
                  <a:cubicBezTo>
                    <a:pt x="176" y="67815"/>
                    <a:pt x="7948" y="84014"/>
                    <a:pt x="13676" y="101365"/>
                  </a:cubicBezTo>
                  <a:cubicBezTo>
                    <a:pt x="16269" y="109212"/>
                    <a:pt x="18221" y="117436"/>
                    <a:pt x="20249" y="125652"/>
                  </a:cubicBezTo>
                  <a:cubicBezTo>
                    <a:pt x="13955" y="93918"/>
                    <a:pt x="1111" y="60911"/>
                    <a:pt x="613" y="37913"/>
                  </a:cubicBezTo>
                  <a:cubicBezTo>
                    <a:pt x="154" y="17230"/>
                    <a:pt x="11995" y="6602"/>
                    <a:pt x="27674" y="6602"/>
                  </a:cubicBezTo>
                  <a:cubicBezTo>
                    <a:pt x="45003" y="6602"/>
                    <a:pt x="67020" y="19597"/>
                    <a:pt x="82277" y="46340"/>
                  </a:cubicBezTo>
                  <a:cubicBezTo>
                    <a:pt x="83995" y="49318"/>
                    <a:pt x="86211" y="51986"/>
                    <a:pt x="87870" y="54790"/>
                  </a:cubicBezTo>
                  <a:cubicBezTo>
                    <a:pt x="94164" y="65471"/>
                    <a:pt x="97149" y="71403"/>
                    <a:pt x="98196" y="77622"/>
                  </a:cubicBezTo>
                  <a:cubicBezTo>
                    <a:pt x="98144" y="74682"/>
                    <a:pt x="97985" y="71787"/>
                    <a:pt x="97714" y="68946"/>
                  </a:cubicBezTo>
                  <a:cubicBezTo>
                    <a:pt x="96659" y="57941"/>
                    <a:pt x="93877" y="47697"/>
                    <a:pt x="88533" y="38599"/>
                  </a:cubicBezTo>
                  <a:cubicBezTo>
                    <a:pt x="86943" y="35953"/>
                    <a:pt x="85186" y="33292"/>
                    <a:pt x="83264" y="30662"/>
                  </a:cubicBezTo>
                  <a:cubicBezTo>
                    <a:pt x="74219" y="18466"/>
                    <a:pt x="48304" y="-1215"/>
                    <a:pt x="28028" y="-1215"/>
                  </a:cubicBezTo>
                </a:path>
              </a:pathLst>
            </a:custGeom>
            <a:solidFill>
              <a:srgbClr val="FFFFFF"/>
            </a:solidFill>
            <a:ln w="753"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C58D3466-C064-4210-9B0E-1FADFE026C86}"/>
                </a:ext>
              </a:extLst>
            </p:cNvPr>
            <p:cNvSpPr/>
            <p:nvPr/>
          </p:nvSpPr>
          <p:spPr>
            <a:xfrm flipV="1">
              <a:off x="7429885" y="4837482"/>
              <a:ext cx="98049" cy="206939"/>
            </a:xfrm>
            <a:custGeom>
              <a:avLst/>
              <a:gdLst>
                <a:gd name="connsiteX0" fmla="*/ 24584 w 98049"/>
                <a:gd name="connsiteY0" fmla="*/ -1287 h 206939"/>
                <a:gd name="connsiteX1" fmla="*/ -2476 w 98049"/>
                <a:gd name="connsiteY1" fmla="*/ 30024 h 206939"/>
                <a:gd name="connsiteX2" fmla="*/ 17160 w 98049"/>
                <a:gd name="connsiteY2" fmla="*/ 117763 h 206939"/>
                <a:gd name="connsiteX3" fmla="*/ 20544 w 98049"/>
                <a:gd name="connsiteY3" fmla="*/ 150469 h 206939"/>
                <a:gd name="connsiteX4" fmla="*/ 20484 w 98049"/>
                <a:gd name="connsiteY4" fmla="*/ 152640 h 206939"/>
                <a:gd name="connsiteX5" fmla="*/ 22624 w 98049"/>
                <a:gd name="connsiteY5" fmla="*/ 189296 h 206939"/>
                <a:gd name="connsiteX6" fmla="*/ 22745 w 98049"/>
                <a:gd name="connsiteY6" fmla="*/ 192009 h 206939"/>
                <a:gd name="connsiteX7" fmla="*/ 52172 w 98049"/>
                <a:gd name="connsiteY7" fmla="*/ 205653 h 206939"/>
                <a:gd name="connsiteX8" fmla="*/ 88074 w 98049"/>
                <a:gd name="connsiteY8" fmla="*/ 178864 h 206939"/>
                <a:gd name="connsiteX9" fmla="*/ 88700 w 98049"/>
                <a:gd name="connsiteY9" fmla="*/ 157170 h 206939"/>
                <a:gd name="connsiteX10" fmla="*/ 95325 w 98049"/>
                <a:gd name="connsiteY10" fmla="*/ 71271 h 206939"/>
                <a:gd name="connsiteX11" fmla="*/ 95107 w 98049"/>
                <a:gd name="connsiteY11" fmla="*/ 69733 h 206939"/>
                <a:gd name="connsiteX12" fmla="*/ 84780 w 98049"/>
                <a:gd name="connsiteY12" fmla="*/ 46901 h 206939"/>
                <a:gd name="connsiteX13" fmla="*/ 79187 w 98049"/>
                <a:gd name="connsiteY13" fmla="*/ 38452 h 206939"/>
                <a:gd name="connsiteX14" fmla="*/ 24584 w 98049"/>
                <a:gd name="connsiteY14" fmla="*/ -1287 h 206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049" h="206939">
                  <a:moveTo>
                    <a:pt x="24584" y="-1287"/>
                  </a:moveTo>
                  <a:cubicBezTo>
                    <a:pt x="8906" y="-1287"/>
                    <a:pt x="-2936" y="9341"/>
                    <a:pt x="-2476" y="30024"/>
                  </a:cubicBezTo>
                  <a:cubicBezTo>
                    <a:pt x="-1978" y="53022"/>
                    <a:pt x="10866" y="86029"/>
                    <a:pt x="17160" y="117763"/>
                  </a:cubicBezTo>
                  <a:cubicBezTo>
                    <a:pt x="19391" y="128994"/>
                    <a:pt x="20793" y="140060"/>
                    <a:pt x="20544" y="150469"/>
                  </a:cubicBezTo>
                  <a:cubicBezTo>
                    <a:pt x="20544" y="151020"/>
                    <a:pt x="20476" y="151834"/>
                    <a:pt x="20484" y="152640"/>
                  </a:cubicBezTo>
                  <a:cubicBezTo>
                    <a:pt x="22783" y="164225"/>
                    <a:pt x="22165" y="177597"/>
                    <a:pt x="22624" y="189296"/>
                  </a:cubicBezTo>
                  <a:cubicBezTo>
                    <a:pt x="22655" y="190216"/>
                    <a:pt x="22700" y="191112"/>
                    <a:pt x="22745" y="192009"/>
                  </a:cubicBezTo>
                  <a:cubicBezTo>
                    <a:pt x="30004" y="201552"/>
                    <a:pt x="41137" y="205653"/>
                    <a:pt x="52172" y="205653"/>
                  </a:cubicBezTo>
                  <a:cubicBezTo>
                    <a:pt x="70104" y="205653"/>
                    <a:pt x="87765" y="194813"/>
                    <a:pt x="88074" y="178864"/>
                  </a:cubicBezTo>
                  <a:cubicBezTo>
                    <a:pt x="88225" y="171032"/>
                    <a:pt x="88444" y="163819"/>
                    <a:pt x="88700" y="157170"/>
                  </a:cubicBezTo>
                  <a:cubicBezTo>
                    <a:pt x="90984" y="99153"/>
                    <a:pt x="96795" y="83836"/>
                    <a:pt x="95325" y="71271"/>
                  </a:cubicBezTo>
                  <a:cubicBezTo>
                    <a:pt x="95265" y="70758"/>
                    <a:pt x="95190" y="70246"/>
                    <a:pt x="95107" y="69733"/>
                  </a:cubicBezTo>
                  <a:cubicBezTo>
                    <a:pt x="94059" y="63514"/>
                    <a:pt x="91074" y="57582"/>
                    <a:pt x="84780" y="46901"/>
                  </a:cubicBezTo>
                  <a:cubicBezTo>
                    <a:pt x="83122" y="44097"/>
                    <a:pt x="80906" y="41429"/>
                    <a:pt x="79187" y="38452"/>
                  </a:cubicBezTo>
                  <a:cubicBezTo>
                    <a:pt x="63931" y="11708"/>
                    <a:pt x="41913" y="-1287"/>
                    <a:pt x="24584" y="-1287"/>
                  </a:cubicBezTo>
                </a:path>
              </a:pathLst>
            </a:custGeom>
            <a:solidFill>
              <a:srgbClr val="FACB99"/>
            </a:solidFill>
            <a:ln w="753"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5423AC40-40D5-48A4-8E14-1D5D25B99047}"/>
                </a:ext>
              </a:extLst>
            </p:cNvPr>
            <p:cNvSpPr/>
            <p:nvPr/>
          </p:nvSpPr>
          <p:spPr>
            <a:xfrm flipV="1">
              <a:off x="7178629" y="4087806"/>
              <a:ext cx="215947" cy="155615"/>
            </a:xfrm>
            <a:custGeom>
              <a:avLst/>
              <a:gdLst>
                <a:gd name="connsiteX0" fmla="*/ 213679 w 215947"/>
                <a:gd name="connsiteY0" fmla="*/ -2453 h 155615"/>
                <a:gd name="connsiteX1" fmla="*/ -2268 w 215947"/>
                <a:gd name="connsiteY1" fmla="*/ -2453 h 155615"/>
                <a:gd name="connsiteX2" fmla="*/ -2268 w 215947"/>
                <a:gd name="connsiteY2" fmla="*/ 153163 h 155615"/>
                <a:gd name="connsiteX3" fmla="*/ 213679 w 215947"/>
                <a:gd name="connsiteY3" fmla="*/ 153163 h 155615"/>
                <a:gd name="connsiteX4" fmla="*/ 213679 w 215947"/>
                <a:gd name="connsiteY4" fmla="*/ -2453 h 155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47" h="155615">
                  <a:moveTo>
                    <a:pt x="213679" y="-2453"/>
                  </a:moveTo>
                  <a:lnTo>
                    <a:pt x="-2268" y="-2453"/>
                  </a:lnTo>
                  <a:cubicBezTo>
                    <a:pt x="-2268" y="-2453"/>
                    <a:pt x="-2268" y="60012"/>
                    <a:pt x="-2268" y="153163"/>
                  </a:cubicBezTo>
                  <a:lnTo>
                    <a:pt x="213679" y="153163"/>
                  </a:lnTo>
                  <a:lnTo>
                    <a:pt x="213679" y="-2453"/>
                  </a:lnTo>
                </a:path>
              </a:pathLst>
            </a:custGeom>
            <a:solidFill>
              <a:srgbClr val="FAFAFA"/>
            </a:solidFill>
            <a:ln w="753"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14CA1CA3-4916-46DF-84EA-B01F6924A448}"/>
                </a:ext>
              </a:extLst>
            </p:cNvPr>
            <p:cNvSpPr/>
            <p:nvPr/>
          </p:nvSpPr>
          <p:spPr>
            <a:xfrm flipV="1">
              <a:off x="7394576" y="4087806"/>
              <a:ext cx="220251" cy="155615"/>
            </a:xfrm>
            <a:custGeom>
              <a:avLst/>
              <a:gdLst>
                <a:gd name="connsiteX0" fmla="*/ 217733 w 220251"/>
                <a:gd name="connsiteY0" fmla="*/ -2453 h 155615"/>
                <a:gd name="connsiteX1" fmla="*/ -2519 w 220251"/>
                <a:gd name="connsiteY1" fmla="*/ -2453 h 155615"/>
                <a:gd name="connsiteX2" fmla="*/ -2519 w 220251"/>
                <a:gd name="connsiteY2" fmla="*/ 153163 h 155615"/>
                <a:gd name="connsiteX3" fmla="*/ 217733 w 220251"/>
                <a:gd name="connsiteY3" fmla="*/ 153163 h 155615"/>
                <a:gd name="connsiteX4" fmla="*/ 217733 w 220251"/>
                <a:gd name="connsiteY4" fmla="*/ -2453 h 155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1" h="155615">
                  <a:moveTo>
                    <a:pt x="217733" y="-2453"/>
                  </a:moveTo>
                  <a:lnTo>
                    <a:pt x="-2519" y="-2453"/>
                  </a:lnTo>
                  <a:lnTo>
                    <a:pt x="-2519" y="153163"/>
                  </a:lnTo>
                  <a:lnTo>
                    <a:pt x="217733" y="153163"/>
                  </a:lnTo>
                  <a:cubicBezTo>
                    <a:pt x="217733" y="60012"/>
                    <a:pt x="217733" y="-2453"/>
                    <a:pt x="217733" y="-2453"/>
                  </a:cubicBezTo>
                </a:path>
              </a:pathLst>
            </a:custGeom>
            <a:solidFill>
              <a:srgbClr val="FFFFFF"/>
            </a:solidFill>
            <a:ln w="753"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B2D4E29E-54B6-43A3-AE18-583CF04DD751}"/>
                </a:ext>
              </a:extLst>
            </p:cNvPr>
            <p:cNvSpPr/>
            <p:nvPr/>
          </p:nvSpPr>
          <p:spPr>
            <a:xfrm flipV="1">
              <a:off x="7184576" y="4243421"/>
              <a:ext cx="428615" cy="84859"/>
            </a:xfrm>
            <a:custGeom>
              <a:avLst/>
              <a:gdLst>
                <a:gd name="connsiteX0" fmla="*/ 426219 w 428615"/>
                <a:gd name="connsiteY0" fmla="*/ -2272 h 84859"/>
                <a:gd name="connsiteX1" fmla="*/ -2397 w 428615"/>
                <a:gd name="connsiteY1" fmla="*/ -2272 h 84859"/>
                <a:gd name="connsiteX2" fmla="*/ -2397 w 428615"/>
                <a:gd name="connsiteY2" fmla="*/ 82587 h 84859"/>
                <a:gd name="connsiteX3" fmla="*/ 426219 w 428615"/>
                <a:gd name="connsiteY3" fmla="*/ 82587 h 84859"/>
                <a:gd name="connsiteX4" fmla="*/ 426219 w 428615"/>
                <a:gd name="connsiteY4" fmla="*/ -2272 h 84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15" h="84859">
                  <a:moveTo>
                    <a:pt x="426219" y="-2272"/>
                  </a:moveTo>
                  <a:lnTo>
                    <a:pt x="-2397" y="-2272"/>
                  </a:lnTo>
                  <a:lnTo>
                    <a:pt x="-2397" y="82587"/>
                  </a:lnTo>
                  <a:lnTo>
                    <a:pt x="426219" y="82587"/>
                  </a:lnTo>
                  <a:lnTo>
                    <a:pt x="426219" y="-2272"/>
                  </a:lnTo>
                </a:path>
              </a:pathLst>
            </a:custGeom>
            <a:solidFill>
              <a:srgbClr val="324556"/>
            </a:solidFill>
            <a:ln w="753"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E4741FA6-6216-44BA-BFC1-EA9F1A32F171}"/>
                </a:ext>
              </a:extLst>
            </p:cNvPr>
            <p:cNvSpPr/>
            <p:nvPr/>
          </p:nvSpPr>
          <p:spPr>
            <a:xfrm flipV="1">
              <a:off x="8201629" y="5047904"/>
              <a:ext cx="219276" cy="65788"/>
            </a:xfrm>
            <a:custGeom>
              <a:avLst/>
              <a:gdLst>
                <a:gd name="connsiteX0" fmla="*/ 214830 w 219276"/>
                <a:gd name="connsiteY0" fmla="*/ -1077 h 65788"/>
                <a:gd name="connsiteX1" fmla="*/ -3446 w 219276"/>
                <a:gd name="connsiteY1" fmla="*/ -1077 h 65788"/>
                <a:gd name="connsiteX2" fmla="*/ 34906 w 219276"/>
                <a:gd name="connsiteY2" fmla="*/ 53798 h 65788"/>
                <a:gd name="connsiteX3" fmla="*/ 75082 w 219276"/>
                <a:gd name="connsiteY3" fmla="*/ 64712 h 65788"/>
                <a:gd name="connsiteX4" fmla="*/ 75142 w 219276"/>
                <a:gd name="connsiteY4" fmla="*/ 63303 h 65788"/>
                <a:gd name="connsiteX5" fmla="*/ 152177 w 219276"/>
                <a:gd name="connsiteY5" fmla="*/ 50654 h 65788"/>
                <a:gd name="connsiteX6" fmla="*/ 214612 w 219276"/>
                <a:gd name="connsiteY6" fmla="*/ 63197 h 65788"/>
                <a:gd name="connsiteX7" fmla="*/ 214830 w 219276"/>
                <a:gd name="connsiteY7" fmla="*/ -1077 h 6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276" h="65788">
                  <a:moveTo>
                    <a:pt x="214830" y="-1077"/>
                  </a:moveTo>
                  <a:lnTo>
                    <a:pt x="-3446" y="-1077"/>
                  </a:lnTo>
                  <a:cubicBezTo>
                    <a:pt x="-3446" y="-1077"/>
                    <a:pt x="3881" y="50617"/>
                    <a:pt x="34906" y="53798"/>
                  </a:cubicBezTo>
                  <a:cubicBezTo>
                    <a:pt x="44268" y="54755"/>
                    <a:pt x="59758" y="59413"/>
                    <a:pt x="75082" y="64712"/>
                  </a:cubicBezTo>
                  <a:lnTo>
                    <a:pt x="75142" y="63303"/>
                  </a:lnTo>
                  <a:cubicBezTo>
                    <a:pt x="75142" y="63303"/>
                    <a:pt x="110788" y="50654"/>
                    <a:pt x="152177" y="50654"/>
                  </a:cubicBezTo>
                  <a:cubicBezTo>
                    <a:pt x="172793" y="50654"/>
                    <a:pt x="194833" y="53790"/>
                    <a:pt x="214612" y="63197"/>
                  </a:cubicBezTo>
                  <a:cubicBezTo>
                    <a:pt x="217220" y="32994"/>
                    <a:pt x="214830" y="-1077"/>
                    <a:pt x="214830" y="-1077"/>
                  </a:cubicBezTo>
                </a:path>
              </a:pathLst>
            </a:custGeom>
            <a:solidFill>
              <a:srgbClr val="211C1C"/>
            </a:solidFill>
            <a:ln w="753"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6F953A48-D5C6-4014-A309-2DE81B75C5F4}"/>
                </a:ext>
              </a:extLst>
            </p:cNvPr>
            <p:cNvSpPr/>
            <p:nvPr/>
          </p:nvSpPr>
          <p:spPr>
            <a:xfrm flipV="1">
              <a:off x="8247104" y="4235620"/>
              <a:ext cx="172801" cy="826341"/>
            </a:xfrm>
            <a:custGeom>
              <a:avLst/>
              <a:gdLst>
                <a:gd name="connsiteX0" fmla="*/ 106677 w 172801"/>
                <a:gd name="connsiteY0" fmla="*/ -1726 h 826341"/>
                <a:gd name="connsiteX1" fmla="*/ 29641 w 172801"/>
                <a:gd name="connsiteY1" fmla="*/ 10922 h 826341"/>
                <a:gd name="connsiteX2" fmla="*/ 29581 w 172801"/>
                <a:gd name="connsiteY2" fmla="*/ 12331 h 826341"/>
                <a:gd name="connsiteX3" fmla="*/ -3472 w 172801"/>
                <a:gd name="connsiteY3" fmla="*/ 824616 h 826341"/>
                <a:gd name="connsiteX4" fmla="*/ 169330 w 172801"/>
                <a:gd name="connsiteY4" fmla="*/ 824616 h 826341"/>
                <a:gd name="connsiteX5" fmla="*/ 169330 w 172801"/>
                <a:gd name="connsiteY5" fmla="*/ 10922 h 826341"/>
                <a:gd name="connsiteX6" fmla="*/ 169111 w 172801"/>
                <a:gd name="connsiteY6" fmla="*/ 10816 h 826341"/>
                <a:gd name="connsiteX7" fmla="*/ 106677 w 172801"/>
                <a:gd name="connsiteY7" fmla="*/ -1726 h 8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801" h="826341">
                  <a:moveTo>
                    <a:pt x="106677" y="-1726"/>
                  </a:moveTo>
                  <a:cubicBezTo>
                    <a:pt x="65287" y="-1726"/>
                    <a:pt x="29641" y="10922"/>
                    <a:pt x="29641" y="10922"/>
                  </a:cubicBezTo>
                  <a:lnTo>
                    <a:pt x="29581" y="12331"/>
                  </a:lnTo>
                  <a:lnTo>
                    <a:pt x="-3472" y="824616"/>
                  </a:lnTo>
                  <a:lnTo>
                    <a:pt x="169330" y="824616"/>
                  </a:lnTo>
                  <a:cubicBezTo>
                    <a:pt x="169330" y="657950"/>
                    <a:pt x="169330" y="256274"/>
                    <a:pt x="169330" y="10922"/>
                  </a:cubicBezTo>
                  <a:cubicBezTo>
                    <a:pt x="169255" y="10884"/>
                    <a:pt x="169187" y="10846"/>
                    <a:pt x="169111" y="10816"/>
                  </a:cubicBezTo>
                  <a:cubicBezTo>
                    <a:pt x="149332" y="1409"/>
                    <a:pt x="127292" y="-1726"/>
                    <a:pt x="106677" y="-1726"/>
                  </a:cubicBezTo>
                </a:path>
              </a:pathLst>
            </a:custGeom>
            <a:solidFill>
              <a:srgbClr val="324556"/>
            </a:solidFill>
            <a:ln w="753"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9CCED5FD-DA11-40BA-B56D-6DEF6ED88519}"/>
                </a:ext>
              </a:extLst>
            </p:cNvPr>
            <p:cNvSpPr/>
            <p:nvPr/>
          </p:nvSpPr>
          <p:spPr>
            <a:xfrm flipV="1">
              <a:off x="8450179" y="5047904"/>
              <a:ext cx="219276" cy="65788"/>
            </a:xfrm>
            <a:custGeom>
              <a:avLst/>
              <a:gdLst>
                <a:gd name="connsiteX0" fmla="*/ 215545 w 219276"/>
                <a:gd name="connsiteY0" fmla="*/ -1077 h 65788"/>
                <a:gd name="connsiteX1" fmla="*/ -2724 w 219276"/>
                <a:gd name="connsiteY1" fmla="*/ -1077 h 65788"/>
                <a:gd name="connsiteX2" fmla="*/ -2521 w 219276"/>
                <a:gd name="connsiteY2" fmla="*/ 63205 h 65788"/>
                <a:gd name="connsiteX3" fmla="*/ 59929 w 219276"/>
                <a:gd name="connsiteY3" fmla="*/ 50654 h 65788"/>
                <a:gd name="connsiteX4" fmla="*/ 136957 w 219276"/>
                <a:gd name="connsiteY4" fmla="*/ 63303 h 65788"/>
                <a:gd name="connsiteX5" fmla="*/ 137010 w 219276"/>
                <a:gd name="connsiteY5" fmla="*/ 64712 h 65788"/>
                <a:gd name="connsiteX6" fmla="*/ 177200 w 219276"/>
                <a:gd name="connsiteY6" fmla="*/ 53798 h 65788"/>
                <a:gd name="connsiteX7" fmla="*/ 215545 w 219276"/>
                <a:gd name="connsiteY7" fmla="*/ -1077 h 6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276" h="65788">
                  <a:moveTo>
                    <a:pt x="215545" y="-1077"/>
                  </a:moveTo>
                  <a:lnTo>
                    <a:pt x="-2724" y="-1077"/>
                  </a:lnTo>
                  <a:cubicBezTo>
                    <a:pt x="-2724" y="-1077"/>
                    <a:pt x="-5121" y="33001"/>
                    <a:pt x="-2521" y="63205"/>
                  </a:cubicBezTo>
                  <a:cubicBezTo>
                    <a:pt x="17258" y="53790"/>
                    <a:pt x="39306" y="50654"/>
                    <a:pt x="59929" y="50654"/>
                  </a:cubicBezTo>
                  <a:cubicBezTo>
                    <a:pt x="101311" y="50654"/>
                    <a:pt x="136957" y="63303"/>
                    <a:pt x="136957" y="63303"/>
                  </a:cubicBezTo>
                  <a:lnTo>
                    <a:pt x="137010" y="64712"/>
                  </a:lnTo>
                  <a:cubicBezTo>
                    <a:pt x="152341" y="59421"/>
                    <a:pt x="167839" y="54755"/>
                    <a:pt x="177200" y="53798"/>
                  </a:cubicBezTo>
                  <a:cubicBezTo>
                    <a:pt x="208218" y="50617"/>
                    <a:pt x="215545" y="-1077"/>
                    <a:pt x="215545" y="-1077"/>
                  </a:cubicBezTo>
                </a:path>
              </a:pathLst>
            </a:custGeom>
            <a:solidFill>
              <a:srgbClr val="211C1C"/>
            </a:solidFill>
            <a:ln w="753"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1DD1C33F-D1F9-4F1C-9E8E-D220C0C0BD1D}"/>
                </a:ext>
              </a:extLst>
            </p:cNvPr>
            <p:cNvSpPr/>
            <p:nvPr/>
          </p:nvSpPr>
          <p:spPr>
            <a:xfrm flipV="1">
              <a:off x="8451187" y="4235620"/>
              <a:ext cx="172794" cy="826341"/>
            </a:xfrm>
            <a:custGeom>
              <a:avLst/>
              <a:gdLst>
                <a:gd name="connsiteX0" fmla="*/ 58947 w 172794"/>
                <a:gd name="connsiteY0" fmla="*/ -1726 h 826341"/>
                <a:gd name="connsiteX1" fmla="*/ -3503 w 172794"/>
                <a:gd name="connsiteY1" fmla="*/ 10824 h 826341"/>
                <a:gd name="connsiteX2" fmla="*/ -3706 w 172794"/>
                <a:gd name="connsiteY2" fmla="*/ 10922 h 826341"/>
                <a:gd name="connsiteX3" fmla="*/ -3706 w 172794"/>
                <a:gd name="connsiteY3" fmla="*/ 824616 h 826341"/>
                <a:gd name="connsiteX4" fmla="*/ 169088 w 172794"/>
                <a:gd name="connsiteY4" fmla="*/ 824616 h 826341"/>
                <a:gd name="connsiteX5" fmla="*/ 136028 w 172794"/>
                <a:gd name="connsiteY5" fmla="*/ 12331 h 826341"/>
                <a:gd name="connsiteX6" fmla="*/ 135975 w 172794"/>
                <a:gd name="connsiteY6" fmla="*/ 10922 h 826341"/>
                <a:gd name="connsiteX7" fmla="*/ 58947 w 172794"/>
                <a:gd name="connsiteY7" fmla="*/ -1726 h 8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94" h="826341">
                  <a:moveTo>
                    <a:pt x="58947" y="-1726"/>
                  </a:moveTo>
                  <a:cubicBezTo>
                    <a:pt x="38324" y="-1726"/>
                    <a:pt x="16276" y="1409"/>
                    <a:pt x="-3503" y="10824"/>
                  </a:cubicBezTo>
                  <a:cubicBezTo>
                    <a:pt x="-3570" y="10854"/>
                    <a:pt x="-3638" y="10884"/>
                    <a:pt x="-3706" y="10922"/>
                  </a:cubicBezTo>
                  <a:cubicBezTo>
                    <a:pt x="-3706" y="256274"/>
                    <a:pt x="-3706" y="657950"/>
                    <a:pt x="-3706" y="824616"/>
                  </a:cubicBezTo>
                  <a:lnTo>
                    <a:pt x="169088" y="824616"/>
                  </a:lnTo>
                  <a:lnTo>
                    <a:pt x="136028" y="12331"/>
                  </a:lnTo>
                  <a:lnTo>
                    <a:pt x="135975" y="10922"/>
                  </a:lnTo>
                  <a:cubicBezTo>
                    <a:pt x="135975" y="10922"/>
                    <a:pt x="100329" y="-1726"/>
                    <a:pt x="58947" y="-1726"/>
                  </a:cubicBezTo>
                </a:path>
              </a:pathLst>
            </a:custGeom>
            <a:solidFill>
              <a:srgbClr val="324556"/>
            </a:solidFill>
            <a:ln w="753"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ABCB5FD6-EE25-414D-AF2C-473AEC73A829}"/>
                </a:ext>
              </a:extLst>
            </p:cNvPr>
            <p:cNvSpPr/>
            <p:nvPr/>
          </p:nvSpPr>
          <p:spPr>
            <a:xfrm flipV="1">
              <a:off x="8232880" y="4087806"/>
              <a:ext cx="217779" cy="147814"/>
            </a:xfrm>
            <a:custGeom>
              <a:avLst/>
              <a:gdLst>
                <a:gd name="connsiteX0" fmla="*/ 214298 w 217779"/>
                <a:gd name="connsiteY0" fmla="*/ -2459 h 147814"/>
                <a:gd name="connsiteX1" fmla="*/ -3481 w 217779"/>
                <a:gd name="connsiteY1" fmla="*/ -2459 h 147814"/>
                <a:gd name="connsiteX2" fmla="*/ -3481 w 217779"/>
                <a:gd name="connsiteY2" fmla="*/ 145355 h 147814"/>
                <a:gd name="connsiteX3" fmla="*/ 214298 w 217779"/>
                <a:gd name="connsiteY3" fmla="*/ 145355 h 147814"/>
                <a:gd name="connsiteX4" fmla="*/ 214298 w 217779"/>
                <a:gd name="connsiteY4" fmla="*/ -2459 h 14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79" h="147814">
                  <a:moveTo>
                    <a:pt x="214298" y="-2459"/>
                  </a:moveTo>
                  <a:lnTo>
                    <a:pt x="-3481" y="-2459"/>
                  </a:lnTo>
                  <a:cubicBezTo>
                    <a:pt x="-3481" y="-2459"/>
                    <a:pt x="-3481" y="56456"/>
                    <a:pt x="-3481" y="145355"/>
                  </a:cubicBezTo>
                  <a:lnTo>
                    <a:pt x="214298" y="145355"/>
                  </a:lnTo>
                  <a:lnTo>
                    <a:pt x="214298" y="-2459"/>
                  </a:lnTo>
                </a:path>
              </a:pathLst>
            </a:custGeom>
            <a:solidFill>
              <a:srgbClr val="FAFAFA"/>
            </a:solidFill>
            <a:ln w="753"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D01DB824-534B-4BB1-9014-09606D979FD8}"/>
                </a:ext>
              </a:extLst>
            </p:cNvPr>
            <p:cNvSpPr/>
            <p:nvPr/>
          </p:nvSpPr>
          <p:spPr>
            <a:xfrm flipV="1">
              <a:off x="8450659" y="4087806"/>
              <a:ext cx="222128" cy="147814"/>
            </a:xfrm>
            <a:custGeom>
              <a:avLst/>
              <a:gdLst>
                <a:gd name="connsiteX0" fmla="*/ 218394 w 222128"/>
                <a:gd name="connsiteY0" fmla="*/ -2459 h 147814"/>
                <a:gd name="connsiteX1" fmla="*/ -3734 w 222128"/>
                <a:gd name="connsiteY1" fmla="*/ -2459 h 147814"/>
                <a:gd name="connsiteX2" fmla="*/ -3734 w 222128"/>
                <a:gd name="connsiteY2" fmla="*/ 145355 h 147814"/>
                <a:gd name="connsiteX3" fmla="*/ 218394 w 222128"/>
                <a:gd name="connsiteY3" fmla="*/ 145355 h 147814"/>
                <a:gd name="connsiteX4" fmla="*/ 218394 w 222128"/>
                <a:gd name="connsiteY4" fmla="*/ -2459 h 14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128" h="147814">
                  <a:moveTo>
                    <a:pt x="218394" y="-2459"/>
                  </a:moveTo>
                  <a:lnTo>
                    <a:pt x="-3734" y="-2459"/>
                  </a:lnTo>
                  <a:lnTo>
                    <a:pt x="-3734" y="145355"/>
                  </a:lnTo>
                  <a:lnTo>
                    <a:pt x="218394" y="145355"/>
                  </a:lnTo>
                  <a:cubicBezTo>
                    <a:pt x="218394" y="98712"/>
                    <a:pt x="218394" y="49431"/>
                    <a:pt x="218394" y="-2459"/>
                  </a:cubicBezTo>
                </a:path>
              </a:pathLst>
            </a:custGeom>
            <a:solidFill>
              <a:srgbClr val="FFFFFF"/>
            </a:solidFill>
            <a:ln w="753"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F1DF3AAC-C060-488C-98E3-33BA045259EA}"/>
                </a:ext>
              </a:extLst>
            </p:cNvPr>
            <p:cNvSpPr/>
            <p:nvPr/>
          </p:nvSpPr>
          <p:spPr>
            <a:xfrm flipV="1">
              <a:off x="6255631" y="4087806"/>
              <a:ext cx="104864" cy="1026294"/>
            </a:xfrm>
            <a:custGeom>
              <a:avLst/>
              <a:gdLst>
                <a:gd name="connsiteX0" fmla="*/ 103722 w 104864"/>
                <a:gd name="connsiteY0" fmla="*/ -1798 h 1026294"/>
                <a:gd name="connsiteX1" fmla="*/ -1143 w 104864"/>
                <a:gd name="connsiteY1" fmla="*/ -1798 h 1026294"/>
                <a:gd name="connsiteX2" fmla="*/ -1143 w 104864"/>
                <a:gd name="connsiteY2" fmla="*/ 1024496 h 1026294"/>
                <a:gd name="connsiteX3" fmla="*/ 103722 w 104864"/>
                <a:gd name="connsiteY3" fmla="*/ 1024496 h 1026294"/>
                <a:gd name="connsiteX4" fmla="*/ 103722 w 104864"/>
                <a:gd name="connsiteY4" fmla="*/ 952782 h 1026294"/>
                <a:gd name="connsiteX5" fmla="*/ 103722 w 104864"/>
                <a:gd name="connsiteY5" fmla="*/ 733865 h 1026294"/>
                <a:gd name="connsiteX6" fmla="*/ 103722 w 104864"/>
                <a:gd name="connsiteY6" fmla="*/ 63079 h 1026294"/>
                <a:gd name="connsiteX7" fmla="*/ 103722 w 104864"/>
                <a:gd name="connsiteY7" fmla="*/ 55028 h 1026294"/>
                <a:gd name="connsiteX8" fmla="*/ 103722 w 104864"/>
                <a:gd name="connsiteY8" fmla="*/ 38687 h 1026294"/>
                <a:gd name="connsiteX9" fmla="*/ 103722 w 104864"/>
                <a:gd name="connsiteY9" fmla="*/ -1595 h 1026294"/>
                <a:gd name="connsiteX10" fmla="*/ 103722 w 104864"/>
                <a:gd name="connsiteY10" fmla="*/ -1798 h 102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64" h="1026294">
                  <a:moveTo>
                    <a:pt x="103722" y="-1798"/>
                  </a:moveTo>
                  <a:lnTo>
                    <a:pt x="-1143" y="-1798"/>
                  </a:lnTo>
                  <a:lnTo>
                    <a:pt x="-1143" y="1024496"/>
                  </a:lnTo>
                  <a:lnTo>
                    <a:pt x="103722" y="1024496"/>
                  </a:lnTo>
                  <a:lnTo>
                    <a:pt x="103722" y="952782"/>
                  </a:lnTo>
                  <a:lnTo>
                    <a:pt x="103722" y="733865"/>
                  </a:lnTo>
                  <a:lnTo>
                    <a:pt x="103722" y="63079"/>
                  </a:lnTo>
                  <a:lnTo>
                    <a:pt x="103722" y="55028"/>
                  </a:lnTo>
                  <a:lnTo>
                    <a:pt x="103722" y="38687"/>
                  </a:lnTo>
                  <a:lnTo>
                    <a:pt x="103722" y="-1595"/>
                  </a:lnTo>
                  <a:lnTo>
                    <a:pt x="103722" y="-1798"/>
                  </a:lnTo>
                </a:path>
              </a:pathLst>
            </a:custGeom>
            <a:solidFill>
              <a:srgbClr val="FFFFFE"/>
            </a:solidFill>
            <a:ln w="753"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57BE2137-447F-4469-A447-D91CCACFB9EC}"/>
                </a:ext>
              </a:extLst>
            </p:cNvPr>
            <p:cNvSpPr/>
            <p:nvPr/>
          </p:nvSpPr>
          <p:spPr>
            <a:xfrm flipV="1">
              <a:off x="10355464" y="4087806"/>
              <a:ext cx="104653" cy="87060"/>
            </a:xfrm>
            <a:custGeom>
              <a:avLst/>
              <a:gdLst>
                <a:gd name="connsiteX0" fmla="*/ -5857 w 104653"/>
                <a:gd name="connsiteY0" fmla="*/ -2504 h 87060"/>
                <a:gd name="connsiteX1" fmla="*/ -5857 w 104653"/>
                <a:gd name="connsiteY1" fmla="*/ 84556 h 87060"/>
                <a:gd name="connsiteX2" fmla="*/ 98797 w 104653"/>
                <a:gd name="connsiteY2" fmla="*/ 84556 h 87060"/>
                <a:gd name="connsiteX3" fmla="*/ -5857 w 104653"/>
                <a:gd name="connsiteY3" fmla="*/ -2504 h 87060"/>
              </a:gdLst>
              <a:ahLst/>
              <a:cxnLst>
                <a:cxn ang="0">
                  <a:pos x="connsiteX0" y="connsiteY0"/>
                </a:cxn>
                <a:cxn ang="0">
                  <a:pos x="connsiteX1" y="connsiteY1"/>
                </a:cxn>
                <a:cxn ang="0">
                  <a:pos x="connsiteX2" y="connsiteY2"/>
                </a:cxn>
                <a:cxn ang="0">
                  <a:pos x="connsiteX3" y="connsiteY3"/>
                </a:cxn>
              </a:cxnLst>
              <a:rect l="l" t="t" r="r" b="b"/>
              <a:pathLst>
                <a:path w="104653" h="87060">
                  <a:moveTo>
                    <a:pt x="-5857" y="-2504"/>
                  </a:moveTo>
                  <a:lnTo>
                    <a:pt x="-5857" y="84556"/>
                  </a:lnTo>
                  <a:lnTo>
                    <a:pt x="98797" y="84556"/>
                  </a:lnTo>
                  <a:lnTo>
                    <a:pt x="-5857" y="-2504"/>
                  </a:lnTo>
                </a:path>
              </a:pathLst>
            </a:custGeom>
            <a:solidFill>
              <a:srgbClr val="FFFFFE"/>
            </a:solidFill>
            <a:ln w="753"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0DC2F75F-BEFE-441D-B982-2FB92772BD2A}"/>
                </a:ext>
              </a:extLst>
            </p:cNvPr>
            <p:cNvSpPr/>
            <p:nvPr/>
          </p:nvSpPr>
          <p:spPr>
            <a:xfrm flipV="1">
              <a:off x="8773920" y="4087806"/>
              <a:ext cx="1581543" cy="343763"/>
            </a:xfrm>
            <a:custGeom>
              <a:avLst/>
              <a:gdLst>
                <a:gd name="connsiteX0" fmla="*/ -4887 w 1581543"/>
                <a:gd name="connsiteY0" fmla="*/ -2311 h 343763"/>
                <a:gd name="connsiteX1" fmla="*/ -4887 w 1581543"/>
                <a:gd name="connsiteY1" fmla="*/ -2311 h 343763"/>
                <a:gd name="connsiteX2" fmla="*/ -4887 w 1581543"/>
                <a:gd name="connsiteY2" fmla="*/ 341452 h 343763"/>
                <a:gd name="connsiteX3" fmla="*/ 1576656 w 1581543"/>
                <a:gd name="connsiteY3" fmla="*/ 341452 h 343763"/>
                <a:gd name="connsiteX4" fmla="*/ 1576656 w 1581543"/>
                <a:gd name="connsiteY4" fmla="*/ 254392 h 343763"/>
                <a:gd name="connsiteX5" fmla="*/ 1278834 w 1581543"/>
                <a:gd name="connsiteY5" fmla="*/ 6636 h 343763"/>
                <a:gd name="connsiteX6" fmla="*/ -4887 w 1581543"/>
                <a:gd name="connsiteY6" fmla="*/ 6636 h 343763"/>
                <a:gd name="connsiteX7" fmla="*/ -4887 w 1581543"/>
                <a:gd name="connsiteY7" fmla="*/ -2311 h 343763"/>
                <a:gd name="connsiteX8" fmla="*/ 785884 w 1581543"/>
                <a:gd name="connsiteY8" fmla="*/ 199495 h 343763"/>
                <a:gd name="connsiteX9" fmla="*/ 755967 w 1581543"/>
                <a:gd name="connsiteY9" fmla="*/ 169578 h 343763"/>
                <a:gd name="connsiteX10" fmla="*/ 785884 w 1581543"/>
                <a:gd name="connsiteY10" fmla="*/ 139661 h 343763"/>
                <a:gd name="connsiteX11" fmla="*/ 815801 w 1581543"/>
                <a:gd name="connsiteY11" fmla="*/ 169578 h 343763"/>
                <a:gd name="connsiteX12" fmla="*/ 785884 w 1581543"/>
                <a:gd name="connsiteY12" fmla="*/ 199495 h 34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1543" h="343763">
                  <a:moveTo>
                    <a:pt x="-4887" y="-2311"/>
                  </a:moveTo>
                  <a:lnTo>
                    <a:pt x="-4887" y="-2311"/>
                  </a:lnTo>
                  <a:lnTo>
                    <a:pt x="-4887" y="341452"/>
                  </a:lnTo>
                  <a:lnTo>
                    <a:pt x="1576656" y="341452"/>
                  </a:lnTo>
                  <a:lnTo>
                    <a:pt x="1576656" y="254392"/>
                  </a:lnTo>
                  <a:lnTo>
                    <a:pt x="1278834" y="6636"/>
                  </a:lnTo>
                  <a:lnTo>
                    <a:pt x="-4887" y="6636"/>
                  </a:lnTo>
                  <a:lnTo>
                    <a:pt x="-4887" y="-2311"/>
                  </a:lnTo>
                  <a:moveTo>
                    <a:pt x="785884" y="199495"/>
                  </a:moveTo>
                  <a:cubicBezTo>
                    <a:pt x="769362" y="199495"/>
                    <a:pt x="755967" y="186101"/>
                    <a:pt x="755967" y="169578"/>
                  </a:cubicBezTo>
                  <a:cubicBezTo>
                    <a:pt x="755967" y="153048"/>
                    <a:pt x="769362" y="139661"/>
                    <a:pt x="785884" y="139661"/>
                  </a:cubicBezTo>
                  <a:cubicBezTo>
                    <a:pt x="802407" y="139661"/>
                    <a:pt x="815801" y="153048"/>
                    <a:pt x="815801" y="169578"/>
                  </a:cubicBezTo>
                  <a:cubicBezTo>
                    <a:pt x="815801" y="186101"/>
                    <a:pt x="802407" y="199495"/>
                    <a:pt x="785884" y="199495"/>
                  </a:cubicBezTo>
                </a:path>
              </a:pathLst>
            </a:custGeom>
            <a:solidFill>
              <a:srgbClr val="F5F6F5"/>
            </a:solidFill>
            <a:ln w="753"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B969D8A2-FE2B-426D-91C6-4EA250DD7069}"/>
                </a:ext>
              </a:extLst>
            </p:cNvPr>
            <p:cNvSpPr/>
            <p:nvPr/>
          </p:nvSpPr>
          <p:spPr>
            <a:xfrm flipV="1">
              <a:off x="8773920" y="4422622"/>
              <a:ext cx="1283721" cy="8947"/>
            </a:xfrm>
            <a:custGeom>
              <a:avLst/>
              <a:gdLst>
                <a:gd name="connsiteX0" fmla="*/ 1268249 w 1283721"/>
                <a:gd name="connsiteY0" fmla="*/ -2060 h 8947"/>
                <a:gd name="connsiteX1" fmla="*/ -4716 w 1283721"/>
                <a:gd name="connsiteY1" fmla="*/ -2060 h 8947"/>
                <a:gd name="connsiteX2" fmla="*/ -4716 w 1283721"/>
                <a:gd name="connsiteY2" fmla="*/ 6887 h 8947"/>
                <a:gd name="connsiteX3" fmla="*/ 1279005 w 1283721"/>
                <a:gd name="connsiteY3" fmla="*/ 6887 h 8947"/>
                <a:gd name="connsiteX4" fmla="*/ 1268249 w 1283721"/>
                <a:gd name="connsiteY4" fmla="*/ -2060 h 8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721" h="8947">
                  <a:moveTo>
                    <a:pt x="1268249" y="-2060"/>
                  </a:moveTo>
                  <a:lnTo>
                    <a:pt x="-4716" y="-2060"/>
                  </a:lnTo>
                  <a:lnTo>
                    <a:pt x="-4716" y="6887"/>
                  </a:lnTo>
                  <a:lnTo>
                    <a:pt x="1279005" y="6887"/>
                  </a:lnTo>
                  <a:lnTo>
                    <a:pt x="1268249" y="-2060"/>
                  </a:lnTo>
                </a:path>
              </a:pathLst>
            </a:custGeom>
            <a:solidFill>
              <a:srgbClr val="67676F"/>
            </a:solidFill>
            <a:ln w="753"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2475A015-30E0-4AA9-BCA2-993AC0CEC8D2}"/>
                </a:ext>
              </a:extLst>
            </p:cNvPr>
            <p:cNvSpPr/>
            <p:nvPr/>
          </p:nvSpPr>
          <p:spPr>
            <a:xfrm flipV="1">
              <a:off x="9534775" y="4229763"/>
              <a:ext cx="59834" cy="59834"/>
            </a:xfrm>
            <a:custGeom>
              <a:avLst/>
              <a:gdLst>
                <a:gd name="connsiteX0" fmla="*/ 25030 w 59834"/>
                <a:gd name="connsiteY0" fmla="*/ -2311 h 59834"/>
                <a:gd name="connsiteX1" fmla="*/ -4887 w 59834"/>
                <a:gd name="connsiteY1" fmla="*/ 27606 h 59834"/>
                <a:gd name="connsiteX2" fmla="*/ 25030 w 59834"/>
                <a:gd name="connsiteY2" fmla="*/ 57523 h 59834"/>
                <a:gd name="connsiteX3" fmla="*/ 54947 w 59834"/>
                <a:gd name="connsiteY3" fmla="*/ 27606 h 59834"/>
                <a:gd name="connsiteX4" fmla="*/ 25030 w 59834"/>
                <a:gd name="connsiteY4" fmla="*/ -2311 h 5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34">
                  <a:moveTo>
                    <a:pt x="25030" y="-2311"/>
                  </a:moveTo>
                  <a:cubicBezTo>
                    <a:pt x="8507" y="-2311"/>
                    <a:pt x="-4887" y="11076"/>
                    <a:pt x="-4887" y="27606"/>
                  </a:cubicBezTo>
                  <a:cubicBezTo>
                    <a:pt x="-4887" y="44128"/>
                    <a:pt x="8507" y="57523"/>
                    <a:pt x="25030" y="57523"/>
                  </a:cubicBezTo>
                  <a:cubicBezTo>
                    <a:pt x="41552" y="57523"/>
                    <a:pt x="54947" y="44128"/>
                    <a:pt x="54947" y="27606"/>
                  </a:cubicBezTo>
                  <a:cubicBezTo>
                    <a:pt x="54947" y="11076"/>
                    <a:pt x="41552" y="-2311"/>
                    <a:pt x="25030" y="-2311"/>
                  </a:cubicBezTo>
                </a:path>
              </a:pathLst>
            </a:custGeom>
            <a:solidFill>
              <a:srgbClr val="67676F"/>
            </a:solidFill>
            <a:ln w="753"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20E011C4-9E5D-4BA9-9606-16D100D96B3F}"/>
                </a:ext>
              </a:extLst>
            </p:cNvPr>
            <p:cNvSpPr/>
            <p:nvPr/>
          </p:nvSpPr>
          <p:spPr>
            <a:xfrm flipV="1">
              <a:off x="8773920" y="4431570"/>
              <a:ext cx="1272965" cy="343763"/>
            </a:xfrm>
            <a:custGeom>
              <a:avLst/>
              <a:gdLst>
                <a:gd name="connsiteX0" fmla="*/ -4710 w 1272965"/>
                <a:gd name="connsiteY0" fmla="*/ -1795 h 343763"/>
                <a:gd name="connsiteX1" fmla="*/ -4710 w 1272965"/>
                <a:gd name="connsiteY1" fmla="*/ -1795 h 343763"/>
                <a:gd name="connsiteX2" fmla="*/ -4710 w 1272965"/>
                <a:gd name="connsiteY2" fmla="*/ 341969 h 343763"/>
                <a:gd name="connsiteX3" fmla="*/ 1268255 w 1272965"/>
                <a:gd name="connsiteY3" fmla="*/ 341969 h 343763"/>
                <a:gd name="connsiteX4" fmla="*/ 865796 w 1272965"/>
                <a:gd name="connsiteY4" fmla="*/ 7160 h 343763"/>
                <a:gd name="connsiteX5" fmla="*/ -4710 w 1272965"/>
                <a:gd name="connsiteY5" fmla="*/ 7160 h 343763"/>
                <a:gd name="connsiteX6" fmla="*/ -4710 w 1272965"/>
                <a:gd name="connsiteY6" fmla="*/ -1795 h 343763"/>
                <a:gd name="connsiteX7" fmla="*/ 786062 w 1272965"/>
                <a:gd name="connsiteY7" fmla="*/ 200012 h 343763"/>
                <a:gd name="connsiteX8" fmla="*/ 756145 w 1272965"/>
                <a:gd name="connsiteY8" fmla="*/ 170095 h 343763"/>
                <a:gd name="connsiteX9" fmla="*/ 786062 w 1272965"/>
                <a:gd name="connsiteY9" fmla="*/ 140170 h 343763"/>
                <a:gd name="connsiteX10" fmla="*/ 815979 w 1272965"/>
                <a:gd name="connsiteY10" fmla="*/ 170095 h 343763"/>
                <a:gd name="connsiteX11" fmla="*/ 786062 w 1272965"/>
                <a:gd name="connsiteY11" fmla="*/ 200012 h 34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2965" h="343763">
                  <a:moveTo>
                    <a:pt x="-4710" y="-1795"/>
                  </a:moveTo>
                  <a:lnTo>
                    <a:pt x="-4710" y="-1795"/>
                  </a:lnTo>
                  <a:lnTo>
                    <a:pt x="-4710" y="341969"/>
                  </a:lnTo>
                  <a:lnTo>
                    <a:pt x="1268255" y="341969"/>
                  </a:lnTo>
                  <a:lnTo>
                    <a:pt x="865796" y="7160"/>
                  </a:lnTo>
                  <a:lnTo>
                    <a:pt x="-4710" y="7160"/>
                  </a:lnTo>
                  <a:lnTo>
                    <a:pt x="-4710" y="-1795"/>
                  </a:lnTo>
                  <a:moveTo>
                    <a:pt x="786062" y="200012"/>
                  </a:moveTo>
                  <a:cubicBezTo>
                    <a:pt x="769539" y="200012"/>
                    <a:pt x="756145" y="186618"/>
                    <a:pt x="756145" y="170095"/>
                  </a:cubicBezTo>
                  <a:cubicBezTo>
                    <a:pt x="756145" y="153572"/>
                    <a:pt x="769539" y="140170"/>
                    <a:pt x="786062" y="140170"/>
                  </a:cubicBezTo>
                  <a:cubicBezTo>
                    <a:pt x="802584" y="140170"/>
                    <a:pt x="815979" y="153572"/>
                    <a:pt x="815979" y="170095"/>
                  </a:cubicBezTo>
                  <a:cubicBezTo>
                    <a:pt x="815979" y="186618"/>
                    <a:pt x="802584" y="200012"/>
                    <a:pt x="786062" y="200012"/>
                  </a:cubicBezTo>
                </a:path>
              </a:pathLst>
            </a:custGeom>
            <a:solidFill>
              <a:srgbClr val="F5F6F5"/>
            </a:solidFill>
            <a:ln w="753"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358AC84C-AD31-4F14-B32D-68EAAABC4F6A}"/>
                </a:ext>
              </a:extLst>
            </p:cNvPr>
            <p:cNvSpPr/>
            <p:nvPr/>
          </p:nvSpPr>
          <p:spPr>
            <a:xfrm flipV="1">
              <a:off x="8773920" y="4766379"/>
              <a:ext cx="870505" cy="8954"/>
            </a:xfrm>
            <a:custGeom>
              <a:avLst/>
              <a:gdLst>
                <a:gd name="connsiteX0" fmla="*/ 855263 w 870505"/>
                <a:gd name="connsiteY0" fmla="*/ -1543 h 8954"/>
                <a:gd name="connsiteX1" fmla="*/ -4478 w 870505"/>
                <a:gd name="connsiteY1" fmla="*/ -1543 h 8954"/>
                <a:gd name="connsiteX2" fmla="*/ -4478 w 870505"/>
                <a:gd name="connsiteY2" fmla="*/ 7412 h 8954"/>
                <a:gd name="connsiteX3" fmla="*/ 866027 w 870505"/>
                <a:gd name="connsiteY3" fmla="*/ 7412 h 8954"/>
                <a:gd name="connsiteX4" fmla="*/ 855263 w 870505"/>
                <a:gd name="connsiteY4" fmla="*/ -1543 h 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505" h="8954">
                  <a:moveTo>
                    <a:pt x="855263" y="-1543"/>
                  </a:moveTo>
                  <a:lnTo>
                    <a:pt x="-4478" y="-1543"/>
                  </a:lnTo>
                  <a:lnTo>
                    <a:pt x="-4478" y="7412"/>
                  </a:lnTo>
                  <a:lnTo>
                    <a:pt x="866027" y="7412"/>
                  </a:lnTo>
                  <a:lnTo>
                    <a:pt x="855263" y="-1543"/>
                  </a:lnTo>
                </a:path>
              </a:pathLst>
            </a:custGeom>
            <a:solidFill>
              <a:srgbClr val="67676F"/>
            </a:solidFill>
            <a:ln w="753"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47DB84BB-2FDB-4BED-871A-D9E88ECDF5E4}"/>
                </a:ext>
              </a:extLst>
            </p:cNvPr>
            <p:cNvSpPr/>
            <p:nvPr/>
          </p:nvSpPr>
          <p:spPr>
            <a:xfrm flipV="1">
              <a:off x="9534775" y="4573527"/>
              <a:ext cx="59834" cy="59841"/>
            </a:xfrm>
            <a:custGeom>
              <a:avLst/>
              <a:gdLst>
                <a:gd name="connsiteX0" fmla="*/ 25030 w 59834"/>
                <a:gd name="connsiteY0" fmla="*/ -1795 h 59841"/>
                <a:gd name="connsiteX1" fmla="*/ -4887 w 59834"/>
                <a:gd name="connsiteY1" fmla="*/ 28130 h 59841"/>
                <a:gd name="connsiteX2" fmla="*/ 25030 w 59834"/>
                <a:gd name="connsiteY2" fmla="*/ 58047 h 59841"/>
                <a:gd name="connsiteX3" fmla="*/ 54947 w 59834"/>
                <a:gd name="connsiteY3" fmla="*/ 28130 h 59841"/>
                <a:gd name="connsiteX4" fmla="*/ 25030 w 59834"/>
                <a:gd name="connsiteY4" fmla="*/ -1795 h 59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4" h="59841">
                  <a:moveTo>
                    <a:pt x="25030" y="-1795"/>
                  </a:moveTo>
                  <a:cubicBezTo>
                    <a:pt x="8507" y="-1795"/>
                    <a:pt x="-4887" y="11608"/>
                    <a:pt x="-4887" y="28130"/>
                  </a:cubicBezTo>
                  <a:cubicBezTo>
                    <a:pt x="-4887" y="44653"/>
                    <a:pt x="8507" y="58047"/>
                    <a:pt x="25030" y="58047"/>
                  </a:cubicBezTo>
                  <a:cubicBezTo>
                    <a:pt x="41552" y="58047"/>
                    <a:pt x="54947" y="44653"/>
                    <a:pt x="54947" y="28130"/>
                  </a:cubicBezTo>
                  <a:cubicBezTo>
                    <a:pt x="54947" y="11608"/>
                    <a:pt x="41552" y="-1795"/>
                    <a:pt x="25030" y="-1795"/>
                  </a:cubicBezTo>
                </a:path>
              </a:pathLst>
            </a:custGeom>
            <a:solidFill>
              <a:srgbClr val="67676F"/>
            </a:solidFill>
            <a:ln w="753"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645808D0-39FF-43C0-AEF8-E1E599085806}"/>
                </a:ext>
              </a:extLst>
            </p:cNvPr>
            <p:cNvSpPr/>
            <p:nvPr/>
          </p:nvSpPr>
          <p:spPr>
            <a:xfrm flipV="1">
              <a:off x="8773920" y="4775334"/>
              <a:ext cx="859741" cy="343763"/>
            </a:xfrm>
            <a:custGeom>
              <a:avLst/>
              <a:gdLst>
                <a:gd name="connsiteX0" fmla="*/ -4472 w 859741"/>
                <a:gd name="connsiteY0" fmla="*/ -1278 h 343763"/>
                <a:gd name="connsiteX1" fmla="*/ -4472 w 859741"/>
                <a:gd name="connsiteY1" fmla="*/ -1278 h 343763"/>
                <a:gd name="connsiteX2" fmla="*/ -4472 w 859741"/>
                <a:gd name="connsiteY2" fmla="*/ 342486 h 343763"/>
                <a:gd name="connsiteX3" fmla="*/ 855269 w 859741"/>
                <a:gd name="connsiteY3" fmla="*/ 342486 h 343763"/>
                <a:gd name="connsiteX4" fmla="*/ 452794 w 859741"/>
                <a:gd name="connsiteY4" fmla="*/ 7670 h 343763"/>
                <a:gd name="connsiteX5" fmla="*/ -4472 w 859741"/>
                <a:gd name="connsiteY5" fmla="*/ 7670 h 343763"/>
                <a:gd name="connsiteX6" fmla="*/ -4472 w 859741"/>
                <a:gd name="connsiteY6" fmla="*/ -1278 h 34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9741" h="343763">
                  <a:moveTo>
                    <a:pt x="-4472" y="-1278"/>
                  </a:moveTo>
                  <a:lnTo>
                    <a:pt x="-4472" y="-1278"/>
                  </a:lnTo>
                  <a:lnTo>
                    <a:pt x="-4472" y="342486"/>
                  </a:lnTo>
                  <a:lnTo>
                    <a:pt x="855269" y="342486"/>
                  </a:lnTo>
                  <a:lnTo>
                    <a:pt x="452794" y="7670"/>
                  </a:lnTo>
                  <a:lnTo>
                    <a:pt x="-4472" y="7670"/>
                  </a:lnTo>
                  <a:lnTo>
                    <a:pt x="-4472" y="-1278"/>
                  </a:lnTo>
                </a:path>
              </a:pathLst>
            </a:custGeom>
            <a:solidFill>
              <a:srgbClr val="F5F6F5"/>
            </a:solidFill>
            <a:ln w="753"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54D75829-9077-4915-81E7-BF149148F854}"/>
                </a:ext>
              </a:extLst>
            </p:cNvPr>
            <p:cNvSpPr/>
            <p:nvPr/>
          </p:nvSpPr>
          <p:spPr>
            <a:xfrm flipV="1">
              <a:off x="8773920" y="5110150"/>
              <a:ext cx="457266" cy="8947"/>
            </a:xfrm>
            <a:custGeom>
              <a:avLst/>
              <a:gdLst>
                <a:gd name="connsiteX0" fmla="*/ 442269 w 457266"/>
                <a:gd name="connsiteY0" fmla="*/ -1026 h 8947"/>
                <a:gd name="connsiteX1" fmla="*/ -4241 w 457266"/>
                <a:gd name="connsiteY1" fmla="*/ -1026 h 8947"/>
                <a:gd name="connsiteX2" fmla="*/ -4241 w 457266"/>
                <a:gd name="connsiteY2" fmla="*/ 7921 h 8947"/>
                <a:gd name="connsiteX3" fmla="*/ 453026 w 457266"/>
                <a:gd name="connsiteY3" fmla="*/ 7921 h 8947"/>
                <a:gd name="connsiteX4" fmla="*/ 442269 w 457266"/>
                <a:gd name="connsiteY4" fmla="*/ -1026 h 8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66" h="8947">
                  <a:moveTo>
                    <a:pt x="442269" y="-1026"/>
                  </a:moveTo>
                  <a:lnTo>
                    <a:pt x="-4241" y="-1026"/>
                  </a:lnTo>
                  <a:lnTo>
                    <a:pt x="-4241" y="7921"/>
                  </a:lnTo>
                  <a:lnTo>
                    <a:pt x="453026" y="7921"/>
                  </a:lnTo>
                  <a:lnTo>
                    <a:pt x="442269" y="-1026"/>
                  </a:lnTo>
                </a:path>
              </a:pathLst>
            </a:custGeom>
            <a:solidFill>
              <a:srgbClr val="67676F"/>
            </a:solidFill>
            <a:ln w="753" cap="flat">
              <a:noFill/>
              <a:prstDash val="solid"/>
              <a:miter/>
            </a:ln>
          </p:spPr>
          <p:txBody>
            <a:bodyPr rtlCol="0" anchor="ctr"/>
            <a:lstStyle/>
            <a:p>
              <a:endParaRPr lang="en-US"/>
            </a:p>
          </p:txBody>
        </p:sp>
      </p:grpSp>
      <p:sp>
        <p:nvSpPr>
          <p:cNvPr id="591" name="TextBox 590">
            <a:extLst>
              <a:ext uri="{FF2B5EF4-FFF2-40B4-BE49-F238E27FC236}">
                <a16:creationId xmlns:a16="http://schemas.microsoft.com/office/drawing/2014/main" id="{F8ED68EE-D4C0-4061-8D78-4BC53721546F}"/>
              </a:ext>
            </a:extLst>
          </p:cNvPr>
          <p:cNvSpPr txBox="1"/>
          <p:nvPr/>
        </p:nvSpPr>
        <p:spPr>
          <a:xfrm>
            <a:off x="689471" y="2387681"/>
            <a:ext cx="4269897" cy="2862322"/>
          </a:xfrm>
          <a:prstGeom prst="rect">
            <a:avLst/>
          </a:prstGeom>
          <a:noFill/>
        </p:spPr>
        <p:txBody>
          <a:bodyPr wrap="square">
            <a:spAutoFit/>
          </a:bodyPr>
          <a:lstStyle/>
          <a:p>
            <a:r>
              <a:rPr lang="en-US" dirty="0"/>
              <a:t>According to the World Health Organization (WHO) stroke is the 2nd leading cause of death globally, responsible for approximately 11% of total deaths. This dataset is used to predict whether a patient is likely to get stroke based on the input parameters like gender, age, various diseases, and smoking status. Each row in the data provides </a:t>
            </a:r>
            <a:r>
              <a:rPr lang="en-US" dirty="0" smtClean="0"/>
              <a:t>relevant </a:t>
            </a:r>
            <a:r>
              <a:rPr lang="en-US" dirty="0"/>
              <a:t>information about the patient.</a:t>
            </a:r>
            <a:endParaRPr lang="en-US" sz="2800" dirty="0">
              <a:solidFill>
                <a:schemeClr val="bg1"/>
              </a:solidFill>
            </a:endParaRPr>
          </a:p>
        </p:txBody>
      </p:sp>
      <p:sp>
        <p:nvSpPr>
          <p:cNvPr id="592" name="TextBox 591">
            <a:extLst>
              <a:ext uri="{FF2B5EF4-FFF2-40B4-BE49-F238E27FC236}">
                <a16:creationId xmlns:a16="http://schemas.microsoft.com/office/drawing/2014/main" id="{4E0E4CBA-3F6C-4E73-9E9B-E0C05CCA31ED}"/>
              </a:ext>
            </a:extLst>
          </p:cNvPr>
          <p:cNvSpPr txBox="1"/>
          <p:nvPr/>
        </p:nvSpPr>
        <p:spPr>
          <a:xfrm>
            <a:off x="2465117" y="3594194"/>
            <a:ext cx="2080592" cy="461665"/>
          </a:xfrm>
          <a:prstGeom prst="rect">
            <a:avLst/>
          </a:prstGeom>
          <a:noFill/>
        </p:spPr>
        <p:txBody>
          <a:bodyPr wrap="square">
            <a:spAutoFit/>
          </a:bodyPr>
          <a:lstStyle/>
          <a:p>
            <a:endParaRPr lang="en-US" sz="2400" dirty="0">
              <a:solidFill>
                <a:schemeClr val="bg1"/>
              </a:solidFill>
            </a:endParaRPr>
          </a:p>
        </p:txBody>
      </p:sp>
    </p:spTree>
    <p:extLst>
      <p:ext uri="{BB962C8B-B14F-4D97-AF65-F5344CB8AC3E}">
        <p14:creationId xmlns:p14="http://schemas.microsoft.com/office/powerpoint/2010/main" val="220180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2000">
                                      <p:stCondLst>
                                        <p:cond delay="0"/>
                                      </p:stCondLst>
                                      <p:childTnLst>
                                        <p:set>
                                          <p:cBhvr>
                                            <p:cTn id="6" dur="1" fill="hold">
                                              <p:stCondLst>
                                                <p:cond delay="0"/>
                                              </p:stCondLst>
                                            </p:cTn>
                                            <p:tgtEl>
                                              <p:spTgt spid="586"/>
                                            </p:tgtEl>
                                            <p:attrNameLst>
                                              <p:attrName>style.visibility</p:attrName>
                                            </p:attrNameLst>
                                          </p:cBhvr>
                                          <p:to>
                                            <p:strVal val="visible"/>
                                          </p:to>
                                        </p:set>
                                        <p:anim calcmode="lin" valueType="num" p14:bounceEnd="52000">
                                          <p:cBhvr additive="base">
                                            <p:cTn id="7" dur="500" fill="hold"/>
                                            <p:tgtEl>
                                              <p:spTgt spid="586"/>
                                            </p:tgtEl>
                                            <p:attrNameLst>
                                              <p:attrName>ppt_x</p:attrName>
                                            </p:attrNameLst>
                                          </p:cBhvr>
                                          <p:tavLst>
                                            <p:tav tm="0">
                                              <p:val>
                                                <p:strVal val="#ppt_x"/>
                                              </p:val>
                                            </p:tav>
                                            <p:tav tm="100000">
                                              <p:val>
                                                <p:strVal val="#ppt_x"/>
                                              </p:val>
                                            </p:tav>
                                          </p:tavLst>
                                        </p:anim>
                                        <p:anim calcmode="lin" valueType="num" p14:bounceEnd="52000">
                                          <p:cBhvr additive="base">
                                            <p:cTn id="8" dur="500" fill="hold"/>
                                            <p:tgtEl>
                                              <p:spTgt spid="586"/>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91"/>
                                            </p:tgtEl>
                                            <p:attrNameLst>
                                              <p:attrName>style.visibility</p:attrName>
                                            </p:attrNameLst>
                                          </p:cBhvr>
                                          <p:to>
                                            <p:strVal val="visible"/>
                                          </p:to>
                                        </p:set>
                                        <p:animEffect transition="in" filter="fade">
                                          <p:cBhvr>
                                            <p:cTn id="11" dur="500"/>
                                            <p:tgtEl>
                                              <p:spTgt spid="591"/>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592"/>
                                            </p:tgtEl>
                                            <p:attrNameLst>
                                              <p:attrName>style.visibility</p:attrName>
                                            </p:attrNameLst>
                                          </p:cBhvr>
                                          <p:to>
                                            <p:strVal val="visible"/>
                                          </p:to>
                                        </p:set>
                                        <p:animEffect transition="in" filter="fade">
                                          <p:cBhvr>
                                            <p:cTn id="14" dur="500"/>
                                            <p:tgtEl>
                                              <p:spTgt spid="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0"/>
          <p:bldP spid="59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6"/>
                                            </p:tgtEl>
                                            <p:attrNameLst>
                                              <p:attrName>style.visibility</p:attrName>
                                            </p:attrNameLst>
                                          </p:cBhvr>
                                          <p:to>
                                            <p:strVal val="visible"/>
                                          </p:to>
                                        </p:set>
                                        <p:anim calcmode="lin" valueType="num">
                                          <p:cBhvr additive="base">
                                            <p:cTn id="7" dur="500" fill="hold"/>
                                            <p:tgtEl>
                                              <p:spTgt spid="586"/>
                                            </p:tgtEl>
                                            <p:attrNameLst>
                                              <p:attrName>ppt_x</p:attrName>
                                            </p:attrNameLst>
                                          </p:cBhvr>
                                          <p:tavLst>
                                            <p:tav tm="0">
                                              <p:val>
                                                <p:strVal val="#ppt_x"/>
                                              </p:val>
                                            </p:tav>
                                            <p:tav tm="100000">
                                              <p:val>
                                                <p:strVal val="#ppt_x"/>
                                              </p:val>
                                            </p:tav>
                                          </p:tavLst>
                                        </p:anim>
                                        <p:anim calcmode="lin" valueType="num">
                                          <p:cBhvr additive="base">
                                            <p:cTn id="8" dur="500" fill="hold"/>
                                            <p:tgtEl>
                                              <p:spTgt spid="586"/>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91"/>
                                            </p:tgtEl>
                                            <p:attrNameLst>
                                              <p:attrName>style.visibility</p:attrName>
                                            </p:attrNameLst>
                                          </p:cBhvr>
                                          <p:to>
                                            <p:strVal val="visible"/>
                                          </p:to>
                                        </p:set>
                                        <p:animEffect transition="in" filter="fade">
                                          <p:cBhvr>
                                            <p:cTn id="11" dur="500"/>
                                            <p:tgtEl>
                                              <p:spTgt spid="591"/>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592"/>
                                            </p:tgtEl>
                                            <p:attrNameLst>
                                              <p:attrName>style.visibility</p:attrName>
                                            </p:attrNameLst>
                                          </p:cBhvr>
                                          <p:to>
                                            <p:strVal val="visible"/>
                                          </p:to>
                                        </p:set>
                                        <p:animEffect transition="in" filter="fade">
                                          <p:cBhvr>
                                            <p:cTn id="14" dur="500"/>
                                            <p:tgtEl>
                                              <p:spTgt spid="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0"/>
          <p:bldP spid="59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95EEB9-AFFA-414A-9018-267153EBF22A}"/>
              </a:ext>
            </a:extLst>
          </p:cNvPr>
          <p:cNvSpPr txBox="1"/>
          <p:nvPr/>
        </p:nvSpPr>
        <p:spPr>
          <a:xfrm>
            <a:off x="1805235" y="219399"/>
            <a:ext cx="8412192" cy="1015663"/>
          </a:xfrm>
          <a:prstGeom prst="rect">
            <a:avLst/>
          </a:prstGeom>
          <a:noFill/>
        </p:spPr>
        <p:txBody>
          <a:bodyPr wrap="square">
            <a:spAutoFit/>
          </a:bodyPr>
          <a:lstStyle/>
          <a:p>
            <a:pPr algn="ctr"/>
            <a:r>
              <a:rPr lang="en-US" sz="4000" b="1" dirty="0">
                <a:solidFill>
                  <a:schemeClr val="accent4">
                    <a:lumMod val="60000"/>
                    <a:lumOff val="40000"/>
                  </a:schemeClr>
                </a:solidFill>
              </a:rPr>
              <a:t>DATASET OF </a:t>
            </a:r>
            <a:r>
              <a:rPr lang="en-US" sz="4000" b="1" dirty="0" smtClean="0">
                <a:solidFill>
                  <a:schemeClr val="accent4">
                    <a:lumMod val="60000"/>
                    <a:lumOff val="40000"/>
                  </a:schemeClr>
                </a:solidFill>
              </a:rPr>
              <a:t>STROKE PREDICTION</a:t>
            </a:r>
            <a:endParaRPr lang="en-US" sz="4000" b="1" dirty="0">
              <a:solidFill>
                <a:schemeClr val="accent4">
                  <a:lumMod val="60000"/>
                  <a:lumOff val="40000"/>
                </a:schemeClr>
              </a:solidFill>
            </a:endParaRPr>
          </a:p>
          <a:p>
            <a:endParaRPr lang="en-US" sz="2000" b="1" dirty="0">
              <a:solidFill>
                <a:schemeClr val="bg1"/>
              </a:solidFill>
            </a:endParaRPr>
          </a:p>
        </p:txBody>
      </p:sp>
      <p:pic>
        <p:nvPicPr>
          <p:cNvPr id="3074" name="Picture 2" descr="872 Free Vector Icons - Objective Png Icon - Free Transparent PNG Clipart  Images Download">
            <a:extLst>
              <a:ext uri="{FF2B5EF4-FFF2-40B4-BE49-F238E27FC236}">
                <a16:creationId xmlns:a16="http://schemas.microsoft.com/office/drawing/2014/main" id="{E98517EE-6C82-4BEA-BEEC-671A65248C1C}"/>
              </a:ext>
            </a:extLst>
          </p:cNvPr>
          <p:cNvPicPr>
            <a:picLocks noChangeAspect="1" noChangeArrowheads="1"/>
          </p:cNvPicPr>
          <p:nvPr/>
        </p:nvPicPr>
        <p:blipFill rotWithShape="1">
          <a:blip r:embed="rId2" cstate="hq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14402" r="12575"/>
          <a:stretch/>
        </p:blipFill>
        <p:spPr bwMode="auto">
          <a:xfrm>
            <a:off x="112993" y="531378"/>
            <a:ext cx="1692242" cy="1633227"/>
          </a:xfrm>
          <a:prstGeom prst="ellipse">
            <a:avLst/>
          </a:prstGeom>
          <a:noFill/>
          <a:extLst>
            <a:ext uri="{909E8E84-426E-40DD-AFC4-6F175D3DCCD1}">
              <a14:hiddenFill xmlns:a14="http://schemas.microsoft.com/office/drawing/2010/main">
                <a:solidFill>
                  <a:srgbClr val="FFFFFF"/>
                </a:solidFill>
              </a14:hiddenFill>
            </a:ext>
          </a:extLst>
        </p:spPr>
      </p:pic>
      <p:sp>
        <p:nvSpPr>
          <p:cNvPr id="311" name="Freeform: Shape 310">
            <a:extLst>
              <a:ext uri="{FF2B5EF4-FFF2-40B4-BE49-F238E27FC236}">
                <a16:creationId xmlns:a16="http://schemas.microsoft.com/office/drawing/2014/main" id="{0EA9DB01-9754-4C13-8AAF-B5897BAB0206}"/>
              </a:ext>
            </a:extLst>
          </p:cNvPr>
          <p:cNvSpPr/>
          <p:nvPr/>
        </p:nvSpPr>
        <p:spPr>
          <a:xfrm flipV="1">
            <a:off x="31685" y="5682043"/>
            <a:ext cx="12160315" cy="265902"/>
          </a:xfrm>
          <a:custGeom>
            <a:avLst/>
            <a:gdLst>
              <a:gd name="connsiteX0" fmla="*/ 9231499 w 9237839"/>
              <a:gd name="connsiteY0" fmla="*/ -88 h 265902"/>
              <a:gd name="connsiteX1" fmla="*/ -6341 w 9237839"/>
              <a:gd name="connsiteY1" fmla="*/ -88 h 265902"/>
              <a:gd name="connsiteX2" fmla="*/ -6341 w 9237839"/>
              <a:gd name="connsiteY2" fmla="*/ 265815 h 265902"/>
              <a:gd name="connsiteX3" fmla="*/ 9231499 w 9237839"/>
              <a:gd name="connsiteY3" fmla="*/ 265815 h 265902"/>
              <a:gd name="connsiteX4" fmla="*/ 9231499 w 9237839"/>
              <a:gd name="connsiteY4" fmla="*/ -88 h 265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7839" h="265902">
                <a:moveTo>
                  <a:pt x="9231499" y="-88"/>
                </a:moveTo>
                <a:lnTo>
                  <a:pt x="-6341" y="-88"/>
                </a:lnTo>
                <a:lnTo>
                  <a:pt x="-6341" y="265815"/>
                </a:lnTo>
                <a:lnTo>
                  <a:pt x="9231499" y="265815"/>
                </a:lnTo>
                <a:lnTo>
                  <a:pt x="9231499" y="-88"/>
                </a:lnTo>
              </a:path>
            </a:pathLst>
          </a:custGeom>
          <a:solidFill>
            <a:srgbClr val="CCEFFC"/>
          </a:solidFill>
          <a:ln w="566"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36B7C35-85F7-4B3D-9C5B-883734F0F7B6}"/>
              </a:ext>
            </a:extLst>
          </p:cNvPr>
          <p:cNvSpPr/>
          <p:nvPr/>
        </p:nvSpPr>
        <p:spPr>
          <a:xfrm flipV="1">
            <a:off x="31685" y="5833544"/>
            <a:ext cx="12160315" cy="1044858"/>
          </a:xfrm>
          <a:custGeom>
            <a:avLst/>
            <a:gdLst>
              <a:gd name="connsiteX0" fmla="*/ 9231499 w 9237839"/>
              <a:gd name="connsiteY0" fmla="*/ 1079 h 1044858"/>
              <a:gd name="connsiteX1" fmla="*/ -6341 w 9237839"/>
              <a:gd name="connsiteY1" fmla="*/ 1079 h 1044858"/>
              <a:gd name="connsiteX2" fmla="*/ -6341 w 9237839"/>
              <a:gd name="connsiteY2" fmla="*/ 1045937 h 1044858"/>
              <a:gd name="connsiteX3" fmla="*/ 9231499 w 9237839"/>
              <a:gd name="connsiteY3" fmla="*/ 1045937 h 1044858"/>
              <a:gd name="connsiteX4" fmla="*/ 9231499 w 9237839"/>
              <a:gd name="connsiteY4" fmla="*/ 1079 h 1044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7839" h="1044858">
                <a:moveTo>
                  <a:pt x="9231499" y="1079"/>
                </a:moveTo>
                <a:lnTo>
                  <a:pt x="-6341" y="1079"/>
                </a:lnTo>
                <a:lnTo>
                  <a:pt x="-6341" y="1045937"/>
                </a:lnTo>
                <a:lnTo>
                  <a:pt x="9231499" y="1045937"/>
                </a:lnTo>
                <a:lnTo>
                  <a:pt x="9231499" y="1079"/>
                </a:lnTo>
              </a:path>
            </a:pathLst>
          </a:custGeom>
          <a:solidFill>
            <a:srgbClr val="788993"/>
          </a:solidFill>
          <a:ln w="566" cap="flat">
            <a:noFill/>
            <a:prstDash val="solid"/>
            <a:miter/>
          </a:ln>
        </p:spPr>
        <p:txBody>
          <a:bodyPr rtlCol="0" anchor="ctr"/>
          <a:lstStyle/>
          <a:p>
            <a:endParaRPr lang="en-US"/>
          </a:p>
        </p:txBody>
      </p:sp>
      <p:grpSp>
        <p:nvGrpSpPr>
          <p:cNvPr id="313" name="Group 312">
            <a:extLst>
              <a:ext uri="{FF2B5EF4-FFF2-40B4-BE49-F238E27FC236}">
                <a16:creationId xmlns:a16="http://schemas.microsoft.com/office/drawing/2014/main" id="{D3EDF249-95FE-4FD0-A097-753E589E3617}"/>
              </a:ext>
            </a:extLst>
          </p:cNvPr>
          <p:cNvGrpSpPr/>
          <p:nvPr/>
        </p:nvGrpSpPr>
        <p:grpSpPr>
          <a:xfrm>
            <a:off x="10345783" y="4998996"/>
            <a:ext cx="1689462" cy="1821863"/>
            <a:chOff x="989166" y="3151106"/>
            <a:chExt cx="2787254" cy="2340914"/>
          </a:xfrm>
        </p:grpSpPr>
        <p:sp>
          <p:nvSpPr>
            <p:cNvPr id="314" name="Freeform: Shape 313">
              <a:extLst>
                <a:ext uri="{FF2B5EF4-FFF2-40B4-BE49-F238E27FC236}">
                  <a16:creationId xmlns:a16="http://schemas.microsoft.com/office/drawing/2014/main" id="{3146D7DC-C923-4808-B210-547D0CDE7910}"/>
                </a:ext>
              </a:extLst>
            </p:cNvPr>
            <p:cNvSpPr/>
            <p:nvPr/>
          </p:nvSpPr>
          <p:spPr>
            <a:xfrm flipV="1">
              <a:off x="1529294" y="4627632"/>
              <a:ext cx="120953" cy="665642"/>
            </a:xfrm>
            <a:custGeom>
              <a:avLst/>
              <a:gdLst>
                <a:gd name="connsiteX0" fmla="*/ 117967 w 120953"/>
                <a:gd name="connsiteY0" fmla="*/ 663804 h 665642"/>
                <a:gd name="connsiteX1" fmla="*/ 100709 w 120953"/>
                <a:gd name="connsiteY1" fmla="*/ 534562 h 665642"/>
                <a:gd name="connsiteX2" fmla="*/ 100709 w 120953"/>
                <a:gd name="connsiteY2" fmla="*/ 127437 h 665642"/>
                <a:gd name="connsiteX3" fmla="*/ 117967 w 120953"/>
                <a:gd name="connsiteY3" fmla="*/ -1839 h 665642"/>
                <a:gd name="connsiteX4" fmla="*/ -2987 w 120953"/>
                <a:gd name="connsiteY4" fmla="*/ -1839 h 665642"/>
                <a:gd name="connsiteX5" fmla="*/ 14322 w 120953"/>
                <a:gd name="connsiteY5" fmla="*/ 127437 h 665642"/>
                <a:gd name="connsiteX6" fmla="*/ 14322 w 120953"/>
                <a:gd name="connsiteY6" fmla="*/ 534562 h 665642"/>
                <a:gd name="connsiteX7" fmla="*/ -2987 w 120953"/>
                <a:gd name="connsiteY7" fmla="*/ 663804 h 665642"/>
                <a:gd name="connsiteX8" fmla="*/ 117967 w 120953"/>
                <a:gd name="connsiteY8" fmla="*/ 663804 h 66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53" h="665642">
                  <a:moveTo>
                    <a:pt x="117967" y="663804"/>
                  </a:moveTo>
                  <a:lnTo>
                    <a:pt x="100709" y="534562"/>
                  </a:lnTo>
                  <a:lnTo>
                    <a:pt x="100709" y="127437"/>
                  </a:lnTo>
                  <a:lnTo>
                    <a:pt x="117967" y="-1839"/>
                  </a:lnTo>
                  <a:lnTo>
                    <a:pt x="-2987" y="-1839"/>
                  </a:lnTo>
                  <a:lnTo>
                    <a:pt x="14322" y="127437"/>
                  </a:lnTo>
                  <a:lnTo>
                    <a:pt x="14322" y="534562"/>
                  </a:lnTo>
                  <a:lnTo>
                    <a:pt x="-2987" y="663804"/>
                  </a:lnTo>
                  <a:lnTo>
                    <a:pt x="117967" y="663804"/>
                  </a:lnTo>
                </a:path>
              </a:pathLst>
            </a:custGeom>
            <a:solidFill>
              <a:srgbClr val="393536"/>
            </a:solidFill>
            <a:ln w="340"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B60CBDD3-39E0-48DF-A151-169FEEF4DE34}"/>
                </a:ext>
              </a:extLst>
            </p:cNvPr>
            <p:cNvSpPr/>
            <p:nvPr/>
          </p:nvSpPr>
          <p:spPr>
            <a:xfrm flipV="1">
              <a:off x="1218131" y="3994735"/>
              <a:ext cx="152655" cy="526087"/>
            </a:xfrm>
            <a:custGeom>
              <a:avLst/>
              <a:gdLst>
                <a:gd name="connsiteX0" fmla="*/ -2235 w 152655"/>
                <a:gd name="connsiteY0" fmla="*/ -4178 h 526087"/>
                <a:gd name="connsiteX1" fmla="*/ 150421 w 152655"/>
                <a:gd name="connsiteY1" fmla="*/ -4178 h 526087"/>
                <a:gd name="connsiteX2" fmla="*/ 150421 w 152655"/>
                <a:gd name="connsiteY2" fmla="*/ 521909 h 526087"/>
                <a:gd name="connsiteX3" fmla="*/ -2235 w 152655"/>
                <a:gd name="connsiteY3" fmla="*/ 521909 h 526087"/>
                <a:gd name="connsiteX4" fmla="*/ -2235 w 152655"/>
                <a:gd name="connsiteY4" fmla="*/ -4178 h 526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55" h="526087">
                  <a:moveTo>
                    <a:pt x="-2235" y="-4178"/>
                  </a:moveTo>
                  <a:lnTo>
                    <a:pt x="150421" y="-4178"/>
                  </a:lnTo>
                  <a:lnTo>
                    <a:pt x="150421" y="521909"/>
                  </a:lnTo>
                  <a:lnTo>
                    <a:pt x="-2235" y="521909"/>
                  </a:lnTo>
                  <a:lnTo>
                    <a:pt x="-2235" y="-4178"/>
                  </a:lnTo>
                </a:path>
              </a:pathLst>
            </a:custGeom>
            <a:solidFill>
              <a:srgbClr val="393536"/>
            </a:solidFill>
            <a:ln w="340"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5697A16-501A-4A22-82A6-CDC61F28E7C5}"/>
                </a:ext>
              </a:extLst>
            </p:cNvPr>
            <p:cNvSpPr/>
            <p:nvPr/>
          </p:nvSpPr>
          <p:spPr>
            <a:xfrm flipV="1">
              <a:off x="1039627" y="3151106"/>
              <a:ext cx="773780" cy="1036044"/>
            </a:xfrm>
            <a:custGeom>
              <a:avLst/>
              <a:gdLst>
                <a:gd name="connsiteX0" fmla="*/ -2571 w 773780"/>
                <a:gd name="connsiteY0" fmla="*/ 116023 h 1036044"/>
                <a:gd name="connsiteX1" fmla="*/ 119499 w 773780"/>
                <a:gd name="connsiteY1" fmla="*/ -6138 h 1036044"/>
                <a:gd name="connsiteX2" fmla="*/ 649068 w 773780"/>
                <a:gd name="connsiteY2" fmla="*/ -6138 h 1036044"/>
                <a:gd name="connsiteX3" fmla="*/ 771209 w 773780"/>
                <a:gd name="connsiteY3" fmla="*/ 116023 h 1036044"/>
                <a:gd name="connsiteX4" fmla="*/ 771209 w 773780"/>
                <a:gd name="connsiteY4" fmla="*/ 907785 h 1036044"/>
                <a:gd name="connsiteX5" fmla="*/ 649068 w 773780"/>
                <a:gd name="connsiteY5" fmla="*/ 1029906 h 1036044"/>
                <a:gd name="connsiteX6" fmla="*/ 119499 w 773780"/>
                <a:gd name="connsiteY6" fmla="*/ 1029906 h 1036044"/>
                <a:gd name="connsiteX7" fmla="*/ -2571 w 773780"/>
                <a:gd name="connsiteY7" fmla="*/ 907785 h 1036044"/>
                <a:gd name="connsiteX8" fmla="*/ -2571 w 773780"/>
                <a:gd name="connsiteY8" fmla="*/ 116023 h 103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780" h="1036044">
                  <a:moveTo>
                    <a:pt x="-2571" y="116023"/>
                  </a:moveTo>
                  <a:cubicBezTo>
                    <a:pt x="-2571" y="48561"/>
                    <a:pt x="52046" y="-6138"/>
                    <a:pt x="119499" y="-6138"/>
                  </a:cubicBezTo>
                  <a:lnTo>
                    <a:pt x="649068" y="-6138"/>
                  </a:lnTo>
                  <a:cubicBezTo>
                    <a:pt x="716575" y="-6138"/>
                    <a:pt x="771209" y="48561"/>
                    <a:pt x="771209" y="116023"/>
                  </a:cubicBezTo>
                  <a:lnTo>
                    <a:pt x="771209" y="907785"/>
                  </a:lnTo>
                  <a:cubicBezTo>
                    <a:pt x="771209" y="975238"/>
                    <a:pt x="716575" y="1029906"/>
                    <a:pt x="649068" y="1029906"/>
                  </a:cubicBezTo>
                  <a:lnTo>
                    <a:pt x="119499" y="1029906"/>
                  </a:lnTo>
                  <a:cubicBezTo>
                    <a:pt x="52046" y="1029906"/>
                    <a:pt x="-2571" y="975238"/>
                    <a:pt x="-2571" y="907785"/>
                  </a:cubicBezTo>
                  <a:lnTo>
                    <a:pt x="-2571" y="116023"/>
                  </a:lnTo>
                </a:path>
              </a:pathLst>
            </a:custGeom>
            <a:solidFill>
              <a:srgbClr val="1B3444"/>
            </a:solidFill>
            <a:ln w="340"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E261F74-65E7-4AB6-AEEC-C7B610D91B1A}"/>
                </a:ext>
              </a:extLst>
            </p:cNvPr>
            <p:cNvSpPr/>
            <p:nvPr/>
          </p:nvSpPr>
          <p:spPr>
            <a:xfrm flipV="1">
              <a:off x="989166" y="4477015"/>
              <a:ext cx="1201225" cy="202694"/>
            </a:xfrm>
            <a:custGeom>
              <a:avLst/>
              <a:gdLst>
                <a:gd name="connsiteX0" fmla="*/ -2987 w 1201225"/>
                <a:gd name="connsiteY0" fmla="*/ 98254 h 202694"/>
                <a:gd name="connsiteX1" fmla="*/ 98361 w 1201225"/>
                <a:gd name="connsiteY1" fmla="*/ -3111 h 202694"/>
                <a:gd name="connsiteX2" fmla="*/ 1096947 w 1201225"/>
                <a:gd name="connsiteY2" fmla="*/ -3111 h 202694"/>
                <a:gd name="connsiteX3" fmla="*/ 1198239 w 1201225"/>
                <a:gd name="connsiteY3" fmla="*/ 98254 h 202694"/>
                <a:gd name="connsiteX4" fmla="*/ 1096947 w 1201225"/>
                <a:gd name="connsiteY4" fmla="*/ 199584 h 202694"/>
                <a:gd name="connsiteX5" fmla="*/ 98361 w 1201225"/>
                <a:gd name="connsiteY5" fmla="*/ 199584 h 202694"/>
                <a:gd name="connsiteX6" fmla="*/ -2987 w 1201225"/>
                <a:gd name="connsiteY6" fmla="*/ 98254 h 20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225" h="202694">
                  <a:moveTo>
                    <a:pt x="-2987" y="98254"/>
                  </a:moveTo>
                  <a:cubicBezTo>
                    <a:pt x="-2987" y="42262"/>
                    <a:pt x="42382" y="-3111"/>
                    <a:pt x="98361" y="-3111"/>
                  </a:cubicBezTo>
                  <a:lnTo>
                    <a:pt x="1096947" y="-3111"/>
                  </a:lnTo>
                  <a:cubicBezTo>
                    <a:pt x="1152888" y="-3111"/>
                    <a:pt x="1198239" y="42262"/>
                    <a:pt x="1198239" y="98254"/>
                  </a:cubicBezTo>
                  <a:cubicBezTo>
                    <a:pt x="1198239" y="154246"/>
                    <a:pt x="1152888" y="199584"/>
                    <a:pt x="1096947" y="199584"/>
                  </a:cubicBezTo>
                  <a:lnTo>
                    <a:pt x="98361" y="199584"/>
                  </a:lnTo>
                  <a:cubicBezTo>
                    <a:pt x="42382" y="199584"/>
                    <a:pt x="-2987" y="154246"/>
                    <a:pt x="-2987" y="98254"/>
                  </a:cubicBezTo>
                </a:path>
              </a:pathLst>
            </a:custGeom>
            <a:solidFill>
              <a:srgbClr val="1B3444"/>
            </a:solidFill>
            <a:ln w="340"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53D2D701-0EF3-4CE8-8CD5-5ADBE90AED80}"/>
                </a:ext>
              </a:extLst>
            </p:cNvPr>
            <p:cNvSpPr/>
            <p:nvPr/>
          </p:nvSpPr>
          <p:spPr>
            <a:xfrm flipV="1">
              <a:off x="1140426" y="5263015"/>
              <a:ext cx="898763" cy="60485"/>
            </a:xfrm>
            <a:custGeom>
              <a:avLst/>
              <a:gdLst>
                <a:gd name="connsiteX0" fmla="*/ 895776 w 898763"/>
                <a:gd name="connsiteY0" fmla="*/ -730 h 60485"/>
                <a:gd name="connsiteX1" fmla="*/ 895776 w 898763"/>
                <a:gd name="connsiteY1" fmla="*/ 59755 h 60485"/>
                <a:gd name="connsiteX2" fmla="*/ -2987 w 898763"/>
                <a:gd name="connsiteY2" fmla="*/ 59755 h 60485"/>
                <a:gd name="connsiteX3" fmla="*/ -2987 w 898763"/>
                <a:gd name="connsiteY3" fmla="*/ -730 h 60485"/>
                <a:gd name="connsiteX4" fmla="*/ 895776 w 898763"/>
                <a:gd name="connsiteY4" fmla="*/ -730 h 60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763" h="60485">
                  <a:moveTo>
                    <a:pt x="895776" y="-730"/>
                  </a:moveTo>
                  <a:lnTo>
                    <a:pt x="895776" y="59755"/>
                  </a:lnTo>
                  <a:lnTo>
                    <a:pt x="-2987" y="59755"/>
                  </a:lnTo>
                  <a:lnTo>
                    <a:pt x="-2987" y="-730"/>
                  </a:lnTo>
                  <a:lnTo>
                    <a:pt x="895776" y="-730"/>
                  </a:lnTo>
                </a:path>
              </a:pathLst>
            </a:custGeom>
            <a:solidFill>
              <a:srgbClr val="393536"/>
            </a:solidFill>
            <a:ln w="340"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82872BB3-E7B9-4C0A-84F4-D032B50C6F72}"/>
                </a:ext>
              </a:extLst>
            </p:cNvPr>
            <p:cNvSpPr/>
            <p:nvPr/>
          </p:nvSpPr>
          <p:spPr>
            <a:xfrm flipV="1">
              <a:off x="1989504" y="5259884"/>
              <a:ext cx="99366" cy="179787"/>
            </a:xfrm>
            <a:custGeom>
              <a:avLst/>
              <a:gdLst>
                <a:gd name="connsiteX0" fmla="*/ -4131 w 99366"/>
                <a:gd name="connsiteY0" fmla="*/ 49153 h 179787"/>
                <a:gd name="connsiteX1" fmla="*/ 45554 w 99366"/>
                <a:gd name="connsiteY1" fmla="*/ -542 h 179787"/>
                <a:gd name="connsiteX2" fmla="*/ 95235 w 99366"/>
                <a:gd name="connsiteY2" fmla="*/ 49153 h 179787"/>
                <a:gd name="connsiteX3" fmla="*/ 95235 w 99366"/>
                <a:gd name="connsiteY3" fmla="*/ 129516 h 179787"/>
                <a:gd name="connsiteX4" fmla="*/ 45554 w 99366"/>
                <a:gd name="connsiteY4" fmla="*/ 179245 h 179787"/>
                <a:gd name="connsiteX5" fmla="*/ -4131 w 99366"/>
                <a:gd name="connsiteY5" fmla="*/ 129516 h 179787"/>
                <a:gd name="connsiteX6" fmla="*/ -4131 w 99366"/>
                <a:gd name="connsiteY6" fmla="*/ 49153 h 17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366" h="179787">
                  <a:moveTo>
                    <a:pt x="-4131" y="49153"/>
                  </a:moveTo>
                  <a:cubicBezTo>
                    <a:pt x="-4131" y="21718"/>
                    <a:pt x="18096" y="-542"/>
                    <a:pt x="45554" y="-542"/>
                  </a:cubicBezTo>
                  <a:cubicBezTo>
                    <a:pt x="72992" y="-542"/>
                    <a:pt x="95235" y="21718"/>
                    <a:pt x="95235" y="49153"/>
                  </a:cubicBezTo>
                  <a:lnTo>
                    <a:pt x="95235" y="129516"/>
                  </a:lnTo>
                  <a:cubicBezTo>
                    <a:pt x="95235" y="156984"/>
                    <a:pt x="72992" y="179245"/>
                    <a:pt x="45554" y="179245"/>
                  </a:cubicBezTo>
                  <a:cubicBezTo>
                    <a:pt x="18096" y="179245"/>
                    <a:pt x="-4131" y="156984"/>
                    <a:pt x="-4131" y="129516"/>
                  </a:cubicBezTo>
                  <a:lnTo>
                    <a:pt x="-4131" y="49153"/>
                  </a:lnTo>
                </a:path>
              </a:pathLst>
            </a:custGeom>
            <a:solidFill>
              <a:srgbClr val="393536"/>
            </a:solidFill>
            <a:ln w="340"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EF60EB4-D274-4012-967D-C1681F8293EE}"/>
                </a:ext>
              </a:extLst>
            </p:cNvPr>
            <p:cNvSpPr/>
            <p:nvPr/>
          </p:nvSpPr>
          <p:spPr>
            <a:xfrm flipV="1">
              <a:off x="1090707" y="5259884"/>
              <a:ext cx="99400" cy="179787"/>
            </a:xfrm>
            <a:custGeom>
              <a:avLst/>
              <a:gdLst>
                <a:gd name="connsiteX0" fmla="*/ -1842 w 99400"/>
                <a:gd name="connsiteY0" fmla="*/ 49153 h 179787"/>
                <a:gd name="connsiteX1" fmla="*/ 47877 w 99400"/>
                <a:gd name="connsiteY1" fmla="*/ -542 h 179787"/>
                <a:gd name="connsiteX2" fmla="*/ 97558 w 99400"/>
                <a:gd name="connsiteY2" fmla="*/ 49153 h 179787"/>
                <a:gd name="connsiteX3" fmla="*/ 97558 w 99400"/>
                <a:gd name="connsiteY3" fmla="*/ 129516 h 179787"/>
                <a:gd name="connsiteX4" fmla="*/ 47877 w 99400"/>
                <a:gd name="connsiteY4" fmla="*/ 179245 h 179787"/>
                <a:gd name="connsiteX5" fmla="*/ -1842 w 99400"/>
                <a:gd name="connsiteY5" fmla="*/ 129516 h 179787"/>
                <a:gd name="connsiteX6" fmla="*/ -1842 w 99400"/>
                <a:gd name="connsiteY6" fmla="*/ 49153 h 17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400" h="179787">
                  <a:moveTo>
                    <a:pt x="-1842" y="49153"/>
                  </a:moveTo>
                  <a:cubicBezTo>
                    <a:pt x="-1842" y="21718"/>
                    <a:pt x="20418" y="-542"/>
                    <a:pt x="47877" y="-542"/>
                  </a:cubicBezTo>
                  <a:cubicBezTo>
                    <a:pt x="75280" y="-542"/>
                    <a:pt x="97558" y="21718"/>
                    <a:pt x="97558" y="49153"/>
                  </a:cubicBezTo>
                  <a:lnTo>
                    <a:pt x="97558" y="129516"/>
                  </a:lnTo>
                  <a:cubicBezTo>
                    <a:pt x="97558" y="156984"/>
                    <a:pt x="75280" y="179245"/>
                    <a:pt x="47877" y="179245"/>
                  </a:cubicBezTo>
                  <a:cubicBezTo>
                    <a:pt x="20418" y="179245"/>
                    <a:pt x="-1842" y="156984"/>
                    <a:pt x="-1842" y="129516"/>
                  </a:cubicBezTo>
                  <a:lnTo>
                    <a:pt x="-1842" y="49153"/>
                  </a:lnTo>
                </a:path>
              </a:pathLst>
            </a:custGeom>
            <a:solidFill>
              <a:srgbClr val="393536"/>
            </a:solidFill>
            <a:ln w="340"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3AAF1127-F7B2-4517-8081-12078EB0E97C}"/>
                </a:ext>
              </a:extLst>
            </p:cNvPr>
            <p:cNvSpPr/>
            <p:nvPr/>
          </p:nvSpPr>
          <p:spPr>
            <a:xfrm flipV="1">
              <a:off x="2159708" y="3551129"/>
              <a:ext cx="859574" cy="538095"/>
            </a:xfrm>
            <a:custGeom>
              <a:avLst/>
              <a:gdLst>
                <a:gd name="connsiteX0" fmla="*/ -5295 w 859574"/>
                <a:gd name="connsiteY0" fmla="*/ 18090 h 538095"/>
                <a:gd name="connsiteX1" fmla="*/ 8919 w 859574"/>
                <a:gd name="connsiteY1" fmla="*/ 1105 h 538095"/>
                <a:gd name="connsiteX2" fmla="*/ 772304 w 859574"/>
                <a:gd name="connsiteY2" fmla="*/ -5634 h 538095"/>
                <a:gd name="connsiteX3" fmla="*/ 791539 w 859574"/>
                <a:gd name="connsiteY3" fmla="*/ 11078 h 538095"/>
                <a:gd name="connsiteX4" fmla="*/ 853899 w 859574"/>
                <a:gd name="connsiteY4" fmla="*/ 495381 h 538095"/>
                <a:gd name="connsiteX5" fmla="*/ 839011 w 859574"/>
                <a:gd name="connsiteY5" fmla="*/ 512461 h 538095"/>
                <a:gd name="connsiteX6" fmla="*/ 76729 w 859574"/>
                <a:gd name="connsiteY6" fmla="*/ 532458 h 538095"/>
                <a:gd name="connsiteX7" fmla="*/ 56834 w 859574"/>
                <a:gd name="connsiteY7" fmla="*/ 515838 h 538095"/>
                <a:gd name="connsiteX8" fmla="*/ -5295 w 859574"/>
                <a:gd name="connsiteY8" fmla="*/ 18090 h 5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9574" h="538095">
                  <a:moveTo>
                    <a:pt x="-5295" y="18090"/>
                  </a:moveTo>
                  <a:cubicBezTo>
                    <a:pt x="-6867" y="8832"/>
                    <a:pt x="-448" y="1207"/>
                    <a:pt x="8919" y="1105"/>
                  </a:cubicBezTo>
                  <a:lnTo>
                    <a:pt x="772304" y="-5634"/>
                  </a:lnTo>
                  <a:cubicBezTo>
                    <a:pt x="781692" y="-5736"/>
                    <a:pt x="790286" y="1820"/>
                    <a:pt x="791539" y="11078"/>
                  </a:cubicBezTo>
                  <a:lnTo>
                    <a:pt x="853899" y="495381"/>
                  </a:lnTo>
                  <a:cubicBezTo>
                    <a:pt x="855118" y="504718"/>
                    <a:pt x="848399" y="512356"/>
                    <a:pt x="839011" y="512461"/>
                  </a:cubicBezTo>
                  <a:lnTo>
                    <a:pt x="76729" y="532458"/>
                  </a:lnTo>
                  <a:cubicBezTo>
                    <a:pt x="67338" y="532598"/>
                    <a:pt x="58376" y="525086"/>
                    <a:pt x="56834" y="515838"/>
                  </a:cubicBezTo>
                  <a:lnTo>
                    <a:pt x="-5295" y="18090"/>
                  </a:lnTo>
                </a:path>
              </a:pathLst>
            </a:custGeom>
            <a:solidFill>
              <a:srgbClr val="FFF8CD"/>
            </a:solidFill>
            <a:ln w="340"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3972B7E-D295-4AE2-8464-BAB7F439FBE6}"/>
                </a:ext>
              </a:extLst>
            </p:cNvPr>
            <p:cNvSpPr/>
            <p:nvPr/>
          </p:nvSpPr>
          <p:spPr>
            <a:xfrm flipV="1">
              <a:off x="2553230" y="3768667"/>
              <a:ext cx="110218" cy="140543"/>
            </a:xfrm>
            <a:custGeom>
              <a:avLst/>
              <a:gdLst>
                <a:gd name="connsiteX0" fmla="*/ 102242 w 110218"/>
                <a:gd name="connsiteY0" fmla="*/ 52468 h 140543"/>
                <a:gd name="connsiteX1" fmla="*/ 33428 w 110218"/>
                <a:gd name="connsiteY1" fmla="*/ -4484 h 140543"/>
                <a:gd name="connsiteX2" fmla="*/ -3169 w 110218"/>
                <a:gd name="connsiteY2" fmla="*/ 76934 h 140543"/>
                <a:gd name="connsiteX3" fmla="*/ 65590 w 110218"/>
                <a:gd name="connsiteY3" fmla="*/ 133886 h 140543"/>
                <a:gd name="connsiteX4" fmla="*/ 102242 w 110218"/>
                <a:gd name="connsiteY4" fmla="*/ 52468 h 140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18" h="140543">
                  <a:moveTo>
                    <a:pt x="102242" y="52468"/>
                  </a:moveTo>
                  <a:cubicBezTo>
                    <a:pt x="93348" y="14278"/>
                    <a:pt x="62568" y="-11258"/>
                    <a:pt x="33428" y="-4484"/>
                  </a:cubicBezTo>
                  <a:cubicBezTo>
                    <a:pt x="4363" y="2290"/>
                    <a:pt x="-12047" y="38744"/>
                    <a:pt x="-3169" y="76934"/>
                  </a:cubicBezTo>
                  <a:cubicBezTo>
                    <a:pt x="5708" y="115162"/>
                    <a:pt x="36522" y="140639"/>
                    <a:pt x="65590" y="133886"/>
                  </a:cubicBezTo>
                  <a:cubicBezTo>
                    <a:pt x="94709" y="127113"/>
                    <a:pt x="111082" y="90692"/>
                    <a:pt x="102242" y="52468"/>
                  </a:cubicBezTo>
                </a:path>
              </a:pathLst>
            </a:custGeom>
            <a:solidFill>
              <a:srgbClr val="37889A"/>
            </a:solidFill>
            <a:ln w="340"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BCDEBB9-2446-4AC6-8AD4-E19EDFAED4DB}"/>
                </a:ext>
              </a:extLst>
            </p:cNvPr>
            <p:cNvSpPr/>
            <p:nvPr/>
          </p:nvSpPr>
          <p:spPr>
            <a:xfrm flipV="1">
              <a:off x="3330373" y="4339911"/>
              <a:ext cx="121640" cy="1152109"/>
            </a:xfrm>
            <a:custGeom>
              <a:avLst/>
              <a:gdLst>
                <a:gd name="connsiteX0" fmla="*/ 20167 w 121640"/>
                <a:gd name="connsiteY0" fmla="*/ -1987 h 1152109"/>
                <a:gd name="connsiteX1" fmla="*/ 86364 w 121640"/>
                <a:gd name="connsiteY1" fmla="*/ -1987 h 1152109"/>
                <a:gd name="connsiteX2" fmla="*/ 114067 w 121640"/>
                <a:gd name="connsiteY2" fmla="*/ 1150123 h 1152109"/>
                <a:gd name="connsiteX3" fmla="*/ -7573 w 121640"/>
                <a:gd name="connsiteY3" fmla="*/ 1150123 h 1152109"/>
                <a:gd name="connsiteX4" fmla="*/ 20167 w 121640"/>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40" h="1152109">
                  <a:moveTo>
                    <a:pt x="20167" y="-1987"/>
                  </a:moveTo>
                  <a:lnTo>
                    <a:pt x="86364" y="-1987"/>
                  </a:lnTo>
                  <a:lnTo>
                    <a:pt x="114067" y="1150123"/>
                  </a:lnTo>
                  <a:lnTo>
                    <a:pt x="-7573" y="1150123"/>
                  </a:lnTo>
                  <a:lnTo>
                    <a:pt x="20167" y="-1987"/>
                  </a:lnTo>
                </a:path>
              </a:pathLst>
            </a:custGeom>
            <a:solidFill>
              <a:srgbClr val="855237"/>
            </a:solidFill>
            <a:ln w="340"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8FB310A3-81C9-4DB8-B751-280E18A79833}"/>
                </a:ext>
              </a:extLst>
            </p:cNvPr>
            <p:cNvSpPr/>
            <p:nvPr/>
          </p:nvSpPr>
          <p:spPr>
            <a:xfrm flipV="1">
              <a:off x="1581099" y="4339911"/>
              <a:ext cx="121678" cy="1152109"/>
            </a:xfrm>
            <a:custGeom>
              <a:avLst/>
              <a:gdLst>
                <a:gd name="connsiteX0" fmla="*/ 24655 w 121678"/>
                <a:gd name="connsiteY0" fmla="*/ -1987 h 1152109"/>
                <a:gd name="connsiteX1" fmla="*/ 90781 w 121678"/>
                <a:gd name="connsiteY1" fmla="*/ -1987 h 1152109"/>
                <a:gd name="connsiteX2" fmla="*/ 118559 w 121678"/>
                <a:gd name="connsiteY2" fmla="*/ 1150123 h 1152109"/>
                <a:gd name="connsiteX3" fmla="*/ -3119 w 121678"/>
                <a:gd name="connsiteY3" fmla="*/ 1150123 h 1152109"/>
                <a:gd name="connsiteX4" fmla="*/ 24655 w 121678"/>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8" h="1152109">
                  <a:moveTo>
                    <a:pt x="24655" y="-1987"/>
                  </a:moveTo>
                  <a:lnTo>
                    <a:pt x="90781" y="-1987"/>
                  </a:lnTo>
                  <a:lnTo>
                    <a:pt x="118559" y="1150123"/>
                  </a:lnTo>
                  <a:lnTo>
                    <a:pt x="-3119" y="1150123"/>
                  </a:lnTo>
                  <a:lnTo>
                    <a:pt x="24655" y="-1987"/>
                  </a:lnTo>
                </a:path>
              </a:pathLst>
            </a:custGeom>
            <a:solidFill>
              <a:srgbClr val="855237"/>
            </a:solidFill>
            <a:ln w="340"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0598811-A2D1-4068-9E09-0DB4FCF86CE9}"/>
                </a:ext>
              </a:extLst>
            </p:cNvPr>
            <p:cNvSpPr/>
            <p:nvPr/>
          </p:nvSpPr>
          <p:spPr>
            <a:xfrm flipV="1">
              <a:off x="1267812" y="4075166"/>
              <a:ext cx="2508608" cy="107320"/>
            </a:xfrm>
            <a:custGeom>
              <a:avLst/>
              <a:gdLst>
                <a:gd name="connsiteX0" fmla="*/ -5360 w 2508608"/>
                <a:gd name="connsiteY0" fmla="*/ -4608 h 107320"/>
                <a:gd name="connsiteX1" fmla="*/ 2503248 w 2508608"/>
                <a:gd name="connsiteY1" fmla="*/ -4608 h 107320"/>
                <a:gd name="connsiteX2" fmla="*/ 2503248 w 2508608"/>
                <a:gd name="connsiteY2" fmla="*/ 102713 h 107320"/>
                <a:gd name="connsiteX3" fmla="*/ -5360 w 2508608"/>
                <a:gd name="connsiteY3" fmla="*/ 102713 h 107320"/>
                <a:gd name="connsiteX4" fmla="*/ -5360 w 2508608"/>
                <a:gd name="connsiteY4" fmla="*/ -4608 h 10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608" h="107320">
                  <a:moveTo>
                    <a:pt x="-5360" y="-4608"/>
                  </a:moveTo>
                  <a:lnTo>
                    <a:pt x="2503248" y="-4608"/>
                  </a:lnTo>
                  <a:lnTo>
                    <a:pt x="2503248" y="102713"/>
                  </a:lnTo>
                  <a:lnTo>
                    <a:pt x="-5360" y="102713"/>
                  </a:lnTo>
                  <a:lnTo>
                    <a:pt x="-5360" y="-4608"/>
                  </a:lnTo>
                </a:path>
              </a:pathLst>
            </a:custGeom>
            <a:solidFill>
              <a:srgbClr val="B6734D"/>
            </a:solidFill>
            <a:ln w="340"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08E22B9-44CF-4DAD-A7AE-9DA14936F49A}"/>
                </a:ext>
              </a:extLst>
            </p:cNvPr>
            <p:cNvSpPr/>
            <p:nvPr/>
          </p:nvSpPr>
          <p:spPr>
            <a:xfrm flipV="1">
              <a:off x="1352168" y="4182487"/>
              <a:ext cx="2339917" cy="214710"/>
            </a:xfrm>
            <a:custGeom>
              <a:avLst/>
              <a:gdLst>
                <a:gd name="connsiteX0" fmla="*/ -5360 w 2339917"/>
                <a:gd name="connsiteY0" fmla="*/ -4071 h 214710"/>
                <a:gd name="connsiteX1" fmla="*/ 2334557 w 2339917"/>
                <a:gd name="connsiteY1" fmla="*/ -4071 h 214710"/>
                <a:gd name="connsiteX2" fmla="*/ 2334557 w 2339917"/>
                <a:gd name="connsiteY2" fmla="*/ 210639 h 214710"/>
                <a:gd name="connsiteX3" fmla="*/ -5360 w 2339917"/>
                <a:gd name="connsiteY3" fmla="*/ 210639 h 214710"/>
                <a:gd name="connsiteX4" fmla="*/ -5360 w 2339917"/>
                <a:gd name="connsiteY4" fmla="*/ -4071 h 21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17" h="214710">
                  <a:moveTo>
                    <a:pt x="-5360" y="-4071"/>
                  </a:moveTo>
                  <a:lnTo>
                    <a:pt x="2334557" y="-4071"/>
                  </a:lnTo>
                  <a:lnTo>
                    <a:pt x="2334557" y="210639"/>
                  </a:lnTo>
                  <a:lnTo>
                    <a:pt x="-5360" y="210639"/>
                  </a:lnTo>
                  <a:lnTo>
                    <a:pt x="-5360" y="-4071"/>
                  </a:lnTo>
                </a:path>
              </a:pathLst>
            </a:custGeom>
            <a:solidFill>
              <a:srgbClr val="A66846"/>
            </a:solidFill>
            <a:ln w="340"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3AB00EDC-D118-4453-84C8-3EDEAB1513F5}"/>
                </a:ext>
              </a:extLst>
            </p:cNvPr>
            <p:cNvSpPr/>
            <p:nvPr/>
          </p:nvSpPr>
          <p:spPr>
            <a:xfrm flipV="1">
              <a:off x="3490470" y="4339911"/>
              <a:ext cx="121678" cy="1152109"/>
            </a:xfrm>
            <a:custGeom>
              <a:avLst/>
              <a:gdLst>
                <a:gd name="connsiteX0" fmla="*/ 19797 w 121678"/>
                <a:gd name="connsiteY0" fmla="*/ -1987 h 1152109"/>
                <a:gd name="connsiteX1" fmla="*/ 85940 w 121678"/>
                <a:gd name="connsiteY1" fmla="*/ -1987 h 1152109"/>
                <a:gd name="connsiteX2" fmla="*/ 113697 w 121678"/>
                <a:gd name="connsiteY2" fmla="*/ 1150123 h 1152109"/>
                <a:gd name="connsiteX3" fmla="*/ -7981 w 121678"/>
                <a:gd name="connsiteY3" fmla="*/ 1150123 h 1152109"/>
                <a:gd name="connsiteX4" fmla="*/ 19797 w 121678"/>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8" h="1152109">
                  <a:moveTo>
                    <a:pt x="19797" y="-1987"/>
                  </a:moveTo>
                  <a:lnTo>
                    <a:pt x="85940" y="-1987"/>
                  </a:lnTo>
                  <a:lnTo>
                    <a:pt x="113697" y="1150123"/>
                  </a:lnTo>
                  <a:lnTo>
                    <a:pt x="-7981" y="1150123"/>
                  </a:lnTo>
                  <a:lnTo>
                    <a:pt x="19797" y="-1987"/>
                  </a:lnTo>
                </a:path>
              </a:pathLst>
            </a:custGeom>
            <a:solidFill>
              <a:srgbClr val="A66846"/>
            </a:solidFill>
            <a:ln w="340"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2127F0BC-5070-4E83-B953-22BC6B5A23EB}"/>
                </a:ext>
              </a:extLst>
            </p:cNvPr>
            <p:cNvSpPr/>
            <p:nvPr/>
          </p:nvSpPr>
          <p:spPr>
            <a:xfrm flipV="1">
              <a:off x="1414757" y="4339911"/>
              <a:ext cx="121661" cy="1152109"/>
            </a:xfrm>
            <a:custGeom>
              <a:avLst/>
              <a:gdLst>
                <a:gd name="connsiteX0" fmla="*/ 25065 w 121661"/>
                <a:gd name="connsiteY0" fmla="*/ -1987 h 1152109"/>
                <a:gd name="connsiteX1" fmla="*/ 91191 w 121661"/>
                <a:gd name="connsiteY1" fmla="*/ -1987 h 1152109"/>
                <a:gd name="connsiteX2" fmla="*/ 118965 w 121661"/>
                <a:gd name="connsiteY2" fmla="*/ 1150123 h 1152109"/>
                <a:gd name="connsiteX3" fmla="*/ -2696 w 121661"/>
                <a:gd name="connsiteY3" fmla="*/ 1150123 h 1152109"/>
                <a:gd name="connsiteX4" fmla="*/ 25065 w 121661"/>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1" h="1152109">
                  <a:moveTo>
                    <a:pt x="25065" y="-1987"/>
                  </a:moveTo>
                  <a:lnTo>
                    <a:pt x="91191" y="-1987"/>
                  </a:lnTo>
                  <a:lnTo>
                    <a:pt x="118965" y="1150123"/>
                  </a:lnTo>
                  <a:lnTo>
                    <a:pt x="-2696" y="1150123"/>
                  </a:lnTo>
                  <a:lnTo>
                    <a:pt x="25065" y="-1987"/>
                  </a:lnTo>
                </a:path>
              </a:pathLst>
            </a:custGeom>
            <a:solidFill>
              <a:srgbClr val="A66846"/>
            </a:solidFill>
            <a:ln w="340"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425295B-7802-4487-88AD-66E87273FE81}"/>
                </a:ext>
              </a:extLst>
            </p:cNvPr>
            <p:cNvSpPr/>
            <p:nvPr/>
          </p:nvSpPr>
          <p:spPr>
            <a:xfrm flipV="1">
              <a:off x="3355408" y="3558997"/>
              <a:ext cx="186407" cy="238002"/>
            </a:xfrm>
            <a:custGeom>
              <a:avLst/>
              <a:gdLst>
                <a:gd name="connsiteX0" fmla="*/ 152537 w 186407"/>
                <a:gd name="connsiteY0" fmla="*/ -6109 h 238002"/>
                <a:gd name="connsiteX1" fmla="*/ 178688 w 186407"/>
                <a:gd name="connsiteY1" fmla="*/ 13004 h 238002"/>
                <a:gd name="connsiteX2" fmla="*/ 18449 w 186407"/>
                <a:gd name="connsiteY2" fmla="*/ 231893 h 238002"/>
                <a:gd name="connsiteX3" fmla="*/ -7719 w 186407"/>
                <a:gd name="connsiteY3" fmla="*/ 212812 h 238002"/>
                <a:gd name="connsiteX4" fmla="*/ 152537 w 186407"/>
                <a:gd name="connsiteY4" fmla="*/ -6109 h 23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407" h="238002">
                  <a:moveTo>
                    <a:pt x="152537" y="-6109"/>
                  </a:moveTo>
                  <a:lnTo>
                    <a:pt x="178688" y="13004"/>
                  </a:lnTo>
                  <a:lnTo>
                    <a:pt x="18449" y="231893"/>
                  </a:lnTo>
                  <a:lnTo>
                    <a:pt x="-7719" y="212812"/>
                  </a:lnTo>
                  <a:lnTo>
                    <a:pt x="152537" y="-6109"/>
                  </a:lnTo>
                </a:path>
              </a:pathLst>
            </a:custGeom>
            <a:solidFill>
              <a:srgbClr val="182E3C"/>
            </a:solidFill>
            <a:ln w="340"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CF81B7FE-88DA-4EE3-A3B6-86F9D345E919}"/>
                </a:ext>
              </a:extLst>
            </p:cNvPr>
            <p:cNvSpPr/>
            <p:nvPr/>
          </p:nvSpPr>
          <p:spPr>
            <a:xfrm flipV="1">
              <a:off x="3396516" y="3766164"/>
              <a:ext cx="140490" cy="281533"/>
            </a:xfrm>
            <a:custGeom>
              <a:avLst/>
              <a:gdLst>
                <a:gd name="connsiteX0" fmla="*/ -7766 w 140490"/>
                <a:gd name="connsiteY0" fmla="*/ 6941 h 281533"/>
                <a:gd name="connsiteX1" fmla="*/ 22188 w 140490"/>
                <a:gd name="connsiteY1" fmla="*/ -5346 h 281533"/>
                <a:gd name="connsiteX2" fmla="*/ 132725 w 140490"/>
                <a:gd name="connsiteY2" fmla="*/ 263882 h 281533"/>
                <a:gd name="connsiteX3" fmla="*/ 102792 w 140490"/>
                <a:gd name="connsiteY3" fmla="*/ 276187 h 281533"/>
                <a:gd name="connsiteX4" fmla="*/ -7766 w 140490"/>
                <a:gd name="connsiteY4" fmla="*/ 6941 h 281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0" h="281533">
                  <a:moveTo>
                    <a:pt x="-7766" y="6941"/>
                  </a:moveTo>
                  <a:lnTo>
                    <a:pt x="22188" y="-5346"/>
                  </a:lnTo>
                  <a:lnTo>
                    <a:pt x="132725" y="263882"/>
                  </a:lnTo>
                  <a:lnTo>
                    <a:pt x="102792" y="276187"/>
                  </a:lnTo>
                  <a:lnTo>
                    <a:pt x="-7766" y="6941"/>
                  </a:lnTo>
                </a:path>
              </a:pathLst>
            </a:custGeom>
            <a:solidFill>
              <a:srgbClr val="182E3C"/>
            </a:solidFill>
            <a:ln w="340"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F6B04A17-4629-4227-8B43-E5935EE7CC67}"/>
                </a:ext>
              </a:extLst>
            </p:cNvPr>
            <p:cNvSpPr/>
            <p:nvPr/>
          </p:nvSpPr>
          <p:spPr>
            <a:xfrm flipV="1">
              <a:off x="3353427" y="3467129"/>
              <a:ext cx="75301" cy="101663"/>
            </a:xfrm>
            <a:custGeom>
              <a:avLst/>
              <a:gdLst>
                <a:gd name="connsiteX0" fmla="*/ -7573 w 75301"/>
                <a:gd name="connsiteY0" fmla="*/ 94757 h 101663"/>
                <a:gd name="connsiteX1" fmla="*/ 52878 w 75301"/>
                <a:gd name="connsiteY1" fmla="*/ 95022 h 101663"/>
                <a:gd name="connsiteX2" fmla="*/ 67729 w 75301"/>
                <a:gd name="connsiteY2" fmla="*/ 14697 h 101663"/>
                <a:gd name="connsiteX3" fmla="*/ 11134 w 75301"/>
                <a:gd name="connsiteY3" fmla="*/ -6642 h 101663"/>
                <a:gd name="connsiteX4" fmla="*/ -7573 w 75301"/>
                <a:gd name="connsiteY4" fmla="*/ 94757 h 101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1" h="101663">
                  <a:moveTo>
                    <a:pt x="-7573" y="94757"/>
                  </a:moveTo>
                  <a:lnTo>
                    <a:pt x="52878" y="95022"/>
                  </a:lnTo>
                  <a:lnTo>
                    <a:pt x="67729" y="14697"/>
                  </a:lnTo>
                  <a:lnTo>
                    <a:pt x="11134" y="-6642"/>
                  </a:lnTo>
                  <a:lnTo>
                    <a:pt x="-7573" y="94757"/>
                  </a:lnTo>
                </a:path>
              </a:pathLst>
            </a:custGeom>
            <a:solidFill>
              <a:srgbClr val="1B3444"/>
            </a:solidFill>
            <a:ln w="340"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F628041C-8E4C-4C78-801A-B5E3A2324153}"/>
                </a:ext>
              </a:extLst>
            </p:cNvPr>
            <p:cNvSpPr/>
            <p:nvPr/>
          </p:nvSpPr>
          <p:spPr>
            <a:xfrm flipV="1">
              <a:off x="3181296" y="3476215"/>
              <a:ext cx="125097" cy="125095"/>
            </a:xfrm>
            <a:custGeom>
              <a:avLst/>
              <a:gdLst>
                <a:gd name="connsiteX0" fmla="*/ 66700 w 125097"/>
                <a:gd name="connsiteY0" fmla="*/ -5525 h 125095"/>
                <a:gd name="connsiteX1" fmla="*/ 116858 w 125097"/>
                <a:gd name="connsiteY1" fmla="*/ 67336 h 125095"/>
                <a:gd name="connsiteX2" fmla="*/ 44034 w 125097"/>
                <a:gd name="connsiteY2" fmla="*/ 117477 h 125095"/>
                <a:gd name="connsiteX3" fmla="*/ -6162 w 125097"/>
                <a:gd name="connsiteY3" fmla="*/ 44670 h 125095"/>
                <a:gd name="connsiteX4" fmla="*/ 66700 w 125097"/>
                <a:gd name="connsiteY4" fmla="*/ -5525 h 125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7" h="125095">
                  <a:moveTo>
                    <a:pt x="66700" y="-5525"/>
                  </a:moveTo>
                  <a:cubicBezTo>
                    <a:pt x="100646" y="734"/>
                    <a:pt x="123100" y="33390"/>
                    <a:pt x="116858" y="67336"/>
                  </a:cubicBezTo>
                  <a:cubicBezTo>
                    <a:pt x="110547" y="101282"/>
                    <a:pt x="77963" y="123736"/>
                    <a:pt x="44034" y="117477"/>
                  </a:cubicBezTo>
                  <a:cubicBezTo>
                    <a:pt x="10068" y="111200"/>
                    <a:pt x="-12387" y="78616"/>
                    <a:pt x="-6162" y="44670"/>
                  </a:cubicBezTo>
                  <a:cubicBezTo>
                    <a:pt x="95" y="10670"/>
                    <a:pt x="32699" y="-11785"/>
                    <a:pt x="66700" y="-5525"/>
                  </a:cubicBezTo>
                </a:path>
              </a:pathLst>
            </a:custGeom>
            <a:solidFill>
              <a:srgbClr val="F9F6A6"/>
            </a:solidFill>
            <a:ln w="340"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289A33EB-9155-4B8E-9636-F24972BA584D}"/>
                </a:ext>
              </a:extLst>
            </p:cNvPr>
            <p:cNvSpPr/>
            <p:nvPr/>
          </p:nvSpPr>
          <p:spPr>
            <a:xfrm flipV="1">
              <a:off x="3199464" y="3451765"/>
              <a:ext cx="206316" cy="185808"/>
            </a:xfrm>
            <a:custGeom>
              <a:avLst/>
              <a:gdLst>
                <a:gd name="connsiteX0" fmla="*/ 198969 w 206316"/>
                <a:gd name="connsiteY0" fmla="*/ 58354 h 185808"/>
                <a:gd name="connsiteX1" fmla="*/ 176636 w 206316"/>
                <a:gd name="connsiteY1" fmla="*/ 179256 h 185808"/>
                <a:gd name="connsiteX2" fmla="*/ -7348 w 206316"/>
                <a:gd name="connsiteY2" fmla="*/ 178460 h 185808"/>
                <a:gd name="connsiteX3" fmla="*/ 26779 w 206316"/>
                <a:gd name="connsiteY3" fmla="*/ -6553 h 185808"/>
                <a:gd name="connsiteX4" fmla="*/ 198969 w 206316"/>
                <a:gd name="connsiteY4" fmla="*/ 58354 h 18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16" h="185808">
                  <a:moveTo>
                    <a:pt x="198969" y="58354"/>
                  </a:moveTo>
                  <a:lnTo>
                    <a:pt x="176636" y="179256"/>
                  </a:lnTo>
                  <a:lnTo>
                    <a:pt x="-7348" y="178460"/>
                  </a:lnTo>
                  <a:lnTo>
                    <a:pt x="26779" y="-6553"/>
                  </a:lnTo>
                  <a:lnTo>
                    <a:pt x="198969" y="58354"/>
                  </a:lnTo>
                </a:path>
              </a:pathLst>
            </a:custGeom>
            <a:solidFill>
              <a:srgbClr val="1B3444"/>
            </a:solidFill>
            <a:ln w="340"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B9EED29-4AF2-43BA-8AB4-D2332D704866}"/>
                </a:ext>
              </a:extLst>
            </p:cNvPr>
            <p:cNvSpPr/>
            <p:nvPr/>
          </p:nvSpPr>
          <p:spPr>
            <a:xfrm flipV="1">
              <a:off x="3489871" y="3749969"/>
              <a:ext cx="63225" cy="63207"/>
            </a:xfrm>
            <a:custGeom>
              <a:avLst/>
              <a:gdLst>
                <a:gd name="connsiteX0" fmla="*/ -7905 w 63225"/>
                <a:gd name="connsiteY0" fmla="*/ 25850 h 63207"/>
                <a:gd name="connsiteX1" fmla="*/ 23706 w 63225"/>
                <a:gd name="connsiteY1" fmla="*/ -5764 h 63207"/>
                <a:gd name="connsiteX2" fmla="*/ 55320 w 63225"/>
                <a:gd name="connsiteY2" fmla="*/ 25850 h 63207"/>
                <a:gd name="connsiteX3" fmla="*/ 23706 w 63225"/>
                <a:gd name="connsiteY3" fmla="*/ 57444 h 63207"/>
                <a:gd name="connsiteX4" fmla="*/ -7905 w 63225"/>
                <a:gd name="connsiteY4" fmla="*/ 25850 h 63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25" h="63207">
                  <a:moveTo>
                    <a:pt x="-7905" y="25850"/>
                  </a:moveTo>
                  <a:cubicBezTo>
                    <a:pt x="-7905" y="8399"/>
                    <a:pt x="6272" y="-5764"/>
                    <a:pt x="23706" y="-5764"/>
                  </a:cubicBezTo>
                  <a:cubicBezTo>
                    <a:pt x="41157" y="-5764"/>
                    <a:pt x="55320" y="8399"/>
                    <a:pt x="55320" y="25850"/>
                  </a:cubicBezTo>
                  <a:cubicBezTo>
                    <a:pt x="55320" y="43319"/>
                    <a:pt x="41157" y="57444"/>
                    <a:pt x="23706" y="57444"/>
                  </a:cubicBezTo>
                  <a:cubicBezTo>
                    <a:pt x="6272" y="57444"/>
                    <a:pt x="-7905" y="43319"/>
                    <a:pt x="-7905" y="25850"/>
                  </a:cubicBezTo>
                </a:path>
              </a:pathLst>
            </a:custGeom>
            <a:solidFill>
              <a:srgbClr val="274C63"/>
            </a:solidFill>
            <a:ln w="340"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B21F0DD-4FAD-4F9C-8E5F-482955CDCEE2}"/>
                </a:ext>
              </a:extLst>
            </p:cNvPr>
            <p:cNvSpPr/>
            <p:nvPr/>
          </p:nvSpPr>
          <p:spPr>
            <a:xfrm flipV="1">
              <a:off x="3500763" y="3760824"/>
              <a:ext cx="41457" cy="41478"/>
            </a:xfrm>
            <a:custGeom>
              <a:avLst/>
              <a:gdLst>
                <a:gd name="connsiteX0" fmla="*/ -7905 w 41457"/>
                <a:gd name="connsiteY0" fmla="*/ 14975 h 41478"/>
                <a:gd name="connsiteX1" fmla="*/ 12814 w 41457"/>
                <a:gd name="connsiteY1" fmla="*/ -5764 h 41478"/>
                <a:gd name="connsiteX2" fmla="*/ 33553 w 41457"/>
                <a:gd name="connsiteY2" fmla="*/ 14975 h 41478"/>
                <a:gd name="connsiteX3" fmla="*/ 12814 w 41457"/>
                <a:gd name="connsiteY3" fmla="*/ 35715 h 41478"/>
                <a:gd name="connsiteX4" fmla="*/ -7905 w 41457"/>
                <a:gd name="connsiteY4" fmla="*/ 14975 h 41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7" h="41478">
                  <a:moveTo>
                    <a:pt x="-7905" y="14975"/>
                  </a:moveTo>
                  <a:cubicBezTo>
                    <a:pt x="-7905" y="3518"/>
                    <a:pt x="1394" y="-5764"/>
                    <a:pt x="12814" y="-5764"/>
                  </a:cubicBezTo>
                  <a:cubicBezTo>
                    <a:pt x="24271" y="-5764"/>
                    <a:pt x="33553" y="3518"/>
                    <a:pt x="33553" y="14975"/>
                  </a:cubicBezTo>
                  <a:cubicBezTo>
                    <a:pt x="33553" y="26415"/>
                    <a:pt x="24271" y="35715"/>
                    <a:pt x="12814" y="35715"/>
                  </a:cubicBezTo>
                  <a:cubicBezTo>
                    <a:pt x="1394" y="35715"/>
                    <a:pt x="-7905" y="26415"/>
                    <a:pt x="-7905" y="14975"/>
                  </a:cubicBezTo>
                </a:path>
              </a:pathLst>
            </a:custGeom>
            <a:solidFill>
              <a:srgbClr val="182E3C"/>
            </a:solidFill>
            <a:ln w="340"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C941E5F-6FEA-4A1B-BB28-B710F77A4BC5}"/>
                </a:ext>
              </a:extLst>
            </p:cNvPr>
            <p:cNvSpPr/>
            <p:nvPr/>
          </p:nvSpPr>
          <p:spPr>
            <a:xfrm flipV="1">
              <a:off x="3290080" y="3984796"/>
              <a:ext cx="238247" cy="90370"/>
            </a:xfrm>
            <a:custGeom>
              <a:avLst/>
              <a:gdLst>
                <a:gd name="connsiteX0" fmla="*/ -7619 w 238247"/>
                <a:gd name="connsiteY0" fmla="*/ -4937 h 90370"/>
                <a:gd name="connsiteX1" fmla="*/ 111530 w 238247"/>
                <a:gd name="connsiteY1" fmla="*/ 85434 h 90370"/>
                <a:gd name="connsiteX2" fmla="*/ 230628 w 238247"/>
                <a:gd name="connsiteY2" fmla="*/ -4937 h 90370"/>
                <a:gd name="connsiteX3" fmla="*/ -7619 w 238247"/>
                <a:gd name="connsiteY3" fmla="*/ -4937 h 90370"/>
              </a:gdLst>
              <a:ahLst/>
              <a:cxnLst>
                <a:cxn ang="0">
                  <a:pos x="connsiteX0" y="connsiteY0"/>
                </a:cxn>
                <a:cxn ang="0">
                  <a:pos x="connsiteX1" y="connsiteY1"/>
                </a:cxn>
                <a:cxn ang="0">
                  <a:pos x="connsiteX2" y="connsiteY2"/>
                </a:cxn>
                <a:cxn ang="0">
                  <a:pos x="connsiteX3" y="connsiteY3"/>
                </a:cxn>
              </a:cxnLst>
              <a:rect l="l" t="t" r="r" b="b"/>
              <a:pathLst>
                <a:path w="238247" h="90370">
                  <a:moveTo>
                    <a:pt x="-7619" y="-4937"/>
                  </a:moveTo>
                  <a:cubicBezTo>
                    <a:pt x="-6717" y="45065"/>
                    <a:pt x="46218" y="85434"/>
                    <a:pt x="111530" y="85434"/>
                  </a:cubicBezTo>
                  <a:cubicBezTo>
                    <a:pt x="176808" y="85434"/>
                    <a:pt x="229743" y="45065"/>
                    <a:pt x="230628" y="-4937"/>
                  </a:cubicBezTo>
                  <a:lnTo>
                    <a:pt x="-7619" y="-4937"/>
                  </a:lnTo>
                </a:path>
              </a:pathLst>
            </a:custGeom>
            <a:solidFill>
              <a:srgbClr val="274C63"/>
            </a:solidFill>
            <a:ln w="340" cap="flat">
              <a:noFill/>
              <a:prstDash val="solid"/>
              <a:miter/>
            </a:ln>
          </p:spPr>
          <p:txBody>
            <a:bodyPr rtlCol="0" anchor="ctr"/>
            <a:lstStyle/>
            <a:p>
              <a:endParaRPr lang="en-US"/>
            </a:p>
          </p:txBody>
        </p:sp>
      </p:grpSp>
      <p:pic>
        <p:nvPicPr>
          <p:cNvPr id="5" name="Picture 4"/>
          <p:cNvPicPr>
            <a:picLocks noChangeAspect="1"/>
          </p:cNvPicPr>
          <p:nvPr/>
        </p:nvPicPr>
        <p:blipFill>
          <a:blip r:embed="rId4"/>
          <a:stretch>
            <a:fillRect/>
          </a:stretch>
        </p:blipFill>
        <p:spPr>
          <a:xfrm>
            <a:off x="10073640" y="219399"/>
            <a:ext cx="1371600" cy="1419225"/>
          </a:xfrm>
          <a:prstGeom prst="rect">
            <a:avLst/>
          </a:prstGeom>
        </p:spPr>
      </p:pic>
      <p:pic>
        <p:nvPicPr>
          <p:cNvPr id="2" name="Picture 1"/>
          <p:cNvPicPr>
            <a:picLocks noChangeAspect="1"/>
          </p:cNvPicPr>
          <p:nvPr/>
        </p:nvPicPr>
        <p:blipFill>
          <a:blip r:embed="rId5"/>
          <a:stretch>
            <a:fillRect/>
          </a:stretch>
        </p:blipFill>
        <p:spPr>
          <a:xfrm>
            <a:off x="1963578" y="1204260"/>
            <a:ext cx="8248650" cy="4229100"/>
          </a:xfrm>
          <a:prstGeom prst="rect">
            <a:avLst/>
          </a:prstGeom>
        </p:spPr>
      </p:pic>
    </p:spTree>
    <p:extLst>
      <p:ext uri="{BB962C8B-B14F-4D97-AF65-F5344CB8AC3E}">
        <p14:creationId xmlns:p14="http://schemas.microsoft.com/office/powerpoint/2010/main" val="20449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A97F8A-C1EA-409F-B9D2-BA6A380268DE}"/>
              </a:ext>
            </a:extLst>
          </p:cNvPr>
          <p:cNvSpPr txBox="1"/>
          <p:nvPr/>
        </p:nvSpPr>
        <p:spPr>
          <a:xfrm>
            <a:off x="1896555" y="248039"/>
            <a:ext cx="9108329" cy="707886"/>
          </a:xfrm>
          <a:prstGeom prst="rect">
            <a:avLst/>
          </a:prstGeom>
          <a:noFill/>
        </p:spPr>
        <p:txBody>
          <a:bodyPr wrap="square">
            <a:spAutoFit/>
          </a:bodyPr>
          <a:lstStyle/>
          <a:p>
            <a:pPr algn="ctr"/>
            <a:r>
              <a:rPr lang="en-US" sz="4000" b="1" dirty="0">
                <a:solidFill>
                  <a:schemeClr val="accent4">
                    <a:lumMod val="60000"/>
                    <a:lumOff val="40000"/>
                  </a:schemeClr>
                </a:solidFill>
              </a:rPr>
              <a:t>METHODOLOGY/WORKFLOW</a:t>
            </a:r>
            <a:r>
              <a:rPr lang="en-US" sz="4000" b="1" dirty="0">
                <a:solidFill>
                  <a:schemeClr val="bg1"/>
                </a:solidFill>
              </a:rPr>
              <a:t> </a:t>
            </a:r>
            <a:r>
              <a:rPr lang="en-US" sz="4000" b="1" dirty="0">
                <a:solidFill>
                  <a:schemeClr val="accent4">
                    <a:lumMod val="60000"/>
                    <a:lumOff val="40000"/>
                  </a:schemeClr>
                </a:solidFill>
              </a:rPr>
              <a:t>OF PROJECT</a:t>
            </a:r>
          </a:p>
        </p:txBody>
      </p:sp>
      <p:grpSp>
        <p:nvGrpSpPr>
          <p:cNvPr id="69" name="Group 68">
            <a:extLst>
              <a:ext uri="{FF2B5EF4-FFF2-40B4-BE49-F238E27FC236}">
                <a16:creationId xmlns:a16="http://schemas.microsoft.com/office/drawing/2014/main" id="{DBB8BA9B-33F2-4F97-9CF7-995826451043}"/>
              </a:ext>
            </a:extLst>
          </p:cNvPr>
          <p:cNvGrpSpPr/>
          <p:nvPr/>
        </p:nvGrpSpPr>
        <p:grpSpPr>
          <a:xfrm>
            <a:off x="1157242" y="2749844"/>
            <a:ext cx="2906618" cy="2485925"/>
            <a:chOff x="989166" y="3151106"/>
            <a:chExt cx="2787254" cy="2340914"/>
          </a:xfrm>
        </p:grpSpPr>
        <p:sp>
          <p:nvSpPr>
            <p:cNvPr id="70" name="Freeform: Shape 69">
              <a:extLst>
                <a:ext uri="{FF2B5EF4-FFF2-40B4-BE49-F238E27FC236}">
                  <a16:creationId xmlns:a16="http://schemas.microsoft.com/office/drawing/2014/main" id="{822DFA69-98A3-4227-B4A8-CF5E34F20B10}"/>
                </a:ext>
              </a:extLst>
            </p:cNvPr>
            <p:cNvSpPr/>
            <p:nvPr/>
          </p:nvSpPr>
          <p:spPr>
            <a:xfrm flipV="1">
              <a:off x="1529294" y="4627632"/>
              <a:ext cx="120953" cy="665642"/>
            </a:xfrm>
            <a:custGeom>
              <a:avLst/>
              <a:gdLst>
                <a:gd name="connsiteX0" fmla="*/ 117967 w 120953"/>
                <a:gd name="connsiteY0" fmla="*/ 663804 h 665642"/>
                <a:gd name="connsiteX1" fmla="*/ 100709 w 120953"/>
                <a:gd name="connsiteY1" fmla="*/ 534562 h 665642"/>
                <a:gd name="connsiteX2" fmla="*/ 100709 w 120953"/>
                <a:gd name="connsiteY2" fmla="*/ 127437 h 665642"/>
                <a:gd name="connsiteX3" fmla="*/ 117967 w 120953"/>
                <a:gd name="connsiteY3" fmla="*/ -1839 h 665642"/>
                <a:gd name="connsiteX4" fmla="*/ -2987 w 120953"/>
                <a:gd name="connsiteY4" fmla="*/ -1839 h 665642"/>
                <a:gd name="connsiteX5" fmla="*/ 14322 w 120953"/>
                <a:gd name="connsiteY5" fmla="*/ 127437 h 665642"/>
                <a:gd name="connsiteX6" fmla="*/ 14322 w 120953"/>
                <a:gd name="connsiteY6" fmla="*/ 534562 h 665642"/>
                <a:gd name="connsiteX7" fmla="*/ -2987 w 120953"/>
                <a:gd name="connsiteY7" fmla="*/ 663804 h 665642"/>
                <a:gd name="connsiteX8" fmla="*/ 117967 w 120953"/>
                <a:gd name="connsiteY8" fmla="*/ 663804 h 66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53" h="665642">
                  <a:moveTo>
                    <a:pt x="117967" y="663804"/>
                  </a:moveTo>
                  <a:lnTo>
                    <a:pt x="100709" y="534562"/>
                  </a:lnTo>
                  <a:lnTo>
                    <a:pt x="100709" y="127437"/>
                  </a:lnTo>
                  <a:lnTo>
                    <a:pt x="117967" y="-1839"/>
                  </a:lnTo>
                  <a:lnTo>
                    <a:pt x="-2987" y="-1839"/>
                  </a:lnTo>
                  <a:lnTo>
                    <a:pt x="14322" y="127437"/>
                  </a:lnTo>
                  <a:lnTo>
                    <a:pt x="14322" y="534562"/>
                  </a:lnTo>
                  <a:lnTo>
                    <a:pt x="-2987" y="663804"/>
                  </a:lnTo>
                  <a:lnTo>
                    <a:pt x="117967" y="663804"/>
                  </a:lnTo>
                </a:path>
              </a:pathLst>
            </a:custGeom>
            <a:solidFill>
              <a:srgbClr val="393536"/>
            </a:solidFill>
            <a:ln w="34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906B7C6-14D5-4E39-A8D2-6571BE5C9DEB}"/>
                </a:ext>
              </a:extLst>
            </p:cNvPr>
            <p:cNvSpPr/>
            <p:nvPr/>
          </p:nvSpPr>
          <p:spPr>
            <a:xfrm flipV="1">
              <a:off x="1218131" y="3994735"/>
              <a:ext cx="152655" cy="526087"/>
            </a:xfrm>
            <a:custGeom>
              <a:avLst/>
              <a:gdLst>
                <a:gd name="connsiteX0" fmla="*/ -2235 w 152655"/>
                <a:gd name="connsiteY0" fmla="*/ -4178 h 526087"/>
                <a:gd name="connsiteX1" fmla="*/ 150421 w 152655"/>
                <a:gd name="connsiteY1" fmla="*/ -4178 h 526087"/>
                <a:gd name="connsiteX2" fmla="*/ 150421 w 152655"/>
                <a:gd name="connsiteY2" fmla="*/ 521909 h 526087"/>
                <a:gd name="connsiteX3" fmla="*/ -2235 w 152655"/>
                <a:gd name="connsiteY3" fmla="*/ 521909 h 526087"/>
                <a:gd name="connsiteX4" fmla="*/ -2235 w 152655"/>
                <a:gd name="connsiteY4" fmla="*/ -4178 h 526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55" h="526087">
                  <a:moveTo>
                    <a:pt x="-2235" y="-4178"/>
                  </a:moveTo>
                  <a:lnTo>
                    <a:pt x="150421" y="-4178"/>
                  </a:lnTo>
                  <a:lnTo>
                    <a:pt x="150421" y="521909"/>
                  </a:lnTo>
                  <a:lnTo>
                    <a:pt x="-2235" y="521909"/>
                  </a:lnTo>
                  <a:lnTo>
                    <a:pt x="-2235" y="-4178"/>
                  </a:lnTo>
                </a:path>
              </a:pathLst>
            </a:custGeom>
            <a:solidFill>
              <a:srgbClr val="393536"/>
            </a:solidFill>
            <a:ln w="34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DD99BAF-0F45-450C-96E5-11FD420DAB3E}"/>
                </a:ext>
              </a:extLst>
            </p:cNvPr>
            <p:cNvSpPr/>
            <p:nvPr/>
          </p:nvSpPr>
          <p:spPr>
            <a:xfrm flipV="1">
              <a:off x="1039627" y="3151106"/>
              <a:ext cx="773780" cy="1036044"/>
            </a:xfrm>
            <a:custGeom>
              <a:avLst/>
              <a:gdLst>
                <a:gd name="connsiteX0" fmla="*/ -2571 w 773780"/>
                <a:gd name="connsiteY0" fmla="*/ 116023 h 1036044"/>
                <a:gd name="connsiteX1" fmla="*/ 119499 w 773780"/>
                <a:gd name="connsiteY1" fmla="*/ -6138 h 1036044"/>
                <a:gd name="connsiteX2" fmla="*/ 649068 w 773780"/>
                <a:gd name="connsiteY2" fmla="*/ -6138 h 1036044"/>
                <a:gd name="connsiteX3" fmla="*/ 771209 w 773780"/>
                <a:gd name="connsiteY3" fmla="*/ 116023 h 1036044"/>
                <a:gd name="connsiteX4" fmla="*/ 771209 w 773780"/>
                <a:gd name="connsiteY4" fmla="*/ 907785 h 1036044"/>
                <a:gd name="connsiteX5" fmla="*/ 649068 w 773780"/>
                <a:gd name="connsiteY5" fmla="*/ 1029906 h 1036044"/>
                <a:gd name="connsiteX6" fmla="*/ 119499 w 773780"/>
                <a:gd name="connsiteY6" fmla="*/ 1029906 h 1036044"/>
                <a:gd name="connsiteX7" fmla="*/ -2571 w 773780"/>
                <a:gd name="connsiteY7" fmla="*/ 907785 h 1036044"/>
                <a:gd name="connsiteX8" fmla="*/ -2571 w 773780"/>
                <a:gd name="connsiteY8" fmla="*/ 116023 h 103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780" h="1036044">
                  <a:moveTo>
                    <a:pt x="-2571" y="116023"/>
                  </a:moveTo>
                  <a:cubicBezTo>
                    <a:pt x="-2571" y="48561"/>
                    <a:pt x="52046" y="-6138"/>
                    <a:pt x="119499" y="-6138"/>
                  </a:cubicBezTo>
                  <a:lnTo>
                    <a:pt x="649068" y="-6138"/>
                  </a:lnTo>
                  <a:cubicBezTo>
                    <a:pt x="716575" y="-6138"/>
                    <a:pt x="771209" y="48561"/>
                    <a:pt x="771209" y="116023"/>
                  </a:cubicBezTo>
                  <a:lnTo>
                    <a:pt x="771209" y="907785"/>
                  </a:lnTo>
                  <a:cubicBezTo>
                    <a:pt x="771209" y="975238"/>
                    <a:pt x="716575" y="1029906"/>
                    <a:pt x="649068" y="1029906"/>
                  </a:cubicBezTo>
                  <a:lnTo>
                    <a:pt x="119499" y="1029906"/>
                  </a:lnTo>
                  <a:cubicBezTo>
                    <a:pt x="52046" y="1029906"/>
                    <a:pt x="-2571" y="975238"/>
                    <a:pt x="-2571" y="907785"/>
                  </a:cubicBezTo>
                  <a:lnTo>
                    <a:pt x="-2571" y="116023"/>
                  </a:lnTo>
                </a:path>
              </a:pathLst>
            </a:custGeom>
            <a:solidFill>
              <a:srgbClr val="1B3444"/>
            </a:solidFill>
            <a:ln w="34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D69C02D-65CF-4303-B1CA-8D28744B9C33}"/>
                </a:ext>
              </a:extLst>
            </p:cNvPr>
            <p:cNvSpPr/>
            <p:nvPr/>
          </p:nvSpPr>
          <p:spPr>
            <a:xfrm flipV="1">
              <a:off x="989166" y="4477015"/>
              <a:ext cx="1201225" cy="202694"/>
            </a:xfrm>
            <a:custGeom>
              <a:avLst/>
              <a:gdLst>
                <a:gd name="connsiteX0" fmla="*/ -2987 w 1201225"/>
                <a:gd name="connsiteY0" fmla="*/ 98254 h 202694"/>
                <a:gd name="connsiteX1" fmla="*/ 98361 w 1201225"/>
                <a:gd name="connsiteY1" fmla="*/ -3111 h 202694"/>
                <a:gd name="connsiteX2" fmla="*/ 1096947 w 1201225"/>
                <a:gd name="connsiteY2" fmla="*/ -3111 h 202694"/>
                <a:gd name="connsiteX3" fmla="*/ 1198239 w 1201225"/>
                <a:gd name="connsiteY3" fmla="*/ 98254 h 202694"/>
                <a:gd name="connsiteX4" fmla="*/ 1096947 w 1201225"/>
                <a:gd name="connsiteY4" fmla="*/ 199584 h 202694"/>
                <a:gd name="connsiteX5" fmla="*/ 98361 w 1201225"/>
                <a:gd name="connsiteY5" fmla="*/ 199584 h 202694"/>
                <a:gd name="connsiteX6" fmla="*/ -2987 w 1201225"/>
                <a:gd name="connsiteY6" fmla="*/ 98254 h 20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225" h="202694">
                  <a:moveTo>
                    <a:pt x="-2987" y="98254"/>
                  </a:moveTo>
                  <a:cubicBezTo>
                    <a:pt x="-2987" y="42262"/>
                    <a:pt x="42382" y="-3111"/>
                    <a:pt x="98361" y="-3111"/>
                  </a:cubicBezTo>
                  <a:lnTo>
                    <a:pt x="1096947" y="-3111"/>
                  </a:lnTo>
                  <a:cubicBezTo>
                    <a:pt x="1152888" y="-3111"/>
                    <a:pt x="1198239" y="42262"/>
                    <a:pt x="1198239" y="98254"/>
                  </a:cubicBezTo>
                  <a:cubicBezTo>
                    <a:pt x="1198239" y="154246"/>
                    <a:pt x="1152888" y="199584"/>
                    <a:pt x="1096947" y="199584"/>
                  </a:cubicBezTo>
                  <a:lnTo>
                    <a:pt x="98361" y="199584"/>
                  </a:lnTo>
                  <a:cubicBezTo>
                    <a:pt x="42382" y="199584"/>
                    <a:pt x="-2987" y="154246"/>
                    <a:pt x="-2987" y="98254"/>
                  </a:cubicBezTo>
                </a:path>
              </a:pathLst>
            </a:custGeom>
            <a:solidFill>
              <a:srgbClr val="1B3444"/>
            </a:solidFill>
            <a:ln w="340"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B7CC857-5180-4396-B87B-A88C0F09F9B8}"/>
                </a:ext>
              </a:extLst>
            </p:cNvPr>
            <p:cNvSpPr/>
            <p:nvPr/>
          </p:nvSpPr>
          <p:spPr>
            <a:xfrm flipV="1">
              <a:off x="1140426" y="5263015"/>
              <a:ext cx="898763" cy="60485"/>
            </a:xfrm>
            <a:custGeom>
              <a:avLst/>
              <a:gdLst>
                <a:gd name="connsiteX0" fmla="*/ 895776 w 898763"/>
                <a:gd name="connsiteY0" fmla="*/ -730 h 60485"/>
                <a:gd name="connsiteX1" fmla="*/ 895776 w 898763"/>
                <a:gd name="connsiteY1" fmla="*/ 59755 h 60485"/>
                <a:gd name="connsiteX2" fmla="*/ -2987 w 898763"/>
                <a:gd name="connsiteY2" fmla="*/ 59755 h 60485"/>
                <a:gd name="connsiteX3" fmla="*/ -2987 w 898763"/>
                <a:gd name="connsiteY3" fmla="*/ -730 h 60485"/>
                <a:gd name="connsiteX4" fmla="*/ 895776 w 898763"/>
                <a:gd name="connsiteY4" fmla="*/ -730 h 60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763" h="60485">
                  <a:moveTo>
                    <a:pt x="895776" y="-730"/>
                  </a:moveTo>
                  <a:lnTo>
                    <a:pt x="895776" y="59755"/>
                  </a:lnTo>
                  <a:lnTo>
                    <a:pt x="-2987" y="59755"/>
                  </a:lnTo>
                  <a:lnTo>
                    <a:pt x="-2987" y="-730"/>
                  </a:lnTo>
                  <a:lnTo>
                    <a:pt x="895776" y="-730"/>
                  </a:lnTo>
                </a:path>
              </a:pathLst>
            </a:custGeom>
            <a:solidFill>
              <a:srgbClr val="393536"/>
            </a:solidFill>
            <a:ln w="34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D9BE286-77CC-44D8-848F-1CDC240AE42F}"/>
                </a:ext>
              </a:extLst>
            </p:cNvPr>
            <p:cNvSpPr/>
            <p:nvPr/>
          </p:nvSpPr>
          <p:spPr>
            <a:xfrm flipV="1">
              <a:off x="1989504" y="5259884"/>
              <a:ext cx="99366" cy="179787"/>
            </a:xfrm>
            <a:custGeom>
              <a:avLst/>
              <a:gdLst>
                <a:gd name="connsiteX0" fmla="*/ -4131 w 99366"/>
                <a:gd name="connsiteY0" fmla="*/ 49153 h 179787"/>
                <a:gd name="connsiteX1" fmla="*/ 45554 w 99366"/>
                <a:gd name="connsiteY1" fmla="*/ -542 h 179787"/>
                <a:gd name="connsiteX2" fmla="*/ 95235 w 99366"/>
                <a:gd name="connsiteY2" fmla="*/ 49153 h 179787"/>
                <a:gd name="connsiteX3" fmla="*/ 95235 w 99366"/>
                <a:gd name="connsiteY3" fmla="*/ 129516 h 179787"/>
                <a:gd name="connsiteX4" fmla="*/ 45554 w 99366"/>
                <a:gd name="connsiteY4" fmla="*/ 179245 h 179787"/>
                <a:gd name="connsiteX5" fmla="*/ -4131 w 99366"/>
                <a:gd name="connsiteY5" fmla="*/ 129516 h 179787"/>
                <a:gd name="connsiteX6" fmla="*/ -4131 w 99366"/>
                <a:gd name="connsiteY6" fmla="*/ 49153 h 17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366" h="179787">
                  <a:moveTo>
                    <a:pt x="-4131" y="49153"/>
                  </a:moveTo>
                  <a:cubicBezTo>
                    <a:pt x="-4131" y="21718"/>
                    <a:pt x="18096" y="-542"/>
                    <a:pt x="45554" y="-542"/>
                  </a:cubicBezTo>
                  <a:cubicBezTo>
                    <a:pt x="72992" y="-542"/>
                    <a:pt x="95235" y="21718"/>
                    <a:pt x="95235" y="49153"/>
                  </a:cubicBezTo>
                  <a:lnTo>
                    <a:pt x="95235" y="129516"/>
                  </a:lnTo>
                  <a:cubicBezTo>
                    <a:pt x="95235" y="156984"/>
                    <a:pt x="72992" y="179245"/>
                    <a:pt x="45554" y="179245"/>
                  </a:cubicBezTo>
                  <a:cubicBezTo>
                    <a:pt x="18096" y="179245"/>
                    <a:pt x="-4131" y="156984"/>
                    <a:pt x="-4131" y="129516"/>
                  </a:cubicBezTo>
                  <a:lnTo>
                    <a:pt x="-4131" y="49153"/>
                  </a:lnTo>
                </a:path>
              </a:pathLst>
            </a:custGeom>
            <a:solidFill>
              <a:srgbClr val="393536"/>
            </a:solidFill>
            <a:ln w="340"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C59C12F-4179-4784-998D-9188A48D4AAE}"/>
                </a:ext>
              </a:extLst>
            </p:cNvPr>
            <p:cNvSpPr/>
            <p:nvPr/>
          </p:nvSpPr>
          <p:spPr>
            <a:xfrm flipV="1">
              <a:off x="1090707" y="5259884"/>
              <a:ext cx="99400" cy="179787"/>
            </a:xfrm>
            <a:custGeom>
              <a:avLst/>
              <a:gdLst>
                <a:gd name="connsiteX0" fmla="*/ -1842 w 99400"/>
                <a:gd name="connsiteY0" fmla="*/ 49153 h 179787"/>
                <a:gd name="connsiteX1" fmla="*/ 47877 w 99400"/>
                <a:gd name="connsiteY1" fmla="*/ -542 h 179787"/>
                <a:gd name="connsiteX2" fmla="*/ 97558 w 99400"/>
                <a:gd name="connsiteY2" fmla="*/ 49153 h 179787"/>
                <a:gd name="connsiteX3" fmla="*/ 97558 w 99400"/>
                <a:gd name="connsiteY3" fmla="*/ 129516 h 179787"/>
                <a:gd name="connsiteX4" fmla="*/ 47877 w 99400"/>
                <a:gd name="connsiteY4" fmla="*/ 179245 h 179787"/>
                <a:gd name="connsiteX5" fmla="*/ -1842 w 99400"/>
                <a:gd name="connsiteY5" fmla="*/ 129516 h 179787"/>
                <a:gd name="connsiteX6" fmla="*/ -1842 w 99400"/>
                <a:gd name="connsiteY6" fmla="*/ 49153 h 17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400" h="179787">
                  <a:moveTo>
                    <a:pt x="-1842" y="49153"/>
                  </a:moveTo>
                  <a:cubicBezTo>
                    <a:pt x="-1842" y="21718"/>
                    <a:pt x="20418" y="-542"/>
                    <a:pt x="47877" y="-542"/>
                  </a:cubicBezTo>
                  <a:cubicBezTo>
                    <a:pt x="75280" y="-542"/>
                    <a:pt x="97558" y="21718"/>
                    <a:pt x="97558" y="49153"/>
                  </a:cubicBezTo>
                  <a:lnTo>
                    <a:pt x="97558" y="129516"/>
                  </a:lnTo>
                  <a:cubicBezTo>
                    <a:pt x="97558" y="156984"/>
                    <a:pt x="75280" y="179245"/>
                    <a:pt x="47877" y="179245"/>
                  </a:cubicBezTo>
                  <a:cubicBezTo>
                    <a:pt x="20418" y="179245"/>
                    <a:pt x="-1842" y="156984"/>
                    <a:pt x="-1842" y="129516"/>
                  </a:cubicBezTo>
                  <a:lnTo>
                    <a:pt x="-1842" y="49153"/>
                  </a:lnTo>
                </a:path>
              </a:pathLst>
            </a:custGeom>
            <a:solidFill>
              <a:srgbClr val="393536"/>
            </a:solidFill>
            <a:ln w="340"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1A85C87-8BF5-4BA2-A40A-354B4A9385AB}"/>
                </a:ext>
              </a:extLst>
            </p:cNvPr>
            <p:cNvSpPr/>
            <p:nvPr/>
          </p:nvSpPr>
          <p:spPr>
            <a:xfrm flipV="1">
              <a:off x="2159708" y="3551129"/>
              <a:ext cx="859574" cy="538095"/>
            </a:xfrm>
            <a:custGeom>
              <a:avLst/>
              <a:gdLst>
                <a:gd name="connsiteX0" fmla="*/ -5295 w 859574"/>
                <a:gd name="connsiteY0" fmla="*/ 18090 h 538095"/>
                <a:gd name="connsiteX1" fmla="*/ 8919 w 859574"/>
                <a:gd name="connsiteY1" fmla="*/ 1105 h 538095"/>
                <a:gd name="connsiteX2" fmla="*/ 772304 w 859574"/>
                <a:gd name="connsiteY2" fmla="*/ -5634 h 538095"/>
                <a:gd name="connsiteX3" fmla="*/ 791539 w 859574"/>
                <a:gd name="connsiteY3" fmla="*/ 11078 h 538095"/>
                <a:gd name="connsiteX4" fmla="*/ 853899 w 859574"/>
                <a:gd name="connsiteY4" fmla="*/ 495381 h 538095"/>
                <a:gd name="connsiteX5" fmla="*/ 839011 w 859574"/>
                <a:gd name="connsiteY5" fmla="*/ 512461 h 538095"/>
                <a:gd name="connsiteX6" fmla="*/ 76729 w 859574"/>
                <a:gd name="connsiteY6" fmla="*/ 532458 h 538095"/>
                <a:gd name="connsiteX7" fmla="*/ 56834 w 859574"/>
                <a:gd name="connsiteY7" fmla="*/ 515838 h 538095"/>
                <a:gd name="connsiteX8" fmla="*/ -5295 w 859574"/>
                <a:gd name="connsiteY8" fmla="*/ 18090 h 5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9574" h="538095">
                  <a:moveTo>
                    <a:pt x="-5295" y="18090"/>
                  </a:moveTo>
                  <a:cubicBezTo>
                    <a:pt x="-6867" y="8832"/>
                    <a:pt x="-448" y="1207"/>
                    <a:pt x="8919" y="1105"/>
                  </a:cubicBezTo>
                  <a:lnTo>
                    <a:pt x="772304" y="-5634"/>
                  </a:lnTo>
                  <a:cubicBezTo>
                    <a:pt x="781692" y="-5736"/>
                    <a:pt x="790286" y="1820"/>
                    <a:pt x="791539" y="11078"/>
                  </a:cubicBezTo>
                  <a:lnTo>
                    <a:pt x="853899" y="495381"/>
                  </a:lnTo>
                  <a:cubicBezTo>
                    <a:pt x="855118" y="504718"/>
                    <a:pt x="848399" y="512356"/>
                    <a:pt x="839011" y="512461"/>
                  </a:cubicBezTo>
                  <a:lnTo>
                    <a:pt x="76729" y="532458"/>
                  </a:lnTo>
                  <a:cubicBezTo>
                    <a:pt x="67338" y="532598"/>
                    <a:pt x="58376" y="525086"/>
                    <a:pt x="56834" y="515838"/>
                  </a:cubicBezTo>
                  <a:lnTo>
                    <a:pt x="-5295" y="18090"/>
                  </a:lnTo>
                </a:path>
              </a:pathLst>
            </a:custGeom>
            <a:solidFill>
              <a:srgbClr val="FFF8CD"/>
            </a:solidFill>
            <a:ln w="340"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254EA2C-613C-42B1-B301-033BB7248ED7}"/>
                </a:ext>
              </a:extLst>
            </p:cNvPr>
            <p:cNvSpPr/>
            <p:nvPr/>
          </p:nvSpPr>
          <p:spPr>
            <a:xfrm flipV="1">
              <a:off x="2553230" y="3768667"/>
              <a:ext cx="110218" cy="140543"/>
            </a:xfrm>
            <a:custGeom>
              <a:avLst/>
              <a:gdLst>
                <a:gd name="connsiteX0" fmla="*/ 102242 w 110218"/>
                <a:gd name="connsiteY0" fmla="*/ 52468 h 140543"/>
                <a:gd name="connsiteX1" fmla="*/ 33428 w 110218"/>
                <a:gd name="connsiteY1" fmla="*/ -4484 h 140543"/>
                <a:gd name="connsiteX2" fmla="*/ -3169 w 110218"/>
                <a:gd name="connsiteY2" fmla="*/ 76934 h 140543"/>
                <a:gd name="connsiteX3" fmla="*/ 65590 w 110218"/>
                <a:gd name="connsiteY3" fmla="*/ 133886 h 140543"/>
                <a:gd name="connsiteX4" fmla="*/ 102242 w 110218"/>
                <a:gd name="connsiteY4" fmla="*/ 52468 h 140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18" h="140543">
                  <a:moveTo>
                    <a:pt x="102242" y="52468"/>
                  </a:moveTo>
                  <a:cubicBezTo>
                    <a:pt x="93348" y="14278"/>
                    <a:pt x="62568" y="-11258"/>
                    <a:pt x="33428" y="-4484"/>
                  </a:cubicBezTo>
                  <a:cubicBezTo>
                    <a:pt x="4363" y="2290"/>
                    <a:pt x="-12047" y="38744"/>
                    <a:pt x="-3169" y="76934"/>
                  </a:cubicBezTo>
                  <a:cubicBezTo>
                    <a:pt x="5708" y="115162"/>
                    <a:pt x="36522" y="140639"/>
                    <a:pt x="65590" y="133886"/>
                  </a:cubicBezTo>
                  <a:cubicBezTo>
                    <a:pt x="94709" y="127113"/>
                    <a:pt x="111082" y="90692"/>
                    <a:pt x="102242" y="52468"/>
                  </a:cubicBezTo>
                </a:path>
              </a:pathLst>
            </a:custGeom>
            <a:solidFill>
              <a:srgbClr val="37889A"/>
            </a:solidFill>
            <a:ln w="340"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3699157-984C-46B4-ADDE-C00B701E0C40}"/>
                </a:ext>
              </a:extLst>
            </p:cNvPr>
            <p:cNvSpPr/>
            <p:nvPr/>
          </p:nvSpPr>
          <p:spPr>
            <a:xfrm flipV="1">
              <a:off x="3330373" y="4339911"/>
              <a:ext cx="121640" cy="1152109"/>
            </a:xfrm>
            <a:custGeom>
              <a:avLst/>
              <a:gdLst>
                <a:gd name="connsiteX0" fmla="*/ 20167 w 121640"/>
                <a:gd name="connsiteY0" fmla="*/ -1987 h 1152109"/>
                <a:gd name="connsiteX1" fmla="*/ 86364 w 121640"/>
                <a:gd name="connsiteY1" fmla="*/ -1987 h 1152109"/>
                <a:gd name="connsiteX2" fmla="*/ 114067 w 121640"/>
                <a:gd name="connsiteY2" fmla="*/ 1150123 h 1152109"/>
                <a:gd name="connsiteX3" fmla="*/ -7573 w 121640"/>
                <a:gd name="connsiteY3" fmla="*/ 1150123 h 1152109"/>
                <a:gd name="connsiteX4" fmla="*/ 20167 w 121640"/>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40" h="1152109">
                  <a:moveTo>
                    <a:pt x="20167" y="-1987"/>
                  </a:moveTo>
                  <a:lnTo>
                    <a:pt x="86364" y="-1987"/>
                  </a:lnTo>
                  <a:lnTo>
                    <a:pt x="114067" y="1150123"/>
                  </a:lnTo>
                  <a:lnTo>
                    <a:pt x="-7573" y="1150123"/>
                  </a:lnTo>
                  <a:lnTo>
                    <a:pt x="20167" y="-1987"/>
                  </a:lnTo>
                </a:path>
              </a:pathLst>
            </a:custGeom>
            <a:solidFill>
              <a:srgbClr val="855237"/>
            </a:solidFill>
            <a:ln w="340"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EABEBAE-1E4C-473C-8578-23AB78D4D43D}"/>
                </a:ext>
              </a:extLst>
            </p:cNvPr>
            <p:cNvSpPr/>
            <p:nvPr/>
          </p:nvSpPr>
          <p:spPr>
            <a:xfrm flipV="1">
              <a:off x="1581099" y="4339911"/>
              <a:ext cx="121678" cy="1152109"/>
            </a:xfrm>
            <a:custGeom>
              <a:avLst/>
              <a:gdLst>
                <a:gd name="connsiteX0" fmla="*/ 24655 w 121678"/>
                <a:gd name="connsiteY0" fmla="*/ -1987 h 1152109"/>
                <a:gd name="connsiteX1" fmla="*/ 90781 w 121678"/>
                <a:gd name="connsiteY1" fmla="*/ -1987 h 1152109"/>
                <a:gd name="connsiteX2" fmla="*/ 118559 w 121678"/>
                <a:gd name="connsiteY2" fmla="*/ 1150123 h 1152109"/>
                <a:gd name="connsiteX3" fmla="*/ -3119 w 121678"/>
                <a:gd name="connsiteY3" fmla="*/ 1150123 h 1152109"/>
                <a:gd name="connsiteX4" fmla="*/ 24655 w 121678"/>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8" h="1152109">
                  <a:moveTo>
                    <a:pt x="24655" y="-1987"/>
                  </a:moveTo>
                  <a:lnTo>
                    <a:pt x="90781" y="-1987"/>
                  </a:lnTo>
                  <a:lnTo>
                    <a:pt x="118559" y="1150123"/>
                  </a:lnTo>
                  <a:lnTo>
                    <a:pt x="-3119" y="1150123"/>
                  </a:lnTo>
                  <a:lnTo>
                    <a:pt x="24655" y="-1987"/>
                  </a:lnTo>
                </a:path>
              </a:pathLst>
            </a:custGeom>
            <a:solidFill>
              <a:srgbClr val="855237"/>
            </a:solidFill>
            <a:ln w="340"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4ABFC6D-F818-485E-8444-B7A93330A214}"/>
                </a:ext>
              </a:extLst>
            </p:cNvPr>
            <p:cNvSpPr/>
            <p:nvPr/>
          </p:nvSpPr>
          <p:spPr>
            <a:xfrm flipV="1">
              <a:off x="1267812" y="4075166"/>
              <a:ext cx="2508608" cy="107320"/>
            </a:xfrm>
            <a:custGeom>
              <a:avLst/>
              <a:gdLst>
                <a:gd name="connsiteX0" fmla="*/ -5360 w 2508608"/>
                <a:gd name="connsiteY0" fmla="*/ -4608 h 107320"/>
                <a:gd name="connsiteX1" fmla="*/ 2503248 w 2508608"/>
                <a:gd name="connsiteY1" fmla="*/ -4608 h 107320"/>
                <a:gd name="connsiteX2" fmla="*/ 2503248 w 2508608"/>
                <a:gd name="connsiteY2" fmla="*/ 102713 h 107320"/>
                <a:gd name="connsiteX3" fmla="*/ -5360 w 2508608"/>
                <a:gd name="connsiteY3" fmla="*/ 102713 h 107320"/>
                <a:gd name="connsiteX4" fmla="*/ -5360 w 2508608"/>
                <a:gd name="connsiteY4" fmla="*/ -4608 h 10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608" h="107320">
                  <a:moveTo>
                    <a:pt x="-5360" y="-4608"/>
                  </a:moveTo>
                  <a:lnTo>
                    <a:pt x="2503248" y="-4608"/>
                  </a:lnTo>
                  <a:lnTo>
                    <a:pt x="2503248" y="102713"/>
                  </a:lnTo>
                  <a:lnTo>
                    <a:pt x="-5360" y="102713"/>
                  </a:lnTo>
                  <a:lnTo>
                    <a:pt x="-5360" y="-4608"/>
                  </a:lnTo>
                </a:path>
              </a:pathLst>
            </a:custGeom>
            <a:solidFill>
              <a:srgbClr val="B6734D"/>
            </a:solidFill>
            <a:ln w="340"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1C7F412-4076-4936-AFE3-33D3483D4241}"/>
                </a:ext>
              </a:extLst>
            </p:cNvPr>
            <p:cNvSpPr/>
            <p:nvPr/>
          </p:nvSpPr>
          <p:spPr>
            <a:xfrm flipV="1">
              <a:off x="1352168" y="4182487"/>
              <a:ext cx="2339917" cy="214710"/>
            </a:xfrm>
            <a:custGeom>
              <a:avLst/>
              <a:gdLst>
                <a:gd name="connsiteX0" fmla="*/ -5360 w 2339917"/>
                <a:gd name="connsiteY0" fmla="*/ -4071 h 214710"/>
                <a:gd name="connsiteX1" fmla="*/ 2334557 w 2339917"/>
                <a:gd name="connsiteY1" fmla="*/ -4071 h 214710"/>
                <a:gd name="connsiteX2" fmla="*/ 2334557 w 2339917"/>
                <a:gd name="connsiteY2" fmla="*/ 210639 h 214710"/>
                <a:gd name="connsiteX3" fmla="*/ -5360 w 2339917"/>
                <a:gd name="connsiteY3" fmla="*/ 210639 h 214710"/>
                <a:gd name="connsiteX4" fmla="*/ -5360 w 2339917"/>
                <a:gd name="connsiteY4" fmla="*/ -4071 h 21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17" h="214710">
                  <a:moveTo>
                    <a:pt x="-5360" y="-4071"/>
                  </a:moveTo>
                  <a:lnTo>
                    <a:pt x="2334557" y="-4071"/>
                  </a:lnTo>
                  <a:lnTo>
                    <a:pt x="2334557" y="210639"/>
                  </a:lnTo>
                  <a:lnTo>
                    <a:pt x="-5360" y="210639"/>
                  </a:lnTo>
                  <a:lnTo>
                    <a:pt x="-5360" y="-4071"/>
                  </a:lnTo>
                </a:path>
              </a:pathLst>
            </a:custGeom>
            <a:solidFill>
              <a:srgbClr val="A66846"/>
            </a:solidFill>
            <a:ln w="340"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45E7F4D-3ACB-40C7-8E49-B6D0BF9805FC}"/>
                </a:ext>
              </a:extLst>
            </p:cNvPr>
            <p:cNvSpPr/>
            <p:nvPr/>
          </p:nvSpPr>
          <p:spPr>
            <a:xfrm flipV="1">
              <a:off x="3490470" y="4339911"/>
              <a:ext cx="121678" cy="1152109"/>
            </a:xfrm>
            <a:custGeom>
              <a:avLst/>
              <a:gdLst>
                <a:gd name="connsiteX0" fmla="*/ 19797 w 121678"/>
                <a:gd name="connsiteY0" fmla="*/ -1987 h 1152109"/>
                <a:gd name="connsiteX1" fmla="*/ 85940 w 121678"/>
                <a:gd name="connsiteY1" fmla="*/ -1987 h 1152109"/>
                <a:gd name="connsiteX2" fmla="*/ 113697 w 121678"/>
                <a:gd name="connsiteY2" fmla="*/ 1150123 h 1152109"/>
                <a:gd name="connsiteX3" fmla="*/ -7981 w 121678"/>
                <a:gd name="connsiteY3" fmla="*/ 1150123 h 1152109"/>
                <a:gd name="connsiteX4" fmla="*/ 19797 w 121678"/>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8" h="1152109">
                  <a:moveTo>
                    <a:pt x="19797" y="-1987"/>
                  </a:moveTo>
                  <a:lnTo>
                    <a:pt x="85940" y="-1987"/>
                  </a:lnTo>
                  <a:lnTo>
                    <a:pt x="113697" y="1150123"/>
                  </a:lnTo>
                  <a:lnTo>
                    <a:pt x="-7981" y="1150123"/>
                  </a:lnTo>
                  <a:lnTo>
                    <a:pt x="19797" y="-1987"/>
                  </a:lnTo>
                </a:path>
              </a:pathLst>
            </a:custGeom>
            <a:solidFill>
              <a:srgbClr val="A66846"/>
            </a:solidFill>
            <a:ln w="340"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0DD0568-2A2F-4D15-BFC7-2706D2380004}"/>
                </a:ext>
              </a:extLst>
            </p:cNvPr>
            <p:cNvSpPr/>
            <p:nvPr/>
          </p:nvSpPr>
          <p:spPr>
            <a:xfrm flipV="1">
              <a:off x="1414757" y="4339911"/>
              <a:ext cx="121661" cy="1152109"/>
            </a:xfrm>
            <a:custGeom>
              <a:avLst/>
              <a:gdLst>
                <a:gd name="connsiteX0" fmla="*/ 25065 w 121661"/>
                <a:gd name="connsiteY0" fmla="*/ -1987 h 1152109"/>
                <a:gd name="connsiteX1" fmla="*/ 91191 w 121661"/>
                <a:gd name="connsiteY1" fmla="*/ -1987 h 1152109"/>
                <a:gd name="connsiteX2" fmla="*/ 118965 w 121661"/>
                <a:gd name="connsiteY2" fmla="*/ 1150123 h 1152109"/>
                <a:gd name="connsiteX3" fmla="*/ -2696 w 121661"/>
                <a:gd name="connsiteY3" fmla="*/ 1150123 h 1152109"/>
                <a:gd name="connsiteX4" fmla="*/ 25065 w 121661"/>
                <a:gd name="connsiteY4" fmla="*/ -1987 h 115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1" h="1152109">
                  <a:moveTo>
                    <a:pt x="25065" y="-1987"/>
                  </a:moveTo>
                  <a:lnTo>
                    <a:pt x="91191" y="-1987"/>
                  </a:lnTo>
                  <a:lnTo>
                    <a:pt x="118965" y="1150123"/>
                  </a:lnTo>
                  <a:lnTo>
                    <a:pt x="-2696" y="1150123"/>
                  </a:lnTo>
                  <a:lnTo>
                    <a:pt x="25065" y="-1987"/>
                  </a:lnTo>
                </a:path>
              </a:pathLst>
            </a:custGeom>
            <a:solidFill>
              <a:srgbClr val="A66846"/>
            </a:solidFill>
            <a:ln w="34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673DD3C-2E44-4C07-84AB-A18606A95D21}"/>
                </a:ext>
              </a:extLst>
            </p:cNvPr>
            <p:cNvSpPr/>
            <p:nvPr/>
          </p:nvSpPr>
          <p:spPr>
            <a:xfrm flipV="1">
              <a:off x="3355408" y="3558997"/>
              <a:ext cx="186407" cy="238002"/>
            </a:xfrm>
            <a:custGeom>
              <a:avLst/>
              <a:gdLst>
                <a:gd name="connsiteX0" fmla="*/ 152537 w 186407"/>
                <a:gd name="connsiteY0" fmla="*/ -6109 h 238002"/>
                <a:gd name="connsiteX1" fmla="*/ 178688 w 186407"/>
                <a:gd name="connsiteY1" fmla="*/ 13004 h 238002"/>
                <a:gd name="connsiteX2" fmla="*/ 18449 w 186407"/>
                <a:gd name="connsiteY2" fmla="*/ 231893 h 238002"/>
                <a:gd name="connsiteX3" fmla="*/ -7719 w 186407"/>
                <a:gd name="connsiteY3" fmla="*/ 212812 h 238002"/>
                <a:gd name="connsiteX4" fmla="*/ 152537 w 186407"/>
                <a:gd name="connsiteY4" fmla="*/ -6109 h 23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407" h="238002">
                  <a:moveTo>
                    <a:pt x="152537" y="-6109"/>
                  </a:moveTo>
                  <a:lnTo>
                    <a:pt x="178688" y="13004"/>
                  </a:lnTo>
                  <a:lnTo>
                    <a:pt x="18449" y="231893"/>
                  </a:lnTo>
                  <a:lnTo>
                    <a:pt x="-7719" y="212812"/>
                  </a:lnTo>
                  <a:lnTo>
                    <a:pt x="152537" y="-6109"/>
                  </a:lnTo>
                </a:path>
              </a:pathLst>
            </a:custGeom>
            <a:solidFill>
              <a:srgbClr val="182E3C"/>
            </a:solidFill>
            <a:ln w="340"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6962C54-C72A-4F44-A3EB-9EAF9F4CD6C6}"/>
                </a:ext>
              </a:extLst>
            </p:cNvPr>
            <p:cNvSpPr/>
            <p:nvPr/>
          </p:nvSpPr>
          <p:spPr>
            <a:xfrm flipV="1">
              <a:off x="3396516" y="3766164"/>
              <a:ext cx="140490" cy="281533"/>
            </a:xfrm>
            <a:custGeom>
              <a:avLst/>
              <a:gdLst>
                <a:gd name="connsiteX0" fmla="*/ -7766 w 140490"/>
                <a:gd name="connsiteY0" fmla="*/ 6941 h 281533"/>
                <a:gd name="connsiteX1" fmla="*/ 22188 w 140490"/>
                <a:gd name="connsiteY1" fmla="*/ -5346 h 281533"/>
                <a:gd name="connsiteX2" fmla="*/ 132725 w 140490"/>
                <a:gd name="connsiteY2" fmla="*/ 263882 h 281533"/>
                <a:gd name="connsiteX3" fmla="*/ 102792 w 140490"/>
                <a:gd name="connsiteY3" fmla="*/ 276187 h 281533"/>
                <a:gd name="connsiteX4" fmla="*/ -7766 w 140490"/>
                <a:gd name="connsiteY4" fmla="*/ 6941 h 281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0" h="281533">
                  <a:moveTo>
                    <a:pt x="-7766" y="6941"/>
                  </a:moveTo>
                  <a:lnTo>
                    <a:pt x="22188" y="-5346"/>
                  </a:lnTo>
                  <a:lnTo>
                    <a:pt x="132725" y="263882"/>
                  </a:lnTo>
                  <a:lnTo>
                    <a:pt x="102792" y="276187"/>
                  </a:lnTo>
                  <a:lnTo>
                    <a:pt x="-7766" y="6941"/>
                  </a:lnTo>
                </a:path>
              </a:pathLst>
            </a:custGeom>
            <a:solidFill>
              <a:srgbClr val="182E3C"/>
            </a:solidFill>
            <a:ln w="340"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0B627C6-B893-4C7F-B5BF-393B40768DEC}"/>
                </a:ext>
              </a:extLst>
            </p:cNvPr>
            <p:cNvSpPr/>
            <p:nvPr/>
          </p:nvSpPr>
          <p:spPr>
            <a:xfrm flipV="1">
              <a:off x="3353427" y="3467129"/>
              <a:ext cx="75301" cy="101663"/>
            </a:xfrm>
            <a:custGeom>
              <a:avLst/>
              <a:gdLst>
                <a:gd name="connsiteX0" fmla="*/ -7573 w 75301"/>
                <a:gd name="connsiteY0" fmla="*/ 94757 h 101663"/>
                <a:gd name="connsiteX1" fmla="*/ 52878 w 75301"/>
                <a:gd name="connsiteY1" fmla="*/ 95022 h 101663"/>
                <a:gd name="connsiteX2" fmla="*/ 67729 w 75301"/>
                <a:gd name="connsiteY2" fmla="*/ 14697 h 101663"/>
                <a:gd name="connsiteX3" fmla="*/ 11134 w 75301"/>
                <a:gd name="connsiteY3" fmla="*/ -6642 h 101663"/>
                <a:gd name="connsiteX4" fmla="*/ -7573 w 75301"/>
                <a:gd name="connsiteY4" fmla="*/ 94757 h 101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1" h="101663">
                  <a:moveTo>
                    <a:pt x="-7573" y="94757"/>
                  </a:moveTo>
                  <a:lnTo>
                    <a:pt x="52878" y="95022"/>
                  </a:lnTo>
                  <a:lnTo>
                    <a:pt x="67729" y="14697"/>
                  </a:lnTo>
                  <a:lnTo>
                    <a:pt x="11134" y="-6642"/>
                  </a:lnTo>
                  <a:lnTo>
                    <a:pt x="-7573" y="94757"/>
                  </a:lnTo>
                </a:path>
              </a:pathLst>
            </a:custGeom>
            <a:solidFill>
              <a:srgbClr val="1B3444"/>
            </a:solidFill>
            <a:ln w="340"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C38AC91-99F0-4FEC-99B0-9205A87B088B}"/>
                </a:ext>
              </a:extLst>
            </p:cNvPr>
            <p:cNvSpPr/>
            <p:nvPr/>
          </p:nvSpPr>
          <p:spPr>
            <a:xfrm flipV="1">
              <a:off x="3181296" y="3476215"/>
              <a:ext cx="125097" cy="125095"/>
            </a:xfrm>
            <a:custGeom>
              <a:avLst/>
              <a:gdLst>
                <a:gd name="connsiteX0" fmla="*/ 66700 w 125097"/>
                <a:gd name="connsiteY0" fmla="*/ -5525 h 125095"/>
                <a:gd name="connsiteX1" fmla="*/ 116858 w 125097"/>
                <a:gd name="connsiteY1" fmla="*/ 67336 h 125095"/>
                <a:gd name="connsiteX2" fmla="*/ 44034 w 125097"/>
                <a:gd name="connsiteY2" fmla="*/ 117477 h 125095"/>
                <a:gd name="connsiteX3" fmla="*/ -6162 w 125097"/>
                <a:gd name="connsiteY3" fmla="*/ 44670 h 125095"/>
                <a:gd name="connsiteX4" fmla="*/ 66700 w 125097"/>
                <a:gd name="connsiteY4" fmla="*/ -5525 h 125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7" h="125095">
                  <a:moveTo>
                    <a:pt x="66700" y="-5525"/>
                  </a:moveTo>
                  <a:cubicBezTo>
                    <a:pt x="100646" y="734"/>
                    <a:pt x="123100" y="33390"/>
                    <a:pt x="116858" y="67336"/>
                  </a:cubicBezTo>
                  <a:cubicBezTo>
                    <a:pt x="110547" y="101282"/>
                    <a:pt x="77963" y="123736"/>
                    <a:pt x="44034" y="117477"/>
                  </a:cubicBezTo>
                  <a:cubicBezTo>
                    <a:pt x="10068" y="111200"/>
                    <a:pt x="-12387" y="78616"/>
                    <a:pt x="-6162" y="44670"/>
                  </a:cubicBezTo>
                  <a:cubicBezTo>
                    <a:pt x="95" y="10670"/>
                    <a:pt x="32699" y="-11785"/>
                    <a:pt x="66700" y="-5525"/>
                  </a:cubicBezTo>
                </a:path>
              </a:pathLst>
            </a:custGeom>
            <a:solidFill>
              <a:srgbClr val="F9F6A6"/>
            </a:solidFill>
            <a:ln w="34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6FB4B59-B9E6-4C30-B999-C356295D1110}"/>
                </a:ext>
              </a:extLst>
            </p:cNvPr>
            <p:cNvSpPr/>
            <p:nvPr/>
          </p:nvSpPr>
          <p:spPr>
            <a:xfrm flipV="1">
              <a:off x="3199464" y="3451765"/>
              <a:ext cx="206316" cy="185808"/>
            </a:xfrm>
            <a:custGeom>
              <a:avLst/>
              <a:gdLst>
                <a:gd name="connsiteX0" fmla="*/ 198969 w 206316"/>
                <a:gd name="connsiteY0" fmla="*/ 58354 h 185808"/>
                <a:gd name="connsiteX1" fmla="*/ 176636 w 206316"/>
                <a:gd name="connsiteY1" fmla="*/ 179256 h 185808"/>
                <a:gd name="connsiteX2" fmla="*/ -7348 w 206316"/>
                <a:gd name="connsiteY2" fmla="*/ 178460 h 185808"/>
                <a:gd name="connsiteX3" fmla="*/ 26779 w 206316"/>
                <a:gd name="connsiteY3" fmla="*/ -6553 h 185808"/>
                <a:gd name="connsiteX4" fmla="*/ 198969 w 206316"/>
                <a:gd name="connsiteY4" fmla="*/ 58354 h 18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16" h="185808">
                  <a:moveTo>
                    <a:pt x="198969" y="58354"/>
                  </a:moveTo>
                  <a:lnTo>
                    <a:pt x="176636" y="179256"/>
                  </a:lnTo>
                  <a:lnTo>
                    <a:pt x="-7348" y="178460"/>
                  </a:lnTo>
                  <a:lnTo>
                    <a:pt x="26779" y="-6553"/>
                  </a:lnTo>
                  <a:lnTo>
                    <a:pt x="198969" y="58354"/>
                  </a:lnTo>
                </a:path>
              </a:pathLst>
            </a:custGeom>
            <a:solidFill>
              <a:srgbClr val="1B3444"/>
            </a:solidFill>
            <a:ln w="340"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EA89C3F-E4A4-44AB-A6B1-F54FA64D9F11}"/>
                </a:ext>
              </a:extLst>
            </p:cNvPr>
            <p:cNvSpPr/>
            <p:nvPr/>
          </p:nvSpPr>
          <p:spPr>
            <a:xfrm flipV="1">
              <a:off x="3489871" y="3749969"/>
              <a:ext cx="63225" cy="63207"/>
            </a:xfrm>
            <a:custGeom>
              <a:avLst/>
              <a:gdLst>
                <a:gd name="connsiteX0" fmla="*/ -7905 w 63225"/>
                <a:gd name="connsiteY0" fmla="*/ 25850 h 63207"/>
                <a:gd name="connsiteX1" fmla="*/ 23706 w 63225"/>
                <a:gd name="connsiteY1" fmla="*/ -5764 h 63207"/>
                <a:gd name="connsiteX2" fmla="*/ 55320 w 63225"/>
                <a:gd name="connsiteY2" fmla="*/ 25850 h 63207"/>
                <a:gd name="connsiteX3" fmla="*/ 23706 w 63225"/>
                <a:gd name="connsiteY3" fmla="*/ 57444 h 63207"/>
                <a:gd name="connsiteX4" fmla="*/ -7905 w 63225"/>
                <a:gd name="connsiteY4" fmla="*/ 25850 h 63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25" h="63207">
                  <a:moveTo>
                    <a:pt x="-7905" y="25850"/>
                  </a:moveTo>
                  <a:cubicBezTo>
                    <a:pt x="-7905" y="8399"/>
                    <a:pt x="6272" y="-5764"/>
                    <a:pt x="23706" y="-5764"/>
                  </a:cubicBezTo>
                  <a:cubicBezTo>
                    <a:pt x="41157" y="-5764"/>
                    <a:pt x="55320" y="8399"/>
                    <a:pt x="55320" y="25850"/>
                  </a:cubicBezTo>
                  <a:cubicBezTo>
                    <a:pt x="55320" y="43319"/>
                    <a:pt x="41157" y="57444"/>
                    <a:pt x="23706" y="57444"/>
                  </a:cubicBezTo>
                  <a:cubicBezTo>
                    <a:pt x="6272" y="57444"/>
                    <a:pt x="-7905" y="43319"/>
                    <a:pt x="-7905" y="25850"/>
                  </a:cubicBezTo>
                </a:path>
              </a:pathLst>
            </a:custGeom>
            <a:solidFill>
              <a:srgbClr val="274C63"/>
            </a:solidFill>
            <a:ln w="34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110C8F9-CDAB-4576-AFAA-D34B5C570F85}"/>
                </a:ext>
              </a:extLst>
            </p:cNvPr>
            <p:cNvSpPr/>
            <p:nvPr/>
          </p:nvSpPr>
          <p:spPr>
            <a:xfrm flipV="1">
              <a:off x="3500763" y="3760824"/>
              <a:ext cx="41457" cy="41478"/>
            </a:xfrm>
            <a:custGeom>
              <a:avLst/>
              <a:gdLst>
                <a:gd name="connsiteX0" fmla="*/ -7905 w 41457"/>
                <a:gd name="connsiteY0" fmla="*/ 14975 h 41478"/>
                <a:gd name="connsiteX1" fmla="*/ 12814 w 41457"/>
                <a:gd name="connsiteY1" fmla="*/ -5764 h 41478"/>
                <a:gd name="connsiteX2" fmla="*/ 33553 w 41457"/>
                <a:gd name="connsiteY2" fmla="*/ 14975 h 41478"/>
                <a:gd name="connsiteX3" fmla="*/ 12814 w 41457"/>
                <a:gd name="connsiteY3" fmla="*/ 35715 h 41478"/>
                <a:gd name="connsiteX4" fmla="*/ -7905 w 41457"/>
                <a:gd name="connsiteY4" fmla="*/ 14975 h 41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7" h="41478">
                  <a:moveTo>
                    <a:pt x="-7905" y="14975"/>
                  </a:moveTo>
                  <a:cubicBezTo>
                    <a:pt x="-7905" y="3518"/>
                    <a:pt x="1394" y="-5764"/>
                    <a:pt x="12814" y="-5764"/>
                  </a:cubicBezTo>
                  <a:cubicBezTo>
                    <a:pt x="24271" y="-5764"/>
                    <a:pt x="33553" y="3518"/>
                    <a:pt x="33553" y="14975"/>
                  </a:cubicBezTo>
                  <a:cubicBezTo>
                    <a:pt x="33553" y="26415"/>
                    <a:pt x="24271" y="35715"/>
                    <a:pt x="12814" y="35715"/>
                  </a:cubicBezTo>
                  <a:cubicBezTo>
                    <a:pt x="1394" y="35715"/>
                    <a:pt x="-7905" y="26415"/>
                    <a:pt x="-7905" y="14975"/>
                  </a:cubicBezTo>
                </a:path>
              </a:pathLst>
            </a:custGeom>
            <a:solidFill>
              <a:srgbClr val="182E3C"/>
            </a:solidFill>
            <a:ln w="34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6C0C28E-820D-4D26-B723-46763C70F119}"/>
                </a:ext>
              </a:extLst>
            </p:cNvPr>
            <p:cNvSpPr/>
            <p:nvPr/>
          </p:nvSpPr>
          <p:spPr>
            <a:xfrm flipV="1">
              <a:off x="3290080" y="3984796"/>
              <a:ext cx="238247" cy="90370"/>
            </a:xfrm>
            <a:custGeom>
              <a:avLst/>
              <a:gdLst>
                <a:gd name="connsiteX0" fmla="*/ -7619 w 238247"/>
                <a:gd name="connsiteY0" fmla="*/ -4937 h 90370"/>
                <a:gd name="connsiteX1" fmla="*/ 111530 w 238247"/>
                <a:gd name="connsiteY1" fmla="*/ 85434 h 90370"/>
                <a:gd name="connsiteX2" fmla="*/ 230628 w 238247"/>
                <a:gd name="connsiteY2" fmla="*/ -4937 h 90370"/>
                <a:gd name="connsiteX3" fmla="*/ -7619 w 238247"/>
                <a:gd name="connsiteY3" fmla="*/ -4937 h 90370"/>
              </a:gdLst>
              <a:ahLst/>
              <a:cxnLst>
                <a:cxn ang="0">
                  <a:pos x="connsiteX0" y="connsiteY0"/>
                </a:cxn>
                <a:cxn ang="0">
                  <a:pos x="connsiteX1" y="connsiteY1"/>
                </a:cxn>
                <a:cxn ang="0">
                  <a:pos x="connsiteX2" y="connsiteY2"/>
                </a:cxn>
                <a:cxn ang="0">
                  <a:pos x="connsiteX3" y="connsiteY3"/>
                </a:cxn>
              </a:cxnLst>
              <a:rect l="l" t="t" r="r" b="b"/>
              <a:pathLst>
                <a:path w="238247" h="90370">
                  <a:moveTo>
                    <a:pt x="-7619" y="-4937"/>
                  </a:moveTo>
                  <a:cubicBezTo>
                    <a:pt x="-6717" y="45065"/>
                    <a:pt x="46218" y="85434"/>
                    <a:pt x="111530" y="85434"/>
                  </a:cubicBezTo>
                  <a:cubicBezTo>
                    <a:pt x="176808" y="85434"/>
                    <a:pt x="229743" y="45065"/>
                    <a:pt x="230628" y="-4937"/>
                  </a:cubicBezTo>
                  <a:lnTo>
                    <a:pt x="-7619" y="-4937"/>
                  </a:lnTo>
                </a:path>
              </a:pathLst>
            </a:custGeom>
            <a:solidFill>
              <a:srgbClr val="274C63"/>
            </a:solidFill>
            <a:ln w="340" cap="flat">
              <a:noFill/>
              <a:prstDash val="solid"/>
              <a:miter/>
            </a:ln>
          </p:spPr>
          <p:txBody>
            <a:bodyPr rtlCol="0" anchor="ctr"/>
            <a:lstStyle/>
            <a:p>
              <a:endParaRPr lang="en-US"/>
            </a:p>
          </p:txBody>
        </p:sp>
      </p:grpSp>
      <p:grpSp>
        <p:nvGrpSpPr>
          <p:cNvPr id="5" name="Group 4">
            <a:extLst>
              <a:ext uri="{FF2B5EF4-FFF2-40B4-BE49-F238E27FC236}">
                <a16:creationId xmlns:a16="http://schemas.microsoft.com/office/drawing/2014/main" id="{D2E2A5E9-673A-4FF8-96AD-AB5D556088B8}"/>
              </a:ext>
            </a:extLst>
          </p:cNvPr>
          <p:cNvGrpSpPr/>
          <p:nvPr/>
        </p:nvGrpSpPr>
        <p:grpSpPr>
          <a:xfrm>
            <a:off x="36122" y="2592884"/>
            <a:ext cx="2179391" cy="2838814"/>
            <a:chOff x="2462120" y="2745960"/>
            <a:chExt cx="1563702" cy="2036835"/>
          </a:xfrm>
        </p:grpSpPr>
        <p:sp>
          <p:nvSpPr>
            <p:cNvPr id="6" name="Freeform: Shape 5">
              <a:extLst>
                <a:ext uri="{FF2B5EF4-FFF2-40B4-BE49-F238E27FC236}">
                  <a16:creationId xmlns:a16="http://schemas.microsoft.com/office/drawing/2014/main" id="{4C0FB25F-C9FB-4802-862A-AA7935DD57A8}"/>
                </a:ext>
              </a:extLst>
            </p:cNvPr>
            <p:cNvSpPr/>
            <p:nvPr/>
          </p:nvSpPr>
          <p:spPr>
            <a:xfrm flipV="1">
              <a:off x="2986242" y="3201124"/>
              <a:ext cx="494266" cy="234311"/>
            </a:xfrm>
            <a:custGeom>
              <a:avLst/>
              <a:gdLst>
                <a:gd name="connsiteX0" fmla="*/ 51619 w 494266"/>
                <a:gd name="connsiteY0" fmla="*/ 186022 h 234311"/>
                <a:gd name="connsiteX1" fmla="*/ 249197 w 494266"/>
                <a:gd name="connsiteY1" fmla="*/ 87821 h 234311"/>
                <a:gd name="connsiteX2" fmla="*/ 437534 w 494266"/>
                <a:gd name="connsiteY2" fmla="*/ 231083 h 234311"/>
                <a:gd name="connsiteX3" fmla="*/ 493124 w 494266"/>
                <a:gd name="connsiteY3" fmla="*/ 177309 h 234311"/>
                <a:gd name="connsiteX4" fmla="*/ 267936 w 494266"/>
                <a:gd name="connsiteY4" fmla="*/ -1772 h 234311"/>
                <a:gd name="connsiteX5" fmla="*/ -1143 w 494266"/>
                <a:gd name="connsiteY5" fmla="*/ 91801 h 2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4266" h="234311">
                  <a:moveTo>
                    <a:pt x="51619" y="186022"/>
                  </a:moveTo>
                  <a:cubicBezTo>
                    <a:pt x="51619" y="186022"/>
                    <a:pt x="197662" y="86276"/>
                    <a:pt x="249197" y="87821"/>
                  </a:cubicBezTo>
                  <a:cubicBezTo>
                    <a:pt x="300732" y="89367"/>
                    <a:pt x="437534" y="231083"/>
                    <a:pt x="437534" y="231083"/>
                  </a:cubicBezTo>
                  <a:lnTo>
                    <a:pt x="493124" y="177309"/>
                  </a:lnTo>
                  <a:cubicBezTo>
                    <a:pt x="493124" y="177309"/>
                    <a:pt x="360272" y="19334"/>
                    <a:pt x="267936" y="-1772"/>
                  </a:cubicBezTo>
                  <a:cubicBezTo>
                    <a:pt x="215722" y="-13704"/>
                    <a:pt x="10162" y="50344"/>
                    <a:pt x="-1143" y="91801"/>
                  </a:cubicBezTo>
                </a:path>
              </a:pathLst>
            </a:custGeom>
            <a:solidFill>
              <a:srgbClr val="F1F6F6"/>
            </a:solidFill>
            <a:ln w="75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4217D2B-9672-44A3-B17C-B97A928FB0AB}"/>
                </a:ext>
              </a:extLst>
            </p:cNvPr>
            <p:cNvSpPr/>
            <p:nvPr/>
          </p:nvSpPr>
          <p:spPr>
            <a:xfrm flipV="1">
              <a:off x="3431099" y="3126789"/>
              <a:ext cx="108242" cy="123179"/>
            </a:xfrm>
            <a:custGeom>
              <a:avLst/>
              <a:gdLst>
                <a:gd name="connsiteX0" fmla="*/ 43553 w 108242"/>
                <a:gd name="connsiteY0" fmla="*/ -3424 h 123179"/>
                <a:gd name="connsiteX1" fmla="*/ 106477 w 108242"/>
                <a:gd name="connsiteY1" fmla="*/ 74003 h 123179"/>
                <a:gd name="connsiteX2" fmla="*/ 93867 w 108242"/>
                <a:gd name="connsiteY2" fmla="*/ 73596 h 123179"/>
                <a:gd name="connsiteX3" fmla="*/ 96950 w 108242"/>
                <a:gd name="connsiteY3" fmla="*/ 90518 h 123179"/>
                <a:gd name="connsiteX4" fmla="*/ 80970 w 108242"/>
                <a:gd name="connsiteY4" fmla="*/ 85023 h 123179"/>
                <a:gd name="connsiteX5" fmla="*/ 86940 w 108242"/>
                <a:gd name="connsiteY5" fmla="*/ 105986 h 123179"/>
                <a:gd name="connsiteX6" fmla="*/ 69520 w 108242"/>
                <a:gd name="connsiteY6" fmla="*/ 99624 h 123179"/>
                <a:gd name="connsiteX7" fmla="*/ 75422 w 108242"/>
                <a:gd name="connsiteY7" fmla="*/ 117594 h 123179"/>
                <a:gd name="connsiteX8" fmla="*/ 59525 w 108242"/>
                <a:gd name="connsiteY8" fmla="*/ 112755 h 123179"/>
                <a:gd name="connsiteX9" fmla="*/ 32646 w 108242"/>
                <a:gd name="connsiteY9" fmla="*/ 75089 h 123179"/>
                <a:gd name="connsiteX10" fmla="*/ 46915 w 108242"/>
                <a:gd name="connsiteY10" fmla="*/ 107734 h 123179"/>
                <a:gd name="connsiteX11" fmla="*/ 30460 w 108242"/>
                <a:gd name="connsiteY11" fmla="*/ 108119 h 123179"/>
                <a:gd name="connsiteX12" fmla="*/ -1432 w 108242"/>
                <a:gd name="connsiteY12" fmla="*/ 38983 h 123179"/>
                <a:gd name="connsiteX13" fmla="*/ 43553 w 108242"/>
                <a:gd name="connsiteY13" fmla="*/ -3424 h 12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242" h="123179">
                  <a:moveTo>
                    <a:pt x="43553" y="-3424"/>
                  </a:moveTo>
                  <a:cubicBezTo>
                    <a:pt x="43553" y="-3424"/>
                    <a:pt x="112146" y="55973"/>
                    <a:pt x="106477" y="74003"/>
                  </a:cubicBezTo>
                  <a:cubicBezTo>
                    <a:pt x="105603" y="79506"/>
                    <a:pt x="98292" y="76837"/>
                    <a:pt x="93867" y="73596"/>
                  </a:cubicBezTo>
                  <a:cubicBezTo>
                    <a:pt x="98970" y="83862"/>
                    <a:pt x="100990" y="86448"/>
                    <a:pt x="96950" y="90518"/>
                  </a:cubicBezTo>
                  <a:cubicBezTo>
                    <a:pt x="92917" y="94574"/>
                    <a:pt x="80970" y="85023"/>
                    <a:pt x="80970" y="85023"/>
                  </a:cubicBezTo>
                  <a:cubicBezTo>
                    <a:pt x="80970" y="85023"/>
                    <a:pt x="93671" y="99971"/>
                    <a:pt x="86940" y="105986"/>
                  </a:cubicBezTo>
                  <a:cubicBezTo>
                    <a:pt x="80216" y="111978"/>
                    <a:pt x="69520" y="99624"/>
                    <a:pt x="69520" y="99624"/>
                  </a:cubicBezTo>
                  <a:cubicBezTo>
                    <a:pt x="69520" y="99624"/>
                    <a:pt x="81294" y="112468"/>
                    <a:pt x="75422" y="117594"/>
                  </a:cubicBezTo>
                  <a:cubicBezTo>
                    <a:pt x="69543" y="122727"/>
                    <a:pt x="64530" y="117744"/>
                    <a:pt x="59525" y="112755"/>
                  </a:cubicBezTo>
                  <a:cubicBezTo>
                    <a:pt x="54520" y="107787"/>
                    <a:pt x="32646" y="75089"/>
                    <a:pt x="32646" y="75089"/>
                  </a:cubicBezTo>
                  <a:cubicBezTo>
                    <a:pt x="32646" y="75089"/>
                    <a:pt x="40161" y="97581"/>
                    <a:pt x="46915" y="107734"/>
                  </a:cubicBezTo>
                  <a:cubicBezTo>
                    <a:pt x="53646" y="117910"/>
                    <a:pt x="44239" y="128146"/>
                    <a:pt x="30460" y="108119"/>
                  </a:cubicBezTo>
                  <a:cubicBezTo>
                    <a:pt x="16688" y="88076"/>
                    <a:pt x="-1432" y="38983"/>
                    <a:pt x="-1432" y="38983"/>
                  </a:cubicBezTo>
                  <a:lnTo>
                    <a:pt x="43553" y="-3424"/>
                  </a:lnTo>
                </a:path>
              </a:pathLst>
            </a:custGeom>
            <a:solidFill>
              <a:srgbClr val="4882CC"/>
            </a:solidFill>
            <a:ln w="75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378A978-394C-4116-8522-7E362CD1096A}"/>
                </a:ext>
              </a:extLst>
            </p:cNvPr>
            <p:cNvSpPr/>
            <p:nvPr/>
          </p:nvSpPr>
          <p:spPr>
            <a:xfrm flipV="1">
              <a:off x="3494265" y="3032762"/>
              <a:ext cx="90135" cy="180331"/>
            </a:xfrm>
            <a:custGeom>
              <a:avLst/>
              <a:gdLst>
                <a:gd name="connsiteX0" fmla="*/ -1494 w 90135"/>
                <a:gd name="connsiteY0" fmla="*/ 176809 h 180331"/>
                <a:gd name="connsiteX1" fmla="*/ 88641 w 90135"/>
                <a:gd name="connsiteY1" fmla="*/ 176809 h 180331"/>
                <a:gd name="connsiteX2" fmla="*/ 88641 w 90135"/>
                <a:gd name="connsiteY2" fmla="*/ -3522 h 180331"/>
                <a:gd name="connsiteX3" fmla="*/ -1494 w 90135"/>
                <a:gd name="connsiteY3" fmla="*/ -3522 h 180331"/>
                <a:gd name="connsiteX4" fmla="*/ -1494 w 90135"/>
                <a:gd name="connsiteY4" fmla="*/ 176809 h 1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35" h="180331">
                  <a:moveTo>
                    <a:pt x="-1494" y="176809"/>
                  </a:moveTo>
                  <a:lnTo>
                    <a:pt x="88641" y="176809"/>
                  </a:lnTo>
                  <a:lnTo>
                    <a:pt x="88641" y="-3522"/>
                  </a:lnTo>
                  <a:lnTo>
                    <a:pt x="-1494" y="-3522"/>
                  </a:lnTo>
                  <a:lnTo>
                    <a:pt x="-1494" y="176809"/>
                  </a:lnTo>
                </a:path>
              </a:pathLst>
            </a:custGeom>
            <a:solidFill>
              <a:srgbClr val="FFFFFF"/>
            </a:solidFill>
            <a:ln w="7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E65C99F-F2CB-4380-A6B4-3DA548F6D1C7}"/>
                </a:ext>
              </a:extLst>
            </p:cNvPr>
            <p:cNvSpPr/>
            <p:nvPr/>
          </p:nvSpPr>
          <p:spPr>
            <a:xfrm flipV="1">
              <a:off x="3584401" y="3104784"/>
              <a:ext cx="157816" cy="359751"/>
            </a:xfrm>
            <a:custGeom>
              <a:avLst/>
              <a:gdLst>
                <a:gd name="connsiteX0" fmla="*/ -1637 w 157816"/>
                <a:gd name="connsiteY0" fmla="*/ 356472 h 359751"/>
                <a:gd name="connsiteX1" fmla="*/ -1637 w 157816"/>
                <a:gd name="connsiteY1" fmla="*/ 248163 h 359751"/>
                <a:gd name="connsiteX2" fmla="*/ 46793 w 157816"/>
                <a:gd name="connsiteY2" fmla="*/ 278306 h 359751"/>
                <a:gd name="connsiteX3" fmla="*/ 114986 w 157816"/>
                <a:gd name="connsiteY3" fmla="*/ 176133 h 359751"/>
                <a:gd name="connsiteX4" fmla="*/ 75187 w 157816"/>
                <a:gd name="connsiteY4" fmla="*/ 83253 h 359751"/>
                <a:gd name="connsiteX5" fmla="*/ 57210 w 157816"/>
                <a:gd name="connsiteY5" fmla="*/ 83253 h 359751"/>
                <a:gd name="connsiteX6" fmla="*/ 57210 w 157816"/>
                <a:gd name="connsiteY6" fmla="*/ 110314 h 359751"/>
                <a:gd name="connsiteX7" fmla="*/ -1637 w 157816"/>
                <a:gd name="connsiteY7" fmla="*/ 110314 h 359751"/>
                <a:gd name="connsiteX8" fmla="*/ -1637 w 157816"/>
                <a:gd name="connsiteY8" fmla="*/ 96776 h 359751"/>
                <a:gd name="connsiteX9" fmla="*/ 14607 w 157816"/>
                <a:gd name="connsiteY9" fmla="*/ 96776 h 359751"/>
                <a:gd name="connsiteX10" fmla="*/ 14607 w 157816"/>
                <a:gd name="connsiteY10" fmla="*/ -3279 h 359751"/>
                <a:gd name="connsiteX11" fmla="*/ 156180 w 157816"/>
                <a:gd name="connsiteY11" fmla="*/ 176133 h 359751"/>
                <a:gd name="connsiteX12" fmla="*/ -1637 w 157816"/>
                <a:gd name="connsiteY12" fmla="*/ 356472 h 35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816" h="359751">
                  <a:moveTo>
                    <a:pt x="-1637" y="356472"/>
                  </a:moveTo>
                  <a:lnTo>
                    <a:pt x="-1637" y="248163"/>
                  </a:lnTo>
                  <a:cubicBezTo>
                    <a:pt x="10755" y="266789"/>
                    <a:pt x="27851" y="278306"/>
                    <a:pt x="46793" y="278306"/>
                  </a:cubicBezTo>
                  <a:cubicBezTo>
                    <a:pt x="84459" y="278306"/>
                    <a:pt x="114986" y="232567"/>
                    <a:pt x="114986" y="176133"/>
                  </a:cubicBezTo>
                  <a:cubicBezTo>
                    <a:pt x="114986" y="134917"/>
                    <a:pt x="98697" y="99422"/>
                    <a:pt x="75187" y="83253"/>
                  </a:cubicBezTo>
                  <a:lnTo>
                    <a:pt x="57210" y="83253"/>
                  </a:lnTo>
                  <a:lnTo>
                    <a:pt x="57210" y="110314"/>
                  </a:lnTo>
                  <a:lnTo>
                    <a:pt x="-1637" y="110314"/>
                  </a:lnTo>
                  <a:lnTo>
                    <a:pt x="-1637" y="96776"/>
                  </a:lnTo>
                  <a:lnTo>
                    <a:pt x="14607" y="96776"/>
                  </a:lnTo>
                  <a:lnTo>
                    <a:pt x="14607" y="-3279"/>
                  </a:lnTo>
                  <a:cubicBezTo>
                    <a:pt x="94145" y="6037"/>
                    <a:pt x="156180" y="82794"/>
                    <a:pt x="156180" y="176133"/>
                  </a:cubicBezTo>
                  <a:cubicBezTo>
                    <a:pt x="156180" y="275743"/>
                    <a:pt x="85529" y="356472"/>
                    <a:pt x="-1637" y="356472"/>
                  </a:cubicBezTo>
                </a:path>
              </a:pathLst>
            </a:custGeom>
            <a:solidFill>
              <a:srgbClr val="E1DEDB"/>
            </a:solidFill>
            <a:ln w="75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88BEBB-A435-472E-BEFB-2462367ABC0C}"/>
                </a:ext>
              </a:extLst>
            </p:cNvPr>
            <p:cNvSpPr/>
            <p:nvPr/>
          </p:nvSpPr>
          <p:spPr>
            <a:xfrm flipV="1">
              <a:off x="3514986" y="3366727"/>
              <a:ext cx="48693" cy="36075"/>
            </a:xfrm>
            <a:custGeom>
              <a:avLst/>
              <a:gdLst>
                <a:gd name="connsiteX0" fmla="*/ 47199 w 48693"/>
                <a:gd name="connsiteY0" fmla="*/ -3129 h 36075"/>
                <a:gd name="connsiteX1" fmla="*/ -1494 w 48693"/>
                <a:gd name="connsiteY1" fmla="*/ -3129 h 36075"/>
                <a:gd name="connsiteX2" fmla="*/ -1494 w 48693"/>
                <a:gd name="connsiteY2" fmla="*/ 32947 h 36075"/>
                <a:gd name="connsiteX3" fmla="*/ 47199 w 48693"/>
                <a:gd name="connsiteY3" fmla="*/ 32947 h 36075"/>
                <a:gd name="connsiteX4" fmla="*/ 47199 w 48693"/>
                <a:gd name="connsiteY4" fmla="*/ -3129 h 36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3" h="36075">
                  <a:moveTo>
                    <a:pt x="47199" y="-3129"/>
                  </a:moveTo>
                  <a:lnTo>
                    <a:pt x="-1494" y="-3129"/>
                  </a:lnTo>
                  <a:lnTo>
                    <a:pt x="-1494" y="32947"/>
                  </a:lnTo>
                  <a:lnTo>
                    <a:pt x="47199" y="32947"/>
                  </a:lnTo>
                  <a:lnTo>
                    <a:pt x="47199" y="-3129"/>
                  </a:lnTo>
                </a:path>
              </a:pathLst>
            </a:custGeom>
            <a:solidFill>
              <a:srgbClr val="2B3C54"/>
            </a:solidFill>
            <a:ln w="7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128B3F-25D7-4D57-BD09-39E0B29D9666}"/>
                </a:ext>
              </a:extLst>
            </p:cNvPr>
            <p:cNvSpPr/>
            <p:nvPr/>
          </p:nvSpPr>
          <p:spPr>
            <a:xfrm flipV="1">
              <a:off x="3494265" y="3378003"/>
              <a:ext cx="148982" cy="13507"/>
            </a:xfrm>
            <a:custGeom>
              <a:avLst/>
              <a:gdLst>
                <a:gd name="connsiteX0" fmla="*/ 147454 w 148982"/>
                <a:gd name="connsiteY0" fmla="*/ 10379 h 13507"/>
                <a:gd name="connsiteX1" fmla="*/ -1528 w 148982"/>
                <a:gd name="connsiteY1" fmla="*/ 10379 h 13507"/>
                <a:gd name="connsiteX2" fmla="*/ -1528 w 148982"/>
                <a:gd name="connsiteY2" fmla="*/ -3129 h 13507"/>
                <a:gd name="connsiteX3" fmla="*/ 147454 w 148982"/>
                <a:gd name="connsiteY3" fmla="*/ -3129 h 13507"/>
                <a:gd name="connsiteX4" fmla="*/ 147454 w 148982"/>
                <a:gd name="connsiteY4" fmla="*/ 10379 h 13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82" h="13507">
                  <a:moveTo>
                    <a:pt x="147454" y="10379"/>
                  </a:moveTo>
                  <a:lnTo>
                    <a:pt x="-1528" y="10379"/>
                  </a:lnTo>
                  <a:lnTo>
                    <a:pt x="-1528" y="-3129"/>
                  </a:lnTo>
                  <a:lnTo>
                    <a:pt x="147454" y="-3129"/>
                  </a:lnTo>
                  <a:lnTo>
                    <a:pt x="147454" y="10379"/>
                  </a:lnTo>
                </a:path>
              </a:pathLst>
            </a:custGeom>
            <a:solidFill>
              <a:srgbClr val="2B3C54"/>
            </a:solidFill>
            <a:ln w="75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92BC901-B9BB-4AB9-91F0-BB0AF6166A2D}"/>
                </a:ext>
              </a:extLst>
            </p:cNvPr>
            <p:cNvSpPr/>
            <p:nvPr/>
          </p:nvSpPr>
          <p:spPr>
            <a:xfrm flipV="1">
              <a:off x="3445979" y="3332913"/>
              <a:ext cx="197268" cy="18030"/>
            </a:xfrm>
            <a:custGeom>
              <a:avLst/>
              <a:gdLst>
                <a:gd name="connsiteX0" fmla="*/ 195769 w 197268"/>
                <a:gd name="connsiteY0" fmla="*/ 14837 h 18030"/>
                <a:gd name="connsiteX1" fmla="*/ -1500 w 197268"/>
                <a:gd name="connsiteY1" fmla="*/ 14837 h 18030"/>
                <a:gd name="connsiteX2" fmla="*/ -1500 w 197268"/>
                <a:gd name="connsiteY2" fmla="*/ -3193 h 18030"/>
                <a:gd name="connsiteX3" fmla="*/ 195769 w 197268"/>
                <a:gd name="connsiteY3" fmla="*/ -3193 h 18030"/>
                <a:gd name="connsiteX4" fmla="*/ 195769 w 197268"/>
                <a:gd name="connsiteY4" fmla="*/ 14837 h 1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68" h="18030">
                  <a:moveTo>
                    <a:pt x="195769" y="14837"/>
                  </a:moveTo>
                  <a:lnTo>
                    <a:pt x="-1500" y="14837"/>
                  </a:lnTo>
                  <a:lnTo>
                    <a:pt x="-1500" y="-3193"/>
                  </a:lnTo>
                  <a:lnTo>
                    <a:pt x="195769" y="-3193"/>
                  </a:lnTo>
                  <a:lnTo>
                    <a:pt x="195769" y="14837"/>
                  </a:lnTo>
                </a:path>
              </a:pathLst>
            </a:custGeom>
            <a:solidFill>
              <a:srgbClr val="2B3C54"/>
            </a:solidFill>
            <a:ln w="7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5CA2E47-54B2-4960-A7A9-4C44AE3005CC}"/>
                </a:ext>
              </a:extLst>
            </p:cNvPr>
            <p:cNvSpPr/>
            <p:nvPr/>
          </p:nvSpPr>
          <p:spPr>
            <a:xfrm flipV="1">
              <a:off x="3507328" y="3213093"/>
              <a:ext cx="64025" cy="56148"/>
            </a:xfrm>
            <a:custGeom>
              <a:avLst/>
              <a:gdLst>
                <a:gd name="connsiteX0" fmla="*/ 62531 w 64025"/>
                <a:gd name="connsiteY0" fmla="*/ -3345 h 56148"/>
                <a:gd name="connsiteX1" fmla="*/ -1494 w 64025"/>
                <a:gd name="connsiteY1" fmla="*/ -3345 h 56148"/>
                <a:gd name="connsiteX2" fmla="*/ -1494 w 64025"/>
                <a:gd name="connsiteY2" fmla="*/ 52804 h 56148"/>
                <a:gd name="connsiteX3" fmla="*/ 62531 w 64025"/>
                <a:gd name="connsiteY3" fmla="*/ 52804 h 56148"/>
                <a:gd name="connsiteX4" fmla="*/ 62531 w 64025"/>
                <a:gd name="connsiteY4" fmla="*/ -3345 h 56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25" h="56148">
                  <a:moveTo>
                    <a:pt x="62531" y="-3345"/>
                  </a:moveTo>
                  <a:lnTo>
                    <a:pt x="-1494" y="-3345"/>
                  </a:lnTo>
                  <a:lnTo>
                    <a:pt x="-1494" y="52804"/>
                  </a:lnTo>
                  <a:lnTo>
                    <a:pt x="62531" y="52804"/>
                  </a:lnTo>
                  <a:lnTo>
                    <a:pt x="62531" y="-3345"/>
                  </a:lnTo>
                </a:path>
              </a:pathLst>
            </a:custGeom>
            <a:solidFill>
              <a:srgbClr val="E1DEDB"/>
            </a:solidFill>
            <a:ln w="7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9F4CD9-F8AC-46C0-A981-59407DE26636}"/>
                </a:ext>
              </a:extLst>
            </p:cNvPr>
            <p:cNvSpPr/>
            <p:nvPr/>
          </p:nvSpPr>
          <p:spPr>
            <a:xfrm flipV="1">
              <a:off x="3507328" y="2976644"/>
              <a:ext cx="64025" cy="56117"/>
            </a:xfrm>
            <a:custGeom>
              <a:avLst/>
              <a:gdLst>
                <a:gd name="connsiteX0" fmla="*/ 62531 w 64025"/>
                <a:gd name="connsiteY0" fmla="*/ -3700 h 56117"/>
                <a:gd name="connsiteX1" fmla="*/ -1494 w 64025"/>
                <a:gd name="connsiteY1" fmla="*/ -3700 h 56117"/>
                <a:gd name="connsiteX2" fmla="*/ -1494 w 64025"/>
                <a:gd name="connsiteY2" fmla="*/ 52418 h 56117"/>
                <a:gd name="connsiteX3" fmla="*/ 62531 w 64025"/>
                <a:gd name="connsiteY3" fmla="*/ 52418 h 56117"/>
                <a:gd name="connsiteX4" fmla="*/ 62531 w 64025"/>
                <a:gd name="connsiteY4" fmla="*/ -3700 h 56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25" h="56117">
                  <a:moveTo>
                    <a:pt x="62531" y="-3700"/>
                  </a:moveTo>
                  <a:lnTo>
                    <a:pt x="-1494" y="-3700"/>
                  </a:lnTo>
                  <a:lnTo>
                    <a:pt x="-1494" y="52418"/>
                  </a:lnTo>
                  <a:lnTo>
                    <a:pt x="62531" y="52418"/>
                  </a:lnTo>
                  <a:lnTo>
                    <a:pt x="62531" y="-3700"/>
                  </a:lnTo>
                </a:path>
              </a:pathLst>
            </a:custGeom>
            <a:solidFill>
              <a:srgbClr val="E1DEDB"/>
            </a:solidFill>
            <a:ln w="7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654A9C3-1E19-4512-B38C-39636A5D9259}"/>
                </a:ext>
              </a:extLst>
            </p:cNvPr>
            <p:cNvSpPr/>
            <p:nvPr/>
          </p:nvSpPr>
          <p:spPr>
            <a:xfrm flipV="1">
              <a:off x="3503273" y="2962209"/>
              <a:ext cx="72120" cy="14434"/>
            </a:xfrm>
            <a:custGeom>
              <a:avLst/>
              <a:gdLst>
                <a:gd name="connsiteX0" fmla="*/ 70626 w 72120"/>
                <a:gd name="connsiteY0" fmla="*/ -3753 h 14434"/>
                <a:gd name="connsiteX1" fmla="*/ -1494 w 72120"/>
                <a:gd name="connsiteY1" fmla="*/ -3753 h 14434"/>
                <a:gd name="connsiteX2" fmla="*/ -1494 w 72120"/>
                <a:gd name="connsiteY2" fmla="*/ 10682 h 14434"/>
                <a:gd name="connsiteX3" fmla="*/ 70626 w 72120"/>
                <a:gd name="connsiteY3" fmla="*/ 10682 h 14434"/>
                <a:gd name="connsiteX4" fmla="*/ 70626 w 72120"/>
                <a:gd name="connsiteY4" fmla="*/ -3753 h 1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20" h="14434">
                  <a:moveTo>
                    <a:pt x="70626" y="-3753"/>
                  </a:moveTo>
                  <a:lnTo>
                    <a:pt x="-1494" y="-3753"/>
                  </a:lnTo>
                  <a:lnTo>
                    <a:pt x="-1494" y="10682"/>
                  </a:lnTo>
                  <a:lnTo>
                    <a:pt x="70626" y="10682"/>
                  </a:lnTo>
                  <a:lnTo>
                    <a:pt x="70626" y="-3753"/>
                  </a:lnTo>
                </a:path>
              </a:pathLst>
            </a:custGeom>
            <a:solidFill>
              <a:srgbClr val="2B3C54"/>
            </a:solidFill>
            <a:ln w="7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7932DC1-7F90-4557-86E4-19585D78DFDC}"/>
                </a:ext>
              </a:extLst>
            </p:cNvPr>
            <p:cNvSpPr/>
            <p:nvPr/>
          </p:nvSpPr>
          <p:spPr>
            <a:xfrm flipV="1">
              <a:off x="3525788" y="3269242"/>
              <a:ext cx="27075" cy="45082"/>
            </a:xfrm>
            <a:custGeom>
              <a:avLst/>
              <a:gdLst>
                <a:gd name="connsiteX0" fmla="*/ 25581 w 27075"/>
                <a:gd name="connsiteY0" fmla="*/ 5762 h 45082"/>
                <a:gd name="connsiteX1" fmla="*/ 22920 w 27075"/>
                <a:gd name="connsiteY1" fmla="*/ -615 h 45082"/>
                <a:gd name="connsiteX2" fmla="*/ 16551 w 27075"/>
                <a:gd name="connsiteY2" fmla="*/ -3269 h 45082"/>
                <a:gd name="connsiteX3" fmla="*/ 7536 w 27075"/>
                <a:gd name="connsiteY3" fmla="*/ -3269 h 45082"/>
                <a:gd name="connsiteX4" fmla="*/ 1144 w 27075"/>
                <a:gd name="connsiteY4" fmla="*/ -615 h 45082"/>
                <a:gd name="connsiteX5" fmla="*/ -1494 w 27075"/>
                <a:gd name="connsiteY5" fmla="*/ 5762 h 45082"/>
                <a:gd name="connsiteX6" fmla="*/ -1494 w 27075"/>
                <a:gd name="connsiteY6" fmla="*/ 41814 h 45082"/>
                <a:gd name="connsiteX7" fmla="*/ 25581 w 27075"/>
                <a:gd name="connsiteY7" fmla="*/ 41814 h 45082"/>
                <a:gd name="connsiteX8" fmla="*/ 25581 w 27075"/>
                <a:gd name="connsiteY8" fmla="*/ 5762 h 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75" h="45082">
                  <a:moveTo>
                    <a:pt x="25581" y="5762"/>
                  </a:moveTo>
                  <a:cubicBezTo>
                    <a:pt x="25581" y="3432"/>
                    <a:pt x="24677" y="1141"/>
                    <a:pt x="22920" y="-615"/>
                  </a:cubicBezTo>
                  <a:cubicBezTo>
                    <a:pt x="21164" y="-2387"/>
                    <a:pt x="18872" y="-3269"/>
                    <a:pt x="16551" y="-3269"/>
                  </a:cubicBezTo>
                  <a:lnTo>
                    <a:pt x="7536" y="-3269"/>
                  </a:lnTo>
                  <a:cubicBezTo>
                    <a:pt x="5244" y="-3269"/>
                    <a:pt x="2915" y="-2387"/>
                    <a:pt x="1144" y="-615"/>
                  </a:cubicBezTo>
                  <a:cubicBezTo>
                    <a:pt x="-605" y="1141"/>
                    <a:pt x="-1494" y="3455"/>
                    <a:pt x="-1494" y="5762"/>
                  </a:cubicBezTo>
                  <a:lnTo>
                    <a:pt x="-1494" y="41814"/>
                  </a:lnTo>
                  <a:lnTo>
                    <a:pt x="25581" y="41814"/>
                  </a:lnTo>
                  <a:lnTo>
                    <a:pt x="25581" y="5762"/>
                  </a:lnTo>
                </a:path>
              </a:pathLst>
            </a:custGeom>
            <a:solidFill>
              <a:srgbClr val="FFFFFF"/>
            </a:solidFill>
            <a:ln w="7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24AF27B-EE87-45C1-8B28-D7C5ECD95955}"/>
                </a:ext>
              </a:extLst>
            </p:cNvPr>
            <p:cNvSpPr/>
            <p:nvPr/>
          </p:nvSpPr>
          <p:spPr>
            <a:xfrm flipV="1">
              <a:off x="3460391" y="3208918"/>
              <a:ext cx="117316" cy="60323"/>
            </a:xfrm>
            <a:custGeom>
              <a:avLst/>
              <a:gdLst>
                <a:gd name="connsiteX0" fmla="*/ 109491 w 117316"/>
                <a:gd name="connsiteY0" fmla="*/ -3348 h 60323"/>
                <a:gd name="connsiteX1" fmla="*/ -1471 w 117316"/>
                <a:gd name="connsiteY1" fmla="*/ 41049 h 60323"/>
                <a:gd name="connsiteX2" fmla="*/ 4891 w 117316"/>
                <a:gd name="connsiteY2" fmla="*/ 56976 h 60323"/>
                <a:gd name="connsiteX3" fmla="*/ 115845 w 117316"/>
                <a:gd name="connsiteY3" fmla="*/ 12587 h 60323"/>
                <a:gd name="connsiteX4" fmla="*/ 109491 w 117316"/>
                <a:gd name="connsiteY4" fmla="*/ -3348 h 6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16" h="60323">
                  <a:moveTo>
                    <a:pt x="109491" y="-3348"/>
                  </a:moveTo>
                  <a:lnTo>
                    <a:pt x="-1471" y="41049"/>
                  </a:lnTo>
                  <a:lnTo>
                    <a:pt x="4891" y="56976"/>
                  </a:lnTo>
                  <a:lnTo>
                    <a:pt x="115845" y="12587"/>
                  </a:lnTo>
                  <a:lnTo>
                    <a:pt x="109491" y="-3348"/>
                  </a:lnTo>
                </a:path>
              </a:pathLst>
            </a:custGeom>
            <a:solidFill>
              <a:srgbClr val="2B3C54"/>
            </a:solidFill>
            <a:ln w="7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A39B733-4501-4A1A-96E5-E607FB8C196D}"/>
                </a:ext>
              </a:extLst>
            </p:cNvPr>
            <p:cNvSpPr/>
            <p:nvPr/>
          </p:nvSpPr>
          <p:spPr>
            <a:xfrm flipV="1">
              <a:off x="3460391" y="3224867"/>
              <a:ext cx="110962" cy="44374"/>
            </a:xfrm>
            <a:custGeom>
              <a:avLst/>
              <a:gdLst>
                <a:gd name="connsiteX0" fmla="*/ -1467 w 110962"/>
                <a:gd name="connsiteY0" fmla="*/ 41038 h 44374"/>
                <a:gd name="connsiteX1" fmla="*/ 45108 w 110962"/>
                <a:gd name="connsiteY1" fmla="*/ -3336 h 44374"/>
                <a:gd name="connsiteX2" fmla="*/ 109495 w 110962"/>
                <a:gd name="connsiteY2" fmla="*/ -3336 h 44374"/>
              </a:gdLst>
              <a:ahLst/>
              <a:cxnLst>
                <a:cxn ang="0">
                  <a:pos x="connsiteX0" y="connsiteY0"/>
                </a:cxn>
                <a:cxn ang="0">
                  <a:pos x="connsiteX1" y="connsiteY1"/>
                </a:cxn>
                <a:cxn ang="0">
                  <a:pos x="connsiteX2" y="connsiteY2"/>
                </a:cxn>
              </a:cxnLst>
              <a:rect l="l" t="t" r="r" b="b"/>
              <a:pathLst>
                <a:path w="110962" h="44374">
                  <a:moveTo>
                    <a:pt x="-1467" y="41038"/>
                  </a:moveTo>
                  <a:lnTo>
                    <a:pt x="45108" y="-3336"/>
                  </a:lnTo>
                  <a:lnTo>
                    <a:pt x="109495" y="-3336"/>
                  </a:lnTo>
                  <a:close/>
                </a:path>
              </a:pathLst>
            </a:custGeom>
            <a:solidFill>
              <a:srgbClr val="2B3C54"/>
            </a:solidFill>
            <a:ln w="7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3CA6C14-7F63-4225-8504-89030F21E951}"/>
                </a:ext>
              </a:extLst>
            </p:cNvPr>
            <p:cNvSpPr/>
            <p:nvPr/>
          </p:nvSpPr>
          <p:spPr>
            <a:xfrm flipV="1">
              <a:off x="3446519" y="3237719"/>
              <a:ext cx="46932" cy="47594"/>
            </a:xfrm>
            <a:custGeom>
              <a:avLst/>
              <a:gdLst>
                <a:gd name="connsiteX0" fmla="*/ 20666 w 46932"/>
                <a:gd name="connsiteY0" fmla="*/ -486 h 47594"/>
                <a:gd name="connsiteX1" fmla="*/ 14364 w 46932"/>
                <a:gd name="connsiteY1" fmla="*/ -3313 h 47594"/>
                <a:gd name="connsiteX2" fmla="*/ 7920 w 46932"/>
                <a:gd name="connsiteY2" fmla="*/ -795 h 47594"/>
                <a:gd name="connsiteX3" fmla="*/ 1400 w 46932"/>
                <a:gd name="connsiteY3" fmla="*/ 5416 h 47594"/>
                <a:gd name="connsiteX4" fmla="*/ -1412 w 46932"/>
                <a:gd name="connsiteY4" fmla="*/ 11718 h 47594"/>
                <a:gd name="connsiteX5" fmla="*/ 1060 w 46932"/>
                <a:gd name="connsiteY5" fmla="*/ 18177 h 47594"/>
                <a:gd name="connsiteX6" fmla="*/ 25950 w 46932"/>
                <a:gd name="connsiteY6" fmla="*/ 44280 h 47594"/>
                <a:gd name="connsiteX7" fmla="*/ 45518 w 46932"/>
                <a:gd name="connsiteY7" fmla="*/ 25655 h 47594"/>
                <a:gd name="connsiteX8" fmla="*/ 20666 w 46932"/>
                <a:gd name="connsiteY8" fmla="*/ -486 h 4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32" h="47594">
                  <a:moveTo>
                    <a:pt x="20666" y="-486"/>
                  </a:moveTo>
                  <a:cubicBezTo>
                    <a:pt x="19045" y="-2174"/>
                    <a:pt x="16837" y="-3230"/>
                    <a:pt x="14364" y="-3313"/>
                  </a:cubicBezTo>
                  <a:cubicBezTo>
                    <a:pt x="11892" y="-3358"/>
                    <a:pt x="9608" y="-2400"/>
                    <a:pt x="7920" y="-795"/>
                  </a:cubicBezTo>
                  <a:lnTo>
                    <a:pt x="1400" y="5416"/>
                  </a:lnTo>
                  <a:cubicBezTo>
                    <a:pt x="-296" y="7014"/>
                    <a:pt x="-1367" y="9245"/>
                    <a:pt x="-1412" y="11718"/>
                  </a:cubicBezTo>
                  <a:cubicBezTo>
                    <a:pt x="-1472" y="14235"/>
                    <a:pt x="-515" y="16504"/>
                    <a:pt x="1060" y="18177"/>
                  </a:cubicBezTo>
                  <a:lnTo>
                    <a:pt x="25950" y="44280"/>
                  </a:lnTo>
                  <a:lnTo>
                    <a:pt x="45518" y="25655"/>
                  </a:lnTo>
                  <a:lnTo>
                    <a:pt x="20666" y="-486"/>
                  </a:lnTo>
                </a:path>
              </a:pathLst>
            </a:custGeom>
            <a:solidFill>
              <a:srgbClr val="FFFFFF"/>
            </a:solidFill>
            <a:ln w="7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30ECE3B-9B8D-4493-A3F5-3A33E4E7CDEE}"/>
                </a:ext>
              </a:extLst>
            </p:cNvPr>
            <p:cNvSpPr/>
            <p:nvPr/>
          </p:nvSpPr>
          <p:spPr>
            <a:xfrm flipV="1">
              <a:off x="3612901" y="3394827"/>
              <a:ext cx="129316" cy="90165"/>
            </a:xfrm>
            <a:custGeom>
              <a:avLst/>
              <a:gdLst>
                <a:gd name="connsiteX0" fmla="*/ 127663 w 129316"/>
                <a:gd name="connsiteY0" fmla="*/ -3046 h 90165"/>
                <a:gd name="connsiteX1" fmla="*/ -1653 w 129316"/>
                <a:gd name="connsiteY1" fmla="*/ -3046 h 90165"/>
                <a:gd name="connsiteX2" fmla="*/ -1653 w 129316"/>
                <a:gd name="connsiteY2" fmla="*/ 61854 h 90165"/>
                <a:gd name="connsiteX3" fmla="*/ 5764 w 129316"/>
                <a:gd name="connsiteY3" fmla="*/ 79725 h 90165"/>
                <a:gd name="connsiteX4" fmla="*/ 23613 w 129316"/>
                <a:gd name="connsiteY4" fmla="*/ 87120 h 90165"/>
                <a:gd name="connsiteX5" fmla="*/ 24224 w 129316"/>
                <a:gd name="connsiteY5" fmla="*/ 87120 h 90165"/>
                <a:gd name="connsiteX6" fmla="*/ 33676 w 129316"/>
                <a:gd name="connsiteY6" fmla="*/ 85281 h 90165"/>
                <a:gd name="connsiteX7" fmla="*/ 41764 w 129316"/>
                <a:gd name="connsiteY7" fmla="*/ 80027 h 90165"/>
                <a:gd name="connsiteX8" fmla="*/ 127663 w 129316"/>
                <a:gd name="connsiteY8" fmla="*/ -3046 h 9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316" h="90165">
                  <a:moveTo>
                    <a:pt x="127663" y="-3046"/>
                  </a:moveTo>
                  <a:lnTo>
                    <a:pt x="-1653" y="-3046"/>
                  </a:lnTo>
                  <a:lnTo>
                    <a:pt x="-1653" y="61854"/>
                  </a:lnTo>
                  <a:cubicBezTo>
                    <a:pt x="-1653" y="68344"/>
                    <a:pt x="827" y="74788"/>
                    <a:pt x="5764" y="79725"/>
                  </a:cubicBezTo>
                  <a:cubicBezTo>
                    <a:pt x="10671" y="84648"/>
                    <a:pt x="17153" y="87120"/>
                    <a:pt x="23613" y="87120"/>
                  </a:cubicBezTo>
                  <a:lnTo>
                    <a:pt x="24224" y="87120"/>
                  </a:lnTo>
                  <a:cubicBezTo>
                    <a:pt x="27374" y="87120"/>
                    <a:pt x="30608" y="86524"/>
                    <a:pt x="33676" y="85281"/>
                  </a:cubicBezTo>
                  <a:cubicBezTo>
                    <a:pt x="36812" y="84029"/>
                    <a:pt x="39495" y="82198"/>
                    <a:pt x="41764" y="80027"/>
                  </a:cubicBezTo>
                  <a:lnTo>
                    <a:pt x="127663" y="-3046"/>
                  </a:lnTo>
                </a:path>
              </a:pathLst>
            </a:custGeom>
            <a:solidFill>
              <a:srgbClr val="2B3C54"/>
            </a:solidFill>
            <a:ln w="7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DE3E9B5-432D-4A1B-91B5-167A5847BF10}"/>
                </a:ext>
              </a:extLst>
            </p:cNvPr>
            <p:cNvSpPr/>
            <p:nvPr/>
          </p:nvSpPr>
          <p:spPr>
            <a:xfrm flipV="1">
              <a:off x="3391210" y="3503046"/>
              <a:ext cx="405761" cy="36060"/>
            </a:xfrm>
            <a:custGeom>
              <a:avLst/>
              <a:gdLst>
                <a:gd name="connsiteX0" fmla="*/ 11061 w 405761"/>
                <a:gd name="connsiteY0" fmla="*/ 33136 h 36060"/>
                <a:gd name="connsiteX1" fmla="*/ 2136 w 405761"/>
                <a:gd name="connsiteY1" fmla="*/ 29428 h 36060"/>
                <a:gd name="connsiteX2" fmla="*/ -1557 w 405761"/>
                <a:gd name="connsiteY2" fmla="*/ 20533 h 36060"/>
                <a:gd name="connsiteX3" fmla="*/ -1557 w 405761"/>
                <a:gd name="connsiteY3" fmla="*/ -2924 h 36060"/>
                <a:gd name="connsiteX4" fmla="*/ 43518 w 405761"/>
                <a:gd name="connsiteY4" fmla="*/ -2924 h 36060"/>
                <a:gd name="connsiteX5" fmla="*/ 45116 w 405761"/>
                <a:gd name="connsiteY5" fmla="*/ 905 h 36060"/>
                <a:gd name="connsiteX6" fmla="*/ 48953 w 405761"/>
                <a:gd name="connsiteY6" fmla="*/ 2496 h 36060"/>
                <a:gd name="connsiteX7" fmla="*/ 353732 w 405761"/>
                <a:gd name="connsiteY7" fmla="*/ 2496 h 36060"/>
                <a:gd name="connsiteX8" fmla="*/ 357531 w 405761"/>
                <a:gd name="connsiteY8" fmla="*/ 905 h 36060"/>
                <a:gd name="connsiteX9" fmla="*/ 359136 w 405761"/>
                <a:gd name="connsiteY9" fmla="*/ -2924 h 36060"/>
                <a:gd name="connsiteX10" fmla="*/ 404204 w 405761"/>
                <a:gd name="connsiteY10" fmla="*/ -2924 h 36060"/>
                <a:gd name="connsiteX11" fmla="*/ 404204 w 405761"/>
                <a:gd name="connsiteY11" fmla="*/ 20533 h 36060"/>
                <a:gd name="connsiteX12" fmla="*/ 400526 w 405761"/>
                <a:gd name="connsiteY12" fmla="*/ 29428 h 36060"/>
                <a:gd name="connsiteX13" fmla="*/ 391601 w 405761"/>
                <a:gd name="connsiteY13" fmla="*/ 33136 h 36060"/>
                <a:gd name="connsiteX14" fmla="*/ 11061 w 405761"/>
                <a:gd name="connsiteY14" fmla="*/ 33136 h 3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1" h="36060">
                  <a:moveTo>
                    <a:pt x="11061" y="33136"/>
                  </a:moveTo>
                  <a:cubicBezTo>
                    <a:pt x="7865" y="33136"/>
                    <a:pt x="4601" y="31915"/>
                    <a:pt x="2136" y="29428"/>
                  </a:cubicBezTo>
                  <a:cubicBezTo>
                    <a:pt x="-321" y="26986"/>
                    <a:pt x="-1557" y="23737"/>
                    <a:pt x="-1557" y="20533"/>
                  </a:cubicBezTo>
                  <a:lnTo>
                    <a:pt x="-1557" y="-2924"/>
                  </a:lnTo>
                  <a:lnTo>
                    <a:pt x="43518" y="-2924"/>
                  </a:lnTo>
                  <a:cubicBezTo>
                    <a:pt x="43518" y="-1545"/>
                    <a:pt x="44068" y="-150"/>
                    <a:pt x="45116" y="905"/>
                  </a:cubicBezTo>
                  <a:cubicBezTo>
                    <a:pt x="46194" y="1946"/>
                    <a:pt x="47551" y="2496"/>
                    <a:pt x="48953" y="2496"/>
                  </a:cubicBezTo>
                  <a:lnTo>
                    <a:pt x="353732" y="2496"/>
                  </a:lnTo>
                  <a:cubicBezTo>
                    <a:pt x="355089" y="2496"/>
                    <a:pt x="356475" y="1946"/>
                    <a:pt x="357531" y="905"/>
                  </a:cubicBezTo>
                  <a:cubicBezTo>
                    <a:pt x="358609" y="-150"/>
                    <a:pt x="359136" y="-1545"/>
                    <a:pt x="359136" y="-2924"/>
                  </a:cubicBezTo>
                  <a:lnTo>
                    <a:pt x="404204" y="-2924"/>
                  </a:lnTo>
                  <a:lnTo>
                    <a:pt x="404204" y="20533"/>
                  </a:lnTo>
                  <a:cubicBezTo>
                    <a:pt x="404204" y="23737"/>
                    <a:pt x="402983" y="26986"/>
                    <a:pt x="400526" y="29428"/>
                  </a:cubicBezTo>
                  <a:cubicBezTo>
                    <a:pt x="398061" y="31915"/>
                    <a:pt x="394820" y="33136"/>
                    <a:pt x="391601" y="33136"/>
                  </a:cubicBezTo>
                  <a:lnTo>
                    <a:pt x="11061" y="33136"/>
                  </a:lnTo>
                </a:path>
              </a:pathLst>
            </a:custGeom>
            <a:solidFill>
              <a:srgbClr val="2B3C54"/>
            </a:solidFill>
            <a:ln w="7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370112F-DEFA-470A-BD84-778820C33132}"/>
                </a:ext>
              </a:extLst>
            </p:cNvPr>
            <p:cNvSpPr/>
            <p:nvPr/>
          </p:nvSpPr>
          <p:spPr>
            <a:xfrm flipV="1">
              <a:off x="3413763" y="3484993"/>
              <a:ext cx="360686" cy="18052"/>
            </a:xfrm>
            <a:custGeom>
              <a:avLst/>
              <a:gdLst>
                <a:gd name="connsiteX0" fmla="*/ 359129 w 360686"/>
                <a:gd name="connsiteY0" fmla="*/ -2964 h 18052"/>
                <a:gd name="connsiteX1" fmla="*/ -1557 w 360686"/>
                <a:gd name="connsiteY1" fmla="*/ -2964 h 18052"/>
                <a:gd name="connsiteX2" fmla="*/ -1557 w 360686"/>
                <a:gd name="connsiteY2" fmla="*/ 6051 h 18052"/>
                <a:gd name="connsiteX3" fmla="*/ 1103 w 360686"/>
                <a:gd name="connsiteY3" fmla="*/ 12428 h 18052"/>
                <a:gd name="connsiteX4" fmla="*/ 7465 w 360686"/>
                <a:gd name="connsiteY4" fmla="*/ 15088 h 18052"/>
                <a:gd name="connsiteX5" fmla="*/ 350114 w 360686"/>
                <a:gd name="connsiteY5" fmla="*/ 15088 h 18052"/>
                <a:gd name="connsiteX6" fmla="*/ 356468 w 360686"/>
                <a:gd name="connsiteY6" fmla="*/ 12428 h 18052"/>
                <a:gd name="connsiteX7" fmla="*/ 359129 w 360686"/>
                <a:gd name="connsiteY7" fmla="*/ 6051 h 18052"/>
                <a:gd name="connsiteX8" fmla="*/ 359129 w 360686"/>
                <a:gd name="connsiteY8" fmla="*/ -2964 h 1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686" h="18052">
                  <a:moveTo>
                    <a:pt x="359129" y="-2964"/>
                  </a:moveTo>
                  <a:lnTo>
                    <a:pt x="-1557" y="-2964"/>
                  </a:lnTo>
                  <a:lnTo>
                    <a:pt x="-1557" y="6051"/>
                  </a:lnTo>
                  <a:cubicBezTo>
                    <a:pt x="-1557" y="8372"/>
                    <a:pt x="-698" y="10686"/>
                    <a:pt x="1103" y="12428"/>
                  </a:cubicBezTo>
                  <a:cubicBezTo>
                    <a:pt x="2845" y="14191"/>
                    <a:pt x="5144" y="15088"/>
                    <a:pt x="7465" y="15088"/>
                  </a:cubicBezTo>
                  <a:lnTo>
                    <a:pt x="350114" y="15088"/>
                  </a:lnTo>
                  <a:cubicBezTo>
                    <a:pt x="352405" y="15088"/>
                    <a:pt x="354712" y="14191"/>
                    <a:pt x="356468" y="12428"/>
                  </a:cubicBezTo>
                  <a:cubicBezTo>
                    <a:pt x="358239" y="10686"/>
                    <a:pt x="359129" y="8372"/>
                    <a:pt x="359129" y="6051"/>
                  </a:cubicBezTo>
                  <a:lnTo>
                    <a:pt x="359129" y="-2964"/>
                  </a:lnTo>
                </a:path>
              </a:pathLst>
            </a:custGeom>
            <a:solidFill>
              <a:srgbClr val="2B3C54"/>
            </a:solidFill>
            <a:ln w="7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B293F52-DEDE-4FDC-BC49-126BF2338951}"/>
                </a:ext>
              </a:extLst>
            </p:cNvPr>
            <p:cNvSpPr/>
            <p:nvPr/>
          </p:nvSpPr>
          <p:spPr>
            <a:xfrm flipV="1">
              <a:off x="3630938" y="3412872"/>
              <a:ext cx="14457" cy="14419"/>
            </a:xfrm>
            <a:custGeom>
              <a:avLst/>
              <a:gdLst>
                <a:gd name="connsiteX0" fmla="*/ 12849 w 14457"/>
                <a:gd name="connsiteY0" fmla="*/ 4123 h 14419"/>
                <a:gd name="connsiteX1" fmla="*/ 5621 w 14457"/>
                <a:gd name="connsiteY1" fmla="*/ -3076 h 14419"/>
                <a:gd name="connsiteX2" fmla="*/ -1608 w 14457"/>
                <a:gd name="connsiteY2" fmla="*/ 4123 h 14419"/>
                <a:gd name="connsiteX3" fmla="*/ 5621 w 14457"/>
                <a:gd name="connsiteY3" fmla="*/ 11344 h 14419"/>
                <a:gd name="connsiteX4" fmla="*/ 12849 w 14457"/>
                <a:gd name="connsiteY4" fmla="*/ 4123 h 1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57" h="14419">
                  <a:moveTo>
                    <a:pt x="12849" y="4123"/>
                  </a:moveTo>
                  <a:cubicBezTo>
                    <a:pt x="12849" y="143"/>
                    <a:pt x="9586" y="-3076"/>
                    <a:pt x="5621" y="-3076"/>
                  </a:cubicBezTo>
                  <a:cubicBezTo>
                    <a:pt x="1618" y="-3076"/>
                    <a:pt x="-1608" y="143"/>
                    <a:pt x="-1608" y="4123"/>
                  </a:cubicBezTo>
                  <a:cubicBezTo>
                    <a:pt x="-1608" y="8118"/>
                    <a:pt x="1618" y="11344"/>
                    <a:pt x="5621" y="11344"/>
                  </a:cubicBezTo>
                  <a:cubicBezTo>
                    <a:pt x="9586" y="11344"/>
                    <a:pt x="12849" y="8118"/>
                    <a:pt x="12849" y="4123"/>
                  </a:cubicBezTo>
                </a:path>
              </a:pathLst>
            </a:custGeom>
            <a:solidFill>
              <a:srgbClr val="FFFFFF"/>
            </a:solidFill>
            <a:ln w="7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0C28D1B-4610-43CC-A8AA-A7391C349D73}"/>
                </a:ext>
              </a:extLst>
            </p:cNvPr>
            <p:cNvSpPr/>
            <p:nvPr/>
          </p:nvSpPr>
          <p:spPr>
            <a:xfrm flipV="1">
              <a:off x="3543916" y="3064292"/>
              <a:ext cx="80984" cy="80969"/>
            </a:xfrm>
            <a:custGeom>
              <a:avLst/>
              <a:gdLst>
                <a:gd name="connsiteX0" fmla="*/ 79439 w 80984"/>
                <a:gd name="connsiteY0" fmla="*/ 36928 h 80969"/>
                <a:gd name="connsiteX1" fmla="*/ 38939 w 80984"/>
                <a:gd name="connsiteY1" fmla="*/ -3550 h 80969"/>
                <a:gd name="connsiteX2" fmla="*/ -1546 w 80984"/>
                <a:gd name="connsiteY2" fmla="*/ 36928 h 80969"/>
                <a:gd name="connsiteX3" fmla="*/ 38939 w 80984"/>
                <a:gd name="connsiteY3" fmla="*/ 77420 h 80969"/>
                <a:gd name="connsiteX4" fmla="*/ 79439 w 80984"/>
                <a:gd name="connsiteY4" fmla="*/ 36928 h 8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84" h="80969">
                  <a:moveTo>
                    <a:pt x="79439" y="36928"/>
                  </a:moveTo>
                  <a:cubicBezTo>
                    <a:pt x="79439" y="14563"/>
                    <a:pt x="61288" y="-3550"/>
                    <a:pt x="38939" y="-3550"/>
                  </a:cubicBezTo>
                  <a:cubicBezTo>
                    <a:pt x="16582" y="-3550"/>
                    <a:pt x="-1546" y="14563"/>
                    <a:pt x="-1546" y="36928"/>
                  </a:cubicBezTo>
                  <a:cubicBezTo>
                    <a:pt x="-1546" y="59307"/>
                    <a:pt x="16582" y="77420"/>
                    <a:pt x="38939" y="77420"/>
                  </a:cubicBezTo>
                  <a:cubicBezTo>
                    <a:pt x="61288" y="77420"/>
                    <a:pt x="79439" y="59307"/>
                    <a:pt x="79439" y="36928"/>
                  </a:cubicBezTo>
                </a:path>
              </a:pathLst>
            </a:custGeom>
            <a:solidFill>
              <a:srgbClr val="2B3C54"/>
            </a:solidFill>
            <a:ln w="7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FA3F23B-2000-4805-A5EE-29BB7BB61D2C}"/>
                </a:ext>
              </a:extLst>
            </p:cNvPr>
            <p:cNvSpPr/>
            <p:nvPr/>
          </p:nvSpPr>
          <p:spPr>
            <a:xfrm flipV="1">
              <a:off x="3567305" y="3087712"/>
              <a:ext cx="34168" cy="34145"/>
            </a:xfrm>
            <a:custGeom>
              <a:avLst/>
              <a:gdLst>
                <a:gd name="connsiteX0" fmla="*/ 32622 w 34168"/>
                <a:gd name="connsiteY0" fmla="*/ 13523 h 34145"/>
                <a:gd name="connsiteX1" fmla="*/ 15549 w 34168"/>
                <a:gd name="connsiteY1" fmla="*/ -3550 h 34145"/>
                <a:gd name="connsiteX2" fmla="*/ -1546 w 34168"/>
                <a:gd name="connsiteY2" fmla="*/ 13523 h 34145"/>
                <a:gd name="connsiteX3" fmla="*/ 15549 w 34168"/>
                <a:gd name="connsiteY3" fmla="*/ 30596 h 34145"/>
                <a:gd name="connsiteX4" fmla="*/ 32622 w 34168"/>
                <a:gd name="connsiteY4" fmla="*/ 13523 h 34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68" h="34145">
                  <a:moveTo>
                    <a:pt x="32622" y="13523"/>
                  </a:moveTo>
                  <a:cubicBezTo>
                    <a:pt x="32622" y="4086"/>
                    <a:pt x="25002" y="-3550"/>
                    <a:pt x="15549" y="-3550"/>
                  </a:cubicBezTo>
                  <a:cubicBezTo>
                    <a:pt x="6112" y="-3550"/>
                    <a:pt x="-1546" y="4086"/>
                    <a:pt x="-1546" y="13523"/>
                  </a:cubicBezTo>
                  <a:cubicBezTo>
                    <a:pt x="-1546" y="22953"/>
                    <a:pt x="6112" y="30596"/>
                    <a:pt x="15549" y="30596"/>
                  </a:cubicBezTo>
                  <a:cubicBezTo>
                    <a:pt x="25002" y="30596"/>
                    <a:pt x="32622" y="22953"/>
                    <a:pt x="32622" y="13523"/>
                  </a:cubicBezTo>
                </a:path>
              </a:pathLst>
            </a:custGeom>
            <a:solidFill>
              <a:srgbClr val="FFFFFF"/>
            </a:solidFill>
            <a:ln w="7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6B109D2-47DB-4DFC-BF76-20D639D9130E}"/>
                </a:ext>
              </a:extLst>
            </p:cNvPr>
            <p:cNvSpPr/>
            <p:nvPr/>
          </p:nvSpPr>
          <p:spPr>
            <a:xfrm flipV="1">
              <a:off x="2975434" y="4097966"/>
              <a:ext cx="73549" cy="520500"/>
            </a:xfrm>
            <a:custGeom>
              <a:avLst/>
              <a:gdLst>
                <a:gd name="connsiteX0" fmla="*/ -888 w 73549"/>
                <a:gd name="connsiteY0" fmla="*/ -1665 h 520500"/>
                <a:gd name="connsiteX1" fmla="*/ 72661 w 73549"/>
                <a:gd name="connsiteY1" fmla="*/ -1665 h 520500"/>
                <a:gd name="connsiteX2" fmla="*/ 72661 w 73549"/>
                <a:gd name="connsiteY2" fmla="*/ 518835 h 520500"/>
                <a:gd name="connsiteX3" fmla="*/ -888 w 73549"/>
                <a:gd name="connsiteY3" fmla="*/ 518835 h 520500"/>
              </a:gdLst>
              <a:ahLst/>
              <a:cxnLst>
                <a:cxn ang="0">
                  <a:pos x="connsiteX0" y="connsiteY0"/>
                </a:cxn>
                <a:cxn ang="0">
                  <a:pos x="connsiteX1" y="connsiteY1"/>
                </a:cxn>
                <a:cxn ang="0">
                  <a:pos x="connsiteX2" y="connsiteY2"/>
                </a:cxn>
                <a:cxn ang="0">
                  <a:pos x="connsiteX3" y="connsiteY3"/>
                </a:cxn>
              </a:cxnLst>
              <a:rect l="l" t="t" r="r" b="b"/>
              <a:pathLst>
                <a:path w="73549" h="520500">
                  <a:moveTo>
                    <a:pt x="-888" y="-1665"/>
                  </a:moveTo>
                  <a:lnTo>
                    <a:pt x="72661" y="-1665"/>
                  </a:lnTo>
                  <a:lnTo>
                    <a:pt x="72661" y="518835"/>
                  </a:lnTo>
                  <a:lnTo>
                    <a:pt x="-888" y="518835"/>
                  </a:lnTo>
                  <a:close/>
                </a:path>
              </a:pathLst>
            </a:custGeom>
            <a:solidFill>
              <a:srgbClr val="FBFEFF"/>
            </a:solidFill>
            <a:ln w="7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C1C7BF6-7690-407F-AD29-5758629DFC7E}"/>
                </a:ext>
              </a:extLst>
            </p:cNvPr>
            <p:cNvSpPr/>
            <p:nvPr/>
          </p:nvSpPr>
          <p:spPr>
            <a:xfrm flipV="1">
              <a:off x="2719414" y="4618466"/>
              <a:ext cx="301280" cy="107502"/>
            </a:xfrm>
            <a:custGeom>
              <a:avLst/>
              <a:gdLst>
                <a:gd name="connsiteX0" fmla="*/ 31814 w 301280"/>
                <a:gd name="connsiteY0" fmla="*/ -1193 h 107502"/>
                <a:gd name="connsiteX1" fmla="*/ -725 w 301280"/>
                <a:gd name="connsiteY1" fmla="*/ -1193 h 107502"/>
                <a:gd name="connsiteX2" fmla="*/ 255295 w 301280"/>
                <a:gd name="connsiteY2" fmla="*/ 106309 h 107502"/>
                <a:gd name="connsiteX3" fmla="*/ 300556 w 301280"/>
                <a:gd name="connsiteY3" fmla="*/ 52551 h 107502"/>
                <a:gd name="connsiteX4" fmla="*/ 31814 w 301280"/>
                <a:gd name="connsiteY4" fmla="*/ -1193 h 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80" h="107502">
                  <a:moveTo>
                    <a:pt x="31814" y="-1193"/>
                  </a:moveTo>
                  <a:lnTo>
                    <a:pt x="-725" y="-1193"/>
                  </a:lnTo>
                  <a:lnTo>
                    <a:pt x="255295" y="106309"/>
                  </a:lnTo>
                  <a:lnTo>
                    <a:pt x="300556" y="52551"/>
                  </a:lnTo>
                  <a:lnTo>
                    <a:pt x="31814" y="-1193"/>
                  </a:lnTo>
                </a:path>
              </a:pathLst>
            </a:custGeom>
            <a:solidFill>
              <a:srgbClr val="FBFEFF"/>
            </a:solidFill>
            <a:ln w="7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9E2ADA3-5B44-49D0-BDCC-57D2FEC8A51C}"/>
                </a:ext>
              </a:extLst>
            </p:cNvPr>
            <p:cNvSpPr/>
            <p:nvPr/>
          </p:nvSpPr>
          <p:spPr>
            <a:xfrm flipV="1">
              <a:off x="3003893" y="4618466"/>
              <a:ext cx="301273" cy="107502"/>
            </a:xfrm>
            <a:custGeom>
              <a:avLst/>
              <a:gdLst>
                <a:gd name="connsiteX0" fmla="*/ 254958 w 301273"/>
                <a:gd name="connsiteY0" fmla="*/ -1193 h 107502"/>
                <a:gd name="connsiteX1" fmla="*/ 300222 w 301273"/>
                <a:gd name="connsiteY1" fmla="*/ -1193 h 107502"/>
                <a:gd name="connsiteX2" fmla="*/ 44212 w 301273"/>
                <a:gd name="connsiteY2" fmla="*/ 106309 h 107502"/>
                <a:gd name="connsiteX3" fmla="*/ -1052 w 301273"/>
                <a:gd name="connsiteY3" fmla="*/ 52551 h 107502"/>
                <a:gd name="connsiteX4" fmla="*/ 254958 w 301273"/>
                <a:gd name="connsiteY4" fmla="*/ -1193 h 107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73" h="107502">
                  <a:moveTo>
                    <a:pt x="254958" y="-1193"/>
                  </a:moveTo>
                  <a:lnTo>
                    <a:pt x="300222" y="-1193"/>
                  </a:lnTo>
                  <a:lnTo>
                    <a:pt x="44212" y="106309"/>
                  </a:lnTo>
                  <a:lnTo>
                    <a:pt x="-1052" y="52551"/>
                  </a:lnTo>
                  <a:lnTo>
                    <a:pt x="254958" y="-1193"/>
                  </a:lnTo>
                </a:path>
              </a:pathLst>
            </a:custGeom>
            <a:solidFill>
              <a:srgbClr val="FBFEFF"/>
            </a:solidFill>
            <a:ln w="75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CCF2D44-F2E2-4249-B5D4-58001F18B95D}"/>
                </a:ext>
              </a:extLst>
            </p:cNvPr>
            <p:cNvSpPr/>
            <p:nvPr/>
          </p:nvSpPr>
          <p:spPr>
            <a:xfrm flipV="1">
              <a:off x="2975434" y="4618466"/>
              <a:ext cx="73549" cy="46145"/>
            </a:xfrm>
            <a:custGeom>
              <a:avLst/>
              <a:gdLst>
                <a:gd name="connsiteX0" fmla="*/ -888 w 73549"/>
                <a:gd name="connsiteY0" fmla="*/ -1239 h 46145"/>
                <a:gd name="connsiteX1" fmla="*/ 72661 w 73549"/>
                <a:gd name="connsiteY1" fmla="*/ -1239 h 46145"/>
                <a:gd name="connsiteX2" fmla="*/ 72661 w 73549"/>
                <a:gd name="connsiteY2" fmla="*/ 44907 h 46145"/>
                <a:gd name="connsiteX3" fmla="*/ -888 w 73549"/>
                <a:gd name="connsiteY3" fmla="*/ 44907 h 46145"/>
              </a:gdLst>
              <a:ahLst/>
              <a:cxnLst>
                <a:cxn ang="0">
                  <a:pos x="connsiteX0" y="connsiteY0"/>
                </a:cxn>
                <a:cxn ang="0">
                  <a:pos x="connsiteX1" y="connsiteY1"/>
                </a:cxn>
                <a:cxn ang="0">
                  <a:pos x="connsiteX2" y="connsiteY2"/>
                </a:cxn>
                <a:cxn ang="0">
                  <a:pos x="connsiteX3" y="connsiteY3"/>
                </a:cxn>
              </a:cxnLst>
              <a:rect l="l" t="t" r="r" b="b"/>
              <a:pathLst>
                <a:path w="73549" h="46145">
                  <a:moveTo>
                    <a:pt x="-888" y="-1239"/>
                  </a:moveTo>
                  <a:lnTo>
                    <a:pt x="72661" y="-1239"/>
                  </a:lnTo>
                  <a:lnTo>
                    <a:pt x="72661" y="44907"/>
                  </a:lnTo>
                  <a:lnTo>
                    <a:pt x="-888" y="44907"/>
                  </a:lnTo>
                  <a:close/>
                </a:path>
              </a:pathLst>
            </a:custGeom>
            <a:solidFill>
              <a:srgbClr val="FBFEFF"/>
            </a:solidFill>
            <a:ln w="75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715771C-39AD-4885-92AF-DB145BA96004}"/>
                </a:ext>
              </a:extLst>
            </p:cNvPr>
            <p:cNvSpPr/>
            <p:nvPr/>
          </p:nvSpPr>
          <p:spPr>
            <a:xfrm flipV="1">
              <a:off x="2982391" y="4603443"/>
              <a:ext cx="59627" cy="155766"/>
            </a:xfrm>
            <a:custGeom>
              <a:avLst/>
              <a:gdLst>
                <a:gd name="connsiteX0" fmla="*/ 45202 w 59627"/>
                <a:gd name="connsiteY0" fmla="*/ -1179 h 155766"/>
                <a:gd name="connsiteX1" fmla="*/ 12993 w 59627"/>
                <a:gd name="connsiteY1" fmla="*/ -1179 h 155766"/>
                <a:gd name="connsiteX2" fmla="*/ -888 w 59627"/>
                <a:gd name="connsiteY2" fmla="*/ 154587 h 155766"/>
                <a:gd name="connsiteX3" fmla="*/ 58739 w 59627"/>
                <a:gd name="connsiteY3" fmla="*/ 154587 h 155766"/>
                <a:gd name="connsiteX4" fmla="*/ 45202 w 59627"/>
                <a:gd name="connsiteY4" fmla="*/ -1179 h 155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27" h="155766">
                  <a:moveTo>
                    <a:pt x="45202" y="-1179"/>
                  </a:moveTo>
                  <a:lnTo>
                    <a:pt x="12993" y="-1179"/>
                  </a:lnTo>
                  <a:lnTo>
                    <a:pt x="-888" y="154587"/>
                  </a:lnTo>
                  <a:lnTo>
                    <a:pt x="58739" y="154587"/>
                  </a:lnTo>
                  <a:lnTo>
                    <a:pt x="45202" y="-1179"/>
                  </a:lnTo>
                </a:path>
              </a:pathLst>
            </a:custGeom>
            <a:solidFill>
              <a:srgbClr val="FBFEFF"/>
            </a:solidFill>
            <a:ln w="75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2374437-C780-465E-8F9C-DAA6AA3716A0}"/>
                </a:ext>
              </a:extLst>
            </p:cNvPr>
            <p:cNvSpPr/>
            <p:nvPr/>
          </p:nvSpPr>
          <p:spPr>
            <a:xfrm flipV="1">
              <a:off x="2719414" y="4725968"/>
              <a:ext cx="32538" cy="33241"/>
            </a:xfrm>
            <a:custGeom>
              <a:avLst/>
              <a:gdLst>
                <a:gd name="connsiteX0" fmla="*/ -570 w 32538"/>
                <a:gd name="connsiteY0" fmla="*/ -1087 h 33241"/>
                <a:gd name="connsiteX1" fmla="*/ 31968 w 32538"/>
                <a:gd name="connsiteY1" fmla="*/ -1087 h 33241"/>
                <a:gd name="connsiteX2" fmla="*/ 31968 w 32538"/>
                <a:gd name="connsiteY2" fmla="*/ 32154 h 33241"/>
                <a:gd name="connsiteX3" fmla="*/ -570 w 32538"/>
                <a:gd name="connsiteY3" fmla="*/ 32154 h 33241"/>
              </a:gdLst>
              <a:ahLst/>
              <a:cxnLst>
                <a:cxn ang="0">
                  <a:pos x="connsiteX0" y="connsiteY0"/>
                </a:cxn>
                <a:cxn ang="0">
                  <a:pos x="connsiteX1" y="connsiteY1"/>
                </a:cxn>
                <a:cxn ang="0">
                  <a:pos x="connsiteX2" y="connsiteY2"/>
                </a:cxn>
                <a:cxn ang="0">
                  <a:pos x="connsiteX3" y="connsiteY3"/>
                </a:cxn>
              </a:cxnLst>
              <a:rect l="l" t="t" r="r" b="b"/>
              <a:pathLst>
                <a:path w="32538" h="33241">
                  <a:moveTo>
                    <a:pt x="-570" y="-1087"/>
                  </a:moveTo>
                  <a:lnTo>
                    <a:pt x="31968" y="-1087"/>
                  </a:lnTo>
                  <a:lnTo>
                    <a:pt x="31968" y="32154"/>
                  </a:lnTo>
                  <a:lnTo>
                    <a:pt x="-570" y="32154"/>
                  </a:lnTo>
                  <a:close/>
                </a:path>
              </a:pathLst>
            </a:custGeom>
            <a:solidFill>
              <a:srgbClr val="FBFEFF"/>
            </a:solidFill>
            <a:ln w="75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74693AB-9A04-44FB-83A9-C9727A1FA967}"/>
                </a:ext>
              </a:extLst>
            </p:cNvPr>
            <p:cNvSpPr/>
            <p:nvPr/>
          </p:nvSpPr>
          <p:spPr>
            <a:xfrm flipV="1">
              <a:off x="3272634" y="4725968"/>
              <a:ext cx="32532" cy="33241"/>
            </a:xfrm>
            <a:custGeom>
              <a:avLst/>
              <a:gdLst>
                <a:gd name="connsiteX0" fmla="*/ -1206 w 32532"/>
                <a:gd name="connsiteY0" fmla="*/ -1087 h 33241"/>
                <a:gd name="connsiteX1" fmla="*/ 31326 w 32532"/>
                <a:gd name="connsiteY1" fmla="*/ -1087 h 33241"/>
                <a:gd name="connsiteX2" fmla="*/ 31326 w 32532"/>
                <a:gd name="connsiteY2" fmla="*/ 32154 h 33241"/>
                <a:gd name="connsiteX3" fmla="*/ -1206 w 32532"/>
                <a:gd name="connsiteY3" fmla="*/ 32154 h 33241"/>
              </a:gdLst>
              <a:ahLst/>
              <a:cxnLst>
                <a:cxn ang="0">
                  <a:pos x="connsiteX0" y="connsiteY0"/>
                </a:cxn>
                <a:cxn ang="0">
                  <a:pos x="connsiteX1" y="connsiteY1"/>
                </a:cxn>
                <a:cxn ang="0">
                  <a:pos x="connsiteX2" y="connsiteY2"/>
                </a:cxn>
                <a:cxn ang="0">
                  <a:pos x="connsiteX3" y="connsiteY3"/>
                </a:cxn>
              </a:cxnLst>
              <a:rect l="l" t="t" r="r" b="b"/>
              <a:pathLst>
                <a:path w="32532" h="33241">
                  <a:moveTo>
                    <a:pt x="-1206" y="-1087"/>
                  </a:moveTo>
                  <a:lnTo>
                    <a:pt x="31326" y="-1087"/>
                  </a:lnTo>
                  <a:lnTo>
                    <a:pt x="31326" y="32154"/>
                  </a:lnTo>
                  <a:lnTo>
                    <a:pt x="-1206" y="32154"/>
                  </a:lnTo>
                  <a:close/>
                </a:path>
              </a:pathLst>
            </a:custGeom>
            <a:solidFill>
              <a:srgbClr val="FBFEFF"/>
            </a:solidFill>
            <a:ln w="75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FAD9E1E-3BE6-49E4-ADEB-4FC1854B67D8}"/>
                </a:ext>
              </a:extLst>
            </p:cNvPr>
            <p:cNvSpPr/>
            <p:nvPr/>
          </p:nvSpPr>
          <p:spPr>
            <a:xfrm flipV="1">
              <a:off x="2462120" y="3348885"/>
              <a:ext cx="810514" cy="785849"/>
            </a:xfrm>
            <a:custGeom>
              <a:avLst/>
              <a:gdLst>
                <a:gd name="connsiteX0" fmla="*/ -722 w 810514"/>
                <a:gd name="connsiteY0" fmla="*/ 783258 h 785849"/>
                <a:gd name="connsiteX1" fmla="*/ 257670 w 810514"/>
                <a:gd name="connsiteY1" fmla="*/ -2592 h 785849"/>
                <a:gd name="connsiteX2" fmla="*/ 809793 w 810514"/>
                <a:gd name="connsiteY2" fmla="*/ -2592 h 785849"/>
                <a:gd name="connsiteX3" fmla="*/ 809793 w 810514"/>
                <a:gd name="connsiteY3" fmla="*/ 83338 h 785849"/>
                <a:gd name="connsiteX4" fmla="*/ 330866 w 810514"/>
                <a:gd name="connsiteY4" fmla="*/ 83338 h 785849"/>
                <a:gd name="connsiteX5" fmla="*/ 90769 w 810514"/>
                <a:gd name="connsiteY5" fmla="*/ 774514 h 785849"/>
                <a:gd name="connsiteX6" fmla="*/ -722 w 810514"/>
                <a:gd name="connsiteY6" fmla="*/ 783258 h 78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514" h="785849">
                  <a:moveTo>
                    <a:pt x="-722" y="783258"/>
                  </a:moveTo>
                  <a:lnTo>
                    <a:pt x="257670" y="-2592"/>
                  </a:lnTo>
                  <a:lnTo>
                    <a:pt x="809793" y="-2592"/>
                  </a:lnTo>
                  <a:lnTo>
                    <a:pt x="809793" y="83338"/>
                  </a:lnTo>
                  <a:lnTo>
                    <a:pt x="330866" y="83338"/>
                  </a:lnTo>
                  <a:lnTo>
                    <a:pt x="90769" y="774514"/>
                  </a:lnTo>
                  <a:lnTo>
                    <a:pt x="-722" y="783258"/>
                  </a:lnTo>
                </a:path>
              </a:pathLst>
            </a:custGeom>
            <a:solidFill>
              <a:srgbClr val="262E3F"/>
            </a:solidFill>
            <a:ln w="75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A9F3A22-9430-4B42-94BA-69D7CDAF43D6}"/>
                </a:ext>
              </a:extLst>
            </p:cNvPr>
            <p:cNvSpPr/>
            <p:nvPr/>
          </p:nvSpPr>
          <p:spPr>
            <a:xfrm flipV="1">
              <a:off x="2462120" y="3348885"/>
              <a:ext cx="810514" cy="785849"/>
            </a:xfrm>
            <a:custGeom>
              <a:avLst/>
              <a:gdLst>
                <a:gd name="connsiteX0" fmla="*/ 283128 w 810514"/>
                <a:gd name="connsiteY0" fmla="*/ 34177 h 785849"/>
                <a:gd name="connsiteX1" fmla="*/ 35238 w 810514"/>
                <a:gd name="connsiteY1" fmla="*/ 779828 h 785849"/>
                <a:gd name="connsiteX2" fmla="*/ -722 w 810514"/>
                <a:gd name="connsiteY2" fmla="*/ 783258 h 785849"/>
                <a:gd name="connsiteX3" fmla="*/ 257670 w 810514"/>
                <a:gd name="connsiteY3" fmla="*/ -2592 h 785849"/>
                <a:gd name="connsiteX4" fmla="*/ 809793 w 810514"/>
                <a:gd name="connsiteY4" fmla="*/ -2592 h 785849"/>
                <a:gd name="connsiteX5" fmla="*/ 809793 w 810514"/>
                <a:gd name="connsiteY5" fmla="*/ 34177 h 785849"/>
                <a:gd name="connsiteX6" fmla="*/ 283128 w 810514"/>
                <a:gd name="connsiteY6" fmla="*/ 34177 h 78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0514" h="785849">
                  <a:moveTo>
                    <a:pt x="283128" y="34177"/>
                  </a:moveTo>
                  <a:lnTo>
                    <a:pt x="35238" y="779828"/>
                  </a:lnTo>
                  <a:lnTo>
                    <a:pt x="-722" y="783258"/>
                  </a:lnTo>
                  <a:lnTo>
                    <a:pt x="257670" y="-2592"/>
                  </a:lnTo>
                  <a:lnTo>
                    <a:pt x="809793" y="-2592"/>
                  </a:lnTo>
                  <a:lnTo>
                    <a:pt x="809793" y="34177"/>
                  </a:lnTo>
                  <a:lnTo>
                    <a:pt x="283128" y="34177"/>
                  </a:lnTo>
                </a:path>
              </a:pathLst>
            </a:custGeom>
            <a:solidFill>
              <a:srgbClr val="141A23"/>
            </a:solidFill>
            <a:ln w="75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778335A-9DDB-495C-A30F-51A6EC3289AB}"/>
                </a:ext>
              </a:extLst>
            </p:cNvPr>
            <p:cNvSpPr/>
            <p:nvPr/>
          </p:nvSpPr>
          <p:spPr>
            <a:xfrm flipV="1">
              <a:off x="2915318" y="4134049"/>
              <a:ext cx="193778" cy="39587"/>
            </a:xfrm>
            <a:custGeom>
              <a:avLst/>
              <a:gdLst>
                <a:gd name="connsiteX0" fmla="*/ -888 w 193778"/>
                <a:gd name="connsiteY0" fmla="*/ -1972 h 39587"/>
                <a:gd name="connsiteX1" fmla="*/ 192891 w 193778"/>
                <a:gd name="connsiteY1" fmla="*/ -1972 h 39587"/>
                <a:gd name="connsiteX2" fmla="*/ 192891 w 193778"/>
                <a:gd name="connsiteY2" fmla="*/ 37616 h 39587"/>
                <a:gd name="connsiteX3" fmla="*/ -888 w 193778"/>
                <a:gd name="connsiteY3" fmla="*/ 37616 h 39587"/>
              </a:gdLst>
              <a:ahLst/>
              <a:cxnLst>
                <a:cxn ang="0">
                  <a:pos x="connsiteX0" y="connsiteY0"/>
                </a:cxn>
                <a:cxn ang="0">
                  <a:pos x="connsiteX1" y="connsiteY1"/>
                </a:cxn>
                <a:cxn ang="0">
                  <a:pos x="connsiteX2" y="connsiteY2"/>
                </a:cxn>
                <a:cxn ang="0">
                  <a:pos x="connsiteX3" y="connsiteY3"/>
                </a:cxn>
              </a:cxnLst>
              <a:rect l="l" t="t" r="r" b="b"/>
              <a:pathLst>
                <a:path w="193778" h="39587">
                  <a:moveTo>
                    <a:pt x="-888" y="-1972"/>
                  </a:moveTo>
                  <a:lnTo>
                    <a:pt x="192891" y="-1972"/>
                  </a:lnTo>
                  <a:lnTo>
                    <a:pt x="192891" y="37616"/>
                  </a:lnTo>
                  <a:lnTo>
                    <a:pt x="-888" y="37616"/>
                  </a:lnTo>
                  <a:close/>
                </a:path>
              </a:pathLst>
            </a:custGeom>
            <a:solidFill>
              <a:srgbClr val="6282A0"/>
            </a:solidFill>
            <a:ln w="75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F1BAEED-5F1F-4A02-8294-53CC77CD0908}"/>
                </a:ext>
              </a:extLst>
            </p:cNvPr>
            <p:cNvSpPr/>
            <p:nvPr/>
          </p:nvSpPr>
          <p:spPr>
            <a:xfrm flipV="1">
              <a:off x="2715330" y="4742107"/>
              <a:ext cx="40697" cy="40688"/>
            </a:xfrm>
            <a:custGeom>
              <a:avLst/>
              <a:gdLst>
                <a:gd name="connsiteX0" fmla="*/ 40127 w 40697"/>
                <a:gd name="connsiteY0" fmla="*/ 19287 h 40688"/>
                <a:gd name="connsiteX1" fmla="*/ 19781 w 40697"/>
                <a:gd name="connsiteY1" fmla="*/ 39631 h 40688"/>
                <a:gd name="connsiteX2" fmla="*/ -570 w 40697"/>
                <a:gd name="connsiteY2" fmla="*/ 19287 h 40688"/>
                <a:gd name="connsiteX3" fmla="*/ 19781 w 40697"/>
                <a:gd name="connsiteY3" fmla="*/ -1057 h 40688"/>
                <a:gd name="connsiteX4" fmla="*/ 40127 w 40697"/>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97" h="40688">
                  <a:moveTo>
                    <a:pt x="40127" y="19287"/>
                  </a:moveTo>
                  <a:cubicBezTo>
                    <a:pt x="40127" y="30526"/>
                    <a:pt x="31026" y="39631"/>
                    <a:pt x="19781" y="39631"/>
                  </a:cubicBezTo>
                  <a:cubicBezTo>
                    <a:pt x="8540" y="39631"/>
                    <a:pt x="-570" y="30526"/>
                    <a:pt x="-570" y="19287"/>
                  </a:cubicBezTo>
                  <a:cubicBezTo>
                    <a:pt x="-570" y="8048"/>
                    <a:pt x="8540" y="-1057"/>
                    <a:pt x="19781" y="-1057"/>
                  </a:cubicBezTo>
                  <a:cubicBezTo>
                    <a:pt x="31026" y="-1057"/>
                    <a:pt x="40127" y="8048"/>
                    <a:pt x="40127" y="19287"/>
                  </a:cubicBezTo>
                </a:path>
              </a:pathLst>
            </a:custGeom>
            <a:solidFill>
              <a:srgbClr val="211C1D"/>
            </a:solidFill>
            <a:ln w="75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1F5F813-0A56-4F54-A315-4EF6B51AA445}"/>
                </a:ext>
              </a:extLst>
            </p:cNvPr>
            <p:cNvSpPr/>
            <p:nvPr/>
          </p:nvSpPr>
          <p:spPr>
            <a:xfrm flipV="1">
              <a:off x="2991858" y="4742107"/>
              <a:ext cx="40701" cy="40688"/>
            </a:xfrm>
            <a:custGeom>
              <a:avLst/>
              <a:gdLst>
                <a:gd name="connsiteX0" fmla="*/ 39813 w 40701"/>
                <a:gd name="connsiteY0" fmla="*/ 19287 h 40688"/>
                <a:gd name="connsiteX1" fmla="*/ 19461 w 40701"/>
                <a:gd name="connsiteY1" fmla="*/ 39631 h 40688"/>
                <a:gd name="connsiteX2" fmla="*/ -888 w 40701"/>
                <a:gd name="connsiteY2" fmla="*/ 19287 h 40688"/>
                <a:gd name="connsiteX3" fmla="*/ 19461 w 40701"/>
                <a:gd name="connsiteY3" fmla="*/ -1057 h 40688"/>
                <a:gd name="connsiteX4" fmla="*/ 39813 w 40701"/>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1" h="40688">
                  <a:moveTo>
                    <a:pt x="39813" y="19287"/>
                  </a:moveTo>
                  <a:cubicBezTo>
                    <a:pt x="39813" y="30526"/>
                    <a:pt x="30707" y="39631"/>
                    <a:pt x="19461" y="39631"/>
                  </a:cubicBezTo>
                  <a:cubicBezTo>
                    <a:pt x="8222" y="39631"/>
                    <a:pt x="-888" y="30526"/>
                    <a:pt x="-888" y="19287"/>
                  </a:cubicBezTo>
                  <a:cubicBezTo>
                    <a:pt x="-888" y="8048"/>
                    <a:pt x="8222" y="-1057"/>
                    <a:pt x="19461" y="-1057"/>
                  </a:cubicBezTo>
                  <a:cubicBezTo>
                    <a:pt x="30707" y="-1057"/>
                    <a:pt x="39813" y="8048"/>
                    <a:pt x="39813" y="19287"/>
                  </a:cubicBezTo>
                </a:path>
              </a:pathLst>
            </a:custGeom>
            <a:solidFill>
              <a:srgbClr val="211C1D"/>
            </a:solidFill>
            <a:ln w="75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BDFBDBA-6A4A-4D9E-91A3-8A7D3D09CBBA}"/>
                </a:ext>
              </a:extLst>
            </p:cNvPr>
            <p:cNvSpPr/>
            <p:nvPr/>
          </p:nvSpPr>
          <p:spPr>
            <a:xfrm flipV="1">
              <a:off x="3268549" y="4742107"/>
              <a:ext cx="40703" cy="40688"/>
            </a:xfrm>
            <a:custGeom>
              <a:avLst/>
              <a:gdLst>
                <a:gd name="connsiteX0" fmla="*/ 39497 w 40703"/>
                <a:gd name="connsiteY0" fmla="*/ 19287 h 40688"/>
                <a:gd name="connsiteX1" fmla="*/ 19145 w 40703"/>
                <a:gd name="connsiteY1" fmla="*/ 39631 h 40688"/>
                <a:gd name="connsiteX2" fmla="*/ -1206 w 40703"/>
                <a:gd name="connsiteY2" fmla="*/ 19287 h 40688"/>
                <a:gd name="connsiteX3" fmla="*/ 19145 w 40703"/>
                <a:gd name="connsiteY3" fmla="*/ -1057 h 40688"/>
                <a:gd name="connsiteX4" fmla="*/ 39497 w 40703"/>
                <a:gd name="connsiteY4" fmla="*/ 19287 h 4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3" h="40688">
                  <a:moveTo>
                    <a:pt x="39497" y="19287"/>
                  </a:moveTo>
                  <a:cubicBezTo>
                    <a:pt x="39497" y="30526"/>
                    <a:pt x="30384" y="39631"/>
                    <a:pt x="19145" y="39631"/>
                  </a:cubicBezTo>
                  <a:cubicBezTo>
                    <a:pt x="7899" y="39631"/>
                    <a:pt x="-1206" y="30526"/>
                    <a:pt x="-1206" y="19287"/>
                  </a:cubicBezTo>
                  <a:cubicBezTo>
                    <a:pt x="-1206" y="8048"/>
                    <a:pt x="7899" y="-1057"/>
                    <a:pt x="19145" y="-1057"/>
                  </a:cubicBezTo>
                  <a:cubicBezTo>
                    <a:pt x="30384" y="-1057"/>
                    <a:pt x="39497" y="8048"/>
                    <a:pt x="39497" y="19287"/>
                  </a:cubicBezTo>
                </a:path>
              </a:pathLst>
            </a:custGeom>
            <a:solidFill>
              <a:srgbClr val="211C1D"/>
            </a:solidFill>
            <a:ln w="75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5CB6A0E-C4D2-4206-B70B-A01134A8FE89}"/>
                </a:ext>
              </a:extLst>
            </p:cNvPr>
            <p:cNvSpPr/>
            <p:nvPr/>
          </p:nvSpPr>
          <p:spPr>
            <a:xfrm flipV="1">
              <a:off x="2767982" y="3783569"/>
              <a:ext cx="1080886" cy="892161"/>
            </a:xfrm>
            <a:custGeom>
              <a:avLst/>
              <a:gdLst>
                <a:gd name="connsiteX0" fmla="*/ 1079657 w 1080886"/>
                <a:gd name="connsiteY0" fmla="*/ 19918 h 892161"/>
                <a:gd name="connsiteX1" fmla="*/ 826089 w 1080886"/>
                <a:gd name="connsiteY1" fmla="*/ 784511 h 892161"/>
                <a:gd name="connsiteX2" fmla="*/ 740627 w 1080886"/>
                <a:gd name="connsiteY2" fmla="*/ 830800 h 892161"/>
                <a:gd name="connsiteX3" fmla="*/ 400534 w 1080886"/>
                <a:gd name="connsiteY3" fmla="*/ 849931 h 892161"/>
                <a:gd name="connsiteX4" fmla="*/ 250541 w 1080886"/>
                <a:gd name="connsiteY4" fmla="*/ 890303 h 892161"/>
                <a:gd name="connsiteX5" fmla="*/ -1202 w 1080886"/>
                <a:gd name="connsiteY5" fmla="*/ 890303 h 892161"/>
                <a:gd name="connsiteX6" fmla="*/ 307270 w 1080886"/>
                <a:gd name="connsiteY6" fmla="*/ 626740 h 892161"/>
                <a:gd name="connsiteX7" fmla="*/ 685353 w 1080886"/>
                <a:gd name="connsiteY7" fmla="*/ 626740 h 892161"/>
                <a:gd name="connsiteX8" fmla="*/ 949014 w 1080886"/>
                <a:gd name="connsiteY8" fmla="*/ -1858 h 892161"/>
                <a:gd name="connsiteX9" fmla="*/ 1079657 w 1080886"/>
                <a:gd name="connsiteY9" fmla="*/ 19918 h 89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0886" h="892161">
                  <a:moveTo>
                    <a:pt x="1079657" y="19918"/>
                  </a:moveTo>
                  <a:lnTo>
                    <a:pt x="826089" y="784511"/>
                  </a:lnTo>
                  <a:cubicBezTo>
                    <a:pt x="807268" y="813365"/>
                    <a:pt x="775074" y="830800"/>
                    <a:pt x="740627" y="830800"/>
                  </a:cubicBezTo>
                  <a:cubicBezTo>
                    <a:pt x="740627" y="830800"/>
                    <a:pt x="596017" y="844677"/>
                    <a:pt x="400534" y="849931"/>
                  </a:cubicBezTo>
                  <a:cubicBezTo>
                    <a:pt x="321886" y="852049"/>
                    <a:pt x="257152" y="884755"/>
                    <a:pt x="250541" y="890303"/>
                  </a:cubicBezTo>
                  <a:lnTo>
                    <a:pt x="-1202" y="890303"/>
                  </a:lnTo>
                  <a:cubicBezTo>
                    <a:pt x="-878" y="888381"/>
                    <a:pt x="-15192" y="626740"/>
                    <a:pt x="307270" y="626740"/>
                  </a:cubicBezTo>
                  <a:cubicBezTo>
                    <a:pt x="439933" y="626740"/>
                    <a:pt x="612501" y="626740"/>
                    <a:pt x="685353" y="626740"/>
                  </a:cubicBezTo>
                  <a:lnTo>
                    <a:pt x="949014" y="-1858"/>
                  </a:lnTo>
                  <a:lnTo>
                    <a:pt x="1079657" y="19918"/>
                  </a:lnTo>
                </a:path>
              </a:pathLst>
            </a:custGeom>
            <a:solidFill>
              <a:srgbClr val="FFFFFF"/>
            </a:solidFill>
            <a:ln w="75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072291C-4E62-44A6-9C49-6BC133E3803D}"/>
                </a:ext>
              </a:extLst>
            </p:cNvPr>
            <p:cNvSpPr/>
            <p:nvPr/>
          </p:nvSpPr>
          <p:spPr>
            <a:xfrm flipV="1">
              <a:off x="3717267" y="4653953"/>
              <a:ext cx="308555" cy="83691"/>
            </a:xfrm>
            <a:custGeom>
              <a:avLst/>
              <a:gdLst>
                <a:gd name="connsiteX0" fmla="*/ 129725 w 308555"/>
                <a:gd name="connsiteY0" fmla="*/ 82533 h 83691"/>
                <a:gd name="connsiteX1" fmla="*/ 252468 w 308555"/>
                <a:gd name="connsiteY1" fmla="*/ 53837 h 83691"/>
                <a:gd name="connsiteX2" fmla="*/ 306679 w 308555"/>
                <a:gd name="connsiteY2" fmla="*/ -1158 h 83691"/>
                <a:gd name="connsiteX3" fmla="*/ 8571 w 308555"/>
                <a:gd name="connsiteY3" fmla="*/ -1158 h 83691"/>
                <a:gd name="connsiteX4" fmla="*/ -919 w 308555"/>
                <a:gd name="connsiteY4" fmla="*/ 60757 h 83691"/>
                <a:gd name="connsiteX5" fmla="*/ 121757 w 308555"/>
                <a:gd name="connsiteY5" fmla="*/ 82533 h 83691"/>
                <a:gd name="connsiteX6" fmla="*/ 129725 w 308555"/>
                <a:gd name="connsiteY6" fmla="*/ 82533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555" h="83691">
                  <a:moveTo>
                    <a:pt x="129725" y="82533"/>
                  </a:moveTo>
                  <a:cubicBezTo>
                    <a:pt x="129725" y="82533"/>
                    <a:pt x="218933" y="56272"/>
                    <a:pt x="252468" y="53837"/>
                  </a:cubicBezTo>
                  <a:cubicBezTo>
                    <a:pt x="296323" y="50634"/>
                    <a:pt x="306679" y="-1158"/>
                    <a:pt x="306679" y="-1158"/>
                  </a:cubicBezTo>
                  <a:lnTo>
                    <a:pt x="8571" y="-1158"/>
                  </a:lnTo>
                  <a:cubicBezTo>
                    <a:pt x="8571" y="-1158"/>
                    <a:pt x="-5630" y="29415"/>
                    <a:pt x="-919" y="60757"/>
                  </a:cubicBezTo>
                  <a:cubicBezTo>
                    <a:pt x="55275" y="70119"/>
                    <a:pt x="121757" y="82533"/>
                    <a:pt x="121757" y="82533"/>
                  </a:cubicBezTo>
                  <a:lnTo>
                    <a:pt x="129725" y="82533"/>
                  </a:lnTo>
                </a:path>
              </a:pathLst>
            </a:custGeom>
            <a:solidFill>
              <a:srgbClr val="211C1D"/>
            </a:solidFill>
            <a:ln w="75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55CA8BA-018B-41BA-837C-8760FEC7D8F2}"/>
                </a:ext>
              </a:extLst>
            </p:cNvPr>
            <p:cNvSpPr/>
            <p:nvPr/>
          </p:nvSpPr>
          <p:spPr>
            <a:xfrm flipV="1">
              <a:off x="2885983" y="2782397"/>
              <a:ext cx="149855" cy="418726"/>
            </a:xfrm>
            <a:custGeom>
              <a:avLst/>
              <a:gdLst>
                <a:gd name="connsiteX0" fmla="*/ -829 w 149855"/>
                <a:gd name="connsiteY0" fmla="*/ 57924 h 418726"/>
                <a:gd name="connsiteX1" fmla="*/ 25738 w 149855"/>
                <a:gd name="connsiteY1" fmla="*/ 268301 h 418726"/>
                <a:gd name="connsiteX2" fmla="*/ 149026 w 149855"/>
                <a:gd name="connsiteY2" fmla="*/ 415007 h 418726"/>
                <a:gd name="connsiteX3" fmla="*/ 83133 w 149855"/>
                <a:gd name="connsiteY3" fmla="*/ -3720 h 418726"/>
              </a:gdLst>
              <a:ahLst/>
              <a:cxnLst>
                <a:cxn ang="0">
                  <a:pos x="connsiteX0" y="connsiteY0"/>
                </a:cxn>
                <a:cxn ang="0">
                  <a:pos x="connsiteX1" y="connsiteY1"/>
                </a:cxn>
                <a:cxn ang="0">
                  <a:pos x="connsiteX2" y="connsiteY2"/>
                </a:cxn>
                <a:cxn ang="0">
                  <a:pos x="connsiteX3" y="connsiteY3"/>
                </a:cxn>
              </a:cxnLst>
              <a:rect l="l" t="t" r="r" b="b"/>
              <a:pathLst>
                <a:path w="149855" h="418726">
                  <a:moveTo>
                    <a:pt x="-829" y="57924"/>
                  </a:moveTo>
                  <a:lnTo>
                    <a:pt x="25738" y="268301"/>
                  </a:lnTo>
                  <a:lnTo>
                    <a:pt x="149026" y="415007"/>
                  </a:lnTo>
                  <a:lnTo>
                    <a:pt x="83133" y="-3720"/>
                  </a:lnTo>
                </a:path>
              </a:pathLst>
            </a:custGeom>
            <a:solidFill>
              <a:srgbClr val="FCDEAD"/>
            </a:solidFill>
            <a:ln w="75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2EABA59-2785-4981-8920-0B31431C9702}"/>
                </a:ext>
              </a:extLst>
            </p:cNvPr>
            <p:cNvSpPr/>
            <p:nvPr/>
          </p:nvSpPr>
          <p:spPr>
            <a:xfrm flipV="1">
              <a:off x="2928255" y="2869744"/>
              <a:ext cx="256632" cy="268937"/>
            </a:xfrm>
            <a:custGeom>
              <a:avLst/>
              <a:gdLst>
                <a:gd name="connsiteX0" fmla="*/ 255693 w 256632"/>
                <a:gd name="connsiteY0" fmla="*/ 265236 h 268937"/>
                <a:gd name="connsiteX1" fmla="*/ 120995 w 256632"/>
                <a:gd name="connsiteY1" fmla="*/ -3701 h 268937"/>
                <a:gd name="connsiteX2" fmla="*/ -939 w 256632"/>
                <a:gd name="connsiteY2" fmla="*/ 123671 h 268937"/>
                <a:gd name="connsiteX3" fmla="*/ 10443 w 256632"/>
                <a:gd name="connsiteY3" fmla="*/ 265236 h 268937"/>
              </a:gdLst>
              <a:ahLst/>
              <a:cxnLst>
                <a:cxn ang="0">
                  <a:pos x="connsiteX0" y="connsiteY0"/>
                </a:cxn>
                <a:cxn ang="0">
                  <a:pos x="connsiteX1" y="connsiteY1"/>
                </a:cxn>
                <a:cxn ang="0">
                  <a:pos x="connsiteX2" y="connsiteY2"/>
                </a:cxn>
                <a:cxn ang="0">
                  <a:pos x="connsiteX3" y="connsiteY3"/>
                </a:cxn>
              </a:cxnLst>
              <a:rect l="l" t="t" r="r" b="b"/>
              <a:pathLst>
                <a:path w="256632" h="268937">
                  <a:moveTo>
                    <a:pt x="255693" y="265236"/>
                  </a:moveTo>
                  <a:cubicBezTo>
                    <a:pt x="255693" y="265236"/>
                    <a:pt x="236450" y="-3701"/>
                    <a:pt x="120995" y="-3701"/>
                  </a:cubicBezTo>
                  <a:cubicBezTo>
                    <a:pt x="48450" y="-3701"/>
                    <a:pt x="-939" y="42354"/>
                    <a:pt x="-939" y="123671"/>
                  </a:cubicBezTo>
                  <a:lnTo>
                    <a:pt x="10443" y="265236"/>
                  </a:lnTo>
                </a:path>
              </a:pathLst>
            </a:custGeom>
            <a:solidFill>
              <a:srgbClr val="FCDEAD"/>
            </a:solidFill>
            <a:ln w="75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0075837-2B98-4B7F-8384-37DDFC7E0F04}"/>
                </a:ext>
              </a:extLst>
            </p:cNvPr>
            <p:cNvSpPr/>
            <p:nvPr/>
          </p:nvSpPr>
          <p:spPr>
            <a:xfrm flipV="1">
              <a:off x="2928255" y="2745960"/>
              <a:ext cx="286208" cy="149763"/>
            </a:xfrm>
            <a:custGeom>
              <a:avLst/>
              <a:gdLst>
                <a:gd name="connsiteX0" fmla="*/ 36870 w 286208"/>
                <a:gd name="connsiteY0" fmla="*/ 22003 h 149763"/>
                <a:gd name="connsiteX1" fmla="*/ 263794 w 286208"/>
                <a:gd name="connsiteY1" fmla="*/ 22003 h 149763"/>
                <a:gd name="connsiteX2" fmla="*/ 131078 w 286208"/>
                <a:gd name="connsiteY2" fmla="*/ 145787 h 149763"/>
                <a:gd name="connsiteX3" fmla="*/ -956 w 286208"/>
                <a:gd name="connsiteY3" fmla="*/ 99363 h 149763"/>
                <a:gd name="connsiteX4" fmla="*/ 36870 w 286208"/>
                <a:gd name="connsiteY4" fmla="*/ 22003 h 14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08" h="149763">
                  <a:moveTo>
                    <a:pt x="36870" y="22003"/>
                  </a:moveTo>
                  <a:cubicBezTo>
                    <a:pt x="36870" y="22003"/>
                    <a:pt x="198473" y="-36452"/>
                    <a:pt x="263794" y="22003"/>
                  </a:cubicBezTo>
                  <a:cubicBezTo>
                    <a:pt x="329124" y="80458"/>
                    <a:pt x="233885" y="145787"/>
                    <a:pt x="131078" y="145787"/>
                  </a:cubicBezTo>
                  <a:cubicBezTo>
                    <a:pt x="28273" y="145787"/>
                    <a:pt x="-956" y="99363"/>
                    <a:pt x="-956" y="99363"/>
                  </a:cubicBezTo>
                  <a:lnTo>
                    <a:pt x="36870" y="22003"/>
                  </a:lnTo>
                </a:path>
              </a:pathLst>
            </a:custGeom>
            <a:solidFill>
              <a:srgbClr val="243042"/>
            </a:solidFill>
            <a:ln w="75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E295AC9-AC19-48AC-A2FC-3F272A2455D9}"/>
                </a:ext>
              </a:extLst>
            </p:cNvPr>
            <p:cNvSpPr/>
            <p:nvPr/>
          </p:nvSpPr>
          <p:spPr>
            <a:xfrm flipV="1">
              <a:off x="2868643" y="2792385"/>
              <a:ext cx="142516" cy="250062"/>
            </a:xfrm>
            <a:custGeom>
              <a:avLst/>
              <a:gdLst>
                <a:gd name="connsiteX0" fmla="*/ 58807 w 142516"/>
                <a:gd name="connsiteY0" fmla="*/ 246231 h 250062"/>
                <a:gd name="connsiteX1" fmla="*/ 5507 w 142516"/>
                <a:gd name="connsiteY1" fmla="*/ 210133 h 250062"/>
                <a:gd name="connsiteX2" fmla="*/ 28447 w 142516"/>
                <a:gd name="connsiteY2" fmla="*/ -3831 h 250062"/>
                <a:gd name="connsiteX3" fmla="*/ 88931 w 142516"/>
                <a:gd name="connsiteY3" fmla="*/ 121196 h 250062"/>
                <a:gd name="connsiteX4" fmla="*/ 141711 w 142516"/>
                <a:gd name="connsiteY4" fmla="*/ 99435 h 250062"/>
                <a:gd name="connsiteX5" fmla="*/ 137897 w 142516"/>
                <a:gd name="connsiteY5" fmla="*/ 168872 h 250062"/>
                <a:gd name="connsiteX6" fmla="*/ 58807 w 142516"/>
                <a:gd name="connsiteY6" fmla="*/ 246231 h 2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16" h="250062">
                  <a:moveTo>
                    <a:pt x="58807" y="246231"/>
                  </a:moveTo>
                  <a:cubicBezTo>
                    <a:pt x="58807" y="246231"/>
                    <a:pt x="19266" y="244520"/>
                    <a:pt x="5507" y="210133"/>
                  </a:cubicBezTo>
                  <a:cubicBezTo>
                    <a:pt x="-8238" y="175747"/>
                    <a:pt x="934" y="30556"/>
                    <a:pt x="28447" y="-3831"/>
                  </a:cubicBezTo>
                  <a:cubicBezTo>
                    <a:pt x="32684" y="32124"/>
                    <a:pt x="65349" y="100867"/>
                    <a:pt x="88931" y="121196"/>
                  </a:cubicBezTo>
                  <a:cubicBezTo>
                    <a:pt x="112710" y="141699"/>
                    <a:pt x="128022" y="138254"/>
                    <a:pt x="141711" y="99435"/>
                  </a:cubicBezTo>
                  <a:cubicBezTo>
                    <a:pt x="133887" y="148098"/>
                    <a:pt x="137897" y="168872"/>
                    <a:pt x="137897" y="168872"/>
                  </a:cubicBezTo>
                  <a:lnTo>
                    <a:pt x="58807" y="246231"/>
                  </a:lnTo>
                </a:path>
              </a:pathLst>
            </a:custGeom>
            <a:solidFill>
              <a:srgbClr val="243042"/>
            </a:solidFill>
            <a:ln w="75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F13D4A8-6F9A-460E-81C5-14335070190C}"/>
                </a:ext>
              </a:extLst>
            </p:cNvPr>
            <p:cNvSpPr/>
            <p:nvPr/>
          </p:nvSpPr>
          <p:spPr>
            <a:xfrm flipV="1">
              <a:off x="2889100" y="2917420"/>
              <a:ext cx="71808" cy="125027"/>
            </a:xfrm>
            <a:custGeom>
              <a:avLst/>
              <a:gdLst>
                <a:gd name="connsiteX0" fmla="*/ 68492 w 71808"/>
                <a:gd name="connsiteY0" fmla="*/ 121290 h 125027"/>
                <a:gd name="connsiteX1" fmla="*/ 71021 w 71808"/>
                <a:gd name="connsiteY1" fmla="*/ 14398 h 125027"/>
                <a:gd name="connsiteX2" fmla="*/ 8007 w 71808"/>
                <a:gd name="connsiteY2" fmla="*/ -3737 h 125027"/>
                <a:gd name="connsiteX3" fmla="*/ 8007 w 71808"/>
                <a:gd name="connsiteY3" fmla="*/ 64697 h 125027"/>
                <a:gd name="connsiteX4" fmla="*/ 68492 w 71808"/>
                <a:gd name="connsiteY4" fmla="*/ 121290 h 1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08" h="125027">
                  <a:moveTo>
                    <a:pt x="68492" y="121290"/>
                  </a:moveTo>
                  <a:cubicBezTo>
                    <a:pt x="68492" y="121290"/>
                    <a:pt x="43776" y="82577"/>
                    <a:pt x="71021" y="14398"/>
                  </a:cubicBezTo>
                  <a:cubicBezTo>
                    <a:pt x="30399" y="6567"/>
                    <a:pt x="8007" y="-3737"/>
                    <a:pt x="8007" y="-3737"/>
                  </a:cubicBezTo>
                  <a:cubicBezTo>
                    <a:pt x="8007" y="-3737"/>
                    <a:pt x="-11782" y="34094"/>
                    <a:pt x="8007" y="64697"/>
                  </a:cubicBezTo>
                  <a:cubicBezTo>
                    <a:pt x="27796" y="95293"/>
                    <a:pt x="68492" y="121290"/>
                    <a:pt x="68492" y="121290"/>
                  </a:cubicBezTo>
                </a:path>
              </a:pathLst>
            </a:custGeom>
            <a:solidFill>
              <a:srgbClr val="243042"/>
            </a:solidFill>
            <a:ln w="75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6D3DFF0-30B3-429D-A7D7-C0B39CE1CBBF}"/>
                </a:ext>
              </a:extLst>
            </p:cNvPr>
            <p:cNvSpPr/>
            <p:nvPr/>
          </p:nvSpPr>
          <p:spPr>
            <a:xfrm flipV="1">
              <a:off x="2751950" y="3128852"/>
              <a:ext cx="297154" cy="654716"/>
            </a:xfrm>
            <a:custGeom>
              <a:avLst/>
              <a:gdLst>
                <a:gd name="connsiteX0" fmla="*/ 15298 w 297154"/>
                <a:gd name="connsiteY0" fmla="*/ -3021 h 654716"/>
                <a:gd name="connsiteX1" fmla="*/ 15298 w 297154"/>
                <a:gd name="connsiteY1" fmla="*/ 524157 h 654716"/>
                <a:gd name="connsiteX2" fmla="*/ 289505 w 297154"/>
                <a:gd name="connsiteY2" fmla="*/ 524157 h 654716"/>
                <a:gd name="connsiteX3" fmla="*/ 246992 w 297154"/>
                <a:gd name="connsiteY3" fmla="*/ 175554 h 654716"/>
                <a:gd name="connsiteX4" fmla="*/ 267042 w 297154"/>
                <a:gd name="connsiteY4" fmla="*/ -3021 h 654716"/>
                <a:gd name="connsiteX5" fmla="*/ 15298 w 297154"/>
                <a:gd name="connsiteY5" fmla="*/ -3021 h 65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54" h="654716">
                  <a:moveTo>
                    <a:pt x="15298" y="-3021"/>
                  </a:moveTo>
                  <a:cubicBezTo>
                    <a:pt x="15298" y="-3021"/>
                    <a:pt x="-20833" y="349863"/>
                    <a:pt x="15298" y="524157"/>
                  </a:cubicBezTo>
                  <a:cubicBezTo>
                    <a:pt x="51435" y="698429"/>
                    <a:pt x="259746" y="689934"/>
                    <a:pt x="289505" y="524157"/>
                  </a:cubicBezTo>
                  <a:cubicBezTo>
                    <a:pt x="319263" y="358366"/>
                    <a:pt x="242733" y="243552"/>
                    <a:pt x="246992" y="175554"/>
                  </a:cubicBezTo>
                  <a:cubicBezTo>
                    <a:pt x="251251" y="107526"/>
                    <a:pt x="267042" y="-3021"/>
                    <a:pt x="267042" y="-3021"/>
                  </a:cubicBezTo>
                  <a:lnTo>
                    <a:pt x="15298" y="-3021"/>
                  </a:lnTo>
                </a:path>
              </a:pathLst>
            </a:custGeom>
            <a:solidFill>
              <a:srgbClr val="FFFFFF"/>
            </a:solidFill>
            <a:ln w="75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8B761C5-D743-40C9-816B-C00BF1D79D90}"/>
                </a:ext>
              </a:extLst>
            </p:cNvPr>
            <p:cNvSpPr/>
            <p:nvPr/>
          </p:nvSpPr>
          <p:spPr>
            <a:xfrm flipV="1">
              <a:off x="2911412" y="3214455"/>
              <a:ext cx="664810" cy="318835"/>
            </a:xfrm>
            <a:custGeom>
              <a:avLst/>
              <a:gdLst>
                <a:gd name="connsiteX0" fmla="*/ 663656 w 664810"/>
                <a:gd name="connsiteY0" fmla="*/ 50579 h 318835"/>
                <a:gd name="connsiteX1" fmla="*/ 148636 w 664810"/>
                <a:gd name="connsiteY1" fmla="*/ 256026 h 318835"/>
                <a:gd name="connsiteX2" fmla="*/ 53696 w 664810"/>
                <a:gd name="connsiteY2" fmla="*/ 160546 h 318835"/>
                <a:gd name="connsiteX3" fmla="*/ 661922 w 664810"/>
                <a:gd name="connsiteY3" fmla="*/ -2569 h 318835"/>
                <a:gd name="connsiteX4" fmla="*/ 663656 w 664810"/>
                <a:gd name="connsiteY4" fmla="*/ 50579 h 31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10" h="318835">
                  <a:moveTo>
                    <a:pt x="663656" y="50579"/>
                  </a:moveTo>
                  <a:cubicBezTo>
                    <a:pt x="663656" y="50579"/>
                    <a:pt x="295138" y="80609"/>
                    <a:pt x="148636" y="256026"/>
                  </a:cubicBezTo>
                  <a:cubicBezTo>
                    <a:pt x="30658" y="397290"/>
                    <a:pt x="-66019" y="255702"/>
                    <a:pt x="53696" y="160546"/>
                  </a:cubicBezTo>
                  <a:cubicBezTo>
                    <a:pt x="177852" y="61863"/>
                    <a:pt x="382945" y="-10363"/>
                    <a:pt x="661922" y="-2569"/>
                  </a:cubicBezTo>
                  <a:cubicBezTo>
                    <a:pt x="662314" y="9491"/>
                    <a:pt x="663656" y="50579"/>
                    <a:pt x="663656" y="50579"/>
                  </a:cubicBezTo>
                </a:path>
              </a:pathLst>
            </a:custGeom>
            <a:solidFill>
              <a:srgbClr val="FFFFFF"/>
            </a:solidFill>
            <a:ln w="75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84A0F8E-C4E4-45E8-9927-DC7A241375C4}"/>
                </a:ext>
              </a:extLst>
            </p:cNvPr>
            <p:cNvSpPr/>
            <p:nvPr/>
          </p:nvSpPr>
          <p:spPr>
            <a:xfrm flipV="1">
              <a:off x="3574489" y="3463650"/>
              <a:ext cx="79706" cy="71092"/>
            </a:xfrm>
            <a:custGeom>
              <a:avLst/>
              <a:gdLst>
                <a:gd name="connsiteX0" fmla="*/ -1581 w 79706"/>
                <a:gd name="connsiteY0" fmla="*/ -929 h 71092"/>
                <a:gd name="connsiteX1" fmla="*/ 69816 w 79706"/>
                <a:gd name="connsiteY1" fmla="*/ 4905 h 71092"/>
                <a:gd name="connsiteX2" fmla="*/ 62693 w 79706"/>
                <a:gd name="connsiteY2" fmla="*/ 11998 h 71092"/>
                <a:gd name="connsiteX3" fmla="*/ 74196 w 79706"/>
                <a:gd name="connsiteY3" fmla="*/ 19460 h 71092"/>
                <a:gd name="connsiteX4" fmla="*/ 62264 w 79706"/>
                <a:gd name="connsiteY4" fmla="*/ 25716 h 71092"/>
                <a:gd name="connsiteX5" fmla="*/ 77693 w 79706"/>
                <a:gd name="connsiteY5" fmla="*/ 33714 h 71092"/>
                <a:gd name="connsiteX6" fmla="*/ 64480 w 79706"/>
                <a:gd name="connsiteY6" fmla="*/ 40340 h 71092"/>
                <a:gd name="connsiteX7" fmla="*/ 78123 w 79706"/>
                <a:gd name="connsiteY7" fmla="*/ 46747 h 71092"/>
                <a:gd name="connsiteX8" fmla="*/ 66628 w 79706"/>
                <a:gd name="connsiteY8" fmla="*/ 53320 h 71092"/>
                <a:gd name="connsiteX9" fmla="*/ 30085 w 79706"/>
                <a:gd name="connsiteY9" fmla="*/ 48314 h 71092"/>
                <a:gd name="connsiteX10" fmla="*/ 56821 w 79706"/>
                <a:gd name="connsiteY10" fmla="*/ 57887 h 71092"/>
                <a:gd name="connsiteX11" fmla="*/ 48048 w 79706"/>
                <a:gd name="connsiteY11" fmla="*/ 67634 h 71092"/>
                <a:gd name="connsiteX12" fmla="*/ 78 w 79706"/>
                <a:gd name="connsiteY12" fmla="*/ 49958 h 71092"/>
                <a:gd name="connsiteX13" fmla="*/ -1581 w 79706"/>
                <a:gd name="connsiteY13" fmla="*/ -929 h 7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706" h="71092">
                  <a:moveTo>
                    <a:pt x="-1581" y="-929"/>
                  </a:moveTo>
                  <a:cubicBezTo>
                    <a:pt x="-1581" y="-929"/>
                    <a:pt x="62467" y="-8241"/>
                    <a:pt x="69816" y="4905"/>
                  </a:cubicBezTo>
                  <a:cubicBezTo>
                    <a:pt x="72537" y="8418"/>
                    <a:pt x="66982" y="11199"/>
                    <a:pt x="62693" y="11998"/>
                  </a:cubicBezTo>
                  <a:cubicBezTo>
                    <a:pt x="71437" y="14651"/>
                    <a:pt x="74037" y="14885"/>
                    <a:pt x="74196" y="19460"/>
                  </a:cubicBezTo>
                  <a:cubicBezTo>
                    <a:pt x="74339" y="24013"/>
                    <a:pt x="62264" y="25716"/>
                    <a:pt x="62264" y="25716"/>
                  </a:cubicBezTo>
                  <a:cubicBezTo>
                    <a:pt x="62264" y="25716"/>
                    <a:pt x="77882" y="26523"/>
                    <a:pt x="77693" y="33714"/>
                  </a:cubicBezTo>
                  <a:cubicBezTo>
                    <a:pt x="77490" y="40890"/>
                    <a:pt x="64480" y="40340"/>
                    <a:pt x="64480" y="40340"/>
                  </a:cubicBezTo>
                  <a:cubicBezTo>
                    <a:pt x="64480" y="40340"/>
                    <a:pt x="78364" y="40536"/>
                    <a:pt x="78123" y="46747"/>
                  </a:cubicBezTo>
                  <a:cubicBezTo>
                    <a:pt x="77882" y="52958"/>
                    <a:pt x="72251" y="53139"/>
                    <a:pt x="66628" y="53320"/>
                  </a:cubicBezTo>
                  <a:cubicBezTo>
                    <a:pt x="61005" y="53500"/>
                    <a:pt x="30085" y="48314"/>
                    <a:pt x="30085" y="48314"/>
                  </a:cubicBezTo>
                  <a:cubicBezTo>
                    <a:pt x="30085" y="48314"/>
                    <a:pt x="47233" y="56252"/>
                    <a:pt x="56821" y="57887"/>
                  </a:cubicBezTo>
                  <a:cubicBezTo>
                    <a:pt x="66402" y="59546"/>
                    <a:pt x="67201" y="70596"/>
                    <a:pt x="48048" y="67634"/>
                  </a:cubicBezTo>
                  <a:cubicBezTo>
                    <a:pt x="28894" y="64671"/>
                    <a:pt x="78" y="49958"/>
                    <a:pt x="78" y="49958"/>
                  </a:cubicBezTo>
                  <a:lnTo>
                    <a:pt x="-1581" y="-929"/>
                  </a:lnTo>
                </a:path>
              </a:pathLst>
            </a:custGeom>
            <a:solidFill>
              <a:srgbClr val="FABA9E"/>
            </a:solidFill>
            <a:ln w="75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DBB9827-5CE2-4309-8239-51E9160A20CA}"/>
                </a:ext>
              </a:extLst>
            </p:cNvPr>
            <p:cNvSpPr/>
            <p:nvPr/>
          </p:nvSpPr>
          <p:spPr>
            <a:xfrm flipV="1">
              <a:off x="2753051" y="3284664"/>
              <a:ext cx="333303" cy="757032"/>
            </a:xfrm>
            <a:custGeom>
              <a:avLst/>
              <a:gdLst>
                <a:gd name="connsiteX0" fmla="*/ 5321 w 333303"/>
                <a:gd name="connsiteY0" fmla="*/ 724662 h 757032"/>
                <a:gd name="connsiteX1" fmla="*/ 37403 w 333303"/>
                <a:gd name="connsiteY1" fmla="*/ -2710 h 757032"/>
                <a:gd name="connsiteX2" fmla="*/ 332522 w 333303"/>
                <a:gd name="connsiteY2" fmla="*/ -2710 h 757032"/>
                <a:gd name="connsiteX3" fmla="*/ 295150 w 333303"/>
                <a:gd name="connsiteY3" fmla="*/ 297177 h 757032"/>
                <a:gd name="connsiteX4" fmla="*/ 295150 w 333303"/>
                <a:gd name="connsiteY4" fmla="*/ 626114 h 757032"/>
                <a:gd name="connsiteX5" fmla="*/ 186070 w 333303"/>
                <a:gd name="connsiteY5" fmla="*/ 754323 h 757032"/>
                <a:gd name="connsiteX6" fmla="*/ 5321 w 333303"/>
                <a:gd name="connsiteY6" fmla="*/ 724662 h 7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03" h="757032">
                  <a:moveTo>
                    <a:pt x="5321" y="724662"/>
                  </a:moveTo>
                  <a:cubicBezTo>
                    <a:pt x="5321" y="724662"/>
                    <a:pt x="-21529" y="289330"/>
                    <a:pt x="37403" y="-2710"/>
                  </a:cubicBezTo>
                  <a:cubicBezTo>
                    <a:pt x="161667" y="-2710"/>
                    <a:pt x="332522" y="-2710"/>
                    <a:pt x="332522" y="-2710"/>
                  </a:cubicBezTo>
                  <a:lnTo>
                    <a:pt x="295150" y="297177"/>
                  </a:lnTo>
                  <a:cubicBezTo>
                    <a:pt x="295150" y="297177"/>
                    <a:pt x="277881" y="531901"/>
                    <a:pt x="295150" y="626114"/>
                  </a:cubicBezTo>
                  <a:cubicBezTo>
                    <a:pt x="312419" y="720328"/>
                    <a:pt x="186070" y="754323"/>
                    <a:pt x="186070" y="754323"/>
                  </a:cubicBezTo>
                  <a:lnTo>
                    <a:pt x="5321" y="724662"/>
                  </a:lnTo>
                </a:path>
              </a:pathLst>
            </a:custGeom>
            <a:solidFill>
              <a:srgbClr val="FFFFFF"/>
            </a:solidFill>
            <a:ln w="753"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A53F91F-6FFE-4058-AED8-D5CB60DAB94D}"/>
                </a:ext>
              </a:extLst>
            </p:cNvPr>
            <p:cNvSpPr/>
            <p:nvPr/>
          </p:nvSpPr>
          <p:spPr>
            <a:xfrm flipV="1">
              <a:off x="3574489" y="3453047"/>
              <a:ext cx="109918" cy="89205"/>
            </a:xfrm>
            <a:custGeom>
              <a:avLst/>
              <a:gdLst>
                <a:gd name="connsiteX0" fmla="*/ -1598 w 109918"/>
                <a:gd name="connsiteY0" fmla="*/ -416 h 89205"/>
                <a:gd name="connsiteX1" fmla="*/ 97900 w 109918"/>
                <a:gd name="connsiteY1" fmla="*/ 6910 h 89205"/>
                <a:gd name="connsiteX2" fmla="*/ 88952 w 109918"/>
                <a:gd name="connsiteY2" fmla="*/ 15797 h 89205"/>
                <a:gd name="connsiteX3" fmla="*/ 103387 w 109918"/>
                <a:gd name="connsiteY3" fmla="*/ 25167 h 89205"/>
                <a:gd name="connsiteX4" fmla="*/ 88425 w 109918"/>
                <a:gd name="connsiteY4" fmla="*/ 33013 h 89205"/>
                <a:gd name="connsiteX5" fmla="*/ 107774 w 109918"/>
                <a:gd name="connsiteY5" fmla="*/ 43061 h 89205"/>
                <a:gd name="connsiteX6" fmla="*/ 91199 w 109918"/>
                <a:gd name="connsiteY6" fmla="*/ 51368 h 89205"/>
                <a:gd name="connsiteX7" fmla="*/ 108317 w 109918"/>
                <a:gd name="connsiteY7" fmla="*/ 59403 h 89205"/>
                <a:gd name="connsiteX8" fmla="*/ 93897 w 109918"/>
                <a:gd name="connsiteY8" fmla="*/ 67649 h 89205"/>
                <a:gd name="connsiteX9" fmla="*/ 48045 w 109918"/>
                <a:gd name="connsiteY9" fmla="*/ 61370 h 89205"/>
                <a:gd name="connsiteX10" fmla="*/ 81588 w 109918"/>
                <a:gd name="connsiteY10" fmla="*/ 73385 h 89205"/>
                <a:gd name="connsiteX11" fmla="*/ 70583 w 109918"/>
                <a:gd name="connsiteY11" fmla="*/ 85619 h 89205"/>
                <a:gd name="connsiteX12" fmla="*/ -1598 w 109918"/>
                <a:gd name="connsiteY12" fmla="*/ 61408 h 89205"/>
                <a:gd name="connsiteX13" fmla="*/ -1598 w 109918"/>
                <a:gd name="connsiteY13" fmla="*/ -416 h 8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18" h="89205">
                  <a:moveTo>
                    <a:pt x="-1598" y="-416"/>
                  </a:moveTo>
                  <a:cubicBezTo>
                    <a:pt x="-1598" y="-416"/>
                    <a:pt x="88673" y="-9589"/>
                    <a:pt x="97900" y="6910"/>
                  </a:cubicBezTo>
                  <a:cubicBezTo>
                    <a:pt x="101306" y="11320"/>
                    <a:pt x="94342" y="14802"/>
                    <a:pt x="88952" y="15797"/>
                  </a:cubicBezTo>
                  <a:cubicBezTo>
                    <a:pt x="99927" y="19137"/>
                    <a:pt x="103198" y="19438"/>
                    <a:pt x="103387" y="25167"/>
                  </a:cubicBezTo>
                  <a:cubicBezTo>
                    <a:pt x="103568" y="30880"/>
                    <a:pt x="88425" y="33013"/>
                    <a:pt x="88425" y="33013"/>
                  </a:cubicBezTo>
                  <a:cubicBezTo>
                    <a:pt x="88425" y="33013"/>
                    <a:pt x="108007" y="34031"/>
                    <a:pt x="107774" y="43061"/>
                  </a:cubicBezTo>
                  <a:cubicBezTo>
                    <a:pt x="107518" y="52061"/>
                    <a:pt x="91199" y="51368"/>
                    <a:pt x="91199" y="51368"/>
                  </a:cubicBezTo>
                  <a:cubicBezTo>
                    <a:pt x="91199" y="51368"/>
                    <a:pt x="108618" y="51609"/>
                    <a:pt x="108317" y="59403"/>
                  </a:cubicBezTo>
                  <a:cubicBezTo>
                    <a:pt x="108015" y="67204"/>
                    <a:pt x="100952" y="67431"/>
                    <a:pt x="93897" y="67649"/>
                  </a:cubicBezTo>
                  <a:cubicBezTo>
                    <a:pt x="86842" y="67883"/>
                    <a:pt x="48045" y="61370"/>
                    <a:pt x="48045" y="61370"/>
                  </a:cubicBezTo>
                  <a:cubicBezTo>
                    <a:pt x="48045" y="61370"/>
                    <a:pt x="69565" y="71328"/>
                    <a:pt x="81588" y="73385"/>
                  </a:cubicBezTo>
                  <a:cubicBezTo>
                    <a:pt x="93611" y="75466"/>
                    <a:pt x="94606" y="89328"/>
                    <a:pt x="70583" y="85619"/>
                  </a:cubicBezTo>
                  <a:cubicBezTo>
                    <a:pt x="46545" y="81895"/>
                    <a:pt x="-1598" y="61408"/>
                    <a:pt x="-1598" y="61408"/>
                  </a:cubicBezTo>
                  <a:lnTo>
                    <a:pt x="-1598" y="-416"/>
                  </a:lnTo>
                </a:path>
              </a:pathLst>
            </a:custGeom>
            <a:solidFill>
              <a:srgbClr val="4882CC"/>
            </a:solidFill>
            <a:ln w="753"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E922FCE-C89C-405E-AD4E-3F0A4F9F57BE}"/>
                </a:ext>
              </a:extLst>
            </p:cNvPr>
            <p:cNvSpPr/>
            <p:nvPr/>
          </p:nvSpPr>
          <p:spPr>
            <a:xfrm flipV="1">
              <a:off x="3181127" y="3603568"/>
              <a:ext cx="104864" cy="1179226"/>
            </a:xfrm>
            <a:custGeom>
              <a:avLst/>
              <a:gdLst>
                <a:gd name="connsiteX0" fmla="*/ -1143 w 104864"/>
                <a:gd name="connsiteY0" fmla="*/ -1913 h 1179226"/>
                <a:gd name="connsiteX1" fmla="*/ 103722 w 104864"/>
                <a:gd name="connsiteY1" fmla="*/ -1913 h 1179226"/>
                <a:gd name="connsiteX2" fmla="*/ 103722 w 104864"/>
                <a:gd name="connsiteY2" fmla="*/ 1177313 h 1179226"/>
                <a:gd name="connsiteX3" fmla="*/ -1143 w 104864"/>
                <a:gd name="connsiteY3" fmla="*/ 1177313 h 1179226"/>
              </a:gdLst>
              <a:ahLst/>
              <a:cxnLst>
                <a:cxn ang="0">
                  <a:pos x="connsiteX0" y="connsiteY0"/>
                </a:cxn>
                <a:cxn ang="0">
                  <a:pos x="connsiteX1" y="connsiteY1"/>
                </a:cxn>
                <a:cxn ang="0">
                  <a:pos x="connsiteX2" y="connsiteY2"/>
                </a:cxn>
                <a:cxn ang="0">
                  <a:pos x="connsiteX3" y="connsiteY3"/>
                </a:cxn>
              </a:cxnLst>
              <a:rect l="l" t="t" r="r" b="b"/>
              <a:pathLst>
                <a:path w="104864" h="1179226">
                  <a:moveTo>
                    <a:pt x="-1143" y="-1913"/>
                  </a:moveTo>
                  <a:lnTo>
                    <a:pt x="103722" y="-1913"/>
                  </a:lnTo>
                  <a:lnTo>
                    <a:pt x="103722" y="1177313"/>
                  </a:lnTo>
                  <a:lnTo>
                    <a:pt x="-1143" y="1177313"/>
                  </a:lnTo>
                  <a:close/>
                </a:path>
              </a:pathLst>
            </a:custGeom>
            <a:solidFill>
              <a:srgbClr val="FFFFFE"/>
            </a:solidFill>
            <a:ln w="75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C33E3E2-8234-45F2-B126-D25E0CD93200}"/>
                </a:ext>
              </a:extLst>
            </p:cNvPr>
            <p:cNvSpPr/>
            <p:nvPr/>
          </p:nvSpPr>
          <p:spPr>
            <a:xfrm flipV="1">
              <a:off x="2975434" y="4173637"/>
              <a:ext cx="73549" cy="444829"/>
            </a:xfrm>
            <a:custGeom>
              <a:avLst/>
              <a:gdLst>
                <a:gd name="connsiteX0" fmla="*/ 72661 w 73549"/>
                <a:gd name="connsiteY0" fmla="*/ -1608 h 444829"/>
                <a:gd name="connsiteX1" fmla="*/ 64385 w 73549"/>
                <a:gd name="connsiteY1" fmla="*/ -1608 h 444829"/>
                <a:gd name="connsiteX2" fmla="*/ 65697 w 73549"/>
                <a:gd name="connsiteY2" fmla="*/ 13415 h 444829"/>
                <a:gd name="connsiteX3" fmla="*/ 6069 w 73549"/>
                <a:gd name="connsiteY3" fmla="*/ 13415 h 444829"/>
                <a:gd name="connsiteX4" fmla="*/ 7408 w 73549"/>
                <a:gd name="connsiteY4" fmla="*/ -1608 h 444829"/>
                <a:gd name="connsiteX5" fmla="*/ -888 w 73549"/>
                <a:gd name="connsiteY5" fmla="*/ -1608 h 444829"/>
                <a:gd name="connsiteX6" fmla="*/ -888 w 73549"/>
                <a:gd name="connsiteY6" fmla="*/ 443221 h 444829"/>
                <a:gd name="connsiteX7" fmla="*/ 72661 w 73549"/>
                <a:gd name="connsiteY7" fmla="*/ 443221 h 444829"/>
                <a:gd name="connsiteX8" fmla="*/ 72661 w 73549"/>
                <a:gd name="connsiteY8" fmla="*/ -1608 h 44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49" h="444829">
                  <a:moveTo>
                    <a:pt x="72661" y="-1608"/>
                  </a:moveTo>
                  <a:lnTo>
                    <a:pt x="64385" y="-1608"/>
                  </a:lnTo>
                  <a:lnTo>
                    <a:pt x="65697" y="13415"/>
                  </a:lnTo>
                  <a:lnTo>
                    <a:pt x="6069" y="13415"/>
                  </a:lnTo>
                  <a:lnTo>
                    <a:pt x="7408" y="-1608"/>
                  </a:lnTo>
                  <a:lnTo>
                    <a:pt x="-888" y="-1608"/>
                  </a:lnTo>
                  <a:lnTo>
                    <a:pt x="-888" y="443221"/>
                  </a:lnTo>
                  <a:lnTo>
                    <a:pt x="72661" y="443221"/>
                  </a:lnTo>
                  <a:lnTo>
                    <a:pt x="72661" y="-1608"/>
                  </a:lnTo>
                </a:path>
              </a:pathLst>
            </a:custGeom>
            <a:solidFill>
              <a:srgbClr val="FBFEFF"/>
            </a:solidFill>
            <a:ln w="753"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97369-044D-4957-8855-56101D012817}"/>
                </a:ext>
              </a:extLst>
            </p:cNvPr>
            <p:cNvSpPr/>
            <p:nvPr/>
          </p:nvSpPr>
          <p:spPr>
            <a:xfrm flipV="1">
              <a:off x="2719414" y="4618466"/>
              <a:ext cx="269672" cy="107502"/>
            </a:xfrm>
            <a:custGeom>
              <a:avLst/>
              <a:gdLst>
                <a:gd name="connsiteX0" fmla="*/ 31832 w 269672"/>
                <a:gd name="connsiteY0" fmla="*/ -1193 h 107502"/>
                <a:gd name="connsiteX1" fmla="*/ -707 w 269672"/>
                <a:gd name="connsiteY1" fmla="*/ -1193 h 107502"/>
                <a:gd name="connsiteX2" fmla="*/ 255313 w 269672"/>
                <a:gd name="connsiteY2" fmla="*/ 106309 h 107502"/>
                <a:gd name="connsiteX3" fmla="*/ 255313 w 269672"/>
                <a:gd name="connsiteY3" fmla="*/ 60164 h 107502"/>
                <a:gd name="connsiteX4" fmla="*/ 267723 w 269672"/>
                <a:gd name="connsiteY4" fmla="*/ 60164 h 107502"/>
                <a:gd name="connsiteX5" fmla="*/ 268966 w 269672"/>
                <a:gd name="connsiteY5" fmla="*/ 46227 h 107502"/>
                <a:gd name="connsiteX6" fmla="*/ 31832 w 269672"/>
                <a:gd name="connsiteY6" fmla="*/ -1193 h 1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72" h="107502">
                  <a:moveTo>
                    <a:pt x="31832" y="-1193"/>
                  </a:moveTo>
                  <a:lnTo>
                    <a:pt x="-707" y="-1193"/>
                  </a:lnTo>
                  <a:lnTo>
                    <a:pt x="255313" y="106309"/>
                  </a:lnTo>
                  <a:lnTo>
                    <a:pt x="255313" y="60164"/>
                  </a:lnTo>
                  <a:lnTo>
                    <a:pt x="267723" y="60164"/>
                  </a:lnTo>
                  <a:lnTo>
                    <a:pt x="268966" y="46227"/>
                  </a:lnTo>
                  <a:lnTo>
                    <a:pt x="31832" y="-1193"/>
                  </a:lnTo>
                </a:path>
              </a:pathLst>
            </a:custGeom>
            <a:solidFill>
              <a:srgbClr val="FBFEFF"/>
            </a:solidFill>
            <a:ln w="753"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BE0D748-1380-4A37-9DE0-AFBC9124EB90}"/>
                </a:ext>
              </a:extLst>
            </p:cNvPr>
            <p:cNvSpPr/>
            <p:nvPr/>
          </p:nvSpPr>
          <p:spPr>
            <a:xfrm flipV="1">
              <a:off x="3035461" y="4618466"/>
              <a:ext cx="269706" cy="107502"/>
            </a:xfrm>
            <a:custGeom>
              <a:avLst/>
              <a:gdLst>
                <a:gd name="connsiteX0" fmla="*/ 268636 w 269706"/>
                <a:gd name="connsiteY0" fmla="*/ -1193 h 107502"/>
                <a:gd name="connsiteX1" fmla="*/ 249460 w 269706"/>
                <a:gd name="connsiteY1" fmla="*/ -1193 h 107502"/>
                <a:gd name="connsiteX2" fmla="*/ 249460 w 269706"/>
                <a:gd name="connsiteY2" fmla="*/ 6857 h 107502"/>
                <a:gd name="connsiteX3" fmla="*/ 268636 w 269706"/>
                <a:gd name="connsiteY3" fmla="*/ -1193 h 107502"/>
                <a:gd name="connsiteX4" fmla="*/ 144596 w 269706"/>
                <a:gd name="connsiteY4" fmla="*/ 15345 h 107502"/>
                <a:gd name="connsiteX5" fmla="*/ -1070 w 269706"/>
                <a:gd name="connsiteY5" fmla="*/ 45925 h 107502"/>
                <a:gd name="connsiteX6" fmla="*/ 166 w 269706"/>
                <a:gd name="connsiteY6" fmla="*/ 60164 h 107502"/>
                <a:gd name="connsiteX7" fmla="*/ 12453 w 269706"/>
                <a:gd name="connsiteY7" fmla="*/ 60164 h 107502"/>
                <a:gd name="connsiteX8" fmla="*/ 12453 w 269706"/>
                <a:gd name="connsiteY8" fmla="*/ 106106 h 107502"/>
                <a:gd name="connsiteX9" fmla="*/ 12626 w 269706"/>
                <a:gd name="connsiteY9" fmla="*/ 106309 h 107502"/>
                <a:gd name="connsiteX10" fmla="*/ 144596 w 269706"/>
                <a:gd name="connsiteY10" fmla="*/ 50892 h 107502"/>
                <a:gd name="connsiteX11" fmla="*/ 144596 w 269706"/>
                <a:gd name="connsiteY11" fmla="*/ 15345 h 1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706" h="107502">
                  <a:moveTo>
                    <a:pt x="268636" y="-1193"/>
                  </a:moveTo>
                  <a:lnTo>
                    <a:pt x="249460" y="-1193"/>
                  </a:lnTo>
                  <a:lnTo>
                    <a:pt x="249460" y="6857"/>
                  </a:lnTo>
                  <a:lnTo>
                    <a:pt x="268636" y="-1193"/>
                  </a:lnTo>
                  <a:moveTo>
                    <a:pt x="144596" y="15345"/>
                  </a:moveTo>
                  <a:lnTo>
                    <a:pt x="-1070" y="45925"/>
                  </a:lnTo>
                  <a:lnTo>
                    <a:pt x="166" y="60164"/>
                  </a:lnTo>
                  <a:lnTo>
                    <a:pt x="12453" y="60164"/>
                  </a:lnTo>
                  <a:lnTo>
                    <a:pt x="12453" y="106106"/>
                  </a:lnTo>
                  <a:lnTo>
                    <a:pt x="12626" y="106309"/>
                  </a:lnTo>
                  <a:lnTo>
                    <a:pt x="144596" y="50892"/>
                  </a:lnTo>
                  <a:lnTo>
                    <a:pt x="144596" y="15345"/>
                  </a:lnTo>
                </a:path>
              </a:pathLst>
            </a:custGeom>
            <a:solidFill>
              <a:srgbClr val="FBFEFF"/>
            </a:solidFill>
            <a:ln w="75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88D6E66-F5BA-4AC6-896C-DEDFA2A8017A}"/>
                </a:ext>
              </a:extLst>
            </p:cNvPr>
            <p:cNvSpPr/>
            <p:nvPr/>
          </p:nvSpPr>
          <p:spPr>
            <a:xfrm flipV="1">
              <a:off x="2975434" y="4618466"/>
              <a:ext cx="73549" cy="46145"/>
            </a:xfrm>
            <a:custGeom>
              <a:avLst/>
              <a:gdLst>
                <a:gd name="connsiteX0" fmla="*/ 72661 w 73549"/>
                <a:gd name="connsiteY0" fmla="*/ -1239 h 46145"/>
                <a:gd name="connsiteX1" fmla="*/ 60375 w 73549"/>
                <a:gd name="connsiteY1" fmla="*/ -1239 h 46145"/>
                <a:gd name="connsiteX2" fmla="*/ 64385 w 73549"/>
                <a:gd name="connsiteY2" fmla="*/ 44907 h 46145"/>
                <a:gd name="connsiteX3" fmla="*/ 72661 w 73549"/>
                <a:gd name="connsiteY3" fmla="*/ 44907 h 46145"/>
                <a:gd name="connsiteX4" fmla="*/ 72661 w 73549"/>
                <a:gd name="connsiteY4" fmla="*/ 44703 h 46145"/>
                <a:gd name="connsiteX5" fmla="*/ 72661 w 73549"/>
                <a:gd name="connsiteY5" fmla="*/ -1239 h 46145"/>
                <a:gd name="connsiteX6" fmla="*/ 11522 w 73549"/>
                <a:gd name="connsiteY6" fmla="*/ -1239 h 46145"/>
                <a:gd name="connsiteX7" fmla="*/ -888 w 73549"/>
                <a:gd name="connsiteY7" fmla="*/ -1239 h 46145"/>
                <a:gd name="connsiteX8" fmla="*/ -888 w 73549"/>
                <a:gd name="connsiteY8" fmla="*/ 44907 h 46145"/>
                <a:gd name="connsiteX9" fmla="*/ 7408 w 73549"/>
                <a:gd name="connsiteY9" fmla="*/ 44907 h 46145"/>
                <a:gd name="connsiteX10" fmla="*/ 11522 w 73549"/>
                <a:gd name="connsiteY10" fmla="*/ -1239 h 4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49" h="46145">
                  <a:moveTo>
                    <a:pt x="72661" y="-1239"/>
                  </a:moveTo>
                  <a:lnTo>
                    <a:pt x="60375" y="-1239"/>
                  </a:lnTo>
                  <a:lnTo>
                    <a:pt x="64385" y="44907"/>
                  </a:lnTo>
                  <a:lnTo>
                    <a:pt x="72661" y="44907"/>
                  </a:lnTo>
                  <a:lnTo>
                    <a:pt x="72661" y="44703"/>
                  </a:lnTo>
                  <a:lnTo>
                    <a:pt x="72661" y="-1239"/>
                  </a:lnTo>
                  <a:moveTo>
                    <a:pt x="11522" y="-1239"/>
                  </a:moveTo>
                  <a:lnTo>
                    <a:pt x="-888" y="-1239"/>
                  </a:lnTo>
                  <a:lnTo>
                    <a:pt x="-888" y="44907"/>
                  </a:lnTo>
                  <a:lnTo>
                    <a:pt x="7408" y="44907"/>
                  </a:lnTo>
                  <a:lnTo>
                    <a:pt x="11522" y="-1239"/>
                  </a:lnTo>
                </a:path>
              </a:pathLst>
            </a:custGeom>
            <a:solidFill>
              <a:srgbClr val="FBFEFF"/>
            </a:solidFill>
            <a:ln w="753"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0ECE499-9121-408A-BF1F-346E16F1797F}"/>
                </a:ext>
              </a:extLst>
            </p:cNvPr>
            <p:cNvSpPr/>
            <p:nvPr/>
          </p:nvSpPr>
          <p:spPr>
            <a:xfrm flipV="1">
              <a:off x="2982391" y="4603443"/>
              <a:ext cx="59627" cy="147768"/>
            </a:xfrm>
            <a:custGeom>
              <a:avLst/>
              <a:gdLst>
                <a:gd name="connsiteX0" fmla="*/ 45895 w 59627"/>
                <a:gd name="connsiteY0" fmla="*/ -1185 h 147768"/>
                <a:gd name="connsiteX1" fmla="*/ 28928 w 59627"/>
                <a:gd name="connsiteY1" fmla="*/ 7920 h 147768"/>
                <a:gd name="connsiteX2" fmla="*/ 12247 w 59627"/>
                <a:gd name="connsiteY2" fmla="*/ -763 h 147768"/>
                <a:gd name="connsiteX3" fmla="*/ 5807 w 59627"/>
                <a:gd name="connsiteY3" fmla="*/ 71478 h 147768"/>
                <a:gd name="connsiteX4" fmla="*/ 4564 w 59627"/>
                <a:gd name="connsiteY4" fmla="*/ 85415 h 147768"/>
                <a:gd name="connsiteX5" fmla="*/ 451 w 59627"/>
                <a:gd name="connsiteY5" fmla="*/ 131561 h 147768"/>
                <a:gd name="connsiteX6" fmla="*/ -888 w 59627"/>
                <a:gd name="connsiteY6" fmla="*/ 146584 h 147768"/>
                <a:gd name="connsiteX7" fmla="*/ 58739 w 59627"/>
                <a:gd name="connsiteY7" fmla="*/ 146584 h 147768"/>
                <a:gd name="connsiteX8" fmla="*/ 57428 w 59627"/>
                <a:gd name="connsiteY8" fmla="*/ 131561 h 147768"/>
                <a:gd name="connsiteX9" fmla="*/ 53418 w 59627"/>
                <a:gd name="connsiteY9" fmla="*/ 85415 h 147768"/>
                <a:gd name="connsiteX10" fmla="*/ 52182 w 59627"/>
                <a:gd name="connsiteY10" fmla="*/ 71177 h 147768"/>
                <a:gd name="connsiteX11" fmla="*/ 45895 w 59627"/>
                <a:gd name="connsiteY11" fmla="*/ -1185 h 14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627" h="147768">
                  <a:moveTo>
                    <a:pt x="45895" y="-1185"/>
                  </a:moveTo>
                  <a:cubicBezTo>
                    <a:pt x="42254" y="4302"/>
                    <a:pt x="36013" y="7920"/>
                    <a:pt x="28928" y="7920"/>
                  </a:cubicBezTo>
                  <a:cubicBezTo>
                    <a:pt x="22023" y="7920"/>
                    <a:pt x="15925" y="4491"/>
                    <a:pt x="12247" y="-763"/>
                  </a:cubicBezTo>
                  <a:lnTo>
                    <a:pt x="5807" y="71478"/>
                  </a:lnTo>
                  <a:lnTo>
                    <a:pt x="4564" y="85415"/>
                  </a:lnTo>
                  <a:lnTo>
                    <a:pt x="451" y="131561"/>
                  </a:lnTo>
                  <a:lnTo>
                    <a:pt x="-888" y="146584"/>
                  </a:lnTo>
                  <a:lnTo>
                    <a:pt x="58739" y="146584"/>
                  </a:lnTo>
                  <a:lnTo>
                    <a:pt x="57428" y="131561"/>
                  </a:lnTo>
                  <a:lnTo>
                    <a:pt x="53418" y="85415"/>
                  </a:lnTo>
                  <a:lnTo>
                    <a:pt x="52182" y="71177"/>
                  </a:lnTo>
                  <a:lnTo>
                    <a:pt x="45895" y="-1185"/>
                  </a:lnTo>
                </a:path>
              </a:pathLst>
            </a:custGeom>
            <a:solidFill>
              <a:srgbClr val="FBFEFF"/>
            </a:solidFill>
            <a:ln w="753"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02FCE2-CDA5-4CA8-A6E8-72629A17AC04}"/>
                </a:ext>
              </a:extLst>
            </p:cNvPr>
            <p:cNvSpPr/>
            <p:nvPr/>
          </p:nvSpPr>
          <p:spPr>
            <a:xfrm flipV="1">
              <a:off x="2719414" y="4725968"/>
              <a:ext cx="32538" cy="24256"/>
            </a:xfrm>
            <a:custGeom>
              <a:avLst/>
              <a:gdLst>
                <a:gd name="connsiteX0" fmla="*/ 31968 w 32538"/>
                <a:gd name="connsiteY0" fmla="*/ -1094 h 24256"/>
                <a:gd name="connsiteX1" fmla="*/ 15697 w 32538"/>
                <a:gd name="connsiteY1" fmla="*/ 7024 h 24256"/>
                <a:gd name="connsiteX2" fmla="*/ -570 w 32538"/>
                <a:gd name="connsiteY2" fmla="*/ -1086 h 24256"/>
                <a:gd name="connsiteX3" fmla="*/ -570 w 32538"/>
                <a:gd name="connsiteY3" fmla="*/ 23162 h 24256"/>
                <a:gd name="connsiteX4" fmla="*/ 31968 w 32538"/>
                <a:gd name="connsiteY4" fmla="*/ 23162 h 24256"/>
                <a:gd name="connsiteX5" fmla="*/ 31968 w 32538"/>
                <a:gd name="connsiteY5" fmla="*/ -1094 h 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38" h="24256">
                  <a:moveTo>
                    <a:pt x="31968" y="-1094"/>
                  </a:moveTo>
                  <a:cubicBezTo>
                    <a:pt x="28255" y="3836"/>
                    <a:pt x="22352" y="7024"/>
                    <a:pt x="15697" y="7024"/>
                  </a:cubicBezTo>
                  <a:cubicBezTo>
                    <a:pt x="9049" y="7024"/>
                    <a:pt x="3146" y="3843"/>
                    <a:pt x="-570" y="-1086"/>
                  </a:cubicBezTo>
                  <a:lnTo>
                    <a:pt x="-570" y="23162"/>
                  </a:lnTo>
                  <a:lnTo>
                    <a:pt x="31968" y="23162"/>
                  </a:lnTo>
                  <a:lnTo>
                    <a:pt x="31968" y="-1094"/>
                  </a:lnTo>
                </a:path>
              </a:pathLst>
            </a:custGeom>
            <a:solidFill>
              <a:srgbClr val="FBFEFF"/>
            </a:solidFill>
            <a:ln w="753"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B937266-6C5C-4BF6-8590-EFEC45F2062A}"/>
                </a:ext>
              </a:extLst>
            </p:cNvPr>
            <p:cNvSpPr/>
            <p:nvPr/>
          </p:nvSpPr>
          <p:spPr>
            <a:xfrm flipV="1">
              <a:off x="3285991" y="4725968"/>
              <a:ext cx="19175" cy="24256"/>
            </a:xfrm>
            <a:custGeom>
              <a:avLst/>
              <a:gdLst>
                <a:gd name="connsiteX0" fmla="*/ 17962 w 19175"/>
                <a:gd name="connsiteY0" fmla="*/ -1094 h 24256"/>
                <a:gd name="connsiteX1" fmla="*/ 1696 w 19175"/>
                <a:gd name="connsiteY1" fmla="*/ 7024 h 24256"/>
                <a:gd name="connsiteX2" fmla="*/ -1214 w 19175"/>
                <a:gd name="connsiteY2" fmla="*/ 6821 h 24256"/>
                <a:gd name="connsiteX3" fmla="*/ -1214 w 19175"/>
                <a:gd name="connsiteY3" fmla="*/ 23162 h 24256"/>
                <a:gd name="connsiteX4" fmla="*/ 17962 w 19175"/>
                <a:gd name="connsiteY4" fmla="*/ 23162 h 24256"/>
                <a:gd name="connsiteX5" fmla="*/ 17962 w 19175"/>
                <a:gd name="connsiteY5" fmla="*/ -1094 h 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5" h="24256">
                  <a:moveTo>
                    <a:pt x="17962" y="-1094"/>
                  </a:moveTo>
                  <a:cubicBezTo>
                    <a:pt x="14253" y="3836"/>
                    <a:pt x="8344" y="7024"/>
                    <a:pt x="1696" y="7024"/>
                  </a:cubicBezTo>
                  <a:cubicBezTo>
                    <a:pt x="708" y="7024"/>
                    <a:pt x="-264" y="6956"/>
                    <a:pt x="-1214" y="6821"/>
                  </a:cubicBezTo>
                  <a:lnTo>
                    <a:pt x="-1214" y="23162"/>
                  </a:lnTo>
                  <a:lnTo>
                    <a:pt x="17962" y="23162"/>
                  </a:lnTo>
                  <a:lnTo>
                    <a:pt x="17962" y="-1094"/>
                  </a:lnTo>
                </a:path>
              </a:pathLst>
            </a:custGeom>
            <a:solidFill>
              <a:srgbClr val="FBFEFF"/>
            </a:solidFill>
            <a:ln w="753"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DCB55B6-FAA8-4C7F-9710-A35F92205DA3}"/>
                </a:ext>
              </a:extLst>
            </p:cNvPr>
            <p:cNvSpPr/>
            <p:nvPr/>
          </p:nvSpPr>
          <p:spPr>
            <a:xfrm flipV="1">
              <a:off x="2770664" y="4048805"/>
              <a:ext cx="410462" cy="49160"/>
            </a:xfrm>
            <a:custGeom>
              <a:avLst/>
              <a:gdLst>
                <a:gd name="connsiteX0" fmla="*/ 409616 w 410462"/>
                <a:gd name="connsiteY0" fmla="*/ -2093 h 49160"/>
                <a:gd name="connsiteX1" fmla="*/ -847 w 410462"/>
                <a:gd name="connsiteY1" fmla="*/ -2093 h 49160"/>
                <a:gd name="connsiteX2" fmla="*/ 58242 w 410462"/>
                <a:gd name="connsiteY2" fmla="*/ 47067 h 49160"/>
                <a:gd name="connsiteX3" fmla="*/ 409616 w 410462"/>
                <a:gd name="connsiteY3" fmla="*/ 47067 h 49160"/>
                <a:gd name="connsiteX4" fmla="*/ 409616 w 410462"/>
                <a:gd name="connsiteY4" fmla="*/ -2093 h 49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62" h="49160">
                  <a:moveTo>
                    <a:pt x="409616" y="-2093"/>
                  </a:moveTo>
                  <a:lnTo>
                    <a:pt x="-847" y="-2093"/>
                  </a:lnTo>
                  <a:lnTo>
                    <a:pt x="58242" y="47067"/>
                  </a:lnTo>
                  <a:lnTo>
                    <a:pt x="409616" y="47067"/>
                  </a:lnTo>
                  <a:lnTo>
                    <a:pt x="409616" y="-2093"/>
                  </a:lnTo>
                </a:path>
              </a:pathLst>
            </a:custGeom>
            <a:solidFill>
              <a:srgbClr val="262E3F"/>
            </a:solidFill>
            <a:ln w="753"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49788E-15BC-4EA6-9490-011C715E3590}"/>
                </a:ext>
              </a:extLst>
            </p:cNvPr>
            <p:cNvSpPr/>
            <p:nvPr/>
          </p:nvSpPr>
          <p:spPr>
            <a:xfrm flipV="1">
              <a:off x="2726466" y="4097966"/>
              <a:ext cx="454660" cy="36768"/>
            </a:xfrm>
            <a:custGeom>
              <a:avLst/>
              <a:gdLst>
                <a:gd name="connsiteX0" fmla="*/ 453839 w 454660"/>
                <a:gd name="connsiteY0" fmla="*/ -2029 h 36768"/>
                <a:gd name="connsiteX1" fmla="*/ 381809 w 454660"/>
                <a:gd name="connsiteY1" fmla="*/ -2029 h 36768"/>
                <a:gd name="connsiteX2" fmla="*/ 381809 w 454660"/>
                <a:gd name="connsiteY2" fmla="*/ -1343 h 36768"/>
                <a:gd name="connsiteX3" fmla="*/ 188030 w 454660"/>
                <a:gd name="connsiteY3" fmla="*/ -1343 h 36768"/>
                <a:gd name="connsiteX4" fmla="*/ 188030 w 454660"/>
                <a:gd name="connsiteY4" fmla="*/ -2029 h 36768"/>
                <a:gd name="connsiteX5" fmla="*/ -821 w 454660"/>
                <a:gd name="connsiteY5" fmla="*/ -2029 h 36768"/>
                <a:gd name="connsiteX6" fmla="*/ 43377 w 454660"/>
                <a:gd name="connsiteY6" fmla="*/ 34740 h 36768"/>
                <a:gd name="connsiteX7" fmla="*/ 453839 w 454660"/>
                <a:gd name="connsiteY7" fmla="*/ 34740 h 36768"/>
                <a:gd name="connsiteX8" fmla="*/ 453839 w 454660"/>
                <a:gd name="connsiteY8" fmla="*/ -2029 h 3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660" h="36768">
                  <a:moveTo>
                    <a:pt x="453839" y="-2029"/>
                  </a:moveTo>
                  <a:lnTo>
                    <a:pt x="381809" y="-2029"/>
                  </a:lnTo>
                  <a:lnTo>
                    <a:pt x="381809" y="-1343"/>
                  </a:lnTo>
                  <a:lnTo>
                    <a:pt x="188030" y="-1343"/>
                  </a:lnTo>
                  <a:lnTo>
                    <a:pt x="188030" y="-2029"/>
                  </a:lnTo>
                  <a:lnTo>
                    <a:pt x="-821" y="-2029"/>
                  </a:lnTo>
                  <a:lnTo>
                    <a:pt x="43377" y="34740"/>
                  </a:lnTo>
                  <a:lnTo>
                    <a:pt x="453839" y="34740"/>
                  </a:lnTo>
                  <a:lnTo>
                    <a:pt x="453839" y="-2029"/>
                  </a:lnTo>
                </a:path>
              </a:pathLst>
            </a:custGeom>
            <a:solidFill>
              <a:srgbClr val="141B24"/>
            </a:solidFill>
            <a:ln w="753"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6E18ABF-466A-453E-9460-3B8FE1553489}"/>
                </a:ext>
              </a:extLst>
            </p:cNvPr>
            <p:cNvSpPr/>
            <p:nvPr/>
          </p:nvSpPr>
          <p:spPr>
            <a:xfrm flipV="1">
              <a:off x="2915318" y="4134049"/>
              <a:ext cx="193778" cy="39587"/>
            </a:xfrm>
            <a:custGeom>
              <a:avLst/>
              <a:gdLst>
                <a:gd name="connsiteX0" fmla="*/ 192891 w 193778"/>
                <a:gd name="connsiteY0" fmla="*/ -1972 h 39587"/>
                <a:gd name="connsiteX1" fmla="*/ -888 w 193778"/>
                <a:gd name="connsiteY1" fmla="*/ -1972 h 39587"/>
                <a:gd name="connsiteX2" fmla="*/ -888 w 193778"/>
                <a:gd name="connsiteY2" fmla="*/ 37616 h 39587"/>
                <a:gd name="connsiteX3" fmla="*/ 192891 w 193778"/>
                <a:gd name="connsiteY3" fmla="*/ 37616 h 39587"/>
                <a:gd name="connsiteX4" fmla="*/ 192891 w 193778"/>
                <a:gd name="connsiteY4" fmla="*/ 36930 h 39587"/>
                <a:gd name="connsiteX5" fmla="*/ 192891 w 193778"/>
                <a:gd name="connsiteY5" fmla="*/ -1972 h 3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778" h="39587">
                  <a:moveTo>
                    <a:pt x="192891" y="-1972"/>
                  </a:moveTo>
                  <a:lnTo>
                    <a:pt x="-888" y="-1972"/>
                  </a:lnTo>
                  <a:lnTo>
                    <a:pt x="-888" y="37616"/>
                  </a:lnTo>
                  <a:lnTo>
                    <a:pt x="192891" y="37616"/>
                  </a:lnTo>
                  <a:lnTo>
                    <a:pt x="192891" y="36930"/>
                  </a:lnTo>
                  <a:lnTo>
                    <a:pt x="192891" y="-1972"/>
                  </a:lnTo>
                </a:path>
              </a:pathLst>
            </a:custGeom>
            <a:solidFill>
              <a:srgbClr val="6182A0"/>
            </a:solidFill>
            <a:ln w="753"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6431DB-4201-4B3E-AF46-5A15AA277D3A}"/>
                </a:ext>
              </a:extLst>
            </p:cNvPr>
            <p:cNvSpPr/>
            <p:nvPr/>
          </p:nvSpPr>
          <p:spPr>
            <a:xfrm flipV="1">
              <a:off x="2715330" y="4742107"/>
              <a:ext cx="40697" cy="40688"/>
            </a:xfrm>
            <a:custGeom>
              <a:avLst/>
              <a:gdLst>
                <a:gd name="connsiteX0" fmla="*/ 19781 w 40697"/>
                <a:gd name="connsiteY0" fmla="*/ -1057 h 40688"/>
                <a:gd name="connsiteX1" fmla="*/ -570 w 40697"/>
                <a:gd name="connsiteY1" fmla="*/ 19287 h 40688"/>
                <a:gd name="connsiteX2" fmla="*/ 3514 w 40697"/>
                <a:gd name="connsiteY2" fmla="*/ 31521 h 40688"/>
                <a:gd name="connsiteX3" fmla="*/ 19781 w 40697"/>
                <a:gd name="connsiteY3" fmla="*/ 39631 h 40688"/>
                <a:gd name="connsiteX4" fmla="*/ 36052 w 40697"/>
                <a:gd name="connsiteY4" fmla="*/ 31513 h 40688"/>
                <a:gd name="connsiteX5" fmla="*/ 40127 w 40697"/>
                <a:gd name="connsiteY5" fmla="*/ 19287 h 40688"/>
                <a:gd name="connsiteX6" fmla="*/ 19781 w 40697"/>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97" h="40688">
                  <a:moveTo>
                    <a:pt x="19781" y="-1057"/>
                  </a:moveTo>
                  <a:cubicBezTo>
                    <a:pt x="8540" y="-1057"/>
                    <a:pt x="-570" y="8048"/>
                    <a:pt x="-570" y="19287"/>
                  </a:cubicBezTo>
                  <a:cubicBezTo>
                    <a:pt x="-570" y="23877"/>
                    <a:pt x="952" y="28114"/>
                    <a:pt x="3514" y="31521"/>
                  </a:cubicBezTo>
                  <a:cubicBezTo>
                    <a:pt x="7230" y="36450"/>
                    <a:pt x="13133" y="39631"/>
                    <a:pt x="19781" y="39631"/>
                  </a:cubicBezTo>
                  <a:cubicBezTo>
                    <a:pt x="26436" y="39631"/>
                    <a:pt x="32339" y="36443"/>
                    <a:pt x="36052" y="31513"/>
                  </a:cubicBezTo>
                  <a:cubicBezTo>
                    <a:pt x="38611" y="28106"/>
                    <a:pt x="40127" y="23877"/>
                    <a:pt x="40127" y="19287"/>
                  </a:cubicBezTo>
                  <a:cubicBezTo>
                    <a:pt x="40127" y="8048"/>
                    <a:pt x="31026" y="-1057"/>
                    <a:pt x="19781" y="-1057"/>
                  </a:cubicBezTo>
                </a:path>
              </a:pathLst>
            </a:custGeom>
            <a:solidFill>
              <a:srgbClr val="211C1C"/>
            </a:solidFill>
            <a:ln w="753"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5E91645-E485-43ED-8D45-074D4AFE635F}"/>
                </a:ext>
              </a:extLst>
            </p:cNvPr>
            <p:cNvSpPr/>
            <p:nvPr/>
          </p:nvSpPr>
          <p:spPr>
            <a:xfrm flipV="1">
              <a:off x="2991858" y="4742107"/>
              <a:ext cx="40701" cy="40688"/>
            </a:xfrm>
            <a:custGeom>
              <a:avLst/>
              <a:gdLst>
                <a:gd name="connsiteX0" fmla="*/ 19461 w 40701"/>
                <a:gd name="connsiteY0" fmla="*/ -1057 h 40688"/>
                <a:gd name="connsiteX1" fmla="*/ -888 w 40701"/>
                <a:gd name="connsiteY1" fmla="*/ 19287 h 40688"/>
                <a:gd name="connsiteX2" fmla="*/ 2780 w 40701"/>
                <a:gd name="connsiteY2" fmla="*/ 30948 h 40688"/>
                <a:gd name="connsiteX3" fmla="*/ 19461 w 40701"/>
                <a:gd name="connsiteY3" fmla="*/ 39631 h 40688"/>
                <a:gd name="connsiteX4" fmla="*/ 36429 w 40701"/>
                <a:gd name="connsiteY4" fmla="*/ 30526 h 40688"/>
                <a:gd name="connsiteX5" fmla="*/ 39813 w 40701"/>
                <a:gd name="connsiteY5" fmla="*/ 19287 h 40688"/>
                <a:gd name="connsiteX6" fmla="*/ 19461 w 40701"/>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01" h="40688">
                  <a:moveTo>
                    <a:pt x="19461" y="-1057"/>
                  </a:moveTo>
                  <a:cubicBezTo>
                    <a:pt x="8222" y="-1057"/>
                    <a:pt x="-888" y="8048"/>
                    <a:pt x="-888" y="19287"/>
                  </a:cubicBezTo>
                  <a:cubicBezTo>
                    <a:pt x="-888" y="23621"/>
                    <a:pt x="468" y="27646"/>
                    <a:pt x="2780" y="30948"/>
                  </a:cubicBezTo>
                  <a:cubicBezTo>
                    <a:pt x="6459" y="36202"/>
                    <a:pt x="12557" y="39631"/>
                    <a:pt x="19461" y="39631"/>
                  </a:cubicBezTo>
                  <a:cubicBezTo>
                    <a:pt x="26547" y="39631"/>
                    <a:pt x="32788" y="36013"/>
                    <a:pt x="36429" y="30526"/>
                  </a:cubicBezTo>
                  <a:cubicBezTo>
                    <a:pt x="38569" y="27307"/>
                    <a:pt x="39813" y="23440"/>
                    <a:pt x="39813" y="19287"/>
                  </a:cubicBezTo>
                  <a:cubicBezTo>
                    <a:pt x="39813" y="8048"/>
                    <a:pt x="30707" y="-1057"/>
                    <a:pt x="19461" y="-1057"/>
                  </a:cubicBezTo>
                </a:path>
              </a:pathLst>
            </a:custGeom>
            <a:solidFill>
              <a:srgbClr val="211C1C"/>
            </a:solidFill>
            <a:ln w="753"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641D93E-A1EA-442C-88B9-CBB8C75332CB}"/>
                </a:ext>
              </a:extLst>
            </p:cNvPr>
            <p:cNvSpPr/>
            <p:nvPr/>
          </p:nvSpPr>
          <p:spPr>
            <a:xfrm flipV="1">
              <a:off x="3285991" y="4742107"/>
              <a:ext cx="23261" cy="40688"/>
            </a:xfrm>
            <a:custGeom>
              <a:avLst/>
              <a:gdLst>
                <a:gd name="connsiteX0" fmla="*/ 1693 w 23261"/>
                <a:gd name="connsiteY0" fmla="*/ -1057 h 40688"/>
                <a:gd name="connsiteX1" fmla="*/ -1216 w 23261"/>
                <a:gd name="connsiteY1" fmla="*/ -854 h 40688"/>
                <a:gd name="connsiteX2" fmla="*/ -1216 w 23261"/>
                <a:gd name="connsiteY2" fmla="*/ 39428 h 40688"/>
                <a:gd name="connsiteX3" fmla="*/ 1693 w 23261"/>
                <a:gd name="connsiteY3" fmla="*/ 39631 h 40688"/>
                <a:gd name="connsiteX4" fmla="*/ 17959 w 23261"/>
                <a:gd name="connsiteY4" fmla="*/ 31513 h 40688"/>
                <a:gd name="connsiteX5" fmla="*/ 22045 w 23261"/>
                <a:gd name="connsiteY5" fmla="*/ 19287 h 40688"/>
                <a:gd name="connsiteX6" fmla="*/ 1693 w 23261"/>
                <a:gd name="connsiteY6" fmla="*/ -1057 h 4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61" h="40688">
                  <a:moveTo>
                    <a:pt x="1693" y="-1057"/>
                  </a:moveTo>
                  <a:cubicBezTo>
                    <a:pt x="706" y="-1057"/>
                    <a:pt x="-267" y="-990"/>
                    <a:pt x="-1216" y="-854"/>
                  </a:cubicBezTo>
                  <a:lnTo>
                    <a:pt x="-1216" y="39428"/>
                  </a:lnTo>
                  <a:cubicBezTo>
                    <a:pt x="-267" y="39563"/>
                    <a:pt x="706" y="39631"/>
                    <a:pt x="1693" y="39631"/>
                  </a:cubicBezTo>
                  <a:cubicBezTo>
                    <a:pt x="8341" y="39631"/>
                    <a:pt x="14251" y="36443"/>
                    <a:pt x="17959" y="31513"/>
                  </a:cubicBezTo>
                  <a:cubicBezTo>
                    <a:pt x="20522" y="28114"/>
                    <a:pt x="22045" y="23877"/>
                    <a:pt x="22045" y="19287"/>
                  </a:cubicBezTo>
                  <a:cubicBezTo>
                    <a:pt x="22045" y="8048"/>
                    <a:pt x="12932" y="-1057"/>
                    <a:pt x="1693" y="-1057"/>
                  </a:cubicBezTo>
                </a:path>
              </a:pathLst>
            </a:custGeom>
            <a:solidFill>
              <a:srgbClr val="211C1C"/>
            </a:solidFill>
            <a:ln w="75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54FD403-1D57-46FB-BA78-A1898596230C}"/>
                </a:ext>
              </a:extLst>
            </p:cNvPr>
            <p:cNvSpPr/>
            <p:nvPr/>
          </p:nvSpPr>
          <p:spPr>
            <a:xfrm flipV="1">
              <a:off x="3000765" y="3816471"/>
              <a:ext cx="848103" cy="859259"/>
            </a:xfrm>
            <a:custGeom>
              <a:avLst/>
              <a:gdLst>
                <a:gd name="connsiteX0" fmla="*/ 716097 w 848103"/>
                <a:gd name="connsiteY0" fmla="*/ -1834 h 859259"/>
                <a:gd name="connsiteX1" fmla="*/ 452436 w 848103"/>
                <a:gd name="connsiteY1" fmla="*/ 626765 h 859259"/>
                <a:gd name="connsiteX2" fmla="*/ 283863 w 848103"/>
                <a:gd name="connsiteY2" fmla="*/ 626765 h 859259"/>
                <a:gd name="connsiteX3" fmla="*/ 283863 w 848103"/>
                <a:gd name="connsiteY3" fmla="*/ 845682 h 859259"/>
                <a:gd name="connsiteX4" fmla="*/ 507710 w 848103"/>
                <a:gd name="connsiteY4" fmla="*/ 830825 h 859259"/>
                <a:gd name="connsiteX5" fmla="*/ 593173 w 848103"/>
                <a:gd name="connsiteY5" fmla="*/ 784536 h 859259"/>
                <a:gd name="connsiteX6" fmla="*/ 846741 w 848103"/>
                <a:gd name="connsiteY6" fmla="*/ 19943 h 859259"/>
                <a:gd name="connsiteX7" fmla="*/ 838773 w 848103"/>
                <a:gd name="connsiteY7" fmla="*/ 19943 h 859259"/>
                <a:gd name="connsiteX8" fmla="*/ 716436 w 848103"/>
                <a:gd name="connsiteY8" fmla="*/ -1773 h 859259"/>
                <a:gd name="connsiteX9" fmla="*/ 716361 w 848103"/>
                <a:gd name="connsiteY9" fmla="*/ -1789 h 859259"/>
                <a:gd name="connsiteX10" fmla="*/ 716097 w 848103"/>
                <a:gd name="connsiteY10" fmla="*/ -1834 h 859259"/>
                <a:gd name="connsiteX11" fmla="*/ 716097 w 848103"/>
                <a:gd name="connsiteY11" fmla="*/ -1834 h 859259"/>
                <a:gd name="connsiteX12" fmla="*/ 178999 w 848103"/>
                <a:gd name="connsiteY12" fmla="*/ 626765 h 859259"/>
                <a:gd name="connsiteX13" fmla="*/ 74353 w 848103"/>
                <a:gd name="connsiteY13" fmla="*/ 626765 h 859259"/>
                <a:gd name="connsiteX14" fmla="*/ -1363 w 848103"/>
                <a:gd name="connsiteY14" fmla="*/ 632199 h 859259"/>
                <a:gd name="connsiteX15" fmla="*/ 84228 w 848103"/>
                <a:gd name="connsiteY15" fmla="*/ 632199 h 859259"/>
                <a:gd name="connsiteX16" fmla="*/ 60929 w 848103"/>
                <a:gd name="connsiteY16" fmla="*/ 819172 h 859259"/>
                <a:gd name="connsiteX17" fmla="*/ 106901 w 848103"/>
                <a:gd name="connsiteY17" fmla="*/ 857425 h 859259"/>
                <a:gd name="connsiteX18" fmla="*/ 167617 w 848103"/>
                <a:gd name="connsiteY18" fmla="*/ 849955 h 859259"/>
                <a:gd name="connsiteX19" fmla="*/ 178999 w 848103"/>
                <a:gd name="connsiteY19" fmla="*/ 849639 h 859259"/>
                <a:gd name="connsiteX20" fmla="*/ 178999 w 848103"/>
                <a:gd name="connsiteY20" fmla="*/ 626765 h 859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8103" h="859259">
                  <a:moveTo>
                    <a:pt x="716097" y="-1834"/>
                  </a:moveTo>
                  <a:lnTo>
                    <a:pt x="452436" y="626765"/>
                  </a:lnTo>
                  <a:cubicBezTo>
                    <a:pt x="415660" y="626765"/>
                    <a:pt x="353497" y="626765"/>
                    <a:pt x="283863" y="626765"/>
                  </a:cubicBezTo>
                  <a:lnTo>
                    <a:pt x="283863" y="845682"/>
                  </a:lnTo>
                  <a:cubicBezTo>
                    <a:pt x="417763" y="839456"/>
                    <a:pt x="507710" y="830825"/>
                    <a:pt x="507710" y="830825"/>
                  </a:cubicBezTo>
                  <a:cubicBezTo>
                    <a:pt x="542158" y="830825"/>
                    <a:pt x="574351" y="813390"/>
                    <a:pt x="593173" y="784536"/>
                  </a:cubicBezTo>
                  <a:lnTo>
                    <a:pt x="846741" y="19943"/>
                  </a:lnTo>
                  <a:lnTo>
                    <a:pt x="838773" y="19943"/>
                  </a:lnTo>
                  <a:cubicBezTo>
                    <a:pt x="838773" y="19943"/>
                    <a:pt x="772562" y="7581"/>
                    <a:pt x="716436" y="-1773"/>
                  </a:cubicBezTo>
                  <a:lnTo>
                    <a:pt x="716361" y="-1789"/>
                  </a:lnTo>
                  <a:cubicBezTo>
                    <a:pt x="716271" y="-1804"/>
                    <a:pt x="716188" y="-1819"/>
                    <a:pt x="716097" y="-1834"/>
                  </a:cubicBezTo>
                  <a:lnTo>
                    <a:pt x="716097" y="-1834"/>
                  </a:lnTo>
                  <a:moveTo>
                    <a:pt x="178999" y="626765"/>
                  </a:moveTo>
                  <a:cubicBezTo>
                    <a:pt x="143082" y="626765"/>
                    <a:pt x="107474" y="626765"/>
                    <a:pt x="74353" y="626765"/>
                  </a:cubicBezTo>
                  <a:cubicBezTo>
                    <a:pt x="46720" y="626765"/>
                    <a:pt x="21544" y="628687"/>
                    <a:pt x="-1363" y="632199"/>
                  </a:cubicBezTo>
                  <a:cubicBezTo>
                    <a:pt x="48876" y="632199"/>
                    <a:pt x="84228" y="632199"/>
                    <a:pt x="84228" y="632199"/>
                  </a:cubicBezTo>
                  <a:lnTo>
                    <a:pt x="60929" y="819172"/>
                  </a:lnTo>
                  <a:lnTo>
                    <a:pt x="106901" y="857425"/>
                  </a:lnTo>
                  <a:cubicBezTo>
                    <a:pt x="125482" y="853423"/>
                    <a:pt x="146029" y="850536"/>
                    <a:pt x="167617" y="849955"/>
                  </a:cubicBezTo>
                  <a:cubicBezTo>
                    <a:pt x="171439" y="849850"/>
                    <a:pt x="175223" y="849744"/>
                    <a:pt x="178999" y="849639"/>
                  </a:cubicBezTo>
                  <a:lnTo>
                    <a:pt x="178999" y="626765"/>
                  </a:lnTo>
                </a:path>
              </a:pathLst>
            </a:custGeom>
            <a:solidFill>
              <a:srgbClr val="FFFFFF"/>
            </a:solidFill>
            <a:ln w="75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20C8B44-403A-4A79-BD10-9D0D6890BBAD}"/>
                </a:ext>
              </a:extLst>
            </p:cNvPr>
            <p:cNvSpPr/>
            <p:nvPr/>
          </p:nvSpPr>
          <p:spPr>
            <a:xfrm flipV="1">
              <a:off x="3717267" y="4653953"/>
              <a:ext cx="308555" cy="83691"/>
            </a:xfrm>
            <a:custGeom>
              <a:avLst/>
              <a:gdLst>
                <a:gd name="connsiteX0" fmla="*/ 306679 w 308555"/>
                <a:gd name="connsiteY0" fmla="*/ -1158 h 83691"/>
                <a:gd name="connsiteX1" fmla="*/ 8571 w 308555"/>
                <a:gd name="connsiteY1" fmla="*/ -1158 h 83691"/>
                <a:gd name="connsiteX2" fmla="*/ -919 w 308555"/>
                <a:gd name="connsiteY2" fmla="*/ 60757 h 83691"/>
                <a:gd name="connsiteX3" fmla="*/ -919 w 308555"/>
                <a:gd name="connsiteY3" fmla="*/ 60757 h 83691"/>
                <a:gd name="connsiteX4" fmla="*/ -655 w 308555"/>
                <a:gd name="connsiteY4" fmla="*/ 60802 h 83691"/>
                <a:gd name="connsiteX5" fmla="*/ -579 w 308555"/>
                <a:gd name="connsiteY5" fmla="*/ 60817 h 83691"/>
                <a:gd name="connsiteX6" fmla="*/ 121757 w 308555"/>
                <a:gd name="connsiteY6" fmla="*/ 82533 h 83691"/>
                <a:gd name="connsiteX7" fmla="*/ 129725 w 308555"/>
                <a:gd name="connsiteY7" fmla="*/ 82533 h 83691"/>
                <a:gd name="connsiteX8" fmla="*/ 252468 w 308555"/>
                <a:gd name="connsiteY8" fmla="*/ 53837 h 83691"/>
                <a:gd name="connsiteX9" fmla="*/ 306679 w 308555"/>
                <a:gd name="connsiteY9" fmla="*/ -1158 h 83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55" h="83691">
                  <a:moveTo>
                    <a:pt x="306679" y="-1158"/>
                  </a:moveTo>
                  <a:lnTo>
                    <a:pt x="8571" y="-1158"/>
                  </a:lnTo>
                  <a:cubicBezTo>
                    <a:pt x="8571" y="-1158"/>
                    <a:pt x="-5630" y="29415"/>
                    <a:pt x="-919" y="60757"/>
                  </a:cubicBezTo>
                  <a:lnTo>
                    <a:pt x="-919" y="60757"/>
                  </a:lnTo>
                  <a:cubicBezTo>
                    <a:pt x="-828" y="60772"/>
                    <a:pt x="-745" y="60787"/>
                    <a:pt x="-655" y="60802"/>
                  </a:cubicBezTo>
                  <a:cubicBezTo>
                    <a:pt x="-625" y="60810"/>
                    <a:pt x="-602" y="60810"/>
                    <a:pt x="-579" y="60817"/>
                  </a:cubicBezTo>
                  <a:cubicBezTo>
                    <a:pt x="55546" y="70172"/>
                    <a:pt x="121757" y="82533"/>
                    <a:pt x="121757" y="82533"/>
                  </a:cubicBezTo>
                  <a:lnTo>
                    <a:pt x="129725" y="82533"/>
                  </a:lnTo>
                  <a:cubicBezTo>
                    <a:pt x="129725" y="82533"/>
                    <a:pt x="218933" y="56272"/>
                    <a:pt x="252468" y="53837"/>
                  </a:cubicBezTo>
                  <a:cubicBezTo>
                    <a:pt x="296323" y="50634"/>
                    <a:pt x="306679" y="-1158"/>
                    <a:pt x="306679" y="-1158"/>
                  </a:cubicBezTo>
                </a:path>
              </a:pathLst>
            </a:custGeom>
            <a:solidFill>
              <a:srgbClr val="211C1C"/>
            </a:solidFill>
            <a:ln w="75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68C7670-B545-4379-B953-66FDB344C3E0}"/>
                </a:ext>
              </a:extLst>
            </p:cNvPr>
            <p:cNvSpPr/>
            <p:nvPr/>
          </p:nvSpPr>
          <p:spPr>
            <a:xfrm flipV="1">
              <a:off x="2838301" y="3854724"/>
              <a:ext cx="248054" cy="186972"/>
            </a:xfrm>
            <a:custGeom>
              <a:avLst/>
              <a:gdLst>
                <a:gd name="connsiteX0" fmla="*/ 247224 w 248054"/>
                <a:gd name="connsiteY0" fmla="*/ -2282 h 186972"/>
                <a:gd name="connsiteX1" fmla="*/ 161633 w 248054"/>
                <a:gd name="connsiteY1" fmla="*/ -2282 h 186972"/>
                <a:gd name="connsiteX2" fmla="*/ -831 w 248054"/>
                <a:gd name="connsiteY2" fmla="*/ -2282 h 186972"/>
                <a:gd name="connsiteX3" fmla="*/ 223925 w 248054"/>
                <a:gd name="connsiteY3" fmla="*/ 184691 h 186972"/>
                <a:gd name="connsiteX4" fmla="*/ 247224 w 248054"/>
                <a:gd name="connsiteY4" fmla="*/ -2282 h 186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4" h="186972">
                  <a:moveTo>
                    <a:pt x="247224" y="-2282"/>
                  </a:moveTo>
                  <a:cubicBezTo>
                    <a:pt x="247224" y="-2282"/>
                    <a:pt x="211872" y="-2282"/>
                    <a:pt x="161633" y="-2282"/>
                  </a:cubicBezTo>
                  <a:cubicBezTo>
                    <a:pt x="114876" y="-2282"/>
                    <a:pt x="55212" y="-2282"/>
                    <a:pt x="-831" y="-2282"/>
                  </a:cubicBezTo>
                  <a:lnTo>
                    <a:pt x="223925" y="184691"/>
                  </a:lnTo>
                  <a:lnTo>
                    <a:pt x="247224" y="-2282"/>
                  </a:lnTo>
                </a:path>
              </a:pathLst>
            </a:custGeom>
            <a:solidFill>
              <a:srgbClr val="FFFFFF"/>
            </a:solidFill>
            <a:ln w="75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A75DEA6-0508-4AD1-99B0-8A7B179A3823}"/>
                </a:ext>
              </a:extLst>
            </p:cNvPr>
            <p:cNvSpPr/>
            <p:nvPr/>
          </p:nvSpPr>
          <p:spPr>
            <a:xfrm flipV="1">
              <a:off x="3181127" y="3756501"/>
              <a:ext cx="104864" cy="1026294"/>
            </a:xfrm>
            <a:custGeom>
              <a:avLst/>
              <a:gdLst>
                <a:gd name="connsiteX0" fmla="*/ 103722 w 104864"/>
                <a:gd name="connsiteY0" fmla="*/ -1798 h 1026294"/>
                <a:gd name="connsiteX1" fmla="*/ -1143 w 104864"/>
                <a:gd name="connsiteY1" fmla="*/ -1798 h 1026294"/>
                <a:gd name="connsiteX2" fmla="*/ -1143 w 104864"/>
                <a:gd name="connsiteY2" fmla="*/ 1024496 h 1026294"/>
                <a:gd name="connsiteX3" fmla="*/ 103722 w 104864"/>
                <a:gd name="connsiteY3" fmla="*/ 1024496 h 1026294"/>
                <a:gd name="connsiteX4" fmla="*/ 103722 w 104864"/>
                <a:gd name="connsiteY4" fmla="*/ 952782 h 1026294"/>
                <a:gd name="connsiteX5" fmla="*/ 103722 w 104864"/>
                <a:gd name="connsiteY5" fmla="*/ 733865 h 1026294"/>
                <a:gd name="connsiteX6" fmla="*/ 103722 w 104864"/>
                <a:gd name="connsiteY6" fmla="*/ 63079 h 1026294"/>
                <a:gd name="connsiteX7" fmla="*/ 103722 w 104864"/>
                <a:gd name="connsiteY7" fmla="*/ 55028 h 1026294"/>
                <a:gd name="connsiteX8" fmla="*/ 103722 w 104864"/>
                <a:gd name="connsiteY8" fmla="*/ 38687 h 1026294"/>
                <a:gd name="connsiteX9" fmla="*/ 103722 w 104864"/>
                <a:gd name="connsiteY9" fmla="*/ -1595 h 1026294"/>
                <a:gd name="connsiteX10" fmla="*/ 103722 w 104864"/>
                <a:gd name="connsiteY10" fmla="*/ -1798 h 102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64" h="1026294">
                  <a:moveTo>
                    <a:pt x="103722" y="-1798"/>
                  </a:moveTo>
                  <a:lnTo>
                    <a:pt x="-1143" y="-1798"/>
                  </a:lnTo>
                  <a:lnTo>
                    <a:pt x="-1143" y="1024496"/>
                  </a:lnTo>
                  <a:lnTo>
                    <a:pt x="103722" y="1024496"/>
                  </a:lnTo>
                  <a:lnTo>
                    <a:pt x="103722" y="952782"/>
                  </a:lnTo>
                  <a:lnTo>
                    <a:pt x="103722" y="733865"/>
                  </a:lnTo>
                  <a:lnTo>
                    <a:pt x="103722" y="63079"/>
                  </a:lnTo>
                  <a:lnTo>
                    <a:pt x="103722" y="55028"/>
                  </a:lnTo>
                  <a:lnTo>
                    <a:pt x="103722" y="38687"/>
                  </a:lnTo>
                  <a:lnTo>
                    <a:pt x="103722" y="-1595"/>
                  </a:lnTo>
                  <a:lnTo>
                    <a:pt x="103722" y="-1798"/>
                  </a:lnTo>
                </a:path>
              </a:pathLst>
            </a:custGeom>
            <a:solidFill>
              <a:srgbClr val="FFFFFE"/>
            </a:solidFill>
            <a:ln w="753" cap="flat">
              <a:noFill/>
              <a:prstDash val="solid"/>
              <a:miter/>
            </a:ln>
          </p:spPr>
          <p:txBody>
            <a:bodyPr rtlCol="0" anchor="ctr"/>
            <a:lstStyle/>
            <a:p>
              <a:endParaRPr lang="en-US"/>
            </a:p>
          </p:txBody>
        </p:sp>
      </p:grpSp>
      <p:pic>
        <p:nvPicPr>
          <p:cNvPr id="3" name="Picture 2"/>
          <p:cNvPicPr>
            <a:picLocks noChangeAspect="1"/>
          </p:cNvPicPr>
          <p:nvPr/>
        </p:nvPicPr>
        <p:blipFill>
          <a:blip r:embed="rId2"/>
          <a:stretch>
            <a:fillRect/>
          </a:stretch>
        </p:blipFill>
        <p:spPr>
          <a:xfrm>
            <a:off x="4762506" y="1319349"/>
            <a:ext cx="7242260" cy="5303519"/>
          </a:xfrm>
          <a:prstGeom prst="rect">
            <a:avLst/>
          </a:prstGeom>
        </p:spPr>
      </p:pic>
    </p:spTree>
    <p:extLst>
      <p:ext uri="{BB962C8B-B14F-4D97-AF65-F5344CB8AC3E}">
        <p14:creationId xmlns:p14="http://schemas.microsoft.com/office/powerpoint/2010/main" val="420732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61" name="TextBox 260">
            <a:extLst>
              <a:ext uri="{FF2B5EF4-FFF2-40B4-BE49-F238E27FC236}">
                <a16:creationId xmlns:a16="http://schemas.microsoft.com/office/drawing/2014/main" id="{87A0C5DF-7F2C-4F28-9920-616BCD9EA6DB}"/>
              </a:ext>
            </a:extLst>
          </p:cNvPr>
          <p:cNvSpPr txBox="1"/>
          <p:nvPr/>
        </p:nvSpPr>
        <p:spPr>
          <a:xfrm>
            <a:off x="2384952" y="354056"/>
            <a:ext cx="7964996" cy="923330"/>
          </a:xfrm>
          <a:prstGeom prst="rect">
            <a:avLst/>
          </a:prstGeom>
          <a:noFill/>
        </p:spPr>
        <p:txBody>
          <a:bodyPr wrap="square">
            <a:spAutoFit/>
          </a:bodyPr>
          <a:lstStyle/>
          <a:p>
            <a:pPr algn="ctr"/>
            <a:r>
              <a:rPr lang="en-US" sz="5400" b="1" dirty="0">
                <a:solidFill>
                  <a:schemeClr val="accent4">
                    <a:lumMod val="60000"/>
                    <a:lumOff val="40000"/>
                  </a:schemeClr>
                </a:solidFill>
              </a:rPr>
              <a:t>Data</a:t>
            </a:r>
            <a:r>
              <a:rPr lang="en-US" sz="5400" b="1" dirty="0">
                <a:solidFill>
                  <a:schemeClr val="bg1"/>
                </a:solidFill>
              </a:rPr>
              <a:t> </a:t>
            </a:r>
            <a:r>
              <a:rPr lang="en-US" sz="5400" b="1" dirty="0">
                <a:solidFill>
                  <a:schemeClr val="accent4">
                    <a:lumMod val="60000"/>
                    <a:lumOff val="40000"/>
                  </a:schemeClr>
                </a:solidFill>
              </a:rPr>
              <a:t>Visualization</a:t>
            </a:r>
            <a:r>
              <a:rPr lang="en-US" sz="5400" b="1" dirty="0">
                <a:solidFill>
                  <a:schemeClr val="bg1"/>
                </a:solidFill>
              </a:rPr>
              <a:t> </a:t>
            </a:r>
          </a:p>
        </p:txBody>
      </p:sp>
      <p:sp>
        <p:nvSpPr>
          <p:cNvPr id="10" name="TextBox 9">
            <a:extLst>
              <a:ext uri="{FF2B5EF4-FFF2-40B4-BE49-F238E27FC236}">
                <a16:creationId xmlns:a16="http://schemas.microsoft.com/office/drawing/2014/main" id="{DBCC7852-8384-4C53-AA29-C8C39A8C05B2}"/>
              </a:ext>
            </a:extLst>
          </p:cNvPr>
          <p:cNvSpPr txBox="1"/>
          <p:nvPr/>
        </p:nvSpPr>
        <p:spPr>
          <a:xfrm>
            <a:off x="2384951" y="5652193"/>
            <a:ext cx="1904779" cy="523220"/>
          </a:xfrm>
          <a:prstGeom prst="rect">
            <a:avLst/>
          </a:prstGeom>
          <a:noFill/>
        </p:spPr>
        <p:txBody>
          <a:bodyPr wrap="square">
            <a:spAutoFit/>
          </a:bodyPr>
          <a:lstStyle/>
          <a:p>
            <a:pPr algn="ctr"/>
            <a:r>
              <a:rPr lang="en-US" sz="2800" dirty="0">
                <a:solidFill>
                  <a:schemeClr val="bg1"/>
                </a:solidFill>
              </a:rPr>
              <a:t>Fig 1</a:t>
            </a:r>
          </a:p>
        </p:txBody>
      </p:sp>
      <p:sp>
        <p:nvSpPr>
          <p:cNvPr id="11" name="TextBox 10">
            <a:extLst>
              <a:ext uri="{FF2B5EF4-FFF2-40B4-BE49-F238E27FC236}">
                <a16:creationId xmlns:a16="http://schemas.microsoft.com/office/drawing/2014/main" id="{2AD95F0C-5F34-4D25-BE1A-C1EAF50E3BE2}"/>
              </a:ext>
            </a:extLst>
          </p:cNvPr>
          <p:cNvSpPr txBox="1"/>
          <p:nvPr/>
        </p:nvSpPr>
        <p:spPr>
          <a:xfrm>
            <a:off x="7873973" y="5652193"/>
            <a:ext cx="2257860" cy="523220"/>
          </a:xfrm>
          <a:prstGeom prst="rect">
            <a:avLst/>
          </a:prstGeom>
          <a:noFill/>
        </p:spPr>
        <p:txBody>
          <a:bodyPr wrap="square">
            <a:spAutoFit/>
          </a:bodyPr>
          <a:lstStyle/>
          <a:p>
            <a:pPr algn="ctr"/>
            <a:r>
              <a:rPr lang="en-US" sz="2800" dirty="0">
                <a:solidFill>
                  <a:schemeClr val="bg1"/>
                </a:solidFill>
              </a:rPr>
              <a:t>Fig 2</a:t>
            </a:r>
          </a:p>
        </p:txBody>
      </p:sp>
      <p:pic>
        <p:nvPicPr>
          <p:cNvPr id="5" name="Picture 4"/>
          <p:cNvPicPr>
            <a:picLocks noChangeAspect="1"/>
          </p:cNvPicPr>
          <p:nvPr/>
        </p:nvPicPr>
        <p:blipFill>
          <a:blip r:embed="rId2"/>
          <a:stretch>
            <a:fillRect/>
          </a:stretch>
        </p:blipFill>
        <p:spPr>
          <a:xfrm>
            <a:off x="248057" y="1484570"/>
            <a:ext cx="5813109" cy="4029075"/>
          </a:xfrm>
          <a:prstGeom prst="rect">
            <a:avLst/>
          </a:prstGeom>
        </p:spPr>
      </p:pic>
      <p:pic>
        <p:nvPicPr>
          <p:cNvPr id="6" name="Picture 5"/>
          <p:cNvPicPr>
            <a:picLocks noChangeAspect="1"/>
          </p:cNvPicPr>
          <p:nvPr/>
        </p:nvPicPr>
        <p:blipFill>
          <a:blip r:embed="rId3"/>
          <a:stretch>
            <a:fillRect/>
          </a:stretch>
        </p:blipFill>
        <p:spPr>
          <a:xfrm>
            <a:off x="6367450" y="1455995"/>
            <a:ext cx="5728756" cy="4057650"/>
          </a:xfrm>
          <a:prstGeom prst="rect">
            <a:avLst/>
          </a:prstGeom>
        </p:spPr>
      </p:pic>
    </p:spTree>
    <p:extLst>
      <p:ext uri="{BB962C8B-B14F-4D97-AF65-F5344CB8AC3E}">
        <p14:creationId xmlns:p14="http://schemas.microsoft.com/office/powerpoint/2010/main" val="27732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901337" y="5003074"/>
            <a:ext cx="3174274" cy="584775"/>
          </a:xfrm>
          <a:prstGeom prst="rect">
            <a:avLst/>
          </a:prstGeom>
          <a:noFill/>
        </p:spPr>
        <p:txBody>
          <a:bodyPr wrap="square" rtlCol="0">
            <a:spAutoFit/>
          </a:bodyPr>
          <a:lstStyle/>
          <a:p>
            <a:pPr algn="ctr"/>
            <a:r>
              <a:rPr lang="en-US" sz="3200" dirty="0">
                <a:solidFill>
                  <a:schemeClr val="bg1"/>
                </a:solidFill>
              </a:rPr>
              <a:t>Fig 3:</a:t>
            </a:r>
          </a:p>
        </p:txBody>
      </p:sp>
      <p:sp>
        <p:nvSpPr>
          <p:cNvPr id="8" name="TextBox 7"/>
          <p:cNvSpPr txBox="1"/>
          <p:nvPr/>
        </p:nvSpPr>
        <p:spPr>
          <a:xfrm>
            <a:off x="7185388" y="1601727"/>
            <a:ext cx="3174274" cy="584775"/>
          </a:xfrm>
          <a:prstGeom prst="rect">
            <a:avLst/>
          </a:prstGeom>
          <a:noFill/>
        </p:spPr>
        <p:txBody>
          <a:bodyPr wrap="square" rtlCol="0">
            <a:spAutoFit/>
          </a:bodyPr>
          <a:lstStyle/>
          <a:p>
            <a:pPr algn="ctr"/>
            <a:r>
              <a:rPr lang="en-US" sz="3200" dirty="0">
                <a:solidFill>
                  <a:schemeClr val="bg1"/>
                </a:solidFill>
              </a:rPr>
              <a:t>Fig 4:</a:t>
            </a:r>
          </a:p>
        </p:txBody>
      </p:sp>
      <p:pic>
        <p:nvPicPr>
          <p:cNvPr id="5" name="Picture 4"/>
          <p:cNvPicPr>
            <a:picLocks noChangeAspect="1"/>
          </p:cNvPicPr>
          <p:nvPr/>
        </p:nvPicPr>
        <p:blipFill>
          <a:blip r:embed="rId2"/>
          <a:stretch>
            <a:fillRect/>
          </a:stretch>
        </p:blipFill>
        <p:spPr>
          <a:xfrm>
            <a:off x="130629" y="156755"/>
            <a:ext cx="6766560" cy="3708042"/>
          </a:xfrm>
          <a:prstGeom prst="rect">
            <a:avLst/>
          </a:prstGeom>
        </p:spPr>
      </p:pic>
      <p:pic>
        <p:nvPicPr>
          <p:cNvPr id="7" name="Picture 6"/>
          <p:cNvPicPr>
            <a:picLocks noChangeAspect="1"/>
          </p:cNvPicPr>
          <p:nvPr/>
        </p:nvPicPr>
        <p:blipFill>
          <a:blip r:embed="rId3"/>
          <a:stretch>
            <a:fillRect/>
          </a:stretch>
        </p:blipFill>
        <p:spPr>
          <a:xfrm>
            <a:off x="6897189" y="2676525"/>
            <a:ext cx="5294811" cy="4181475"/>
          </a:xfrm>
          <a:prstGeom prst="rect">
            <a:avLst/>
          </a:prstGeom>
        </p:spPr>
      </p:pic>
    </p:spTree>
    <p:extLst>
      <p:ext uri="{BB962C8B-B14F-4D97-AF65-F5344CB8AC3E}">
        <p14:creationId xmlns:p14="http://schemas.microsoft.com/office/powerpoint/2010/main" val="23181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200" b="1">
                <a:solidFill>
                  <a:srgbClr val="FFFFFF"/>
                </a:solidFill>
                <a:latin typeface="+mj-lt"/>
                <a:ea typeface="+mj-ea"/>
                <a:cs typeface="+mj-cs"/>
              </a:rPr>
              <a:t>Heatmap to find the correlation between columns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146403-F3D6-484B-B2ED-97F9565D037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6391394" y="2454456"/>
            <a:ext cx="5294811" cy="4181475"/>
          </a:xfrm>
          <a:prstGeom prst="rect">
            <a:avLst/>
          </a:prstGeom>
        </p:spPr>
      </p:pic>
    </p:spTree>
    <p:extLst>
      <p:ext uri="{BB962C8B-B14F-4D97-AF65-F5344CB8AC3E}">
        <p14:creationId xmlns:p14="http://schemas.microsoft.com/office/powerpoint/2010/main" val="179404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1165D332-1C29-4294-A804-26B6306FE91F}"/>
              </a:ext>
            </a:extLst>
          </p:cNvPr>
          <p:cNvSpPr txBox="1"/>
          <p:nvPr/>
        </p:nvSpPr>
        <p:spPr>
          <a:xfrm>
            <a:off x="8094447" y="1238910"/>
            <a:ext cx="3702251" cy="390785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b="1" dirty="0">
                <a:latin typeface="+mj-lt"/>
                <a:ea typeface="+mj-ea"/>
                <a:cs typeface="+mj-cs"/>
              </a:rPr>
              <a:t>APPLING DIFFERENT MACHINE LEARNING ALGORITHMS</a:t>
            </a:r>
          </a:p>
        </p:txBody>
      </p:sp>
      <p:sp>
        <p:nvSpPr>
          <p:cNvPr id="49" name="Rectangle 48">
            <a:extLst>
              <a:ext uri="{FF2B5EF4-FFF2-40B4-BE49-F238E27FC236}">
                <a16:creationId xmlns:a16="http://schemas.microsoft.com/office/drawing/2014/main" id="{9584E7D4-A2F5-41A9-A4AE-B84BD1346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34657" cy="6858000"/>
          </a:xfrm>
          <a:prstGeom prst="rect">
            <a:avLst/>
          </a:prstGeom>
          <a:solidFill>
            <a:srgbClr val="553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12531D6-F318-49BD-859A-0B2B715948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666" y="481264"/>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3A78525-353D-47EB-B839-E380DBD7DE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7760" y="481264"/>
            <a:ext cx="3207226"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436C932-B8B8-4A70-8A0D-1A4AD0A9F2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7334" y="3538308"/>
            <a:ext cx="3217652" cy="28624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2AD82C0-24F3-4083-849D-D281174AF25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4447" y="4459986"/>
            <a:ext cx="3291840" cy="0"/>
          </a:xfrm>
          <a:prstGeom prst="line">
            <a:avLst/>
          </a:prstGeom>
          <a:ln w="19050">
            <a:solidFill>
              <a:srgbClr val="55372E"/>
            </a:solidFill>
          </a:ln>
        </p:spPr>
        <p:style>
          <a:lnRef idx="1">
            <a:schemeClr val="accent1"/>
          </a:lnRef>
          <a:fillRef idx="0">
            <a:schemeClr val="accent1"/>
          </a:fillRef>
          <a:effectRef idx="0">
            <a:schemeClr val="accent1"/>
          </a:effectRef>
          <a:fontRef idx="minor">
            <a:schemeClr val="tx1"/>
          </a:fontRef>
        </p:style>
      </p:cxnSp>
      <p:sp>
        <p:nvSpPr>
          <p:cNvPr id="65" name="Rectangle 58">
            <a:extLst>
              <a:ext uri="{FF2B5EF4-FFF2-40B4-BE49-F238E27FC236}">
                <a16:creationId xmlns:a16="http://schemas.microsoft.com/office/drawing/2014/main" id="{BEC760C0-2D8A-4DE5-9990-FA96D59E53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666" y="3538308"/>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0002" y="833350"/>
            <a:ext cx="2868315" cy="2192534"/>
          </a:xfrm>
          <a:prstGeom prst="rect">
            <a:avLst/>
          </a:prstGeom>
        </p:spPr>
      </p:pic>
      <p:pic>
        <p:nvPicPr>
          <p:cNvPr id="8" name="Picture 7"/>
          <p:cNvPicPr>
            <a:picLocks noChangeAspect="1"/>
          </p:cNvPicPr>
          <p:nvPr/>
        </p:nvPicPr>
        <p:blipFill>
          <a:blip r:embed="rId3"/>
          <a:stretch>
            <a:fillRect/>
          </a:stretch>
        </p:blipFill>
        <p:spPr>
          <a:xfrm>
            <a:off x="3837334" y="3991108"/>
            <a:ext cx="3161484" cy="1991106"/>
          </a:xfrm>
          <a:prstGeom prst="rect">
            <a:avLst/>
          </a:prstGeom>
        </p:spPr>
      </p:pic>
    </p:spTree>
    <p:extLst>
      <p:ext uri="{BB962C8B-B14F-4D97-AF65-F5344CB8AC3E}">
        <p14:creationId xmlns:p14="http://schemas.microsoft.com/office/powerpoint/2010/main" val="400428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454</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Laiba Memon</dc:creator>
  <cp:lastModifiedBy>hp</cp:lastModifiedBy>
  <cp:revision>27</cp:revision>
  <dcterms:created xsi:type="dcterms:W3CDTF">2021-10-28T18:15:22Z</dcterms:created>
  <dcterms:modified xsi:type="dcterms:W3CDTF">2022-11-17T15:57:17Z</dcterms:modified>
</cp:coreProperties>
</file>