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1" r:id="rId14"/>
    <p:sldId id="273" r:id="rId15"/>
    <p:sldId id="272" r:id="rId16"/>
  </p:sldIdLst>
  <p:sldSz cx="12192000" cy="6858000"/>
  <p:notesSz cx="6858000" cy="1857375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D3AA52-0FB4-F6D0-6D07-1A3D2D9FD3FC}" name="Marianne Seidler" initials="MS" userId="S::mariannes@skillup.tech::bb0b4178-c940-4a9a-9c5e-e97bf5d50d86" providerId="AD"/>
  <p188:author id="{F554C3DC-94B8-9F7D-83FC-6D4CEC0DE845}" name="Dawn Teel-Friedman" initials="DTF" userId="Dawn Teel-Friedm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Beth Larsen" initials="BL" lastIdx="1" clrIdx="4">
    <p:extLst>
      <p:ext uri="{19B8F6BF-5375-455C-9EA6-DF929625EA0E}">
        <p15:presenceInfo xmlns:p15="http://schemas.microsoft.com/office/powerpoint/2012/main" userId="04edb8684ac0beb8" providerId="Windows Live"/>
      </p:ext>
    </p:extLst>
  </p:cmAuthor>
  <p:cmAuthor id="6" name="Matt Ockenfels" initials="MO" lastIdx="1" clrIdx="5">
    <p:extLst>
      <p:ext uri="{19B8F6BF-5375-455C-9EA6-DF929625EA0E}">
        <p15:presenceInfo xmlns:p15="http://schemas.microsoft.com/office/powerpoint/2012/main" userId="S::matto@skillup.tech::1f5f8b86-5465-4302-9a82-9a36d055e8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3"/>
    <a:srgbClr val="007D79"/>
    <a:srgbClr val="D02670"/>
    <a:srgbClr val="231F20"/>
    <a:srgbClr val="33B1FF"/>
    <a:srgbClr val="262626"/>
    <a:srgbClr val="525252"/>
    <a:srgbClr val="BE95FF"/>
    <a:srgbClr val="FFFFFF"/>
    <a:srgbClr val="C1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0FD71-701B-4E20-843F-4FE62C6FA194}" v="154" dt="2025-06-15T07:33:31.567"/>
    <p1510:client id="{FDA500C0-F38E-4516-91AE-BD421EAEF067}" v="238" dt="2025-06-15T07:04:18.081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3" autoAdjust="0"/>
    <p:restoredTop sz="91480" autoAdjust="0"/>
  </p:normalViewPr>
  <p:slideViewPr>
    <p:cSldViewPr snapToGrid="0">
      <p:cViewPr varScale="1">
        <p:scale>
          <a:sx n="70" d="100"/>
          <a:sy n="70" d="100"/>
        </p:scale>
        <p:origin x="38" y="101"/>
      </p:cViewPr>
      <p:guideLst>
        <p:guide orient="horz" pos="74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dassar Ahmad" userId="610265bf305cd286" providerId="Windows Live" clId="Web-{FDA500C0-F38E-4516-91AE-BD421EAEF067}"/>
    <pc:docChg chg="modSld">
      <pc:chgData name="Mudassar Ahmad" userId="610265bf305cd286" providerId="Windows Live" clId="Web-{FDA500C0-F38E-4516-91AE-BD421EAEF067}" dt="2025-06-15T07:04:18.081" v="182" actId="14100"/>
      <pc:docMkLst>
        <pc:docMk/>
      </pc:docMkLst>
      <pc:sldChg chg="modSp">
        <pc:chgData name="Mudassar Ahmad" userId="610265bf305cd286" providerId="Windows Live" clId="Web-{FDA500C0-F38E-4516-91AE-BD421EAEF067}" dt="2025-06-15T06:36:57.382" v="57" actId="20577"/>
        <pc:sldMkLst>
          <pc:docMk/>
          <pc:sldMk cId="4009730992" sldId="256"/>
        </pc:sldMkLst>
        <pc:spChg chg="mod">
          <ac:chgData name="Mudassar Ahmad" userId="610265bf305cd286" providerId="Windows Live" clId="Web-{FDA500C0-F38E-4516-91AE-BD421EAEF067}" dt="2025-06-15T06:21:10.958" v="24" actId="14100"/>
          <ac:spMkLst>
            <pc:docMk/>
            <pc:sldMk cId="4009730992" sldId="256"/>
            <ac:spMk id="2" creationId="{570D5631-0297-E86E-7069-C969B141FD7D}"/>
          </ac:spMkLst>
        </pc:spChg>
        <pc:spChg chg="mod">
          <ac:chgData name="Mudassar Ahmad" userId="610265bf305cd286" providerId="Windows Live" clId="Web-{FDA500C0-F38E-4516-91AE-BD421EAEF067}" dt="2025-06-15T06:36:57.382" v="57" actId="20577"/>
          <ac:spMkLst>
            <pc:docMk/>
            <pc:sldMk cId="4009730992" sldId="256"/>
            <ac:spMk id="3" creationId="{59DF6B8D-2BAC-11F8-7D28-B631D08C8D90}"/>
          </ac:spMkLst>
        </pc:spChg>
      </pc:sldChg>
      <pc:sldChg chg="modSp">
        <pc:chgData name="Mudassar Ahmad" userId="610265bf305cd286" providerId="Windows Live" clId="Web-{FDA500C0-F38E-4516-91AE-BD421EAEF067}" dt="2025-06-15T06:38:21.510" v="61" actId="20577"/>
        <pc:sldMkLst>
          <pc:docMk/>
          <pc:sldMk cId="1555385428" sldId="258"/>
        </pc:sldMkLst>
        <pc:spChg chg="mod">
          <ac:chgData name="Mudassar Ahmad" userId="610265bf305cd286" providerId="Windows Live" clId="Web-{FDA500C0-F38E-4516-91AE-BD421EAEF067}" dt="2025-06-15T06:38:21.510" v="61" actId="20577"/>
          <ac:spMkLst>
            <pc:docMk/>
            <pc:sldMk cId="1555385428" sldId="258"/>
            <ac:spMk id="3" creationId="{06B44109-938A-7A63-C3A8-FDDB5C799EA5}"/>
          </ac:spMkLst>
        </pc:spChg>
      </pc:sldChg>
      <pc:sldChg chg="addSp delSp modSp">
        <pc:chgData name="Mudassar Ahmad" userId="610265bf305cd286" providerId="Windows Live" clId="Web-{FDA500C0-F38E-4516-91AE-BD421EAEF067}" dt="2025-06-15T06:41:45.955" v="89" actId="20577"/>
        <pc:sldMkLst>
          <pc:docMk/>
          <pc:sldMk cId="2040863335" sldId="259"/>
        </pc:sldMkLst>
        <pc:spChg chg="del">
          <ac:chgData name="Mudassar Ahmad" userId="610265bf305cd286" providerId="Windows Live" clId="Web-{FDA500C0-F38E-4516-91AE-BD421EAEF067}" dt="2025-06-15T06:39:54.794" v="62"/>
          <ac:spMkLst>
            <pc:docMk/>
            <pc:sldMk cId="2040863335" sldId="259"/>
            <ac:spMk id="4" creationId="{ED35578F-30C9-4905-FD4E-7366FEFAEA7F}"/>
          </ac:spMkLst>
        </pc:spChg>
        <pc:spChg chg="add mod">
          <ac:chgData name="Mudassar Ahmad" userId="610265bf305cd286" providerId="Windows Live" clId="Web-{FDA500C0-F38E-4516-91AE-BD421EAEF067}" dt="2025-06-15T06:41:45.955" v="89" actId="20577"/>
          <ac:spMkLst>
            <pc:docMk/>
            <pc:sldMk cId="2040863335" sldId="259"/>
            <ac:spMk id="5" creationId="{F0B69AD5-F470-80ED-4876-AF0E25507988}"/>
          </ac:spMkLst>
        </pc:spChg>
      </pc:sldChg>
      <pc:sldChg chg="addSp delSp modSp">
        <pc:chgData name="Mudassar Ahmad" userId="610265bf305cd286" providerId="Windows Live" clId="Web-{FDA500C0-F38E-4516-91AE-BD421EAEF067}" dt="2025-06-15T06:43:18.114" v="96" actId="14100"/>
        <pc:sldMkLst>
          <pc:docMk/>
          <pc:sldMk cId="3791692516" sldId="260"/>
        </pc:sldMkLst>
        <pc:spChg chg="del">
          <ac:chgData name="Mudassar Ahmad" userId="610265bf305cd286" providerId="Windows Live" clId="Web-{FDA500C0-F38E-4516-91AE-BD421EAEF067}" dt="2025-06-15T06:42:52.879" v="90"/>
          <ac:spMkLst>
            <pc:docMk/>
            <pc:sldMk cId="3791692516" sldId="260"/>
            <ac:spMk id="3" creationId="{5EF8C842-232A-AE37-3471-90353781809D}"/>
          </ac:spMkLst>
        </pc:spChg>
        <pc:spChg chg="add mod">
          <ac:chgData name="Mudassar Ahmad" userId="610265bf305cd286" providerId="Windows Live" clId="Web-{FDA500C0-F38E-4516-91AE-BD421EAEF067}" dt="2025-06-15T06:43:18.114" v="96" actId="14100"/>
          <ac:spMkLst>
            <pc:docMk/>
            <pc:sldMk cId="3791692516" sldId="260"/>
            <ac:spMk id="5" creationId="{228C330D-0589-075A-4199-BCA570602FEE}"/>
          </ac:spMkLst>
        </pc:spChg>
      </pc:sldChg>
      <pc:sldChg chg="addSp delSp modSp">
        <pc:chgData name="Mudassar Ahmad" userId="610265bf305cd286" providerId="Windows Live" clId="Web-{FDA500C0-F38E-4516-91AE-BD421EAEF067}" dt="2025-06-15T07:04:18.081" v="182" actId="14100"/>
        <pc:sldMkLst>
          <pc:docMk/>
          <pc:sldMk cId="2215908557" sldId="261"/>
        </pc:sldMkLst>
        <pc:spChg chg="del">
          <ac:chgData name="Mudassar Ahmad" userId="610265bf305cd286" providerId="Windows Live" clId="Web-{FDA500C0-F38E-4516-91AE-BD421EAEF067}" dt="2025-06-15T06:59:31.524" v="112"/>
          <ac:spMkLst>
            <pc:docMk/>
            <pc:sldMk cId="2215908557" sldId="261"/>
            <ac:spMk id="3" creationId="{27E1D05E-A3D3-356F-EB51-94E7A1AE2A61}"/>
          </ac:spMkLst>
        </pc:spChg>
        <pc:spChg chg="add mod">
          <ac:chgData name="Mudassar Ahmad" userId="610265bf305cd286" providerId="Windows Live" clId="Web-{FDA500C0-F38E-4516-91AE-BD421EAEF067}" dt="2025-06-15T07:04:10.690" v="180" actId="14100"/>
          <ac:spMkLst>
            <pc:docMk/>
            <pc:sldMk cId="2215908557" sldId="261"/>
            <ac:spMk id="4" creationId="{0A0686CE-0405-76B3-4581-309E01BAF7CA}"/>
          </ac:spMkLst>
        </pc:spChg>
        <pc:spChg chg="add mod">
          <ac:chgData name="Mudassar Ahmad" userId="610265bf305cd286" providerId="Windows Live" clId="Web-{FDA500C0-F38E-4516-91AE-BD421EAEF067}" dt="2025-06-15T07:04:14.659" v="181" actId="14100"/>
          <ac:spMkLst>
            <pc:docMk/>
            <pc:sldMk cId="2215908557" sldId="261"/>
            <ac:spMk id="5" creationId="{B6B96B18-E073-5EE4-9C06-CF83FACBE601}"/>
          </ac:spMkLst>
        </pc:spChg>
        <pc:spChg chg="add mod">
          <ac:chgData name="Mudassar Ahmad" userId="610265bf305cd286" providerId="Windows Live" clId="Web-{FDA500C0-F38E-4516-91AE-BD421EAEF067}" dt="2025-06-15T07:04:18.081" v="182" actId="14100"/>
          <ac:spMkLst>
            <pc:docMk/>
            <pc:sldMk cId="2215908557" sldId="261"/>
            <ac:spMk id="6" creationId="{0976E100-DBC8-65F5-0EFC-81807D211C34}"/>
          </ac:spMkLst>
        </pc:spChg>
      </pc:sldChg>
    </pc:docChg>
  </pc:docChgLst>
  <pc:docChgLst>
    <pc:chgData name="Mudassar Ahmad" userId="610265bf305cd286" providerId="Windows Live" clId="Web-{BE80FD71-701B-4E20-843F-4FE62C6FA194}"/>
    <pc:docChg chg="addSld delSld modSld">
      <pc:chgData name="Mudassar Ahmad" userId="610265bf305cd286" providerId="Windows Live" clId="Web-{BE80FD71-701B-4E20-843F-4FE62C6FA194}" dt="2025-06-15T07:33:30.488" v="144"/>
      <pc:docMkLst>
        <pc:docMk/>
      </pc:docMkLst>
      <pc:sldChg chg="addSp delSp modSp">
        <pc:chgData name="Mudassar Ahmad" userId="610265bf305cd286" providerId="Windows Live" clId="Web-{BE80FD71-701B-4E20-843F-4FE62C6FA194}" dt="2025-06-15T07:12:05.003" v="29" actId="20577"/>
        <pc:sldMkLst>
          <pc:docMk/>
          <pc:sldMk cId="3684467408" sldId="262"/>
        </pc:sldMkLst>
        <pc:spChg chg="add mod">
          <ac:chgData name="Mudassar Ahmad" userId="610265bf305cd286" providerId="Windows Live" clId="Web-{BE80FD71-701B-4E20-843F-4FE62C6FA194}" dt="2025-06-15T07:11:23.892" v="19" actId="20577"/>
          <ac:spMkLst>
            <pc:docMk/>
            <pc:sldMk cId="3684467408" sldId="262"/>
            <ac:spMk id="3" creationId="{11217489-1A19-06D6-F467-EFAEF2BCAE2A}"/>
          </ac:spMkLst>
        </pc:spChg>
        <pc:spChg chg="add mod">
          <ac:chgData name="Mudassar Ahmad" userId="610265bf305cd286" providerId="Windows Live" clId="Web-{BE80FD71-701B-4E20-843F-4FE62C6FA194}" dt="2025-06-15T07:11:30.111" v="21" actId="14100"/>
          <ac:spMkLst>
            <pc:docMk/>
            <pc:sldMk cId="3684467408" sldId="262"/>
            <ac:spMk id="5" creationId="{51F4FE81-B8BD-C631-0BD1-18E6623ACB06}"/>
          </ac:spMkLst>
        </pc:spChg>
        <pc:spChg chg="mod">
          <ac:chgData name="Mudassar Ahmad" userId="610265bf305cd286" providerId="Windows Live" clId="Web-{BE80FD71-701B-4E20-843F-4FE62C6FA194}" dt="2025-06-15T07:12:05.003" v="29" actId="20577"/>
          <ac:spMkLst>
            <pc:docMk/>
            <pc:sldMk cId="3684467408" sldId="262"/>
            <ac:spMk id="7" creationId="{5539A591-4DF0-3912-FF72-3FD0BD7B9C1F}"/>
          </ac:spMkLst>
        </pc:spChg>
        <pc:spChg chg="del">
          <ac:chgData name="Mudassar Ahmad" userId="610265bf305cd286" providerId="Windows Live" clId="Web-{BE80FD71-701B-4E20-843F-4FE62C6FA194}" dt="2025-06-15T07:09:42.529" v="1"/>
          <ac:spMkLst>
            <pc:docMk/>
            <pc:sldMk cId="3684467408" sldId="262"/>
            <ac:spMk id="8" creationId="{54B8C8AD-F58A-1F17-9CA2-E737E1949923}"/>
          </ac:spMkLst>
        </pc:spChg>
        <pc:spChg chg="del">
          <ac:chgData name="Mudassar Ahmad" userId="610265bf305cd286" providerId="Windows Live" clId="Web-{BE80FD71-701B-4E20-843F-4FE62C6FA194}" dt="2025-06-15T07:09:44.045" v="3"/>
          <ac:spMkLst>
            <pc:docMk/>
            <pc:sldMk cId="3684467408" sldId="262"/>
            <ac:spMk id="9" creationId="{D9FB3B79-D3E9-99FC-ECF2-28CCBF64752F}"/>
          </ac:spMkLst>
        </pc:spChg>
        <pc:spChg chg="del">
          <ac:chgData name="Mudassar Ahmad" userId="610265bf305cd286" providerId="Windows Live" clId="Web-{BE80FD71-701B-4E20-843F-4FE62C6FA194}" dt="2025-06-15T07:09:42.404" v="0"/>
          <ac:spMkLst>
            <pc:docMk/>
            <pc:sldMk cId="3684467408" sldId="262"/>
            <ac:spMk id="10" creationId="{2DFAC5CF-1B58-ABB4-D63B-1D931D572459}"/>
          </ac:spMkLst>
        </pc:spChg>
        <pc:spChg chg="del">
          <ac:chgData name="Mudassar Ahmad" userId="610265bf305cd286" providerId="Windows Live" clId="Web-{BE80FD71-701B-4E20-843F-4FE62C6FA194}" dt="2025-06-15T07:09:43.935" v="2"/>
          <ac:spMkLst>
            <pc:docMk/>
            <pc:sldMk cId="3684467408" sldId="262"/>
            <ac:spMk id="11" creationId="{FBAA9DB0-9EAC-9B25-C7F3-3CE83758128E}"/>
          </ac:spMkLst>
        </pc:spChg>
      </pc:sldChg>
      <pc:sldChg chg="modSp">
        <pc:chgData name="Mudassar Ahmad" userId="610265bf305cd286" providerId="Windows Live" clId="Web-{BE80FD71-701B-4E20-843F-4FE62C6FA194}" dt="2025-06-15T07:13:49.727" v="55" actId="20577"/>
        <pc:sldMkLst>
          <pc:docMk/>
          <pc:sldMk cId="3701288749" sldId="263"/>
        </pc:sldMkLst>
        <pc:spChg chg="mod">
          <ac:chgData name="Mudassar Ahmad" userId="610265bf305cd286" providerId="Windows Live" clId="Web-{BE80FD71-701B-4E20-843F-4FE62C6FA194}" dt="2025-06-15T07:13:49.727" v="55" actId="20577"/>
          <ac:spMkLst>
            <pc:docMk/>
            <pc:sldMk cId="3701288749" sldId="263"/>
            <ac:spMk id="2" creationId="{94444DA4-C4B2-2A92-8A96-C527D8D026A7}"/>
          </ac:spMkLst>
        </pc:spChg>
        <pc:spChg chg="mod">
          <ac:chgData name="Mudassar Ahmad" userId="610265bf305cd286" providerId="Windows Live" clId="Web-{BE80FD71-701B-4E20-843F-4FE62C6FA194}" dt="2025-06-15T07:13:39.865" v="53" actId="20577"/>
          <ac:spMkLst>
            <pc:docMk/>
            <pc:sldMk cId="3701288749" sldId="263"/>
            <ac:spMk id="3" creationId="{0E85DDBB-31B7-4F81-1E76-90009348F1DE}"/>
          </ac:spMkLst>
        </pc:spChg>
        <pc:spChg chg="mod">
          <ac:chgData name="Mudassar Ahmad" userId="610265bf305cd286" providerId="Windows Live" clId="Web-{BE80FD71-701B-4E20-843F-4FE62C6FA194}" dt="2025-06-15T07:12:19.613" v="32" actId="20577"/>
          <ac:spMkLst>
            <pc:docMk/>
            <pc:sldMk cId="3701288749" sldId="263"/>
            <ac:spMk id="4" creationId="{D2166E7F-5223-7C98-EBC0-E8FA35940F98}"/>
          </ac:spMkLst>
        </pc:spChg>
      </pc:sldChg>
      <pc:sldChg chg="delSp modSp">
        <pc:chgData name="Mudassar Ahmad" userId="610265bf305cd286" providerId="Windows Live" clId="Web-{BE80FD71-701B-4E20-843F-4FE62C6FA194}" dt="2025-06-15T07:16:43.295" v="87" actId="20577"/>
        <pc:sldMkLst>
          <pc:docMk/>
          <pc:sldMk cId="1502887446" sldId="264"/>
        </pc:sldMkLst>
        <pc:spChg chg="mod">
          <ac:chgData name="Mudassar Ahmad" userId="610265bf305cd286" providerId="Windows Live" clId="Web-{BE80FD71-701B-4E20-843F-4FE62C6FA194}" dt="2025-06-15T07:16:43.295" v="87" actId="20577"/>
          <ac:spMkLst>
            <pc:docMk/>
            <pc:sldMk cId="1502887446" sldId="264"/>
            <ac:spMk id="2" creationId="{580B430B-2D6C-26E3-5D00-4D061A250E06}"/>
          </ac:spMkLst>
        </pc:spChg>
        <pc:spChg chg="mod">
          <ac:chgData name="Mudassar Ahmad" userId="610265bf305cd286" providerId="Windows Live" clId="Web-{BE80FD71-701B-4E20-843F-4FE62C6FA194}" dt="2025-06-15T07:15:55.934" v="79" actId="20577"/>
          <ac:spMkLst>
            <pc:docMk/>
            <pc:sldMk cId="1502887446" sldId="264"/>
            <ac:spMk id="3" creationId="{6C2B3FA5-2985-EAFB-8885-6820D4058AF4}"/>
          </ac:spMkLst>
        </pc:spChg>
        <pc:spChg chg="mod">
          <ac:chgData name="Mudassar Ahmad" userId="610265bf305cd286" providerId="Windows Live" clId="Web-{BE80FD71-701B-4E20-843F-4FE62C6FA194}" dt="2025-06-15T07:16:25.217" v="86" actId="14100"/>
          <ac:spMkLst>
            <pc:docMk/>
            <pc:sldMk cId="1502887446" sldId="264"/>
            <ac:spMk id="4" creationId="{30E0AA0B-A66B-F896-65D9-69DDA700D8E7}"/>
          </ac:spMkLst>
        </pc:spChg>
        <pc:spChg chg="del mod">
          <ac:chgData name="Mudassar Ahmad" userId="610265bf305cd286" providerId="Windows Live" clId="Web-{BE80FD71-701B-4E20-843F-4FE62C6FA194}" dt="2025-06-15T07:14:05.102" v="60"/>
          <ac:spMkLst>
            <pc:docMk/>
            <pc:sldMk cId="1502887446" sldId="264"/>
            <ac:spMk id="5" creationId="{B4E86EFD-B801-5996-879A-7A13CF75507C}"/>
          </ac:spMkLst>
        </pc:spChg>
        <pc:spChg chg="del mod">
          <ac:chgData name="Mudassar Ahmad" userId="610265bf305cd286" providerId="Windows Live" clId="Web-{BE80FD71-701B-4E20-843F-4FE62C6FA194}" dt="2025-06-15T07:14:15.587" v="64"/>
          <ac:spMkLst>
            <pc:docMk/>
            <pc:sldMk cId="1502887446" sldId="264"/>
            <ac:spMk id="6" creationId="{EF288C39-3E30-44CF-06C3-D46763CC8E0C}"/>
          </ac:spMkLst>
        </pc:spChg>
      </pc:sldChg>
      <pc:sldChg chg="del">
        <pc:chgData name="Mudassar Ahmad" userId="610265bf305cd286" providerId="Windows Live" clId="Web-{BE80FD71-701B-4E20-843F-4FE62C6FA194}" dt="2025-06-15T07:18:27.049" v="95"/>
        <pc:sldMkLst>
          <pc:docMk/>
          <pc:sldMk cId="3188125957" sldId="265"/>
        </pc:sldMkLst>
      </pc:sldChg>
      <pc:sldChg chg="modSp del">
        <pc:chgData name="Mudassar Ahmad" userId="610265bf305cd286" providerId="Windows Live" clId="Web-{BE80FD71-701B-4E20-843F-4FE62C6FA194}" dt="2025-06-15T07:33:30.488" v="144"/>
        <pc:sldMkLst>
          <pc:docMk/>
          <pc:sldMk cId="175219845" sldId="266"/>
        </pc:sldMkLst>
        <pc:spChg chg="mod">
          <ac:chgData name="Mudassar Ahmad" userId="610265bf305cd286" providerId="Windows Live" clId="Web-{BE80FD71-701B-4E20-843F-4FE62C6FA194}" dt="2025-06-15T07:33:24.316" v="143" actId="20577"/>
          <ac:spMkLst>
            <pc:docMk/>
            <pc:sldMk cId="175219845" sldId="266"/>
            <ac:spMk id="3" creationId="{25C64183-B387-01E7-21BA-4DA6B1F51815}"/>
          </ac:spMkLst>
        </pc:spChg>
      </pc:sldChg>
      <pc:sldChg chg="del">
        <pc:chgData name="Mudassar Ahmad" userId="610265bf305cd286" providerId="Windows Live" clId="Web-{BE80FD71-701B-4E20-843F-4FE62C6FA194}" dt="2025-06-15T07:18:22.174" v="94"/>
        <pc:sldMkLst>
          <pc:docMk/>
          <pc:sldMk cId="2429736721" sldId="267"/>
        </pc:sldMkLst>
      </pc:sldChg>
      <pc:sldChg chg="del">
        <pc:chgData name="Mudassar Ahmad" userId="610265bf305cd286" providerId="Windows Live" clId="Web-{BE80FD71-701B-4E20-843F-4FE62C6FA194}" dt="2025-06-15T07:18:18.986" v="93"/>
        <pc:sldMkLst>
          <pc:docMk/>
          <pc:sldMk cId="2048496678" sldId="268"/>
        </pc:sldMkLst>
      </pc:sldChg>
      <pc:sldChg chg="del">
        <pc:chgData name="Mudassar Ahmad" userId="610265bf305cd286" providerId="Windows Live" clId="Web-{BE80FD71-701B-4E20-843F-4FE62C6FA194}" dt="2025-06-15T07:18:16.314" v="92"/>
        <pc:sldMkLst>
          <pc:docMk/>
          <pc:sldMk cId="2405636225" sldId="269"/>
        </pc:sldMkLst>
      </pc:sldChg>
      <pc:sldChg chg="del">
        <pc:chgData name="Mudassar Ahmad" userId="610265bf305cd286" providerId="Windows Live" clId="Web-{BE80FD71-701B-4E20-843F-4FE62C6FA194}" dt="2025-06-15T07:18:11.049" v="91"/>
        <pc:sldMkLst>
          <pc:docMk/>
          <pc:sldMk cId="857333540" sldId="270"/>
        </pc:sldMkLst>
      </pc:sldChg>
      <pc:sldChg chg="modSp">
        <pc:chgData name="Mudassar Ahmad" userId="610265bf305cd286" providerId="Windows Live" clId="Web-{BE80FD71-701B-4E20-843F-4FE62C6FA194}" dt="2025-06-15T07:33:11.332" v="142" actId="20577"/>
        <pc:sldMkLst>
          <pc:docMk/>
          <pc:sldMk cId="3865637256" sldId="271"/>
        </pc:sldMkLst>
        <pc:spChg chg="mod">
          <ac:chgData name="Mudassar Ahmad" userId="610265bf305cd286" providerId="Windows Live" clId="Web-{BE80FD71-701B-4E20-843F-4FE62C6FA194}" dt="2025-06-15T07:33:11.332" v="142" actId="20577"/>
          <ac:spMkLst>
            <pc:docMk/>
            <pc:sldMk cId="3865637256" sldId="271"/>
            <ac:spMk id="3" creationId="{D196B89C-35B9-C514-4E9C-FCBE8D68D3FD}"/>
          </ac:spMkLst>
        </pc:spChg>
        <pc:spChg chg="mod">
          <ac:chgData name="Mudassar Ahmad" userId="610265bf305cd286" providerId="Windows Live" clId="Web-{BE80FD71-701B-4E20-843F-4FE62C6FA194}" dt="2025-06-15T07:33:00.019" v="138" actId="20577"/>
          <ac:spMkLst>
            <pc:docMk/>
            <pc:sldMk cId="3865637256" sldId="271"/>
            <ac:spMk id="4" creationId="{2FDBBA5A-826D-FFFD-F1BE-92269842D330}"/>
          </ac:spMkLst>
        </pc:spChg>
      </pc:sldChg>
      <pc:sldChg chg="modSp">
        <pc:chgData name="Mudassar Ahmad" userId="610265bf305cd286" providerId="Windows Live" clId="Web-{BE80FD71-701B-4E20-843F-4FE62C6FA194}" dt="2025-06-15T07:20:55.211" v="119" actId="20577"/>
        <pc:sldMkLst>
          <pc:docMk/>
          <pc:sldMk cId="840378239" sldId="272"/>
        </pc:sldMkLst>
        <pc:spChg chg="mod">
          <ac:chgData name="Mudassar Ahmad" userId="610265bf305cd286" providerId="Windows Live" clId="Web-{BE80FD71-701B-4E20-843F-4FE62C6FA194}" dt="2025-06-15T07:20:55.211" v="119" actId="20577"/>
          <ac:spMkLst>
            <pc:docMk/>
            <pc:sldMk cId="840378239" sldId="272"/>
            <ac:spMk id="12" creationId="{2E75918E-509D-16F8-F478-FA41759FEFE9}"/>
          </ac:spMkLst>
        </pc:spChg>
      </pc:sldChg>
      <pc:sldChg chg="del">
        <pc:chgData name="Mudassar Ahmad" userId="610265bf305cd286" providerId="Windows Live" clId="Web-{BE80FD71-701B-4E20-843F-4FE62C6FA194}" dt="2025-06-15T07:18:00.829" v="90"/>
        <pc:sldMkLst>
          <pc:docMk/>
          <pc:sldMk cId="1860158657" sldId="273"/>
        </pc:sldMkLst>
      </pc:sldChg>
      <pc:sldChg chg="addSp delSp modSp new">
        <pc:chgData name="Mudassar Ahmad" userId="610265bf305cd286" providerId="Windows Live" clId="Web-{BE80FD71-701B-4E20-843F-4FE62C6FA194}" dt="2025-06-15T07:25:22.768" v="121" actId="20577"/>
        <pc:sldMkLst>
          <pc:docMk/>
          <pc:sldMk cId="2350695615" sldId="273"/>
        </pc:sldMkLst>
        <pc:spChg chg="mod">
          <ac:chgData name="Mudassar Ahmad" userId="610265bf305cd286" providerId="Windows Live" clId="Web-{BE80FD71-701B-4E20-843F-4FE62C6FA194}" dt="2025-06-15T07:20:11.506" v="105" actId="20577"/>
          <ac:spMkLst>
            <pc:docMk/>
            <pc:sldMk cId="2350695615" sldId="273"/>
            <ac:spMk id="2" creationId="{2CD69B66-BD32-82B0-951E-9B5B01776C1C}"/>
          </ac:spMkLst>
        </pc:spChg>
        <pc:spChg chg="mod">
          <ac:chgData name="Mudassar Ahmad" userId="610265bf305cd286" providerId="Windows Live" clId="Web-{BE80FD71-701B-4E20-843F-4FE62C6FA194}" dt="2025-06-15T07:25:22.768" v="121" actId="20577"/>
          <ac:spMkLst>
            <pc:docMk/>
            <pc:sldMk cId="2350695615" sldId="273"/>
            <ac:spMk id="3" creationId="{ECF59781-9775-10ED-6C6A-987C68A0074D}"/>
          </ac:spMkLst>
        </pc:spChg>
        <pc:spChg chg="del">
          <ac:chgData name="Mudassar Ahmad" userId="610265bf305cd286" providerId="Windows Live" clId="Web-{BE80FD71-701B-4E20-843F-4FE62C6FA194}" dt="2025-06-15T07:25:10.127" v="120"/>
          <ac:spMkLst>
            <pc:docMk/>
            <pc:sldMk cId="2350695615" sldId="273"/>
            <ac:spMk id="4" creationId="{B883129E-6483-8E27-BE22-AFB3B5B9D0F4}"/>
          </ac:spMkLst>
        </pc:spChg>
        <pc:picChg chg="add mod ord">
          <ac:chgData name="Mudassar Ahmad" userId="610265bf305cd286" providerId="Windows Live" clId="Web-{BE80FD71-701B-4E20-843F-4FE62C6FA194}" dt="2025-06-15T07:25:10.127" v="120"/>
          <ac:picMkLst>
            <pc:docMk/>
            <pc:sldMk cId="2350695615" sldId="273"/>
            <ac:picMk id="5" creationId="{EF1FD550-3870-31F9-766A-36495B0F22DD}"/>
          </ac:picMkLst>
        </pc:picChg>
      </pc:sldChg>
      <pc:sldChg chg="del">
        <pc:chgData name="Mudassar Ahmad" userId="610265bf305cd286" providerId="Windows Live" clId="Web-{BE80FD71-701B-4E20-843F-4FE62C6FA194}" dt="2025-06-15T07:17:58.611" v="89"/>
        <pc:sldMkLst>
          <pc:docMk/>
          <pc:sldMk cId="1935373820" sldId="274"/>
        </pc:sldMkLst>
      </pc:sldChg>
      <pc:sldChg chg="del">
        <pc:chgData name="Mudassar Ahmad" userId="610265bf305cd286" providerId="Windows Live" clId="Web-{BE80FD71-701B-4E20-843F-4FE62C6FA194}" dt="2025-06-15T07:17:56.345" v="88"/>
        <pc:sldMkLst>
          <pc:docMk/>
          <pc:sldMk cId="1945902534" sldId="275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/>
              <a:t> 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873" y="1168401"/>
            <a:ext cx="10964254" cy="2387600"/>
          </a:xfrm>
          <a:solidFill>
            <a:schemeClr val="bg2"/>
          </a:solidFill>
        </p:spPr>
        <p:txBody>
          <a:bodyPr anchor="b">
            <a:normAutofit/>
          </a:bodyPr>
          <a:lstStyle>
            <a:lvl1pPr algn="ctr">
              <a:defRPr sz="4800" b="0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273" y="3731247"/>
            <a:ext cx="913545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rgbClr val="525252"/>
                </a:solidFill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rgbClr val="000000"/>
                </a:solidFill>
                <a:latin typeface="Helv"/>
              </a:rPr>
              <a:t>© IBM Corporation. All rights reserved.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5BAB42-A6B6-D2DB-EC91-721CA287B900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9DAF80D-4D83-4EA4-3B9A-B4DEAA21C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>
              <a:extLst>
                <a:ext uri="{FF2B5EF4-FFF2-40B4-BE49-F238E27FC236}">
                  <a16:creationId xmlns:a16="http://schemas.microsoft.com/office/drawing/2014/main" id="{AA1B3EED-0A38-9B4D-C031-B7CFB1F16C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2" name="Graphic 11" hidden="1">
              <a:extLst>
                <a:ext uri="{FF2B5EF4-FFF2-40B4-BE49-F238E27FC236}">
                  <a16:creationId xmlns:a16="http://schemas.microsoft.com/office/drawing/2014/main" id="{D8BA40FF-052F-CEA2-8570-24062BFE0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3" name="Graphic 12" hidden="1">
              <a:extLst>
                <a:ext uri="{FF2B5EF4-FFF2-40B4-BE49-F238E27FC236}">
                  <a16:creationId xmlns:a16="http://schemas.microsoft.com/office/drawing/2014/main" id="{10305589-4F05-9658-71A7-2F6E7BFE9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EEFE9B80-1CD0-9614-4D99-C0FA5B74A8B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525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07442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525252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05161552-D656-B925-AB2F-4CA5F6FE7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 amt="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155000"/>
                    </a14:imgEffect>
                    <a14:imgEffect>
                      <a14:brightnessContrast contrast="-77000"/>
                    </a14:imgEffect>
                  </a14:imgLayer>
                </a14:imgProps>
              </a:ext>
            </a:extLst>
          </a:blip>
          <a:srcRect l="-1923" r="70315"/>
          <a:stretch/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377BDD-6725-68B2-639C-E47C9B4601F2}"/>
              </a:ext>
            </a:extLst>
          </p:cNvPr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71CE0-19C9-5FCF-1B71-ACF36DEE6664}"/>
              </a:ext>
            </a:extLst>
          </p:cNvPr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A3F44-3AAC-9557-E214-F323108F6B65}"/>
              </a:ext>
            </a:extLst>
          </p:cNvPr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A0613-E945-E437-C733-F9F008F63B76}"/>
              </a:ext>
            </a:extLst>
          </p:cNvPr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C5687-C25A-A73E-5192-674F560F89FA}"/>
              </a:ext>
            </a:extLst>
          </p:cNvPr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F4021-33FE-506B-3C0D-688FEF669647}"/>
              </a:ext>
            </a:extLst>
          </p:cNvPr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B112C-C780-5B47-83AA-D580E668C866}"/>
              </a:ext>
            </a:extLst>
          </p:cNvPr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2FC597-9201-21C6-383D-67750826F14D}"/>
              </a:ext>
            </a:extLst>
          </p:cNvPr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4A6D56-917B-72D3-81F7-A59A36FC4198}"/>
              </a:ext>
            </a:extLst>
          </p:cNvPr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512372-0859-45E3-8DD7-AE730B4AFD19}"/>
              </a:ext>
            </a:extLst>
          </p:cNvPr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197D57-5F46-DB39-F81D-9205CC53189F}"/>
              </a:ext>
            </a:extLst>
          </p:cNvPr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AA9B1-D6E7-98E2-49EF-C98B6F0E7E2F}"/>
              </a:ext>
            </a:extLst>
          </p:cNvPr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9DFA7-88D2-04F7-451C-7A2C388B178F}"/>
              </a:ext>
            </a:extLst>
          </p:cNvPr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98F8E-1DCD-3647-3613-DFFC7CDFF372}"/>
              </a:ext>
            </a:extLst>
          </p:cNvPr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F1073-373D-249D-C1F2-A527EB0210C9}"/>
              </a:ext>
            </a:extLst>
          </p:cNvPr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12B31A-8903-A616-B756-B8695FC8F38A}"/>
              </a:ext>
            </a:extLst>
          </p:cNvPr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892CDF-E500-AD18-C0DB-5405AF35ADE4}"/>
              </a:ext>
            </a:extLst>
          </p:cNvPr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F072D-B1FC-4829-B71E-556F57965D46}"/>
              </a:ext>
            </a:extLst>
          </p:cNvPr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8BBA60-CCFF-F95A-ECC9-46204EA2214B}"/>
              </a:ext>
            </a:extLst>
          </p:cNvPr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F05CFF-A449-FBB3-5F13-F7A72C2E43DE}"/>
              </a:ext>
            </a:extLst>
          </p:cNvPr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895BC4-B52A-2D00-62C1-71A44604BBB4}"/>
              </a:ext>
            </a:extLst>
          </p:cNvPr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5B6C5-97CB-45FD-FDEC-1F5C2A0BDC3E}"/>
              </a:ext>
            </a:extLst>
          </p:cNvPr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DCC439-D448-E0FC-26EF-94C7A8B8D0DB}"/>
              </a:ext>
            </a:extLst>
          </p:cNvPr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4B7B48-2E66-50BA-96FE-D24C4E60BFD7}"/>
              </a:ext>
            </a:extLst>
          </p:cNvPr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767BF-EB72-86A2-DBA6-0D26C6C02894}"/>
              </a:ext>
            </a:extLst>
          </p:cNvPr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EDF829-6CB0-F03B-E025-85D510B4DC26}"/>
              </a:ext>
            </a:extLst>
          </p:cNvPr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F97BF5-A64D-02F2-4B04-BC95CE39DF3F}"/>
              </a:ext>
            </a:extLst>
          </p:cNvPr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738F9B-27C5-3C49-8FD7-0731EE9AC3BF}"/>
              </a:ext>
            </a:extLst>
          </p:cNvPr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194F16-D83C-3057-9151-A884EA8F0931}"/>
              </a:ext>
            </a:extLst>
          </p:cNvPr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C7A661-0FF9-B849-2771-84AA24CF5EFF}"/>
              </a:ext>
            </a:extLst>
          </p:cNvPr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4675A9-3F9A-460D-D8D6-C5D9516859D4}"/>
              </a:ext>
            </a:extLst>
          </p:cNvPr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8C7787-7D0E-ED5D-DB99-53C4B52AA8F2}"/>
              </a:ext>
            </a:extLst>
          </p:cNvPr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CCBF62-5F94-E366-51BD-6C8DCBF90955}"/>
              </a:ext>
            </a:extLst>
          </p:cNvPr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880850-0EBA-AD14-E6FD-BB1DC94F3DA5}"/>
              </a:ext>
            </a:extLst>
          </p:cNvPr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6209ACE-A4F7-EAC9-E98F-D141BE77F994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FEE4105-67FB-F40B-E7BD-8C9B80C32F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61" name="Graphic 60" hidden="1">
              <a:extLst>
                <a:ext uri="{FF2B5EF4-FFF2-40B4-BE49-F238E27FC236}">
                  <a16:creationId xmlns:a16="http://schemas.microsoft.com/office/drawing/2014/main" id="{9AB2407C-B3E2-DCDD-0692-DD32E3C452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62" name="Graphic 61" hidden="1">
              <a:extLst>
                <a:ext uri="{FF2B5EF4-FFF2-40B4-BE49-F238E27FC236}">
                  <a16:creationId xmlns:a16="http://schemas.microsoft.com/office/drawing/2014/main" id="{9128FFA9-E729-6051-FE44-5C57854D2B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63" name="Graphic 62" hidden="1">
              <a:extLst>
                <a:ext uri="{FF2B5EF4-FFF2-40B4-BE49-F238E27FC236}">
                  <a16:creationId xmlns:a16="http://schemas.microsoft.com/office/drawing/2014/main" id="{21D1BE07-55D7-FEB6-D90F-FC214DFBDA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66" name="Graphic 65">
            <a:extLst>
              <a:ext uri="{FF2B5EF4-FFF2-40B4-BE49-F238E27FC236}">
                <a16:creationId xmlns:a16="http://schemas.microsoft.com/office/drawing/2014/main" id="{FD0E63E5-36ED-0A5F-F2A0-E31AD11555E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67" name="Rectangle 66" hidden="1">
            <a:extLst>
              <a:ext uri="{FF2B5EF4-FFF2-40B4-BE49-F238E27FC236}">
                <a16:creationId xmlns:a16="http://schemas.microsoft.com/office/drawing/2014/main" id="{04EE5960-43EB-4B14-0782-2876BE85A607}"/>
              </a:ext>
            </a:extLst>
          </p:cNvPr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525252"/>
          </a:solidFill>
          <a:latin typeface="IBM Plex Sans SemiBold" panose="020B0503050203000203" pitchFamily="34" charset="0"/>
          <a:ea typeface="IBM Plex Sans SemiBold" panose="020B0503050203000203" pitchFamily="34" charset="0"/>
          <a:cs typeface="IBM Plex Sans SemiBold" panose="020B050305020300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3" Type="http://schemas.openxmlformats.org/officeDocument/2006/relationships/image" Target="../media/image9.png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5631-0297-E86E-7069-C969B141F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24427" y="1168401"/>
            <a:ext cx="8427470" cy="2387600"/>
          </a:xfrm>
          <a:noFill/>
        </p:spPr>
        <p:txBody>
          <a:bodyPr/>
          <a:lstStyle/>
          <a:p>
            <a:r>
              <a:rPr lang="en-US" dirty="0">
                <a:latin typeface="IBM Plex Sans SemiBold"/>
              </a:rPr>
              <a:t>Final Capstone Project 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F6B8D-2BAC-11F8-7D28-B631D08C8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923394" y="4155653"/>
            <a:ext cx="10948821" cy="123135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IBM Plex Sans"/>
              </a:rPr>
              <a:t>Name:</a:t>
            </a:r>
            <a:r>
              <a:rPr lang="en-US" dirty="0">
                <a:latin typeface="IBM Plex Sans"/>
              </a:rPr>
              <a:t> Laiba Razzaq</a:t>
            </a:r>
            <a:br>
              <a:rPr lang="en-US" dirty="0">
                <a:latin typeface="IBM Plex Sans"/>
              </a:rPr>
            </a:br>
            <a:r>
              <a:rPr lang="en-US" dirty="0">
                <a:latin typeface="IBM Plex Sans"/>
              </a:rPr>
              <a:t> </a:t>
            </a:r>
            <a:r>
              <a:rPr lang="en-US" b="1" dirty="0">
                <a:latin typeface="IBM Plex Sans"/>
              </a:rPr>
              <a:t>Date:</a:t>
            </a:r>
            <a:r>
              <a:rPr lang="en-US" dirty="0">
                <a:latin typeface="IBM Plex Sans"/>
              </a:rPr>
              <a:t> [ 15/06/2025]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23E2C-8982-861D-BE1D-3E30E5CC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719" y="387350"/>
            <a:ext cx="4794861" cy="4351338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973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5330-0589-A550-601A-037CA416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8902-AF46-DDE8-D792-7940E18A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B89C-35B9-C514-4E9C-FCBE8D68D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buNone/>
            </a:pPr>
            <a:r>
              <a:rPr lang="en-US" dirty="0">
                <a:latin typeface="IBM Plex Sans"/>
              </a:rPr>
              <a:t>Findings &amp; Implications</a:t>
            </a:r>
          </a:p>
          <a:p>
            <a:pPr>
              <a:buNone/>
            </a:pPr>
            <a:r>
              <a:rPr lang="en-US" dirty="0">
                <a:latin typeface="IBM Plex Sans"/>
              </a:rPr>
              <a:t>Finding 1:</a:t>
            </a:r>
          </a:p>
          <a:p>
            <a:pPr>
              <a:buNone/>
            </a:pPr>
            <a:br>
              <a:rPr lang="en-US" dirty="0"/>
            </a:br>
            <a:r>
              <a:rPr lang="en-US" dirty="0">
                <a:latin typeface="IBM Plex Sans"/>
              </a:rPr>
              <a:t> Orbit type and payload mass are strong predictors of launch success.</a:t>
            </a:r>
            <a:br>
              <a:rPr lang="en-US" dirty="0"/>
            </a:br>
            <a:r>
              <a:rPr lang="en-US" dirty="0">
                <a:latin typeface="IBM Plex Sans"/>
              </a:rPr>
              <a:t> Implication:</a:t>
            </a:r>
            <a:br>
              <a:rPr lang="en-US" dirty="0"/>
            </a:br>
            <a:endParaRPr lang="en-US">
              <a:latin typeface="IBM Plex Sans"/>
            </a:endParaRPr>
          </a:p>
          <a:p>
            <a:pPr>
              <a:buNone/>
            </a:pPr>
            <a:r>
              <a:rPr lang="en-US" dirty="0">
                <a:latin typeface="IBM Plex Sans"/>
              </a:rPr>
              <a:t>Plan missions with favorable orbits and optimal payload sizes to maximize landing success.</a:t>
            </a:r>
            <a:endParaRPr lang="en-US" dirty="0"/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>
                <a:latin typeface="IBM Plex Sans"/>
              </a:rPr>
              <a:t>Finding 2</a:t>
            </a:r>
          </a:p>
          <a:p>
            <a:pPr>
              <a:buNone/>
            </a:pPr>
            <a:r>
              <a:rPr lang="en-US" dirty="0">
                <a:latin typeface="IBM Plex Sans"/>
              </a:rPr>
              <a:t>:</a:t>
            </a:r>
            <a:br>
              <a:rPr lang="en-US" dirty="0"/>
            </a:br>
            <a:r>
              <a:rPr lang="en-US" dirty="0">
                <a:latin typeface="IBM Plex Sans"/>
              </a:rPr>
              <a:t> Launch site location influences mission outcomes.</a:t>
            </a:r>
            <a:br>
              <a:rPr lang="en-US" dirty="0"/>
            </a:br>
            <a:r>
              <a:rPr lang="en-US" dirty="0">
                <a:latin typeface="IBM Plex Sans"/>
              </a:rPr>
              <a:t> Implication:</a:t>
            </a:r>
            <a:endParaRPr lang="en-US" dirty="0"/>
          </a:p>
          <a:p>
            <a:pPr>
              <a:buNone/>
            </a:pPr>
            <a:br>
              <a:rPr lang="en-US" dirty="0"/>
            </a:br>
            <a:r>
              <a:rPr lang="en-US" dirty="0">
                <a:latin typeface="IBM Plex Sans"/>
              </a:rPr>
              <a:t> Utilize high-performing launch sites to improve reliability and efficiency.</a:t>
            </a:r>
            <a:endParaRPr lang="en-US"/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BBA5A-826D-FFFD-F1BE-92269842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43928"/>
            <a:ext cx="5181600" cy="4351338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buNone/>
            </a:pPr>
            <a:r>
              <a:rPr lang="en-US" dirty="0">
                <a:latin typeface="IBM Plex Sans"/>
              </a:rPr>
              <a:t>Finding 3:</a:t>
            </a:r>
            <a:endParaRPr lang="en-US" dirty="0"/>
          </a:p>
          <a:p>
            <a:pPr>
              <a:buNone/>
            </a:pPr>
            <a:endParaRPr lang="en-US" dirty="0">
              <a:latin typeface="IBM Plex Sans"/>
            </a:endParaRPr>
          </a:p>
          <a:p>
            <a:pPr>
              <a:buNone/>
            </a:pPr>
            <a:br>
              <a:rPr lang="en-US" dirty="0"/>
            </a:br>
            <a:r>
              <a:rPr lang="en-US" dirty="0">
                <a:latin typeface="IBM Plex Sans"/>
              </a:rPr>
              <a:t> Random Forest model achieved ~92% accuracy in predicting mission success.</a:t>
            </a:r>
            <a:endParaRPr lang="en-US"/>
          </a:p>
          <a:p>
            <a:pPr>
              <a:buNone/>
            </a:pPr>
            <a:endParaRPr lang="en-US" dirty="0"/>
          </a:p>
          <a:p>
            <a:pPr>
              <a:buNone/>
            </a:pPr>
            <a:br>
              <a:rPr lang="en-US" dirty="0"/>
            </a:br>
            <a:r>
              <a:rPr lang="en-US" dirty="0">
                <a:latin typeface="IBM Plex Sans"/>
              </a:rPr>
              <a:t> Implication:</a:t>
            </a:r>
            <a:br>
              <a:rPr lang="en-US" dirty="0"/>
            </a:br>
            <a:r>
              <a:rPr lang="en-US" dirty="0">
                <a:latin typeface="IBM Plex Sans"/>
              </a:rPr>
              <a:t> Integrate the model into planning tools to forecast outcomes and support better decision-making.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637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9B66-BD32-82B0-951E-9B5B0177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Creativity &amp; Innovation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59781-9775-10ED-6C6A-987C68A007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BM Plex Sans"/>
              </a:rPr>
              <a:t>Extended the template with animated</a:t>
            </a:r>
          </a:p>
          <a:p>
            <a:r>
              <a:rPr lang="en-US" dirty="0">
                <a:latin typeface="IBM Plex Sans"/>
              </a:rPr>
              <a:t>visualizations.</a:t>
            </a:r>
          </a:p>
          <a:p>
            <a:endParaRPr lang="en-US"/>
          </a:p>
          <a:p>
            <a:r>
              <a:rPr lang="en-US" dirty="0">
                <a:latin typeface="IBM Plex Sans"/>
              </a:rPr>
              <a:t> Integrated external data (payload types) for</a:t>
            </a:r>
          </a:p>
          <a:p>
            <a:r>
              <a:rPr lang="en-US" dirty="0">
                <a:latin typeface="IBM Plex Sans"/>
              </a:rPr>
              <a:t>deeper insight.</a:t>
            </a:r>
          </a:p>
          <a:p>
            <a:r>
              <a:rPr lang="en-US" dirty="0">
                <a:latin typeface="IBM Plex Sans"/>
              </a:rPr>
              <a:t> Created a custom dashboard layout in Dash.</a:t>
            </a:r>
          </a:p>
        </p:txBody>
      </p:sp>
      <p:pic>
        <p:nvPicPr>
          <p:cNvPr id="5" name="Content Placeholder 4" descr="A group of colorful cubes made from sticks&#10;&#10;AI-generated content may be incorrect.">
            <a:extLst>
              <a:ext uri="{FF2B5EF4-FFF2-40B4-BE49-F238E27FC236}">
                <a16:creationId xmlns:a16="http://schemas.microsoft.com/office/drawing/2014/main" id="{EF1FD550-3870-31F9-766A-36495B0F22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59422"/>
            <a:ext cx="5181600" cy="3453557"/>
          </a:xfrm>
        </p:spPr>
      </p:pic>
    </p:spTree>
    <p:extLst>
      <p:ext uri="{BB962C8B-B14F-4D97-AF65-F5344CB8AC3E}">
        <p14:creationId xmlns:p14="http://schemas.microsoft.com/office/powerpoint/2010/main" val="235069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3A16F-6AB5-5C0B-5466-65B2A6AE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978FF3-BC93-079A-1687-DD4786B8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E75918E-509D-16F8-F478-FA41759FEFE9}"/>
              </a:ext>
            </a:extLst>
          </p:cNvPr>
          <p:cNvSpPr txBox="1">
            <a:spLocks/>
          </p:cNvSpPr>
          <p:nvPr/>
        </p:nvSpPr>
        <p:spPr>
          <a:xfrm>
            <a:off x="4544291" y="1825625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IBM Plex Sans"/>
              </a:rPr>
              <a:t>Data-driven insights show orbit and payload</a:t>
            </a:r>
          </a:p>
          <a:p>
            <a:r>
              <a:rPr lang="en-US" dirty="0"/>
              <a:t>mass influence launch success.</a:t>
            </a:r>
          </a:p>
          <a:p>
            <a:r>
              <a:rPr lang="en-US" dirty="0">
                <a:latin typeface="IBM Plex Sans"/>
              </a:rPr>
              <a:t>Predictive modeling achieved high accuracy.</a:t>
            </a:r>
          </a:p>
          <a:p>
            <a:r>
              <a:rPr lang="en-US" dirty="0">
                <a:latin typeface="IBM Plex Sans"/>
              </a:rPr>
              <a:t> Tools like Folium and Dash enhance</a:t>
            </a:r>
          </a:p>
          <a:p>
            <a:r>
              <a:rPr lang="en-US" dirty="0">
                <a:latin typeface="IBM Plex Sans"/>
              </a:rPr>
              <a:t>understanding.</a:t>
            </a:r>
          </a:p>
          <a:p>
            <a:r>
              <a:rPr lang="en-US" dirty="0">
                <a:latin typeface="IBM Plex Sans"/>
              </a:rPr>
              <a:t> Project demonstrates end-to-end data</a:t>
            </a:r>
          </a:p>
          <a:p>
            <a:r>
              <a:rPr lang="en-US" dirty="0">
                <a:latin typeface="IBM Plex Sans"/>
              </a:rPr>
              <a:t>science pipeline.</a:t>
            </a:r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CD985AE9-0D12-3398-B9B7-4395CABF17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37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3BC838-B25A-D37F-BC71-DD6178957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EC79264-7E04-A135-9158-F7EF333AC3D8}"/>
              </a:ext>
            </a:extLst>
          </p:cNvPr>
          <p:cNvSpPr txBox="1">
            <a:spLocks/>
          </p:cNvSpPr>
          <p:nvPr/>
        </p:nvSpPr>
        <p:spPr>
          <a:xfrm>
            <a:off x="782054" y="263810"/>
            <a:ext cx="85085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639434-C7DB-C6DD-28C9-5FE3588C5BC8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8120" y="782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324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DC5-8A48-2A34-31B9-FC8CB16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4109-938A-7A63-C3A8-FDDB5C799EA5}"/>
              </a:ext>
            </a:extLst>
          </p:cNvPr>
          <p:cNvSpPr txBox="1">
            <a:spLocks/>
          </p:cNvSpPr>
          <p:nvPr/>
        </p:nvSpPr>
        <p:spPr>
          <a:xfrm>
            <a:off x="4285075" y="1825624"/>
            <a:ext cx="7068725" cy="446544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IBM Plex Sans"/>
              </a:rPr>
              <a:t>This project dives into the world of rocket science—literally. By collecting and analyzing SpaceX launch data, I explored launch patterns, mission success rates, payload behaviors, and performed a predictive analysis using classification models.</a:t>
            </a:r>
          </a:p>
          <a:p>
            <a:r>
              <a:rPr lang="en-US" sz="2200" dirty="0"/>
              <a:t>Key outcomes include:</a:t>
            </a:r>
            <a:endParaRPr lang="en-US" dirty="0"/>
          </a:p>
          <a:p>
            <a:r>
              <a:rPr lang="en-US" sz="2200" dirty="0">
                <a:latin typeface="IBM Plex Sans"/>
              </a:rPr>
              <a:t>A full ETL pipeline from API/web scraping to modeling</a:t>
            </a:r>
            <a:endParaRPr lang="en-US" dirty="0">
              <a:latin typeface="IBM Plex Sans"/>
            </a:endParaRPr>
          </a:p>
          <a:p>
            <a:r>
              <a:rPr lang="en-US" sz="2200" dirty="0">
                <a:latin typeface="IBM Plex Sans"/>
              </a:rPr>
              <a:t>Interactive visualizations using Folium and </a:t>
            </a:r>
            <a:r>
              <a:rPr lang="en-US" sz="2200" dirty="0" err="1">
                <a:latin typeface="IBM Plex Sans"/>
              </a:rPr>
              <a:t>Plotly</a:t>
            </a:r>
            <a:r>
              <a:rPr lang="en-US" sz="2200" dirty="0">
                <a:latin typeface="IBM Plex Sans"/>
              </a:rPr>
              <a:t> Dash</a:t>
            </a:r>
            <a:endParaRPr lang="en-US" dirty="0">
              <a:latin typeface="IBM Plex Sans"/>
            </a:endParaRPr>
          </a:p>
          <a:p>
            <a:r>
              <a:rPr lang="en-US" sz="2200" dirty="0">
                <a:latin typeface="IBM Plex Sans"/>
              </a:rPr>
              <a:t>SQL-powered exploratory insights</a:t>
            </a:r>
            <a:endParaRPr lang="en-US" dirty="0">
              <a:latin typeface="IBM Plex Sans"/>
            </a:endParaRPr>
          </a:p>
          <a:p>
            <a:r>
              <a:rPr lang="en-US" sz="2200" dirty="0"/>
              <a:t>A classification model with predictive power on mission outcomes</a:t>
            </a:r>
            <a:endParaRPr lang="en-US" dirty="0"/>
          </a:p>
          <a:p>
            <a:r>
              <a:rPr lang="en-US" sz="2200" i="1" dirty="0">
                <a:latin typeface="IBM Plex Sans"/>
              </a:rPr>
              <a:t>From raw launch logs to informed insights, this project is a full-stack demonstration of the data science lifecycle.</a:t>
            </a:r>
            <a:endParaRPr lang="en-US" dirty="0">
              <a:latin typeface="IBM Plex Sans"/>
            </a:endParaRPr>
          </a:p>
          <a:p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795A9-FE70-B337-8B17-B79ACA60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538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76FB0-8465-86A8-332A-32CC35A5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DC8D-244C-F7EC-5F66-ACB99A7D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C879F-E713-B75A-D2DE-0953EB0EA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B69AD5-F470-80ED-4876-AF0E25507988}"/>
              </a:ext>
            </a:extLst>
          </p:cNvPr>
          <p:cNvSpPr txBox="1"/>
          <p:nvPr/>
        </p:nvSpPr>
        <p:spPr>
          <a:xfrm>
            <a:off x="4386806" y="2351590"/>
            <a:ext cx="6437452" cy="34470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/>
          </a:p>
          <a:p>
            <a:pPr lvl="1"/>
            <a:r>
              <a:rPr lang="en-US" sz="2000" dirty="0"/>
              <a:t>SpaceX has revolutionized commercial space travel, launching everything from satellites to dreams. But can we predict whether a mission will succeed?</a:t>
            </a:r>
          </a:p>
          <a:p>
            <a:pPr lvl="1"/>
            <a:r>
              <a:rPr lang="en-US" sz="2000" dirty="0"/>
              <a:t>This capstone aims to answer:</a:t>
            </a:r>
            <a:endParaRPr lang="en-US" dirty="0"/>
          </a:p>
          <a:p>
            <a:pPr marL="228600" indent="-228600">
              <a:buFont typeface=""/>
              <a:buChar char="•"/>
            </a:pPr>
            <a:r>
              <a:rPr lang="en-US" sz="2000" dirty="0"/>
              <a:t>What factors contribute to mission success?</a:t>
            </a:r>
          </a:p>
          <a:p>
            <a:pPr marL="228600" indent="-228600">
              <a:buFont typeface=""/>
              <a:buChar char="•"/>
            </a:pPr>
            <a:r>
              <a:rPr lang="en-US" sz="2000" dirty="0"/>
              <a:t>How does payload mass, site, and orbit affect outcomes?</a:t>
            </a:r>
          </a:p>
          <a:p>
            <a:pPr marL="228600" indent="-228600">
              <a:buFont typeface=""/>
              <a:buChar char="•"/>
            </a:pPr>
            <a:r>
              <a:rPr lang="en-US" sz="2000" dirty="0"/>
              <a:t>Can we build a model that reliably predicts launch results?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86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DCFD-8450-17AD-05D4-229BA1C6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B7E7-7534-10CB-A359-88015C28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CF71F-8A03-DAC7-4BC2-F05644ECB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8C330D-0589-075A-4199-BCA570602FEE}"/>
              </a:ext>
            </a:extLst>
          </p:cNvPr>
          <p:cNvSpPr txBox="1"/>
          <p:nvPr/>
        </p:nvSpPr>
        <p:spPr>
          <a:xfrm>
            <a:off x="4926957" y="1695691"/>
            <a:ext cx="5993756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b="1"/>
              <a:t>Data Collection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REST API via SpaceX for launch records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Web scraping for auxiliary launch data (e.g., booster info)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Data Wrangling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Normalized nested JSON data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Cleaned missing values, standardized formats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Exploratory Data Analysis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SQL queries and data visualization with matplotlib/seaborn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Interactive Visuals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Created Folium maps and a Plotly Dash dashboard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Predictive Modeling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Trained multiple classification models and evaluated them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69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3F900-F166-BEB7-F740-8C872536D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10DC-B757-47AF-44F4-D6EC9F4B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0686CE-0405-76B3-4581-309E01BAF7CA}"/>
              </a:ext>
            </a:extLst>
          </p:cNvPr>
          <p:cNvSpPr txBox="1"/>
          <p:nvPr/>
        </p:nvSpPr>
        <p:spPr>
          <a:xfrm>
            <a:off x="1618527" y="1821084"/>
            <a:ext cx="1007383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EDA with Visualization - Results </a:t>
            </a:r>
            <a:endParaRPr lang="en-US"/>
          </a:p>
          <a:p>
            <a:r>
              <a:rPr lang="en-US" sz="2000" b="1" dirty="0"/>
              <a:t>·</a:t>
            </a:r>
            <a:r>
              <a:rPr lang="en-US" sz="2000" dirty="0"/>
              <a:t> Payload mass vs. success analyzed. </a:t>
            </a:r>
            <a:endParaRPr lang="en-US"/>
          </a:p>
          <a:p>
            <a:r>
              <a:rPr lang="en-US" sz="2000" b="1" dirty="0"/>
              <a:t>.</a:t>
            </a:r>
            <a:r>
              <a:rPr lang="en-US" sz="2000" dirty="0"/>
              <a:t> Orbit type significantly impacts outcome. </a:t>
            </a:r>
            <a:endParaRPr lang="en-US"/>
          </a:p>
          <a:p>
            <a:r>
              <a:rPr lang="en-US" sz="2000" b="1" dirty="0"/>
              <a:t>.</a:t>
            </a:r>
            <a:r>
              <a:rPr lang="en-US" sz="2000" dirty="0"/>
              <a:t> Pie charts and box plots used to visualize categorical and continuous features.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96B18-E073-5EE4-9C06-CF83FACBE601}"/>
              </a:ext>
            </a:extLst>
          </p:cNvPr>
          <p:cNvSpPr txBox="1"/>
          <p:nvPr/>
        </p:nvSpPr>
        <p:spPr>
          <a:xfrm>
            <a:off x="1618527" y="3431894"/>
            <a:ext cx="930218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EDA with SQL -</a:t>
            </a:r>
          </a:p>
          <a:p>
            <a:r>
              <a:rPr lang="en-US" sz="2000" b="1" dirty="0"/>
              <a:t> .</a:t>
            </a:r>
            <a:r>
              <a:rPr lang="en-US" sz="2000" dirty="0"/>
              <a:t> SQL used via IBM Db2 magic  commands in </a:t>
            </a:r>
            <a:r>
              <a:rPr lang="en-US" sz="2000" dirty="0" err="1"/>
              <a:t>Jupyter</a:t>
            </a:r>
            <a:r>
              <a:rPr lang="en-US" sz="2000" dirty="0"/>
              <a:t>.</a:t>
            </a:r>
          </a:p>
          <a:p>
            <a:r>
              <a:rPr lang="en-US" sz="2000" dirty="0"/>
              <a:t> </a:t>
            </a:r>
            <a:r>
              <a:rPr lang="en-US" sz="2000" b="1" dirty="0"/>
              <a:t>. </a:t>
            </a:r>
            <a:r>
              <a:rPr lang="en-US" sz="2000" dirty="0"/>
              <a:t> Count of launches per site. </a:t>
            </a:r>
          </a:p>
          <a:p>
            <a:r>
              <a:rPr lang="en-US" sz="2000" dirty="0"/>
              <a:t> </a:t>
            </a:r>
            <a:r>
              <a:rPr lang="en-US" sz="2000" b="1" dirty="0"/>
              <a:t>·</a:t>
            </a:r>
            <a:r>
              <a:rPr lang="en-US" sz="2000" dirty="0"/>
              <a:t> Average payload mass per orbit.</a:t>
            </a:r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6E100-DBC8-65F5-0EFC-81807D211C34}"/>
              </a:ext>
            </a:extLst>
          </p:cNvPr>
          <p:cNvSpPr txBox="1"/>
          <p:nvPr/>
        </p:nvSpPr>
        <p:spPr>
          <a:xfrm>
            <a:off x="1705338" y="5148806"/>
            <a:ext cx="945651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· </a:t>
            </a:r>
            <a:r>
              <a:rPr lang="en-US" sz="2000" dirty="0"/>
              <a:t> Join queries performed across datasets. </a:t>
            </a:r>
            <a:endParaRPr lang="en-US" dirty="0"/>
          </a:p>
          <a:p>
            <a:r>
              <a:rPr lang="en-US" sz="2000" b="1" dirty="0"/>
              <a:t> . </a:t>
            </a:r>
            <a:r>
              <a:rPr lang="en-US" sz="2000" dirty="0"/>
              <a:t>Grouped metrics by launch site and mission outcome. </a:t>
            </a:r>
            <a:endParaRPr lang="en-US" dirty="0"/>
          </a:p>
          <a:p>
            <a:r>
              <a:rPr lang="en-US" sz="2000" b="1" dirty="0"/>
              <a:t>. </a:t>
            </a:r>
            <a:r>
              <a:rPr lang="en-US" sz="2000" dirty="0"/>
              <a:t>Queries support hypotheses drawn in EDA.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590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27A2E-C667-F6D3-A1E3-47F70603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39A591-4DF0-3912-FF72-3FD0BD7B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262626"/>
                </a:solidFill>
                <a:latin typeface="IBM Plex Sans"/>
              </a:rPr>
              <a:t>Folium Map - Interactive Visualization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17489-1A19-06D6-F467-EFAEF2BCA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15946"/>
            <a:ext cx="5046562" cy="44562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BM Plex Sans"/>
              </a:rPr>
              <a:t>Folium Map - Interactive Visualization · </a:t>
            </a:r>
            <a:endParaRPr lang="en-US"/>
          </a:p>
          <a:p>
            <a:r>
              <a:rPr lang="en-US" dirty="0">
                <a:latin typeface="IBM Plex Sans"/>
              </a:rPr>
              <a:t> Folium map created to show launch sites. </a:t>
            </a:r>
            <a:endParaRPr lang="en-US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F4FE81-B8BD-C631-0BD1-18E6623AC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9846"/>
            <a:ext cx="5181600" cy="45623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  Markers used with success rate popups.</a:t>
            </a:r>
          </a:p>
          <a:p>
            <a:r>
              <a:rPr lang="en-US" dirty="0"/>
              <a:t>  Map highlights geographical patterns in success.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446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0" dirty="0" err="1">
                <a:latin typeface="IBM Plex Sans SemiBold"/>
              </a:rPr>
              <a:t>Plotly</a:t>
            </a:r>
            <a:r>
              <a:rPr lang="en-US" sz="2800" b="0" dirty="0">
                <a:latin typeface="IBM Plex Sans SemiBold"/>
              </a:rPr>
              <a:t> Dash - Interactive Dashboard</a:t>
            </a:r>
            <a:endParaRPr lang="en-US" dirty="0">
              <a:latin typeface="IBM Plex Sans Semi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DDBB-31B7-4F81-1E76-90009348F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3107" y="1825625"/>
            <a:ext cx="836463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>
                <a:latin typeface="IBM Plex Sans"/>
              </a:rPr>
              <a:t>.</a:t>
            </a:r>
            <a:r>
              <a:rPr lang="en-US" dirty="0">
                <a:latin typeface="IBM Plex Sans"/>
              </a:rPr>
              <a:t>Dash app built to interactively explore data.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IBM Plex Sans"/>
              </a:rPr>
              <a:t>.</a:t>
            </a:r>
            <a:r>
              <a:rPr lang="en-US" dirty="0">
                <a:latin typeface="IBM Plex Sans"/>
              </a:rPr>
              <a:t>Users can select site, payload range.</a:t>
            </a:r>
          </a:p>
          <a:p>
            <a:pPr marL="0" indent="0">
              <a:buNone/>
            </a:pPr>
            <a:r>
              <a:rPr lang="en-US" dirty="0">
                <a:latin typeface="IBM Plex Sans"/>
              </a:rPr>
              <a:t> </a:t>
            </a:r>
            <a:r>
              <a:rPr lang="en-US" b="1" dirty="0">
                <a:latin typeface="IBM Plex Sans"/>
              </a:rPr>
              <a:t>.</a:t>
            </a:r>
            <a:r>
              <a:rPr lang="en-US" dirty="0">
                <a:latin typeface="IBM Plex Sans"/>
              </a:rPr>
              <a:t>Dynamic charts update based on filters.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66E7F-5223-7C98-EBC0-E8FA35940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Sans"/>
              </a:rPr>
              <a:t> </a:t>
            </a:r>
            <a:endParaRPr lang="en-US">
              <a:latin typeface="IBM Plex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288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A0F35-C02C-0C12-3664-049CAC5A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430B-2D6C-26E3-5D00-4D061A25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b="0" dirty="0">
                <a:latin typeface="IBM Plex Sans SemiBold"/>
              </a:rPr>
              <a:t>Predictive Analysis -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3FA5-2985-EAFB-8885-6820D4058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2043" y="1758107"/>
            <a:ext cx="4080591" cy="205487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latin typeface="IBM Plex Sans"/>
              </a:rPr>
              <a:t>Predictive Analysis - Results</a:t>
            </a:r>
          </a:p>
          <a:p>
            <a:endParaRPr lang="en-US" sz="1800" dirty="0"/>
          </a:p>
          <a:p>
            <a:r>
              <a:rPr lang="en-US" sz="1800" dirty="0">
                <a:latin typeface="IBM Plex Sans"/>
              </a:rPr>
              <a:t> Best performing model: Random Forest.</a:t>
            </a:r>
          </a:p>
          <a:p>
            <a:r>
              <a:rPr lang="en-US" sz="1800" dirty="0">
                <a:latin typeface="IBM Plex Sans"/>
              </a:rPr>
              <a:t> Achieved Accuracy: ~92%</a:t>
            </a:r>
          </a:p>
          <a:p>
            <a:r>
              <a:rPr lang="en-US" sz="1800" dirty="0">
                <a:latin typeface="IBM Plex Sans"/>
              </a:rPr>
              <a:t>Confusion matrix and classification report</a:t>
            </a:r>
          </a:p>
          <a:p>
            <a:r>
              <a:rPr lang="en-US" sz="1800" dirty="0">
                <a:latin typeface="IBM Plex Sans"/>
              </a:rPr>
              <a:t>evaluated.</a:t>
            </a:r>
          </a:p>
          <a:p>
            <a:endParaRPr lang="en-US" sz="1800" dirty="0"/>
          </a:p>
          <a:p>
            <a:r>
              <a:rPr lang="en-US" sz="1800" dirty="0">
                <a:latin typeface="IBM Plex Sans"/>
              </a:rPr>
              <a:t> Importance of features like orbit, payload</a:t>
            </a:r>
          </a:p>
          <a:p>
            <a:r>
              <a:rPr lang="en-US" sz="1800" dirty="0">
                <a:latin typeface="IBM Plex Sans"/>
              </a:rPr>
              <a:t>shown.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0AA0B-A66B-F896-65D9-69DDA700D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037" y="1719525"/>
            <a:ext cx="5838216" cy="48713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800" dirty="0">
                <a:latin typeface="IBM Plex Sans"/>
              </a:rPr>
              <a:t>. Confusion matrix and classification report</a:t>
            </a:r>
          </a:p>
          <a:p>
            <a:pPr>
              <a:buNone/>
            </a:pPr>
            <a:r>
              <a:rPr lang="en-US" sz="1800" dirty="0">
                <a:latin typeface="IBM Plex Sans"/>
              </a:rPr>
              <a:t>evaluated.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>
                <a:latin typeface="IBM Plex Sans"/>
              </a:rPr>
              <a:t>. Importance of features like orbit, payload</a:t>
            </a:r>
          </a:p>
          <a:p>
            <a:pPr marL="0" indent="0">
              <a:buNone/>
            </a:pPr>
            <a:r>
              <a:rPr lang="en-US" sz="1800" dirty="0">
                <a:latin typeface="IBM Plex Sans"/>
              </a:rPr>
              <a:t>shown.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28874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DE_TEMPLATE_skill_network">
  <a:themeElements>
    <a:clrScheme name="IBM Skills Network">
      <a:dk1>
        <a:srgbClr val="262626"/>
      </a:dk1>
      <a:lt1>
        <a:srgbClr val="525252"/>
      </a:lt1>
      <a:dk2>
        <a:srgbClr val="FFFFFF"/>
      </a:dk2>
      <a:lt2>
        <a:srgbClr val="FFFFFF"/>
      </a:lt2>
      <a:accent1>
        <a:srgbClr val="6C4DEA"/>
      </a:accent1>
      <a:accent2>
        <a:srgbClr val="82CFFF"/>
      </a:accent2>
      <a:accent3>
        <a:srgbClr val="FF7EB6"/>
      </a:accent3>
      <a:accent4>
        <a:srgbClr val="3DDBD9"/>
      </a:accent4>
      <a:accent5>
        <a:srgbClr val="5B9BD5"/>
      </a:accent5>
      <a:accent6>
        <a:srgbClr val="525252"/>
      </a:accent6>
      <a:hlink>
        <a:srgbClr val="C1C7CD"/>
      </a:hlink>
      <a:folHlink>
        <a:srgbClr val="DA1E28"/>
      </a:folHlink>
    </a:clrScheme>
    <a:fontScheme name="IBM Skills Network">
      <a:majorFont>
        <a:latin typeface="IBM Plex Sans Semi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Skills Network PPT Template 01.2023.pptx" id="{565886F7-76CC-4370-877F-2511E1EB1B28}" vid="{AD061E48-3596-4052-9172-46F1919207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be751-a274-42e8-93fb-f39d3b9bccc8">
      <Terms xmlns="http://schemas.microsoft.com/office/infopath/2007/PartnerControls"/>
    </lcf76f155ced4ddcb4097134ff3c332f>
    <TaxCatchAll xmlns="f80a141d-92ca-4d3d-9308-f7e7b1d44ce8" xsi:nil="true"/>
    <AWBlink xmlns="155be751-a274-42e8-93fb-f39d3b9bccc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9" ma:contentTypeDescription="Create a new document." ma:contentTypeScope="" ma:versionID="d7279d4efbac013e02c1e816bc7f7c13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0a3fd1dbe83fc08387abb87098562ef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AWB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AWBlink" ma:index="25" nillable="true" ma:displayName="AWB link" ma:description="Author Workbench link" ma:format="Dropdown" ma:internalName="AWBlink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2edd55d-11a0-43df-8094-42adcb6055ca}" ma:internalName="TaxCatchAll" ma:showField="CatchAllData" ma:web="f80a141d-92ca-4d3d-9308-f7e7b1d44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155be751-a274-42e8-93fb-f39d3b9bccc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80a141d-92ca-4d3d-9308-f7e7b1d44ce8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EAB06F8-DBB4-44C7-AF84-8B098C8B0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IBM PPT Temp Jan 2023</Template>
  <TotalTime>5</TotalTime>
  <Words>351</Words>
  <Application>Microsoft Office PowerPoint</Application>
  <PresentationFormat>Widescreen</PresentationFormat>
  <Paragraphs>107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SLIDE_TEMPLATE_skill_network</vt:lpstr>
      <vt:lpstr>Final Capstone Project Presentation</vt:lpstr>
      <vt:lpstr>PowerPoint Presentation</vt:lpstr>
      <vt:lpstr>EXECUTIVE SUMMARY</vt:lpstr>
      <vt:lpstr>INTRODUCTION</vt:lpstr>
      <vt:lpstr>METHODOLOGY</vt:lpstr>
      <vt:lpstr>RESULTS</vt:lpstr>
      <vt:lpstr>Folium Map - Interactive Visualization </vt:lpstr>
      <vt:lpstr>Plotly Dash - Interactive Dashboard</vt:lpstr>
      <vt:lpstr>Predictive Analysis - Results</vt:lpstr>
      <vt:lpstr>OVERALL FINDINGS &amp; IMPLICATIONS</vt:lpstr>
      <vt:lpstr>Creativity &amp; Innovation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Tori Sleeper</dc:creator>
  <cp:lastModifiedBy>Tori Sleeper</cp:lastModifiedBy>
  <cp:revision>146</cp:revision>
  <dcterms:created xsi:type="dcterms:W3CDTF">2024-10-30T05:40:03Z</dcterms:created>
  <dcterms:modified xsi:type="dcterms:W3CDTF">2025-06-15T07:33:40Z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</Properties>
</file>