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60" r:id="rId4"/>
    <p:sldId id="261" r:id="rId5"/>
    <p:sldId id="264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105" y="542290"/>
            <a:ext cx="10335895" cy="1969770"/>
          </a:xfrm>
        </p:spPr>
        <p:txBody>
          <a:bodyPr/>
          <a:lstStyle/>
          <a:p>
            <a:r>
              <a:rPr lang="en-US" dirty="0">
                <a:latin typeface="Cambria" panose="02040503050406030204" charset="0"/>
                <a:cs typeface="Cambria" panose="02040503050406030204" charset="0"/>
              </a:rPr>
              <a:t>Welcome To Mid Term Assignment</a:t>
            </a:r>
            <a:endParaRPr lang="en-US" dirty="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105" y="2938780"/>
            <a:ext cx="10335895" cy="1110615"/>
          </a:xfrm>
        </p:spPr>
        <p:txBody>
          <a:bodyPr anchor="t" anchorCtr="0">
            <a:normAutofit fontScale="25000"/>
          </a:bodyPr>
          <a:lstStyle/>
          <a:p>
            <a:pPr algn="l"/>
            <a:endParaRPr lang="en-US" sz="3600"/>
          </a:p>
          <a:p>
            <a:pPr lvl="0" algn="l">
              <a:buFont typeface="Wingdings" panose="05000000000000000000" charset="0"/>
            </a:pPr>
            <a:r>
              <a:rPr lang="en-US" sz="19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GROUP MEMBERS</a:t>
            </a:r>
            <a:r>
              <a:rPr lang="en-US" sz="19200"/>
              <a:t> </a:t>
            </a:r>
            <a:endParaRPr lang="en-US" sz="19200"/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12000">
                <a:latin typeface="Cambria" panose="02040503050406030204" charset="0"/>
                <a:cs typeface="Cambria" panose="02040503050406030204" charset="0"/>
              </a:rPr>
              <a:t>LAIBA NOOR LODHI =CHALLAN NO</a:t>
            </a:r>
            <a:r>
              <a:rPr lang="en-US" sz="120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:242516 </a:t>
            </a:r>
            <a:endParaRPr lang="en-US" sz="12000">
              <a:latin typeface="Cambria" panose="02040503050406030204" charset="0"/>
              <a:cs typeface="Cambria" panose="02040503050406030204" charset="0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12000">
                <a:latin typeface="Cambria" panose="02040503050406030204" charset="0"/>
                <a:cs typeface="Cambria" panose="02040503050406030204" charset="0"/>
              </a:rPr>
              <a:t>ZAINAB BIBI =CHALLAN NO: </a:t>
            </a:r>
            <a:r>
              <a:rPr lang="en-US" sz="120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242592</a:t>
            </a:r>
            <a:endParaRPr lang="en-US" sz="12000">
              <a:latin typeface="Cambria" panose="02040503050406030204" charset="0"/>
              <a:cs typeface="Cambria" panose="02040503050406030204" charset="0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12000">
                <a:latin typeface="Cambria" panose="02040503050406030204" charset="0"/>
                <a:cs typeface="Cambria" panose="02040503050406030204" charset="0"/>
              </a:rPr>
              <a:t>MAHNOOR =CHALLAN NO </a:t>
            </a:r>
            <a:r>
              <a:rPr lang="en-US" sz="12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ambria" panose="02040503050406030204" charset="0"/>
                <a:cs typeface="Cambria" panose="02040503050406030204" charset="0"/>
              </a:rPr>
              <a:t>:</a:t>
            </a:r>
            <a:r>
              <a:rPr lang="en-US" sz="120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241837</a:t>
            </a:r>
            <a:endParaRPr lang="en-US" sz="120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/>
          <a:p>
            <a:r>
              <a:rPr lang="en-US" sz="5400">
                <a:latin typeface="Cambria" panose="02040503050406030204" charset="0"/>
                <a:cs typeface="Cambria" panose="02040503050406030204" charset="0"/>
              </a:rPr>
              <a:t>MORNING ROUTINE</a:t>
            </a:r>
            <a:endParaRPr lang="en-US" sz="54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1940" y="1577340"/>
            <a:ext cx="11300460" cy="4863465"/>
          </a:xfrm>
        </p:spPr>
        <p:txBody>
          <a:bodyPr>
            <a:normAutofit lnSpcReduction="20000"/>
          </a:bodyPr>
          <a:p>
            <a:r>
              <a:rPr lang="en-US" sz="4000"/>
              <a:t>WAKE UP </a:t>
            </a:r>
            <a:endParaRPr lang="en-US" sz="4000"/>
          </a:p>
          <a:p>
            <a:r>
              <a:rPr lang="en-US" sz="4000"/>
              <a:t>PRAYING NAMAZ</a:t>
            </a:r>
            <a:endParaRPr lang="en-US" sz="4000"/>
          </a:p>
          <a:p>
            <a:r>
              <a:rPr lang="en-US" sz="4000"/>
              <a:t>BREAK FAST</a:t>
            </a:r>
            <a:endParaRPr lang="en-US" sz="4000"/>
          </a:p>
          <a:p>
            <a:r>
              <a:rPr lang="en-US" sz="4000"/>
              <a:t>WORK / COLLEGE HOURS </a:t>
            </a:r>
            <a:endParaRPr lang="en-US" sz="4000"/>
          </a:p>
          <a:p>
            <a:r>
              <a:rPr lang="en-US" sz="4000"/>
              <a:t>BREAK TIME </a:t>
            </a:r>
            <a:endParaRPr lang="en-US" sz="4000"/>
          </a:p>
          <a:p>
            <a:r>
              <a:rPr lang="en-US" sz="4000"/>
              <a:t>PLAYING CRICKET</a:t>
            </a:r>
            <a:endParaRPr lang="en-US" sz="4000"/>
          </a:p>
          <a:p>
            <a:r>
              <a:rPr lang="en-US" sz="4000"/>
              <a:t>OFF TIME </a:t>
            </a:r>
            <a:endParaRPr lang="en-US" sz="4000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>
                <a:latin typeface="Cambria" panose="02040503050406030204" charset="0"/>
                <a:cs typeface="Cambria" panose="02040503050406030204" charset="0"/>
              </a:rPr>
              <a:t>AFTERNOON ROUTINE</a:t>
            </a:r>
            <a:endParaRPr lang="en-US" sz="54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000"/>
              <a:t>PRAYING NAMAZ -E-ZOHAR</a:t>
            </a:r>
            <a:endParaRPr lang="en-US" sz="4000"/>
          </a:p>
          <a:p>
            <a:r>
              <a:rPr lang="en-US" sz="4000"/>
              <a:t>SLEEP</a:t>
            </a:r>
            <a:endParaRPr lang="en-US" sz="4000"/>
          </a:p>
          <a:p>
            <a:r>
              <a:rPr lang="en-US" sz="4000"/>
              <a:t>WAKE UP</a:t>
            </a:r>
            <a:endParaRPr lang="en-US" sz="4000"/>
          </a:p>
          <a:p>
            <a:r>
              <a:rPr lang="en-US" sz="4000"/>
              <a:t>HOME WORK</a:t>
            </a:r>
            <a:endParaRPr lang="en-US" sz="4000"/>
          </a:p>
          <a:p>
            <a:endParaRPr lang="en-US" sz="4000"/>
          </a:p>
          <a:p>
            <a:endParaRPr 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/>
          <a:p>
            <a:r>
              <a:rPr lang="en-US" sz="5400">
                <a:latin typeface="Cambria" panose="02040503050406030204" charset="0"/>
                <a:cs typeface="Cambria" panose="02040503050406030204" charset="0"/>
              </a:rPr>
              <a:t>EVENING ROUTINE</a:t>
            </a:r>
            <a:endParaRPr lang="en-US" sz="54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22425"/>
            <a:ext cx="10972800" cy="4505325"/>
          </a:xfrm>
        </p:spPr>
        <p:txBody>
          <a:bodyPr/>
          <a:p>
            <a:r>
              <a:rPr lang="en-US" sz="4000"/>
              <a:t>PRAYING NAMAZ-E-ASAR</a:t>
            </a:r>
            <a:endParaRPr lang="en-US" sz="4000"/>
          </a:p>
          <a:p>
            <a:r>
              <a:rPr lang="en-US" sz="4000"/>
              <a:t>TEA TIME</a:t>
            </a:r>
            <a:endParaRPr lang="en-US" sz="4000"/>
          </a:p>
          <a:p>
            <a:r>
              <a:rPr lang="en-US" sz="4000"/>
              <a:t>COCHING TIME</a:t>
            </a:r>
            <a:endParaRPr lang="en-US" sz="4000"/>
          </a:p>
          <a:p>
            <a:r>
              <a:rPr lang="en-US" sz="4000"/>
              <a:t>PRAYING NAMAZ-E-MAGHRIB</a:t>
            </a:r>
            <a:endParaRPr lang="en-US" sz="4000"/>
          </a:p>
          <a:p>
            <a:endParaRPr lang="en-US" sz="4000"/>
          </a:p>
          <a:p>
            <a:endParaRPr 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>
                <a:latin typeface="Cambria" panose="02040503050406030204" charset="0"/>
                <a:cs typeface="Cambria" panose="02040503050406030204" charset="0"/>
              </a:rPr>
              <a:t>NIGHT ROUTINE</a:t>
            </a:r>
            <a:endParaRPr lang="en-US" sz="54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000"/>
              <a:t>DINNER</a:t>
            </a:r>
            <a:endParaRPr lang="en-US" sz="4000"/>
          </a:p>
          <a:p>
            <a:r>
              <a:rPr lang="en-US" sz="4000"/>
              <a:t>WASH UTENSILE</a:t>
            </a:r>
            <a:endParaRPr lang="en-US" sz="4000"/>
          </a:p>
          <a:p>
            <a:r>
              <a:rPr lang="en-US" sz="4000"/>
              <a:t>PRAYING NAMAZ-E-ESHA</a:t>
            </a:r>
            <a:endParaRPr lang="en-US" sz="4000"/>
          </a:p>
          <a:p>
            <a:r>
              <a:rPr lang="en-US" sz="4000"/>
              <a:t>GO TO SLEEP</a:t>
            </a:r>
            <a:endParaRPr 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35505" y="580390"/>
            <a:ext cx="6424295" cy="1283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800"/>
              <a:t>SUMMARY SHEET</a:t>
            </a:r>
            <a:r>
              <a:rPr lang="en-US"/>
              <a:t>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290320" y="2089785"/>
            <a:ext cx="8972550" cy="2758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Arial Black" panose="020B0A04020102020204" charset="0"/>
                <a:cs typeface="Arial Black" panose="020B0A04020102020204" charset="0"/>
              </a:rPr>
              <a:t>MORNING ROUTINE</a:t>
            </a:r>
            <a:endParaRPr lang="en-US" sz="2400">
              <a:latin typeface="Arial Black" panose="020B0A04020102020204" charset="0"/>
              <a:cs typeface="Arial Black" panose="020B0A040201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Arial Black" panose="020B0A04020102020204" charset="0"/>
                <a:cs typeface="Arial Black" panose="020B0A04020102020204" charset="0"/>
              </a:rPr>
              <a:t>AFTERNOON ROUTINE </a:t>
            </a:r>
            <a:endParaRPr lang="en-US" sz="2400">
              <a:latin typeface="Arial Black" panose="020B0A04020102020204" charset="0"/>
              <a:cs typeface="Arial Black" panose="020B0A040201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Arial Black" panose="020B0A04020102020204" charset="0"/>
                <a:cs typeface="Arial Black" panose="020B0A04020102020204" charset="0"/>
              </a:rPr>
              <a:t>EVENING ROUTINE </a:t>
            </a:r>
            <a:endParaRPr lang="en-US" sz="2400">
              <a:latin typeface="Arial Black" panose="020B0A04020102020204" charset="0"/>
              <a:cs typeface="Arial Black" panose="020B0A040201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Arial Black" panose="020B0A04020102020204" charset="0"/>
                <a:cs typeface="Arial Black" panose="020B0A04020102020204" charset="0"/>
              </a:rPr>
              <a:t>NIGHT ROUTINE </a:t>
            </a:r>
            <a:endParaRPr lang="en-US" sz="2400">
              <a:latin typeface="Arial Black" panose="020B0A04020102020204" charset="0"/>
              <a:cs typeface="Arial Black" panose="020B0A040201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Arial Black" panose="020B0A04020102020204" charset="0"/>
                <a:cs typeface="Arial Black" panose="020B0A04020102020204" charset="0"/>
              </a:rPr>
              <a:t>TIME MANAGEMENT </a:t>
            </a:r>
            <a:endParaRPr lang="en-US" sz="2400">
              <a:latin typeface="Arial Black" panose="020B0A04020102020204" charset="0"/>
              <a:cs typeface="Arial Black" panose="020B0A040201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Arial Black" panose="020B0A04020102020204" charset="0"/>
                <a:cs typeface="Arial Black" panose="020B0A04020102020204" charset="0"/>
              </a:rPr>
              <a:t> PRIORITY </a:t>
            </a:r>
            <a:endParaRPr lang="en-US" sz="2400">
              <a:latin typeface="Arial Black" panose="020B0A04020102020204" charset="0"/>
              <a:cs typeface="Arial Black" panose="020B0A040201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WPS Presentation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Cambria</vt:lpstr>
      <vt:lpstr>Wingdings</vt:lpstr>
      <vt:lpstr>Arial Black</vt:lpstr>
      <vt:lpstr>Calibri</vt:lpstr>
      <vt:lpstr>Microsoft YaHei</vt:lpstr>
      <vt:lpstr>Arial Unicode MS</vt:lpstr>
      <vt:lpstr>Calibri Light</vt:lpstr>
      <vt:lpstr>Orange Waves</vt:lpstr>
      <vt:lpstr>Welcome To Mid Term Assignment</vt:lpstr>
      <vt:lpstr>MORNING ROUTINE</vt:lpstr>
      <vt:lpstr>AFTERNOON ROUTINE</vt:lpstr>
      <vt:lpstr>EVENING ROUTINE</vt:lpstr>
      <vt:lpstr>NIGHT ROUTINE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Mid Term Assignment</dc:title>
  <dc:creator/>
  <cp:lastModifiedBy>laiba</cp:lastModifiedBy>
  <cp:revision>12</cp:revision>
  <dcterms:created xsi:type="dcterms:W3CDTF">2024-08-07T11:41:00Z</dcterms:created>
  <dcterms:modified xsi:type="dcterms:W3CDTF">2024-08-08T04:44:51Z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7BFA04C16AAA431E8B5206F575C98F60_12</vt:lpwstr>
  </property>
  <property fmtid="{D5CDD505-2E9C-101B-9397-08002B2CF9AE}" pid="3" name="KSOProductBuildVer">
    <vt:lpwstr>1033-12.2.0.17153</vt:lpwstr>
  </property>
</Properties>
</file>