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209-9DC9-4376-8E1B-E1B7FE3D1258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247F-A52B-4D75-ACA7-499A0C3C9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19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209-9DC9-4376-8E1B-E1B7FE3D1258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247F-A52B-4D75-ACA7-499A0C3C9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6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209-9DC9-4376-8E1B-E1B7FE3D1258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247F-A52B-4D75-ACA7-499A0C3C9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35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209-9DC9-4376-8E1B-E1B7FE3D1258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247F-A52B-4D75-ACA7-499A0C3C9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92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209-9DC9-4376-8E1B-E1B7FE3D1258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247F-A52B-4D75-ACA7-499A0C3C9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95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209-9DC9-4376-8E1B-E1B7FE3D1258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247F-A52B-4D75-ACA7-499A0C3C9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1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209-9DC9-4376-8E1B-E1B7FE3D1258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247F-A52B-4D75-ACA7-499A0C3C9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74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209-9DC9-4376-8E1B-E1B7FE3D1258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247F-A52B-4D75-ACA7-499A0C3C9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12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209-9DC9-4376-8E1B-E1B7FE3D1258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247F-A52B-4D75-ACA7-499A0C3C9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47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209-9DC9-4376-8E1B-E1B7FE3D1258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247F-A52B-4D75-ACA7-499A0C3C9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90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209-9DC9-4376-8E1B-E1B7FE3D1258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247F-A52B-4D75-ACA7-499A0C3C9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15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C3209-9DC9-4376-8E1B-E1B7FE3D1258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3247F-A52B-4D75-ACA7-499A0C3C9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36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latin typeface="Adobe 黑体 Std R" pitchFamily="34" charset="-122"/>
                <a:ea typeface="Adobe 黑体 Std R" pitchFamily="34" charset="-122"/>
              </a:rPr>
              <a:t>教你说</a:t>
            </a:r>
            <a:endParaRPr lang="zh-CN" altLang="en-US" sz="8000" b="1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英汉双语口语教学平台产品文档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570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888"/>
    </mc:Choice>
    <mc:Fallback>
      <p:transition spd="slow" advTm="2088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闯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40041"/>
            <a:ext cx="4638675" cy="49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15" y="0"/>
            <a:ext cx="2336537" cy="951441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latin typeface="Adobe 黑体 Std R" pitchFamily="34" charset="-122"/>
                <a:ea typeface="Adobe 黑体 Std R" pitchFamily="34" charset="-122"/>
              </a:rPr>
              <a:t>原型设计</a:t>
            </a:r>
            <a:endParaRPr lang="zh-CN" altLang="en-US" sz="3600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3039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961"/>
    </mc:Choice>
    <mc:Fallback>
      <p:transition spd="slow" advTm="2096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趣味模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45" y="1033145"/>
            <a:ext cx="4600575" cy="48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15" y="0"/>
            <a:ext cx="2336537" cy="951441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latin typeface="Adobe 黑体 Std R" pitchFamily="34" charset="-122"/>
                <a:ea typeface="Adobe 黑体 Std R" pitchFamily="34" charset="-122"/>
              </a:rPr>
              <a:t>原型设计</a:t>
            </a:r>
            <a:endParaRPr lang="zh-CN" altLang="en-US" sz="3600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594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69"/>
    </mc:Choice>
    <mc:Fallback>
      <p:transition spd="slow" advTm="2106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15" y="0"/>
            <a:ext cx="2336537" cy="951441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latin typeface="Adobe 黑体 Std R" pitchFamily="34" charset="-122"/>
                <a:ea typeface="Adobe 黑体 Std R" pitchFamily="34" charset="-122"/>
              </a:rPr>
              <a:t>原型设计</a:t>
            </a:r>
            <a:endParaRPr lang="zh-CN" altLang="en-US" sz="3600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9218" name="Picture 2" descr="拍照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45" y="1033145"/>
            <a:ext cx="2524125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133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170"/>
    </mc:Choice>
    <mc:Fallback>
      <p:transition spd="slow" advTm="2117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上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13" y="1033145"/>
            <a:ext cx="25050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15" y="0"/>
            <a:ext cx="2336537" cy="951441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latin typeface="Adobe 黑体 Std R" pitchFamily="34" charset="-122"/>
                <a:ea typeface="Adobe 黑体 Std R" pitchFamily="34" charset="-122"/>
              </a:rPr>
              <a:t>原型设计</a:t>
            </a:r>
            <a:endParaRPr lang="zh-CN" altLang="en-US" sz="3600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144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663"/>
    </mc:Choice>
    <mc:Fallback>
      <p:transition spd="slow" advTm="20663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识别成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90" y="1023619"/>
            <a:ext cx="2428875" cy="485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15" y="0"/>
            <a:ext cx="2336537" cy="951441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latin typeface="Adobe 黑体 Std R" pitchFamily="34" charset="-122"/>
                <a:ea typeface="Adobe 黑体 Std R" pitchFamily="34" charset="-122"/>
              </a:rPr>
              <a:t>原型设计</a:t>
            </a:r>
            <a:endParaRPr lang="zh-CN" altLang="en-US" sz="3600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5" name="Picture 2" descr="识别失败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004349"/>
            <a:ext cx="2524125" cy="485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76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245"/>
    </mc:Choice>
    <mc:Fallback>
      <p:transition spd="slow" advTm="21245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更多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47" y="1023619"/>
            <a:ext cx="2409825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15" y="0"/>
            <a:ext cx="2336537" cy="951441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latin typeface="Adobe 黑体 Std R" pitchFamily="34" charset="-122"/>
                <a:ea typeface="Adobe 黑体 Std R" pitchFamily="34" charset="-122"/>
              </a:rPr>
              <a:t>原型设计</a:t>
            </a:r>
            <a:endParaRPr lang="zh-CN" altLang="en-US" sz="3600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609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19"/>
    </mc:Choice>
    <mc:Fallback>
      <p:transition spd="slow" advTm="21019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CN" sz="6300" b="1" dirty="0" smtClean="0">
                <a:latin typeface="Adobe 黑体 Std R" pitchFamily="34" charset="-122"/>
                <a:ea typeface="Adobe 黑体 Std R" pitchFamily="34" charset="-122"/>
              </a:rPr>
              <a:t>API</a:t>
            </a:r>
            <a:r>
              <a:rPr lang="zh-CN" altLang="en-US" sz="6300" b="1" dirty="0" smtClean="0">
                <a:latin typeface="Adobe 黑体 Std R" pitchFamily="34" charset="-122"/>
                <a:ea typeface="Adobe 黑体 Std R" pitchFamily="34" charset="-122"/>
              </a:rPr>
              <a:t>对比分析</a:t>
            </a:r>
            <a:endParaRPr lang="zh-CN" altLang="en-US" sz="6300" b="1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256713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语音合成：功能分析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65104"/>
            <a:ext cx="8255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583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866"/>
    </mc:Choice>
    <mc:Fallback>
      <p:transition spd="slow" advTm="2086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CN" sz="6300" b="1" dirty="0" smtClean="0">
                <a:latin typeface="Adobe 黑体 Std R" pitchFamily="34" charset="-122"/>
                <a:ea typeface="Adobe 黑体 Std R" pitchFamily="34" charset="-122"/>
              </a:rPr>
              <a:t>API</a:t>
            </a:r>
            <a:r>
              <a:rPr lang="zh-CN" altLang="en-US" sz="6300" b="1" dirty="0" smtClean="0">
                <a:latin typeface="Adobe 黑体 Std R" pitchFamily="34" charset="-122"/>
                <a:ea typeface="Adobe 黑体 Std R" pitchFamily="34" charset="-122"/>
              </a:rPr>
              <a:t>对比分析</a:t>
            </a:r>
            <a:endParaRPr lang="zh-CN" altLang="en-US" sz="6300" b="1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648072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语音合成：价格分析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4682753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关键词：百度</a:t>
            </a:r>
            <a:r>
              <a:rPr lang="en-US" altLang="zh-CN" sz="2400" dirty="0" smtClean="0"/>
              <a:t>VS</a:t>
            </a:r>
            <a:r>
              <a:rPr lang="zh-CN" altLang="en-US" sz="2400" dirty="0" smtClean="0"/>
              <a:t>科大讯飞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5437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51"/>
    </mc:Choice>
    <mc:Fallback>
      <p:transition spd="slow" advTm="2105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22" y="4200872"/>
            <a:ext cx="8229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CN" sz="6300" b="1" dirty="0" smtClean="0">
                <a:latin typeface="Adobe 黑体 Std R" pitchFamily="34" charset="-122"/>
                <a:ea typeface="Adobe 黑体 Std R" pitchFamily="34" charset="-122"/>
              </a:rPr>
              <a:t>API</a:t>
            </a:r>
            <a:r>
              <a:rPr lang="zh-CN" altLang="en-US" sz="6300" b="1" dirty="0" smtClean="0">
                <a:latin typeface="Adobe 黑体 Std R" pitchFamily="34" charset="-122"/>
                <a:ea typeface="Adobe 黑体 Std R" pitchFamily="34" charset="-122"/>
              </a:rPr>
              <a:t>对比分析</a:t>
            </a:r>
            <a:endParaRPr lang="zh-CN" altLang="en-US" sz="6300" b="1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256713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图片识别：功能分析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544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23"/>
    </mc:Choice>
    <mc:Fallback>
      <p:transition spd="slow" advTm="21023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CN" sz="6300" b="1" dirty="0" smtClean="0">
                <a:latin typeface="Adobe 黑体 Std R" pitchFamily="34" charset="-122"/>
                <a:ea typeface="Adobe 黑体 Std R" pitchFamily="34" charset="-122"/>
              </a:rPr>
              <a:t>API</a:t>
            </a:r>
            <a:r>
              <a:rPr lang="zh-CN" altLang="en-US" sz="6300" b="1" dirty="0" smtClean="0">
                <a:latin typeface="Adobe 黑体 Std R" pitchFamily="34" charset="-122"/>
                <a:ea typeface="Adobe 黑体 Std R" pitchFamily="34" charset="-122"/>
              </a:rPr>
              <a:t>对比分析</a:t>
            </a:r>
            <a:endParaRPr lang="zh-CN" altLang="en-US" sz="6300" b="1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648072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图片识别：价格分析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4682753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关键词：百度</a:t>
            </a:r>
            <a:r>
              <a:rPr lang="en-US" altLang="zh-CN" sz="2400" dirty="0" smtClean="0"/>
              <a:t>VS</a:t>
            </a:r>
            <a:r>
              <a:rPr lang="zh-CN" altLang="en-US" sz="2400" dirty="0" smtClean="0"/>
              <a:t>腾讯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541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38"/>
    </mc:Choice>
    <mc:Fallback>
      <p:transition spd="slow" advTm="2103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latin typeface="Adobe 黑体 Std R" pitchFamily="34" charset="-122"/>
                <a:ea typeface="Adobe 黑体 Std R" pitchFamily="34" charset="-122"/>
              </a:rPr>
              <a:t>核心价值</a:t>
            </a:r>
            <a:endParaRPr lang="zh-CN" altLang="en-US" sz="8000" b="1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关键词：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学龄前儿童、英汉双语口语服务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拍照识图、趣味方式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888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904"/>
    </mc:Choice>
    <mc:Fallback>
      <p:transition spd="slow" advTm="2090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6731" y="1556792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latin typeface="Adobe 黑体 Std R" pitchFamily="34" charset="-122"/>
                <a:ea typeface="Adobe 黑体 Std R" pitchFamily="34" charset="-122"/>
              </a:rPr>
              <a:t>总结</a:t>
            </a:r>
            <a:endParaRPr lang="zh-CN" altLang="en-US" sz="8000" b="1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06" y="3789040"/>
            <a:ext cx="8147050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0876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059"/>
    </mc:Choice>
    <mc:Fallback>
      <p:transition spd="slow" advTm="2305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>
            <a:noAutofit/>
          </a:bodyPr>
          <a:lstStyle/>
          <a:p>
            <a:r>
              <a:rPr lang="zh-CN" altLang="en-US" sz="6300" b="1" dirty="0" smtClean="0">
                <a:latin typeface="Adobe 黑体 Std R" pitchFamily="34" charset="-122"/>
                <a:ea typeface="Adobe 黑体 Std R" pitchFamily="34" charset="-122"/>
              </a:rPr>
              <a:t>核心价值及用户痛点</a:t>
            </a:r>
            <a:endParaRPr lang="zh-CN" altLang="en-US" sz="6300" b="1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717032"/>
            <a:ext cx="6400800" cy="256713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关键词：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教育低龄化、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高质量教学内容、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趣味的教学方式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11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66"/>
    </mc:Choice>
    <mc:Fallback>
      <p:transition spd="slow" advTm="2106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CN" sz="6300" b="1" dirty="0" smtClean="0">
                <a:latin typeface="Adobe 黑体 Std R" pitchFamily="34" charset="-122"/>
                <a:ea typeface="Adobe 黑体 Std R" pitchFamily="34" charset="-122"/>
              </a:rPr>
              <a:t>AI</a:t>
            </a:r>
            <a:r>
              <a:rPr lang="zh-CN" altLang="en-US" sz="6300" b="1" dirty="0" smtClean="0">
                <a:latin typeface="Adobe 黑体 Std R" pitchFamily="34" charset="-122"/>
                <a:ea typeface="Adobe 黑体 Std R" pitchFamily="34" charset="-122"/>
              </a:rPr>
              <a:t>概率性及用户痛点</a:t>
            </a:r>
            <a:endParaRPr lang="zh-CN" altLang="en-US" sz="6300" b="1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717032"/>
            <a:ext cx="6400800" cy="256713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关键词：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图片识别不准确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语音系统尚未完善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20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870"/>
    </mc:Choice>
    <mc:Fallback>
      <p:transition spd="slow" advTm="2087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>
            <a:noAutofit/>
          </a:bodyPr>
          <a:lstStyle/>
          <a:p>
            <a:r>
              <a:rPr lang="zh-CN" altLang="en-US" sz="6300" b="1" dirty="0" smtClean="0">
                <a:latin typeface="Adobe 黑体 Std R" pitchFamily="34" charset="-122"/>
                <a:ea typeface="Adobe 黑体 Std R" pitchFamily="34" charset="-122"/>
              </a:rPr>
              <a:t>需求列表及</a:t>
            </a:r>
            <a:r>
              <a:rPr lang="en-US" altLang="zh-CN" sz="6300" b="1" dirty="0" smtClean="0">
                <a:latin typeface="Adobe 黑体 Std R" pitchFamily="34" charset="-122"/>
                <a:ea typeface="Adobe 黑体 Std R" pitchFamily="34" charset="-122"/>
              </a:rPr>
              <a:t>API</a:t>
            </a:r>
            <a:r>
              <a:rPr lang="zh-CN" altLang="en-US" sz="6300" b="1" dirty="0">
                <a:latin typeface="Adobe 黑体 Std R" pitchFamily="34" charset="-122"/>
                <a:ea typeface="Adobe 黑体 Std R" pitchFamily="34" charset="-122"/>
              </a:rPr>
              <a:t>加值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717032"/>
            <a:ext cx="6400800" cy="2567136"/>
          </a:xfrm>
        </p:spPr>
        <p:txBody>
          <a:bodyPr>
            <a:normAutofit/>
          </a:bodyPr>
          <a:lstStyle/>
          <a:p>
            <a:endParaRPr lang="en-US" altLang="zh-CN" b="1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C:\Users\PC\AppData\Local\Temp\WeChat Files\8124c5a326db1883d953648eb8fd0b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89040"/>
            <a:ext cx="6304773" cy="240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660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799"/>
    </mc:Choice>
    <mc:Fallback>
      <p:transition spd="slow" advTm="2079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15" y="0"/>
            <a:ext cx="2336537" cy="951441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latin typeface="Adobe 黑体 Std R" pitchFamily="34" charset="-122"/>
                <a:ea typeface="Adobe 黑体 Std R" pitchFamily="34" charset="-122"/>
              </a:rPr>
              <a:t>原型设计</a:t>
            </a:r>
            <a:endParaRPr lang="zh-CN" altLang="en-US" sz="3600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2050" name="Picture 2" descr="启动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4426"/>
            <a:ext cx="249555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75956" y="177281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</a:t>
            </a:r>
            <a:r>
              <a:rPr lang="zh-CN" altLang="en-US" dirty="0" smtClean="0"/>
              <a:t>页面为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启动页面。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308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807"/>
    </mc:Choice>
    <mc:Fallback>
      <p:transition spd="slow" advTm="2080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首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8077"/>
            <a:ext cx="2543175" cy="491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15" y="0"/>
            <a:ext cx="2336537" cy="951441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latin typeface="Adobe 黑体 Std R" pitchFamily="34" charset="-122"/>
                <a:ea typeface="Adobe 黑体 Std R" pitchFamily="34" charset="-122"/>
              </a:rPr>
              <a:t>原型设计</a:t>
            </a:r>
            <a:endParaRPr lang="zh-CN" altLang="en-US" sz="3600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75956" y="1772816"/>
            <a:ext cx="2520280" cy="253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此</a:t>
            </a:r>
            <a:r>
              <a:rPr lang="zh-CN" altLang="en-US" dirty="0" smtClean="0"/>
              <a:t>页面为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的首页。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其中包含三个功能：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新兵训练</a:t>
            </a:r>
            <a:r>
              <a:rPr lang="zh-CN" altLang="en-US" dirty="0" smtClean="0"/>
              <a:t>营、闯关冲刺、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趣味</a:t>
            </a:r>
            <a:r>
              <a:rPr lang="zh-CN" altLang="en-US" dirty="0" smtClean="0"/>
              <a:t>模式。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单击任一按钮即可完成页面跳转。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79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300"/>
    </mc:Choice>
    <mc:Fallback>
      <p:transition spd="slow" advTm="213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训练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28260"/>
            <a:ext cx="4857750" cy="48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15" y="0"/>
            <a:ext cx="2336537" cy="951441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latin typeface="Adobe 黑体 Std R" pitchFamily="34" charset="-122"/>
                <a:ea typeface="Adobe 黑体 Std R" pitchFamily="34" charset="-122"/>
              </a:rPr>
              <a:t>原型设计</a:t>
            </a:r>
            <a:endParaRPr lang="zh-CN" altLang="en-US" sz="3600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88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976"/>
    </mc:Choice>
    <mc:Fallback>
      <p:transition spd="slow" advTm="2097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详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87" y="1068616"/>
            <a:ext cx="458152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15" y="0"/>
            <a:ext cx="2336537" cy="951441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latin typeface="Adobe 黑体 Std R" pitchFamily="34" charset="-122"/>
                <a:ea typeface="Adobe 黑体 Std R" pitchFamily="34" charset="-122"/>
              </a:rPr>
              <a:t>原型设计</a:t>
            </a:r>
            <a:endParaRPr lang="zh-CN" altLang="en-US" sz="3600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06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818"/>
    </mc:Choice>
    <mc:Fallback>
      <p:transition spd="slow" advTm="2081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169</Words>
  <Application>Microsoft Office PowerPoint</Application>
  <PresentationFormat>全屏显示(4:3)</PresentationFormat>
  <Paragraphs>43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教你说</vt:lpstr>
      <vt:lpstr>核心价值</vt:lpstr>
      <vt:lpstr>核心价值及用户痛点</vt:lpstr>
      <vt:lpstr>AI概率性及用户痛点</vt:lpstr>
      <vt:lpstr>需求列表及API加值</vt:lpstr>
      <vt:lpstr>原型设计</vt:lpstr>
      <vt:lpstr>原型设计</vt:lpstr>
      <vt:lpstr>原型设计</vt:lpstr>
      <vt:lpstr>原型设计</vt:lpstr>
      <vt:lpstr>原型设计</vt:lpstr>
      <vt:lpstr>原型设计</vt:lpstr>
      <vt:lpstr>原型设计</vt:lpstr>
      <vt:lpstr>原型设计</vt:lpstr>
      <vt:lpstr>原型设计</vt:lpstr>
      <vt:lpstr>原型设计</vt:lpstr>
      <vt:lpstr>API对比分析</vt:lpstr>
      <vt:lpstr>API对比分析</vt:lpstr>
      <vt:lpstr>API对比分析</vt:lpstr>
      <vt:lpstr>API对比分析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价值宣言</dc:title>
  <dc:creator>PC</dc:creator>
  <cp:lastModifiedBy>PC</cp:lastModifiedBy>
  <cp:revision>5</cp:revision>
  <dcterms:created xsi:type="dcterms:W3CDTF">2020-01-10T05:05:03Z</dcterms:created>
  <dcterms:modified xsi:type="dcterms:W3CDTF">2020-01-10T07:10:19Z</dcterms:modified>
</cp:coreProperties>
</file>