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60" r:id="rId3"/>
  </p:sldMasterIdLst>
  <p:notesMasterIdLst>
    <p:notesMasterId r:id="rId13"/>
  </p:notesMasterIdLst>
  <p:handoutMasterIdLst>
    <p:handoutMasterId r:id="rId14"/>
  </p:handoutMasterIdLst>
  <p:sldIdLst>
    <p:sldId id="256" r:id="rId4"/>
    <p:sldId id="265" r:id="rId5"/>
    <p:sldId id="266" r:id="rId6"/>
    <p:sldId id="259" r:id="rId7"/>
    <p:sldId id="261" r:id="rId8"/>
    <p:sldId id="262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aton Turbo" panose="020B050303020206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aton Turbo" panose="020B050303020206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aton Turbo" panose="020B050303020206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aton Turbo" panose="020B050303020206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aton Turbo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aton Turbo" panose="020B050303020206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aton Turbo" panose="020B050303020206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aton Turbo" panose="020B050303020206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aton Turbo" panose="020B050303020206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odie Laperriere - Beaumier" userId="e06bd1f2-3b15-438d-81af-68e9de13e3f0" providerId="ADAL" clId="{64316EB5-8563-49EB-BDB3-BD89A41CBE78}"/>
    <pc:docChg chg="custSel delSld modSld">
      <pc:chgData name="Elodie Laperriere - Beaumier" userId="e06bd1f2-3b15-438d-81af-68e9de13e3f0" providerId="ADAL" clId="{64316EB5-8563-49EB-BDB3-BD89A41CBE78}" dt="2022-10-18T07:52:51.149" v="40" actId="20577"/>
      <pc:docMkLst>
        <pc:docMk/>
      </pc:docMkLst>
      <pc:sldChg chg="delSp modSp mod">
        <pc:chgData name="Elodie Laperriere - Beaumier" userId="e06bd1f2-3b15-438d-81af-68e9de13e3f0" providerId="ADAL" clId="{64316EB5-8563-49EB-BDB3-BD89A41CBE78}" dt="2022-10-18T07:52:51.149" v="40" actId="20577"/>
        <pc:sldMkLst>
          <pc:docMk/>
          <pc:sldMk cId="0" sldId="259"/>
        </pc:sldMkLst>
        <pc:spChg chg="mod">
          <ac:chgData name="Elodie Laperriere - Beaumier" userId="e06bd1f2-3b15-438d-81af-68e9de13e3f0" providerId="ADAL" clId="{64316EB5-8563-49EB-BDB3-BD89A41CBE78}" dt="2022-10-18T07:52:51.149" v="40" actId="20577"/>
          <ac:spMkLst>
            <pc:docMk/>
            <pc:sldMk cId="0" sldId="259"/>
            <ac:spMk id="8196" creationId="{A8AADF34-7B20-4B86-9B12-DBFBE37196CB}"/>
          </ac:spMkLst>
        </pc:spChg>
        <pc:picChg chg="del">
          <ac:chgData name="Elodie Laperriere - Beaumier" userId="e06bd1f2-3b15-438d-81af-68e9de13e3f0" providerId="ADAL" clId="{64316EB5-8563-49EB-BDB3-BD89A41CBE78}" dt="2022-10-18T07:52:45.428" v="23" actId="478"/>
          <ac:picMkLst>
            <pc:docMk/>
            <pc:sldMk cId="0" sldId="259"/>
            <ac:picMk id="2" creationId="{439751FB-45AD-AF3D-3870-BEE725677F84}"/>
          </ac:picMkLst>
        </pc:picChg>
      </pc:sldChg>
      <pc:sldChg chg="del">
        <pc:chgData name="Elodie Laperriere - Beaumier" userId="e06bd1f2-3b15-438d-81af-68e9de13e3f0" providerId="ADAL" clId="{64316EB5-8563-49EB-BDB3-BD89A41CBE78}" dt="2022-10-18T07:52:35.139" v="0" actId="47"/>
        <pc:sldMkLst>
          <pc:docMk/>
          <pc:sldMk cId="2744559657" sldId="261"/>
        </pc:sldMkLst>
      </pc:sldChg>
      <pc:sldChg chg="del">
        <pc:chgData name="Elodie Laperriere - Beaumier" userId="e06bd1f2-3b15-438d-81af-68e9de13e3f0" providerId="ADAL" clId="{64316EB5-8563-49EB-BDB3-BD89A41CBE78}" dt="2022-10-18T07:52:37.832" v="9" actId="47"/>
        <pc:sldMkLst>
          <pc:docMk/>
          <pc:sldMk cId="4197495456" sldId="262"/>
        </pc:sldMkLst>
      </pc:sldChg>
      <pc:sldChg chg="del">
        <pc:chgData name="Elodie Laperriere - Beaumier" userId="e06bd1f2-3b15-438d-81af-68e9de13e3f0" providerId="ADAL" clId="{64316EB5-8563-49EB-BDB3-BD89A41CBE78}" dt="2022-10-18T07:52:37.066" v="6" actId="47"/>
        <pc:sldMkLst>
          <pc:docMk/>
          <pc:sldMk cId="1966808170" sldId="263"/>
        </pc:sldMkLst>
      </pc:sldChg>
      <pc:sldChg chg="del">
        <pc:chgData name="Elodie Laperriere - Beaumier" userId="e06bd1f2-3b15-438d-81af-68e9de13e3f0" providerId="ADAL" clId="{64316EB5-8563-49EB-BDB3-BD89A41CBE78}" dt="2022-10-18T07:52:38.674" v="13" actId="47"/>
        <pc:sldMkLst>
          <pc:docMk/>
          <pc:sldMk cId="2117947425" sldId="264"/>
        </pc:sldMkLst>
      </pc:sldChg>
      <pc:sldChg chg="del">
        <pc:chgData name="Elodie Laperriere - Beaumier" userId="e06bd1f2-3b15-438d-81af-68e9de13e3f0" providerId="ADAL" clId="{64316EB5-8563-49EB-BDB3-BD89A41CBE78}" dt="2022-10-18T07:52:36.761" v="4" actId="47"/>
        <pc:sldMkLst>
          <pc:docMk/>
          <pc:sldMk cId="811210790" sldId="265"/>
        </pc:sldMkLst>
      </pc:sldChg>
      <pc:sldChg chg="del">
        <pc:chgData name="Elodie Laperriere - Beaumier" userId="e06bd1f2-3b15-438d-81af-68e9de13e3f0" providerId="ADAL" clId="{64316EB5-8563-49EB-BDB3-BD89A41CBE78}" dt="2022-10-18T07:52:36.013" v="1" actId="47"/>
        <pc:sldMkLst>
          <pc:docMk/>
          <pc:sldMk cId="1291394862" sldId="266"/>
        </pc:sldMkLst>
      </pc:sldChg>
      <pc:sldChg chg="del">
        <pc:chgData name="Elodie Laperriere - Beaumier" userId="e06bd1f2-3b15-438d-81af-68e9de13e3f0" providerId="ADAL" clId="{64316EB5-8563-49EB-BDB3-BD89A41CBE78}" dt="2022-10-18T07:52:36.573" v="3" actId="47"/>
        <pc:sldMkLst>
          <pc:docMk/>
          <pc:sldMk cId="4139233672" sldId="267"/>
        </pc:sldMkLst>
      </pc:sldChg>
      <pc:sldChg chg="del">
        <pc:chgData name="Elodie Laperriere - Beaumier" userId="e06bd1f2-3b15-438d-81af-68e9de13e3f0" providerId="ADAL" clId="{64316EB5-8563-49EB-BDB3-BD89A41CBE78}" dt="2022-10-18T07:52:38.926" v="14" actId="47"/>
        <pc:sldMkLst>
          <pc:docMk/>
          <pc:sldMk cId="3708905591" sldId="268"/>
        </pc:sldMkLst>
      </pc:sldChg>
      <pc:sldChg chg="del">
        <pc:chgData name="Elodie Laperriere - Beaumier" userId="e06bd1f2-3b15-438d-81af-68e9de13e3f0" providerId="ADAL" clId="{64316EB5-8563-49EB-BDB3-BD89A41CBE78}" dt="2022-10-18T07:52:36.927" v="5" actId="47"/>
        <pc:sldMkLst>
          <pc:docMk/>
          <pc:sldMk cId="391169129" sldId="269"/>
        </pc:sldMkLst>
      </pc:sldChg>
      <pc:sldChg chg="del">
        <pc:chgData name="Elodie Laperriere - Beaumier" userId="e06bd1f2-3b15-438d-81af-68e9de13e3f0" providerId="ADAL" clId="{64316EB5-8563-49EB-BDB3-BD89A41CBE78}" dt="2022-10-18T07:52:37.913" v="10" actId="47"/>
        <pc:sldMkLst>
          <pc:docMk/>
          <pc:sldMk cId="335680643" sldId="270"/>
        </pc:sldMkLst>
      </pc:sldChg>
      <pc:sldChg chg="del">
        <pc:chgData name="Elodie Laperriere - Beaumier" userId="e06bd1f2-3b15-438d-81af-68e9de13e3f0" providerId="ADAL" clId="{64316EB5-8563-49EB-BDB3-BD89A41CBE78}" dt="2022-10-18T07:52:38.046" v="11" actId="47"/>
        <pc:sldMkLst>
          <pc:docMk/>
          <pc:sldMk cId="246138613" sldId="271"/>
        </pc:sldMkLst>
      </pc:sldChg>
      <pc:sldChg chg="del">
        <pc:chgData name="Elodie Laperriere - Beaumier" userId="e06bd1f2-3b15-438d-81af-68e9de13e3f0" providerId="ADAL" clId="{64316EB5-8563-49EB-BDB3-BD89A41CBE78}" dt="2022-10-18T07:52:39.103" v="15" actId="47"/>
        <pc:sldMkLst>
          <pc:docMk/>
          <pc:sldMk cId="2284274187" sldId="273"/>
        </pc:sldMkLst>
      </pc:sldChg>
      <pc:sldChg chg="del">
        <pc:chgData name="Elodie Laperriere - Beaumier" userId="e06bd1f2-3b15-438d-81af-68e9de13e3f0" providerId="ADAL" clId="{64316EB5-8563-49EB-BDB3-BD89A41CBE78}" dt="2022-10-18T07:52:38.298" v="12" actId="47"/>
        <pc:sldMkLst>
          <pc:docMk/>
          <pc:sldMk cId="1434360057" sldId="276"/>
        </pc:sldMkLst>
      </pc:sldChg>
      <pc:sldChg chg="del">
        <pc:chgData name="Elodie Laperriere - Beaumier" userId="e06bd1f2-3b15-438d-81af-68e9de13e3f0" providerId="ADAL" clId="{64316EB5-8563-49EB-BDB3-BD89A41CBE78}" dt="2022-10-18T07:52:39.334" v="16" actId="47"/>
        <pc:sldMkLst>
          <pc:docMk/>
          <pc:sldMk cId="1971979851" sldId="277"/>
        </pc:sldMkLst>
      </pc:sldChg>
      <pc:sldChg chg="del">
        <pc:chgData name="Elodie Laperriere - Beaumier" userId="e06bd1f2-3b15-438d-81af-68e9de13e3f0" providerId="ADAL" clId="{64316EB5-8563-49EB-BDB3-BD89A41CBE78}" dt="2022-10-18T07:52:39.513" v="17" actId="47"/>
        <pc:sldMkLst>
          <pc:docMk/>
          <pc:sldMk cId="2004355852" sldId="278"/>
        </pc:sldMkLst>
      </pc:sldChg>
      <pc:sldChg chg="del">
        <pc:chgData name="Elodie Laperriere - Beaumier" userId="e06bd1f2-3b15-438d-81af-68e9de13e3f0" providerId="ADAL" clId="{64316EB5-8563-49EB-BDB3-BD89A41CBE78}" dt="2022-10-18T07:52:39.695" v="18" actId="47"/>
        <pc:sldMkLst>
          <pc:docMk/>
          <pc:sldMk cId="3435728076" sldId="279"/>
        </pc:sldMkLst>
      </pc:sldChg>
      <pc:sldChg chg="del">
        <pc:chgData name="Elodie Laperriere - Beaumier" userId="e06bd1f2-3b15-438d-81af-68e9de13e3f0" providerId="ADAL" clId="{64316EB5-8563-49EB-BDB3-BD89A41CBE78}" dt="2022-10-18T07:52:40.088" v="19" actId="47"/>
        <pc:sldMkLst>
          <pc:docMk/>
          <pc:sldMk cId="3644096225" sldId="280"/>
        </pc:sldMkLst>
      </pc:sldChg>
      <pc:sldChg chg="del">
        <pc:chgData name="Elodie Laperriere - Beaumier" userId="e06bd1f2-3b15-438d-81af-68e9de13e3f0" providerId="ADAL" clId="{64316EB5-8563-49EB-BDB3-BD89A41CBE78}" dt="2022-10-18T07:52:40.313" v="20" actId="47"/>
        <pc:sldMkLst>
          <pc:docMk/>
          <pc:sldMk cId="3753873995" sldId="281"/>
        </pc:sldMkLst>
      </pc:sldChg>
      <pc:sldChg chg="del">
        <pc:chgData name="Elodie Laperriere - Beaumier" userId="e06bd1f2-3b15-438d-81af-68e9de13e3f0" providerId="ADAL" clId="{64316EB5-8563-49EB-BDB3-BD89A41CBE78}" dt="2022-10-18T07:52:40.542" v="21" actId="47"/>
        <pc:sldMkLst>
          <pc:docMk/>
          <pc:sldMk cId="4186050026" sldId="282"/>
        </pc:sldMkLst>
      </pc:sldChg>
      <pc:sldChg chg="del">
        <pc:chgData name="Elodie Laperriere - Beaumier" userId="e06bd1f2-3b15-438d-81af-68e9de13e3f0" providerId="ADAL" clId="{64316EB5-8563-49EB-BDB3-BD89A41CBE78}" dt="2022-10-18T07:52:41.400" v="22" actId="47"/>
        <pc:sldMkLst>
          <pc:docMk/>
          <pc:sldMk cId="695953807" sldId="283"/>
        </pc:sldMkLst>
      </pc:sldChg>
      <pc:sldChg chg="del">
        <pc:chgData name="Elodie Laperriere - Beaumier" userId="e06bd1f2-3b15-438d-81af-68e9de13e3f0" providerId="ADAL" clId="{64316EB5-8563-49EB-BDB3-BD89A41CBE78}" dt="2022-10-18T07:52:36.379" v="2" actId="47"/>
        <pc:sldMkLst>
          <pc:docMk/>
          <pc:sldMk cId="3430230924" sldId="285"/>
        </pc:sldMkLst>
      </pc:sldChg>
      <pc:sldChg chg="del">
        <pc:chgData name="Elodie Laperriere - Beaumier" userId="e06bd1f2-3b15-438d-81af-68e9de13e3f0" providerId="ADAL" clId="{64316EB5-8563-49EB-BDB3-BD89A41CBE78}" dt="2022-10-18T07:52:37.293" v="7" actId="47"/>
        <pc:sldMkLst>
          <pc:docMk/>
          <pc:sldMk cId="1303939997" sldId="286"/>
        </pc:sldMkLst>
      </pc:sldChg>
      <pc:sldChg chg="del">
        <pc:chgData name="Elodie Laperriere - Beaumier" userId="e06bd1f2-3b15-438d-81af-68e9de13e3f0" providerId="ADAL" clId="{64316EB5-8563-49EB-BDB3-BD89A41CBE78}" dt="2022-10-18T07:52:37.774" v="8" actId="47"/>
        <pc:sldMkLst>
          <pc:docMk/>
          <pc:sldMk cId="818010950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139159D-4895-4CD2-A672-41897231B5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2B9B1E-3D84-4881-9777-FFE920508B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D956A04-9244-4D06-82E4-A573D626E8A9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8ABABD-5AF0-4277-AE56-A7805A169B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18E9A2-C68F-47C6-9BAC-51CA1780D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2794238-9D4C-4597-90E0-D44341C9A1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CBB1CA9-71BF-4895-99DB-240F0EDE9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D374E1-6DB7-4E46-B099-3BACCD391B7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826E514-67C4-4E99-BF78-43E2FC638ECF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3568D2E8-D263-4577-A65E-814216DA95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2053A18F-EA9F-4CD8-964E-111F971E7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C984B5-AED3-4E86-9EE7-20D64CBF3C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8DDEAA-47C8-4480-9BBD-2CEE5426D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68350F0-039B-4E71-A124-57150317F9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DB29D-0FFD-4B5D-9160-C8BBED3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B58D4-71BC-4001-A1FA-15127A626136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AC2B7-AE1C-458F-BC09-E51A2504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4A3BDA-CA9C-4EB8-B1B5-67717F80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E7AE8-60D0-46C2-B577-DC49B8284F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7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C1C8E-E4BA-4571-8138-BE8453B3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21897-C4C4-41AE-B648-2F23C035DF6F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533B4-1085-4CE4-84D6-41440A0D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A9183-CC88-4A60-B02B-2F0C1146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77C48-6BA9-4AD2-BD56-33769E9C87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05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4F1CE1-F02B-4044-923C-A8E3BD16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17E97-BF14-4BDF-931C-57680E698E21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A1CB0-BBCB-4B74-8862-2C8735F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FF22E-A97F-4B12-BFDF-157E6206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99892-75B2-48AF-980B-557F764A7F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D4ACA7-0D70-4F7A-AA69-C1FBE57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09A79-46D0-47AA-A617-9668481D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6CD12-5EB8-40AA-9FB9-19F76309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560F0-DD62-459B-BADA-83DE574712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98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CF811-3A9F-4C4D-962A-9B99C210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0F3B1-1683-4428-AF7E-DDD9C8B0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BF7AF-BD3D-4182-A37E-B176DB56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793D8-246B-442A-990D-3C1EC94D52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9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4389C-0A52-472A-81E6-C547D1EC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AD7C7-A63A-469B-BFBC-B4B1D781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AE23F-665F-4D9C-99E1-72A48859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9D13C-3082-4EDD-9C0E-447C1F2695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38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54144C91-9FBB-4BEE-9004-F442DBAE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A9C896D-65DF-4715-99AD-E620429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B095DD-054F-435D-994D-D88525C9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CF29-6A0D-4ED4-BD4A-A77D558768A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66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51AA2047-6149-4F57-87B7-4584984B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907BA9B8-4741-435B-82C9-F10BF569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C05EBD9E-94A8-4306-B3A1-12416456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F3F05-F70D-4D52-8DCE-9BE123E23A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816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9B901B34-BFC5-426D-99CA-97DB4E61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49E9A157-03E4-4378-B808-C0B709EE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7383C54-BC2C-49E3-A82D-BA1AA55B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4D2CC-3A01-4005-95E8-D4F38FECDF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027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B94B3FF5-C9CE-4584-86A8-DA928CBE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962890AE-F9E5-4437-B59F-96BF43C5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2D2E45C9-ACE5-4179-98E2-DD13650B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09515-77FA-41E5-8617-88D92B2BC0B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69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CF72D5B-4199-4F20-98C0-54A851A3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D57C032F-3D1C-4AF6-898A-204F6516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016E4D47-450E-43C0-90E5-7E95A0E7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508B4-9D89-48FE-A1AD-76C5603920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82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6A62BC-E8B9-4017-B004-A212042F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7C4E7-4E1F-4637-9C40-0F499E0F941B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E4008-63BD-4969-BEEE-F512020A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1B1C8-EF90-47E0-9267-85ED1072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74A5F-A267-4950-B24D-8C81EDA1BF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586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3BD0A4A-B320-4496-A13D-71A0B8BA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9F39E03-0A36-4EF2-95A7-F59045D4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97DE1D9-E25F-4C96-AF7F-9031F169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F903B-AF43-4742-8E02-AC24583878A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16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B248E-C37E-45B5-90E5-1774656A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E846AE-0D1E-4755-BDD6-E9AB3D28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A6FABD-5555-4D43-A897-15E5F7C1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7BA68-F4A0-4D8C-B562-3C2E1FE672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87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31D194-639A-4676-B819-D043CD51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E6355-4075-419B-9189-63B331FF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85B465-F0B3-4DDB-9179-B7BEF60A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CC36D-DFDC-4122-8189-5FE886C627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872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030CE9-8A02-41D5-8243-D3751AB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01236-8F4E-47A8-855F-38ACB570127B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1E7C0-4B76-4C29-BDDA-27973966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27796-BCBD-43E2-BBE9-D7E81C8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29677-37CF-46CC-B646-5A35A3B531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606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D6754D-CE12-4EF6-9D5D-27F70ECD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45CF-C3C8-4362-8EC7-DF38E278341B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16DF9-0703-4826-94E0-BD292FA7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2C9053-0AD3-45FF-94B6-545D3AA2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44E47-6235-4FFA-A262-52034678097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258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9844C-D4B6-4AE4-AF2E-5FA44922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FA0D6-12FB-4B62-B9F6-BA4A3F2B83B3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61573B-C4C8-443A-BFB0-74302271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3D716-0C9F-44C7-8ADA-C261FDFE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5A614-92FF-4571-98D5-206A25A54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285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A09E2B4-9F32-4B4C-AC2E-429207FB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A556C-4E4A-48AF-9BE1-6A499C55A769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2C71EB2-A34E-40EE-9FE8-549258EA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A9CFD1D-98CE-4E80-9D04-A36CF226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78BB4-2FA2-473E-A596-42ADB48C0B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542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2B6A905F-4075-4A4E-ACAA-213EF967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11CE-6FE9-4DD4-B329-2D9C587F511F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D56B6759-31B9-4C55-B3C6-0AEC35C3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8CDA7C99-2E18-438F-BD8E-512ADE74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E90A4-4F3E-436A-AC3F-0970971AFE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401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6BF0F3DB-109A-4042-8BC9-D5415A99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2C22A-DB11-4D9B-81A8-D4B56D213C66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84A5663F-E29D-4B8B-9647-E0FB6474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73FEC9ED-9B37-4566-83E6-A0D120DD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8D90B-85E2-46E4-902B-33DF8EF244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2319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9FA1B945-0750-452D-874A-624E6B2B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3420E-C49D-453F-99B1-ABC6D5C931C6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B57CF42E-B464-4498-8FF7-8DAEB03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321D20E4-19F6-4F77-88FA-03D40F4A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EC0A6-D0A5-47CE-B055-7141180CFA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55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BA56F-C557-43CA-A928-1BAEC7E6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94561-BB62-43B4-BE6E-2988A7ECFB93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C4A3D-0B37-4205-A991-E16F79CD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4C709-FBA9-494F-90F4-8DDBE3CA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4996B-5175-435B-A34A-453E33289E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9018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5B855638-E285-46A7-B34A-0D363940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30D72-8775-40A3-837D-0E41B83C753D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0DDF2B2-EE77-424E-BF8E-12195D71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8E277AC-DD27-4FFD-B372-D4E9ECAF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4488-F412-4231-840B-6FEB9C66267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568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5D4A8F05-056A-47EA-9CD5-39F73AB8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5C1C5-42E5-4CE2-AD2B-F8EC71C9E2D4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CA93EFE-0C76-4F67-8283-B1EEE94C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0248BC0-46DA-4589-8870-DFF52847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FC628-6265-4221-90CC-03A6A97C79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872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938E0A-567A-40C4-B669-3624ABA7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D71C6-E4CB-457E-953A-FCF4DEC41715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CB6D1-5B78-4C7C-B638-0C218AE5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F1E01-F404-4545-A3C7-CF223A15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3DBB-4EC9-4656-81BF-EC0D1CCC2B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03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73CE6-3DA9-41A5-96B0-9DBE7D18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35C1D-B827-44B1-8BF3-5DB693621A33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0DFFDF-FFAB-439E-825A-641DB0A7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0384B1-EC08-4CCE-9DA5-ED354A6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E3EE7-61DC-43C3-A66F-EDA0B7CC1C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08C1527-4008-4EF8-98A3-693F2A9D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BD91C-D339-48BB-A7AF-0E95A9159BBA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A9003B3-C471-4FF6-B3BE-08144789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70A1DF9-959E-44FE-A28F-C6A65929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4FCD4-1B56-4746-A2D9-59894F3F577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25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B216474-2466-44D4-93D5-FB4CDC90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47AAB-F139-4C05-B777-856387935C80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F1FFDCC5-A2DB-4A70-B08F-AD209195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9A3F5072-DF76-4D38-BD33-776B07B3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8FCF5-CCF8-4452-ADA8-28D4724091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66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EE40ED2F-B308-42C6-B637-33CD3CD1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91861-08C6-4BEF-B7E6-FC4A22202451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4726EE71-1431-4ACA-9CF0-3936B4E5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72F3EAE-502D-4378-9F77-2054E8B3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677E6-82BF-4225-9F5B-2F13E9DD0C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9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>
            <a:extLst>
              <a:ext uri="{FF2B5EF4-FFF2-40B4-BE49-F238E27FC236}">
                <a16:creationId xmlns:a16="http://schemas.microsoft.com/office/drawing/2014/main" id="{8C68810A-88BF-46F8-A6CF-BF480925FB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6102350"/>
            <a:ext cx="727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C435B48-E43B-4BD6-B6C6-2F7E9BF3C698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61075"/>
            <a:ext cx="10515600" cy="0"/>
          </a:xfrm>
          <a:prstGeom prst="line">
            <a:avLst/>
          </a:prstGeom>
          <a:ln>
            <a:solidFill>
              <a:srgbClr val="00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BD9DA35-E694-43E7-939A-71AAEA16B2EF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2800"/>
            <a:ext cx="10448925" cy="0"/>
          </a:xfrm>
          <a:prstGeom prst="line">
            <a:avLst/>
          </a:prstGeom>
          <a:ln>
            <a:solidFill>
              <a:srgbClr val="00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771525" y="-227541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23D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E5AB3D84-EFFF-4F40-BFEB-F2A0358F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00223D"/>
                </a:solidFill>
              </a:defRPr>
            </a:lvl1pPr>
          </a:lstStyle>
          <a:p>
            <a:pPr>
              <a:defRPr/>
            </a:pPr>
            <a:fld id="{9719714F-27C9-4D2B-833C-F88B8A6D7448}" type="datetime6">
              <a:rPr lang="en-GB"/>
              <a:pPr>
                <a:defRPr/>
              </a:pPr>
              <a:t>December 24</a:t>
            </a:fld>
            <a:endParaRPr lang="fr-FR"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AD1B1BF-3FF6-4401-9676-0AA685084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00223D"/>
                </a:solidFill>
              </a:defRPr>
            </a:lvl1pPr>
          </a:lstStyle>
          <a:p>
            <a:pPr>
              <a:defRPr/>
            </a:pPr>
            <a:fld id="{BB5F42D5-E240-4867-9ECD-7D602FF960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2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F993959C-1074-436D-9F11-EE755B36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7482E-6228-437B-A6D9-010FC7ADE45E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01DE7C82-15D9-48B7-B1B4-1301AD02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098A805-D7E5-44FE-8536-E7192196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7FA44-8F9D-4700-8637-F39B3F817A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4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31711308-0E15-4C48-AD3A-4A2F4512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92ECA-D6DD-4887-941A-7BC6B351A0D4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E6E9CDC-9280-4BF7-9965-2180DC60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8193378-8DC6-495B-9A02-9A029414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0A756-02AE-463B-884E-05964494C6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47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9762B903-C5A1-4D37-85F6-9F0787214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3E8CA34E-D33E-4CDF-831C-70C626AA0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2B9D31-DF63-4E1E-8483-7C61CB099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824A3-07C2-4E28-B6FA-D4A021867204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A1662E-AC03-438C-B4B3-2457DF06A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889385-8C99-4F46-BF32-91201EA1E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7D6CAB-17C2-4B06-8459-D25AC6C313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717" r:id="rId7"/>
    <p:sldLayoutId id="2147483691" r:id="rId8"/>
    <p:sldLayoutId id="2147483692" r:id="rId9"/>
    <p:sldLayoutId id="2147483693" r:id="rId10"/>
    <p:sldLayoutId id="2147483694" r:id="rId11"/>
  </p:sldLayoutIdLst>
  <p:hf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ton Turbo" panose="020B050303020206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ton Turbo" panose="020B050303020206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ton Turbo" panose="020B050303020206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ton Turbo" panose="020B050303020206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ton Turbo" panose="020B050303020206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ton Turbo" panose="020B050303020206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ton Turbo" panose="020B050303020206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ton Turbo" panose="020B0503030202060203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>
            <a:extLst>
              <a:ext uri="{FF2B5EF4-FFF2-40B4-BE49-F238E27FC236}">
                <a16:creationId xmlns:a16="http://schemas.microsoft.com/office/drawing/2014/main" id="{DEF421BC-9D97-4490-8C6F-6CBCE2F34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2051" name="Espace réservé du texte 2">
            <a:extLst>
              <a:ext uri="{FF2B5EF4-FFF2-40B4-BE49-F238E27FC236}">
                <a16:creationId xmlns:a16="http://schemas.microsoft.com/office/drawing/2014/main" id="{E5CDD4A3-20B3-4154-BEA5-570170B1E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E7B88-A4D6-4FFA-88DF-F3ED3E11B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A89065-AD2B-443E-8F2A-310285404B44}" type="datetimeFigureOut">
              <a:rPr lang="fr-FR"/>
              <a:pPr>
                <a:defRPr/>
              </a:pPr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1D373F-D2E0-4FA8-A34A-581A9128C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1C096-BB9F-46CC-9E55-AFC223003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483F4E-61A5-43CA-BE74-9EB5668AA7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>
            <a:extLst>
              <a:ext uri="{FF2B5EF4-FFF2-40B4-BE49-F238E27FC236}">
                <a16:creationId xmlns:a16="http://schemas.microsoft.com/office/drawing/2014/main" id="{60B9C387-6E2F-4E4A-8ACA-3F97F96B5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3075" name="Espace réservé du texte 2">
            <a:extLst>
              <a:ext uri="{FF2B5EF4-FFF2-40B4-BE49-F238E27FC236}">
                <a16:creationId xmlns:a16="http://schemas.microsoft.com/office/drawing/2014/main" id="{5016B055-525B-4BF5-8118-A38626CD6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EFD2A4-0B77-4C15-888B-C00D3495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0D12CB-C74C-4775-A3A1-301E728AEF5F}" type="datetime6">
              <a:rPr lang="en-GB"/>
              <a:pPr>
                <a:defRPr/>
              </a:pPr>
              <a:t>December 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F44265-F0AB-4621-95D3-53339B266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18318B-9ACB-4738-8EB3-EEC0CC7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052C48-5FD9-4BCE-B898-09F34D3DC8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que 12">
            <a:extLst>
              <a:ext uri="{FF2B5EF4-FFF2-40B4-BE49-F238E27FC236}">
                <a16:creationId xmlns:a16="http://schemas.microsoft.com/office/drawing/2014/main" id="{3081547E-EC7E-44AF-B508-317F5F23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006" y="2376661"/>
            <a:ext cx="2013985" cy="354169"/>
          </a:xfrm>
          <a:prstGeom prst="rect">
            <a:avLst/>
          </a:prstGeom>
        </p:spPr>
      </p:pic>
      <p:pic>
        <p:nvPicPr>
          <p:cNvPr id="4" name="Graphique 2">
            <a:extLst>
              <a:ext uri="{FF2B5EF4-FFF2-40B4-BE49-F238E27FC236}">
                <a16:creationId xmlns:a16="http://schemas.microsoft.com/office/drawing/2014/main" id="{440F51B9-787B-44DC-9896-D1390D10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490" y="4085709"/>
            <a:ext cx="1691019" cy="16965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0E37F47-139F-0199-469B-34699328E082}"/>
              </a:ext>
            </a:extLst>
          </p:cNvPr>
          <p:cNvSpPr txBox="1"/>
          <p:nvPr/>
        </p:nvSpPr>
        <p:spPr>
          <a:xfrm>
            <a:off x="375138" y="414215"/>
            <a:ext cx="16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Nathan Serrano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E37C30-F07B-895D-3BC1-E5EABA91D96D}"/>
              </a:ext>
            </a:extLst>
          </p:cNvPr>
          <p:cNvSpPr txBox="1"/>
          <p:nvPr/>
        </p:nvSpPr>
        <p:spPr>
          <a:xfrm>
            <a:off x="4995664" y="2952968"/>
            <a:ext cx="23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Rapport </a:t>
            </a:r>
            <a:r>
              <a:rPr lang="en-US" dirty="0" err="1">
                <a:solidFill>
                  <a:schemeClr val="bg1"/>
                </a:solidFill>
              </a:rPr>
              <a:t>d’étonnement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5D216-931C-9202-112F-BFC4EAA7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5">
            <a:extLst>
              <a:ext uri="{FF2B5EF4-FFF2-40B4-BE49-F238E27FC236}">
                <a16:creationId xmlns:a16="http://schemas.microsoft.com/office/drawing/2014/main" id="{6DAE887B-938F-62ED-77B1-0BEF3BC68B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8242B1-E073-4130-BEB2-A279916C5646}" type="slidenum">
              <a:rPr lang="fr-FR" altLang="fr-FR" smtClean="0">
                <a:solidFill>
                  <a:srgbClr val="00223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 altLang="fr-FR">
              <a:solidFill>
                <a:srgbClr val="00223D"/>
              </a:solidFill>
            </a:endParaRPr>
          </a:p>
        </p:txBody>
      </p:sp>
      <p:sp>
        <p:nvSpPr>
          <p:cNvPr id="8195" name="Espace réservé de la date 1">
            <a:extLst>
              <a:ext uri="{FF2B5EF4-FFF2-40B4-BE49-F238E27FC236}">
                <a16:creationId xmlns:a16="http://schemas.microsoft.com/office/drawing/2014/main" id="{1EB728C0-7D21-72E1-3217-6AC60E391C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635172-5994-40CB-BC2D-69BE038CB7FD}" type="datetime6">
              <a:rPr lang="en-GB" altLang="fr-FR" smtClean="0">
                <a:solidFill>
                  <a:srgbClr val="00223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24</a:t>
            </a:fld>
            <a:endParaRPr lang="fr-FR" altLang="fr-FR">
              <a:solidFill>
                <a:srgbClr val="00223D"/>
              </a:solidFill>
            </a:endParaRPr>
          </a:p>
        </p:txBody>
      </p:sp>
      <p:sp>
        <p:nvSpPr>
          <p:cNvPr id="8196" name="Titre 2">
            <a:extLst>
              <a:ext uri="{FF2B5EF4-FFF2-40B4-BE49-F238E27FC236}">
                <a16:creationId xmlns:a16="http://schemas.microsoft.com/office/drawing/2014/main" id="{6430776D-8264-B07B-8880-8D8AA4AB9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91334"/>
            <a:ext cx="9858375" cy="971550"/>
          </a:xfrm>
        </p:spPr>
        <p:txBody>
          <a:bodyPr>
            <a:normAutofit/>
          </a:bodyPr>
          <a:lstStyle/>
          <a:p>
            <a:r>
              <a:rPr lang="fr-FR" altLang="fr-FR" sz="3200" dirty="0"/>
              <a:t>Présentation du groupe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57094C-5F61-0959-21B3-66886A3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73" y="992274"/>
            <a:ext cx="1883569" cy="48734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2DD5047-FB23-CBD9-4808-8D06E7FCCE20}"/>
              </a:ext>
            </a:extLst>
          </p:cNvPr>
          <p:cNvSpPr txBox="1"/>
          <p:nvPr/>
        </p:nvSpPr>
        <p:spPr>
          <a:xfrm>
            <a:off x="3891552" y="832365"/>
            <a:ext cx="375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Chaine</a:t>
            </a:r>
            <a:r>
              <a:rPr lang="en-US" sz="2800" dirty="0"/>
              <a:t> </a:t>
            </a:r>
            <a:r>
              <a:rPr lang="fr-FR" sz="2800" dirty="0"/>
              <a:t>d’hôtels</a:t>
            </a:r>
            <a:r>
              <a:rPr lang="en-US" sz="2800" dirty="0"/>
              <a:t> 5 étoiles</a:t>
            </a:r>
            <a:endParaRPr lang="fr-FR" sz="2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647817-4A77-C475-BE24-F60A739F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27" y="1432216"/>
            <a:ext cx="4854189" cy="26664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D7B3F9B-847A-522F-A46C-BFB06D03D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413" y="1278954"/>
            <a:ext cx="3560748" cy="29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20897-9B66-C0A8-167B-9399DD50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de </a:t>
            </a:r>
            <a:r>
              <a:rPr lang="en-US" dirty="0" err="1"/>
              <a:t>mon</a:t>
            </a:r>
            <a:r>
              <a:rPr lang="en-US" dirty="0"/>
              <a:t> service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A1B5B0-D979-358A-5641-010173E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9714F-27C9-4D2B-833C-F88B8A6D7448}" type="datetime6">
              <a:rPr lang="en-GB" smtClean="0"/>
              <a:pPr>
                <a:defRPr/>
              </a:pPr>
              <a:t>December 24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46E347-3D4B-08EC-336A-5E2960394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5F42D5-E240-4867-9ECD-7D602FF96082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pic>
        <p:nvPicPr>
          <p:cNvPr id="6" name="Image 5" descr="Une image contenant texte, Graphique, logo, Police&#10;&#10;Description générée automatiquement">
            <a:extLst>
              <a:ext uri="{FF2B5EF4-FFF2-40B4-BE49-F238E27FC236}">
                <a16:creationId xmlns:a16="http://schemas.microsoft.com/office/drawing/2014/main" id="{884FD586-B778-1136-8EFC-51CD6A985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08" y="1380183"/>
            <a:ext cx="4097634" cy="40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5">
            <a:extLst>
              <a:ext uri="{FF2B5EF4-FFF2-40B4-BE49-F238E27FC236}">
                <a16:creationId xmlns:a16="http://schemas.microsoft.com/office/drawing/2014/main" id="{BCBA6920-A137-44D3-A211-56836F4C70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8242B1-E073-4130-BEB2-A279916C5646}" type="slidenum">
              <a:rPr lang="fr-FR" altLang="fr-FR" smtClean="0">
                <a:solidFill>
                  <a:srgbClr val="00223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 altLang="fr-FR">
              <a:solidFill>
                <a:srgbClr val="00223D"/>
              </a:solidFill>
            </a:endParaRPr>
          </a:p>
        </p:txBody>
      </p:sp>
      <p:sp>
        <p:nvSpPr>
          <p:cNvPr id="8195" name="Espace réservé de la date 1">
            <a:extLst>
              <a:ext uri="{FF2B5EF4-FFF2-40B4-BE49-F238E27FC236}">
                <a16:creationId xmlns:a16="http://schemas.microsoft.com/office/drawing/2014/main" id="{B00BD0C5-28E3-420D-AC6B-8A1AF0FF650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635172-5994-40CB-BC2D-69BE038CB7FD}" type="datetime6">
              <a:rPr lang="en-GB" altLang="fr-FR" smtClean="0">
                <a:solidFill>
                  <a:srgbClr val="00223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24</a:t>
            </a:fld>
            <a:endParaRPr lang="fr-FR" altLang="fr-FR">
              <a:solidFill>
                <a:srgbClr val="00223D"/>
              </a:solidFill>
            </a:endParaRPr>
          </a:p>
        </p:txBody>
      </p:sp>
      <p:sp>
        <p:nvSpPr>
          <p:cNvPr id="8196" name="Titre 2">
            <a:extLst>
              <a:ext uri="{FF2B5EF4-FFF2-40B4-BE49-F238E27FC236}">
                <a16:creationId xmlns:a16="http://schemas.microsoft.com/office/drawing/2014/main" id="{A8AADF34-7B20-4B86-9B12-DBFBE3719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91334"/>
            <a:ext cx="9858375" cy="971550"/>
          </a:xfrm>
        </p:spPr>
        <p:txBody>
          <a:bodyPr>
            <a:normAutofit/>
          </a:bodyPr>
          <a:lstStyle/>
          <a:p>
            <a:r>
              <a:rPr lang="fr-FR" altLang="fr-FR" sz="3200" dirty="0"/>
              <a:t>Intégration dans l’entreprise</a:t>
            </a:r>
          </a:p>
        </p:txBody>
      </p:sp>
      <p:pic>
        <p:nvPicPr>
          <p:cNvPr id="3" name="Image 2" descr="Une image contenant plein air, arbre, plante, ciel&#10;&#10;Description générée automatiquement">
            <a:extLst>
              <a:ext uri="{FF2B5EF4-FFF2-40B4-BE49-F238E27FC236}">
                <a16:creationId xmlns:a16="http://schemas.microsoft.com/office/drawing/2014/main" id="{3F0D31B3-D08A-69A2-3786-2D2D17F3A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07" y="789695"/>
            <a:ext cx="6671493" cy="4444187"/>
          </a:xfrm>
          <a:prstGeom prst="rect">
            <a:avLst/>
          </a:prstGeom>
        </p:spPr>
      </p:pic>
      <p:pic>
        <p:nvPicPr>
          <p:cNvPr id="5" name="Image 4" descr="Une image contenant plein air, bâtiment, fenêtre, arbre&#10;&#10;Description générée automatiquement">
            <a:extLst>
              <a:ext uri="{FF2B5EF4-FFF2-40B4-BE49-F238E27FC236}">
                <a16:creationId xmlns:a16="http://schemas.microsoft.com/office/drawing/2014/main" id="{00F70486-D87A-5B95-108E-6272BCA2A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73028"/>
            <a:ext cx="5841911" cy="3895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B43CD-606E-2E4D-CF8C-6B8DF9504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5">
            <a:extLst>
              <a:ext uri="{FF2B5EF4-FFF2-40B4-BE49-F238E27FC236}">
                <a16:creationId xmlns:a16="http://schemas.microsoft.com/office/drawing/2014/main" id="{E44C1403-7327-E26A-7FAC-03E4527FD1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8242B1-E073-4130-BEB2-A279916C5646}" type="slidenum">
              <a:rPr lang="fr-FR" altLang="fr-FR" smtClean="0">
                <a:solidFill>
                  <a:srgbClr val="00223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 altLang="fr-FR">
              <a:solidFill>
                <a:srgbClr val="00223D"/>
              </a:solidFill>
            </a:endParaRPr>
          </a:p>
        </p:txBody>
      </p:sp>
      <p:sp>
        <p:nvSpPr>
          <p:cNvPr id="8195" name="Espace réservé de la date 1">
            <a:extLst>
              <a:ext uri="{FF2B5EF4-FFF2-40B4-BE49-F238E27FC236}">
                <a16:creationId xmlns:a16="http://schemas.microsoft.com/office/drawing/2014/main" id="{D09E69D3-B0C3-F980-BC0C-0D4A5A0314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635172-5994-40CB-BC2D-69BE038CB7FD}" type="datetime6">
              <a:rPr lang="en-GB" altLang="fr-FR" smtClean="0">
                <a:solidFill>
                  <a:srgbClr val="00223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24</a:t>
            </a:fld>
            <a:endParaRPr lang="fr-FR" altLang="fr-FR">
              <a:solidFill>
                <a:srgbClr val="00223D"/>
              </a:solidFill>
            </a:endParaRPr>
          </a:p>
        </p:txBody>
      </p:sp>
      <p:sp>
        <p:nvSpPr>
          <p:cNvPr id="8196" name="Titre 2">
            <a:extLst>
              <a:ext uri="{FF2B5EF4-FFF2-40B4-BE49-F238E27FC236}">
                <a16:creationId xmlns:a16="http://schemas.microsoft.com/office/drawing/2014/main" id="{8A7F34D5-7F80-B785-231B-45882818E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91334"/>
            <a:ext cx="9858375" cy="971550"/>
          </a:xfrm>
        </p:spPr>
        <p:txBody>
          <a:bodyPr>
            <a:normAutofit/>
          </a:bodyPr>
          <a:lstStyle/>
          <a:p>
            <a:r>
              <a:rPr lang="fr-FR" altLang="fr-FR" sz="3200" dirty="0"/>
              <a:t>L’accessibilité des employé.es</a:t>
            </a:r>
          </a:p>
        </p:txBody>
      </p:sp>
      <p:pic>
        <p:nvPicPr>
          <p:cNvPr id="3" name="Image 2" descr="Une image contenant dessin humoristique, clipart, smiley, émoticône&#10;&#10;Description générée automatiquement">
            <a:extLst>
              <a:ext uri="{FF2B5EF4-FFF2-40B4-BE49-F238E27FC236}">
                <a16:creationId xmlns:a16="http://schemas.microsoft.com/office/drawing/2014/main" id="{3A10A8E9-9E66-604B-6DD0-FD235CEC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73" y="1336640"/>
            <a:ext cx="4263913" cy="41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0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63369-C216-2080-F1B4-FD1700623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5">
            <a:extLst>
              <a:ext uri="{FF2B5EF4-FFF2-40B4-BE49-F238E27FC236}">
                <a16:creationId xmlns:a16="http://schemas.microsoft.com/office/drawing/2014/main" id="{E5CF2074-E847-002C-7F4C-C96A18FD24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8242B1-E073-4130-BEB2-A279916C5646}" type="slidenum">
              <a:rPr lang="fr-FR" altLang="fr-FR" smtClean="0">
                <a:solidFill>
                  <a:srgbClr val="00223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 altLang="fr-FR">
              <a:solidFill>
                <a:srgbClr val="00223D"/>
              </a:solidFill>
            </a:endParaRPr>
          </a:p>
        </p:txBody>
      </p:sp>
      <p:sp>
        <p:nvSpPr>
          <p:cNvPr id="8195" name="Espace réservé de la date 1">
            <a:extLst>
              <a:ext uri="{FF2B5EF4-FFF2-40B4-BE49-F238E27FC236}">
                <a16:creationId xmlns:a16="http://schemas.microsoft.com/office/drawing/2014/main" id="{41E93550-427F-93DE-FE4D-73701DA217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635172-5994-40CB-BC2D-69BE038CB7FD}" type="datetime6">
              <a:rPr lang="en-GB" altLang="fr-FR" smtClean="0">
                <a:solidFill>
                  <a:srgbClr val="00223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24</a:t>
            </a:fld>
            <a:endParaRPr lang="fr-FR" altLang="fr-FR">
              <a:solidFill>
                <a:srgbClr val="00223D"/>
              </a:solidFill>
            </a:endParaRPr>
          </a:p>
        </p:txBody>
      </p:sp>
      <p:sp>
        <p:nvSpPr>
          <p:cNvPr id="8196" name="Titre 2">
            <a:extLst>
              <a:ext uri="{FF2B5EF4-FFF2-40B4-BE49-F238E27FC236}">
                <a16:creationId xmlns:a16="http://schemas.microsoft.com/office/drawing/2014/main" id="{2350295B-8C71-C3C9-A811-5228687C9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91334"/>
            <a:ext cx="9858375" cy="971550"/>
          </a:xfrm>
        </p:spPr>
        <p:txBody>
          <a:bodyPr>
            <a:normAutofit/>
          </a:bodyPr>
          <a:lstStyle/>
          <a:p>
            <a:r>
              <a:rPr lang="fr-FR" altLang="fr-FR" sz="3200" dirty="0"/>
              <a:t>Les conditions de travail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8190504-3DCC-5325-7FB2-25489640BF1A}"/>
              </a:ext>
            </a:extLst>
          </p:cNvPr>
          <p:cNvSpPr txBox="1"/>
          <p:nvPr/>
        </p:nvSpPr>
        <p:spPr>
          <a:xfrm>
            <a:off x="984738" y="1250462"/>
            <a:ext cx="9480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Très </a:t>
            </a:r>
            <a:r>
              <a:rPr lang="fr-FR" sz="2800" dirty="0"/>
              <a:t>différentes</a:t>
            </a:r>
            <a:r>
              <a:rPr lang="en-US" sz="2800" dirty="0"/>
              <a:t> d’un jour à </a:t>
            </a:r>
            <a:r>
              <a:rPr lang="en-US" sz="2800" dirty="0" err="1"/>
              <a:t>l’autre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62F30E-73ED-645A-FC0F-A21ABC95E3E7}"/>
              </a:ext>
            </a:extLst>
          </p:cNvPr>
          <p:cNvSpPr txBox="1"/>
          <p:nvPr/>
        </p:nvSpPr>
        <p:spPr>
          <a:xfrm>
            <a:off x="1664677" y="1855198"/>
            <a:ext cx="389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Parfois au siège, dans un open space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63B53C-2CED-87B2-D9C2-78D167BF6ADB}"/>
              </a:ext>
            </a:extLst>
          </p:cNvPr>
          <p:cNvSpPr txBox="1"/>
          <p:nvPr/>
        </p:nvSpPr>
        <p:spPr>
          <a:xfrm>
            <a:off x="1664677" y="2243015"/>
            <a:ext cx="597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Parfois en déplacement sur un bout de table dans un </a:t>
            </a:r>
            <a:r>
              <a:rPr lang="fr-FR" dirty="0" err="1"/>
              <a:t>hotel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48248B-66B2-E25F-84BE-3897656D4D68}"/>
              </a:ext>
            </a:extLst>
          </p:cNvPr>
          <p:cNvSpPr txBox="1"/>
          <p:nvPr/>
        </p:nvSpPr>
        <p:spPr>
          <a:xfrm>
            <a:off x="1664677" y="2612347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Parfois en voiture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FEA17E-6D58-4D01-4C5E-7E2ADEE52BB2}"/>
              </a:ext>
            </a:extLst>
          </p:cNvPr>
          <p:cNvSpPr txBox="1"/>
          <p:nvPr/>
        </p:nvSpPr>
        <p:spPr>
          <a:xfrm>
            <a:off x="1664677" y="3000164"/>
            <a:ext cx="415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Peut être même à l’avenir en télétravail</a:t>
            </a:r>
          </a:p>
        </p:txBody>
      </p:sp>
    </p:spTree>
    <p:extLst>
      <p:ext uri="{BB962C8B-B14F-4D97-AF65-F5344CB8AC3E}">
        <p14:creationId xmlns:p14="http://schemas.microsoft.com/office/powerpoint/2010/main" val="806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E76A7-9A51-8E1D-921A-51F4F79C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quantité</a:t>
            </a:r>
            <a:r>
              <a:rPr lang="en-US" dirty="0"/>
              <a:t> de travail à </a:t>
            </a:r>
            <a:r>
              <a:rPr lang="en-US" dirty="0" err="1"/>
              <a:t>fournir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335826-8452-9B75-1A1A-FE0CCB32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9714F-27C9-4D2B-833C-F88B8A6D7448}" type="datetime6">
              <a:rPr lang="en-GB" smtClean="0"/>
              <a:pPr>
                <a:defRPr/>
              </a:pPr>
              <a:t>December 24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B451-49C0-DC94-9AAD-13B555E104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5F42D5-E240-4867-9ECD-7D602FF9608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E0CC5F-3109-8050-ECD2-40168985B8FD}"/>
              </a:ext>
            </a:extLst>
          </p:cNvPr>
          <p:cNvSpPr txBox="1"/>
          <p:nvPr/>
        </p:nvSpPr>
        <p:spPr>
          <a:xfrm>
            <a:off x="904875" y="1164492"/>
            <a:ext cx="6449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grosse quantité sur certaines périodes…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00FBFB-6A7B-B9E4-54C5-6AA30A833E18}"/>
              </a:ext>
            </a:extLst>
          </p:cNvPr>
          <p:cNvSpPr txBox="1"/>
          <p:nvPr/>
        </p:nvSpPr>
        <p:spPr>
          <a:xfrm>
            <a:off x="969108" y="3032369"/>
            <a:ext cx="5427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…Et une beaucoup plus petite sur d’autres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E41791-34E9-7579-A5A6-20A0264B3DCC}"/>
              </a:ext>
            </a:extLst>
          </p:cNvPr>
          <p:cNvSpPr txBox="1"/>
          <p:nvPr/>
        </p:nvSpPr>
        <p:spPr>
          <a:xfrm>
            <a:off x="1453661" y="1623739"/>
            <a:ext cx="2518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Ouverture d'hôtels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Travaux dans un hôtel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Urgences majeures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Surtout hiver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208CF6-C915-08A4-BF88-DC10E12F42F9}"/>
              </a:ext>
            </a:extLst>
          </p:cNvPr>
          <p:cNvSpPr txBox="1"/>
          <p:nvPr/>
        </p:nvSpPr>
        <p:spPr>
          <a:xfrm>
            <a:off x="1453661" y="3621921"/>
            <a:ext cx="22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Périodes creuses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Fermeture d'hôtels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Surtout été</a:t>
            </a:r>
          </a:p>
        </p:txBody>
      </p:sp>
    </p:spTree>
    <p:extLst>
      <p:ext uri="{BB962C8B-B14F-4D97-AF65-F5344CB8AC3E}">
        <p14:creationId xmlns:p14="http://schemas.microsoft.com/office/powerpoint/2010/main" val="28808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5B18909-52B8-BC19-569E-731B022C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114" y="169740"/>
            <a:ext cx="3819769" cy="1325563"/>
          </a:xfrm>
        </p:spPr>
        <p:txBody>
          <a:bodyPr/>
          <a:lstStyle/>
          <a:p>
            <a:r>
              <a:rPr lang="en-US" dirty="0"/>
              <a:t>Des questions ?</a:t>
            </a:r>
          </a:p>
        </p:txBody>
      </p:sp>
      <p:pic>
        <p:nvPicPr>
          <p:cNvPr id="6" name="Image 5" descr="Une image contenant dessin, croquis, Dessin au trait, clipart&#10;&#10;Description générée automatiquement">
            <a:extLst>
              <a:ext uri="{FF2B5EF4-FFF2-40B4-BE49-F238E27FC236}">
                <a16:creationId xmlns:a16="http://schemas.microsoft.com/office/drawing/2014/main" id="{933173EF-07FE-5EE7-FF09-84B04C89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63" y="1253331"/>
            <a:ext cx="2175669" cy="4351338"/>
          </a:xfrm>
          <a:prstGeom prst="rect">
            <a:avLst/>
          </a:prstGeom>
          <a:noFill/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C2DFDA-9760-9D41-2AB7-1E7E9948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719714F-27C9-4D2B-833C-F88B8A6D7448}" type="datetime6">
              <a:rPr lang="en-GB" smtClean="0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December 24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9B4483-2D62-DED8-1EF8-FD5C2066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7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oneTexte 14">
            <a:extLst>
              <a:ext uri="{FF2B5EF4-FFF2-40B4-BE49-F238E27FC236}">
                <a16:creationId xmlns:a16="http://schemas.microsoft.com/office/drawing/2014/main" id="{35F8C9C9-8BD0-48CD-AAF9-BF12C57A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6199188"/>
            <a:ext cx="7400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on Turbo" panose="020B0503030202060203" pitchFamily="34" charset="0"/>
              </a:defRPr>
            </a:lvl9pPr>
          </a:lstStyle>
          <a:p>
            <a:pPr algn="ctr" eaLnBrk="1" hangingPunct="1"/>
            <a:r>
              <a:rPr lang="fr-FR" altLang="fr-FR" sz="1400">
                <a:solidFill>
                  <a:schemeClr val="bg1"/>
                </a:solidFill>
              </a:rPr>
              <a:t>www.beaumier.com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E0459DEA-91A5-4DF3-A95D-899F3533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2460625"/>
            <a:ext cx="1930400" cy="1936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Baton Turbo"/>
        <a:ea typeface=""/>
        <a:cs typeface=""/>
      </a:majorFont>
      <a:minorFont>
        <a:latin typeface="Baton Tur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121</Words>
  <Application>Microsoft Office PowerPoint</Application>
  <PresentationFormat>Grand écran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Baton Turbo</vt:lpstr>
      <vt:lpstr>Calibri</vt:lpstr>
      <vt:lpstr>Calibri Light</vt:lpstr>
      <vt:lpstr>Thème Office</vt:lpstr>
      <vt:lpstr>1_Conception personnalisée</vt:lpstr>
      <vt:lpstr>Conception personnalisée</vt:lpstr>
      <vt:lpstr>Présentation PowerPoint</vt:lpstr>
      <vt:lpstr>Présentation du groupe</vt:lpstr>
      <vt:lpstr>Présentation de mon service</vt:lpstr>
      <vt:lpstr>Intégration dans l’entreprise</vt:lpstr>
      <vt:lpstr>L’accessibilité des employé.es</vt:lpstr>
      <vt:lpstr>Les conditions de travail</vt:lpstr>
      <vt:lpstr>La quantité de travail à fournir</vt:lpstr>
      <vt:lpstr>Des questions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Charlot - Beaumier</dc:creator>
  <cp:lastModifiedBy>Nathan SERRANO - Beaumier</cp:lastModifiedBy>
  <cp:revision>14</cp:revision>
  <dcterms:created xsi:type="dcterms:W3CDTF">2021-05-17T19:50:48Z</dcterms:created>
  <dcterms:modified xsi:type="dcterms:W3CDTF">2024-12-06T15:03:21Z</dcterms:modified>
</cp:coreProperties>
</file>