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95" r:id="rId1"/>
  </p:sldMasterIdLst>
  <p:notesMasterIdLst>
    <p:notesMasterId r:id="rId18"/>
  </p:notesMasterIdLst>
  <p:handoutMasterIdLst>
    <p:handoutMasterId r:id="rId19"/>
  </p:handoutMasterIdLst>
  <p:sldIdLst>
    <p:sldId id="317" r:id="rId2"/>
    <p:sldId id="318" r:id="rId3"/>
    <p:sldId id="319" r:id="rId4"/>
    <p:sldId id="345" r:id="rId5"/>
    <p:sldId id="349" r:id="rId6"/>
    <p:sldId id="757" r:id="rId7"/>
    <p:sldId id="755" r:id="rId8"/>
    <p:sldId id="756" r:id="rId9"/>
    <p:sldId id="315" r:id="rId10"/>
    <p:sldId id="758" r:id="rId11"/>
    <p:sldId id="761" r:id="rId12"/>
    <p:sldId id="754" r:id="rId13"/>
    <p:sldId id="749" r:id="rId14"/>
    <p:sldId id="760" r:id="rId15"/>
    <p:sldId id="759" r:id="rId16"/>
    <p:sldId id="733" r:id="rId17"/>
  </p:sldIdLst>
  <p:sldSz cx="9144000" cy="6858000" type="screen4x3"/>
  <p:notesSz cx="7099300" cy="10234613"/>
  <p:defaultTextStyle>
    <a:defPPr>
      <a:defRPr lang="fr-FR"/>
    </a:defPPr>
    <a:lvl1pPr algn="ctr" rtl="0" eaLnBrk="0" fontAlgn="base" hangingPunct="0">
      <a:spcBef>
        <a:spcPct val="0"/>
      </a:spcBef>
      <a:spcAft>
        <a:spcPct val="0"/>
      </a:spcAft>
      <a:defRPr kumimoji="1" sz="2400" kern="1200">
        <a:solidFill>
          <a:srgbClr val="800000"/>
        </a:solidFill>
        <a:latin typeface="BlacklightD" pitchFamily="66" charset="0"/>
        <a:ea typeface="+mn-ea"/>
        <a:cs typeface="+mn-cs"/>
      </a:defRPr>
    </a:lvl1pPr>
    <a:lvl2pPr marL="457200" algn="ctr" rtl="0" eaLnBrk="0" fontAlgn="base" hangingPunct="0">
      <a:spcBef>
        <a:spcPct val="0"/>
      </a:spcBef>
      <a:spcAft>
        <a:spcPct val="0"/>
      </a:spcAft>
      <a:defRPr kumimoji="1" sz="2400" kern="1200">
        <a:solidFill>
          <a:srgbClr val="800000"/>
        </a:solidFill>
        <a:latin typeface="BlacklightD" pitchFamily="66" charset="0"/>
        <a:ea typeface="+mn-ea"/>
        <a:cs typeface="+mn-cs"/>
      </a:defRPr>
    </a:lvl2pPr>
    <a:lvl3pPr marL="914400" algn="ctr" rtl="0" eaLnBrk="0" fontAlgn="base" hangingPunct="0">
      <a:spcBef>
        <a:spcPct val="0"/>
      </a:spcBef>
      <a:spcAft>
        <a:spcPct val="0"/>
      </a:spcAft>
      <a:defRPr kumimoji="1" sz="2400" kern="1200">
        <a:solidFill>
          <a:srgbClr val="800000"/>
        </a:solidFill>
        <a:latin typeface="BlacklightD" pitchFamily="66" charset="0"/>
        <a:ea typeface="+mn-ea"/>
        <a:cs typeface="+mn-cs"/>
      </a:defRPr>
    </a:lvl3pPr>
    <a:lvl4pPr marL="1371600" algn="ctr" rtl="0" eaLnBrk="0" fontAlgn="base" hangingPunct="0">
      <a:spcBef>
        <a:spcPct val="0"/>
      </a:spcBef>
      <a:spcAft>
        <a:spcPct val="0"/>
      </a:spcAft>
      <a:defRPr kumimoji="1" sz="2400" kern="1200">
        <a:solidFill>
          <a:srgbClr val="800000"/>
        </a:solidFill>
        <a:latin typeface="BlacklightD" pitchFamily="66" charset="0"/>
        <a:ea typeface="+mn-ea"/>
        <a:cs typeface="+mn-cs"/>
      </a:defRPr>
    </a:lvl4pPr>
    <a:lvl5pPr marL="1828800" algn="ctr" rtl="0" eaLnBrk="0" fontAlgn="base" hangingPunct="0">
      <a:spcBef>
        <a:spcPct val="0"/>
      </a:spcBef>
      <a:spcAft>
        <a:spcPct val="0"/>
      </a:spcAft>
      <a:defRPr kumimoji="1" sz="2400" kern="1200">
        <a:solidFill>
          <a:srgbClr val="800000"/>
        </a:solidFill>
        <a:latin typeface="BlacklightD" pitchFamily="66" charset="0"/>
        <a:ea typeface="+mn-ea"/>
        <a:cs typeface="+mn-cs"/>
      </a:defRPr>
    </a:lvl5pPr>
    <a:lvl6pPr marL="2286000" algn="l" defTabSz="914400" rtl="0" eaLnBrk="1" latinLnBrk="0" hangingPunct="1">
      <a:defRPr kumimoji="1" sz="2400" kern="1200">
        <a:solidFill>
          <a:srgbClr val="800000"/>
        </a:solidFill>
        <a:latin typeface="BlacklightD" pitchFamily="66" charset="0"/>
        <a:ea typeface="+mn-ea"/>
        <a:cs typeface="+mn-cs"/>
      </a:defRPr>
    </a:lvl6pPr>
    <a:lvl7pPr marL="2743200" algn="l" defTabSz="914400" rtl="0" eaLnBrk="1" latinLnBrk="0" hangingPunct="1">
      <a:defRPr kumimoji="1" sz="2400" kern="1200">
        <a:solidFill>
          <a:srgbClr val="800000"/>
        </a:solidFill>
        <a:latin typeface="BlacklightD" pitchFamily="66" charset="0"/>
        <a:ea typeface="+mn-ea"/>
        <a:cs typeface="+mn-cs"/>
      </a:defRPr>
    </a:lvl7pPr>
    <a:lvl8pPr marL="3200400" algn="l" defTabSz="914400" rtl="0" eaLnBrk="1" latinLnBrk="0" hangingPunct="1">
      <a:defRPr kumimoji="1" sz="2400" kern="1200">
        <a:solidFill>
          <a:srgbClr val="800000"/>
        </a:solidFill>
        <a:latin typeface="BlacklightD" pitchFamily="66" charset="0"/>
        <a:ea typeface="+mn-ea"/>
        <a:cs typeface="+mn-cs"/>
      </a:defRPr>
    </a:lvl8pPr>
    <a:lvl9pPr marL="3657600" algn="l" defTabSz="914400" rtl="0" eaLnBrk="1" latinLnBrk="0" hangingPunct="1">
      <a:defRPr kumimoji="1" sz="2400" kern="1200">
        <a:solidFill>
          <a:srgbClr val="800000"/>
        </a:solidFill>
        <a:latin typeface="BlacklightD" pitchFamily="66" charset="0"/>
        <a:ea typeface="+mn-ea"/>
        <a:cs typeface="+mn-cs"/>
      </a:defRPr>
    </a:lvl9pPr>
  </p:defaultTextStyle>
  <p:extLst>
    <p:ext uri="{EFAFB233-063F-42B5-8137-9DF3F51BA10A}">
      <p15:sldGuideLst xmlns:p15="http://schemas.microsoft.com/office/powerpoint/2012/main">
        <p15:guide id="1" orient="horz" pos="2251">
          <p15:clr>
            <a:srgbClr val="A4A3A4"/>
          </p15:clr>
        </p15:guide>
        <p15:guide id="2" pos="129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0CB51B-7C17-43FE-BCC9-C253F430448F}" v="2" dt="2022-01-24T16:47:27.093"/>
  </p1510:revLst>
</p1510:revInfo>
</file>

<file path=ppt/tableStyles.xml><?xml version="1.0" encoding="utf-8"?>
<a:tblStyleLst xmlns:a="http://schemas.openxmlformats.org/drawingml/2006/main" def="{5C22544A-7EE6-4342-B048-85BDC9FD1C3A}">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69458" autoAdjust="0"/>
  </p:normalViewPr>
  <p:slideViewPr>
    <p:cSldViewPr>
      <p:cViewPr varScale="1">
        <p:scale>
          <a:sx n="57" d="100"/>
          <a:sy n="57" d="100"/>
        </p:scale>
        <p:origin x="2117" y="43"/>
      </p:cViewPr>
      <p:guideLst>
        <p:guide orient="horz" pos="2251"/>
        <p:guide pos="1292"/>
      </p:guideLst>
    </p:cSldViewPr>
  </p:slideViewPr>
  <p:outlineViewPr>
    <p:cViewPr>
      <p:scale>
        <a:sx n="33" d="100"/>
        <a:sy n="33" d="100"/>
      </p:scale>
      <p:origin x="0" y="-1261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5" d="100"/>
          <a:sy n="85" d="100"/>
        </p:scale>
        <p:origin x="-388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7137" cy="512222"/>
          </a:xfrm>
          <a:prstGeom prst="rect">
            <a:avLst/>
          </a:prstGeom>
        </p:spPr>
        <p:txBody>
          <a:bodyPr vert="horz" lIns="94759" tIns="47380" rIns="94759" bIns="47380" rtlCol="0"/>
          <a:lstStyle>
            <a:lvl1pPr algn="l">
              <a:defRPr sz="1200"/>
            </a:lvl1pPr>
          </a:lstStyle>
          <a:p>
            <a:endParaRPr lang="fr-FR" dirty="0"/>
          </a:p>
        </p:txBody>
      </p:sp>
      <p:sp>
        <p:nvSpPr>
          <p:cNvPr id="3" name="Espace réservé de la date 2"/>
          <p:cNvSpPr>
            <a:spLocks noGrp="1"/>
          </p:cNvSpPr>
          <p:nvPr>
            <p:ph type="dt" sz="quarter" idx="1"/>
          </p:nvPr>
        </p:nvSpPr>
        <p:spPr>
          <a:xfrm>
            <a:off x="4020506" y="0"/>
            <a:ext cx="3077137" cy="512222"/>
          </a:xfrm>
          <a:prstGeom prst="rect">
            <a:avLst/>
          </a:prstGeom>
        </p:spPr>
        <p:txBody>
          <a:bodyPr vert="horz" lIns="94759" tIns="47380" rIns="94759" bIns="47380" rtlCol="0"/>
          <a:lstStyle>
            <a:lvl1pPr algn="r">
              <a:defRPr sz="1200"/>
            </a:lvl1pPr>
          </a:lstStyle>
          <a:p>
            <a:fld id="{FDFEEE19-5BA5-4D87-825F-9B9162D7E0C3}" type="datetimeFigureOut">
              <a:rPr lang="fr-FR" smtClean="0"/>
              <a:t>15/11/2024</a:t>
            </a:fld>
            <a:endParaRPr lang="fr-FR" dirty="0"/>
          </a:p>
        </p:txBody>
      </p:sp>
      <p:sp>
        <p:nvSpPr>
          <p:cNvPr id="4" name="Espace réservé du pied de page 3"/>
          <p:cNvSpPr>
            <a:spLocks noGrp="1"/>
          </p:cNvSpPr>
          <p:nvPr>
            <p:ph type="ftr" sz="quarter" idx="2"/>
          </p:nvPr>
        </p:nvSpPr>
        <p:spPr>
          <a:xfrm>
            <a:off x="0" y="9720755"/>
            <a:ext cx="3077137" cy="512222"/>
          </a:xfrm>
          <a:prstGeom prst="rect">
            <a:avLst/>
          </a:prstGeom>
        </p:spPr>
        <p:txBody>
          <a:bodyPr vert="horz" lIns="94759" tIns="47380" rIns="94759" bIns="4738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4020506" y="9720755"/>
            <a:ext cx="3077137" cy="512222"/>
          </a:xfrm>
          <a:prstGeom prst="rect">
            <a:avLst/>
          </a:prstGeom>
        </p:spPr>
        <p:txBody>
          <a:bodyPr vert="horz" lIns="94759" tIns="47380" rIns="94759" bIns="47380" rtlCol="0" anchor="b"/>
          <a:lstStyle>
            <a:lvl1pPr algn="r">
              <a:defRPr sz="1200"/>
            </a:lvl1pPr>
          </a:lstStyle>
          <a:p>
            <a:fld id="{0BDBB9D2-1173-486B-9ADB-FDA9F438D20B}" type="slidenum">
              <a:rPr lang="fr-FR" smtClean="0"/>
              <a:t>‹N°›</a:t>
            </a:fld>
            <a:endParaRPr lang="fr-FR" dirty="0"/>
          </a:p>
        </p:txBody>
      </p:sp>
    </p:spTree>
    <p:extLst>
      <p:ext uri="{BB962C8B-B14F-4D97-AF65-F5344CB8AC3E}">
        <p14:creationId xmlns:p14="http://schemas.microsoft.com/office/powerpoint/2010/main" val="25923790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7137" cy="512222"/>
          </a:xfrm>
          <a:prstGeom prst="rect">
            <a:avLst/>
          </a:prstGeom>
        </p:spPr>
        <p:txBody>
          <a:bodyPr vert="horz" lIns="94759" tIns="47380" rIns="94759" bIns="47380" rtlCol="0"/>
          <a:lstStyle>
            <a:lvl1pPr algn="l">
              <a:defRPr sz="1200"/>
            </a:lvl1pPr>
          </a:lstStyle>
          <a:p>
            <a:endParaRPr lang="fr-FR" dirty="0"/>
          </a:p>
        </p:txBody>
      </p:sp>
      <p:sp>
        <p:nvSpPr>
          <p:cNvPr id="3" name="Espace réservé de la date 2"/>
          <p:cNvSpPr>
            <a:spLocks noGrp="1"/>
          </p:cNvSpPr>
          <p:nvPr>
            <p:ph type="dt" idx="1"/>
          </p:nvPr>
        </p:nvSpPr>
        <p:spPr>
          <a:xfrm>
            <a:off x="4020506" y="0"/>
            <a:ext cx="3077137" cy="512222"/>
          </a:xfrm>
          <a:prstGeom prst="rect">
            <a:avLst/>
          </a:prstGeom>
        </p:spPr>
        <p:txBody>
          <a:bodyPr vert="horz" lIns="94759" tIns="47380" rIns="94759" bIns="47380" rtlCol="0"/>
          <a:lstStyle>
            <a:lvl1pPr algn="r">
              <a:defRPr sz="1200"/>
            </a:lvl1pPr>
          </a:lstStyle>
          <a:p>
            <a:fld id="{4E1B06CD-EADC-4C36-8AAB-B42A1CE83F09}" type="datetimeFigureOut">
              <a:rPr lang="fr-FR" smtClean="0"/>
              <a:pPr/>
              <a:t>15/11/2024</a:t>
            </a:fld>
            <a:endParaRPr lang="fr-FR" dirty="0"/>
          </a:p>
        </p:txBody>
      </p:sp>
      <p:sp>
        <p:nvSpPr>
          <p:cNvPr id="4" name="Espace réservé de l'image des diapositives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fr-FR" dirty="0"/>
          </a:p>
        </p:txBody>
      </p:sp>
      <p:sp>
        <p:nvSpPr>
          <p:cNvPr id="5" name="Espace réservé des commentaires 4"/>
          <p:cNvSpPr>
            <a:spLocks noGrp="1"/>
          </p:cNvSpPr>
          <p:nvPr>
            <p:ph type="body" sz="quarter" idx="3"/>
          </p:nvPr>
        </p:nvSpPr>
        <p:spPr>
          <a:xfrm>
            <a:off x="709599" y="4862015"/>
            <a:ext cx="5680103" cy="4605085"/>
          </a:xfrm>
          <a:prstGeom prst="rect">
            <a:avLst/>
          </a:prstGeom>
        </p:spPr>
        <p:txBody>
          <a:bodyPr vert="horz" lIns="94759" tIns="47380" rIns="94759" bIns="4738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0755"/>
            <a:ext cx="3077137" cy="512222"/>
          </a:xfrm>
          <a:prstGeom prst="rect">
            <a:avLst/>
          </a:prstGeom>
        </p:spPr>
        <p:txBody>
          <a:bodyPr vert="horz" lIns="94759" tIns="47380" rIns="94759" bIns="4738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4020506" y="9720755"/>
            <a:ext cx="3077137" cy="512222"/>
          </a:xfrm>
          <a:prstGeom prst="rect">
            <a:avLst/>
          </a:prstGeom>
        </p:spPr>
        <p:txBody>
          <a:bodyPr vert="horz" lIns="94759" tIns="47380" rIns="94759" bIns="47380" rtlCol="0" anchor="b"/>
          <a:lstStyle>
            <a:lvl1pPr algn="r">
              <a:defRPr sz="1200"/>
            </a:lvl1pPr>
          </a:lstStyle>
          <a:p>
            <a:fld id="{7509733A-C49A-42A6-ABF0-0429A051EAEA}" type="slidenum">
              <a:rPr lang="fr-FR" smtClean="0"/>
              <a:pPr/>
              <a:t>‹N°›</a:t>
            </a:fld>
            <a:endParaRPr lang="fr-FR" dirty="0"/>
          </a:p>
        </p:txBody>
      </p:sp>
    </p:spTree>
    <p:extLst>
      <p:ext uri="{BB962C8B-B14F-4D97-AF65-F5344CB8AC3E}">
        <p14:creationId xmlns:p14="http://schemas.microsoft.com/office/powerpoint/2010/main" val="214698920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pPr algn="l"/>
            <a:endParaRPr lang="fr-FR" dirty="0"/>
          </a:p>
        </p:txBody>
      </p:sp>
      <p:sp>
        <p:nvSpPr>
          <p:cNvPr id="4" name="Espace réservé du pied de page 3"/>
          <p:cNvSpPr>
            <a:spLocks noGrp="1"/>
          </p:cNvSpPr>
          <p:nvPr>
            <p:ph type="ftr" sz="quarter" idx="10"/>
          </p:nvPr>
        </p:nvSpPr>
        <p:spPr/>
        <p:txBody>
          <a:bodyPr/>
          <a:lstStyle/>
          <a:p>
            <a:endParaRPr lang="fr-FR" dirty="0"/>
          </a:p>
        </p:txBody>
      </p:sp>
      <p:sp>
        <p:nvSpPr>
          <p:cNvPr id="5" name="Espace réservé du numéro de diapositive 4"/>
          <p:cNvSpPr>
            <a:spLocks noGrp="1"/>
          </p:cNvSpPr>
          <p:nvPr>
            <p:ph type="sldNum" sz="quarter" idx="11"/>
          </p:nvPr>
        </p:nvSpPr>
        <p:spPr/>
        <p:txBody>
          <a:bodyPr/>
          <a:lstStyle/>
          <a:p>
            <a:fld id="{7509733A-C49A-42A6-ABF0-0429A051EAEA}" type="slidenum">
              <a:rPr lang="fr-FR" smtClean="0"/>
              <a:pPr/>
              <a:t>1</a:t>
            </a:fld>
            <a:endParaRPr lang="fr-FR" dirty="0"/>
          </a:p>
        </p:txBody>
      </p:sp>
    </p:spTree>
    <p:extLst>
      <p:ext uri="{BB962C8B-B14F-4D97-AF65-F5344CB8AC3E}">
        <p14:creationId xmlns:p14="http://schemas.microsoft.com/office/powerpoint/2010/main" val="2921546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endParaRPr lang="fr-FR" dirty="0"/>
          </a:p>
        </p:txBody>
      </p:sp>
      <p:sp>
        <p:nvSpPr>
          <p:cNvPr id="5" name="Espace réservé du numéro de diapositive 4"/>
          <p:cNvSpPr>
            <a:spLocks noGrp="1"/>
          </p:cNvSpPr>
          <p:nvPr>
            <p:ph type="sldNum" sz="quarter" idx="5"/>
          </p:nvPr>
        </p:nvSpPr>
        <p:spPr/>
        <p:txBody>
          <a:bodyPr/>
          <a:lstStyle/>
          <a:p>
            <a:fld id="{7509733A-C49A-42A6-ABF0-0429A051EAEA}" type="slidenum">
              <a:rPr lang="fr-FR" smtClean="0"/>
              <a:pPr/>
              <a:t>13</a:t>
            </a:fld>
            <a:endParaRPr lang="fr-FR" dirty="0"/>
          </a:p>
        </p:txBody>
      </p:sp>
    </p:spTree>
    <p:extLst>
      <p:ext uri="{BB962C8B-B14F-4D97-AF65-F5344CB8AC3E}">
        <p14:creationId xmlns:p14="http://schemas.microsoft.com/office/powerpoint/2010/main" val="2318355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endParaRPr lang="fr-FR" dirty="0"/>
          </a:p>
        </p:txBody>
      </p:sp>
      <p:sp>
        <p:nvSpPr>
          <p:cNvPr id="5" name="Espace réservé du numéro de diapositive 4"/>
          <p:cNvSpPr>
            <a:spLocks noGrp="1"/>
          </p:cNvSpPr>
          <p:nvPr>
            <p:ph type="sldNum" sz="quarter" idx="5"/>
          </p:nvPr>
        </p:nvSpPr>
        <p:spPr/>
        <p:txBody>
          <a:bodyPr/>
          <a:lstStyle/>
          <a:p>
            <a:fld id="{7509733A-C49A-42A6-ABF0-0429A051EAEA}" type="slidenum">
              <a:rPr lang="fr-FR" smtClean="0"/>
              <a:pPr/>
              <a:t>14</a:t>
            </a:fld>
            <a:endParaRPr lang="fr-FR" dirty="0"/>
          </a:p>
        </p:txBody>
      </p:sp>
    </p:spTree>
    <p:extLst>
      <p:ext uri="{BB962C8B-B14F-4D97-AF65-F5344CB8AC3E}">
        <p14:creationId xmlns:p14="http://schemas.microsoft.com/office/powerpoint/2010/main" val="296749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endParaRPr lang="fr-FR" dirty="0"/>
          </a:p>
        </p:txBody>
      </p:sp>
      <p:sp>
        <p:nvSpPr>
          <p:cNvPr id="5" name="Espace réservé du numéro de diapositive 4"/>
          <p:cNvSpPr>
            <a:spLocks noGrp="1"/>
          </p:cNvSpPr>
          <p:nvPr>
            <p:ph type="sldNum" sz="quarter" idx="5"/>
          </p:nvPr>
        </p:nvSpPr>
        <p:spPr/>
        <p:txBody>
          <a:bodyPr/>
          <a:lstStyle/>
          <a:p>
            <a:fld id="{7509733A-C49A-42A6-ABF0-0429A051EAEA}" type="slidenum">
              <a:rPr lang="fr-FR" smtClean="0"/>
              <a:pPr/>
              <a:t>16</a:t>
            </a:fld>
            <a:endParaRPr lang="fr-FR" dirty="0"/>
          </a:p>
        </p:txBody>
      </p:sp>
    </p:spTree>
    <p:extLst>
      <p:ext uri="{BB962C8B-B14F-4D97-AF65-F5344CB8AC3E}">
        <p14:creationId xmlns:p14="http://schemas.microsoft.com/office/powerpoint/2010/main" val="37883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pied de page 3"/>
          <p:cNvSpPr>
            <a:spLocks noGrp="1"/>
          </p:cNvSpPr>
          <p:nvPr>
            <p:ph type="ftr" sz="quarter" idx="10"/>
          </p:nvPr>
        </p:nvSpPr>
        <p:spPr/>
        <p:txBody>
          <a:bodyPr/>
          <a:lstStyle/>
          <a:p>
            <a:endParaRPr lang="fr-FR" dirty="0"/>
          </a:p>
        </p:txBody>
      </p:sp>
      <p:sp>
        <p:nvSpPr>
          <p:cNvPr id="5" name="Espace réservé du numéro de diapositive 4"/>
          <p:cNvSpPr>
            <a:spLocks noGrp="1"/>
          </p:cNvSpPr>
          <p:nvPr>
            <p:ph type="sldNum" sz="quarter" idx="11"/>
          </p:nvPr>
        </p:nvSpPr>
        <p:spPr/>
        <p:txBody>
          <a:bodyPr/>
          <a:lstStyle/>
          <a:p>
            <a:fld id="{7509733A-C49A-42A6-ABF0-0429A051EAEA}" type="slidenum">
              <a:rPr lang="fr-FR" smtClean="0"/>
              <a:pPr/>
              <a:t>2</a:t>
            </a:fld>
            <a:endParaRPr lang="fr-FR" dirty="0"/>
          </a:p>
        </p:txBody>
      </p:sp>
    </p:spTree>
    <p:extLst>
      <p:ext uri="{BB962C8B-B14F-4D97-AF65-F5344CB8AC3E}">
        <p14:creationId xmlns:p14="http://schemas.microsoft.com/office/powerpoint/2010/main" val="3303299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pPr algn="l"/>
            <a:endParaRPr lang="fr-FR" dirty="0"/>
          </a:p>
        </p:txBody>
      </p:sp>
      <p:sp>
        <p:nvSpPr>
          <p:cNvPr id="4" name="Espace réservé du pied de page 3"/>
          <p:cNvSpPr>
            <a:spLocks noGrp="1"/>
          </p:cNvSpPr>
          <p:nvPr>
            <p:ph type="ftr" sz="quarter" idx="10"/>
          </p:nvPr>
        </p:nvSpPr>
        <p:spPr/>
        <p:txBody>
          <a:bodyPr/>
          <a:lstStyle/>
          <a:p>
            <a:endParaRPr lang="fr-FR" dirty="0"/>
          </a:p>
        </p:txBody>
      </p:sp>
      <p:sp>
        <p:nvSpPr>
          <p:cNvPr id="5" name="Espace réservé du numéro de diapositive 4"/>
          <p:cNvSpPr>
            <a:spLocks noGrp="1"/>
          </p:cNvSpPr>
          <p:nvPr>
            <p:ph type="sldNum" sz="quarter" idx="11"/>
          </p:nvPr>
        </p:nvSpPr>
        <p:spPr/>
        <p:txBody>
          <a:bodyPr/>
          <a:lstStyle/>
          <a:p>
            <a:fld id="{7509733A-C49A-42A6-ABF0-0429A051EAEA}" type="slidenum">
              <a:rPr lang="fr-FR" smtClean="0"/>
              <a:pPr/>
              <a:t>3</a:t>
            </a:fld>
            <a:endParaRPr lang="fr-FR" dirty="0"/>
          </a:p>
        </p:txBody>
      </p:sp>
    </p:spTree>
    <p:extLst>
      <p:ext uri="{BB962C8B-B14F-4D97-AF65-F5344CB8AC3E}">
        <p14:creationId xmlns:p14="http://schemas.microsoft.com/office/powerpoint/2010/main" val="4014357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7509733A-C49A-42A6-ABF0-0429A051EAEA}" type="slidenum">
              <a:rPr lang="fr-FR" smtClean="0"/>
              <a:pPr/>
              <a:t>4</a:t>
            </a:fld>
            <a:endParaRPr lang="fr-FR"/>
          </a:p>
        </p:txBody>
      </p:sp>
    </p:spTree>
    <p:extLst>
      <p:ext uri="{BB962C8B-B14F-4D97-AF65-F5344CB8AC3E}">
        <p14:creationId xmlns:p14="http://schemas.microsoft.com/office/powerpoint/2010/main" val="1020983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endParaRPr lang="fr-FR" dirty="0"/>
          </a:p>
        </p:txBody>
      </p:sp>
      <p:sp>
        <p:nvSpPr>
          <p:cNvPr id="4" name="Espace réservé du pied de page 3"/>
          <p:cNvSpPr>
            <a:spLocks noGrp="1"/>
          </p:cNvSpPr>
          <p:nvPr>
            <p:ph type="ftr" sz="quarter" idx="4"/>
          </p:nvPr>
        </p:nvSpPr>
        <p:spPr/>
        <p:txBody>
          <a:bodyPr/>
          <a:lstStyle/>
          <a:p>
            <a:endParaRPr lang="fr-FR" dirty="0"/>
          </a:p>
        </p:txBody>
      </p:sp>
      <p:sp>
        <p:nvSpPr>
          <p:cNvPr id="5" name="Espace réservé du numéro de diapositive 4"/>
          <p:cNvSpPr>
            <a:spLocks noGrp="1"/>
          </p:cNvSpPr>
          <p:nvPr>
            <p:ph type="sldNum" sz="quarter" idx="5"/>
          </p:nvPr>
        </p:nvSpPr>
        <p:spPr/>
        <p:txBody>
          <a:bodyPr/>
          <a:lstStyle/>
          <a:p>
            <a:fld id="{7509733A-C49A-42A6-ABF0-0429A051EAEA}" type="slidenum">
              <a:rPr lang="fr-FR" smtClean="0"/>
              <a:pPr/>
              <a:t>6</a:t>
            </a:fld>
            <a:endParaRPr lang="fr-FR" dirty="0"/>
          </a:p>
        </p:txBody>
      </p:sp>
    </p:spTree>
    <p:extLst>
      <p:ext uri="{BB962C8B-B14F-4D97-AF65-F5344CB8AC3E}">
        <p14:creationId xmlns:p14="http://schemas.microsoft.com/office/powerpoint/2010/main" val="853143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endParaRPr lang="fr-FR" dirty="0"/>
          </a:p>
        </p:txBody>
      </p:sp>
      <p:sp>
        <p:nvSpPr>
          <p:cNvPr id="4" name="Espace réservé du pied de page 3"/>
          <p:cNvSpPr>
            <a:spLocks noGrp="1"/>
          </p:cNvSpPr>
          <p:nvPr>
            <p:ph type="ftr" sz="quarter" idx="4"/>
          </p:nvPr>
        </p:nvSpPr>
        <p:spPr/>
        <p:txBody>
          <a:bodyPr/>
          <a:lstStyle/>
          <a:p>
            <a:endParaRPr lang="fr-FR" dirty="0"/>
          </a:p>
        </p:txBody>
      </p:sp>
      <p:sp>
        <p:nvSpPr>
          <p:cNvPr id="5" name="Espace réservé du numéro de diapositive 4"/>
          <p:cNvSpPr>
            <a:spLocks noGrp="1"/>
          </p:cNvSpPr>
          <p:nvPr>
            <p:ph type="sldNum" sz="quarter" idx="5"/>
          </p:nvPr>
        </p:nvSpPr>
        <p:spPr/>
        <p:txBody>
          <a:bodyPr/>
          <a:lstStyle/>
          <a:p>
            <a:fld id="{7509733A-C49A-42A6-ABF0-0429A051EAEA}" type="slidenum">
              <a:rPr lang="fr-FR" smtClean="0"/>
              <a:pPr/>
              <a:t>7</a:t>
            </a:fld>
            <a:endParaRPr lang="fr-FR" dirty="0"/>
          </a:p>
        </p:txBody>
      </p:sp>
    </p:spTree>
    <p:extLst>
      <p:ext uri="{BB962C8B-B14F-4D97-AF65-F5344CB8AC3E}">
        <p14:creationId xmlns:p14="http://schemas.microsoft.com/office/powerpoint/2010/main" val="426239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endParaRPr lang="fr-FR" dirty="0"/>
          </a:p>
        </p:txBody>
      </p:sp>
      <p:sp>
        <p:nvSpPr>
          <p:cNvPr id="4" name="Espace réservé du pied de page 3"/>
          <p:cNvSpPr>
            <a:spLocks noGrp="1"/>
          </p:cNvSpPr>
          <p:nvPr>
            <p:ph type="ftr" sz="quarter" idx="4"/>
          </p:nvPr>
        </p:nvSpPr>
        <p:spPr/>
        <p:txBody>
          <a:bodyPr/>
          <a:lstStyle/>
          <a:p>
            <a:endParaRPr lang="fr-FR" dirty="0"/>
          </a:p>
        </p:txBody>
      </p:sp>
      <p:sp>
        <p:nvSpPr>
          <p:cNvPr id="5" name="Espace réservé du numéro de diapositive 4"/>
          <p:cNvSpPr>
            <a:spLocks noGrp="1"/>
          </p:cNvSpPr>
          <p:nvPr>
            <p:ph type="sldNum" sz="quarter" idx="5"/>
          </p:nvPr>
        </p:nvSpPr>
        <p:spPr/>
        <p:txBody>
          <a:bodyPr/>
          <a:lstStyle/>
          <a:p>
            <a:fld id="{7509733A-C49A-42A6-ABF0-0429A051EAEA}" type="slidenum">
              <a:rPr lang="fr-FR" smtClean="0"/>
              <a:pPr/>
              <a:t>8</a:t>
            </a:fld>
            <a:endParaRPr lang="fr-FR" dirty="0"/>
          </a:p>
        </p:txBody>
      </p:sp>
    </p:spTree>
    <p:extLst>
      <p:ext uri="{BB962C8B-B14F-4D97-AF65-F5344CB8AC3E}">
        <p14:creationId xmlns:p14="http://schemas.microsoft.com/office/powerpoint/2010/main" val="784579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endParaRPr lang="fr-FR" dirty="0"/>
          </a:p>
        </p:txBody>
      </p:sp>
      <p:sp>
        <p:nvSpPr>
          <p:cNvPr id="4" name="Espace réservé de l'en-tête 3"/>
          <p:cNvSpPr>
            <a:spLocks noGrp="1"/>
          </p:cNvSpPr>
          <p:nvPr>
            <p:ph type="hdr" sz="quarter" idx="10"/>
          </p:nvPr>
        </p:nvSpPr>
        <p:spPr/>
        <p:txBody>
          <a:bodyPr/>
          <a:lstStyle/>
          <a:p>
            <a:r>
              <a:rPr lang="fr-FR"/>
              <a:t>Confidentiel - ne pas diffuser</a:t>
            </a:r>
          </a:p>
        </p:txBody>
      </p:sp>
      <p:sp>
        <p:nvSpPr>
          <p:cNvPr id="5" name="Espace réservé de la date 4"/>
          <p:cNvSpPr>
            <a:spLocks noGrp="1"/>
          </p:cNvSpPr>
          <p:nvPr>
            <p:ph type="dt" idx="11"/>
          </p:nvPr>
        </p:nvSpPr>
        <p:spPr/>
        <p:txBody>
          <a:bodyPr/>
          <a:lstStyle/>
          <a:p>
            <a:r>
              <a:rPr lang="fr-FR"/>
              <a:t>Gestion de projet</a:t>
            </a:r>
          </a:p>
        </p:txBody>
      </p:sp>
      <p:sp>
        <p:nvSpPr>
          <p:cNvPr id="6" name="Espace réservé du numéro de diapositive 5"/>
          <p:cNvSpPr>
            <a:spLocks noGrp="1"/>
          </p:cNvSpPr>
          <p:nvPr>
            <p:ph type="sldNum" sz="quarter" idx="12"/>
          </p:nvPr>
        </p:nvSpPr>
        <p:spPr/>
        <p:txBody>
          <a:bodyPr/>
          <a:lstStyle/>
          <a:p>
            <a:fld id="{2A18CBBF-7189-4EFC-9E0D-B25135122273}" type="slidenum">
              <a:rPr lang="fr-FR" smtClean="0"/>
              <a:t>9</a:t>
            </a:fld>
            <a:endParaRPr lang="fr-FR"/>
          </a:p>
        </p:txBody>
      </p:sp>
    </p:spTree>
    <p:extLst>
      <p:ext uri="{BB962C8B-B14F-4D97-AF65-F5344CB8AC3E}">
        <p14:creationId xmlns:p14="http://schemas.microsoft.com/office/powerpoint/2010/main" val="3595073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endParaRPr lang="fr-FR" dirty="0"/>
          </a:p>
        </p:txBody>
      </p:sp>
      <p:sp>
        <p:nvSpPr>
          <p:cNvPr id="4" name="Espace réservé du pied de page 3"/>
          <p:cNvSpPr>
            <a:spLocks noGrp="1"/>
          </p:cNvSpPr>
          <p:nvPr>
            <p:ph type="ftr" sz="quarter" idx="4"/>
          </p:nvPr>
        </p:nvSpPr>
        <p:spPr/>
        <p:txBody>
          <a:bodyPr/>
          <a:lstStyle/>
          <a:p>
            <a:endParaRPr lang="fr-FR" dirty="0"/>
          </a:p>
        </p:txBody>
      </p:sp>
      <p:sp>
        <p:nvSpPr>
          <p:cNvPr id="5" name="Espace réservé du numéro de diapositive 4"/>
          <p:cNvSpPr>
            <a:spLocks noGrp="1"/>
          </p:cNvSpPr>
          <p:nvPr>
            <p:ph type="sldNum" sz="quarter" idx="5"/>
          </p:nvPr>
        </p:nvSpPr>
        <p:spPr/>
        <p:txBody>
          <a:bodyPr/>
          <a:lstStyle/>
          <a:p>
            <a:fld id="{7509733A-C49A-42A6-ABF0-0429A051EAEA}" type="slidenum">
              <a:rPr lang="fr-FR" smtClean="0"/>
              <a:pPr/>
              <a:t>10</a:t>
            </a:fld>
            <a:endParaRPr lang="fr-FR" dirty="0"/>
          </a:p>
        </p:txBody>
      </p:sp>
    </p:spTree>
    <p:extLst>
      <p:ext uri="{BB962C8B-B14F-4D97-AF65-F5344CB8AC3E}">
        <p14:creationId xmlns:p14="http://schemas.microsoft.com/office/powerpoint/2010/main" val="2077921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8C9F3F-F874-4F85-B417-D0201D0E35C3}"/>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Titre 2">
            <a:extLst>
              <a:ext uri="{FF2B5EF4-FFF2-40B4-BE49-F238E27FC236}">
                <a16:creationId xmlns:a16="http://schemas.microsoft.com/office/drawing/2014/main" id="{36975E96-B0BB-400E-A685-DC9EE39262DC}"/>
              </a:ext>
            </a:extLst>
          </p:cNvPr>
          <p:cNvSpPr>
            <a:spLocks noGrp="1"/>
          </p:cNvSpPr>
          <p:nvPr>
            <p:ph type="title" hasCustomPrompt="1"/>
          </p:nvPr>
        </p:nvSpPr>
        <p:spPr>
          <a:xfrm>
            <a:off x="834390" y="929005"/>
            <a:ext cx="5851922" cy="2751522"/>
          </a:xfrm>
          <a:prstGeom prst="rect">
            <a:avLst/>
          </a:prstGeom>
        </p:spPr>
        <p:txBody>
          <a:bodyPr>
            <a:normAutofit/>
          </a:bodyPr>
          <a:lstStyle>
            <a:lvl1pPr>
              <a:lnSpc>
                <a:spcPct val="90000"/>
              </a:lnSpc>
              <a:defRPr sz="3600"/>
            </a:lvl1pPr>
          </a:lstStyle>
          <a:p>
            <a:r>
              <a:rPr lang="fr-FR" dirty="0"/>
              <a:t>TITRE DE LA </a:t>
            </a:r>
            <a:r>
              <a:rPr lang="fr-FR" dirty="0" smtClean="0"/>
              <a:t>PRÉSENTATION </a:t>
            </a:r>
            <a:r>
              <a:rPr lang="fr-FR" dirty="0"/>
              <a:t>SUR UNE OU PLUSIEURS LIGNES 48pt</a:t>
            </a:r>
          </a:p>
        </p:txBody>
      </p:sp>
      <p:sp>
        <p:nvSpPr>
          <p:cNvPr id="10" name="Espace réservé du texte 9">
            <a:extLst>
              <a:ext uri="{FF2B5EF4-FFF2-40B4-BE49-F238E27FC236}">
                <a16:creationId xmlns:a16="http://schemas.microsoft.com/office/drawing/2014/main" id="{BAC1C2A1-611E-4233-8A93-7F24345DBB90}"/>
              </a:ext>
            </a:extLst>
          </p:cNvPr>
          <p:cNvSpPr>
            <a:spLocks noGrp="1"/>
          </p:cNvSpPr>
          <p:nvPr>
            <p:ph type="body" sz="quarter" idx="10" hasCustomPrompt="1"/>
          </p:nvPr>
        </p:nvSpPr>
        <p:spPr>
          <a:xfrm>
            <a:off x="834628" y="3695700"/>
            <a:ext cx="5851922" cy="746760"/>
          </a:xfrm>
          <a:prstGeom prst="rect">
            <a:avLst/>
          </a:prstGeom>
        </p:spPr>
        <p:txBody>
          <a:bodyPr>
            <a:normAutofit/>
          </a:bodyPr>
          <a:lstStyle>
            <a:lvl1pPr marL="0" indent="0">
              <a:buNone/>
              <a:defRPr sz="180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de la présentation et date si nécessaire sur une ou deux lignes 24pt</a:t>
            </a:r>
          </a:p>
        </p:txBody>
      </p:sp>
      <p:pic>
        <p:nvPicPr>
          <p:cNvPr id="9" name="Image 8">
            <a:extLst>
              <a:ext uri="{FF2B5EF4-FFF2-40B4-BE49-F238E27FC236}">
                <a16:creationId xmlns:a16="http://schemas.microsoft.com/office/drawing/2014/main" id="{B8D26558-898A-4181-A9A2-1F5CB2A3953A}"/>
              </a:ext>
            </a:extLst>
          </p:cNvPr>
          <p:cNvPicPr>
            <a:picLocks noChangeAspect="1"/>
          </p:cNvPicPr>
          <p:nvPr userDrawn="1"/>
        </p:nvPicPr>
        <p:blipFill>
          <a:blip r:embed="rId2"/>
          <a:stretch>
            <a:fillRect/>
          </a:stretch>
        </p:blipFill>
        <p:spPr>
          <a:xfrm>
            <a:off x="7907962" y="5935418"/>
            <a:ext cx="933061" cy="582093"/>
          </a:xfrm>
          <a:prstGeom prst="rect">
            <a:avLst/>
          </a:prstGeom>
        </p:spPr>
      </p:pic>
      <p:pic>
        <p:nvPicPr>
          <p:cNvPr id="7" name="Picture 2" descr="Accueil"/>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5775" y="6363048"/>
            <a:ext cx="1038225" cy="15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0789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UBRIQUE VISUEL - JAUNE 2">
    <p:spTree>
      <p:nvGrpSpPr>
        <p:cNvPr id="1" name=""/>
        <p:cNvGrpSpPr/>
        <p:nvPr/>
      </p:nvGrpSpPr>
      <p:grpSpPr>
        <a:xfrm>
          <a:off x="0" y="0"/>
          <a:ext cx="0" cy="0"/>
          <a:chOff x="0" y="0"/>
          <a:chExt cx="0" cy="0"/>
        </a:xfrm>
      </p:grpSpPr>
      <p:sp>
        <p:nvSpPr>
          <p:cNvPr id="10" name="Espace réservé pour une image  5">
            <a:extLst>
              <a:ext uri="{FF2B5EF4-FFF2-40B4-BE49-F238E27FC236}">
                <a16:creationId xmlns:a16="http://schemas.microsoft.com/office/drawing/2014/main" id="{6D1A802C-A454-E097-0BFD-D43EF5CBC739}"/>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re 7">
            <a:extLst>
              <a:ext uri="{FF2B5EF4-FFF2-40B4-BE49-F238E27FC236}">
                <a16:creationId xmlns:a16="http://schemas.microsoft.com/office/drawing/2014/main" id="{BFDA0980-4B93-43FB-AF8B-DFE3C3F8465E}"/>
              </a:ext>
            </a:extLst>
          </p:cNvPr>
          <p:cNvSpPr>
            <a:spLocks noGrp="1"/>
          </p:cNvSpPr>
          <p:nvPr>
            <p:ph type="title" hasCustomPrompt="1"/>
          </p:nvPr>
        </p:nvSpPr>
        <p:spPr>
          <a:xfrm>
            <a:off x="3787616" y="1744981"/>
            <a:ext cx="4397693" cy="2073275"/>
          </a:xfrm>
          <a:prstGeom prst="rect">
            <a:avLst/>
          </a:prstGeom>
        </p:spPr>
        <p:txBody>
          <a:bodyPr>
            <a:normAutofit/>
          </a:bodyPr>
          <a:lstStyle>
            <a:lvl1pPr>
              <a:tabLst>
                <a:tab pos="200025" algn="l"/>
              </a:tabLst>
              <a:defRPr sz="2700"/>
            </a:lvl1pPr>
          </a:lstStyle>
          <a:p>
            <a:r>
              <a:rPr lang="fr-FR" dirty="0"/>
              <a:t>TITRE DE LA PARTIE SUR UNE OU PLUSIEURS LIGNES 36pt</a:t>
            </a:r>
          </a:p>
        </p:txBody>
      </p:sp>
      <p:sp>
        <p:nvSpPr>
          <p:cNvPr id="15" name="Espace réservé du texte 9">
            <a:extLst>
              <a:ext uri="{FF2B5EF4-FFF2-40B4-BE49-F238E27FC236}">
                <a16:creationId xmlns:a16="http://schemas.microsoft.com/office/drawing/2014/main" id="{94D0F442-7E24-40BC-A07C-0777D6F74D69}"/>
              </a:ext>
            </a:extLst>
          </p:cNvPr>
          <p:cNvSpPr>
            <a:spLocks noGrp="1"/>
          </p:cNvSpPr>
          <p:nvPr>
            <p:ph type="body" sz="quarter" idx="14" hasCustomPrompt="1"/>
          </p:nvPr>
        </p:nvSpPr>
        <p:spPr>
          <a:xfrm>
            <a:off x="3787616" y="3992880"/>
            <a:ext cx="4397693" cy="1341120"/>
          </a:xfrm>
          <a:prstGeom prst="rect">
            <a:avLst/>
          </a:prstGeom>
        </p:spPr>
        <p:txBody>
          <a:bodyPr>
            <a:normAutofit/>
          </a:bodyPr>
          <a:lstStyle>
            <a:lvl1pPr marL="0" indent="0">
              <a:lnSpc>
                <a:spcPct val="100000"/>
              </a:lnSpc>
              <a:spcBef>
                <a:spcPts val="0"/>
              </a:spcBef>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description rapide de la partie sur une ou plusieurs lignes 18pt</a:t>
            </a:r>
          </a:p>
        </p:txBody>
      </p:sp>
      <p:pic>
        <p:nvPicPr>
          <p:cNvPr id="14" name="Image 13">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1823648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UBRIQUE VISUEL - VIOLET">
    <p:spTree>
      <p:nvGrpSpPr>
        <p:cNvPr id="1" name=""/>
        <p:cNvGrpSpPr/>
        <p:nvPr/>
      </p:nvGrpSpPr>
      <p:grpSpPr>
        <a:xfrm>
          <a:off x="0" y="0"/>
          <a:ext cx="0" cy="0"/>
          <a:chOff x="0" y="0"/>
          <a:chExt cx="0" cy="0"/>
        </a:xfrm>
      </p:grpSpPr>
      <p:sp>
        <p:nvSpPr>
          <p:cNvPr id="12" name="Espace réservé pour une image  5">
            <a:extLst>
              <a:ext uri="{FF2B5EF4-FFF2-40B4-BE49-F238E27FC236}">
                <a16:creationId xmlns:a16="http://schemas.microsoft.com/office/drawing/2014/main" id="{2E5B610A-0EA8-B1D1-7674-D908DDE66ED1}"/>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re 7">
            <a:extLst>
              <a:ext uri="{FF2B5EF4-FFF2-40B4-BE49-F238E27FC236}">
                <a16:creationId xmlns:a16="http://schemas.microsoft.com/office/drawing/2014/main" id="{BFDA0980-4B93-43FB-AF8B-DFE3C3F8465E}"/>
              </a:ext>
            </a:extLst>
          </p:cNvPr>
          <p:cNvSpPr>
            <a:spLocks noGrp="1"/>
          </p:cNvSpPr>
          <p:nvPr>
            <p:ph type="title" hasCustomPrompt="1"/>
          </p:nvPr>
        </p:nvSpPr>
        <p:spPr>
          <a:xfrm>
            <a:off x="3787616" y="1744981"/>
            <a:ext cx="4397693" cy="2073275"/>
          </a:xfrm>
          <a:prstGeom prst="rect">
            <a:avLst/>
          </a:prstGeom>
        </p:spPr>
        <p:txBody>
          <a:bodyPr>
            <a:normAutofit/>
          </a:bodyPr>
          <a:lstStyle>
            <a:lvl1pPr>
              <a:tabLst>
                <a:tab pos="200025" algn="l"/>
              </a:tabLst>
              <a:defRPr sz="2700"/>
            </a:lvl1pPr>
          </a:lstStyle>
          <a:p>
            <a:r>
              <a:rPr lang="fr-FR" dirty="0"/>
              <a:t>TITRE DE LA PARTIE SUR UNE OU PLUSIEURS LIGNES 36pt</a:t>
            </a:r>
          </a:p>
        </p:txBody>
      </p:sp>
      <p:sp>
        <p:nvSpPr>
          <p:cNvPr id="15" name="Espace réservé du texte 9">
            <a:extLst>
              <a:ext uri="{FF2B5EF4-FFF2-40B4-BE49-F238E27FC236}">
                <a16:creationId xmlns:a16="http://schemas.microsoft.com/office/drawing/2014/main" id="{94D0F442-7E24-40BC-A07C-0777D6F74D69}"/>
              </a:ext>
            </a:extLst>
          </p:cNvPr>
          <p:cNvSpPr>
            <a:spLocks noGrp="1"/>
          </p:cNvSpPr>
          <p:nvPr>
            <p:ph type="body" sz="quarter" idx="14" hasCustomPrompt="1"/>
          </p:nvPr>
        </p:nvSpPr>
        <p:spPr>
          <a:xfrm>
            <a:off x="3787616" y="3992880"/>
            <a:ext cx="4397693" cy="1341120"/>
          </a:xfrm>
          <a:prstGeom prst="rect">
            <a:avLst/>
          </a:prstGeom>
        </p:spPr>
        <p:txBody>
          <a:bodyPr>
            <a:normAutofit/>
          </a:bodyPr>
          <a:lstStyle>
            <a:lvl1pPr marL="0" indent="0">
              <a:lnSpc>
                <a:spcPct val="100000"/>
              </a:lnSpc>
              <a:spcBef>
                <a:spcPts val="0"/>
              </a:spcBef>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description rapide de la partie sur une ou plusieurs lignes 18pt</a:t>
            </a:r>
          </a:p>
        </p:txBody>
      </p:sp>
      <p:pic>
        <p:nvPicPr>
          <p:cNvPr id="11" name="Image 10">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33436969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UBRIQUE VISUEL - VERT">
    <p:spTree>
      <p:nvGrpSpPr>
        <p:cNvPr id="1" name=""/>
        <p:cNvGrpSpPr/>
        <p:nvPr/>
      </p:nvGrpSpPr>
      <p:grpSpPr>
        <a:xfrm>
          <a:off x="0" y="0"/>
          <a:ext cx="0" cy="0"/>
          <a:chOff x="0" y="0"/>
          <a:chExt cx="0" cy="0"/>
        </a:xfrm>
      </p:grpSpPr>
      <p:sp>
        <p:nvSpPr>
          <p:cNvPr id="11" name="Espace réservé pour une image  5">
            <a:extLst>
              <a:ext uri="{FF2B5EF4-FFF2-40B4-BE49-F238E27FC236}">
                <a16:creationId xmlns:a16="http://schemas.microsoft.com/office/drawing/2014/main" id="{76B62E27-4BE0-B6E5-39AC-4C9835C9EDE4}"/>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re 7">
            <a:extLst>
              <a:ext uri="{FF2B5EF4-FFF2-40B4-BE49-F238E27FC236}">
                <a16:creationId xmlns:a16="http://schemas.microsoft.com/office/drawing/2014/main" id="{BFDA0980-4B93-43FB-AF8B-DFE3C3F8465E}"/>
              </a:ext>
            </a:extLst>
          </p:cNvPr>
          <p:cNvSpPr>
            <a:spLocks noGrp="1"/>
          </p:cNvSpPr>
          <p:nvPr>
            <p:ph type="title" hasCustomPrompt="1"/>
          </p:nvPr>
        </p:nvSpPr>
        <p:spPr>
          <a:xfrm>
            <a:off x="3787616" y="1744981"/>
            <a:ext cx="4397693" cy="2073275"/>
          </a:xfrm>
          <a:prstGeom prst="rect">
            <a:avLst/>
          </a:prstGeom>
        </p:spPr>
        <p:txBody>
          <a:bodyPr>
            <a:normAutofit/>
          </a:bodyPr>
          <a:lstStyle>
            <a:lvl1pPr>
              <a:tabLst>
                <a:tab pos="200025" algn="l"/>
              </a:tabLst>
              <a:defRPr sz="2700"/>
            </a:lvl1pPr>
          </a:lstStyle>
          <a:p>
            <a:r>
              <a:rPr lang="fr-FR" dirty="0"/>
              <a:t>TITRE DE LA PARTIE SUR UNE OU PLUSIEURS LIGNES 36pt</a:t>
            </a:r>
          </a:p>
        </p:txBody>
      </p:sp>
      <p:sp>
        <p:nvSpPr>
          <p:cNvPr id="15" name="Espace réservé du texte 9">
            <a:extLst>
              <a:ext uri="{FF2B5EF4-FFF2-40B4-BE49-F238E27FC236}">
                <a16:creationId xmlns:a16="http://schemas.microsoft.com/office/drawing/2014/main" id="{94D0F442-7E24-40BC-A07C-0777D6F74D69}"/>
              </a:ext>
            </a:extLst>
          </p:cNvPr>
          <p:cNvSpPr>
            <a:spLocks noGrp="1"/>
          </p:cNvSpPr>
          <p:nvPr>
            <p:ph type="body" sz="quarter" idx="14" hasCustomPrompt="1"/>
          </p:nvPr>
        </p:nvSpPr>
        <p:spPr>
          <a:xfrm>
            <a:off x="3787616" y="3992880"/>
            <a:ext cx="4397693" cy="1341120"/>
          </a:xfrm>
          <a:prstGeom prst="rect">
            <a:avLst/>
          </a:prstGeom>
        </p:spPr>
        <p:txBody>
          <a:bodyPr>
            <a:normAutofit/>
          </a:bodyPr>
          <a:lstStyle>
            <a:lvl1pPr marL="0" indent="0">
              <a:lnSpc>
                <a:spcPct val="100000"/>
              </a:lnSpc>
              <a:spcBef>
                <a:spcPts val="0"/>
              </a:spcBef>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description rapide de la partie sur une ou plusieurs lignes 18pt</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712122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UBRIQUE VISUEL - ROSE">
    <p:spTree>
      <p:nvGrpSpPr>
        <p:cNvPr id="1" name=""/>
        <p:cNvGrpSpPr/>
        <p:nvPr/>
      </p:nvGrpSpPr>
      <p:grpSpPr>
        <a:xfrm>
          <a:off x="0" y="0"/>
          <a:ext cx="0" cy="0"/>
          <a:chOff x="0" y="0"/>
          <a:chExt cx="0" cy="0"/>
        </a:xfrm>
      </p:grpSpPr>
      <p:sp>
        <p:nvSpPr>
          <p:cNvPr id="11" name="Espace réservé pour une image  5">
            <a:extLst>
              <a:ext uri="{FF2B5EF4-FFF2-40B4-BE49-F238E27FC236}">
                <a16:creationId xmlns:a16="http://schemas.microsoft.com/office/drawing/2014/main" id="{21FC223C-206E-77D8-A8D9-0A8F3F1B7491}"/>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re 7">
            <a:extLst>
              <a:ext uri="{FF2B5EF4-FFF2-40B4-BE49-F238E27FC236}">
                <a16:creationId xmlns:a16="http://schemas.microsoft.com/office/drawing/2014/main" id="{BFDA0980-4B93-43FB-AF8B-DFE3C3F8465E}"/>
              </a:ext>
            </a:extLst>
          </p:cNvPr>
          <p:cNvSpPr>
            <a:spLocks noGrp="1"/>
          </p:cNvSpPr>
          <p:nvPr>
            <p:ph type="title" hasCustomPrompt="1"/>
          </p:nvPr>
        </p:nvSpPr>
        <p:spPr>
          <a:xfrm>
            <a:off x="3787616" y="1744981"/>
            <a:ext cx="4397693" cy="2073275"/>
          </a:xfrm>
          <a:prstGeom prst="rect">
            <a:avLst/>
          </a:prstGeom>
        </p:spPr>
        <p:txBody>
          <a:bodyPr>
            <a:normAutofit/>
          </a:bodyPr>
          <a:lstStyle>
            <a:lvl1pPr>
              <a:tabLst>
                <a:tab pos="200025" algn="l"/>
              </a:tabLst>
              <a:defRPr sz="2700"/>
            </a:lvl1pPr>
          </a:lstStyle>
          <a:p>
            <a:r>
              <a:rPr lang="fr-FR" dirty="0"/>
              <a:t>TITRE DE LA PARTIE SUR UNE OU PLUSIEURS LIGNES 36pt</a:t>
            </a:r>
          </a:p>
        </p:txBody>
      </p:sp>
      <p:sp>
        <p:nvSpPr>
          <p:cNvPr id="15" name="Espace réservé du texte 9">
            <a:extLst>
              <a:ext uri="{FF2B5EF4-FFF2-40B4-BE49-F238E27FC236}">
                <a16:creationId xmlns:a16="http://schemas.microsoft.com/office/drawing/2014/main" id="{94D0F442-7E24-40BC-A07C-0777D6F74D69}"/>
              </a:ext>
            </a:extLst>
          </p:cNvPr>
          <p:cNvSpPr>
            <a:spLocks noGrp="1"/>
          </p:cNvSpPr>
          <p:nvPr>
            <p:ph type="body" sz="quarter" idx="14" hasCustomPrompt="1"/>
          </p:nvPr>
        </p:nvSpPr>
        <p:spPr>
          <a:xfrm>
            <a:off x="3787616" y="3992880"/>
            <a:ext cx="4397693" cy="1341120"/>
          </a:xfrm>
          <a:prstGeom prst="rect">
            <a:avLst/>
          </a:prstGeom>
        </p:spPr>
        <p:txBody>
          <a:bodyPr>
            <a:normAutofit/>
          </a:bodyPr>
          <a:lstStyle>
            <a:lvl1pPr marL="0" indent="0">
              <a:lnSpc>
                <a:spcPct val="100000"/>
              </a:lnSpc>
              <a:spcBef>
                <a:spcPts val="0"/>
              </a:spcBef>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description rapide de la partie sur une ou plusieurs lignes 18pt</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15932153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UBRIQUE VISUEL - BLEU">
    <p:spTree>
      <p:nvGrpSpPr>
        <p:cNvPr id="1" name=""/>
        <p:cNvGrpSpPr/>
        <p:nvPr/>
      </p:nvGrpSpPr>
      <p:grpSpPr>
        <a:xfrm>
          <a:off x="0" y="0"/>
          <a:ext cx="0" cy="0"/>
          <a:chOff x="0" y="0"/>
          <a:chExt cx="0" cy="0"/>
        </a:xfrm>
      </p:grpSpPr>
      <p:sp>
        <p:nvSpPr>
          <p:cNvPr id="11" name="Espace réservé pour une image  5">
            <a:extLst>
              <a:ext uri="{FF2B5EF4-FFF2-40B4-BE49-F238E27FC236}">
                <a16:creationId xmlns:a16="http://schemas.microsoft.com/office/drawing/2014/main" id="{63FF4DC5-4BD1-5BD2-8A3F-B1B14E7B5278}"/>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re 7">
            <a:extLst>
              <a:ext uri="{FF2B5EF4-FFF2-40B4-BE49-F238E27FC236}">
                <a16:creationId xmlns:a16="http://schemas.microsoft.com/office/drawing/2014/main" id="{BFDA0980-4B93-43FB-AF8B-DFE3C3F8465E}"/>
              </a:ext>
            </a:extLst>
          </p:cNvPr>
          <p:cNvSpPr>
            <a:spLocks noGrp="1"/>
          </p:cNvSpPr>
          <p:nvPr>
            <p:ph type="title" hasCustomPrompt="1"/>
          </p:nvPr>
        </p:nvSpPr>
        <p:spPr>
          <a:xfrm>
            <a:off x="3787616" y="1744981"/>
            <a:ext cx="4397693" cy="2073275"/>
          </a:xfrm>
          <a:prstGeom prst="rect">
            <a:avLst/>
          </a:prstGeom>
        </p:spPr>
        <p:txBody>
          <a:bodyPr>
            <a:normAutofit/>
          </a:bodyPr>
          <a:lstStyle>
            <a:lvl1pPr>
              <a:tabLst>
                <a:tab pos="200025" algn="l"/>
              </a:tabLst>
              <a:defRPr sz="2700"/>
            </a:lvl1pPr>
          </a:lstStyle>
          <a:p>
            <a:r>
              <a:rPr lang="fr-FR" dirty="0"/>
              <a:t>TITRE DE LA PARTIE SUR UNE OU PLUSIEURS LIGNES 36pt</a:t>
            </a:r>
          </a:p>
        </p:txBody>
      </p:sp>
      <p:sp>
        <p:nvSpPr>
          <p:cNvPr id="15" name="Espace réservé du texte 9">
            <a:extLst>
              <a:ext uri="{FF2B5EF4-FFF2-40B4-BE49-F238E27FC236}">
                <a16:creationId xmlns:a16="http://schemas.microsoft.com/office/drawing/2014/main" id="{94D0F442-7E24-40BC-A07C-0777D6F74D69}"/>
              </a:ext>
            </a:extLst>
          </p:cNvPr>
          <p:cNvSpPr>
            <a:spLocks noGrp="1"/>
          </p:cNvSpPr>
          <p:nvPr>
            <p:ph type="body" sz="quarter" idx="14" hasCustomPrompt="1"/>
          </p:nvPr>
        </p:nvSpPr>
        <p:spPr>
          <a:xfrm>
            <a:off x="3787616" y="3992880"/>
            <a:ext cx="4397693" cy="1341120"/>
          </a:xfrm>
          <a:prstGeom prst="rect">
            <a:avLst/>
          </a:prstGeom>
        </p:spPr>
        <p:txBody>
          <a:bodyPr>
            <a:normAutofit/>
          </a:bodyPr>
          <a:lstStyle>
            <a:lvl1pPr marL="0" indent="0">
              <a:lnSpc>
                <a:spcPct val="100000"/>
              </a:lnSpc>
              <a:spcBef>
                <a:spcPts val="0"/>
              </a:spcBef>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description rapide de la partie sur une ou plusieurs lignes 18pt</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810742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0" y="267971"/>
            <a:ext cx="7429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re 7">
            <a:extLst>
              <a:ext uri="{FF2B5EF4-FFF2-40B4-BE49-F238E27FC236}">
                <a16:creationId xmlns:a16="http://schemas.microsoft.com/office/drawing/2014/main" id="{B6865195-2830-4EBE-8A6A-80A92F3514DB}"/>
              </a:ext>
            </a:extLst>
          </p:cNvPr>
          <p:cNvSpPr>
            <a:spLocks noGrp="1"/>
          </p:cNvSpPr>
          <p:nvPr>
            <p:ph type="title" hasCustomPrompt="1"/>
          </p:nvPr>
        </p:nvSpPr>
        <p:spPr>
          <a:xfrm>
            <a:off x="410051" y="1004252"/>
            <a:ext cx="8339612" cy="374969"/>
          </a:xfrm>
          <a:prstGeom prst="rect">
            <a:avLst/>
          </a:prstGeom>
        </p:spPr>
        <p:txBody>
          <a:bodyPr>
            <a:normAutofit/>
          </a:bodyPr>
          <a:lstStyle>
            <a:lvl1pPr algn="l">
              <a:tabLst>
                <a:tab pos="200025" algn="l"/>
              </a:tabLst>
              <a:defRPr sz="1800"/>
            </a:lvl1pPr>
          </a:lstStyle>
          <a:p>
            <a:r>
              <a:rPr lang="fr-FR" dirty="0"/>
              <a:t>TITRE DE LA PAGE SUR UNE LIGNE 24pt</a:t>
            </a:r>
          </a:p>
        </p:txBody>
      </p:sp>
      <p:pic>
        <p:nvPicPr>
          <p:cNvPr id="8" name="Image 7">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55896809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502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TEXTE - 1 BLOC /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0" y="267971"/>
            <a:ext cx="742950" cy="267180"/>
          </a:xfrm>
          <a:prstGeom prst="rect">
            <a:avLst/>
          </a:prstGeom>
        </p:spPr>
        <p:txBody>
          <a:bodyPr/>
          <a:lstStyle>
            <a:lvl1pPr algn="r">
              <a:defRPr sz="600">
                <a:solidFill>
                  <a:schemeClr val="tx1"/>
                </a:solidFill>
                <a:latin typeface="+mj-lt"/>
              </a:defRPr>
            </a:lvl1pPr>
          </a:lstStyle>
          <a:p>
            <a:r>
              <a:rPr lang="fr-FR" smtClean="0"/>
              <a:t>15/11/2024</a:t>
            </a:r>
            <a:endParaRPr lang="fr-FR" dirty="0"/>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1" y="1004252"/>
            <a:ext cx="8332709" cy="733109"/>
          </a:xfrm>
          <a:prstGeom prst="rect">
            <a:avLst/>
          </a:prstGeom>
        </p:spPr>
        <p:txBody>
          <a:bodyPr>
            <a:noAutofit/>
          </a:bodyPr>
          <a:lstStyle>
            <a:lvl1pPr algn="l">
              <a:tabLst>
                <a:tab pos="200025" algn="l"/>
              </a:tabLst>
              <a:defRPr sz="2400"/>
            </a:lvl1pPr>
          </a:lstStyle>
          <a:p>
            <a:r>
              <a:rPr lang="fr-FR" dirty="0"/>
              <a:t>TITRE DE LA PAGE SUR UNE OU DEUX LIGNES 24pt</a:t>
            </a:r>
          </a:p>
        </p:txBody>
      </p:sp>
      <p:sp>
        <p:nvSpPr>
          <p:cNvPr id="17" name="Espace réservé du texte 15">
            <a:extLst>
              <a:ext uri="{FF2B5EF4-FFF2-40B4-BE49-F238E27FC236}">
                <a16:creationId xmlns:a16="http://schemas.microsoft.com/office/drawing/2014/main" id="{360FF75D-9383-4A56-9D2D-31C35DAA1739}"/>
              </a:ext>
            </a:extLst>
          </p:cNvPr>
          <p:cNvSpPr>
            <a:spLocks noGrp="1"/>
          </p:cNvSpPr>
          <p:nvPr>
            <p:ph type="body" sz="quarter" idx="19" hasCustomPrompt="1"/>
          </p:nvPr>
        </p:nvSpPr>
        <p:spPr>
          <a:xfrm>
            <a:off x="410051" y="2058829"/>
            <a:ext cx="8332709" cy="4033996"/>
          </a:xfrm>
          <a:prstGeom prst="rect">
            <a:avLst/>
          </a:prstGeom>
        </p:spPr>
        <p:txBody>
          <a:bodyPr/>
          <a:lstStyle>
            <a:lvl1pPr marL="0" indent="0">
              <a:lnSpc>
                <a:spcPct val="100000"/>
              </a:lnSpc>
              <a:spcBef>
                <a:spcPts val="0"/>
              </a:spcBef>
              <a:spcAft>
                <a:spcPts val="450"/>
              </a:spcAft>
              <a:buNone/>
              <a:defRPr sz="2400"/>
            </a:lvl1pPr>
            <a:lvl2pPr marL="358775" indent="-358775">
              <a:lnSpc>
                <a:spcPct val="100000"/>
              </a:lnSpc>
              <a:spcBef>
                <a:spcPts val="0"/>
              </a:spcBef>
              <a:spcAft>
                <a:spcPts val="450"/>
              </a:spcAft>
              <a:buFont typeface="Wingdings" panose="05000000000000000000" pitchFamily="2" charset="2"/>
              <a:buChar char="§"/>
              <a:defRPr sz="2400"/>
            </a:lvl2pPr>
            <a:lvl3pPr marL="447675" indent="-179388">
              <a:lnSpc>
                <a:spcPct val="100000"/>
              </a:lnSpc>
              <a:spcBef>
                <a:spcPts val="0"/>
              </a:spcBef>
              <a:spcAft>
                <a:spcPts val="450"/>
              </a:spcAft>
              <a:buFont typeface="Wingdings" panose="05000000000000000000" pitchFamily="2" charset="2"/>
              <a:buChar char="§"/>
              <a:defRPr sz="1800"/>
            </a:lvl3pPr>
            <a:lvl4pPr marL="806450" indent="-222250">
              <a:lnSpc>
                <a:spcPct val="100000"/>
              </a:lnSpc>
              <a:spcBef>
                <a:spcPts val="0"/>
              </a:spcBef>
              <a:spcAft>
                <a:spcPts val="450"/>
              </a:spcAft>
              <a:buFont typeface="Arial" panose="020B0604020202020204" pitchFamily="34" charset="0"/>
              <a:buChar char="–"/>
              <a:defRPr sz="1600"/>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5" name="Image 14">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294574308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U TEXTE - 1 BLOC / NOIR">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44E9F3-D675-457E-9C90-DE9E2DD457DA}"/>
              </a:ext>
            </a:extLst>
          </p:cNvPr>
          <p:cNvSpPr/>
          <p:nvPr userDrawn="1"/>
        </p:nvSpPr>
        <p:spPr>
          <a:xfrm flipH="1">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6" name="Espace réservé de la date 2">
            <a:extLst>
              <a:ext uri="{FF2B5EF4-FFF2-40B4-BE49-F238E27FC236}">
                <a16:creationId xmlns:a16="http://schemas.microsoft.com/office/drawing/2014/main" id="{30D12E3B-E72A-4C97-9D39-038DA055A4EE}"/>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17" name="Espace réservé du pied de page 3">
            <a:extLst>
              <a:ext uri="{FF2B5EF4-FFF2-40B4-BE49-F238E27FC236}">
                <a16:creationId xmlns:a16="http://schemas.microsoft.com/office/drawing/2014/main" id="{D3FAD8DD-F763-4470-919E-92BFA5FDF867}"/>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18" name="Espace réservé du numéro de diapositive 4">
            <a:extLst>
              <a:ext uri="{FF2B5EF4-FFF2-40B4-BE49-F238E27FC236}">
                <a16:creationId xmlns:a16="http://schemas.microsoft.com/office/drawing/2014/main" id="{B9823ADB-F972-4181-8698-D138FAAA414E}"/>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bg1"/>
                </a:solidFill>
                <a:latin typeface="+mj-lt"/>
              </a:defRPr>
            </a:lvl1pPr>
          </a:lstStyle>
          <a:p>
            <a:fld id="{F99EF5AE-56D7-4A2B-B0E3-BCC40C43C5F5}" type="slidenum">
              <a:rPr lang="fr-FR" smtClean="0"/>
              <a:pPr/>
              <a:t>‹N°›</a:t>
            </a:fld>
            <a:endParaRPr lang="fr-FR"/>
          </a:p>
        </p:txBody>
      </p:sp>
      <p:cxnSp>
        <p:nvCxnSpPr>
          <p:cNvPr id="19" name="Connecteur droit 18">
            <a:extLst>
              <a:ext uri="{FF2B5EF4-FFF2-40B4-BE49-F238E27FC236}">
                <a16:creationId xmlns:a16="http://schemas.microsoft.com/office/drawing/2014/main" id="{8CC4CBA3-825D-4BF7-9987-A48AFD8E639F}"/>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1" y="1004252"/>
            <a:ext cx="8332709" cy="733109"/>
          </a:xfrm>
          <a:prstGeom prst="rect">
            <a:avLst/>
          </a:prstGeom>
        </p:spPr>
        <p:txBody>
          <a:bodyPr>
            <a:normAutofit/>
          </a:bodyPr>
          <a:lstStyle>
            <a:lvl1pPr algn="l">
              <a:tabLst>
                <a:tab pos="200025" algn="l"/>
              </a:tabLst>
              <a:defRPr sz="1800"/>
            </a:lvl1pPr>
          </a:lstStyle>
          <a:p>
            <a:r>
              <a:rPr lang="fr-FR" dirty="0"/>
              <a:t>TITRE DE LA PAGE SUR UNE OU DEUX LIGNES 24pt</a:t>
            </a:r>
          </a:p>
        </p:txBody>
      </p:sp>
      <p:sp>
        <p:nvSpPr>
          <p:cNvPr id="21" name="Espace réservé du texte 15">
            <a:extLst>
              <a:ext uri="{FF2B5EF4-FFF2-40B4-BE49-F238E27FC236}">
                <a16:creationId xmlns:a16="http://schemas.microsoft.com/office/drawing/2014/main" id="{2F2E50A7-4460-413F-B41C-368958D2629A}"/>
              </a:ext>
            </a:extLst>
          </p:cNvPr>
          <p:cNvSpPr>
            <a:spLocks noGrp="1"/>
          </p:cNvSpPr>
          <p:nvPr>
            <p:ph type="body" sz="quarter" idx="19" hasCustomPrompt="1"/>
          </p:nvPr>
        </p:nvSpPr>
        <p:spPr>
          <a:xfrm>
            <a:off x="410051" y="2058829"/>
            <a:ext cx="8332709" cy="4033996"/>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3" name="Image 12">
            <a:extLst>
              <a:ext uri="{FF2B5EF4-FFF2-40B4-BE49-F238E27FC236}">
                <a16:creationId xmlns:a16="http://schemas.microsoft.com/office/drawing/2014/main" id="{4B67A429-1BFC-45BB-AF57-E672523EE4CA}"/>
              </a:ext>
            </a:extLst>
          </p:cNvPr>
          <p:cNvPicPr>
            <a:picLocks noChangeAspect="1"/>
          </p:cNvPicPr>
          <p:nvPr userDrawn="1"/>
        </p:nvPicPr>
        <p:blipFill>
          <a:blip r:embed="rId2"/>
          <a:stretch>
            <a:fillRect/>
          </a:stretch>
        </p:blipFill>
        <p:spPr>
          <a:xfrm>
            <a:off x="8464448" y="267971"/>
            <a:ext cx="505703" cy="324000"/>
          </a:xfrm>
          <a:prstGeom prst="rect">
            <a:avLst/>
          </a:prstGeom>
        </p:spPr>
      </p:pic>
    </p:spTree>
    <p:extLst>
      <p:ext uri="{BB962C8B-B14F-4D97-AF65-F5344CB8AC3E}">
        <p14:creationId xmlns:p14="http://schemas.microsoft.com/office/powerpoint/2010/main" val="16807970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GRAPHIQUE /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0" y="267971"/>
            <a:ext cx="742950" cy="242570"/>
          </a:xfrm>
          <a:prstGeom prst="rect">
            <a:avLst/>
          </a:prstGeom>
        </p:spPr>
        <p:txBody>
          <a:bodyPr/>
          <a:lstStyle>
            <a:lvl1pPr algn="r">
              <a:defRPr sz="600">
                <a:solidFill>
                  <a:schemeClr val="tx1"/>
                </a:solidFill>
                <a:latin typeface="+mj-lt"/>
              </a:defRPr>
            </a:lvl1pPr>
          </a:lstStyle>
          <a:p>
            <a:r>
              <a:rPr lang="fr-FR" smtClean="0"/>
              <a:t>15/11/2024</a:t>
            </a:r>
            <a:endParaRPr lang="fr-FR" dirty="0"/>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dirty="0"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1" y="1004252"/>
            <a:ext cx="8332709" cy="733109"/>
          </a:xfrm>
          <a:prstGeom prst="rect">
            <a:avLst/>
          </a:prstGeom>
        </p:spPr>
        <p:txBody>
          <a:bodyPr>
            <a:noAutofit/>
          </a:bodyPr>
          <a:lstStyle>
            <a:lvl1pPr algn="l">
              <a:tabLst>
                <a:tab pos="200025" algn="l"/>
              </a:tabLst>
              <a:defRPr sz="2400"/>
            </a:lvl1pPr>
          </a:lstStyle>
          <a:p>
            <a:r>
              <a:rPr lang="fr-FR" dirty="0"/>
              <a:t>TITRE DE LA PAGE SUR UNE OU DEUX LIGNES 24pt</a:t>
            </a:r>
          </a:p>
        </p:txBody>
      </p:sp>
      <p:pic>
        <p:nvPicPr>
          <p:cNvPr id="16" name="Image 15">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
        <p:nvSpPr>
          <p:cNvPr id="11" name="Espace réservé du contenu 2">
            <a:extLst>
              <a:ext uri="{FF2B5EF4-FFF2-40B4-BE49-F238E27FC236}">
                <a16:creationId xmlns:a16="http://schemas.microsoft.com/office/drawing/2014/main" id="{EEB83D37-8D82-40C7-B32E-DD6A0DAB299B}"/>
              </a:ext>
            </a:extLst>
          </p:cNvPr>
          <p:cNvSpPr>
            <a:spLocks noGrp="1"/>
          </p:cNvSpPr>
          <p:nvPr>
            <p:ph idx="1" hasCustomPrompt="1"/>
          </p:nvPr>
        </p:nvSpPr>
        <p:spPr>
          <a:xfrm>
            <a:off x="428625" y="1815737"/>
            <a:ext cx="8314135" cy="4427943"/>
          </a:xfrm>
          <a:prstGeom prst="rect">
            <a:avLst/>
          </a:prstGeom>
        </p:spPr>
        <p:txBody>
          <a:bodyPr/>
          <a:lstStyle>
            <a:lvl1pPr>
              <a:buClr>
                <a:schemeClr val="accent4"/>
              </a:buClr>
              <a:defRPr>
                <a:solidFill>
                  <a:schemeClr val="tx1"/>
                </a:solidFill>
              </a:defRPr>
            </a:lvl1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0620035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2">
    <p:spTree>
      <p:nvGrpSpPr>
        <p:cNvPr id="1" name=""/>
        <p:cNvGrpSpPr/>
        <p:nvPr/>
      </p:nvGrpSpPr>
      <p:grpSpPr>
        <a:xfrm>
          <a:off x="0" y="0"/>
          <a:ext cx="0" cy="0"/>
          <a:chOff x="0" y="0"/>
          <a:chExt cx="0" cy="0"/>
        </a:xfrm>
      </p:grpSpPr>
      <p:sp>
        <p:nvSpPr>
          <p:cNvPr id="5" name="Espace réservé pour une image  5">
            <a:extLst>
              <a:ext uri="{FF2B5EF4-FFF2-40B4-BE49-F238E27FC236}">
                <a16:creationId xmlns:a16="http://schemas.microsoft.com/office/drawing/2014/main" id="{FF6598C7-188F-4105-94F8-6278DBC9CF7E}"/>
              </a:ext>
            </a:extLst>
          </p:cNvPr>
          <p:cNvSpPr>
            <a:spLocks noGrp="1"/>
          </p:cNvSpPr>
          <p:nvPr>
            <p:ph type="pic" sz="quarter" idx="13"/>
          </p:nvPr>
        </p:nvSpPr>
        <p:spPr>
          <a:xfrm>
            <a:off x="0" y="0"/>
            <a:ext cx="9144000"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3" name="Titre 2">
            <a:extLst>
              <a:ext uri="{FF2B5EF4-FFF2-40B4-BE49-F238E27FC236}">
                <a16:creationId xmlns:a16="http://schemas.microsoft.com/office/drawing/2014/main" id="{36975E96-B0BB-400E-A685-DC9EE39262DC}"/>
              </a:ext>
            </a:extLst>
          </p:cNvPr>
          <p:cNvSpPr>
            <a:spLocks noGrp="1"/>
          </p:cNvSpPr>
          <p:nvPr>
            <p:ph type="title" hasCustomPrompt="1"/>
          </p:nvPr>
        </p:nvSpPr>
        <p:spPr>
          <a:xfrm>
            <a:off x="355758" y="457201"/>
            <a:ext cx="3701654" cy="3162300"/>
          </a:xfrm>
          <a:prstGeom prst="rect">
            <a:avLst/>
          </a:prstGeom>
        </p:spPr>
        <p:txBody>
          <a:bodyPr anchor="b">
            <a:normAutofit/>
          </a:bodyPr>
          <a:lstStyle>
            <a:lvl1pPr>
              <a:lnSpc>
                <a:spcPct val="90000"/>
              </a:lnSpc>
              <a:defRPr sz="3000"/>
            </a:lvl1pPr>
          </a:lstStyle>
          <a:p>
            <a:r>
              <a:rPr lang="fr-FR" dirty="0"/>
              <a:t>TITRE DE LA PRÉSENTATION SUR PLUSIEURS LIGNES 40pt</a:t>
            </a:r>
          </a:p>
        </p:txBody>
      </p:sp>
      <p:sp>
        <p:nvSpPr>
          <p:cNvPr id="10" name="Espace réservé du texte 9">
            <a:extLst>
              <a:ext uri="{FF2B5EF4-FFF2-40B4-BE49-F238E27FC236}">
                <a16:creationId xmlns:a16="http://schemas.microsoft.com/office/drawing/2014/main" id="{BAC1C2A1-611E-4233-8A93-7F24345DBB90}"/>
              </a:ext>
            </a:extLst>
          </p:cNvPr>
          <p:cNvSpPr>
            <a:spLocks noGrp="1"/>
          </p:cNvSpPr>
          <p:nvPr>
            <p:ph type="body" sz="quarter" idx="10" hasCustomPrompt="1"/>
          </p:nvPr>
        </p:nvSpPr>
        <p:spPr>
          <a:xfrm>
            <a:off x="355996" y="3695700"/>
            <a:ext cx="3701654" cy="2232660"/>
          </a:xfrm>
          <a:prstGeom prst="rect">
            <a:avLst/>
          </a:prstGeom>
        </p:spPr>
        <p:txBody>
          <a:bodyPr>
            <a:normAutofit/>
          </a:bodyPr>
          <a:lstStyle>
            <a:lvl1pPr marL="0" indent="0">
              <a:buNone/>
              <a:defRPr sz="150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de la présentation et date si nécessaire sur une ou deux lignes 20pt</a:t>
            </a:r>
          </a:p>
        </p:txBody>
      </p:sp>
      <p:pic>
        <p:nvPicPr>
          <p:cNvPr id="6" name="Picture 2" descr="Accuei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25261" y="6368893"/>
            <a:ext cx="1038225" cy="15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3707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 GRAPHIQUE / NOI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bg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1" y="1004252"/>
            <a:ext cx="8332709" cy="733109"/>
          </a:xfrm>
          <a:prstGeom prst="rect">
            <a:avLst/>
          </a:prstGeom>
        </p:spPr>
        <p:txBody>
          <a:bodyPr>
            <a:normAutofit/>
          </a:bodyPr>
          <a:lstStyle>
            <a:lvl1pPr algn="l">
              <a:tabLst>
                <a:tab pos="200025" algn="l"/>
              </a:tabLst>
              <a:defRPr sz="1800"/>
            </a:lvl1pPr>
          </a:lstStyle>
          <a:p>
            <a:r>
              <a:rPr lang="fr-FR" dirty="0"/>
              <a:t>TITRE DE LA PAGE SUR UNE OU DEUX LIGNES 24pt</a:t>
            </a:r>
          </a:p>
        </p:txBody>
      </p:sp>
      <p:sp>
        <p:nvSpPr>
          <p:cNvPr id="15" name="Espace réservé du contenu 5">
            <a:extLst>
              <a:ext uri="{FF2B5EF4-FFF2-40B4-BE49-F238E27FC236}">
                <a16:creationId xmlns:a16="http://schemas.microsoft.com/office/drawing/2014/main" id="{A006ED75-A3A0-448F-9FD2-2992FDEF3D2A}"/>
              </a:ext>
            </a:extLst>
          </p:cNvPr>
          <p:cNvSpPr>
            <a:spLocks noGrp="1"/>
          </p:cNvSpPr>
          <p:nvPr>
            <p:ph sz="quarter" idx="21" hasCustomPrompt="1"/>
          </p:nvPr>
        </p:nvSpPr>
        <p:spPr>
          <a:xfrm>
            <a:off x="410052" y="2058830"/>
            <a:ext cx="8332709" cy="4033996"/>
          </a:xfrm>
          <a:prstGeom prst="rect">
            <a:avLst/>
          </a:prstGeom>
        </p:spPr>
        <p:txBody>
          <a:bodyPr/>
          <a:lstStyle>
            <a:lvl1pPr marL="0" indent="0">
              <a:buNone/>
              <a:defRPr sz="825"/>
            </a:lvl1pPr>
          </a:lstStyle>
          <a:p>
            <a:pPr lvl="0"/>
            <a:r>
              <a:rPr lang="fr-FR" dirty="0"/>
              <a:t>Graphique / Tableau / Image</a:t>
            </a:r>
          </a:p>
        </p:txBody>
      </p:sp>
      <p:pic>
        <p:nvPicPr>
          <p:cNvPr id="11" name="Image 10">
            <a:extLst>
              <a:ext uri="{FF2B5EF4-FFF2-40B4-BE49-F238E27FC236}">
                <a16:creationId xmlns:a16="http://schemas.microsoft.com/office/drawing/2014/main" id="{4B67A429-1BFC-45BB-AF57-E672523EE4CA}"/>
              </a:ext>
            </a:extLst>
          </p:cNvPr>
          <p:cNvPicPr>
            <a:picLocks noChangeAspect="1"/>
          </p:cNvPicPr>
          <p:nvPr userDrawn="1"/>
        </p:nvPicPr>
        <p:blipFill>
          <a:blip r:embed="rId2"/>
          <a:stretch>
            <a:fillRect/>
          </a:stretch>
        </p:blipFill>
        <p:spPr>
          <a:xfrm>
            <a:off x="8464448" y="267971"/>
            <a:ext cx="505703" cy="324000"/>
          </a:xfrm>
          <a:prstGeom prst="rect">
            <a:avLst/>
          </a:prstGeom>
        </p:spPr>
      </p:pic>
    </p:spTree>
    <p:extLst>
      <p:ext uri="{BB962C8B-B14F-4D97-AF65-F5344CB8AC3E}">
        <p14:creationId xmlns:p14="http://schemas.microsoft.com/office/powerpoint/2010/main" val="339237275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U TEXTE DROIT -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2" y="1004251"/>
            <a:ext cx="2013109" cy="2073275"/>
          </a:xfrm>
          <a:prstGeom prst="rect">
            <a:avLst/>
          </a:prstGeom>
        </p:spPr>
        <p:txBody>
          <a:bodyPr>
            <a:normAutofit/>
          </a:bodyPr>
          <a:lstStyle>
            <a:lvl1pPr algn="r">
              <a:tabLst>
                <a:tab pos="200025" algn="l"/>
              </a:tabLst>
              <a:defRPr sz="1800"/>
            </a:lvl1pPr>
          </a:lstStyle>
          <a:p>
            <a:r>
              <a:rPr lang="fr-FR" dirty="0"/>
              <a:t>TITRE DE LA PAGE SUR UNE OU PLUSIEURS LIGNES 24pt</a:t>
            </a:r>
          </a:p>
        </p:txBody>
      </p:sp>
      <p:sp>
        <p:nvSpPr>
          <p:cNvPr id="14" name="Espace réservé du texte 9">
            <a:extLst>
              <a:ext uri="{FF2B5EF4-FFF2-40B4-BE49-F238E27FC236}">
                <a16:creationId xmlns:a16="http://schemas.microsoft.com/office/drawing/2014/main" id="{513AFFA0-0A81-485C-9E61-5C0E888C7E80}"/>
              </a:ext>
            </a:extLst>
          </p:cNvPr>
          <p:cNvSpPr>
            <a:spLocks noGrp="1"/>
          </p:cNvSpPr>
          <p:nvPr>
            <p:ph type="body" sz="quarter" idx="14" hasCustomPrompt="1"/>
          </p:nvPr>
        </p:nvSpPr>
        <p:spPr>
          <a:xfrm>
            <a:off x="410052" y="3252150"/>
            <a:ext cx="2013109" cy="1388430"/>
          </a:xfrm>
          <a:prstGeom prst="rect">
            <a:avLst/>
          </a:prstGeom>
        </p:spPr>
        <p:txBody>
          <a:bodyPr>
            <a:normAutofit/>
          </a:bodyPr>
          <a:lstStyle>
            <a:lvl1pPr marL="0" indent="0" algn="r">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16" name="Espace réservé du texte 15">
            <a:extLst>
              <a:ext uri="{FF2B5EF4-FFF2-40B4-BE49-F238E27FC236}">
                <a16:creationId xmlns:a16="http://schemas.microsoft.com/office/drawing/2014/main" id="{E498D3FD-06D0-47F0-99E6-70B9A0D8A233}"/>
              </a:ext>
            </a:extLst>
          </p:cNvPr>
          <p:cNvSpPr>
            <a:spLocks noGrp="1"/>
          </p:cNvSpPr>
          <p:nvPr>
            <p:ph type="body" sz="quarter" idx="15" hasCustomPrompt="1"/>
          </p:nvPr>
        </p:nvSpPr>
        <p:spPr>
          <a:xfrm>
            <a:off x="2726055" y="1004889"/>
            <a:ext cx="6008370" cy="508793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9" name="Image 18">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301672043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U TEXTE DROIT - NOIR">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6CEF59-9A1F-4987-B60A-EB12CB62D405}"/>
              </a:ext>
            </a:extLst>
          </p:cNvPr>
          <p:cNvSpPr/>
          <p:nvPr userDrawn="1"/>
        </p:nvSpPr>
        <p:spPr>
          <a:xfrm flipH="1">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8" name="Espace réservé de la date 2">
            <a:extLst>
              <a:ext uri="{FF2B5EF4-FFF2-40B4-BE49-F238E27FC236}">
                <a16:creationId xmlns:a16="http://schemas.microsoft.com/office/drawing/2014/main" id="{997A6C7B-1E01-44A3-A30F-86739FB658D5}"/>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19" name="Espace réservé du pied de page 3">
            <a:extLst>
              <a:ext uri="{FF2B5EF4-FFF2-40B4-BE49-F238E27FC236}">
                <a16:creationId xmlns:a16="http://schemas.microsoft.com/office/drawing/2014/main" id="{8669309B-4632-4217-A02C-D6225A9D7C95}"/>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20" name="Espace réservé du numéro de diapositive 4">
            <a:extLst>
              <a:ext uri="{FF2B5EF4-FFF2-40B4-BE49-F238E27FC236}">
                <a16:creationId xmlns:a16="http://schemas.microsoft.com/office/drawing/2014/main" id="{C66E4DE3-1D71-498B-902F-73192855C1D1}"/>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bg1"/>
                </a:solidFill>
                <a:latin typeface="+mj-lt"/>
              </a:defRPr>
            </a:lvl1pPr>
          </a:lstStyle>
          <a:p>
            <a:fld id="{F99EF5AE-56D7-4A2B-B0E3-BCC40C43C5F5}" type="slidenum">
              <a:rPr lang="fr-FR" smtClean="0"/>
              <a:pPr/>
              <a:t>‹N°›</a:t>
            </a:fld>
            <a:endParaRPr lang="fr-FR"/>
          </a:p>
        </p:txBody>
      </p:sp>
      <p:cxnSp>
        <p:nvCxnSpPr>
          <p:cNvPr id="21" name="Connecteur droit 20">
            <a:extLst>
              <a:ext uri="{FF2B5EF4-FFF2-40B4-BE49-F238E27FC236}">
                <a16:creationId xmlns:a16="http://schemas.microsoft.com/office/drawing/2014/main" id="{A441B899-BB89-42CD-AE90-134180E389AC}"/>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2" y="1004251"/>
            <a:ext cx="2013109" cy="2073275"/>
          </a:xfrm>
          <a:prstGeom prst="rect">
            <a:avLst/>
          </a:prstGeom>
        </p:spPr>
        <p:txBody>
          <a:bodyPr>
            <a:normAutofit/>
          </a:bodyPr>
          <a:lstStyle>
            <a:lvl1pPr algn="r">
              <a:tabLst>
                <a:tab pos="200025" algn="l"/>
              </a:tabLst>
              <a:defRPr sz="1800"/>
            </a:lvl1pPr>
          </a:lstStyle>
          <a:p>
            <a:r>
              <a:rPr lang="fr-FR" dirty="0"/>
              <a:t>TITRE DE LA PAGE SUR UNE OU PLUSIEURS LIGNES 24pt</a:t>
            </a:r>
          </a:p>
        </p:txBody>
      </p:sp>
      <p:sp>
        <p:nvSpPr>
          <p:cNvPr id="14" name="Espace réservé du texte 9">
            <a:extLst>
              <a:ext uri="{FF2B5EF4-FFF2-40B4-BE49-F238E27FC236}">
                <a16:creationId xmlns:a16="http://schemas.microsoft.com/office/drawing/2014/main" id="{513AFFA0-0A81-485C-9E61-5C0E888C7E80}"/>
              </a:ext>
            </a:extLst>
          </p:cNvPr>
          <p:cNvSpPr>
            <a:spLocks noGrp="1"/>
          </p:cNvSpPr>
          <p:nvPr>
            <p:ph type="body" sz="quarter" idx="14" hasCustomPrompt="1"/>
          </p:nvPr>
        </p:nvSpPr>
        <p:spPr>
          <a:xfrm>
            <a:off x="410052" y="3252150"/>
            <a:ext cx="2013109" cy="1388430"/>
          </a:xfrm>
          <a:prstGeom prst="rect">
            <a:avLst/>
          </a:prstGeom>
        </p:spPr>
        <p:txBody>
          <a:bodyPr>
            <a:normAutofit/>
          </a:bodyPr>
          <a:lstStyle>
            <a:lvl1pPr marL="0" indent="0" algn="r">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23" name="Espace réservé du texte 15">
            <a:extLst>
              <a:ext uri="{FF2B5EF4-FFF2-40B4-BE49-F238E27FC236}">
                <a16:creationId xmlns:a16="http://schemas.microsoft.com/office/drawing/2014/main" id="{13DC7733-4377-4A8E-8208-88D90E04BA4E}"/>
              </a:ext>
            </a:extLst>
          </p:cNvPr>
          <p:cNvSpPr>
            <a:spLocks noGrp="1"/>
          </p:cNvSpPr>
          <p:nvPr>
            <p:ph type="body" sz="quarter" idx="15" hasCustomPrompt="1"/>
          </p:nvPr>
        </p:nvSpPr>
        <p:spPr>
          <a:xfrm>
            <a:off x="2726055" y="1004889"/>
            <a:ext cx="6008370" cy="508793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3" name="Image 12">
            <a:extLst>
              <a:ext uri="{FF2B5EF4-FFF2-40B4-BE49-F238E27FC236}">
                <a16:creationId xmlns:a16="http://schemas.microsoft.com/office/drawing/2014/main" id="{4B67A429-1BFC-45BB-AF57-E672523EE4CA}"/>
              </a:ext>
            </a:extLst>
          </p:cNvPr>
          <p:cNvPicPr>
            <a:picLocks noChangeAspect="1"/>
          </p:cNvPicPr>
          <p:nvPr userDrawn="1"/>
        </p:nvPicPr>
        <p:blipFill>
          <a:blip r:embed="rId2"/>
          <a:stretch>
            <a:fillRect/>
          </a:stretch>
        </p:blipFill>
        <p:spPr>
          <a:xfrm>
            <a:off x="8445086" y="267971"/>
            <a:ext cx="505703" cy="324000"/>
          </a:xfrm>
          <a:prstGeom prst="rect">
            <a:avLst/>
          </a:prstGeom>
        </p:spPr>
      </p:pic>
    </p:spTree>
    <p:extLst>
      <p:ext uri="{BB962C8B-B14F-4D97-AF65-F5344CB8AC3E}">
        <p14:creationId xmlns:p14="http://schemas.microsoft.com/office/powerpoint/2010/main" val="9235175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U TEXTE DROIT 2 BLOCS -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2" y="1004251"/>
            <a:ext cx="2013109" cy="2073275"/>
          </a:xfrm>
          <a:prstGeom prst="rect">
            <a:avLst/>
          </a:prstGeom>
        </p:spPr>
        <p:txBody>
          <a:bodyPr>
            <a:normAutofit/>
          </a:bodyPr>
          <a:lstStyle>
            <a:lvl1pPr algn="r">
              <a:tabLst>
                <a:tab pos="200025" algn="l"/>
              </a:tabLst>
              <a:defRPr sz="1800"/>
            </a:lvl1pPr>
          </a:lstStyle>
          <a:p>
            <a:r>
              <a:rPr lang="fr-FR" dirty="0"/>
              <a:t>TITRE DE LA PAGE SUR UNE OU PLUSIEURS LIGNES 24pt</a:t>
            </a:r>
          </a:p>
        </p:txBody>
      </p:sp>
      <p:sp>
        <p:nvSpPr>
          <p:cNvPr id="14" name="Espace réservé du texte 9">
            <a:extLst>
              <a:ext uri="{FF2B5EF4-FFF2-40B4-BE49-F238E27FC236}">
                <a16:creationId xmlns:a16="http://schemas.microsoft.com/office/drawing/2014/main" id="{513AFFA0-0A81-485C-9E61-5C0E888C7E80}"/>
              </a:ext>
            </a:extLst>
          </p:cNvPr>
          <p:cNvSpPr>
            <a:spLocks noGrp="1"/>
          </p:cNvSpPr>
          <p:nvPr>
            <p:ph type="body" sz="quarter" idx="14" hasCustomPrompt="1"/>
          </p:nvPr>
        </p:nvSpPr>
        <p:spPr>
          <a:xfrm>
            <a:off x="410052" y="3252150"/>
            <a:ext cx="2013109" cy="1388430"/>
          </a:xfrm>
          <a:prstGeom prst="rect">
            <a:avLst/>
          </a:prstGeom>
        </p:spPr>
        <p:txBody>
          <a:bodyPr>
            <a:normAutofit/>
          </a:bodyPr>
          <a:lstStyle>
            <a:lvl1pPr marL="0" indent="0" algn="r">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20" name="Espace réservé du texte 15">
            <a:extLst>
              <a:ext uri="{FF2B5EF4-FFF2-40B4-BE49-F238E27FC236}">
                <a16:creationId xmlns:a16="http://schemas.microsoft.com/office/drawing/2014/main" id="{8DFFD5C2-A728-4DF7-A274-99AF89458CD0}"/>
              </a:ext>
            </a:extLst>
          </p:cNvPr>
          <p:cNvSpPr>
            <a:spLocks noGrp="1"/>
          </p:cNvSpPr>
          <p:nvPr>
            <p:ph type="body" sz="quarter" idx="18" hasCustomPrompt="1"/>
          </p:nvPr>
        </p:nvSpPr>
        <p:spPr>
          <a:xfrm>
            <a:off x="2726055" y="1004889"/>
            <a:ext cx="2920365" cy="508793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21" name="Espace réservé du texte 15">
            <a:extLst>
              <a:ext uri="{FF2B5EF4-FFF2-40B4-BE49-F238E27FC236}">
                <a16:creationId xmlns:a16="http://schemas.microsoft.com/office/drawing/2014/main" id="{D8D6C436-0C1E-48D7-96CD-B44224C0FF8E}"/>
              </a:ext>
            </a:extLst>
          </p:cNvPr>
          <p:cNvSpPr>
            <a:spLocks noGrp="1"/>
          </p:cNvSpPr>
          <p:nvPr>
            <p:ph type="body" sz="quarter" idx="19" hasCustomPrompt="1"/>
          </p:nvPr>
        </p:nvSpPr>
        <p:spPr>
          <a:xfrm>
            <a:off x="5818574" y="1004889"/>
            <a:ext cx="2920365" cy="508793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7" name="Image 16">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132298140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U TEXTE DROIT 2 BLOCS - NOIR">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13E07CE-D24D-4855-A6C6-B00241AA848C}"/>
              </a:ext>
            </a:extLst>
          </p:cNvPr>
          <p:cNvSpPr/>
          <p:nvPr userDrawn="1"/>
        </p:nvSpPr>
        <p:spPr>
          <a:xfrm flipH="1">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9" name="Espace réservé de la date 2">
            <a:extLst>
              <a:ext uri="{FF2B5EF4-FFF2-40B4-BE49-F238E27FC236}">
                <a16:creationId xmlns:a16="http://schemas.microsoft.com/office/drawing/2014/main" id="{E201BCC9-A9D9-4AFD-91B0-6165B2B9F5FB}"/>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20" name="Espace réservé du pied de page 3">
            <a:extLst>
              <a:ext uri="{FF2B5EF4-FFF2-40B4-BE49-F238E27FC236}">
                <a16:creationId xmlns:a16="http://schemas.microsoft.com/office/drawing/2014/main" id="{D6E55BC2-327D-46BF-B869-0CFF602C584D}"/>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21" name="Espace réservé du numéro de diapositive 4">
            <a:extLst>
              <a:ext uri="{FF2B5EF4-FFF2-40B4-BE49-F238E27FC236}">
                <a16:creationId xmlns:a16="http://schemas.microsoft.com/office/drawing/2014/main" id="{C3F62872-7203-4174-93D3-EE7CFE3E7117}"/>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bg1"/>
                </a:solidFill>
                <a:latin typeface="+mj-lt"/>
              </a:defRPr>
            </a:lvl1pPr>
          </a:lstStyle>
          <a:p>
            <a:fld id="{F99EF5AE-56D7-4A2B-B0E3-BCC40C43C5F5}" type="slidenum">
              <a:rPr lang="fr-FR" smtClean="0"/>
              <a:pPr/>
              <a:t>‹N°›</a:t>
            </a:fld>
            <a:endParaRPr lang="fr-FR"/>
          </a:p>
        </p:txBody>
      </p:sp>
      <p:cxnSp>
        <p:nvCxnSpPr>
          <p:cNvPr id="22" name="Connecteur droit 21">
            <a:extLst>
              <a:ext uri="{FF2B5EF4-FFF2-40B4-BE49-F238E27FC236}">
                <a16:creationId xmlns:a16="http://schemas.microsoft.com/office/drawing/2014/main" id="{80FAA084-C438-4835-B3F4-F98E3DFC04E6}"/>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2" y="1004251"/>
            <a:ext cx="2013109" cy="2073275"/>
          </a:xfrm>
          <a:prstGeom prst="rect">
            <a:avLst/>
          </a:prstGeom>
        </p:spPr>
        <p:txBody>
          <a:bodyPr>
            <a:normAutofit/>
          </a:bodyPr>
          <a:lstStyle>
            <a:lvl1pPr algn="r">
              <a:tabLst>
                <a:tab pos="200025" algn="l"/>
              </a:tabLst>
              <a:defRPr sz="1800"/>
            </a:lvl1pPr>
          </a:lstStyle>
          <a:p>
            <a:r>
              <a:rPr lang="fr-FR" dirty="0"/>
              <a:t>TITRE DE LA PAGE SUR UNE OU PLUSIEURS LIGNES 24pt</a:t>
            </a:r>
          </a:p>
        </p:txBody>
      </p:sp>
      <p:sp>
        <p:nvSpPr>
          <p:cNvPr id="14" name="Espace réservé du texte 9">
            <a:extLst>
              <a:ext uri="{FF2B5EF4-FFF2-40B4-BE49-F238E27FC236}">
                <a16:creationId xmlns:a16="http://schemas.microsoft.com/office/drawing/2014/main" id="{513AFFA0-0A81-485C-9E61-5C0E888C7E80}"/>
              </a:ext>
            </a:extLst>
          </p:cNvPr>
          <p:cNvSpPr>
            <a:spLocks noGrp="1"/>
          </p:cNvSpPr>
          <p:nvPr>
            <p:ph type="body" sz="quarter" idx="14" hasCustomPrompt="1"/>
          </p:nvPr>
        </p:nvSpPr>
        <p:spPr>
          <a:xfrm>
            <a:off x="410052" y="3252150"/>
            <a:ext cx="2013109" cy="1388430"/>
          </a:xfrm>
          <a:prstGeom prst="rect">
            <a:avLst/>
          </a:prstGeom>
        </p:spPr>
        <p:txBody>
          <a:bodyPr>
            <a:normAutofit/>
          </a:bodyPr>
          <a:lstStyle>
            <a:lvl1pPr marL="0" indent="0" algn="r">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24" name="Espace réservé du texte 15">
            <a:extLst>
              <a:ext uri="{FF2B5EF4-FFF2-40B4-BE49-F238E27FC236}">
                <a16:creationId xmlns:a16="http://schemas.microsoft.com/office/drawing/2014/main" id="{3E20F532-0CD6-4D27-A22C-FE169BCB22AC}"/>
              </a:ext>
            </a:extLst>
          </p:cNvPr>
          <p:cNvSpPr>
            <a:spLocks noGrp="1"/>
          </p:cNvSpPr>
          <p:nvPr>
            <p:ph type="body" sz="quarter" idx="18" hasCustomPrompt="1"/>
          </p:nvPr>
        </p:nvSpPr>
        <p:spPr>
          <a:xfrm>
            <a:off x="2726055" y="1004889"/>
            <a:ext cx="2920365" cy="508793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25" name="Espace réservé du texte 15">
            <a:extLst>
              <a:ext uri="{FF2B5EF4-FFF2-40B4-BE49-F238E27FC236}">
                <a16:creationId xmlns:a16="http://schemas.microsoft.com/office/drawing/2014/main" id="{DF37CA65-707C-4BBF-A709-76DF5EFB6F2B}"/>
              </a:ext>
            </a:extLst>
          </p:cNvPr>
          <p:cNvSpPr>
            <a:spLocks noGrp="1"/>
          </p:cNvSpPr>
          <p:nvPr>
            <p:ph type="body" sz="quarter" idx="19" hasCustomPrompt="1"/>
          </p:nvPr>
        </p:nvSpPr>
        <p:spPr>
          <a:xfrm>
            <a:off x="5818574" y="1004889"/>
            <a:ext cx="2920365" cy="508793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6" name="Image 15">
            <a:extLst>
              <a:ext uri="{FF2B5EF4-FFF2-40B4-BE49-F238E27FC236}">
                <a16:creationId xmlns:a16="http://schemas.microsoft.com/office/drawing/2014/main" id="{4B67A429-1BFC-45BB-AF57-E672523EE4CA}"/>
              </a:ext>
            </a:extLst>
          </p:cNvPr>
          <p:cNvPicPr>
            <a:picLocks noChangeAspect="1"/>
          </p:cNvPicPr>
          <p:nvPr userDrawn="1"/>
        </p:nvPicPr>
        <p:blipFill>
          <a:blip r:embed="rId2"/>
          <a:stretch>
            <a:fillRect/>
          </a:stretch>
        </p:blipFill>
        <p:spPr>
          <a:xfrm>
            <a:off x="8464448" y="267971"/>
            <a:ext cx="505703" cy="324000"/>
          </a:xfrm>
          <a:prstGeom prst="rect">
            <a:avLst/>
          </a:prstGeom>
        </p:spPr>
      </p:pic>
    </p:spTree>
    <p:extLst>
      <p:ext uri="{BB962C8B-B14F-4D97-AF65-F5344CB8AC3E}">
        <p14:creationId xmlns:p14="http://schemas.microsoft.com/office/powerpoint/2010/main" val="282359522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TEXTE + BLOC CHIFFRE -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2" y="1004251"/>
            <a:ext cx="2013109" cy="2073275"/>
          </a:xfrm>
          <a:prstGeom prst="rect">
            <a:avLst/>
          </a:prstGeom>
        </p:spPr>
        <p:txBody>
          <a:bodyPr>
            <a:normAutofit/>
          </a:bodyPr>
          <a:lstStyle>
            <a:lvl1pPr algn="r">
              <a:tabLst>
                <a:tab pos="200025" algn="l"/>
              </a:tabLst>
              <a:defRPr sz="1800"/>
            </a:lvl1pPr>
          </a:lstStyle>
          <a:p>
            <a:r>
              <a:rPr lang="fr-FR" dirty="0"/>
              <a:t>TITRE DE LA PAGE SUR UNE OU PLUSIEURS LIGNES 24pt</a:t>
            </a:r>
          </a:p>
        </p:txBody>
      </p:sp>
      <p:sp>
        <p:nvSpPr>
          <p:cNvPr id="14" name="Espace réservé du texte 9">
            <a:extLst>
              <a:ext uri="{FF2B5EF4-FFF2-40B4-BE49-F238E27FC236}">
                <a16:creationId xmlns:a16="http://schemas.microsoft.com/office/drawing/2014/main" id="{513AFFA0-0A81-485C-9E61-5C0E888C7E80}"/>
              </a:ext>
            </a:extLst>
          </p:cNvPr>
          <p:cNvSpPr>
            <a:spLocks noGrp="1"/>
          </p:cNvSpPr>
          <p:nvPr>
            <p:ph type="body" sz="quarter" idx="14" hasCustomPrompt="1"/>
          </p:nvPr>
        </p:nvSpPr>
        <p:spPr>
          <a:xfrm>
            <a:off x="410052" y="3252150"/>
            <a:ext cx="2013109" cy="1388430"/>
          </a:xfrm>
          <a:prstGeom prst="rect">
            <a:avLst/>
          </a:prstGeom>
        </p:spPr>
        <p:txBody>
          <a:bodyPr>
            <a:normAutofit/>
          </a:bodyPr>
          <a:lstStyle>
            <a:lvl1pPr marL="0" indent="0" algn="r">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18" name="Espace réservé du texte 15">
            <a:extLst>
              <a:ext uri="{FF2B5EF4-FFF2-40B4-BE49-F238E27FC236}">
                <a16:creationId xmlns:a16="http://schemas.microsoft.com/office/drawing/2014/main" id="{28758F97-CE00-413F-AC64-8178719D5D38}"/>
              </a:ext>
            </a:extLst>
          </p:cNvPr>
          <p:cNvSpPr>
            <a:spLocks noGrp="1"/>
          </p:cNvSpPr>
          <p:nvPr>
            <p:ph type="body" sz="quarter" idx="17" hasCustomPrompt="1"/>
          </p:nvPr>
        </p:nvSpPr>
        <p:spPr>
          <a:xfrm>
            <a:off x="6515100" y="1004889"/>
            <a:ext cx="2227166" cy="1923572"/>
          </a:xfrm>
          <a:prstGeom prst="rect">
            <a:avLst/>
          </a:prstGeom>
        </p:spPr>
        <p:txBody>
          <a:bodyPr anchor="b"/>
          <a:lstStyle>
            <a:lvl1pPr marL="0" indent="0">
              <a:lnSpc>
                <a:spcPct val="100000"/>
              </a:lnSpc>
              <a:spcBef>
                <a:spcPts val="0"/>
              </a:spcBef>
              <a:spcAft>
                <a:spcPts val="450"/>
              </a:spcAft>
              <a:buNone/>
              <a:defRPr sz="495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15" name="Espace réservé du texte 15">
            <a:extLst>
              <a:ext uri="{FF2B5EF4-FFF2-40B4-BE49-F238E27FC236}">
                <a16:creationId xmlns:a16="http://schemas.microsoft.com/office/drawing/2014/main" id="{963F17C5-E77F-4116-92C6-4BCD961EF3F2}"/>
              </a:ext>
            </a:extLst>
          </p:cNvPr>
          <p:cNvSpPr>
            <a:spLocks noGrp="1"/>
          </p:cNvSpPr>
          <p:nvPr>
            <p:ph type="body" sz="quarter" idx="18" hasCustomPrompt="1"/>
          </p:nvPr>
        </p:nvSpPr>
        <p:spPr>
          <a:xfrm>
            <a:off x="6515100" y="3120869"/>
            <a:ext cx="2227166" cy="2971957"/>
          </a:xfrm>
          <a:prstGeom prst="rect">
            <a:avLst/>
          </a:prstGeom>
        </p:spPr>
        <p:txBody>
          <a:bodyPr/>
          <a:lstStyle>
            <a:lvl1pPr marL="0" indent="0">
              <a:lnSpc>
                <a:spcPct val="100000"/>
              </a:lnSpc>
              <a:spcBef>
                <a:spcPts val="0"/>
              </a:spcBef>
              <a:spcAft>
                <a:spcPts val="450"/>
              </a:spcAft>
              <a:buNone/>
              <a:defRPr sz="180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sp>
        <p:nvSpPr>
          <p:cNvPr id="21" name="Espace réservé du texte 15">
            <a:extLst>
              <a:ext uri="{FF2B5EF4-FFF2-40B4-BE49-F238E27FC236}">
                <a16:creationId xmlns:a16="http://schemas.microsoft.com/office/drawing/2014/main" id="{55A0F25C-604D-4D6C-8BF8-1B58A0C7F6E4}"/>
              </a:ext>
            </a:extLst>
          </p:cNvPr>
          <p:cNvSpPr>
            <a:spLocks noGrp="1"/>
          </p:cNvSpPr>
          <p:nvPr>
            <p:ph type="body" sz="quarter" idx="19" hasCustomPrompt="1"/>
          </p:nvPr>
        </p:nvSpPr>
        <p:spPr>
          <a:xfrm>
            <a:off x="2726055" y="1004889"/>
            <a:ext cx="3604523" cy="508793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9" name="Image 18">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35524489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U TEXTE + BLOC CHIFFRE - NOIR">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464654B-0A7D-40BA-AEF9-5953F41D1DDD}"/>
              </a:ext>
            </a:extLst>
          </p:cNvPr>
          <p:cNvSpPr/>
          <p:nvPr userDrawn="1"/>
        </p:nvSpPr>
        <p:spPr>
          <a:xfrm flipH="1">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0" name="Espace réservé de la date 2">
            <a:extLst>
              <a:ext uri="{FF2B5EF4-FFF2-40B4-BE49-F238E27FC236}">
                <a16:creationId xmlns:a16="http://schemas.microsoft.com/office/drawing/2014/main" id="{450AF368-A648-4D4A-9B39-D4914B1EB1FE}"/>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21" name="Espace réservé du pied de page 3">
            <a:extLst>
              <a:ext uri="{FF2B5EF4-FFF2-40B4-BE49-F238E27FC236}">
                <a16:creationId xmlns:a16="http://schemas.microsoft.com/office/drawing/2014/main" id="{6322A4EC-7FAC-4736-A169-B126FFE65264}"/>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22" name="Espace réservé du numéro de diapositive 4">
            <a:extLst>
              <a:ext uri="{FF2B5EF4-FFF2-40B4-BE49-F238E27FC236}">
                <a16:creationId xmlns:a16="http://schemas.microsoft.com/office/drawing/2014/main" id="{52873239-B053-4D9D-8A56-2FCFA8369D07}"/>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bg1"/>
                </a:solidFill>
                <a:latin typeface="+mj-lt"/>
              </a:defRPr>
            </a:lvl1pPr>
          </a:lstStyle>
          <a:p>
            <a:fld id="{F99EF5AE-56D7-4A2B-B0E3-BCC40C43C5F5}" type="slidenum">
              <a:rPr lang="fr-FR" smtClean="0"/>
              <a:pPr/>
              <a:t>‹N°›</a:t>
            </a:fld>
            <a:endParaRPr lang="fr-FR"/>
          </a:p>
        </p:txBody>
      </p:sp>
      <p:cxnSp>
        <p:nvCxnSpPr>
          <p:cNvPr id="23" name="Connecteur droit 22">
            <a:extLst>
              <a:ext uri="{FF2B5EF4-FFF2-40B4-BE49-F238E27FC236}">
                <a16:creationId xmlns:a16="http://schemas.microsoft.com/office/drawing/2014/main" id="{1FDEFD51-8121-44F6-844C-8F96E8D60208}"/>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2" y="1004251"/>
            <a:ext cx="2013109" cy="2073275"/>
          </a:xfrm>
          <a:prstGeom prst="rect">
            <a:avLst/>
          </a:prstGeom>
        </p:spPr>
        <p:txBody>
          <a:bodyPr>
            <a:normAutofit/>
          </a:bodyPr>
          <a:lstStyle>
            <a:lvl1pPr algn="r">
              <a:tabLst>
                <a:tab pos="200025" algn="l"/>
              </a:tabLst>
              <a:defRPr sz="1800"/>
            </a:lvl1pPr>
          </a:lstStyle>
          <a:p>
            <a:r>
              <a:rPr lang="fr-FR" dirty="0"/>
              <a:t>TITRE DE LA PAGE SUR UNE OU PLUSIEURS LIGNES 24pt</a:t>
            </a:r>
          </a:p>
        </p:txBody>
      </p:sp>
      <p:sp>
        <p:nvSpPr>
          <p:cNvPr id="14" name="Espace réservé du texte 9">
            <a:extLst>
              <a:ext uri="{FF2B5EF4-FFF2-40B4-BE49-F238E27FC236}">
                <a16:creationId xmlns:a16="http://schemas.microsoft.com/office/drawing/2014/main" id="{513AFFA0-0A81-485C-9E61-5C0E888C7E80}"/>
              </a:ext>
            </a:extLst>
          </p:cNvPr>
          <p:cNvSpPr>
            <a:spLocks noGrp="1"/>
          </p:cNvSpPr>
          <p:nvPr>
            <p:ph type="body" sz="quarter" idx="14" hasCustomPrompt="1"/>
          </p:nvPr>
        </p:nvSpPr>
        <p:spPr>
          <a:xfrm>
            <a:off x="410052" y="3252150"/>
            <a:ext cx="2013109" cy="1388430"/>
          </a:xfrm>
          <a:prstGeom prst="rect">
            <a:avLst/>
          </a:prstGeom>
        </p:spPr>
        <p:txBody>
          <a:bodyPr>
            <a:normAutofit/>
          </a:bodyPr>
          <a:lstStyle>
            <a:lvl1pPr marL="0" indent="0" algn="r">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18" name="Espace réservé du texte 15">
            <a:extLst>
              <a:ext uri="{FF2B5EF4-FFF2-40B4-BE49-F238E27FC236}">
                <a16:creationId xmlns:a16="http://schemas.microsoft.com/office/drawing/2014/main" id="{28758F97-CE00-413F-AC64-8178719D5D38}"/>
              </a:ext>
            </a:extLst>
          </p:cNvPr>
          <p:cNvSpPr>
            <a:spLocks noGrp="1"/>
          </p:cNvSpPr>
          <p:nvPr>
            <p:ph type="body" sz="quarter" idx="17" hasCustomPrompt="1"/>
          </p:nvPr>
        </p:nvSpPr>
        <p:spPr>
          <a:xfrm>
            <a:off x="6515100" y="1004889"/>
            <a:ext cx="2227166" cy="1923572"/>
          </a:xfrm>
          <a:prstGeom prst="rect">
            <a:avLst/>
          </a:prstGeom>
        </p:spPr>
        <p:txBody>
          <a:bodyPr anchor="b"/>
          <a:lstStyle>
            <a:lvl1pPr marL="0" indent="0">
              <a:lnSpc>
                <a:spcPct val="100000"/>
              </a:lnSpc>
              <a:spcBef>
                <a:spcPts val="0"/>
              </a:spcBef>
              <a:spcAft>
                <a:spcPts val="450"/>
              </a:spcAft>
              <a:buNone/>
              <a:defRPr sz="495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15" name="Espace réservé du texte 15">
            <a:extLst>
              <a:ext uri="{FF2B5EF4-FFF2-40B4-BE49-F238E27FC236}">
                <a16:creationId xmlns:a16="http://schemas.microsoft.com/office/drawing/2014/main" id="{963F17C5-E77F-4116-92C6-4BCD961EF3F2}"/>
              </a:ext>
            </a:extLst>
          </p:cNvPr>
          <p:cNvSpPr>
            <a:spLocks noGrp="1"/>
          </p:cNvSpPr>
          <p:nvPr>
            <p:ph type="body" sz="quarter" idx="18" hasCustomPrompt="1"/>
          </p:nvPr>
        </p:nvSpPr>
        <p:spPr>
          <a:xfrm>
            <a:off x="6515100" y="3120869"/>
            <a:ext cx="2227166" cy="2971957"/>
          </a:xfrm>
          <a:prstGeom prst="rect">
            <a:avLst/>
          </a:prstGeom>
        </p:spPr>
        <p:txBody>
          <a:bodyPr/>
          <a:lstStyle>
            <a:lvl1pPr marL="0" indent="0">
              <a:lnSpc>
                <a:spcPct val="100000"/>
              </a:lnSpc>
              <a:spcBef>
                <a:spcPts val="0"/>
              </a:spcBef>
              <a:spcAft>
                <a:spcPts val="450"/>
              </a:spcAft>
              <a:buNone/>
              <a:defRPr sz="180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sp>
        <p:nvSpPr>
          <p:cNvPr id="25" name="Espace réservé du texte 15">
            <a:extLst>
              <a:ext uri="{FF2B5EF4-FFF2-40B4-BE49-F238E27FC236}">
                <a16:creationId xmlns:a16="http://schemas.microsoft.com/office/drawing/2014/main" id="{952CC46F-7A14-4362-810A-8948BF1A8A93}"/>
              </a:ext>
            </a:extLst>
          </p:cNvPr>
          <p:cNvSpPr>
            <a:spLocks noGrp="1"/>
          </p:cNvSpPr>
          <p:nvPr>
            <p:ph type="body" sz="quarter" idx="19" hasCustomPrompt="1"/>
          </p:nvPr>
        </p:nvSpPr>
        <p:spPr>
          <a:xfrm>
            <a:off x="2726055" y="1004889"/>
            <a:ext cx="3604523" cy="508793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7" name="Image 16">
            <a:extLst>
              <a:ext uri="{FF2B5EF4-FFF2-40B4-BE49-F238E27FC236}">
                <a16:creationId xmlns:a16="http://schemas.microsoft.com/office/drawing/2014/main" id="{4B67A429-1BFC-45BB-AF57-E672523EE4CA}"/>
              </a:ext>
            </a:extLst>
          </p:cNvPr>
          <p:cNvPicPr>
            <a:picLocks noChangeAspect="1"/>
          </p:cNvPicPr>
          <p:nvPr userDrawn="1"/>
        </p:nvPicPr>
        <p:blipFill>
          <a:blip r:embed="rId2"/>
          <a:stretch>
            <a:fillRect/>
          </a:stretch>
        </p:blipFill>
        <p:spPr>
          <a:xfrm>
            <a:off x="8464448" y="267971"/>
            <a:ext cx="505703" cy="324000"/>
          </a:xfrm>
          <a:prstGeom prst="rect">
            <a:avLst/>
          </a:prstGeom>
        </p:spPr>
      </p:pic>
    </p:spTree>
    <p:extLst>
      <p:ext uri="{BB962C8B-B14F-4D97-AF65-F5344CB8AC3E}">
        <p14:creationId xmlns:p14="http://schemas.microsoft.com/office/powerpoint/2010/main" val="25502983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U GRAPHIQUE DROIT -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2" y="1004251"/>
            <a:ext cx="2013109" cy="2073275"/>
          </a:xfrm>
          <a:prstGeom prst="rect">
            <a:avLst/>
          </a:prstGeom>
        </p:spPr>
        <p:txBody>
          <a:bodyPr>
            <a:normAutofit/>
          </a:bodyPr>
          <a:lstStyle>
            <a:lvl1pPr algn="r">
              <a:tabLst>
                <a:tab pos="200025" algn="l"/>
              </a:tabLst>
              <a:defRPr sz="1800"/>
            </a:lvl1pPr>
          </a:lstStyle>
          <a:p>
            <a:r>
              <a:rPr lang="fr-FR" dirty="0"/>
              <a:t>TITRE DE LA PAGE SUR UNE OU PLUSIEURS LIGNES 24pt</a:t>
            </a:r>
          </a:p>
        </p:txBody>
      </p:sp>
      <p:sp>
        <p:nvSpPr>
          <p:cNvPr id="14" name="Espace réservé du texte 9">
            <a:extLst>
              <a:ext uri="{FF2B5EF4-FFF2-40B4-BE49-F238E27FC236}">
                <a16:creationId xmlns:a16="http://schemas.microsoft.com/office/drawing/2014/main" id="{513AFFA0-0A81-485C-9E61-5C0E888C7E80}"/>
              </a:ext>
            </a:extLst>
          </p:cNvPr>
          <p:cNvSpPr>
            <a:spLocks noGrp="1"/>
          </p:cNvSpPr>
          <p:nvPr>
            <p:ph type="body" sz="quarter" idx="14" hasCustomPrompt="1"/>
          </p:nvPr>
        </p:nvSpPr>
        <p:spPr>
          <a:xfrm>
            <a:off x="410052" y="3252150"/>
            <a:ext cx="2013109" cy="1388430"/>
          </a:xfrm>
          <a:prstGeom prst="rect">
            <a:avLst/>
          </a:prstGeom>
        </p:spPr>
        <p:txBody>
          <a:bodyPr>
            <a:normAutofit/>
          </a:bodyPr>
          <a:lstStyle>
            <a:lvl1pPr marL="0" indent="0" algn="r">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16" name="Espace réservé du contenu 5">
            <a:extLst>
              <a:ext uri="{FF2B5EF4-FFF2-40B4-BE49-F238E27FC236}">
                <a16:creationId xmlns:a16="http://schemas.microsoft.com/office/drawing/2014/main" id="{E9280960-04BF-4A2B-B337-0F5967F6E8F6}"/>
              </a:ext>
            </a:extLst>
          </p:cNvPr>
          <p:cNvSpPr>
            <a:spLocks noGrp="1"/>
          </p:cNvSpPr>
          <p:nvPr>
            <p:ph sz="quarter" idx="21" hasCustomPrompt="1"/>
          </p:nvPr>
        </p:nvSpPr>
        <p:spPr>
          <a:xfrm>
            <a:off x="2726531" y="1004250"/>
            <a:ext cx="6016229" cy="5088576"/>
          </a:xfrm>
          <a:prstGeom prst="rect">
            <a:avLst/>
          </a:prstGeom>
        </p:spPr>
        <p:txBody>
          <a:bodyPr/>
          <a:lstStyle>
            <a:lvl1pPr marL="0" indent="0">
              <a:buNone/>
              <a:defRPr sz="825"/>
            </a:lvl1pPr>
          </a:lstStyle>
          <a:p>
            <a:pPr lvl="0"/>
            <a:r>
              <a:rPr lang="fr-FR" dirty="0"/>
              <a:t>Graphique / Tableau / Image</a:t>
            </a:r>
          </a:p>
        </p:txBody>
      </p:sp>
      <p:pic>
        <p:nvPicPr>
          <p:cNvPr id="18" name="Image 17">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39773556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U GRAPHIQUE DROIT - NOIR">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880785-17DB-4EDD-B478-E3B7EF8ADA29}"/>
              </a:ext>
            </a:extLst>
          </p:cNvPr>
          <p:cNvSpPr/>
          <p:nvPr userDrawn="1"/>
        </p:nvSpPr>
        <p:spPr>
          <a:xfrm flipH="1">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8" name="Espace réservé de la date 2">
            <a:extLst>
              <a:ext uri="{FF2B5EF4-FFF2-40B4-BE49-F238E27FC236}">
                <a16:creationId xmlns:a16="http://schemas.microsoft.com/office/drawing/2014/main" id="{B7DA7B91-449E-4B7D-B6C0-143E6084908F}"/>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19" name="Espace réservé du pied de page 3">
            <a:extLst>
              <a:ext uri="{FF2B5EF4-FFF2-40B4-BE49-F238E27FC236}">
                <a16:creationId xmlns:a16="http://schemas.microsoft.com/office/drawing/2014/main" id="{CD22C318-6FE1-4179-A612-638937F8A0B4}"/>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20" name="Espace réservé du numéro de diapositive 4">
            <a:extLst>
              <a:ext uri="{FF2B5EF4-FFF2-40B4-BE49-F238E27FC236}">
                <a16:creationId xmlns:a16="http://schemas.microsoft.com/office/drawing/2014/main" id="{BADA085E-5D3B-4233-A73D-54FEBA50F3FF}"/>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bg1"/>
                </a:solidFill>
                <a:latin typeface="+mj-lt"/>
              </a:defRPr>
            </a:lvl1pPr>
          </a:lstStyle>
          <a:p>
            <a:fld id="{F99EF5AE-56D7-4A2B-B0E3-BCC40C43C5F5}" type="slidenum">
              <a:rPr lang="fr-FR" smtClean="0"/>
              <a:pPr/>
              <a:t>‹N°›</a:t>
            </a:fld>
            <a:endParaRPr lang="fr-FR"/>
          </a:p>
        </p:txBody>
      </p:sp>
      <p:cxnSp>
        <p:nvCxnSpPr>
          <p:cNvPr id="21" name="Connecteur droit 20">
            <a:extLst>
              <a:ext uri="{FF2B5EF4-FFF2-40B4-BE49-F238E27FC236}">
                <a16:creationId xmlns:a16="http://schemas.microsoft.com/office/drawing/2014/main" id="{08D13561-E817-4427-901F-67EA59C172D7}"/>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2" y="1004251"/>
            <a:ext cx="2013109" cy="2073275"/>
          </a:xfrm>
          <a:prstGeom prst="rect">
            <a:avLst/>
          </a:prstGeom>
        </p:spPr>
        <p:txBody>
          <a:bodyPr>
            <a:normAutofit/>
          </a:bodyPr>
          <a:lstStyle>
            <a:lvl1pPr algn="r">
              <a:tabLst>
                <a:tab pos="200025" algn="l"/>
              </a:tabLst>
              <a:defRPr sz="1800"/>
            </a:lvl1pPr>
          </a:lstStyle>
          <a:p>
            <a:r>
              <a:rPr lang="fr-FR" dirty="0"/>
              <a:t>TITRE DE LA PAGE SUR UNE OU PLUSIEURS LIGNES 24pt</a:t>
            </a:r>
          </a:p>
        </p:txBody>
      </p:sp>
      <p:sp>
        <p:nvSpPr>
          <p:cNvPr id="14" name="Espace réservé du texte 9">
            <a:extLst>
              <a:ext uri="{FF2B5EF4-FFF2-40B4-BE49-F238E27FC236}">
                <a16:creationId xmlns:a16="http://schemas.microsoft.com/office/drawing/2014/main" id="{513AFFA0-0A81-485C-9E61-5C0E888C7E80}"/>
              </a:ext>
            </a:extLst>
          </p:cNvPr>
          <p:cNvSpPr>
            <a:spLocks noGrp="1"/>
          </p:cNvSpPr>
          <p:nvPr>
            <p:ph type="body" sz="quarter" idx="14" hasCustomPrompt="1"/>
          </p:nvPr>
        </p:nvSpPr>
        <p:spPr>
          <a:xfrm>
            <a:off x="410052" y="3252150"/>
            <a:ext cx="2013109" cy="1388430"/>
          </a:xfrm>
          <a:prstGeom prst="rect">
            <a:avLst/>
          </a:prstGeom>
        </p:spPr>
        <p:txBody>
          <a:bodyPr>
            <a:normAutofit/>
          </a:bodyPr>
          <a:lstStyle>
            <a:lvl1pPr marL="0" indent="0" algn="r">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24" name="Espace réservé du contenu 5">
            <a:extLst>
              <a:ext uri="{FF2B5EF4-FFF2-40B4-BE49-F238E27FC236}">
                <a16:creationId xmlns:a16="http://schemas.microsoft.com/office/drawing/2014/main" id="{F22ACADC-DE3A-44A5-A623-9FE6D26C52B9}"/>
              </a:ext>
            </a:extLst>
          </p:cNvPr>
          <p:cNvSpPr>
            <a:spLocks noGrp="1"/>
          </p:cNvSpPr>
          <p:nvPr>
            <p:ph sz="quarter" idx="21" hasCustomPrompt="1"/>
          </p:nvPr>
        </p:nvSpPr>
        <p:spPr>
          <a:xfrm>
            <a:off x="2726531" y="1004250"/>
            <a:ext cx="6016229" cy="5088576"/>
          </a:xfrm>
          <a:prstGeom prst="rect">
            <a:avLst/>
          </a:prstGeom>
        </p:spPr>
        <p:txBody>
          <a:bodyPr/>
          <a:lstStyle>
            <a:lvl1pPr marL="0" indent="0">
              <a:buNone/>
              <a:defRPr sz="825"/>
            </a:lvl1pPr>
          </a:lstStyle>
          <a:p>
            <a:pPr lvl="0"/>
            <a:r>
              <a:rPr lang="fr-FR" dirty="0"/>
              <a:t>Graphique / Tableau / Image</a:t>
            </a:r>
          </a:p>
        </p:txBody>
      </p:sp>
      <p:pic>
        <p:nvPicPr>
          <p:cNvPr id="15" name="Image 14">
            <a:extLst>
              <a:ext uri="{FF2B5EF4-FFF2-40B4-BE49-F238E27FC236}">
                <a16:creationId xmlns:a16="http://schemas.microsoft.com/office/drawing/2014/main" id="{4B67A429-1BFC-45BB-AF57-E672523EE4CA}"/>
              </a:ext>
            </a:extLst>
          </p:cNvPr>
          <p:cNvPicPr>
            <a:picLocks noChangeAspect="1"/>
          </p:cNvPicPr>
          <p:nvPr userDrawn="1"/>
        </p:nvPicPr>
        <p:blipFill>
          <a:blip r:embed="rId2"/>
          <a:stretch>
            <a:fillRect/>
          </a:stretch>
        </p:blipFill>
        <p:spPr>
          <a:xfrm>
            <a:off x="8464448" y="267971"/>
            <a:ext cx="505703" cy="324000"/>
          </a:xfrm>
          <a:prstGeom prst="rect">
            <a:avLst/>
          </a:prstGeom>
        </p:spPr>
      </p:pic>
    </p:spTree>
    <p:extLst>
      <p:ext uri="{BB962C8B-B14F-4D97-AF65-F5344CB8AC3E}">
        <p14:creationId xmlns:p14="http://schemas.microsoft.com/office/powerpoint/2010/main" val="298014776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TEXTE 2 BLOCS -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1" y="1004252"/>
            <a:ext cx="8332709" cy="733109"/>
          </a:xfrm>
          <a:prstGeom prst="rect">
            <a:avLst/>
          </a:prstGeom>
        </p:spPr>
        <p:txBody>
          <a:bodyPr>
            <a:normAutofit/>
          </a:bodyPr>
          <a:lstStyle>
            <a:lvl1pPr algn="l">
              <a:tabLst>
                <a:tab pos="200025" algn="l"/>
              </a:tabLst>
              <a:defRPr sz="1800"/>
            </a:lvl1pPr>
          </a:lstStyle>
          <a:p>
            <a:r>
              <a:rPr lang="fr-FR" dirty="0"/>
              <a:t>TITRE DE LA PAGE SUR UNE OU DEUX LIGNES 24pt</a:t>
            </a:r>
          </a:p>
        </p:txBody>
      </p:sp>
      <p:sp>
        <p:nvSpPr>
          <p:cNvPr id="18" name="Espace réservé du texte 15">
            <a:extLst>
              <a:ext uri="{FF2B5EF4-FFF2-40B4-BE49-F238E27FC236}">
                <a16:creationId xmlns:a16="http://schemas.microsoft.com/office/drawing/2014/main" id="{70F90ED0-DC18-4AD4-81B4-10DC82B0E3E2}"/>
              </a:ext>
            </a:extLst>
          </p:cNvPr>
          <p:cNvSpPr>
            <a:spLocks noGrp="1"/>
          </p:cNvSpPr>
          <p:nvPr>
            <p:ph type="body" sz="quarter" idx="19" hasCustomPrompt="1"/>
          </p:nvPr>
        </p:nvSpPr>
        <p:spPr>
          <a:xfrm>
            <a:off x="410052" y="2058829"/>
            <a:ext cx="4006966" cy="4033996"/>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19" name="Espace réservé du texte 15">
            <a:extLst>
              <a:ext uri="{FF2B5EF4-FFF2-40B4-BE49-F238E27FC236}">
                <a16:creationId xmlns:a16="http://schemas.microsoft.com/office/drawing/2014/main" id="{78E21A6D-14FC-4A97-B672-D6FD4B9C6837}"/>
              </a:ext>
            </a:extLst>
          </p:cNvPr>
          <p:cNvSpPr>
            <a:spLocks noGrp="1"/>
          </p:cNvSpPr>
          <p:nvPr>
            <p:ph type="body" sz="quarter" idx="20" hasCustomPrompt="1"/>
          </p:nvPr>
        </p:nvSpPr>
        <p:spPr>
          <a:xfrm>
            <a:off x="4735300" y="2058829"/>
            <a:ext cx="4006966" cy="4033996"/>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5" name="Image 14">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22896438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1">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0" y="267971"/>
            <a:ext cx="742950" cy="242570"/>
          </a:xfrm>
          <a:prstGeom prst="rect">
            <a:avLst/>
          </a:prstGeom>
        </p:spPr>
        <p:txBody>
          <a:bodyPr/>
          <a:lstStyle>
            <a:lvl1pPr algn="r">
              <a:defRPr sz="600">
                <a:solidFill>
                  <a:schemeClr val="tx1"/>
                </a:solidFill>
                <a:latin typeface="+mj-lt"/>
              </a:defRPr>
            </a:lvl1pPr>
          </a:lstStyle>
          <a:p>
            <a:r>
              <a:rPr lang="fr-FR" smtClean="0"/>
              <a:t>15/11/2024</a:t>
            </a:r>
            <a:endParaRPr lang="fr-FR" dirty="0"/>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Espace réservé du texte 14">
            <a:extLst>
              <a:ext uri="{FF2B5EF4-FFF2-40B4-BE49-F238E27FC236}">
                <a16:creationId xmlns:a16="http://schemas.microsoft.com/office/drawing/2014/main" id="{82490535-A90B-4C2E-867F-23B80BF16869}"/>
              </a:ext>
            </a:extLst>
          </p:cNvPr>
          <p:cNvSpPr>
            <a:spLocks noGrp="1"/>
          </p:cNvSpPr>
          <p:nvPr>
            <p:ph type="body" sz="quarter" idx="13" hasCustomPrompt="1"/>
          </p:nvPr>
        </p:nvSpPr>
        <p:spPr>
          <a:xfrm>
            <a:off x="3731419" y="1760539"/>
            <a:ext cx="4532710" cy="3146425"/>
          </a:xfrm>
          <a:prstGeom prst="rect">
            <a:avLst/>
          </a:prstGeom>
        </p:spPr>
        <p:txBody>
          <a:bodyPr/>
          <a:lstStyle>
            <a:lvl1pPr marL="269081" indent="-269081">
              <a:lnSpc>
                <a:spcPct val="100000"/>
              </a:lnSpc>
              <a:spcBef>
                <a:spcPts val="0"/>
              </a:spcBef>
              <a:buFont typeface="+mj-lt"/>
              <a:buAutoNum type="arabicPeriod"/>
              <a:defRPr sz="1500">
                <a:latin typeface="+mj-lt"/>
              </a:defRPr>
            </a:lvl1pPr>
          </a:lstStyle>
          <a:p>
            <a:pPr lvl="0"/>
            <a:r>
              <a:rPr lang="fr-FR" dirty="0"/>
              <a:t>Titre de la partie une - 20pt</a:t>
            </a:r>
          </a:p>
        </p:txBody>
      </p:sp>
      <p:sp>
        <p:nvSpPr>
          <p:cNvPr id="12" name="Espace réservé du texte 14">
            <a:extLst>
              <a:ext uri="{FF2B5EF4-FFF2-40B4-BE49-F238E27FC236}">
                <a16:creationId xmlns:a16="http://schemas.microsoft.com/office/drawing/2014/main" id="{459381D6-8843-4B02-A179-B852A51C1395}"/>
              </a:ext>
            </a:extLst>
          </p:cNvPr>
          <p:cNvSpPr>
            <a:spLocks noGrp="1"/>
          </p:cNvSpPr>
          <p:nvPr>
            <p:ph type="body" sz="quarter" idx="14" hasCustomPrompt="1"/>
          </p:nvPr>
        </p:nvSpPr>
        <p:spPr>
          <a:xfrm>
            <a:off x="265128" y="1691641"/>
            <a:ext cx="2303716" cy="3146425"/>
          </a:xfrm>
          <a:prstGeom prst="rect">
            <a:avLst/>
          </a:prstGeom>
        </p:spPr>
        <p:txBody>
          <a:bodyPr/>
          <a:lstStyle>
            <a:lvl1pPr marL="0" indent="0">
              <a:lnSpc>
                <a:spcPct val="100000"/>
              </a:lnSpc>
              <a:spcBef>
                <a:spcPts val="0"/>
              </a:spcBef>
              <a:buFont typeface="+mj-lt"/>
              <a:buNone/>
              <a:defRPr sz="2700">
                <a:latin typeface="+mj-lt"/>
              </a:defRPr>
            </a:lvl1pPr>
          </a:lstStyle>
          <a:p>
            <a:pPr lvl="0"/>
            <a:r>
              <a:rPr lang="fr-FR" dirty="0"/>
              <a:t>SOMMAIRE</a:t>
            </a:r>
          </a:p>
        </p:txBody>
      </p:sp>
      <p:pic>
        <p:nvPicPr>
          <p:cNvPr id="10" name="Image 9">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116214768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U TEXTE 2 BLOCS - NOIR">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88AA09-A9A3-45DC-8B83-4EAC63912D62}"/>
              </a:ext>
            </a:extLst>
          </p:cNvPr>
          <p:cNvSpPr/>
          <p:nvPr userDrawn="1"/>
        </p:nvSpPr>
        <p:spPr>
          <a:xfrm flipH="1">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7" name="Espace réservé de la date 2">
            <a:extLst>
              <a:ext uri="{FF2B5EF4-FFF2-40B4-BE49-F238E27FC236}">
                <a16:creationId xmlns:a16="http://schemas.microsoft.com/office/drawing/2014/main" id="{CF14633D-98F5-4C03-9642-16C561ECFC07}"/>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18" name="Espace réservé du pied de page 3">
            <a:extLst>
              <a:ext uri="{FF2B5EF4-FFF2-40B4-BE49-F238E27FC236}">
                <a16:creationId xmlns:a16="http://schemas.microsoft.com/office/drawing/2014/main" id="{3ADD5FEC-CB93-402A-981D-41C40B02A587}"/>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19" name="Espace réservé du numéro de diapositive 4">
            <a:extLst>
              <a:ext uri="{FF2B5EF4-FFF2-40B4-BE49-F238E27FC236}">
                <a16:creationId xmlns:a16="http://schemas.microsoft.com/office/drawing/2014/main" id="{C27B07F6-B497-478D-A47D-04A8227D52E6}"/>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bg1"/>
                </a:solidFill>
                <a:latin typeface="+mj-lt"/>
              </a:defRPr>
            </a:lvl1pPr>
          </a:lstStyle>
          <a:p>
            <a:fld id="{F99EF5AE-56D7-4A2B-B0E3-BCC40C43C5F5}" type="slidenum">
              <a:rPr lang="fr-FR" smtClean="0"/>
              <a:pPr/>
              <a:t>‹N°›</a:t>
            </a:fld>
            <a:endParaRPr lang="fr-FR"/>
          </a:p>
        </p:txBody>
      </p:sp>
      <p:cxnSp>
        <p:nvCxnSpPr>
          <p:cNvPr id="20" name="Connecteur droit 19">
            <a:extLst>
              <a:ext uri="{FF2B5EF4-FFF2-40B4-BE49-F238E27FC236}">
                <a16:creationId xmlns:a16="http://schemas.microsoft.com/office/drawing/2014/main" id="{FE749C64-12CC-41DA-8267-E34072B1FE32}"/>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B1AC85-9424-4FDD-921F-C85C6F45A685}"/>
              </a:ext>
            </a:extLst>
          </p:cNvPr>
          <p:cNvSpPr/>
          <p:nvPr userDrawn="1"/>
        </p:nvSpPr>
        <p:spPr>
          <a:xfrm>
            <a:off x="217213" y="764382"/>
            <a:ext cx="8709575" cy="555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Titre 7">
            <a:extLst>
              <a:ext uri="{FF2B5EF4-FFF2-40B4-BE49-F238E27FC236}">
                <a16:creationId xmlns:a16="http://schemas.microsoft.com/office/drawing/2014/main" id="{BE92CA97-6D06-44E0-9D16-D97A370F9CD8}"/>
              </a:ext>
            </a:extLst>
          </p:cNvPr>
          <p:cNvSpPr>
            <a:spLocks noGrp="1"/>
          </p:cNvSpPr>
          <p:nvPr>
            <p:ph type="title" hasCustomPrompt="1"/>
          </p:nvPr>
        </p:nvSpPr>
        <p:spPr>
          <a:xfrm>
            <a:off x="410051" y="1004252"/>
            <a:ext cx="8332709" cy="733109"/>
          </a:xfrm>
          <a:prstGeom prst="rect">
            <a:avLst/>
          </a:prstGeom>
        </p:spPr>
        <p:txBody>
          <a:bodyPr>
            <a:normAutofit/>
          </a:bodyPr>
          <a:lstStyle>
            <a:lvl1pPr algn="l">
              <a:tabLst>
                <a:tab pos="200025" algn="l"/>
              </a:tabLst>
              <a:defRPr sz="1800"/>
            </a:lvl1pPr>
          </a:lstStyle>
          <a:p>
            <a:r>
              <a:rPr lang="fr-FR" dirty="0"/>
              <a:t>TITRE DE LA PAGE SUR UNE OU DEUX LIGNES 24pt</a:t>
            </a:r>
          </a:p>
        </p:txBody>
      </p:sp>
      <p:sp>
        <p:nvSpPr>
          <p:cNvPr id="22" name="Espace réservé du texte 15">
            <a:extLst>
              <a:ext uri="{FF2B5EF4-FFF2-40B4-BE49-F238E27FC236}">
                <a16:creationId xmlns:a16="http://schemas.microsoft.com/office/drawing/2014/main" id="{8C07DD58-E7D2-40BD-A89A-AC7E06196AD5}"/>
              </a:ext>
            </a:extLst>
          </p:cNvPr>
          <p:cNvSpPr>
            <a:spLocks noGrp="1"/>
          </p:cNvSpPr>
          <p:nvPr>
            <p:ph type="body" sz="quarter" idx="19" hasCustomPrompt="1"/>
          </p:nvPr>
        </p:nvSpPr>
        <p:spPr>
          <a:xfrm>
            <a:off x="410052" y="2058829"/>
            <a:ext cx="4006966" cy="4033996"/>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23" name="Espace réservé du texte 15">
            <a:extLst>
              <a:ext uri="{FF2B5EF4-FFF2-40B4-BE49-F238E27FC236}">
                <a16:creationId xmlns:a16="http://schemas.microsoft.com/office/drawing/2014/main" id="{CF779E44-E2EC-4D2A-AFA1-9A27B90CEE27}"/>
              </a:ext>
            </a:extLst>
          </p:cNvPr>
          <p:cNvSpPr>
            <a:spLocks noGrp="1"/>
          </p:cNvSpPr>
          <p:nvPr>
            <p:ph type="body" sz="quarter" idx="20" hasCustomPrompt="1"/>
          </p:nvPr>
        </p:nvSpPr>
        <p:spPr>
          <a:xfrm>
            <a:off x="4735300" y="2058829"/>
            <a:ext cx="4006966" cy="4033996"/>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4" name="Image 13">
            <a:extLst>
              <a:ext uri="{FF2B5EF4-FFF2-40B4-BE49-F238E27FC236}">
                <a16:creationId xmlns:a16="http://schemas.microsoft.com/office/drawing/2014/main" id="{4B67A429-1BFC-45BB-AF57-E672523EE4CA}"/>
              </a:ext>
            </a:extLst>
          </p:cNvPr>
          <p:cNvPicPr>
            <a:picLocks noChangeAspect="1"/>
          </p:cNvPicPr>
          <p:nvPr userDrawn="1"/>
        </p:nvPicPr>
        <p:blipFill>
          <a:blip r:embed="rId2"/>
          <a:stretch>
            <a:fillRect/>
          </a:stretch>
        </p:blipFill>
        <p:spPr>
          <a:xfrm>
            <a:off x="8464448" y="267971"/>
            <a:ext cx="505703" cy="324000"/>
          </a:xfrm>
          <a:prstGeom prst="rect">
            <a:avLst/>
          </a:prstGeom>
        </p:spPr>
      </p:pic>
    </p:spTree>
    <p:extLst>
      <p:ext uri="{BB962C8B-B14F-4D97-AF65-F5344CB8AC3E}">
        <p14:creationId xmlns:p14="http://schemas.microsoft.com/office/powerpoint/2010/main" val="310638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U 4 - VISUELS + BLOC TEXTE JAUNE">
    <p:spTree>
      <p:nvGrpSpPr>
        <p:cNvPr id="1" name=""/>
        <p:cNvGrpSpPr/>
        <p:nvPr/>
      </p:nvGrpSpPr>
      <p:grpSpPr>
        <a:xfrm>
          <a:off x="0" y="0"/>
          <a:ext cx="0" cy="0"/>
          <a:chOff x="0" y="0"/>
          <a:chExt cx="0" cy="0"/>
        </a:xfrm>
      </p:grpSpPr>
      <p:sp>
        <p:nvSpPr>
          <p:cNvPr id="18" name="Espace réservé pour une image  5">
            <a:extLst>
              <a:ext uri="{FF2B5EF4-FFF2-40B4-BE49-F238E27FC236}">
                <a16:creationId xmlns:a16="http://schemas.microsoft.com/office/drawing/2014/main" id="{615A5E31-7B34-4A72-B9B5-97E63E2012C6}"/>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re 7">
            <a:extLst>
              <a:ext uri="{FF2B5EF4-FFF2-40B4-BE49-F238E27FC236}">
                <a16:creationId xmlns:a16="http://schemas.microsoft.com/office/drawing/2014/main" id="{260AB5F5-6235-4D17-A057-D7AFB99C2BF2}"/>
              </a:ext>
            </a:extLst>
          </p:cNvPr>
          <p:cNvSpPr>
            <a:spLocks noGrp="1"/>
          </p:cNvSpPr>
          <p:nvPr>
            <p:ph type="title" hasCustomPrompt="1"/>
          </p:nvPr>
        </p:nvSpPr>
        <p:spPr>
          <a:xfrm>
            <a:off x="3147537" y="1004252"/>
            <a:ext cx="5699284" cy="107600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16" name="Rectangle 15">
            <a:extLst>
              <a:ext uri="{FF2B5EF4-FFF2-40B4-BE49-F238E27FC236}">
                <a16:creationId xmlns:a16="http://schemas.microsoft.com/office/drawing/2014/main" id="{9DF6A80B-12D2-433F-A4F4-A281E1294B78}"/>
              </a:ext>
            </a:extLst>
          </p:cNvPr>
          <p:cNvSpPr/>
          <p:nvPr userDrawn="1"/>
        </p:nvSpPr>
        <p:spPr>
          <a:xfrm>
            <a:off x="2828925" y="2362200"/>
            <a:ext cx="6097862" cy="3959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9" name="Espace réservé du texte 15">
            <a:extLst>
              <a:ext uri="{FF2B5EF4-FFF2-40B4-BE49-F238E27FC236}">
                <a16:creationId xmlns:a16="http://schemas.microsoft.com/office/drawing/2014/main" id="{0601D67A-B673-48EF-A57B-C9EE9629E5EB}"/>
              </a:ext>
            </a:extLst>
          </p:cNvPr>
          <p:cNvSpPr>
            <a:spLocks noGrp="1"/>
          </p:cNvSpPr>
          <p:nvPr>
            <p:ph type="body" sz="quarter" idx="20" hasCustomPrompt="1"/>
          </p:nvPr>
        </p:nvSpPr>
        <p:spPr>
          <a:xfrm>
            <a:off x="3147535" y="2572335"/>
            <a:ext cx="5459254"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8687937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U 4 - VISUELS + 2 BLOCS TEXTE JAUNE">
    <p:spTree>
      <p:nvGrpSpPr>
        <p:cNvPr id="1" name=""/>
        <p:cNvGrpSpPr/>
        <p:nvPr/>
      </p:nvGrpSpPr>
      <p:grpSpPr>
        <a:xfrm>
          <a:off x="0" y="0"/>
          <a:ext cx="0" cy="0"/>
          <a:chOff x="0" y="0"/>
          <a:chExt cx="0" cy="0"/>
        </a:xfrm>
      </p:grpSpPr>
      <p:sp>
        <p:nvSpPr>
          <p:cNvPr id="10" name="Espace réservé pour une image  5">
            <a:extLst>
              <a:ext uri="{FF2B5EF4-FFF2-40B4-BE49-F238E27FC236}">
                <a16:creationId xmlns:a16="http://schemas.microsoft.com/office/drawing/2014/main" id="{4FDE74E6-DA66-44C8-904B-DCC98506BF64}"/>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9" name="Rectangle 18">
            <a:extLst>
              <a:ext uri="{FF2B5EF4-FFF2-40B4-BE49-F238E27FC236}">
                <a16:creationId xmlns:a16="http://schemas.microsoft.com/office/drawing/2014/main" id="{5243B606-774F-48F8-85AB-0C343EDA0691}"/>
              </a:ext>
            </a:extLst>
          </p:cNvPr>
          <p:cNvSpPr/>
          <p:nvPr userDrawn="1"/>
        </p:nvSpPr>
        <p:spPr>
          <a:xfrm>
            <a:off x="2828925" y="2362200"/>
            <a:ext cx="6097862" cy="3959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sp>
        <p:nvSpPr>
          <p:cNvPr id="14" name="Titre 7">
            <a:extLst>
              <a:ext uri="{FF2B5EF4-FFF2-40B4-BE49-F238E27FC236}">
                <a16:creationId xmlns:a16="http://schemas.microsoft.com/office/drawing/2014/main" id="{260AB5F5-6235-4D17-A057-D7AFB99C2BF2}"/>
              </a:ext>
            </a:extLst>
          </p:cNvPr>
          <p:cNvSpPr>
            <a:spLocks noGrp="1"/>
          </p:cNvSpPr>
          <p:nvPr>
            <p:ph type="title" hasCustomPrompt="1"/>
          </p:nvPr>
        </p:nvSpPr>
        <p:spPr>
          <a:xfrm>
            <a:off x="3147537" y="1004252"/>
            <a:ext cx="5699284" cy="107600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20" name="Espace réservé du texte 15">
            <a:extLst>
              <a:ext uri="{FF2B5EF4-FFF2-40B4-BE49-F238E27FC236}">
                <a16:creationId xmlns:a16="http://schemas.microsoft.com/office/drawing/2014/main" id="{C5736518-4AF1-403B-AD8E-C88EF29C9396}"/>
              </a:ext>
            </a:extLst>
          </p:cNvPr>
          <p:cNvSpPr>
            <a:spLocks noGrp="1"/>
          </p:cNvSpPr>
          <p:nvPr>
            <p:ph type="body" sz="quarter" idx="20" hasCustomPrompt="1"/>
          </p:nvPr>
        </p:nvSpPr>
        <p:spPr>
          <a:xfrm>
            <a:off x="3147535"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21" name="Espace réservé du texte 15">
            <a:extLst>
              <a:ext uri="{FF2B5EF4-FFF2-40B4-BE49-F238E27FC236}">
                <a16:creationId xmlns:a16="http://schemas.microsoft.com/office/drawing/2014/main" id="{48887487-3D12-45FC-B4DB-A0E8FDBEDFB4}"/>
              </a:ext>
            </a:extLst>
          </p:cNvPr>
          <p:cNvSpPr>
            <a:spLocks noGrp="1"/>
          </p:cNvSpPr>
          <p:nvPr>
            <p:ph type="body" sz="quarter" idx="21" hasCustomPrompt="1"/>
          </p:nvPr>
        </p:nvSpPr>
        <p:spPr>
          <a:xfrm>
            <a:off x="5976459"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cxnSp>
        <p:nvCxnSpPr>
          <p:cNvPr id="11" name="Connecteur droit 10">
            <a:extLst>
              <a:ext uri="{FF2B5EF4-FFF2-40B4-BE49-F238E27FC236}">
                <a16:creationId xmlns:a16="http://schemas.microsoft.com/office/drawing/2014/main" id="{BAB5D69E-6A74-464D-A38E-63F5B49396D6}"/>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30461601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4 - VISUELS + 2 BLOCS TEXTE VIOLET">
    <p:spTree>
      <p:nvGrpSpPr>
        <p:cNvPr id="1" name=""/>
        <p:cNvGrpSpPr/>
        <p:nvPr/>
      </p:nvGrpSpPr>
      <p:grpSpPr>
        <a:xfrm>
          <a:off x="0" y="0"/>
          <a:ext cx="0" cy="0"/>
          <a:chOff x="0" y="0"/>
          <a:chExt cx="0" cy="0"/>
        </a:xfrm>
      </p:grpSpPr>
      <p:sp>
        <p:nvSpPr>
          <p:cNvPr id="10" name="Espace réservé pour une image  5">
            <a:extLst>
              <a:ext uri="{FF2B5EF4-FFF2-40B4-BE49-F238E27FC236}">
                <a16:creationId xmlns:a16="http://schemas.microsoft.com/office/drawing/2014/main" id="{208B1D93-6807-451B-8664-45ED4146C26C}"/>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cxnSp>
        <p:nvCxnSpPr>
          <p:cNvPr id="11" name="Connecteur droit 10">
            <a:extLst>
              <a:ext uri="{FF2B5EF4-FFF2-40B4-BE49-F238E27FC236}">
                <a16:creationId xmlns:a16="http://schemas.microsoft.com/office/drawing/2014/main" id="{CB8BAD18-4F66-4E5A-A755-0C7F215AA879}"/>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243B606-774F-48F8-85AB-0C343EDA0691}"/>
              </a:ext>
            </a:extLst>
          </p:cNvPr>
          <p:cNvSpPr/>
          <p:nvPr userDrawn="1"/>
        </p:nvSpPr>
        <p:spPr>
          <a:xfrm>
            <a:off x="2828925" y="2362200"/>
            <a:ext cx="6097862" cy="39598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sp>
        <p:nvSpPr>
          <p:cNvPr id="14" name="Titre 7">
            <a:extLst>
              <a:ext uri="{FF2B5EF4-FFF2-40B4-BE49-F238E27FC236}">
                <a16:creationId xmlns:a16="http://schemas.microsoft.com/office/drawing/2014/main" id="{260AB5F5-6235-4D17-A057-D7AFB99C2BF2}"/>
              </a:ext>
            </a:extLst>
          </p:cNvPr>
          <p:cNvSpPr>
            <a:spLocks noGrp="1"/>
          </p:cNvSpPr>
          <p:nvPr>
            <p:ph type="title" hasCustomPrompt="1"/>
          </p:nvPr>
        </p:nvSpPr>
        <p:spPr>
          <a:xfrm>
            <a:off x="3147537" y="1004252"/>
            <a:ext cx="5699284" cy="107600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20" name="Espace réservé du texte 15">
            <a:extLst>
              <a:ext uri="{FF2B5EF4-FFF2-40B4-BE49-F238E27FC236}">
                <a16:creationId xmlns:a16="http://schemas.microsoft.com/office/drawing/2014/main" id="{C5736518-4AF1-403B-AD8E-C88EF29C9396}"/>
              </a:ext>
            </a:extLst>
          </p:cNvPr>
          <p:cNvSpPr>
            <a:spLocks noGrp="1"/>
          </p:cNvSpPr>
          <p:nvPr>
            <p:ph type="body" sz="quarter" idx="20" hasCustomPrompt="1"/>
          </p:nvPr>
        </p:nvSpPr>
        <p:spPr>
          <a:xfrm>
            <a:off x="3147535"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21" name="Espace réservé du texte 15">
            <a:extLst>
              <a:ext uri="{FF2B5EF4-FFF2-40B4-BE49-F238E27FC236}">
                <a16:creationId xmlns:a16="http://schemas.microsoft.com/office/drawing/2014/main" id="{48887487-3D12-45FC-B4DB-A0E8FDBEDFB4}"/>
              </a:ext>
            </a:extLst>
          </p:cNvPr>
          <p:cNvSpPr>
            <a:spLocks noGrp="1"/>
          </p:cNvSpPr>
          <p:nvPr>
            <p:ph type="body" sz="quarter" idx="21" hasCustomPrompt="1"/>
          </p:nvPr>
        </p:nvSpPr>
        <p:spPr>
          <a:xfrm>
            <a:off x="5976459"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16385206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U 4 - VISUELS + 2 BLOCS TEXTE VERT">
    <p:spTree>
      <p:nvGrpSpPr>
        <p:cNvPr id="1" name=""/>
        <p:cNvGrpSpPr/>
        <p:nvPr/>
      </p:nvGrpSpPr>
      <p:grpSpPr>
        <a:xfrm>
          <a:off x="0" y="0"/>
          <a:ext cx="0" cy="0"/>
          <a:chOff x="0" y="0"/>
          <a:chExt cx="0" cy="0"/>
        </a:xfrm>
      </p:grpSpPr>
      <p:sp>
        <p:nvSpPr>
          <p:cNvPr id="10" name="Espace réservé pour une image  5">
            <a:extLst>
              <a:ext uri="{FF2B5EF4-FFF2-40B4-BE49-F238E27FC236}">
                <a16:creationId xmlns:a16="http://schemas.microsoft.com/office/drawing/2014/main" id="{FCEA5F59-47A1-4A61-85D8-948D9579E437}"/>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cxnSp>
        <p:nvCxnSpPr>
          <p:cNvPr id="11" name="Connecteur droit 10">
            <a:extLst>
              <a:ext uri="{FF2B5EF4-FFF2-40B4-BE49-F238E27FC236}">
                <a16:creationId xmlns:a16="http://schemas.microsoft.com/office/drawing/2014/main" id="{0E49871B-CB2B-4042-99B1-12D1326CA7DA}"/>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243B606-774F-48F8-85AB-0C343EDA0691}"/>
              </a:ext>
            </a:extLst>
          </p:cNvPr>
          <p:cNvSpPr/>
          <p:nvPr userDrawn="1"/>
        </p:nvSpPr>
        <p:spPr>
          <a:xfrm>
            <a:off x="2828925" y="2362200"/>
            <a:ext cx="6097862" cy="39598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sp>
        <p:nvSpPr>
          <p:cNvPr id="14" name="Titre 7">
            <a:extLst>
              <a:ext uri="{FF2B5EF4-FFF2-40B4-BE49-F238E27FC236}">
                <a16:creationId xmlns:a16="http://schemas.microsoft.com/office/drawing/2014/main" id="{260AB5F5-6235-4D17-A057-D7AFB99C2BF2}"/>
              </a:ext>
            </a:extLst>
          </p:cNvPr>
          <p:cNvSpPr>
            <a:spLocks noGrp="1"/>
          </p:cNvSpPr>
          <p:nvPr>
            <p:ph type="title" hasCustomPrompt="1"/>
          </p:nvPr>
        </p:nvSpPr>
        <p:spPr>
          <a:xfrm>
            <a:off x="3147537" y="1004252"/>
            <a:ext cx="5699284" cy="107600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20" name="Espace réservé du texte 15">
            <a:extLst>
              <a:ext uri="{FF2B5EF4-FFF2-40B4-BE49-F238E27FC236}">
                <a16:creationId xmlns:a16="http://schemas.microsoft.com/office/drawing/2014/main" id="{C5736518-4AF1-403B-AD8E-C88EF29C9396}"/>
              </a:ext>
            </a:extLst>
          </p:cNvPr>
          <p:cNvSpPr>
            <a:spLocks noGrp="1"/>
          </p:cNvSpPr>
          <p:nvPr>
            <p:ph type="body" sz="quarter" idx="20" hasCustomPrompt="1"/>
          </p:nvPr>
        </p:nvSpPr>
        <p:spPr>
          <a:xfrm>
            <a:off x="3147535"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21" name="Espace réservé du texte 15">
            <a:extLst>
              <a:ext uri="{FF2B5EF4-FFF2-40B4-BE49-F238E27FC236}">
                <a16:creationId xmlns:a16="http://schemas.microsoft.com/office/drawing/2014/main" id="{48887487-3D12-45FC-B4DB-A0E8FDBEDFB4}"/>
              </a:ext>
            </a:extLst>
          </p:cNvPr>
          <p:cNvSpPr>
            <a:spLocks noGrp="1"/>
          </p:cNvSpPr>
          <p:nvPr>
            <p:ph type="body" sz="quarter" idx="21" hasCustomPrompt="1"/>
          </p:nvPr>
        </p:nvSpPr>
        <p:spPr>
          <a:xfrm>
            <a:off x="5976459"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13785384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U 4 - VISUELS + 2 BLOCS TEXTE ROSE">
    <p:spTree>
      <p:nvGrpSpPr>
        <p:cNvPr id="1" name=""/>
        <p:cNvGrpSpPr/>
        <p:nvPr/>
      </p:nvGrpSpPr>
      <p:grpSpPr>
        <a:xfrm>
          <a:off x="0" y="0"/>
          <a:ext cx="0" cy="0"/>
          <a:chOff x="0" y="0"/>
          <a:chExt cx="0" cy="0"/>
        </a:xfrm>
      </p:grpSpPr>
      <p:sp>
        <p:nvSpPr>
          <p:cNvPr id="10" name="Espace réservé pour une image  5">
            <a:extLst>
              <a:ext uri="{FF2B5EF4-FFF2-40B4-BE49-F238E27FC236}">
                <a16:creationId xmlns:a16="http://schemas.microsoft.com/office/drawing/2014/main" id="{0D7E86B2-A701-431F-971C-D6805EE95CB2}"/>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cxnSp>
        <p:nvCxnSpPr>
          <p:cNvPr id="11" name="Connecteur droit 10">
            <a:extLst>
              <a:ext uri="{FF2B5EF4-FFF2-40B4-BE49-F238E27FC236}">
                <a16:creationId xmlns:a16="http://schemas.microsoft.com/office/drawing/2014/main" id="{DF117551-41FD-409C-B679-8E68A0A9222B}"/>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243B606-774F-48F8-85AB-0C343EDA0691}"/>
              </a:ext>
            </a:extLst>
          </p:cNvPr>
          <p:cNvSpPr/>
          <p:nvPr userDrawn="1"/>
        </p:nvSpPr>
        <p:spPr>
          <a:xfrm>
            <a:off x="2828925" y="2362200"/>
            <a:ext cx="6097862" cy="39598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sp>
        <p:nvSpPr>
          <p:cNvPr id="14" name="Titre 7">
            <a:extLst>
              <a:ext uri="{FF2B5EF4-FFF2-40B4-BE49-F238E27FC236}">
                <a16:creationId xmlns:a16="http://schemas.microsoft.com/office/drawing/2014/main" id="{260AB5F5-6235-4D17-A057-D7AFB99C2BF2}"/>
              </a:ext>
            </a:extLst>
          </p:cNvPr>
          <p:cNvSpPr>
            <a:spLocks noGrp="1"/>
          </p:cNvSpPr>
          <p:nvPr>
            <p:ph type="title" hasCustomPrompt="1"/>
          </p:nvPr>
        </p:nvSpPr>
        <p:spPr>
          <a:xfrm>
            <a:off x="3147537" y="1004252"/>
            <a:ext cx="5699284" cy="107600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20" name="Espace réservé du texte 15">
            <a:extLst>
              <a:ext uri="{FF2B5EF4-FFF2-40B4-BE49-F238E27FC236}">
                <a16:creationId xmlns:a16="http://schemas.microsoft.com/office/drawing/2014/main" id="{C5736518-4AF1-403B-AD8E-C88EF29C9396}"/>
              </a:ext>
            </a:extLst>
          </p:cNvPr>
          <p:cNvSpPr>
            <a:spLocks noGrp="1"/>
          </p:cNvSpPr>
          <p:nvPr>
            <p:ph type="body" sz="quarter" idx="20" hasCustomPrompt="1"/>
          </p:nvPr>
        </p:nvSpPr>
        <p:spPr>
          <a:xfrm>
            <a:off x="3147535"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21" name="Espace réservé du texte 15">
            <a:extLst>
              <a:ext uri="{FF2B5EF4-FFF2-40B4-BE49-F238E27FC236}">
                <a16:creationId xmlns:a16="http://schemas.microsoft.com/office/drawing/2014/main" id="{48887487-3D12-45FC-B4DB-A0E8FDBEDFB4}"/>
              </a:ext>
            </a:extLst>
          </p:cNvPr>
          <p:cNvSpPr>
            <a:spLocks noGrp="1"/>
          </p:cNvSpPr>
          <p:nvPr>
            <p:ph type="body" sz="quarter" idx="21" hasCustomPrompt="1"/>
          </p:nvPr>
        </p:nvSpPr>
        <p:spPr>
          <a:xfrm>
            <a:off x="5976459"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2764737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U 4 - VISUELS + 2 BLOCS TEXTE BLEU">
    <p:spTree>
      <p:nvGrpSpPr>
        <p:cNvPr id="1" name=""/>
        <p:cNvGrpSpPr/>
        <p:nvPr/>
      </p:nvGrpSpPr>
      <p:grpSpPr>
        <a:xfrm>
          <a:off x="0" y="0"/>
          <a:ext cx="0" cy="0"/>
          <a:chOff x="0" y="0"/>
          <a:chExt cx="0" cy="0"/>
        </a:xfrm>
      </p:grpSpPr>
      <p:sp>
        <p:nvSpPr>
          <p:cNvPr id="10" name="Espace réservé pour une image  5">
            <a:extLst>
              <a:ext uri="{FF2B5EF4-FFF2-40B4-BE49-F238E27FC236}">
                <a16:creationId xmlns:a16="http://schemas.microsoft.com/office/drawing/2014/main" id="{00A3DF0F-04A7-4944-9047-2E01F715E1CD}"/>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cxnSp>
        <p:nvCxnSpPr>
          <p:cNvPr id="11" name="Connecteur droit 10">
            <a:extLst>
              <a:ext uri="{FF2B5EF4-FFF2-40B4-BE49-F238E27FC236}">
                <a16:creationId xmlns:a16="http://schemas.microsoft.com/office/drawing/2014/main" id="{ACD8F596-DC7E-41D0-AD25-C09DA5C26250}"/>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243B606-774F-48F8-85AB-0C343EDA0691}"/>
              </a:ext>
            </a:extLst>
          </p:cNvPr>
          <p:cNvSpPr/>
          <p:nvPr userDrawn="1"/>
        </p:nvSpPr>
        <p:spPr>
          <a:xfrm>
            <a:off x="2828925" y="2362200"/>
            <a:ext cx="6097862" cy="3959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sp>
        <p:nvSpPr>
          <p:cNvPr id="14" name="Titre 7">
            <a:extLst>
              <a:ext uri="{FF2B5EF4-FFF2-40B4-BE49-F238E27FC236}">
                <a16:creationId xmlns:a16="http://schemas.microsoft.com/office/drawing/2014/main" id="{260AB5F5-6235-4D17-A057-D7AFB99C2BF2}"/>
              </a:ext>
            </a:extLst>
          </p:cNvPr>
          <p:cNvSpPr>
            <a:spLocks noGrp="1"/>
          </p:cNvSpPr>
          <p:nvPr>
            <p:ph type="title" hasCustomPrompt="1"/>
          </p:nvPr>
        </p:nvSpPr>
        <p:spPr>
          <a:xfrm>
            <a:off x="3147537" y="1004252"/>
            <a:ext cx="5699284" cy="107600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20" name="Espace réservé du texte 15">
            <a:extLst>
              <a:ext uri="{FF2B5EF4-FFF2-40B4-BE49-F238E27FC236}">
                <a16:creationId xmlns:a16="http://schemas.microsoft.com/office/drawing/2014/main" id="{C5736518-4AF1-403B-AD8E-C88EF29C9396}"/>
              </a:ext>
            </a:extLst>
          </p:cNvPr>
          <p:cNvSpPr>
            <a:spLocks noGrp="1"/>
          </p:cNvSpPr>
          <p:nvPr>
            <p:ph type="body" sz="quarter" idx="20" hasCustomPrompt="1"/>
          </p:nvPr>
        </p:nvSpPr>
        <p:spPr>
          <a:xfrm>
            <a:off x="3147535"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21" name="Espace réservé du texte 15">
            <a:extLst>
              <a:ext uri="{FF2B5EF4-FFF2-40B4-BE49-F238E27FC236}">
                <a16:creationId xmlns:a16="http://schemas.microsoft.com/office/drawing/2014/main" id="{48887487-3D12-45FC-B4DB-A0E8FDBEDFB4}"/>
              </a:ext>
            </a:extLst>
          </p:cNvPr>
          <p:cNvSpPr>
            <a:spLocks noGrp="1"/>
          </p:cNvSpPr>
          <p:nvPr>
            <p:ph type="body" sz="quarter" idx="21" hasCustomPrompt="1"/>
          </p:nvPr>
        </p:nvSpPr>
        <p:spPr>
          <a:xfrm>
            <a:off x="5976459"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95814801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U TEXTE GAUCHE + VISUEL DROI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re 7">
            <a:extLst>
              <a:ext uri="{FF2B5EF4-FFF2-40B4-BE49-F238E27FC236}">
                <a16:creationId xmlns:a16="http://schemas.microsoft.com/office/drawing/2014/main" id="{B6865195-2830-4EBE-8A6A-80A92F3514DB}"/>
              </a:ext>
            </a:extLst>
          </p:cNvPr>
          <p:cNvSpPr>
            <a:spLocks noGrp="1"/>
          </p:cNvSpPr>
          <p:nvPr>
            <p:ph type="title" hasCustomPrompt="1"/>
          </p:nvPr>
        </p:nvSpPr>
        <p:spPr>
          <a:xfrm>
            <a:off x="410051" y="1004252"/>
            <a:ext cx="3754751" cy="106076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22" name="Espace réservé pour une image  5">
            <a:extLst>
              <a:ext uri="{FF2B5EF4-FFF2-40B4-BE49-F238E27FC236}">
                <a16:creationId xmlns:a16="http://schemas.microsoft.com/office/drawing/2014/main" id="{55B28863-FA42-4BEE-A81C-C3B9EEBC53ED}"/>
              </a:ext>
            </a:extLst>
          </p:cNvPr>
          <p:cNvSpPr>
            <a:spLocks noGrp="1"/>
          </p:cNvSpPr>
          <p:nvPr>
            <p:ph type="pic" sz="quarter" idx="13"/>
          </p:nvPr>
        </p:nvSpPr>
        <p:spPr>
          <a:xfrm>
            <a:off x="4572000" y="1004250"/>
            <a:ext cx="4354787" cy="5317806"/>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8" name="Espace réservé du texte 15">
            <a:extLst>
              <a:ext uri="{FF2B5EF4-FFF2-40B4-BE49-F238E27FC236}">
                <a16:creationId xmlns:a16="http://schemas.microsoft.com/office/drawing/2014/main" id="{5EA072BB-10C6-4A99-9AD6-EF35A771F6F4}"/>
              </a:ext>
            </a:extLst>
          </p:cNvPr>
          <p:cNvSpPr>
            <a:spLocks noGrp="1"/>
          </p:cNvSpPr>
          <p:nvPr>
            <p:ph type="body" sz="quarter" idx="20" hasCustomPrompt="1"/>
          </p:nvPr>
        </p:nvSpPr>
        <p:spPr>
          <a:xfrm>
            <a:off x="410052" y="2301499"/>
            <a:ext cx="3754751" cy="402055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0" name="Image 9">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3077226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U 2 TEXTE GAUCHE + VISUEL DROI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re 7">
            <a:extLst>
              <a:ext uri="{FF2B5EF4-FFF2-40B4-BE49-F238E27FC236}">
                <a16:creationId xmlns:a16="http://schemas.microsoft.com/office/drawing/2014/main" id="{B6865195-2830-4EBE-8A6A-80A92F3514DB}"/>
              </a:ext>
            </a:extLst>
          </p:cNvPr>
          <p:cNvSpPr>
            <a:spLocks noGrp="1"/>
          </p:cNvSpPr>
          <p:nvPr>
            <p:ph type="title" hasCustomPrompt="1"/>
          </p:nvPr>
        </p:nvSpPr>
        <p:spPr>
          <a:xfrm>
            <a:off x="410051" y="1004252"/>
            <a:ext cx="5373529" cy="106076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22" name="Espace réservé pour une image  5">
            <a:extLst>
              <a:ext uri="{FF2B5EF4-FFF2-40B4-BE49-F238E27FC236}">
                <a16:creationId xmlns:a16="http://schemas.microsoft.com/office/drawing/2014/main" id="{55B28863-FA42-4BEE-A81C-C3B9EEBC53ED}"/>
              </a:ext>
            </a:extLst>
          </p:cNvPr>
          <p:cNvSpPr>
            <a:spLocks noGrp="1"/>
          </p:cNvSpPr>
          <p:nvPr>
            <p:ph type="pic" sz="quarter" idx="13"/>
          </p:nvPr>
        </p:nvSpPr>
        <p:spPr>
          <a:xfrm>
            <a:off x="6189345" y="1004250"/>
            <a:ext cx="2737442" cy="5317806"/>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6" name="Espace réservé du texte 15">
            <a:extLst>
              <a:ext uri="{FF2B5EF4-FFF2-40B4-BE49-F238E27FC236}">
                <a16:creationId xmlns:a16="http://schemas.microsoft.com/office/drawing/2014/main" id="{D301B5A0-8F95-4ED9-A647-39DB825C4134}"/>
              </a:ext>
            </a:extLst>
          </p:cNvPr>
          <p:cNvSpPr>
            <a:spLocks noGrp="1"/>
          </p:cNvSpPr>
          <p:nvPr>
            <p:ph type="body" sz="quarter" idx="20" hasCustomPrompt="1"/>
          </p:nvPr>
        </p:nvSpPr>
        <p:spPr>
          <a:xfrm>
            <a:off x="410052" y="2301499"/>
            <a:ext cx="5373527" cy="402055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0" name="Image 9">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50535014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U 3 TEXTE GAUCHE + VISUEL DROIT">
    <p:spTree>
      <p:nvGrpSpPr>
        <p:cNvPr id="1" name=""/>
        <p:cNvGrpSpPr/>
        <p:nvPr/>
      </p:nvGrpSpPr>
      <p:grpSpPr>
        <a:xfrm>
          <a:off x="0" y="0"/>
          <a:ext cx="0" cy="0"/>
          <a:chOff x="0" y="0"/>
          <a:chExt cx="0" cy="0"/>
        </a:xfrm>
      </p:grpSpPr>
      <p:sp>
        <p:nvSpPr>
          <p:cNvPr id="11" name="Espace réservé pour une image  5">
            <a:extLst>
              <a:ext uri="{FF2B5EF4-FFF2-40B4-BE49-F238E27FC236}">
                <a16:creationId xmlns:a16="http://schemas.microsoft.com/office/drawing/2014/main" id="{D80422EF-E82A-4C71-9CF8-EF893DE11A66}"/>
              </a:ext>
            </a:extLst>
          </p:cNvPr>
          <p:cNvSpPr>
            <a:spLocks noGrp="1"/>
          </p:cNvSpPr>
          <p:nvPr>
            <p:ph type="pic" sz="quarter" idx="15"/>
          </p:nvPr>
        </p:nvSpPr>
        <p:spPr>
          <a:xfrm>
            <a:off x="4571999" y="1002615"/>
            <a:ext cx="4354786" cy="5317804"/>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re 7">
            <a:extLst>
              <a:ext uri="{FF2B5EF4-FFF2-40B4-BE49-F238E27FC236}">
                <a16:creationId xmlns:a16="http://schemas.microsoft.com/office/drawing/2014/main" id="{B6865195-2830-4EBE-8A6A-80A92F3514DB}"/>
              </a:ext>
            </a:extLst>
          </p:cNvPr>
          <p:cNvSpPr>
            <a:spLocks noGrp="1"/>
          </p:cNvSpPr>
          <p:nvPr>
            <p:ph type="title" hasCustomPrompt="1"/>
          </p:nvPr>
        </p:nvSpPr>
        <p:spPr>
          <a:xfrm>
            <a:off x="410051" y="1004252"/>
            <a:ext cx="3754751" cy="106076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14" name="Espace réservé du texte 9">
            <a:extLst>
              <a:ext uri="{FF2B5EF4-FFF2-40B4-BE49-F238E27FC236}">
                <a16:creationId xmlns:a16="http://schemas.microsoft.com/office/drawing/2014/main" id="{51A3980A-F01E-4F57-888D-B1160291F8AA}"/>
              </a:ext>
            </a:extLst>
          </p:cNvPr>
          <p:cNvSpPr>
            <a:spLocks noGrp="1"/>
          </p:cNvSpPr>
          <p:nvPr>
            <p:ph type="body" sz="quarter" idx="16" hasCustomPrompt="1"/>
          </p:nvPr>
        </p:nvSpPr>
        <p:spPr>
          <a:xfrm>
            <a:off x="6507957" y="5533343"/>
            <a:ext cx="2418830" cy="330291"/>
          </a:xfrm>
          <a:prstGeom prst="rect">
            <a:avLst/>
          </a:prstGeom>
        </p:spPr>
        <p:txBody>
          <a:bodyPr anchor="ctr"/>
          <a:lstStyle>
            <a:lvl1pPr marL="0" indent="0" algn="l">
              <a:lnSpc>
                <a:spcPct val="100000"/>
              </a:lnSpc>
              <a:spcBef>
                <a:spcPts val="0"/>
              </a:spcBef>
              <a:buNone/>
              <a:defRPr sz="900" b="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LÉGENDE OU MISE EN EXERGUE</a:t>
            </a:r>
          </a:p>
        </p:txBody>
      </p:sp>
      <p:sp>
        <p:nvSpPr>
          <p:cNvPr id="18" name="Espace réservé du texte 15">
            <a:extLst>
              <a:ext uri="{FF2B5EF4-FFF2-40B4-BE49-F238E27FC236}">
                <a16:creationId xmlns:a16="http://schemas.microsoft.com/office/drawing/2014/main" id="{CA88AE28-B752-43E5-9939-1D155F5C617C}"/>
              </a:ext>
            </a:extLst>
          </p:cNvPr>
          <p:cNvSpPr>
            <a:spLocks noGrp="1"/>
          </p:cNvSpPr>
          <p:nvPr>
            <p:ph type="body" sz="quarter" idx="20" hasCustomPrompt="1"/>
          </p:nvPr>
        </p:nvSpPr>
        <p:spPr>
          <a:xfrm>
            <a:off x="410052" y="2301499"/>
            <a:ext cx="3754751" cy="4020557"/>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1383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280DB-F414-4571-B3C0-485CFB1AC1E0}"/>
              </a:ext>
            </a:extLst>
          </p:cNvPr>
          <p:cNvSpPr/>
          <p:nvPr userDrawn="1"/>
        </p:nvSpPr>
        <p:spPr>
          <a:xfrm>
            <a:off x="0" y="0"/>
            <a:ext cx="28289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Espace réservé du texte 14">
            <a:extLst>
              <a:ext uri="{FF2B5EF4-FFF2-40B4-BE49-F238E27FC236}">
                <a16:creationId xmlns:a16="http://schemas.microsoft.com/office/drawing/2014/main" id="{82490535-A90B-4C2E-867F-23B80BF16869}"/>
              </a:ext>
            </a:extLst>
          </p:cNvPr>
          <p:cNvSpPr>
            <a:spLocks noGrp="1"/>
          </p:cNvSpPr>
          <p:nvPr>
            <p:ph type="body" sz="quarter" idx="13" hasCustomPrompt="1"/>
          </p:nvPr>
        </p:nvSpPr>
        <p:spPr>
          <a:xfrm>
            <a:off x="3731419" y="1760539"/>
            <a:ext cx="4532710" cy="3146425"/>
          </a:xfrm>
          <a:prstGeom prst="rect">
            <a:avLst/>
          </a:prstGeom>
        </p:spPr>
        <p:txBody>
          <a:bodyPr/>
          <a:lstStyle>
            <a:lvl1pPr marL="269081" indent="-269081">
              <a:lnSpc>
                <a:spcPct val="100000"/>
              </a:lnSpc>
              <a:spcBef>
                <a:spcPts val="0"/>
              </a:spcBef>
              <a:buFont typeface="+mj-lt"/>
              <a:buAutoNum type="arabicPeriod"/>
              <a:defRPr sz="1500">
                <a:latin typeface="+mj-lt"/>
              </a:defRPr>
            </a:lvl1pPr>
          </a:lstStyle>
          <a:p>
            <a:pPr lvl="0"/>
            <a:r>
              <a:rPr lang="fr-FR" dirty="0"/>
              <a:t>Titre de la partie une - 20pt</a:t>
            </a:r>
          </a:p>
        </p:txBody>
      </p:sp>
      <p:sp>
        <p:nvSpPr>
          <p:cNvPr id="12" name="Espace réservé du texte 14">
            <a:extLst>
              <a:ext uri="{FF2B5EF4-FFF2-40B4-BE49-F238E27FC236}">
                <a16:creationId xmlns:a16="http://schemas.microsoft.com/office/drawing/2014/main" id="{459381D6-8843-4B02-A179-B852A51C1395}"/>
              </a:ext>
            </a:extLst>
          </p:cNvPr>
          <p:cNvSpPr>
            <a:spLocks noGrp="1"/>
          </p:cNvSpPr>
          <p:nvPr>
            <p:ph type="body" sz="quarter" idx="14" hasCustomPrompt="1"/>
          </p:nvPr>
        </p:nvSpPr>
        <p:spPr>
          <a:xfrm>
            <a:off x="265128" y="1691641"/>
            <a:ext cx="2303716" cy="3146425"/>
          </a:xfrm>
          <a:prstGeom prst="rect">
            <a:avLst/>
          </a:prstGeom>
        </p:spPr>
        <p:txBody>
          <a:bodyPr/>
          <a:lstStyle>
            <a:lvl1pPr marL="0" indent="0">
              <a:lnSpc>
                <a:spcPct val="100000"/>
              </a:lnSpc>
              <a:spcBef>
                <a:spcPts val="0"/>
              </a:spcBef>
              <a:buFont typeface="+mj-lt"/>
              <a:buNone/>
              <a:defRPr sz="2700">
                <a:solidFill>
                  <a:schemeClr val="accent1"/>
                </a:solidFill>
                <a:latin typeface="+mj-lt"/>
              </a:defRPr>
            </a:lvl1pPr>
          </a:lstStyle>
          <a:p>
            <a:pPr lvl="0"/>
            <a:r>
              <a:rPr lang="fr-FR" dirty="0"/>
              <a:t>SOMMAIRE</a:t>
            </a:r>
          </a:p>
        </p:txBody>
      </p:sp>
      <p:pic>
        <p:nvPicPr>
          <p:cNvPr id="14" name="Image 13">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39233110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U 3 VISUELS">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re 7">
            <a:extLst>
              <a:ext uri="{FF2B5EF4-FFF2-40B4-BE49-F238E27FC236}">
                <a16:creationId xmlns:a16="http://schemas.microsoft.com/office/drawing/2014/main" id="{B6865195-2830-4EBE-8A6A-80A92F3514DB}"/>
              </a:ext>
            </a:extLst>
          </p:cNvPr>
          <p:cNvSpPr>
            <a:spLocks noGrp="1"/>
          </p:cNvSpPr>
          <p:nvPr>
            <p:ph type="title" hasCustomPrompt="1"/>
          </p:nvPr>
        </p:nvSpPr>
        <p:spPr>
          <a:xfrm>
            <a:off x="410051" y="1004252"/>
            <a:ext cx="8339612" cy="725489"/>
          </a:xfrm>
          <a:prstGeom prst="rect">
            <a:avLst/>
          </a:prstGeom>
        </p:spPr>
        <p:txBody>
          <a:bodyPr>
            <a:normAutofit/>
          </a:bodyPr>
          <a:lstStyle>
            <a:lvl1pPr algn="l">
              <a:tabLst>
                <a:tab pos="200025" algn="l"/>
              </a:tabLst>
              <a:defRPr sz="1800"/>
            </a:lvl1pPr>
          </a:lstStyle>
          <a:p>
            <a:r>
              <a:rPr lang="fr-FR" dirty="0"/>
              <a:t>TITRE DE LA PAGE SUR UNE OU DEUX LIGNES 24pt</a:t>
            </a:r>
          </a:p>
        </p:txBody>
      </p:sp>
      <p:sp>
        <p:nvSpPr>
          <p:cNvPr id="16" name="Espace réservé pour une image  5">
            <a:extLst>
              <a:ext uri="{FF2B5EF4-FFF2-40B4-BE49-F238E27FC236}">
                <a16:creationId xmlns:a16="http://schemas.microsoft.com/office/drawing/2014/main" id="{37DF653B-736C-4F22-B758-4680DE01C39A}"/>
              </a:ext>
            </a:extLst>
          </p:cNvPr>
          <p:cNvSpPr>
            <a:spLocks noGrp="1"/>
          </p:cNvSpPr>
          <p:nvPr>
            <p:ph type="pic" sz="quarter" idx="13"/>
          </p:nvPr>
        </p:nvSpPr>
        <p:spPr>
          <a:xfrm>
            <a:off x="6113618" y="1958340"/>
            <a:ext cx="2636045" cy="4363716"/>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7" name="Espace réservé pour une image  5">
            <a:extLst>
              <a:ext uri="{FF2B5EF4-FFF2-40B4-BE49-F238E27FC236}">
                <a16:creationId xmlns:a16="http://schemas.microsoft.com/office/drawing/2014/main" id="{12B9C6BF-05CF-4CDD-874C-DB411966EB5E}"/>
              </a:ext>
            </a:extLst>
          </p:cNvPr>
          <p:cNvSpPr>
            <a:spLocks noGrp="1"/>
          </p:cNvSpPr>
          <p:nvPr>
            <p:ph type="pic" sz="quarter" idx="14"/>
          </p:nvPr>
        </p:nvSpPr>
        <p:spPr>
          <a:xfrm>
            <a:off x="410050" y="1958340"/>
            <a:ext cx="2636045" cy="4363716"/>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8" name="Espace réservé pour une image  5">
            <a:extLst>
              <a:ext uri="{FF2B5EF4-FFF2-40B4-BE49-F238E27FC236}">
                <a16:creationId xmlns:a16="http://schemas.microsoft.com/office/drawing/2014/main" id="{E608538E-DD69-43BB-8918-1FA2EF302EA9}"/>
              </a:ext>
            </a:extLst>
          </p:cNvPr>
          <p:cNvSpPr>
            <a:spLocks noGrp="1"/>
          </p:cNvSpPr>
          <p:nvPr>
            <p:ph type="pic" sz="quarter" idx="15"/>
          </p:nvPr>
        </p:nvSpPr>
        <p:spPr>
          <a:xfrm>
            <a:off x="3261834" y="1958340"/>
            <a:ext cx="2636045" cy="4363716"/>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4" name="Espace réservé du texte 9">
            <a:extLst>
              <a:ext uri="{FF2B5EF4-FFF2-40B4-BE49-F238E27FC236}">
                <a16:creationId xmlns:a16="http://schemas.microsoft.com/office/drawing/2014/main" id="{5435B01C-05E9-4398-BF11-CE62A8AF06BA}"/>
              </a:ext>
            </a:extLst>
          </p:cNvPr>
          <p:cNvSpPr>
            <a:spLocks noGrp="1"/>
          </p:cNvSpPr>
          <p:nvPr>
            <p:ph type="body" sz="quarter" idx="16" hasCustomPrompt="1"/>
          </p:nvPr>
        </p:nvSpPr>
        <p:spPr>
          <a:xfrm>
            <a:off x="518657" y="5533343"/>
            <a:ext cx="2418830" cy="330291"/>
          </a:xfrm>
          <a:prstGeom prst="rect">
            <a:avLst/>
          </a:prstGeom>
        </p:spPr>
        <p:txBody>
          <a:bodyPr anchor="ctr"/>
          <a:lstStyle>
            <a:lvl1pPr marL="0" indent="0" algn="ctr">
              <a:lnSpc>
                <a:spcPct val="100000"/>
              </a:lnSpc>
              <a:spcBef>
                <a:spcPts val="0"/>
              </a:spcBef>
              <a:buNone/>
              <a:defRPr sz="900" b="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LÉGENDE OU MISE EN EXERGUE</a:t>
            </a:r>
          </a:p>
        </p:txBody>
      </p:sp>
      <p:sp>
        <p:nvSpPr>
          <p:cNvPr id="19" name="Espace réservé du texte 9">
            <a:extLst>
              <a:ext uri="{FF2B5EF4-FFF2-40B4-BE49-F238E27FC236}">
                <a16:creationId xmlns:a16="http://schemas.microsoft.com/office/drawing/2014/main" id="{B5C3421B-ABB0-41C7-B69D-F4F36B46A7CD}"/>
              </a:ext>
            </a:extLst>
          </p:cNvPr>
          <p:cNvSpPr>
            <a:spLocks noGrp="1"/>
          </p:cNvSpPr>
          <p:nvPr>
            <p:ph type="body" sz="quarter" idx="17" hasCustomPrompt="1"/>
          </p:nvPr>
        </p:nvSpPr>
        <p:spPr>
          <a:xfrm>
            <a:off x="3370441" y="5533343"/>
            <a:ext cx="2418830" cy="330291"/>
          </a:xfrm>
          <a:prstGeom prst="rect">
            <a:avLst/>
          </a:prstGeom>
        </p:spPr>
        <p:txBody>
          <a:bodyPr anchor="ctr"/>
          <a:lstStyle>
            <a:lvl1pPr marL="0" indent="0" algn="ctr">
              <a:lnSpc>
                <a:spcPct val="100000"/>
              </a:lnSpc>
              <a:spcBef>
                <a:spcPts val="0"/>
              </a:spcBef>
              <a:buNone/>
              <a:defRPr sz="900" b="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LÉGENDE OU MISE EN EXERGUE</a:t>
            </a:r>
          </a:p>
        </p:txBody>
      </p:sp>
      <p:sp>
        <p:nvSpPr>
          <p:cNvPr id="21" name="Espace réservé du texte 9">
            <a:extLst>
              <a:ext uri="{FF2B5EF4-FFF2-40B4-BE49-F238E27FC236}">
                <a16:creationId xmlns:a16="http://schemas.microsoft.com/office/drawing/2014/main" id="{8B9CAFC8-2D8D-409E-884B-D49FEC2A76BD}"/>
              </a:ext>
            </a:extLst>
          </p:cNvPr>
          <p:cNvSpPr>
            <a:spLocks noGrp="1"/>
          </p:cNvSpPr>
          <p:nvPr>
            <p:ph type="body" sz="quarter" idx="18" hasCustomPrompt="1"/>
          </p:nvPr>
        </p:nvSpPr>
        <p:spPr>
          <a:xfrm>
            <a:off x="6222226" y="5533343"/>
            <a:ext cx="2418830" cy="330291"/>
          </a:xfrm>
          <a:prstGeom prst="rect">
            <a:avLst/>
          </a:prstGeom>
        </p:spPr>
        <p:txBody>
          <a:bodyPr anchor="ctr"/>
          <a:lstStyle>
            <a:lvl1pPr marL="0" indent="0" algn="ctr">
              <a:lnSpc>
                <a:spcPct val="100000"/>
              </a:lnSpc>
              <a:spcBef>
                <a:spcPts val="0"/>
              </a:spcBef>
              <a:buNone/>
              <a:defRPr sz="900" b="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LÉGENDE OU MISE EN EXERGUE</a:t>
            </a:r>
          </a:p>
        </p:txBody>
      </p:sp>
      <p:pic>
        <p:nvPicPr>
          <p:cNvPr id="15" name="Image 14">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13035641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U TITRE JAUNE GAUCH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3D0395C-3F1D-476C-9B4C-BA210B3CA438}"/>
              </a:ext>
            </a:extLst>
          </p:cNvPr>
          <p:cNvSpPr/>
          <p:nvPr userDrawn="1"/>
        </p:nvSpPr>
        <p:spPr>
          <a:xfrm flipH="1">
            <a:off x="0" y="0"/>
            <a:ext cx="2828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re 7">
            <a:extLst>
              <a:ext uri="{FF2B5EF4-FFF2-40B4-BE49-F238E27FC236}">
                <a16:creationId xmlns:a16="http://schemas.microsoft.com/office/drawing/2014/main" id="{C45BAC2F-83D7-4EFF-A9FB-C1C4FA9AE1E3}"/>
              </a:ext>
            </a:extLst>
          </p:cNvPr>
          <p:cNvSpPr>
            <a:spLocks noGrp="1"/>
          </p:cNvSpPr>
          <p:nvPr>
            <p:ph type="title" hasCustomPrompt="1"/>
          </p:nvPr>
        </p:nvSpPr>
        <p:spPr>
          <a:xfrm>
            <a:off x="410052" y="1004251"/>
            <a:ext cx="2013109" cy="2073275"/>
          </a:xfrm>
          <a:prstGeom prst="rect">
            <a:avLst/>
          </a:prstGeom>
        </p:spPr>
        <p:txBody>
          <a:bodyPr/>
          <a:lstStyle>
            <a:lvl1pPr algn="l">
              <a:tabLst>
                <a:tab pos="200025" algn="l"/>
              </a:tabLst>
              <a:defRPr sz="1800"/>
            </a:lvl1pPr>
          </a:lstStyle>
          <a:p>
            <a:r>
              <a:rPr lang="fr-FR" dirty="0"/>
              <a:t>TITRE DE LA PAGE SUR UNE OU PLUSIEURS LIGNES 24pt</a:t>
            </a:r>
          </a:p>
        </p:txBody>
      </p:sp>
      <p:sp>
        <p:nvSpPr>
          <p:cNvPr id="22" name="Espace réservé du texte 9">
            <a:extLst>
              <a:ext uri="{FF2B5EF4-FFF2-40B4-BE49-F238E27FC236}">
                <a16:creationId xmlns:a16="http://schemas.microsoft.com/office/drawing/2014/main" id="{2374AF28-6633-4AEC-B6DB-CDD91A7F3E5D}"/>
              </a:ext>
            </a:extLst>
          </p:cNvPr>
          <p:cNvSpPr>
            <a:spLocks noGrp="1"/>
          </p:cNvSpPr>
          <p:nvPr>
            <p:ph type="body" sz="quarter" idx="16" hasCustomPrompt="1"/>
          </p:nvPr>
        </p:nvSpPr>
        <p:spPr>
          <a:xfrm>
            <a:off x="410052" y="3252150"/>
            <a:ext cx="2013109" cy="1388430"/>
          </a:xfrm>
          <a:prstGeom prst="rect">
            <a:avLst/>
          </a:prstGeom>
        </p:spPr>
        <p:txBody>
          <a:bodyPr/>
          <a:lstStyle>
            <a:lvl1pPr marL="0" indent="0" algn="l">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13" name="Espace réservé du texte 15">
            <a:extLst>
              <a:ext uri="{FF2B5EF4-FFF2-40B4-BE49-F238E27FC236}">
                <a16:creationId xmlns:a16="http://schemas.microsoft.com/office/drawing/2014/main" id="{830EB677-997B-4060-B42A-04DC609B492B}"/>
              </a:ext>
            </a:extLst>
          </p:cNvPr>
          <p:cNvSpPr>
            <a:spLocks noGrp="1"/>
          </p:cNvSpPr>
          <p:nvPr>
            <p:ph type="body" sz="quarter" idx="20" hasCustomPrompt="1"/>
          </p:nvPr>
        </p:nvSpPr>
        <p:spPr>
          <a:xfrm>
            <a:off x="3147535" y="1004251"/>
            <a:ext cx="5586413" cy="5114611"/>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199182081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U TITRE NOIR GAUCH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3D0395C-3F1D-476C-9B4C-BA210B3CA438}"/>
              </a:ext>
            </a:extLst>
          </p:cNvPr>
          <p:cNvSpPr/>
          <p:nvPr userDrawn="1"/>
        </p:nvSpPr>
        <p:spPr>
          <a:xfrm flipH="1">
            <a:off x="0" y="0"/>
            <a:ext cx="28289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re 7">
            <a:extLst>
              <a:ext uri="{FF2B5EF4-FFF2-40B4-BE49-F238E27FC236}">
                <a16:creationId xmlns:a16="http://schemas.microsoft.com/office/drawing/2014/main" id="{C45BAC2F-83D7-4EFF-A9FB-C1C4FA9AE1E3}"/>
              </a:ext>
            </a:extLst>
          </p:cNvPr>
          <p:cNvSpPr>
            <a:spLocks noGrp="1"/>
          </p:cNvSpPr>
          <p:nvPr>
            <p:ph type="title" hasCustomPrompt="1"/>
          </p:nvPr>
        </p:nvSpPr>
        <p:spPr>
          <a:xfrm>
            <a:off x="410052" y="1004251"/>
            <a:ext cx="2013109" cy="2073275"/>
          </a:xfrm>
          <a:prstGeom prst="rect">
            <a:avLst/>
          </a:prstGeom>
        </p:spPr>
        <p:txBody>
          <a:bodyPr/>
          <a:lstStyle>
            <a:lvl1pPr algn="l">
              <a:tabLst>
                <a:tab pos="200025" algn="l"/>
              </a:tabLst>
              <a:defRPr sz="1800">
                <a:solidFill>
                  <a:schemeClr val="accent1"/>
                </a:solidFill>
              </a:defRPr>
            </a:lvl1pPr>
          </a:lstStyle>
          <a:p>
            <a:r>
              <a:rPr lang="fr-FR" dirty="0"/>
              <a:t>TITRE DE LA PAGE SUR UNE OU PLUSIEURS LIGNES 24pt</a:t>
            </a:r>
          </a:p>
        </p:txBody>
      </p:sp>
      <p:sp>
        <p:nvSpPr>
          <p:cNvPr id="22" name="Espace réservé du texte 9">
            <a:extLst>
              <a:ext uri="{FF2B5EF4-FFF2-40B4-BE49-F238E27FC236}">
                <a16:creationId xmlns:a16="http://schemas.microsoft.com/office/drawing/2014/main" id="{2374AF28-6633-4AEC-B6DB-CDD91A7F3E5D}"/>
              </a:ext>
            </a:extLst>
          </p:cNvPr>
          <p:cNvSpPr>
            <a:spLocks noGrp="1"/>
          </p:cNvSpPr>
          <p:nvPr>
            <p:ph type="body" sz="quarter" idx="16" hasCustomPrompt="1"/>
          </p:nvPr>
        </p:nvSpPr>
        <p:spPr>
          <a:xfrm>
            <a:off x="410052" y="3252150"/>
            <a:ext cx="2013109" cy="1388430"/>
          </a:xfrm>
          <a:prstGeom prst="rect">
            <a:avLst/>
          </a:prstGeom>
        </p:spPr>
        <p:txBody>
          <a:bodyPr/>
          <a:lstStyle>
            <a:lvl1pPr marL="0" indent="0" algn="l">
              <a:lnSpc>
                <a:spcPct val="100000"/>
              </a:lnSpc>
              <a:spcBef>
                <a:spcPts val="0"/>
              </a:spcBef>
              <a:buNone/>
              <a:defRPr sz="105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17" name="Espace réservé du texte 15">
            <a:extLst>
              <a:ext uri="{FF2B5EF4-FFF2-40B4-BE49-F238E27FC236}">
                <a16:creationId xmlns:a16="http://schemas.microsoft.com/office/drawing/2014/main" id="{7833B2FE-2872-4A35-B517-3FEB225BA6C4}"/>
              </a:ext>
            </a:extLst>
          </p:cNvPr>
          <p:cNvSpPr>
            <a:spLocks noGrp="1"/>
          </p:cNvSpPr>
          <p:nvPr>
            <p:ph type="body" sz="quarter" idx="20" hasCustomPrompt="1"/>
          </p:nvPr>
        </p:nvSpPr>
        <p:spPr>
          <a:xfrm>
            <a:off x="3147535" y="1004251"/>
            <a:ext cx="2693195" cy="5114611"/>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18" name="Espace réservé du texte 15">
            <a:extLst>
              <a:ext uri="{FF2B5EF4-FFF2-40B4-BE49-F238E27FC236}">
                <a16:creationId xmlns:a16="http://schemas.microsoft.com/office/drawing/2014/main" id="{4D15E1AD-5E7B-4FA8-B130-A418119F743E}"/>
              </a:ext>
            </a:extLst>
          </p:cNvPr>
          <p:cNvSpPr>
            <a:spLocks noGrp="1"/>
          </p:cNvSpPr>
          <p:nvPr>
            <p:ph type="body" sz="quarter" idx="21" hasCustomPrompt="1"/>
          </p:nvPr>
        </p:nvSpPr>
        <p:spPr>
          <a:xfrm>
            <a:off x="6046469" y="1004251"/>
            <a:ext cx="2693195" cy="5114611"/>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12902832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U NOIR JAUNE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B0F8E6-0830-4029-94B4-FE21DFE41927}"/>
              </a:ext>
            </a:extLst>
          </p:cNvPr>
          <p:cNvSpPr/>
          <p:nvPr userDrawn="1"/>
        </p:nvSpPr>
        <p:spPr>
          <a:xfrm flipH="1">
            <a:off x="4200525" y="0"/>
            <a:ext cx="4943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3" name="Rectangle 22">
            <a:extLst>
              <a:ext uri="{FF2B5EF4-FFF2-40B4-BE49-F238E27FC236}">
                <a16:creationId xmlns:a16="http://schemas.microsoft.com/office/drawing/2014/main" id="{93D0395C-3F1D-476C-9B4C-BA210B3CA438}"/>
              </a:ext>
            </a:extLst>
          </p:cNvPr>
          <p:cNvSpPr/>
          <p:nvPr userDrawn="1"/>
        </p:nvSpPr>
        <p:spPr>
          <a:xfrm flipH="1">
            <a:off x="0" y="0"/>
            <a:ext cx="42005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re 7">
            <a:extLst>
              <a:ext uri="{FF2B5EF4-FFF2-40B4-BE49-F238E27FC236}">
                <a16:creationId xmlns:a16="http://schemas.microsoft.com/office/drawing/2014/main" id="{C45BAC2F-83D7-4EFF-A9FB-C1C4FA9AE1E3}"/>
              </a:ext>
            </a:extLst>
          </p:cNvPr>
          <p:cNvSpPr>
            <a:spLocks noGrp="1"/>
          </p:cNvSpPr>
          <p:nvPr>
            <p:ph type="title" hasCustomPrompt="1"/>
          </p:nvPr>
        </p:nvSpPr>
        <p:spPr>
          <a:xfrm>
            <a:off x="410051" y="1004251"/>
            <a:ext cx="3383024" cy="2073275"/>
          </a:xfrm>
          <a:prstGeom prst="rect">
            <a:avLst/>
          </a:prstGeom>
        </p:spPr>
        <p:txBody>
          <a:bodyPr/>
          <a:lstStyle>
            <a:lvl1pPr algn="l">
              <a:tabLst>
                <a:tab pos="200025" algn="l"/>
              </a:tabLst>
              <a:defRPr sz="1800">
                <a:solidFill>
                  <a:schemeClr val="accent1"/>
                </a:solidFill>
              </a:defRPr>
            </a:lvl1pPr>
          </a:lstStyle>
          <a:p>
            <a:r>
              <a:rPr lang="fr-FR" dirty="0"/>
              <a:t>TITRE DE LA PAGE SUR UNE OU PLUSIEURS LIGNES 24pt</a:t>
            </a:r>
          </a:p>
        </p:txBody>
      </p:sp>
      <p:sp>
        <p:nvSpPr>
          <p:cNvPr id="22" name="Espace réservé du texte 9">
            <a:extLst>
              <a:ext uri="{FF2B5EF4-FFF2-40B4-BE49-F238E27FC236}">
                <a16:creationId xmlns:a16="http://schemas.microsoft.com/office/drawing/2014/main" id="{2374AF28-6633-4AEC-B6DB-CDD91A7F3E5D}"/>
              </a:ext>
            </a:extLst>
          </p:cNvPr>
          <p:cNvSpPr>
            <a:spLocks noGrp="1"/>
          </p:cNvSpPr>
          <p:nvPr>
            <p:ph type="body" sz="quarter" idx="16" hasCustomPrompt="1"/>
          </p:nvPr>
        </p:nvSpPr>
        <p:spPr>
          <a:xfrm>
            <a:off x="410051" y="3252150"/>
            <a:ext cx="3383024" cy="1388430"/>
          </a:xfrm>
          <a:prstGeom prst="rect">
            <a:avLst/>
          </a:prstGeom>
        </p:spPr>
        <p:txBody>
          <a:bodyPr/>
          <a:lstStyle>
            <a:lvl1pPr marL="0" indent="0" algn="l">
              <a:lnSpc>
                <a:spcPct val="100000"/>
              </a:lnSpc>
              <a:spcBef>
                <a:spcPts val="0"/>
              </a:spcBef>
              <a:buNone/>
              <a:defRPr sz="105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17" name="Espace réservé du texte 15">
            <a:extLst>
              <a:ext uri="{FF2B5EF4-FFF2-40B4-BE49-F238E27FC236}">
                <a16:creationId xmlns:a16="http://schemas.microsoft.com/office/drawing/2014/main" id="{710CDB8B-30B7-4777-BD2E-540F7570F272}"/>
              </a:ext>
            </a:extLst>
          </p:cNvPr>
          <p:cNvSpPr>
            <a:spLocks noGrp="1"/>
          </p:cNvSpPr>
          <p:nvPr>
            <p:ph type="body" sz="quarter" idx="21" hasCustomPrompt="1"/>
          </p:nvPr>
        </p:nvSpPr>
        <p:spPr>
          <a:xfrm>
            <a:off x="4572000" y="1004251"/>
            <a:ext cx="4167664" cy="5114611"/>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3" name="Image 12">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89610398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PLEINE PAGE + TEXTE">
    <p:spTree>
      <p:nvGrpSpPr>
        <p:cNvPr id="1" name=""/>
        <p:cNvGrpSpPr/>
        <p:nvPr/>
      </p:nvGrpSpPr>
      <p:grpSpPr>
        <a:xfrm>
          <a:off x="0" y="0"/>
          <a:ext cx="0" cy="0"/>
          <a:chOff x="0" y="0"/>
          <a:chExt cx="0" cy="0"/>
        </a:xfrm>
      </p:grpSpPr>
      <p:sp>
        <p:nvSpPr>
          <p:cNvPr id="8" name="Espace réservé pour une image  5">
            <a:extLst>
              <a:ext uri="{FF2B5EF4-FFF2-40B4-BE49-F238E27FC236}">
                <a16:creationId xmlns:a16="http://schemas.microsoft.com/office/drawing/2014/main" id="{6E59A080-FC92-4031-AB1E-72A678885479}"/>
              </a:ext>
            </a:extLst>
          </p:cNvPr>
          <p:cNvSpPr>
            <a:spLocks noGrp="1"/>
          </p:cNvSpPr>
          <p:nvPr>
            <p:ph type="pic" sz="quarter" idx="13"/>
          </p:nvPr>
        </p:nvSpPr>
        <p:spPr>
          <a:xfrm>
            <a:off x="0" y="0"/>
            <a:ext cx="9144000"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sp>
        <p:nvSpPr>
          <p:cNvPr id="15" name="Espace réservé du texte 15">
            <a:extLst>
              <a:ext uri="{FF2B5EF4-FFF2-40B4-BE49-F238E27FC236}">
                <a16:creationId xmlns:a16="http://schemas.microsoft.com/office/drawing/2014/main" id="{D492AC69-A3AE-44BC-A14D-61C91D7C8409}"/>
              </a:ext>
            </a:extLst>
          </p:cNvPr>
          <p:cNvSpPr>
            <a:spLocks noGrp="1"/>
          </p:cNvSpPr>
          <p:nvPr>
            <p:ph type="body" sz="quarter" idx="21" hasCustomPrompt="1"/>
          </p:nvPr>
        </p:nvSpPr>
        <p:spPr>
          <a:xfrm>
            <a:off x="6412230" y="1271589"/>
            <a:ext cx="2520232" cy="4847273"/>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9" name="Image 8">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11979944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PLEINE PAGE + TEXTE JAUNE">
    <p:spTree>
      <p:nvGrpSpPr>
        <p:cNvPr id="1" name=""/>
        <p:cNvGrpSpPr/>
        <p:nvPr/>
      </p:nvGrpSpPr>
      <p:grpSpPr>
        <a:xfrm>
          <a:off x="0" y="0"/>
          <a:ext cx="0" cy="0"/>
          <a:chOff x="0" y="0"/>
          <a:chExt cx="0" cy="0"/>
        </a:xfrm>
      </p:grpSpPr>
      <p:sp>
        <p:nvSpPr>
          <p:cNvPr id="10" name="Espace réservé pour une image  5">
            <a:extLst>
              <a:ext uri="{FF2B5EF4-FFF2-40B4-BE49-F238E27FC236}">
                <a16:creationId xmlns:a16="http://schemas.microsoft.com/office/drawing/2014/main" id="{3C146FBF-C71F-427A-8C61-10A8C1488120}"/>
              </a:ext>
            </a:extLst>
          </p:cNvPr>
          <p:cNvSpPr>
            <a:spLocks noGrp="1"/>
          </p:cNvSpPr>
          <p:nvPr>
            <p:ph type="pic" sz="quarter" idx="13"/>
          </p:nvPr>
        </p:nvSpPr>
        <p:spPr>
          <a:xfrm>
            <a:off x="0" y="0"/>
            <a:ext cx="9144000"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4D4CD2F-8967-43AC-907B-104B6C3E4B0E}"/>
              </a:ext>
            </a:extLst>
          </p:cNvPr>
          <p:cNvSpPr/>
          <p:nvPr userDrawn="1"/>
        </p:nvSpPr>
        <p:spPr>
          <a:xfrm>
            <a:off x="6189345" y="1004250"/>
            <a:ext cx="2954655" cy="531780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3" name="Espace réservé du texte 15">
            <a:extLst>
              <a:ext uri="{FF2B5EF4-FFF2-40B4-BE49-F238E27FC236}">
                <a16:creationId xmlns:a16="http://schemas.microsoft.com/office/drawing/2014/main" id="{7392FDC0-DB06-4CD4-AB09-098A808D8EBA}"/>
              </a:ext>
            </a:extLst>
          </p:cNvPr>
          <p:cNvSpPr>
            <a:spLocks noGrp="1"/>
          </p:cNvSpPr>
          <p:nvPr>
            <p:ph type="body" sz="quarter" idx="21" hasCustomPrompt="1"/>
          </p:nvPr>
        </p:nvSpPr>
        <p:spPr>
          <a:xfrm>
            <a:off x="6412230" y="1271589"/>
            <a:ext cx="2520232" cy="4847273"/>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1" name="Image 10">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118885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PLEINE PAGE + CHIFFRE">
    <p:spTree>
      <p:nvGrpSpPr>
        <p:cNvPr id="1" name=""/>
        <p:cNvGrpSpPr/>
        <p:nvPr/>
      </p:nvGrpSpPr>
      <p:grpSpPr>
        <a:xfrm>
          <a:off x="0" y="0"/>
          <a:ext cx="0" cy="0"/>
          <a:chOff x="0" y="0"/>
          <a:chExt cx="0" cy="0"/>
        </a:xfrm>
      </p:grpSpPr>
      <p:sp>
        <p:nvSpPr>
          <p:cNvPr id="14" name="Espace réservé pour une image  5">
            <a:extLst>
              <a:ext uri="{FF2B5EF4-FFF2-40B4-BE49-F238E27FC236}">
                <a16:creationId xmlns:a16="http://schemas.microsoft.com/office/drawing/2014/main" id="{92F6DD1B-5987-4C20-9113-67A7AE916884}"/>
              </a:ext>
            </a:extLst>
          </p:cNvPr>
          <p:cNvSpPr>
            <a:spLocks noGrp="1"/>
          </p:cNvSpPr>
          <p:nvPr>
            <p:ph type="pic" sz="quarter" idx="13"/>
          </p:nvPr>
        </p:nvSpPr>
        <p:spPr>
          <a:xfrm>
            <a:off x="0" y="0"/>
            <a:ext cx="9144000"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ce réservé du texte 15">
            <a:extLst>
              <a:ext uri="{FF2B5EF4-FFF2-40B4-BE49-F238E27FC236}">
                <a16:creationId xmlns:a16="http://schemas.microsoft.com/office/drawing/2014/main" id="{2D1A6DE0-F595-42B3-BE2F-8C23B649B624}"/>
              </a:ext>
            </a:extLst>
          </p:cNvPr>
          <p:cNvSpPr>
            <a:spLocks noGrp="1"/>
          </p:cNvSpPr>
          <p:nvPr>
            <p:ph type="body" sz="quarter" idx="17" hasCustomPrompt="1"/>
          </p:nvPr>
        </p:nvSpPr>
        <p:spPr>
          <a:xfrm>
            <a:off x="6412230" y="1271588"/>
            <a:ext cx="2520232" cy="1748076"/>
          </a:xfrm>
          <a:prstGeom prst="rect">
            <a:avLst/>
          </a:prstGeom>
        </p:spPr>
        <p:txBody>
          <a:bodyPr anchor="b"/>
          <a:lstStyle>
            <a:lvl1pPr marL="0" indent="0">
              <a:lnSpc>
                <a:spcPct val="100000"/>
              </a:lnSpc>
              <a:spcBef>
                <a:spcPts val="0"/>
              </a:spcBef>
              <a:spcAft>
                <a:spcPts val="450"/>
              </a:spcAft>
              <a:buNone/>
              <a:defRPr sz="495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11" name="Espace réservé du texte 15">
            <a:extLst>
              <a:ext uri="{FF2B5EF4-FFF2-40B4-BE49-F238E27FC236}">
                <a16:creationId xmlns:a16="http://schemas.microsoft.com/office/drawing/2014/main" id="{0E9E89CB-A409-4011-B3C0-5A0BC2A871C4}"/>
              </a:ext>
            </a:extLst>
          </p:cNvPr>
          <p:cNvSpPr>
            <a:spLocks noGrp="1"/>
          </p:cNvSpPr>
          <p:nvPr>
            <p:ph type="body" sz="quarter" idx="18" hasCustomPrompt="1"/>
          </p:nvPr>
        </p:nvSpPr>
        <p:spPr>
          <a:xfrm>
            <a:off x="6412230" y="3166352"/>
            <a:ext cx="2520232" cy="2922029"/>
          </a:xfrm>
          <a:prstGeom prst="rect">
            <a:avLst/>
          </a:prstGeom>
        </p:spPr>
        <p:txBody>
          <a:bodyPr/>
          <a:lstStyle>
            <a:lvl1pPr marL="0" indent="0">
              <a:lnSpc>
                <a:spcPct val="100000"/>
              </a:lnSpc>
              <a:spcBef>
                <a:spcPts val="0"/>
              </a:spcBef>
              <a:spcAft>
                <a:spcPts val="450"/>
              </a:spcAft>
              <a:buNone/>
              <a:defRPr sz="180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38181316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PLEINE PAGE + CHIFFRE CADRE JAUNE">
    <p:spTree>
      <p:nvGrpSpPr>
        <p:cNvPr id="1" name=""/>
        <p:cNvGrpSpPr/>
        <p:nvPr/>
      </p:nvGrpSpPr>
      <p:grpSpPr>
        <a:xfrm>
          <a:off x="0" y="0"/>
          <a:ext cx="0" cy="0"/>
          <a:chOff x="0" y="0"/>
          <a:chExt cx="0" cy="0"/>
        </a:xfrm>
      </p:grpSpPr>
      <p:sp>
        <p:nvSpPr>
          <p:cNvPr id="12" name="Espace réservé pour une image  5">
            <a:extLst>
              <a:ext uri="{FF2B5EF4-FFF2-40B4-BE49-F238E27FC236}">
                <a16:creationId xmlns:a16="http://schemas.microsoft.com/office/drawing/2014/main" id="{F69010EF-F964-4A4E-AF52-0E3776406962}"/>
              </a:ext>
            </a:extLst>
          </p:cNvPr>
          <p:cNvSpPr>
            <a:spLocks noGrp="1"/>
          </p:cNvSpPr>
          <p:nvPr>
            <p:ph type="pic" sz="quarter" idx="13"/>
          </p:nvPr>
        </p:nvSpPr>
        <p:spPr>
          <a:xfrm>
            <a:off x="0" y="0"/>
            <a:ext cx="9144000"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4D4CD2F-8967-43AC-907B-104B6C3E4B0E}"/>
              </a:ext>
            </a:extLst>
          </p:cNvPr>
          <p:cNvSpPr/>
          <p:nvPr userDrawn="1"/>
        </p:nvSpPr>
        <p:spPr>
          <a:xfrm>
            <a:off x="6189345" y="1004250"/>
            <a:ext cx="2954655" cy="531780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0" name="Espace réservé du texte 15">
            <a:extLst>
              <a:ext uri="{FF2B5EF4-FFF2-40B4-BE49-F238E27FC236}">
                <a16:creationId xmlns:a16="http://schemas.microsoft.com/office/drawing/2014/main" id="{2D1A6DE0-F595-42B3-BE2F-8C23B649B624}"/>
              </a:ext>
            </a:extLst>
          </p:cNvPr>
          <p:cNvSpPr>
            <a:spLocks noGrp="1"/>
          </p:cNvSpPr>
          <p:nvPr>
            <p:ph type="body" sz="quarter" idx="17" hasCustomPrompt="1"/>
          </p:nvPr>
        </p:nvSpPr>
        <p:spPr>
          <a:xfrm>
            <a:off x="6412230" y="1271588"/>
            <a:ext cx="2520232" cy="1748076"/>
          </a:xfrm>
          <a:prstGeom prst="rect">
            <a:avLst/>
          </a:prstGeom>
        </p:spPr>
        <p:txBody>
          <a:bodyPr anchor="b"/>
          <a:lstStyle>
            <a:lvl1pPr marL="0" indent="0">
              <a:lnSpc>
                <a:spcPct val="100000"/>
              </a:lnSpc>
              <a:spcBef>
                <a:spcPts val="0"/>
              </a:spcBef>
              <a:spcAft>
                <a:spcPts val="450"/>
              </a:spcAft>
              <a:buNone/>
              <a:defRPr sz="495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11" name="Espace réservé du texte 15">
            <a:extLst>
              <a:ext uri="{FF2B5EF4-FFF2-40B4-BE49-F238E27FC236}">
                <a16:creationId xmlns:a16="http://schemas.microsoft.com/office/drawing/2014/main" id="{0E9E89CB-A409-4011-B3C0-5A0BC2A871C4}"/>
              </a:ext>
            </a:extLst>
          </p:cNvPr>
          <p:cNvSpPr>
            <a:spLocks noGrp="1"/>
          </p:cNvSpPr>
          <p:nvPr>
            <p:ph type="body" sz="quarter" idx="18" hasCustomPrompt="1"/>
          </p:nvPr>
        </p:nvSpPr>
        <p:spPr>
          <a:xfrm>
            <a:off x="6412230" y="3166352"/>
            <a:ext cx="2520232" cy="2922029"/>
          </a:xfrm>
          <a:prstGeom prst="rect">
            <a:avLst/>
          </a:prstGeom>
        </p:spPr>
        <p:txBody>
          <a:bodyPr/>
          <a:lstStyle>
            <a:lvl1pPr marL="0" indent="0">
              <a:lnSpc>
                <a:spcPct val="100000"/>
              </a:lnSpc>
              <a:spcBef>
                <a:spcPts val="0"/>
              </a:spcBef>
              <a:spcAft>
                <a:spcPts val="450"/>
              </a:spcAft>
              <a:buNone/>
              <a:defRPr sz="180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pic>
        <p:nvPicPr>
          <p:cNvPr id="13" name="Image 12">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320935061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IFFRE CLÉ + TEXTE NOIR /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05BBBBA-DC78-4656-8F4B-55A2B122EC08}"/>
              </a:ext>
            </a:extLst>
          </p:cNvPr>
          <p:cNvSpPr/>
          <p:nvPr userDrawn="1"/>
        </p:nvSpPr>
        <p:spPr>
          <a:xfrm flipH="1">
            <a:off x="0" y="0"/>
            <a:ext cx="46177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schemeClr val="bg1"/>
              </a:solidFill>
            </a:endParaRPr>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Espace réservé du texte 15">
            <a:extLst>
              <a:ext uri="{FF2B5EF4-FFF2-40B4-BE49-F238E27FC236}">
                <a16:creationId xmlns:a16="http://schemas.microsoft.com/office/drawing/2014/main" id="{2D1A6DE0-F595-42B3-BE2F-8C23B649B624}"/>
              </a:ext>
            </a:extLst>
          </p:cNvPr>
          <p:cNvSpPr>
            <a:spLocks noGrp="1"/>
          </p:cNvSpPr>
          <p:nvPr>
            <p:ph type="body" sz="quarter" idx="17" hasCustomPrompt="1"/>
          </p:nvPr>
        </p:nvSpPr>
        <p:spPr>
          <a:xfrm>
            <a:off x="468545" y="1271588"/>
            <a:ext cx="3709121" cy="1748076"/>
          </a:xfrm>
          <a:prstGeom prst="rect">
            <a:avLst/>
          </a:prstGeom>
        </p:spPr>
        <p:txBody>
          <a:bodyPr anchor="b"/>
          <a:lstStyle>
            <a:lvl1pPr marL="0" indent="0" algn="ctr">
              <a:lnSpc>
                <a:spcPct val="100000"/>
              </a:lnSpc>
              <a:spcBef>
                <a:spcPts val="0"/>
              </a:spcBef>
              <a:spcAft>
                <a:spcPts val="450"/>
              </a:spcAft>
              <a:buNone/>
              <a:defRPr sz="6600">
                <a:solidFill>
                  <a:schemeClr val="bg1"/>
                </a:solidFill>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11" name="Espace réservé du texte 15">
            <a:extLst>
              <a:ext uri="{FF2B5EF4-FFF2-40B4-BE49-F238E27FC236}">
                <a16:creationId xmlns:a16="http://schemas.microsoft.com/office/drawing/2014/main" id="{0E9E89CB-A409-4011-B3C0-5A0BC2A871C4}"/>
              </a:ext>
            </a:extLst>
          </p:cNvPr>
          <p:cNvSpPr>
            <a:spLocks noGrp="1"/>
          </p:cNvSpPr>
          <p:nvPr>
            <p:ph type="body" sz="quarter" idx="18" hasCustomPrompt="1"/>
          </p:nvPr>
        </p:nvSpPr>
        <p:spPr>
          <a:xfrm>
            <a:off x="468545" y="3166351"/>
            <a:ext cx="3709121" cy="2952510"/>
          </a:xfrm>
          <a:prstGeom prst="rect">
            <a:avLst/>
          </a:prstGeom>
        </p:spPr>
        <p:txBody>
          <a:bodyPr/>
          <a:lstStyle>
            <a:lvl1pPr marL="0" indent="0" algn="ctr">
              <a:lnSpc>
                <a:spcPct val="100000"/>
              </a:lnSpc>
              <a:spcBef>
                <a:spcPts val="0"/>
              </a:spcBef>
              <a:spcAft>
                <a:spcPts val="450"/>
              </a:spcAft>
              <a:buNone/>
              <a:defRPr sz="1800">
                <a:solidFill>
                  <a:schemeClr val="bg1"/>
                </a:solidFill>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sp>
        <p:nvSpPr>
          <p:cNvPr id="14" name="Titre 7">
            <a:extLst>
              <a:ext uri="{FF2B5EF4-FFF2-40B4-BE49-F238E27FC236}">
                <a16:creationId xmlns:a16="http://schemas.microsoft.com/office/drawing/2014/main" id="{2868CC8E-4101-48CD-874B-B754927D56B6}"/>
              </a:ext>
            </a:extLst>
          </p:cNvPr>
          <p:cNvSpPr>
            <a:spLocks noGrp="1"/>
          </p:cNvSpPr>
          <p:nvPr>
            <p:ph type="title" hasCustomPrompt="1"/>
          </p:nvPr>
        </p:nvSpPr>
        <p:spPr>
          <a:xfrm>
            <a:off x="4937760" y="1004252"/>
            <a:ext cx="3909060" cy="1076009"/>
          </a:xfrm>
          <a:prstGeom prst="rect">
            <a:avLst/>
          </a:prstGeom>
        </p:spPr>
        <p:txBody>
          <a:bodyPr/>
          <a:lstStyle>
            <a:lvl1pPr algn="l">
              <a:tabLst>
                <a:tab pos="200025" algn="l"/>
              </a:tabLst>
              <a:defRPr sz="1800"/>
            </a:lvl1pPr>
          </a:lstStyle>
          <a:p>
            <a:r>
              <a:rPr lang="fr-FR" dirty="0"/>
              <a:t>TITRE DE LA PAGE SUR UNE OU PLUSIEURS LIGNES 24pt</a:t>
            </a:r>
          </a:p>
        </p:txBody>
      </p:sp>
      <p:sp>
        <p:nvSpPr>
          <p:cNvPr id="17" name="Espace réservé du texte 15">
            <a:extLst>
              <a:ext uri="{FF2B5EF4-FFF2-40B4-BE49-F238E27FC236}">
                <a16:creationId xmlns:a16="http://schemas.microsoft.com/office/drawing/2014/main" id="{6A6EE510-6EE6-4CCA-9476-A1125A10C699}"/>
              </a:ext>
            </a:extLst>
          </p:cNvPr>
          <p:cNvSpPr>
            <a:spLocks noGrp="1"/>
          </p:cNvSpPr>
          <p:nvPr>
            <p:ph type="body" sz="quarter" idx="21" hasCustomPrompt="1"/>
          </p:nvPr>
        </p:nvSpPr>
        <p:spPr>
          <a:xfrm>
            <a:off x="4937761" y="2191857"/>
            <a:ext cx="3909060" cy="3927004"/>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5" name="Image 14">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40238978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IFFRE CLÉ + TEXTE JAUNE / BLANC">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05BBBBA-DC78-4656-8F4B-55A2B122EC08}"/>
              </a:ext>
            </a:extLst>
          </p:cNvPr>
          <p:cNvSpPr/>
          <p:nvPr userDrawn="1"/>
        </p:nvSpPr>
        <p:spPr>
          <a:xfrm flipH="1">
            <a:off x="0" y="0"/>
            <a:ext cx="461771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ce réservé du texte 15">
            <a:extLst>
              <a:ext uri="{FF2B5EF4-FFF2-40B4-BE49-F238E27FC236}">
                <a16:creationId xmlns:a16="http://schemas.microsoft.com/office/drawing/2014/main" id="{2D1A6DE0-F595-42B3-BE2F-8C23B649B624}"/>
              </a:ext>
            </a:extLst>
          </p:cNvPr>
          <p:cNvSpPr>
            <a:spLocks noGrp="1"/>
          </p:cNvSpPr>
          <p:nvPr>
            <p:ph type="body" sz="quarter" idx="17" hasCustomPrompt="1"/>
          </p:nvPr>
        </p:nvSpPr>
        <p:spPr>
          <a:xfrm>
            <a:off x="468545" y="1271588"/>
            <a:ext cx="3709121" cy="1748076"/>
          </a:xfrm>
          <a:prstGeom prst="rect">
            <a:avLst/>
          </a:prstGeom>
        </p:spPr>
        <p:txBody>
          <a:bodyPr anchor="b"/>
          <a:lstStyle>
            <a:lvl1pPr marL="0" indent="0" algn="ctr">
              <a:lnSpc>
                <a:spcPct val="100000"/>
              </a:lnSpc>
              <a:spcBef>
                <a:spcPts val="0"/>
              </a:spcBef>
              <a:spcAft>
                <a:spcPts val="450"/>
              </a:spcAft>
              <a:buNone/>
              <a:defRPr sz="660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11" name="Espace réservé du texte 15">
            <a:extLst>
              <a:ext uri="{FF2B5EF4-FFF2-40B4-BE49-F238E27FC236}">
                <a16:creationId xmlns:a16="http://schemas.microsoft.com/office/drawing/2014/main" id="{0E9E89CB-A409-4011-B3C0-5A0BC2A871C4}"/>
              </a:ext>
            </a:extLst>
          </p:cNvPr>
          <p:cNvSpPr>
            <a:spLocks noGrp="1"/>
          </p:cNvSpPr>
          <p:nvPr>
            <p:ph type="body" sz="quarter" idx="18" hasCustomPrompt="1"/>
          </p:nvPr>
        </p:nvSpPr>
        <p:spPr>
          <a:xfrm>
            <a:off x="468545" y="3166351"/>
            <a:ext cx="3709121" cy="2952510"/>
          </a:xfrm>
          <a:prstGeom prst="rect">
            <a:avLst/>
          </a:prstGeom>
        </p:spPr>
        <p:txBody>
          <a:bodyPr/>
          <a:lstStyle>
            <a:lvl1pPr marL="0" indent="0" algn="ctr">
              <a:lnSpc>
                <a:spcPct val="100000"/>
              </a:lnSpc>
              <a:spcBef>
                <a:spcPts val="0"/>
              </a:spcBef>
              <a:spcAft>
                <a:spcPts val="450"/>
              </a:spcAft>
              <a:buNone/>
              <a:defRPr sz="180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sp>
        <p:nvSpPr>
          <p:cNvPr id="14" name="Titre 7">
            <a:extLst>
              <a:ext uri="{FF2B5EF4-FFF2-40B4-BE49-F238E27FC236}">
                <a16:creationId xmlns:a16="http://schemas.microsoft.com/office/drawing/2014/main" id="{2868CC8E-4101-48CD-874B-B754927D56B6}"/>
              </a:ext>
            </a:extLst>
          </p:cNvPr>
          <p:cNvSpPr>
            <a:spLocks noGrp="1"/>
          </p:cNvSpPr>
          <p:nvPr>
            <p:ph type="title" hasCustomPrompt="1"/>
          </p:nvPr>
        </p:nvSpPr>
        <p:spPr>
          <a:xfrm>
            <a:off x="4937760" y="1004252"/>
            <a:ext cx="3909060" cy="1076009"/>
          </a:xfrm>
          <a:prstGeom prst="rect">
            <a:avLst/>
          </a:prstGeom>
        </p:spPr>
        <p:txBody>
          <a:bodyPr/>
          <a:lstStyle>
            <a:lvl1pPr algn="l">
              <a:tabLst>
                <a:tab pos="200025" algn="l"/>
              </a:tabLst>
              <a:defRPr sz="1800"/>
            </a:lvl1pPr>
          </a:lstStyle>
          <a:p>
            <a:r>
              <a:rPr lang="fr-FR" dirty="0"/>
              <a:t>TITRE DE LA PAGE SUR UNE OU PLUSIEURS LIGNES 24pt</a:t>
            </a:r>
          </a:p>
        </p:txBody>
      </p:sp>
      <p:sp>
        <p:nvSpPr>
          <p:cNvPr id="15" name="Espace réservé du texte 15">
            <a:extLst>
              <a:ext uri="{FF2B5EF4-FFF2-40B4-BE49-F238E27FC236}">
                <a16:creationId xmlns:a16="http://schemas.microsoft.com/office/drawing/2014/main" id="{F39AAC60-525C-493F-8AD0-1ED3D095EC65}"/>
              </a:ext>
            </a:extLst>
          </p:cNvPr>
          <p:cNvSpPr>
            <a:spLocks noGrp="1"/>
          </p:cNvSpPr>
          <p:nvPr>
            <p:ph type="body" sz="quarter" idx="21" hasCustomPrompt="1"/>
          </p:nvPr>
        </p:nvSpPr>
        <p:spPr>
          <a:xfrm>
            <a:off x="4937761" y="2191857"/>
            <a:ext cx="3909060" cy="3927004"/>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16" name="Image 15">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887077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MAIRE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2828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Espace réservé du texte 14">
            <a:extLst>
              <a:ext uri="{FF2B5EF4-FFF2-40B4-BE49-F238E27FC236}">
                <a16:creationId xmlns:a16="http://schemas.microsoft.com/office/drawing/2014/main" id="{82490535-A90B-4C2E-867F-23B80BF16869}"/>
              </a:ext>
            </a:extLst>
          </p:cNvPr>
          <p:cNvSpPr>
            <a:spLocks noGrp="1"/>
          </p:cNvSpPr>
          <p:nvPr>
            <p:ph type="body" sz="quarter" idx="13" hasCustomPrompt="1"/>
          </p:nvPr>
        </p:nvSpPr>
        <p:spPr>
          <a:xfrm>
            <a:off x="3731419" y="1760539"/>
            <a:ext cx="4532710" cy="3146425"/>
          </a:xfrm>
          <a:prstGeom prst="rect">
            <a:avLst/>
          </a:prstGeom>
        </p:spPr>
        <p:txBody>
          <a:bodyPr/>
          <a:lstStyle>
            <a:lvl1pPr marL="269081" indent="-269081">
              <a:lnSpc>
                <a:spcPct val="100000"/>
              </a:lnSpc>
              <a:spcBef>
                <a:spcPts val="0"/>
              </a:spcBef>
              <a:buFont typeface="+mj-lt"/>
              <a:buAutoNum type="arabicPeriod"/>
              <a:defRPr sz="1500">
                <a:latin typeface="+mj-lt"/>
              </a:defRPr>
            </a:lvl1pPr>
          </a:lstStyle>
          <a:p>
            <a:pPr lvl="0"/>
            <a:r>
              <a:rPr lang="fr-FR" dirty="0"/>
              <a:t>Titre de la partie une - 20pt</a:t>
            </a:r>
          </a:p>
        </p:txBody>
      </p:sp>
      <p:sp>
        <p:nvSpPr>
          <p:cNvPr id="12" name="Espace réservé du texte 14">
            <a:extLst>
              <a:ext uri="{FF2B5EF4-FFF2-40B4-BE49-F238E27FC236}">
                <a16:creationId xmlns:a16="http://schemas.microsoft.com/office/drawing/2014/main" id="{459381D6-8843-4B02-A179-B852A51C1395}"/>
              </a:ext>
            </a:extLst>
          </p:cNvPr>
          <p:cNvSpPr>
            <a:spLocks noGrp="1"/>
          </p:cNvSpPr>
          <p:nvPr>
            <p:ph type="body" sz="quarter" idx="14" hasCustomPrompt="1"/>
          </p:nvPr>
        </p:nvSpPr>
        <p:spPr>
          <a:xfrm>
            <a:off x="265128" y="1691641"/>
            <a:ext cx="2303716" cy="3146425"/>
          </a:xfrm>
          <a:prstGeom prst="rect">
            <a:avLst/>
          </a:prstGeom>
        </p:spPr>
        <p:txBody>
          <a:bodyPr/>
          <a:lstStyle>
            <a:lvl1pPr marL="0" indent="0">
              <a:lnSpc>
                <a:spcPct val="100000"/>
              </a:lnSpc>
              <a:spcBef>
                <a:spcPts val="0"/>
              </a:spcBef>
              <a:buFont typeface="+mj-lt"/>
              <a:buNone/>
              <a:defRPr sz="2700">
                <a:latin typeface="+mj-lt"/>
              </a:defRPr>
            </a:lvl1pPr>
          </a:lstStyle>
          <a:p>
            <a:pPr lvl="0"/>
            <a:r>
              <a:rPr lang="fr-FR" dirty="0"/>
              <a:t>SOMMAIRE</a:t>
            </a:r>
          </a:p>
        </p:txBody>
      </p:sp>
      <p:pic>
        <p:nvPicPr>
          <p:cNvPr id="10" name="Image 9">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1837332801"/>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IFFRE CLÉ + TEXTE NOIR / JAUNE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05BBBBA-DC78-4656-8F4B-55A2B122EC08}"/>
              </a:ext>
            </a:extLst>
          </p:cNvPr>
          <p:cNvSpPr/>
          <p:nvPr userDrawn="1"/>
        </p:nvSpPr>
        <p:spPr>
          <a:xfrm>
            <a:off x="4617717" y="0"/>
            <a:ext cx="452628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sp>
        <p:nvSpPr>
          <p:cNvPr id="14" name="Titre 7">
            <a:extLst>
              <a:ext uri="{FF2B5EF4-FFF2-40B4-BE49-F238E27FC236}">
                <a16:creationId xmlns:a16="http://schemas.microsoft.com/office/drawing/2014/main" id="{2868CC8E-4101-48CD-874B-B754927D56B6}"/>
              </a:ext>
            </a:extLst>
          </p:cNvPr>
          <p:cNvSpPr>
            <a:spLocks noGrp="1"/>
          </p:cNvSpPr>
          <p:nvPr>
            <p:ph type="title" hasCustomPrompt="1"/>
          </p:nvPr>
        </p:nvSpPr>
        <p:spPr>
          <a:xfrm>
            <a:off x="4937760" y="1004252"/>
            <a:ext cx="3909060" cy="1076009"/>
          </a:xfrm>
          <a:prstGeom prst="rect">
            <a:avLst/>
          </a:prstGeom>
        </p:spPr>
        <p:txBody>
          <a:bodyPr/>
          <a:lstStyle>
            <a:lvl1pPr algn="l">
              <a:tabLst>
                <a:tab pos="200025" algn="l"/>
              </a:tabLst>
              <a:defRPr sz="1800"/>
            </a:lvl1pPr>
          </a:lstStyle>
          <a:p>
            <a:r>
              <a:rPr lang="fr-FR" dirty="0"/>
              <a:t>TITRE DE LA PAGE SUR UNE OU PLUSIEURS LIGNES 24pt</a:t>
            </a:r>
          </a:p>
        </p:txBody>
      </p:sp>
      <p:sp>
        <p:nvSpPr>
          <p:cNvPr id="15" name="Rectangle 14">
            <a:extLst>
              <a:ext uri="{FF2B5EF4-FFF2-40B4-BE49-F238E27FC236}">
                <a16:creationId xmlns:a16="http://schemas.microsoft.com/office/drawing/2014/main" id="{B95E7A4C-0A26-4136-B689-B94EF98A086C}"/>
              </a:ext>
            </a:extLst>
          </p:cNvPr>
          <p:cNvSpPr/>
          <p:nvPr userDrawn="1"/>
        </p:nvSpPr>
        <p:spPr>
          <a:xfrm flipH="1">
            <a:off x="0" y="0"/>
            <a:ext cx="46177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schemeClr val="bg1"/>
              </a:solidFill>
            </a:endParaRPr>
          </a:p>
        </p:txBody>
      </p:sp>
      <p:sp>
        <p:nvSpPr>
          <p:cNvPr id="17" name="Espace réservé de la date 2">
            <a:extLst>
              <a:ext uri="{FF2B5EF4-FFF2-40B4-BE49-F238E27FC236}">
                <a16:creationId xmlns:a16="http://schemas.microsoft.com/office/drawing/2014/main" id="{74B7A2E9-0CB6-44E5-B888-178324398B0F}"/>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18" name="Espace réservé du pied de page 3">
            <a:extLst>
              <a:ext uri="{FF2B5EF4-FFF2-40B4-BE49-F238E27FC236}">
                <a16:creationId xmlns:a16="http://schemas.microsoft.com/office/drawing/2014/main" id="{62034439-4929-4118-AACC-DD3F2860F830}"/>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cxnSp>
        <p:nvCxnSpPr>
          <p:cNvPr id="19" name="Connecteur droit 18">
            <a:extLst>
              <a:ext uri="{FF2B5EF4-FFF2-40B4-BE49-F238E27FC236}">
                <a16:creationId xmlns:a16="http://schemas.microsoft.com/office/drawing/2014/main" id="{825A2579-9C2C-4909-9F06-C686FF6F5CF3}"/>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Espace réservé du texte 15">
            <a:extLst>
              <a:ext uri="{FF2B5EF4-FFF2-40B4-BE49-F238E27FC236}">
                <a16:creationId xmlns:a16="http://schemas.microsoft.com/office/drawing/2014/main" id="{73F110A3-AF33-4049-915A-51AB1B9C155B}"/>
              </a:ext>
            </a:extLst>
          </p:cNvPr>
          <p:cNvSpPr>
            <a:spLocks noGrp="1"/>
          </p:cNvSpPr>
          <p:nvPr>
            <p:ph type="body" sz="quarter" idx="17" hasCustomPrompt="1"/>
          </p:nvPr>
        </p:nvSpPr>
        <p:spPr>
          <a:xfrm>
            <a:off x="468545" y="1271588"/>
            <a:ext cx="3709121" cy="1748076"/>
          </a:xfrm>
          <a:prstGeom prst="rect">
            <a:avLst/>
          </a:prstGeom>
        </p:spPr>
        <p:txBody>
          <a:bodyPr anchor="b"/>
          <a:lstStyle>
            <a:lvl1pPr marL="0" indent="0" algn="ctr">
              <a:lnSpc>
                <a:spcPct val="100000"/>
              </a:lnSpc>
              <a:spcBef>
                <a:spcPts val="0"/>
              </a:spcBef>
              <a:spcAft>
                <a:spcPts val="450"/>
              </a:spcAft>
              <a:buNone/>
              <a:defRPr sz="6600">
                <a:solidFill>
                  <a:schemeClr val="accent1"/>
                </a:solidFill>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21" name="Espace réservé du texte 15">
            <a:extLst>
              <a:ext uri="{FF2B5EF4-FFF2-40B4-BE49-F238E27FC236}">
                <a16:creationId xmlns:a16="http://schemas.microsoft.com/office/drawing/2014/main" id="{FC1D0F7F-DF04-4C88-88DA-A5F91DA48905}"/>
              </a:ext>
            </a:extLst>
          </p:cNvPr>
          <p:cNvSpPr>
            <a:spLocks noGrp="1"/>
          </p:cNvSpPr>
          <p:nvPr>
            <p:ph type="body" sz="quarter" idx="18" hasCustomPrompt="1"/>
          </p:nvPr>
        </p:nvSpPr>
        <p:spPr>
          <a:xfrm>
            <a:off x="468545" y="3166351"/>
            <a:ext cx="3709121" cy="2952510"/>
          </a:xfrm>
          <a:prstGeom prst="rect">
            <a:avLst/>
          </a:prstGeom>
        </p:spPr>
        <p:txBody>
          <a:bodyPr/>
          <a:lstStyle>
            <a:lvl1pPr marL="0" indent="0" algn="ctr">
              <a:lnSpc>
                <a:spcPct val="100000"/>
              </a:lnSpc>
              <a:spcBef>
                <a:spcPts val="0"/>
              </a:spcBef>
              <a:spcAft>
                <a:spcPts val="450"/>
              </a:spcAft>
              <a:buNone/>
              <a:defRPr sz="1800">
                <a:solidFill>
                  <a:schemeClr val="accent1"/>
                </a:solidFill>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sp>
        <p:nvSpPr>
          <p:cNvPr id="22" name="Espace réservé du texte 15">
            <a:extLst>
              <a:ext uri="{FF2B5EF4-FFF2-40B4-BE49-F238E27FC236}">
                <a16:creationId xmlns:a16="http://schemas.microsoft.com/office/drawing/2014/main" id="{81E8E4BA-550D-49ED-A868-09742E689FE6}"/>
              </a:ext>
            </a:extLst>
          </p:cNvPr>
          <p:cNvSpPr>
            <a:spLocks noGrp="1"/>
          </p:cNvSpPr>
          <p:nvPr>
            <p:ph type="body" sz="quarter" idx="21" hasCustomPrompt="1"/>
          </p:nvPr>
        </p:nvSpPr>
        <p:spPr>
          <a:xfrm>
            <a:off x="4937761" y="2191857"/>
            <a:ext cx="3909060" cy="3927004"/>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pic>
        <p:nvPicPr>
          <p:cNvPr id="24" name="Image 23">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7815378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PH + CHIFFRE NOI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05BBBBA-DC78-4656-8F4B-55A2B122EC08}"/>
              </a:ext>
            </a:extLst>
          </p:cNvPr>
          <p:cNvSpPr/>
          <p:nvPr userDrawn="1"/>
        </p:nvSpPr>
        <p:spPr>
          <a:xfrm>
            <a:off x="4617717" y="0"/>
            <a:ext cx="45262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bg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ce réservé du texte 15">
            <a:extLst>
              <a:ext uri="{FF2B5EF4-FFF2-40B4-BE49-F238E27FC236}">
                <a16:creationId xmlns:a16="http://schemas.microsoft.com/office/drawing/2014/main" id="{2D1A6DE0-F595-42B3-BE2F-8C23B649B624}"/>
              </a:ext>
            </a:extLst>
          </p:cNvPr>
          <p:cNvSpPr>
            <a:spLocks noGrp="1"/>
          </p:cNvSpPr>
          <p:nvPr>
            <p:ph type="body" sz="quarter" idx="17" hasCustomPrompt="1"/>
          </p:nvPr>
        </p:nvSpPr>
        <p:spPr>
          <a:xfrm>
            <a:off x="5023400" y="1271588"/>
            <a:ext cx="3709121" cy="1748076"/>
          </a:xfrm>
          <a:prstGeom prst="rect">
            <a:avLst/>
          </a:prstGeom>
        </p:spPr>
        <p:txBody>
          <a:bodyPr anchor="b"/>
          <a:lstStyle>
            <a:lvl1pPr marL="0" indent="0" algn="ctr">
              <a:lnSpc>
                <a:spcPct val="100000"/>
              </a:lnSpc>
              <a:spcBef>
                <a:spcPts val="0"/>
              </a:spcBef>
              <a:spcAft>
                <a:spcPts val="450"/>
              </a:spcAft>
              <a:buNone/>
              <a:defRPr sz="6600">
                <a:solidFill>
                  <a:schemeClr val="bg1"/>
                </a:solidFill>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11" name="Espace réservé du texte 15">
            <a:extLst>
              <a:ext uri="{FF2B5EF4-FFF2-40B4-BE49-F238E27FC236}">
                <a16:creationId xmlns:a16="http://schemas.microsoft.com/office/drawing/2014/main" id="{0E9E89CB-A409-4011-B3C0-5A0BC2A871C4}"/>
              </a:ext>
            </a:extLst>
          </p:cNvPr>
          <p:cNvSpPr>
            <a:spLocks noGrp="1"/>
          </p:cNvSpPr>
          <p:nvPr>
            <p:ph type="body" sz="quarter" idx="18" hasCustomPrompt="1"/>
          </p:nvPr>
        </p:nvSpPr>
        <p:spPr>
          <a:xfrm>
            <a:off x="5023400" y="3166351"/>
            <a:ext cx="3709121" cy="2952510"/>
          </a:xfrm>
          <a:prstGeom prst="rect">
            <a:avLst/>
          </a:prstGeom>
        </p:spPr>
        <p:txBody>
          <a:bodyPr/>
          <a:lstStyle>
            <a:lvl1pPr marL="0" indent="0" algn="ctr">
              <a:lnSpc>
                <a:spcPct val="100000"/>
              </a:lnSpc>
              <a:spcBef>
                <a:spcPts val="0"/>
              </a:spcBef>
              <a:spcAft>
                <a:spcPts val="450"/>
              </a:spcAft>
              <a:buNone/>
              <a:defRPr sz="1800">
                <a:solidFill>
                  <a:schemeClr val="bg1"/>
                </a:solidFill>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sp>
        <p:nvSpPr>
          <p:cNvPr id="16" name="Espace réservé du contenu 5">
            <a:extLst>
              <a:ext uri="{FF2B5EF4-FFF2-40B4-BE49-F238E27FC236}">
                <a16:creationId xmlns:a16="http://schemas.microsoft.com/office/drawing/2014/main" id="{340F3DE0-7B29-41EA-A78E-37FD0017D0CE}"/>
              </a:ext>
            </a:extLst>
          </p:cNvPr>
          <p:cNvSpPr>
            <a:spLocks noGrp="1"/>
          </p:cNvSpPr>
          <p:nvPr>
            <p:ph sz="quarter" idx="20" hasCustomPrompt="1"/>
          </p:nvPr>
        </p:nvSpPr>
        <p:spPr>
          <a:xfrm>
            <a:off x="217213" y="1271589"/>
            <a:ext cx="4183291" cy="4847273"/>
          </a:xfrm>
          <a:prstGeom prst="rect">
            <a:avLst/>
          </a:prstGeom>
        </p:spPr>
        <p:txBody>
          <a:bodyPr/>
          <a:lstStyle>
            <a:lvl1pPr marL="0" indent="0">
              <a:buNone/>
              <a:defRPr sz="825"/>
            </a:lvl1pPr>
          </a:lstStyle>
          <a:p>
            <a:pPr lvl="0"/>
            <a:r>
              <a:rPr lang="fr-FR" dirty="0"/>
              <a:t>Graphique / Tableau / Image</a:t>
            </a:r>
          </a:p>
        </p:txBody>
      </p:sp>
      <p:pic>
        <p:nvPicPr>
          <p:cNvPr id="17" name="Image 16">
            <a:extLst>
              <a:ext uri="{FF2B5EF4-FFF2-40B4-BE49-F238E27FC236}">
                <a16:creationId xmlns:a16="http://schemas.microsoft.com/office/drawing/2014/main" id="{4B8AC735-A191-4575-8AA0-D425AC914CBA}"/>
              </a:ext>
            </a:extLst>
          </p:cNvPr>
          <p:cNvPicPr>
            <a:picLocks noChangeAspect="1"/>
          </p:cNvPicPr>
          <p:nvPr userDrawn="1"/>
        </p:nvPicPr>
        <p:blipFill>
          <a:blip r:embed="rId2">
            <a:extLst/>
          </a:blip>
          <a:stretch>
            <a:fillRect/>
          </a:stretch>
        </p:blipFill>
        <p:spPr>
          <a:xfrm>
            <a:off x="8445086" y="321469"/>
            <a:ext cx="519352" cy="324000"/>
          </a:xfrm>
          <a:prstGeom prst="rect">
            <a:avLst/>
          </a:prstGeom>
        </p:spPr>
      </p:pic>
    </p:spTree>
    <p:extLst>
      <p:ext uri="{BB962C8B-B14F-4D97-AF65-F5344CB8AC3E}">
        <p14:creationId xmlns:p14="http://schemas.microsoft.com/office/powerpoint/2010/main" val="20381200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APH + CHIFFRE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05BBBBA-DC78-4656-8F4B-55A2B122EC08}"/>
              </a:ext>
            </a:extLst>
          </p:cNvPr>
          <p:cNvSpPr/>
          <p:nvPr userDrawn="1"/>
        </p:nvSpPr>
        <p:spPr>
          <a:xfrm>
            <a:off x="4617717" y="0"/>
            <a:ext cx="452628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ce réservé du texte 15">
            <a:extLst>
              <a:ext uri="{FF2B5EF4-FFF2-40B4-BE49-F238E27FC236}">
                <a16:creationId xmlns:a16="http://schemas.microsoft.com/office/drawing/2014/main" id="{2D1A6DE0-F595-42B3-BE2F-8C23B649B624}"/>
              </a:ext>
            </a:extLst>
          </p:cNvPr>
          <p:cNvSpPr>
            <a:spLocks noGrp="1"/>
          </p:cNvSpPr>
          <p:nvPr>
            <p:ph type="body" sz="quarter" idx="17" hasCustomPrompt="1"/>
          </p:nvPr>
        </p:nvSpPr>
        <p:spPr>
          <a:xfrm>
            <a:off x="5023400" y="1271588"/>
            <a:ext cx="3709121" cy="1748076"/>
          </a:xfrm>
          <a:prstGeom prst="rect">
            <a:avLst/>
          </a:prstGeom>
        </p:spPr>
        <p:txBody>
          <a:bodyPr anchor="b"/>
          <a:lstStyle>
            <a:lvl1pPr marL="0" indent="0" algn="ctr">
              <a:lnSpc>
                <a:spcPct val="100000"/>
              </a:lnSpc>
              <a:spcBef>
                <a:spcPts val="0"/>
              </a:spcBef>
              <a:spcAft>
                <a:spcPts val="450"/>
              </a:spcAft>
              <a:buNone/>
              <a:defRPr sz="660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11" name="Espace réservé du texte 15">
            <a:extLst>
              <a:ext uri="{FF2B5EF4-FFF2-40B4-BE49-F238E27FC236}">
                <a16:creationId xmlns:a16="http://schemas.microsoft.com/office/drawing/2014/main" id="{0E9E89CB-A409-4011-B3C0-5A0BC2A871C4}"/>
              </a:ext>
            </a:extLst>
          </p:cNvPr>
          <p:cNvSpPr>
            <a:spLocks noGrp="1"/>
          </p:cNvSpPr>
          <p:nvPr>
            <p:ph type="body" sz="quarter" idx="18" hasCustomPrompt="1"/>
          </p:nvPr>
        </p:nvSpPr>
        <p:spPr>
          <a:xfrm>
            <a:off x="5023400" y="3166351"/>
            <a:ext cx="3709121" cy="2952510"/>
          </a:xfrm>
          <a:prstGeom prst="rect">
            <a:avLst/>
          </a:prstGeom>
        </p:spPr>
        <p:txBody>
          <a:bodyPr/>
          <a:lstStyle>
            <a:lvl1pPr marL="0" indent="0" algn="ctr">
              <a:lnSpc>
                <a:spcPct val="100000"/>
              </a:lnSpc>
              <a:spcBef>
                <a:spcPts val="0"/>
              </a:spcBef>
              <a:spcAft>
                <a:spcPts val="450"/>
              </a:spcAft>
              <a:buNone/>
              <a:defRPr sz="1800">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sp>
        <p:nvSpPr>
          <p:cNvPr id="15" name="Espace réservé du contenu 5">
            <a:extLst>
              <a:ext uri="{FF2B5EF4-FFF2-40B4-BE49-F238E27FC236}">
                <a16:creationId xmlns:a16="http://schemas.microsoft.com/office/drawing/2014/main" id="{F58D70A8-C9F7-4CB8-99B6-EA2C892C77E7}"/>
              </a:ext>
            </a:extLst>
          </p:cNvPr>
          <p:cNvSpPr>
            <a:spLocks noGrp="1"/>
          </p:cNvSpPr>
          <p:nvPr>
            <p:ph sz="quarter" idx="20" hasCustomPrompt="1"/>
          </p:nvPr>
        </p:nvSpPr>
        <p:spPr>
          <a:xfrm>
            <a:off x="217213" y="1271589"/>
            <a:ext cx="4183291" cy="4847273"/>
          </a:xfrm>
          <a:prstGeom prst="rect">
            <a:avLst/>
          </a:prstGeom>
        </p:spPr>
        <p:txBody>
          <a:bodyPr/>
          <a:lstStyle>
            <a:lvl1pPr marL="0" indent="0">
              <a:buNone/>
              <a:defRPr sz="825"/>
            </a:lvl1pPr>
          </a:lstStyle>
          <a:p>
            <a:pPr lvl="0"/>
            <a:r>
              <a:rPr lang="fr-FR" dirty="0"/>
              <a:t>Graphique / Tableau / Image</a:t>
            </a:r>
          </a:p>
        </p:txBody>
      </p:sp>
      <p:pic>
        <p:nvPicPr>
          <p:cNvPr id="16" name="Image 15">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5823735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APH JAUNE + CHIFFRE NOIR">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889AD7-F8CC-46DF-86FF-69303D021800}"/>
              </a:ext>
            </a:extLst>
          </p:cNvPr>
          <p:cNvSpPr/>
          <p:nvPr userDrawn="1"/>
        </p:nvSpPr>
        <p:spPr>
          <a:xfrm>
            <a:off x="4617717" y="0"/>
            <a:ext cx="45262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3" name="Rectangle 12">
            <a:extLst>
              <a:ext uri="{FF2B5EF4-FFF2-40B4-BE49-F238E27FC236}">
                <a16:creationId xmlns:a16="http://schemas.microsoft.com/office/drawing/2014/main" id="{505BBBBA-DC78-4656-8F4B-55A2B122EC08}"/>
              </a:ext>
            </a:extLst>
          </p:cNvPr>
          <p:cNvSpPr/>
          <p:nvPr userDrawn="1"/>
        </p:nvSpPr>
        <p:spPr>
          <a:xfrm flipH="1">
            <a:off x="0" y="0"/>
            <a:ext cx="461771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Espace réservé du numéro de diapositive 4">
            <a:extLst>
              <a:ext uri="{FF2B5EF4-FFF2-40B4-BE49-F238E27FC236}">
                <a16:creationId xmlns:a16="http://schemas.microsoft.com/office/drawing/2014/main" id="{AEE97DAD-6C50-4919-86AE-DE2AF0DA6334}"/>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bg1"/>
                </a:solidFill>
                <a:latin typeface="+mj-lt"/>
              </a:defRPr>
            </a:lvl1pPr>
          </a:lstStyle>
          <a:p>
            <a:fld id="{F99EF5AE-56D7-4A2B-B0E3-BCC40C43C5F5}" type="slidenum">
              <a:rPr lang="fr-FR" smtClean="0"/>
              <a:pPr/>
              <a:t>‹N°›</a:t>
            </a:fld>
            <a:endParaRPr lang="fr-FR"/>
          </a:p>
        </p:txBody>
      </p:sp>
      <p:sp>
        <p:nvSpPr>
          <p:cNvPr id="18" name="Espace réservé du texte 15">
            <a:extLst>
              <a:ext uri="{FF2B5EF4-FFF2-40B4-BE49-F238E27FC236}">
                <a16:creationId xmlns:a16="http://schemas.microsoft.com/office/drawing/2014/main" id="{435FE6F7-6252-4D0A-A712-F4BAD7977AD7}"/>
              </a:ext>
            </a:extLst>
          </p:cNvPr>
          <p:cNvSpPr>
            <a:spLocks noGrp="1"/>
          </p:cNvSpPr>
          <p:nvPr>
            <p:ph type="body" sz="quarter" idx="17" hasCustomPrompt="1"/>
          </p:nvPr>
        </p:nvSpPr>
        <p:spPr>
          <a:xfrm>
            <a:off x="5023400" y="1271588"/>
            <a:ext cx="3709121" cy="1748076"/>
          </a:xfrm>
          <a:prstGeom prst="rect">
            <a:avLst/>
          </a:prstGeom>
        </p:spPr>
        <p:txBody>
          <a:bodyPr anchor="b"/>
          <a:lstStyle>
            <a:lvl1pPr marL="0" indent="0" algn="ctr">
              <a:lnSpc>
                <a:spcPct val="100000"/>
              </a:lnSpc>
              <a:spcBef>
                <a:spcPts val="0"/>
              </a:spcBef>
              <a:spcAft>
                <a:spcPts val="450"/>
              </a:spcAft>
              <a:buNone/>
              <a:defRPr sz="6600">
                <a:solidFill>
                  <a:schemeClr val="bg1"/>
                </a:solidFill>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78%</a:t>
            </a:r>
          </a:p>
        </p:txBody>
      </p:sp>
      <p:sp>
        <p:nvSpPr>
          <p:cNvPr id="19" name="Espace réservé du texte 15">
            <a:extLst>
              <a:ext uri="{FF2B5EF4-FFF2-40B4-BE49-F238E27FC236}">
                <a16:creationId xmlns:a16="http://schemas.microsoft.com/office/drawing/2014/main" id="{BB2E679C-F078-49E8-BE53-E49B000A834B}"/>
              </a:ext>
            </a:extLst>
          </p:cNvPr>
          <p:cNvSpPr>
            <a:spLocks noGrp="1"/>
          </p:cNvSpPr>
          <p:nvPr>
            <p:ph type="body" sz="quarter" idx="18" hasCustomPrompt="1"/>
          </p:nvPr>
        </p:nvSpPr>
        <p:spPr>
          <a:xfrm>
            <a:off x="5023400" y="3166351"/>
            <a:ext cx="3709121" cy="2952510"/>
          </a:xfrm>
          <a:prstGeom prst="rect">
            <a:avLst/>
          </a:prstGeom>
        </p:spPr>
        <p:txBody>
          <a:bodyPr/>
          <a:lstStyle>
            <a:lvl1pPr marL="0" indent="0" algn="ctr">
              <a:lnSpc>
                <a:spcPct val="100000"/>
              </a:lnSpc>
              <a:spcBef>
                <a:spcPts val="0"/>
              </a:spcBef>
              <a:spcAft>
                <a:spcPts val="450"/>
              </a:spcAft>
              <a:buNone/>
              <a:defRPr sz="1800">
                <a:solidFill>
                  <a:schemeClr val="bg1"/>
                </a:solidFill>
                <a:latin typeface="+mj-lt"/>
              </a:defRPr>
            </a:lvl1pPr>
            <a:lvl2pPr marL="136922" indent="-136922">
              <a:lnSpc>
                <a:spcPct val="100000"/>
              </a:lnSpc>
              <a:spcBef>
                <a:spcPts val="0"/>
              </a:spcBef>
              <a:spcAft>
                <a:spcPts val="450"/>
              </a:spcAft>
              <a:defRPr sz="1050"/>
            </a:lvl2pPr>
            <a:lvl3pPr marL="406004" indent="-136922">
              <a:lnSpc>
                <a:spcPct val="100000"/>
              </a:lnSpc>
              <a:spcBef>
                <a:spcPts val="0"/>
              </a:spcBef>
              <a:spcAft>
                <a:spcPts val="450"/>
              </a:spcAft>
              <a:buFont typeface="Arial" panose="020B0604020202020204" pitchFamily="34" charset="0"/>
              <a:buChar char="-"/>
              <a:defRPr sz="900"/>
            </a:lvl3pPr>
            <a:lvl4pPr>
              <a:defRPr sz="825"/>
            </a:lvl4pPr>
            <a:lvl5pPr>
              <a:defRPr sz="825"/>
            </a:lvl5pPr>
          </a:lstStyle>
          <a:p>
            <a:pPr lvl="0"/>
            <a:r>
              <a:rPr lang="fr-FR" dirty="0"/>
              <a:t>CHIFFRE CLÉ</a:t>
            </a:r>
          </a:p>
        </p:txBody>
      </p:sp>
      <p:pic>
        <p:nvPicPr>
          <p:cNvPr id="20" name="Image 19">
            <a:extLst>
              <a:ext uri="{FF2B5EF4-FFF2-40B4-BE49-F238E27FC236}">
                <a16:creationId xmlns:a16="http://schemas.microsoft.com/office/drawing/2014/main" id="{4B8AC735-A191-4575-8AA0-D425AC914CBA}"/>
              </a:ext>
            </a:extLst>
          </p:cNvPr>
          <p:cNvPicPr>
            <a:picLocks noChangeAspect="1"/>
          </p:cNvPicPr>
          <p:nvPr userDrawn="1"/>
        </p:nvPicPr>
        <p:blipFill>
          <a:blip r:embed="rId2">
            <a:extLst/>
          </a:blip>
          <a:stretch>
            <a:fillRect/>
          </a:stretch>
        </p:blipFill>
        <p:spPr>
          <a:xfrm>
            <a:off x="8445086" y="321469"/>
            <a:ext cx="519352" cy="324000"/>
          </a:xfrm>
          <a:prstGeom prst="rect">
            <a:avLst/>
          </a:prstGeom>
        </p:spPr>
      </p:pic>
      <p:sp>
        <p:nvSpPr>
          <p:cNvPr id="22" name="Espace réservé du contenu 5">
            <a:extLst>
              <a:ext uri="{FF2B5EF4-FFF2-40B4-BE49-F238E27FC236}">
                <a16:creationId xmlns:a16="http://schemas.microsoft.com/office/drawing/2014/main" id="{A8CC8FEC-B695-4203-9302-752D8B3566DC}"/>
              </a:ext>
            </a:extLst>
          </p:cNvPr>
          <p:cNvSpPr>
            <a:spLocks noGrp="1"/>
          </p:cNvSpPr>
          <p:nvPr>
            <p:ph sz="quarter" idx="20" hasCustomPrompt="1"/>
          </p:nvPr>
        </p:nvSpPr>
        <p:spPr>
          <a:xfrm>
            <a:off x="217213" y="1271589"/>
            <a:ext cx="4183291" cy="4847273"/>
          </a:xfrm>
          <a:prstGeom prst="rect">
            <a:avLst/>
          </a:prstGeom>
        </p:spPr>
        <p:txBody>
          <a:bodyPr/>
          <a:lstStyle>
            <a:lvl1pPr marL="0" indent="0">
              <a:buNone/>
              <a:defRPr sz="825"/>
            </a:lvl1pPr>
          </a:lstStyle>
          <a:p>
            <a:pPr lvl="0"/>
            <a:r>
              <a:rPr lang="fr-FR" dirty="0"/>
              <a:t>Graphique / Tableau / Image</a:t>
            </a:r>
          </a:p>
        </p:txBody>
      </p:sp>
    </p:spTree>
    <p:extLst>
      <p:ext uri="{BB962C8B-B14F-4D97-AF65-F5344CB8AC3E}">
        <p14:creationId xmlns:p14="http://schemas.microsoft.com/office/powerpoint/2010/main" val="280202615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RE + GRAPH TABLEAU IMAG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re 7">
            <a:extLst>
              <a:ext uri="{FF2B5EF4-FFF2-40B4-BE49-F238E27FC236}">
                <a16:creationId xmlns:a16="http://schemas.microsoft.com/office/drawing/2014/main" id="{73B461BA-D0CC-4038-BAD0-E6C7BBE4CEE7}"/>
              </a:ext>
            </a:extLst>
          </p:cNvPr>
          <p:cNvSpPr>
            <a:spLocks noGrp="1"/>
          </p:cNvSpPr>
          <p:nvPr>
            <p:ph type="title" hasCustomPrompt="1"/>
          </p:nvPr>
        </p:nvSpPr>
        <p:spPr>
          <a:xfrm>
            <a:off x="410052" y="1004251"/>
            <a:ext cx="2013109" cy="2073275"/>
          </a:xfrm>
          <a:prstGeom prst="rect">
            <a:avLst/>
          </a:prstGeom>
        </p:spPr>
        <p:txBody>
          <a:bodyPr/>
          <a:lstStyle>
            <a:lvl1pPr algn="r">
              <a:tabLst>
                <a:tab pos="200025" algn="l"/>
              </a:tabLst>
              <a:defRPr sz="1800"/>
            </a:lvl1pPr>
          </a:lstStyle>
          <a:p>
            <a:r>
              <a:rPr lang="fr-FR" dirty="0"/>
              <a:t>TITRE DE LA PAGE SUR UNE OU PLUSIEURS LIGNES 24pt</a:t>
            </a:r>
          </a:p>
        </p:txBody>
      </p:sp>
      <p:sp>
        <p:nvSpPr>
          <p:cNvPr id="15" name="Espace réservé du texte 9">
            <a:extLst>
              <a:ext uri="{FF2B5EF4-FFF2-40B4-BE49-F238E27FC236}">
                <a16:creationId xmlns:a16="http://schemas.microsoft.com/office/drawing/2014/main" id="{99C9BAF4-DC0A-455C-9E42-AF52F6321307}"/>
              </a:ext>
            </a:extLst>
          </p:cNvPr>
          <p:cNvSpPr>
            <a:spLocks noGrp="1"/>
          </p:cNvSpPr>
          <p:nvPr>
            <p:ph type="body" sz="quarter" idx="14" hasCustomPrompt="1"/>
          </p:nvPr>
        </p:nvSpPr>
        <p:spPr>
          <a:xfrm>
            <a:off x="410052" y="3252150"/>
            <a:ext cx="2013109" cy="1388430"/>
          </a:xfrm>
          <a:prstGeom prst="rect">
            <a:avLst/>
          </a:prstGeom>
        </p:spPr>
        <p:txBody>
          <a:bodyPr/>
          <a:lstStyle>
            <a:lvl1pPr marL="0" indent="0" algn="r">
              <a:lnSpc>
                <a:spcPct val="100000"/>
              </a:lnSpc>
              <a:spcBef>
                <a:spcPts val="0"/>
              </a:spcBef>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chapô sur une ou plusieurs lignes 14pt</a:t>
            </a:r>
          </a:p>
        </p:txBody>
      </p:sp>
      <p:sp>
        <p:nvSpPr>
          <p:cNvPr id="12" name="Espace réservé du contenu 5">
            <a:extLst>
              <a:ext uri="{FF2B5EF4-FFF2-40B4-BE49-F238E27FC236}">
                <a16:creationId xmlns:a16="http://schemas.microsoft.com/office/drawing/2014/main" id="{001B514D-9320-4990-BEF5-CC52B5601698}"/>
              </a:ext>
            </a:extLst>
          </p:cNvPr>
          <p:cNvSpPr>
            <a:spLocks noGrp="1"/>
          </p:cNvSpPr>
          <p:nvPr>
            <p:ph sz="quarter" idx="20" hasCustomPrompt="1"/>
          </p:nvPr>
        </p:nvSpPr>
        <p:spPr>
          <a:xfrm>
            <a:off x="2726531" y="1004889"/>
            <a:ext cx="6016229" cy="5087937"/>
          </a:xfrm>
          <a:prstGeom prst="rect">
            <a:avLst/>
          </a:prstGeom>
        </p:spPr>
        <p:txBody>
          <a:bodyPr/>
          <a:lstStyle>
            <a:lvl1pPr marL="0" indent="0">
              <a:buNone/>
              <a:defRPr sz="825"/>
            </a:lvl1pPr>
          </a:lstStyle>
          <a:p>
            <a:pPr lvl="0"/>
            <a:r>
              <a:rPr lang="fr-FR" dirty="0"/>
              <a:t>Graphique / Tableau / Image</a:t>
            </a:r>
          </a:p>
        </p:txBody>
      </p:sp>
      <p:pic>
        <p:nvPicPr>
          <p:cNvPr id="11" name="Image 10">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64508443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OS">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re 7">
            <a:extLst>
              <a:ext uri="{FF2B5EF4-FFF2-40B4-BE49-F238E27FC236}">
                <a16:creationId xmlns:a16="http://schemas.microsoft.com/office/drawing/2014/main" id="{9E7CDC07-0AC4-447F-9B9B-187F84839BF0}"/>
              </a:ext>
            </a:extLst>
          </p:cNvPr>
          <p:cNvSpPr>
            <a:spLocks noGrp="1"/>
          </p:cNvSpPr>
          <p:nvPr>
            <p:ph type="title" hasCustomPrompt="1"/>
          </p:nvPr>
        </p:nvSpPr>
        <p:spPr>
          <a:xfrm>
            <a:off x="410052" y="1004251"/>
            <a:ext cx="2013109" cy="2073275"/>
          </a:xfrm>
          <a:prstGeom prst="rect">
            <a:avLst/>
          </a:prstGeom>
        </p:spPr>
        <p:txBody>
          <a:bodyPr/>
          <a:lstStyle>
            <a:lvl1pPr algn="r">
              <a:tabLst>
                <a:tab pos="200025" algn="l"/>
              </a:tabLst>
              <a:defRPr sz="1800"/>
            </a:lvl1pPr>
          </a:lstStyle>
          <a:p>
            <a:r>
              <a:rPr lang="fr-FR" dirty="0"/>
              <a:t>TITRE DE LA PAGE SUR UNE OU PLUSIEURS LIGNES 24pt</a:t>
            </a:r>
          </a:p>
        </p:txBody>
      </p:sp>
      <p:pic>
        <p:nvPicPr>
          <p:cNvPr id="8" name="Image 7">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8974934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E755D4-295C-47BA-9555-3FBD074DCC0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6" name="ZoneTexte 15">
            <a:extLst>
              <a:ext uri="{FF2B5EF4-FFF2-40B4-BE49-F238E27FC236}">
                <a16:creationId xmlns:a16="http://schemas.microsoft.com/office/drawing/2014/main" id="{6441D5BF-D45F-4256-8F25-AAA6A65BB475}"/>
              </a:ext>
            </a:extLst>
          </p:cNvPr>
          <p:cNvSpPr txBox="1"/>
          <p:nvPr userDrawn="1"/>
        </p:nvSpPr>
        <p:spPr>
          <a:xfrm>
            <a:off x="2820880" y="2828838"/>
            <a:ext cx="3502241" cy="1200329"/>
          </a:xfrm>
          <a:prstGeom prst="rect">
            <a:avLst/>
          </a:prstGeom>
          <a:noFill/>
        </p:spPr>
        <p:txBody>
          <a:bodyPr wrap="none" rtlCol="0" anchor="ctr">
            <a:spAutoFit/>
          </a:bodyPr>
          <a:lstStyle/>
          <a:p>
            <a:pPr algn="ctr"/>
            <a:r>
              <a:rPr lang="fr-FR" sz="7200" dirty="0">
                <a:latin typeface="+mj-lt"/>
              </a:rPr>
              <a:t>MERCI</a:t>
            </a:r>
          </a:p>
        </p:txBody>
      </p:sp>
      <p:pic>
        <p:nvPicPr>
          <p:cNvPr id="5" name="Image 4">
            <a:extLst>
              <a:ext uri="{FF2B5EF4-FFF2-40B4-BE49-F238E27FC236}">
                <a16:creationId xmlns:a16="http://schemas.microsoft.com/office/drawing/2014/main" id="{917ED6C3-B246-47E4-B743-310C5BFA26EE}"/>
              </a:ext>
            </a:extLst>
          </p:cNvPr>
          <p:cNvPicPr>
            <a:picLocks noChangeAspect="1"/>
          </p:cNvPicPr>
          <p:nvPr userDrawn="1"/>
        </p:nvPicPr>
        <p:blipFill>
          <a:blip r:embed="rId2"/>
          <a:stretch>
            <a:fillRect/>
          </a:stretch>
        </p:blipFill>
        <p:spPr>
          <a:xfrm>
            <a:off x="4105470" y="5935418"/>
            <a:ext cx="933061" cy="582093"/>
          </a:xfrm>
          <a:prstGeom prst="rect">
            <a:avLst/>
          </a:prstGeom>
        </p:spPr>
      </p:pic>
    </p:spTree>
    <p:extLst>
      <p:ext uri="{BB962C8B-B14F-4D97-AF65-F5344CB8AC3E}">
        <p14:creationId xmlns:p14="http://schemas.microsoft.com/office/powerpoint/2010/main" val="41751509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2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fr-FR" smtClean="0"/>
              <a:t>MODULE COMMUNICATION</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fr-FR" smtClean="0"/>
              <a:t>15/11/2024</a:t>
            </a:r>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Arial Black"/>
                <a:cs typeface="Arial Black"/>
              </a:defRPr>
            </a:lvl1pPr>
          </a:lstStyle>
          <a:p>
            <a:pPr marL="28575">
              <a:spcBef>
                <a:spcPts val="139"/>
              </a:spcBef>
            </a:pPr>
            <a:fld id="{81D60167-4931-47E6-BA6A-407CBD079E47}" type="slidenum">
              <a:rPr lang="fr-FR" smtClean="0"/>
              <a:pPr marL="28575">
                <a:spcBef>
                  <a:spcPts val="139"/>
                </a:spcBef>
              </a:pPr>
              <a:t>‹N°›</a:t>
            </a:fld>
            <a:endParaRPr lang="fr-FR" dirty="0"/>
          </a:p>
        </p:txBody>
      </p:sp>
    </p:spTree>
    <p:extLst>
      <p:ext uri="{BB962C8B-B14F-4D97-AF65-F5344CB8AC3E}">
        <p14:creationId xmlns:p14="http://schemas.microsoft.com/office/powerpoint/2010/main" val="20764442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U 5">
    <p:spTree>
      <p:nvGrpSpPr>
        <p:cNvPr id="1" name=""/>
        <p:cNvGrpSpPr/>
        <p:nvPr/>
      </p:nvGrpSpPr>
      <p:grpSpPr>
        <a:xfrm>
          <a:off x="0" y="0"/>
          <a:ext cx="0" cy="0"/>
          <a:chOff x="0" y="0"/>
          <a:chExt cx="0" cy="0"/>
        </a:xfrm>
      </p:grpSpPr>
      <p:sp>
        <p:nvSpPr>
          <p:cNvPr id="10" name="Espace réservé pour une image  5">
            <a:extLst>
              <a:ext uri="{FF2B5EF4-FFF2-40B4-BE49-F238E27FC236}">
                <a16:creationId xmlns:a16="http://schemas.microsoft.com/office/drawing/2014/main" id="{4FDE74E6-DA66-44C8-904B-DCC98506BF64}"/>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9" name="Rectangle 18">
            <a:extLst>
              <a:ext uri="{FF2B5EF4-FFF2-40B4-BE49-F238E27FC236}">
                <a16:creationId xmlns:a16="http://schemas.microsoft.com/office/drawing/2014/main" id="{5243B606-774F-48F8-85AB-0C343EDA0691}"/>
              </a:ext>
            </a:extLst>
          </p:cNvPr>
          <p:cNvSpPr/>
          <p:nvPr userDrawn="1"/>
        </p:nvSpPr>
        <p:spPr>
          <a:xfrm>
            <a:off x="2828925" y="2362200"/>
            <a:ext cx="6097862" cy="3959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sp>
        <p:nvSpPr>
          <p:cNvPr id="14" name="Titre 7">
            <a:extLst>
              <a:ext uri="{FF2B5EF4-FFF2-40B4-BE49-F238E27FC236}">
                <a16:creationId xmlns:a16="http://schemas.microsoft.com/office/drawing/2014/main" id="{260AB5F5-6235-4D17-A057-D7AFB99C2BF2}"/>
              </a:ext>
            </a:extLst>
          </p:cNvPr>
          <p:cNvSpPr>
            <a:spLocks noGrp="1"/>
          </p:cNvSpPr>
          <p:nvPr>
            <p:ph type="title" hasCustomPrompt="1"/>
          </p:nvPr>
        </p:nvSpPr>
        <p:spPr>
          <a:xfrm>
            <a:off x="3147537" y="1004252"/>
            <a:ext cx="5699284" cy="1076009"/>
          </a:xfrm>
          <a:prstGeom prst="rect">
            <a:avLst/>
          </a:prstGeom>
        </p:spPr>
        <p:txBody>
          <a:bodyPr>
            <a:normAutofit/>
          </a:bodyPr>
          <a:lstStyle>
            <a:lvl1pPr algn="l">
              <a:tabLst>
                <a:tab pos="200025" algn="l"/>
              </a:tabLst>
              <a:defRPr sz="1800"/>
            </a:lvl1pPr>
          </a:lstStyle>
          <a:p>
            <a:r>
              <a:rPr lang="fr-FR" dirty="0"/>
              <a:t>TITRE DE LA PAGE SUR UNE OU PLUSIEURS LIGNES 24pt</a:t>
            </a:r>
          </a:p>
        </p:txBody>
      </p:sp>
      <p:sp>
        <p:nvSpPr>
          <p:cNvPr id="20" name="Espace réservé du texte 15">
            <a:extLst>
              <a:ext uri="{FF2B5EF4-FFF2-40B4-BE49-F238E27FC236}">
                <a16:creationId xmlns:a16="http://schemas.microsoft.com/office/drawing/2014/main" id="{C5736518-4AF1-403B-AD8E-C88EF29C9396}"/>
              </a:ext>
            </a:extLst>
          </p:cNvPr>
          <p:cNvSpPr>
            <a:spLocks noGrp="1"/>
          </p:cNvSpPr>
          <p:nvPr>
            <p:ph type="body" sz="quarter" idx="20" hasCustomPrompt="1"/>
          </p:nvPr>
        </p:nvSpPr>
        <p:spPr>
          <a:xfrm>
            <a:off x="3147535"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sp>
        <p:nvSpPr>
          <p:cNvPr id="21" name="Espace réservé du texte 15">
            <a:extLst>
              <a:ext uri="{FF2B5EF4-FFF2-40B4-BE49-F238E27FC236}">
                <a16:creationId xmlns:a16="http://schemas.microsoft.com/office/drawing/2014/main" id="{48887487-3D12-45FC-B4DB-A0E8FDBEDFB4}"/>
              </a:ext>
            </a:extLst>
          </p:cNvPr>
          <p:cNvSpPr>
            <a:spLocks noGrp="1"/>
          </p:cNvSpPr>
          <p:nvPr>
            <p:ph type="body" sz="quarter" idx="21" hasCustomPrompt="1"/>
          </p:nvPr>
        </p:nvSpPr>
        <p:spPr>
          <a:xfrm>
            <a:off x="5976459" y="2572335"/>
            <a:ext cx="2630329" cy="3544890"/>
          </a:xfrm>
          <a:prstGeom prst="rect">
            <a:avLst/>
          </a:prstGeom>
        </p:spPr>
        <p:txBody>
          <a:bodyPr/>
          <a:lstStyle>
            <a:lvl1pPr marL="0" indent="0">
              <a:lnSpc>
                <a:spcPct val="100000"/>
              </a:lnSpc>
              <a:spcBef>
                <a:spcPts val="0"/>
              </a:spcBef>
              <a:spcAft>
                <a:spcPts val="450"/>
              </a:spcAft>
              <a:buNone/>
              <a:defRPr sz="1050"/>
            </a:lvl1pPr>
            <a:lvl2pPr marL="136922" indent="-136922">
              <a:lnSpc>
                <a:spcPct val="100000"/>
              </a:lnSpc>
              <a:spcBef>
                <a:spcPts val="0"/>
              </a:spcBef>
              <a:spcAft>
                <a:spcPts val="450"/>
              </a:spcAft>
              <a:buFont typeface="Wingdings" panose="05000000000000000000" pitchFamily="2" charset="2"/>
              <a:buChar char="§"/>
              <a:defRPr sz="1050"/>
            </a:lvl2pPr>
            <a:lvl3pPr marL="271463" indent="-138113">
              <a:lnSpc>
                <a:spcPct val="100000"/>
              </a:lnSpc>
              <a:spcBef>
                <a:spcPts val="0"/>
              </a:spcBef>
              <a:spcAft>
                <a:spcPts val="450"/>
              </a:spcAft>
              <a:buFont typeface="Wingdings" panose="05000000000000000000" pitchFamily="2" charset="2"/>
              <a:buChar char="§"/>
              <a:defRPr sz="900"/>
            </a:lvl3pPr>
            <a:lvl4pPr marL="404813" indent="-133350">
              <a:lnSpc>
                <a:spcPct val="100000"/>
              </a:lnSpc>
              <a:spcBef>
                <a:spcPts val="0"/>
              </a:spcBef>
              <a:spcAft>
                <a:spcPts val="450"/>
              </a:spcAft>
              <a:buFont typeface="Arial" panose="020B0604020202020204" pitchFamily="34" charset="0"/>
              <a:buChar char="–"/>
              <a:defRPr sz="825"/>
            </a:lvl4pPr>
            <a:lvl5pPr>
              <a:defRPr sz="825"/>
            </a:lvl5pPr>
          </a:lstStyle>
          <a:p>
            <a:pPr lvl="0"/>
            <a:r>
              <a:rPr lang="fr-FR" dirty="0"/>
              <a:t>Texte courant premier niveau</a:t>
            </a:r>
          </a:p>
          <a:p>
            <a:pPr lvl="1"/>
            <a:r>
              <a:rPr lang="fr-FR" dirty="0"/>
              <a:t>Deuxième niveau</a:t>
            </a:r>
          </a:p>
          <a:p>
            <a:pPr lvl="2"/>
            <a:r>
              <a:rPr lang="fr-FR" dirty="0"/>
              <a:t>Troisième niveau</a:t>
            </a:r>
          </a:p>
          <a:p>
            <a:pPr lvl="3"/>
            <a:r>
              <a:rPr lang="fr-FR" dirty="0"/>
              <a:t>Quatrième niveau</a:t>
            </a:r>
          </a:p>
        </p:txBody>
      </p:sp>
      <p:cxnSp>
        <p:nvCxnSpPr>
          <p:cNvPr id="11" name="Connecteur droit 10">
            <a:extLst>
              <a:ext uri="{FF2B5EF4-FFF2-40B4-BE49-F238E27FC236}">
                <a16:creationId xmlns:a16="http://schemas.microsoft.com/office/drawing/2014/main" id="{BAB5D69E-6A74-464D-A38E-63F5B49396D6}"/>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2418714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cSld name="Titre de section">
    <p:bg>
      <p:bgPr>
        <a:gradFill flip="none" rotWithShape="1">
          <a:gsLst>
            <a:gs pos="0">
              <a:srgbClr val="009999"/>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0E866D-6ABF-4677-871A-C357C7A475E5}"/>
              </a:ext>
            </a:extLst>
          </p:cNvPr>
          <p:cNvSpPr>
            <a:spLocks noGrp="1"/>
          </p:cNvSpPr>
          <p:nvPr>
            <p:ph type="title"/>
          </p:nvPr>
        </p:nvSpPr>
        <p:spPr>
          <a:xfrm>
            <a:off x="623888" y="1709739"/>
            <a:ext cx="7886700" cy="2852737"/>
          </a:xfrm>
          <a:prstGeom prst="rect">
            <a:avLst/>
          </a:prstGeom>
        </p:spPr>
        <p:txBody>
          <a:bodyPr anchor="ctr" anchorCtr="0">
            <a:normAutofit/>
          </a:bodyPr>
          <a:lstStyle>
            <a:lvl1pPr>
              <a:defRPr sz="4800">
                <a:solidFill>
                  <a:schemeClr val="tx1"/>
                </a:solidFill>
              </a:defRPr>
            </a:lvl1pPr>
          </a:lstStyle>
          <a:p>
            <a:r>
              <a:rPr lang="fr-FR"/>
              <a:t>Modifiez le style du titre</a:t>
            </a:r>
            <a:endParaRPr lang="fr-FR" dirty="0"/>
          </a:p>
        </p:txBody>
      </p:sp>
      <p:sp>
        <p:nvSpPr>
          <p:cNvPr id="3" name="Espace réservé du texte 2">
            <a:extLst>
              <a:ext uri="{FF2B5EF4-FFF2-40B4-BE49-F238E27FC236}">
                <a16:creationId xmlns:a16="http://schemas.microsoft.com/office/drawing/2014/main" id="{4CC88B15-07FA-43D9-80C2-6D9D1A390C1D}"/>
              </a:ext>
            </a:extLst>
          </p:cNvPr>
          <p:cNvSpPr>
            <a:spLocks noGrp="1"/>
          </p:cNvSpPr>
          <p:nvPr>
            <p:ph type="body" idx="1"/>
          </p:nvPr>
        </p:nvSpPr>
        <p:spPr>
          <a:xfrm>
            <a:off x="623888" y="4589464"/>
            <a:ext cx="7886700" cy="1500187"/>
          </a:xfrm>
          <a:prstGeom prst="rect">
            <a:avLst/>
          </a:prstGeo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dirty="0"/>
              <a:t>Cliquez pour modifier les styles du texte du masque</a:t>
            </a:r>
          </a:p>
        </p:txBody>
      </p:sp>
      <p:sp>
        <p:nvSpPr>
          <p:cNvPr id="4" name="Espace réservé de la date 3">
            <a:extLst>
              <a:ext uri="{FF2B5EF4-FFF2-40B4-BE49-F238E27FC236}">
                <a16:creationId xmlns:a16="http://schemas.microsoft.com/office/drawing/2014/main" id="{284502F2-A784-48F0-8EB1-362BAB60DC94}"/>
              </a:ext>
            </a:extLst>
          </p:cNvPr>
          <p:cNvSpPr>
            <a:spLocks noGrp="1"/>
          </p:cNvSpPr>
          <p:nvPr>
            <p:ph type="dt" sz="half" idx="10"/>
          </p:nvPr>
        </p:nvSpPr>
        <p:spPr/>
        <p:txBody>
          <a:bodyPr/>
          <a:lstStyle/>
          <a:p>
            <a:r>
              <a:rPr lang="fr-FR" smtClean="0"/>
              <a:t>15/11/2024</a:t>
            </a:r>
            <a:endParaRPr lang="fr-FR" dirty="0"/>
          </a:p>
        </p:txBody>
      </p:sp>
      <p:sp>
        <p:nvSpPr>
          <p:cNvPr id="5" name="Espace réservé du pied de page 4">
            <a:extLst>
              <a:ext uri="{FF2B5EF4-FFF2-40B4-BE49-F238E27FC236}">
                <a16:creationId xmlns:a16="http://schemas.microsoft.com/office/drawing/2014/main" id="{537A0CAF-EC4B-45CE-A7C2-2F46220FC151}"/>
              </a:ext>
            </a:extLst>
          </p:cNvPr>
          <p:cNvSpPr>
            <a:spLocks noGrp="1"/>
          </p:cNvSpPr>
          <p:nvPr>
            <p:ph type="ftr" sz="quarter" idx="11"/>
          </p:nvPr>
        </p:nvSpPr>
        <p:spPr/>
        <p:txBody>
          <a:bodyPr/>
          <a:lstStyle/>
          <a:p>
            <a:r>
              <a:rPr lang="fr-FR" smtClean="0"/>
              <a:t>MODULE COMMUNICATION</a:t>
            </a:r>
            <a:endParaRPr lang="fr-FR" dirty="0"/>
          </a:p>
        </p:txBody>
      </p:sp>
    </p:spTree>
    <p:extLst>
      <p:ext uri="{BB962C8B-B14F-4D97-AF65-F5344CB8AC3E}">
        <p14:creationId xmlns:p14="http://schemas.microsoft.com/office/powerpoint/2010/main" val="401150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QUE NUMERO - NOIR / JAUN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6BBC1D-E2B1-497D-B628-1DD0BA7B4E24}"/>
              </a:ext>
            </a:extLst>
          </p:cNvPr>
          <p:cNvSpPr/>
          <p:nvPr userDrawn="1"/>
        </p:nvSpPr>
        <p:spPr>
          <a:xfrm>
            <a:off x="0" y="0"/>
            <a:ext cx="28289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bg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bg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re 7">
            <a:extLst>
              <a:ext uri="{FF2B5EF4-FFF2-40B4-BE49-F238E27FC236}">
                <a16:creationId xmlns:a16="http://schemas.microsoft.com/office/drawing/2014/main" id="{935876CC-5448-4A40-86F4-8A63702C8CC3}"/>
              </a:ext>
            </a:extLst>
          </p:cNvPr>
          <p:cNvSpPr>
            <a:spLocks noGrp="1"/>
          </p:cNvSpPr>
          <p:nvPr>
            <p:ph type="title" hasCustomPrompt="1"/>
          </p:nvPr>
        </p:nvSpPr>
        <p:spPr>
          <a:xfrm>
            <a:off x="3787616" y="1744981"/>
            <a:ext cx="4397693" cy="2073275"/>
          </a:xfrm>
          <a:prstGeom prst="rect">
            <a:avLst/>
          </a:prstGeom>
        </p:spPr>
        <p:txBody>
          <a:bodyPr>
            <a:normAutofit/>
          </a:bodyPr>
          <a:lstStyle>
            <a:lvl1pPr>
              <a:tabLst>
                <a:tab pos="200025" algn="l"/>
              </a:tabLst>
              <a:defRPr sz="2700"/>
            </a:lvl1pPr>
          </a:lstStyle>
          <a:p>
            <a:r>
              <a:rPr lang="fr-FR" dirty="0"/>
              <a:t>TITRE DE LA PARTIE SUR UNE OU PLUSIEURS LIGNES 36pt</a:t>
            </a:r>
          </a:p>
        </p:txBody>
      </p:sp>
      <p:sp>
        <p:nvSpPr>
          <p:cNvPr id="14" name="Espace réservé du texte 9">
            <a:extLst>
              <a:ext uri="{FF2B5EF4-FFF2-40B4-BE49-F238E27FC236}">
                <a16:creationId xmlns:a16="http://schemas.microsoft.com/office/drawing/2014/main" id="{0B289BCF-DEB3-4480-9DD3-8E9F49201D08}"/>
              </a:ext>
            </a:extLst>
          </p:cNvPr>
          <p:cNvSpPr>
            <a:spLocks noGrp="1"/>
          </p:cNvSpPr>
          <p:nvPr>
            <p:ph type="body" sz="quarter" idx="14" hasCustomPrompt="1"/>
          </p:nvPr>
        </p:nvSpPr>
        <p:spPr>
          <a:xfrm>
            <a:off x="3787616" y="3992880"/>
            <a:ext cx="4397693" cy="1341120"/>
          </a:xfrm>
          <a:prstGeom prst="rect">
            <a:avLst/>
          </a:prstGeom>
        </p:spPr>
        <p:txBody>
          <a:bodyPr>
            <a:normAutofit/>
          </a:bodyPr>
          <a:lstStyle>
            <a:lvl1pPr marL="0" indent="0">
              <a:lnSpc>
                <a:spcPct val="100000"/>
              </a:lnSpc>
              <a:spcBef>
                <a:spcPts val="0"/>
              </a:spcBef>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description rapide de la partie sur une ou plusieurs lignes 18pt</a:t>
            </a:r>
          </a:p>
        </p:txBody>
      </p:sp>
      <p:sp>
        <p:nvSpPr>
          <p:cNvPr id="16" name="Espace réservé du texte 9">
            <a:extLst>
              <a:ext uri="{FF2B5EF4-FFF2-40B4-BE49-F238E27FC236}">
                <a16:creationId xmlns:a16="http://schemas.microsoft.com/office/drawing/2014/main" id="{BFB16C0C-0D46-4514-9E82-BADA3FA6F935}"/>
              </a:ext>
            </a:extLst>
          </p:cNvPr>
          <p:cNvSpPr>
            <a:spLocks noGrp="1"/>
          </p:cNvSpPr>
          <p:nvPr>
            <p:ph type="body" sz="quarter" idx="15" hasCustomPrompt="1"/>
          </p:nvPr>
        </p:nvSpPr>
        <p:spPr>
          <a:xfrm>
            <a:off x="1058702" y="1744980"/>
            <a:ext cx="1247299" cy="2073275"/>
          </a:xfrm>
          <a:prstGeom prst="rect">
            <a:avLst/>
          </a:prstGeom>
        </p:spPr>
        <p:txBody>
          <a:bodyPr/>
          <a:lstStyle>
            <a:lvl1pPr marL="0" indent="0" algn="r">
              <a:spcBef>
                <a:spcPts val="0"/>
              </a:spcBef>
              <a:buNone/>
              <a:defRPr sz="8625">
                <a:solidFill>
                  <a:schemeClr val="accent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1</a:t>
            </a:r>
          </a:p>
        </p:txBody>
      </p:sp>
      <p:pic>
        <p:nvPicPr>
          <p:cNvPr id="17" name="Image 16">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369429345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Image avec légend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683568" y="1124744"/>
            <a:ext cx="7776864" cy="4320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dirty="0"/>
              <a:t>Cliquez sur l'icône pour ajouter une image</a:t>
            </a:r>
          </a:p>
        </p:txBody>
      </p:sp>
      <p:pic>
        <p:nvPicPr>
          <p:cNvPr id="6" name="Image 5"/>
          <p:cNvPicPr>
            <a:picLocks noChangeAspect="1"/>
          </p:cNvPicPr>
          <p:nvPr userDrawn="1"/>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17108032" flipH="1">
            <a:off x="-251215" y="4671659"/>
            <a:ext cx="2304256" cy="2960102"/>
          </a:xfrm>
          <a:prstGeom prst="rect">
            <a:avLst/>
          </a:prstGeom>
        </p:spPr>
      </p:pic>
    </p:spTree>
    <p:extLst>
      <p:ext uri="{BB962C8B-B14F-4D97-AF65-F5344CB8AC3E}">
        <p14:creationId xmlns:p14="http://schemas.microsoft.com/office/powerpoint/2010/main" val="1453312310"/>
      </p:ext>
    </p:extLst>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QUE NUMERO - BLANC / JAUN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re 7">
            <a:extLst>
              <a:ext uri="{FF2B5EF4-FFF2-40B4-BE49-F238E27FC236}">
                <a16:creationId xmlns:a16="http://schemas.microsoft.com/office/drawing/2014/main" id="{91817244-C9D2-4F42-A700-FAC476FE19EA}"/>
              </a:ext>
            </a:extLst>
          </p:cNvPr>
          <p:cNvSpPr>
            <a:spLocks noGrp="1"/>
          </p:cNvSpPr>
          <p:nvPr>
            <p:ph type="title" hasCustomPrompt="1"/>
          </p:nvPr>
        </p:nvSpPr>
        <p:spPr>
          <a:xfrm>
            <a:off x="3787616" y="1744981"/>
            <a:ext cx="4397693" cy="2073275"/>
          </a:xfrm>
          <a:prstGeom prst="rect">
            <a:avLst/>
          </a:prstGeom>
        </p:spPr>
        <p:txBody>
          <a:bodyPr>
            <a:normAutofit/>
          </a:bodyPr>
          <a:lstStyle>
            <a:lvl1pPr>
              <a:tabLst>
                <a:tab pos="200025" algn="l"/>
              </a:tabLst>
              <a:defRPr sz="2700"/>
            </a:lvl1pPr>
          </a:lstStyle>
          <a:p>
            <a:r>
              <a:rPr lang="fr-FR" dirty="0"/>
              <a:t>TITRE DE LA PARTIE SUR UNE OU PLUSIEURS LIGNES 36pt</a:t>
            </a:r>
          </a:p>
        </p:txBody>
      </p:sp>
      <p:sp>
        <p:nvSpPr>
          <p:cNvPr id="14" name="Espace réservé du texte 9">
            <a:extLst>
              <a:ext uri="{FF2B5EF4-FFF2-40B4-BE49-F238E27FC236}">
                <a16:creationId xmlns:a16="http://schemas.microsoft.com/office/drawing/2014/main" id="{60548A10-FB1C-49E5-8C8D-780B99802B25}"/>
              </a:ext>
            </a:extLst>
          </p:cNvPr>
          <p:cNvSpPr>
            <a:spLocks noGrp="1"/>
          </p:cNvSpPr>
          <p:nvPr>
            <p:ph type="body" sz="quarter" idx="14" hasCustomPrompt="1"/>
          </p:nvPr>
        </p:nvSpPr>
        <p:spPr>
          <a:xfrm>
            <a:off x="3787616" y="3992880"/>
            <a:ext cx="4397693" cy="1341120"/>
          </a:xfrm>
          <a:prstGeom prst="rect">
            <a:avLst/>
          </a:prstGeom>
        </p:spPr>
        <p:txBody>
          <a:bodyPr>
            <a:normAutofit/>
          </a:bodyPr>
          <a:lstStyle>
            <a:lvl1pPr marL="0" indent="0">
              <a:lnSpc>
                <a:spcPct val="100000"/>
              </a:lnSpc>
              <a:spcBef>
                <a:spcPts val="0"/>
              </a:spcBef>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description rapide de la partie sur une ou plusieurs lignes 18pt</a:t>
            </a:r>
          </a:p>
        </p:txBody>
      </p:sp>
      <p:sp>
        <p:nvSpPr>
          <p:cNvPr id="15" name="Espace réservé du texte 9">
            <a:extLst>
              <a:ext uri="{FF2B5EF4-FFF2-40B4-BE49-F238E27FC236}">
                <a16:creationId xmlns:a16="http://schemas.microsoft.com/office/drawing/2014/main" id="{5B71A301-17C4-4FD0-8854-7B32037C0BE3}"/>
              </a:ext>
            </a:extLst>
          </p:cNvPr>
          <p:cNvSpPr>
            <a:spLocks noGrp="1"/>
          </p:cNvSpPr>
          <p:nvPr>
            <p:ph type="body" sz="quarter" idx="15" hasCustomPrompt="1"/>
          </p:nvPr>
        </p:nvSpPr>
        <p:spPr>
          <a:xfrm>
            <a:off x="1058702" y="1744980"/>
            <a:ext cx="1247299" cy="2073275"/>
          </a:xfrm>
          <a:prstGeom prst="rect">
            <a:avLst/>
          </a:prstGeom>
        </p:spPr>
        <p:txBody>
          <a:bodyPr/>
          <a:lstStyle>
            <a:lvl1pPr marL="0" indent="0" algn="r">
              <a:spcBef>
                <a:spcPts val="0"/>
              </a:spcBef>
              <a:buNone/>
              <a:defRPr sz="8625">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1</a:t>
            </a:r>
          </a:p>
        </p:txBody>
      </p:sp>
      <p:pic>
        <p:nvPicPr>
          <p:cNvPr id="17" name="Image 16">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17050591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UBRIQUE NUMERO - JAUNE / BLANC">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E19945-AB79-4FE8-90A2-D2BEE9300891}"/>
              </a:ext>
            </a:extLst>
          </p:cNvPr>
          <p:cNvSpPr/>
          <p:nvPr userDrawn="1"/>
        </p:nvSpPr>
        <p:spPr>
          <a:xfrm flipH="1">
            <a:off x="0" y="0"/>
            <a:ext cx="2828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re 7">
            <a:extLst>
              <a:ext uri="{FF2B5EF4-FFF2-40B4-BE49-F238E27FC236}">
                <a16:creationId xmlns:a16="http://schemas.microsoft.com/office/drawing/2014/main" id="{641A2957-9E63-4B8F-98A5-895D6A9DF90B}"/>
              </a:ext>
            </a:extLst>
          </p:cNvPr>
          <p:cNvSpPr>
            <a:spLocks noGrp="1"/>
          </p:cNvSpPr>
          <p:nvPr>
            <p:ph type="title" hasCustomPrompt="1"/>
          </p:nvPr>
        </p:nvSpPr>
        <p:spPr>
          <a:xfrm>
            <a:off x="3787616" y="1744981"/>
            <a:ext cx="4397693" cy="2073275"/>
          </a:xfrm>
          <a:prstGeom prst="rect">
            <a:avLst/>
          </a:prstGeom>
        </p:spPr>
        <p:txBody>
          <a:bodyPr>
            <a:normAutofit/>
          </a:bodyPr>
          <a:lstStyle>
            <a:lvl1pPr>
              <a:tabLst>
                <a:tab pos="200025" algn="l"/>
              </a:tabLst>
              <a:defRPr sz="2700"/>
            </a:lvl1pPr>
          </a:lstStyle>
          <a:p>
            <a:r>
              <a:rPr lang="fr-FR" dirty="0"/>
              <a:t>TITRE DE LA PARTIE SUR UNE OU PLUSIEURS LIGNES 36pt</a:t>
            </a:r>
          </a:p>
        </p:txBody>
      </p:sp>
      <p:sp>
        <p:nvSpPr>
          <p:cNvPr id="10" name="Espace réservé du texte 9">
            <a:extLst>
              <a:ext uri="{FF2B5EF4-FFF2-40B4-BE49-F238E27FC236}">
                <a16:creationId xmlns:a16="http://schemas.microsoft.com/office/drawing/2014/main" id="{01476136-E9EA-4A78-8065-E864B26265CB}"/>
              </a:ext>
            </a:extLst>
          </p:cNvPr>
          <p:cNvSpPr>
            <a:spLocks noGrp="1"/>
          </p:cNvSpPr>
          <p:nvPr>
            <p:ph type="body" sz="quarter" idx="14" hasCustomPrompt="1"/>
          </p:nvPr>
        </p:nvSpPr>
        <p:spPr>
          <a:xfrm>
            <a:off x="3787616" y="3992880"/>
            <a:ext cx="4397693" cy="1341120"/>
          </a:xfrm>
          <a:prstGeom prst="rect">
            <a:avLst/>
          </a:prstGeom>
        </p:spPr>
        <p:txBody>
          <a:bodyPr>
            <a:normAutofit/>
          </a:bodyPr>
          <a:lstStyle>
            <a:lvl1pPr marL="0" indent="0">
              <a:lnSpc>
                <a:spcPct val="100000"/>
              </a:lnSpc>
              <a:spcBef>
                <a:spcPts val="0"/>
              </a:spcBef>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description rapide de la partie sur une ou plusieurs lignes 18pt</a:t>
            </a:r>
          </a:p>
        </p:txBody>
      </p:sp>
      <p:sp>
        <p:nvSpPr>
          <p:cNvPr id="11" name="Espace réservé du texte 9">
            <a:extLst>
              <a:ext uri="{FF2B5EF4-FFF2-40B4-BE49-F238E27FC236}">
                <a16:creationId xmlns:a16="http://schemas.microsoft.com/office/drawing/2014/main" id="{E6E6525D-C0B3-4DF8-B3F6-B2618BA05C99}"/>
              </a:ext>
            </a:extLst>
          </p:cNvPr>
          <p:cNvSpPr>
            <a:spLocks noGrp="1"/>
          </p:cNvSpPr>
          <p:nvPr>
            <p:ph type="body" sz="quarter" idx="15" hasCustomPrompt="1"/>
          </p:nvPr>
        </p:nvSpPr>
        <p:spPr>
          <a:xfrm>
            <a:off x="1058702" y="1744980"/>
            <a:ext cx="1247299" cy="2073275"/>
          </a:xfrm>
          <a:prstGeom prst="rect">
            <a:avLst/>
          </a:prstGeom>
        </p:spPr>
        <p:txBody>
          <a:bodyPr/>
          <a:lstStyle>
            <a:lvl1pPr marL="0" indent="0" algn="r">
              <a:spcBef>
                <a:spcPts val="0"/>
              </a:spcBef>
              <a:buNone/>
              <a:defRPr sz="8625">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1</a:t>
            </a:r>
          </a:p>
        </p:txBody>
      </p:sp>
      <p:pic>
        <p:nvPicPr>
          <p:cNvPr id="12" name="Image 11">
            <a:extLst>
              <a:ext uri="{FF2B5EF4-FFF2-40B4-BE49-F238E27FC236}">
                <a16:creationId xmlns:a16="http://schemas.microsoft.com/office/drawing/2014/main" id="{9909A293-8B15-497B-BC24-DD06D282987A}"/>
              </a:ext>
            </a:extLst>
          </p:cNvPr>
          <p:cNvPicPr>
            <a:picLocks noChangeAspect="1"/>
          </p:cNvPicPr>
          <p:nvPr userDrawn="1"/>
        </p:nvPicPr>
        <p:blipFill>
          <a:blip r:embed="rId2"/>
          <a:stretch>
            <a:fillRect/>
          </a:stretch>
        </p:blipFill>
        <p:spPr>
          <a:xfrm>
            <a:off x="8445086" y="321470"/>
            <a:ext cx="518400" cy="322419"/>
          </a:xfrm>
          <a:prstGeom prst="rect">
            <a:avLst/>
          </a:prstGeom>
        </p:spPr>
      </p:pic>
    </p:spTree>
    <p:extLst>
      <p:ext uri="{BB962C8B-B14F-4D97-AF65-F5344CB8AC3E}">
        <p14:creationId xmlns:p14="http://schemas.microsoft.com/office/powerpoint/2010/main" val="2880084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UBRIQUE VISUEL - JAUNE">
    <p:spTree>
      <p:nvGrpSpPr>
        <p:cNvPr id="1" name=""/>
        <p:cNvGrpSpPr/>
        <p:nvPr/>
      </p:nvGrpSpPr>
      <p:grpSpPr>
        <a:xfrm>
          <a:off x="0" y="0"/>
          <a:ext cx="0" cy="0"/>
          <a:chOff x="0" y="0"/>
          <a:chExt cx="0" cy="0"/>
        </a:xfrm>
      </p:grpSpPr>
      <p:sp>
        <p:nvSpPr>
          <p:cNvPr id="6" name="Espace réservé pour une image  5">
            <a:extLst>
              <a:ext uri="{FF2B5EF4-FFF2-40B4-BE49-F238E27FC236}">
                <a16:creationId xmlns:a16="http://schemas.microsoft.com/office/drawing/2014/main" id="{AC0492AA-A5FE-44CE-85EB-A901859C2581}"/>
              </a:ext>
            </a:extLst>
          </p:cNvPr>
          <p:cNvSpPr>
            <a:spLocks noGrp="1"/>
          </p:cNvSpPr>
          <p:nvPr>
            <p:ph type="pic" sz="quarter" idx="13"/>
          </p:nvPr>
        </p:nvSpPr>
        <p:spPr>
          <a:xfrm>
            <a:off x="0" y="0"/>
            <a:ext cx="2828925" cy="6858000"/>
          </a:xfrm>
          <a:prstGeom prst="rect">
            <a:avLst/>
          </a:prstGeom>
          <a:solidFill>
            <a:schemeClr val="accent6">
              <a:lumMod val="90000"/>
            </a:schemeClr>
          </a:solidFill>
        </p:spPr>
        <p:txBody>
          <a:bodyPr anchor="b"/>
          <a:lstStyle>
            <a:lvl1pPr marL="0" indent="0">
              <a:buNone/>
              <a:defRPr sz="825"/>
            </a:lvl1pPr>
          </a:lstStyle>
          <a:p>
            <a:endParaRPr lang="fr-FR" dirty="0"/>
          </a:p>
        </p:txBody>
      </p:sp>
      <p:sp>
        <p:nvSpPr>
          <p:cNvPr id="13" name="Rectangle 12">
            <a:extLst>
              <a:ext uri="{FF2B5EF4-FFF2-40B4-BE49-F238E27FC236}">
                <a16:creationId xmlns:a16="http://schemas.microsoft.com/office/drawing/2014/main" id="{6DE19945-AB79-4FE8-90A2-D2BEE9300891}"/>
              </a:ext>
            </a:extLst>
          </p:cNvPr>
          <p:cNvSpPr/>
          <p:nvPr userDrawn="1"/>
        </p:nvSpPr>
        <p:spPr>
          <a:xfrm>
            <a:off x="2828925" y="0"/>
            <a:ext cx="63150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114300" y="267971"/>
            <a:ext cx="628650" cy="242570"/>
          </a:xfrm>
          <a:prstGeom prst="rect">
            <a:avLst/>
          </a:prstGeom>
        </p:spPr>
        <p:txBody>
          <a:bodyPr/>
          <a:lstStyle>
            <a:lvl1pPr algn="r">
              <a:defRPr sz="600">
                <a:solidFill>
                  <a:schemeClr val="tx1"/>
                </a:solidFill>
                <a:latin typeface="+mj-lt"/>
              </a:defRPr>
            </a:lvl1pPr>
          </a:lstStyle>
          <a:p>
            <a:r>
              <a:rPr lang="fr-FR" smtClean="0"/>
              <a:t>15/11/2024</a:t>
            </a:r>
            <a:endParaRPr lang="fr-FR"/>
          </a:p>
        </p:txBody>
      </p:sp>
      <p:sp>
        <p:nvSpPr>
          <p:cNvPr id="4"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5" name="Espace réservé du numéro de diapositive 4">
            <a:extLst>
              <a:ext uri="{FF2B5EF4-FFF2-40B4-BE49-F238E27FC236}">
                <a16:creationId xmlns:a16="http://schemas.microsoft.com/office/drawing/2014/main" id="{8BABF5E5-D61C-4529-B239-FEBBB0F32C15}"/>
              </a:ext>
            </a:extLst>
          </p:cNvPr>
          <p:cNvSpPr>
            <a:spLocks noGrp="1"/>
          </p:cNvSpPr>
          <p:nvPr>
            <p:ph type="sldNum" sz="quarter" idx="12"/>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a:p>
        </p:txBody>
      </p:sp>
      <p:cxnSp>
        <p:nvCxnSpPr>
          <p:cNvPr id="9" name="Connecteur droit 8">
            <a:extLst>
              <a:ext uri="{FF2B5EF4-FFF2-40B4-BE49-F238E27FC236}">
                <a16:creationId xmlns:a16="http://schemas.microsoft.com/office/drawing/2014/main" id="{3166E7D4-7CF1-4839-9EBF-9267F4710F8C}"/>
              </a:ext>
            </a:extLst>
          </p:cNvPr>
          <p:cNvCxnSpPr>
            <a:cxnSpLocks/>
          </p:cNvCxnSpPr>
          <p:nvPr userDrawn="1"/>
        </p:nvCxnSpPr>
        <p:spPr>
          <a:xfrm>
            <a:off x="800100" y="321469"/>
            <a:ext cx="0" cy="1214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re 7">
            <a:extLst>
              <a:ext uri="{FF2B5EF4-FFF2-40B4-BE49-F238E27FC236}">
                <a16:creationId xmlns:a16="http://schemas.microsoft.com/office/drawing/2014/main" id="{BFDA0980-4B93-43FB-AF8B-DFE3C3F8465E}"/>
              </a:ext>
            </a:extLst>
          </p:cNvPr>
          <p:cNvSpPr>
            <a:spLocks noGrp="1"/>
          </p:cNvSpPr>
          <p:nvPr>
            <p:ph type="title" hasCustomPrompt="1"/>
          </p:nvPr>
        </p:nvSpPr>
        <p:spPr>
          <a:xfrm>
            <a:off x="3787616" y="1744981"/>
            <a:ext cx="4397693" cy="2073275"/>
          </a:xfrm>
          <a:prstGeom prst="rect">
            <a:avLst/>
          </a:prstGeom>
        </p:spPr>
        <p:txBody>
          <a:bodyPr>
            <a:normAutofit/>
          </a:bodyPr>
          <a:lstStyle>
            <a:lvl1pPr>
              <a:tabLst>
                <a:tab pos="200025" algn="l"/>
              </a:tabLst>
              <a:defRPr sz="2700"/>
            </a:lvl1pPr>
          </a:lstStyle>
          <a:p>
            <a:r>
              <a:rPr lang="fr-FR" dirty="0"/>
              <a:t>TITRE DE LA PARTIE SUR UNE OU PLUSIEURS LIGNES 36pt</a:t>
            </a:r>
          </a:p>
        </p:txBody>
      </p:sp>
      <p:sp>
        <p:nvSpPr>
          <p:cNvPr id="15" name="Espace réservé du texte 9">
            <a:extLst>
              <a:ext uri="{FF2B5EF4-FFF2-40B4-BE49-F238E27FC236}">
                <a16:creationId xmlns:a16="http://schemas.microsoft.com/office/drawing/2014/main" id="{6C29A94C-3A6B-44B6-BA4C-B643DA1D9E09}"/>
              </a:ext>
            </a:extLst>
          </p:cNvPr>
          <p:cNvSpPr>
            <a:spLocks noGrp="1"/>
          </p:cNvSpPr>
          <p:nvPr>
            <p:ph type="body" sz="quarter" idx="14" hasCustomPrompt="1"/>
          </p:nvPr>
        </p:nvSpPr>
        <p:spPr>
          <a:xfrm>
            <a:off x="3787616" y="3992880"/>
            <a:ext cx="4397693" cy="1341120"/>
          </a:xfrm>
          <a:prstGeom prst="rect">
            <a:avLst/>
          </a:prstGeom>
        </p:spPr>
        <p:txBody>
          <a:bodyPr>
            <a:normAutofit/>
          </a:bodyPr>
          <a:lstStyle>
            <a:lvl1pPr marL="0" indent="0">
              <a:lnSpc>
                <a:spcPct val="100000"/>
              </a:lnSpc>
              <a:spcBef>
                <a:spcPts val="0"/>
              </a:spcBef>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fr-FR" dirty="0"/>
              <a:t>Sous-titre ou description rapide de la partie sur une ou plusieurs lignes 18pt</a:t>
            </a:r>
          </a:p>
        </p:txBody>
      </p:sp>
      <p:pic>
        <p:nvPicPr>
          <p:cNvPr id="14" name="Image 13">
            <a:extLst>
              <a:ext uri="{FF2B5EF4-FFF2-40B4-BE49-F238E27FC236}">
                <a16:creationId xmlns:a16="http://schemas.microsoft.com/office/drawing/2014/main" id="{A313BB03-AE33-43E5-B134-BB6143E31638}"/>
              </a:ext>
            </a:extLst>
          </p:cNvPr>
          <p:cNvPicPr>
            <a:picLocks noChangeAspect="1"/>
          </p:cNvPicPr>
          <p:nvPr userDrawn="1"/>
        </p:nvPicPr>
        <p:blipFill>
          <a:blip r:embed="rId2"/>
          <a:stretch>
            <a:fillRect/>
          </a:stretch>
        </p:blipFill>
        <p:spPr>
          <a:xfrm>
            <a:off x="8445086" y="317320"/>
            <a:ext cx="519352" cy="324000"/>
          </a:xfrm>
          <a:prstGeom prst="rect">
            <a:avLst/>
          </a:prstGeom>
        </p:spPr>
      </p:pic>
    </p:spTree>
    <p:extLst>
      <p:ext uri="{BB962C8B-B14F-4D97-AF65-F5344CB8AC3E}">
        <p14:creationId xmlns:p14="http://schemas.microsoft.com/office/powerpoint/2010/main" val="3240502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e la date 2">
            <a:extLst>
              <a:ext uri="{FF2B5EF4-FFF2-40B4-BE49-F238E27FC236}">
                <a16:creationId xmlns:a16="http://schemas.microsoft.com/office/drawing/2014/main" id="{BD01E0D5-DD37-46F6-8E5A-E6B70024D933}"/>
              </a:ext>
            </a:extLst>
          </p:cNvPr>
          <p:cNvSpPr>
            <a:spLocks noGrp="1"/>
          </p:cNvSpPr>
          <p:nvPr>
            <p:ph type="dt" sz="half" idx="2"/>
          </p:nvPr>
        </p:nvSpPr>
        <p:spPr>
          <a:xfrm>
            <a:off x="1" y="267971"/>
            <a:ext cx="862964" cy="242570"/>
          </a:xfrm>
          <a:prstGeom prst="rect">
            <a:avLst/>
          </a:prstGeom>
        </p:spPr>
        <p:txBody>
          <a:bodyPr/>
          <a:lstStyle>
            <a:lvl1pPr algn="r">
              <a:defRPr sz="600">
                <a:solidFill>
                  <a:schemeClr val="tx1"/>
                </a:solidFill>
                <a:latin typeface="+mj-lt"/>
              </a:defRPr>
            </a:lvl1pPr>
          </a:lstStyle>
          <a:p>
            <a:r>
              <a:rPr lang="fr-FR" smtClean="0"/>
              <a:t>15/11/2024</a:t>
            </a:r>
            <a:endParaRPr lang="fr-FR" dirty="0"/>
          </a:p>
        </p:txBody>
      </p:sp>
      <p:sp>
        <p:nvSpPr>
          <p:cNvPr id="8" name="Espace réservé du pied de page 3">
            <a:extLst>
              <a:ext uri="{FF2B5EF4-FFF2-40B4-BE49-F238E27FC236}">
                <a16:creationId xmlns:a16="http://schemas.microsoft.com/office/drawing/2014/main" id="{5BBEA030-A958-4C65-BF9D-794D48210408}"/>
              </a:ext>
            </a:extLst>
          </p:cNvPr>
          <p:cNvSpPr>
            <a:spLocks noGrp="1"/>
          </p:cNvSpPr>
          <p:nvPr>
            <p:ph type="ftr" sz="quarter" idx="3"/>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smtClean="0"/>
              <a:t>MODULE COMMUNICATION</a:t>
            </a:r>
            <a:endParaRPr lang="fr-FR" dirty="0"/>
          </a:p>
        </p:txBody>
      </p:sp>
      <p:sp>
        <p:nvSpPr>
          <p:cNvPr id="9" name="Espace réservé du numéro de diapositive 4">
            <a:extLst>
              <a:ext uri="{FF2B5EF4-FFF2-40B4-BE49-F238E27FC236}">
                <a16:creationId xmlns:a16="http://schemas.microsoft.com/office/drawing/2014/main" id="{9889A3C4-1352-4302-869F-F58805AAC69E}"/>
              </a:ext>
            </a:extLst>
          </p:cNvPr>
          <p:cNvSpPr>
            <a:spLocks noGrp="1"/>
          </p:cNvSpPr>
          <p:nvPr>
            <p:ph type="sldNum" sz="quarter" idx="4"/>
          </p:nvPr>
        </p:nvSpPr>
        <p:spPr>
          <a:xfrm>
            <a:off x="8445086" y="6468743"/>
            <a:ext cx="560070" cy="242570"/>
          </a:xfrm>
          <a:prstGeom prst="rect">
            <a:avLst/>
          </a:prstGeom>
        </p:spPr>
        <p:txBody>
          <a:bodyPr/>
          <a:lstStyle>
            <a:lvl1pPr>
              <a:defRPr sz="600">
                <a:solidFill>
                  <a:schemeClr val="tx1"/>
                </a:solidFill>
                <a:latin typeface="+mj-lt"/>
              </a:defRPr>
            </a:lvl1pPr>
          </a:lstStyle>
          <a:p>
            <a:fld id="{F99EF5AE-56D7-4A2B-B0E3-BCC40C43C5F5}" type="slidenum">
              <a:rPr lang="fr-FR" smtClean="0"/>
              <a:pPr/>
              <a:t>‹N°›</a:t>
            </a:fld>
            <a:endParaRPr lang="fr-FR" dirty="0"/>
          </a:p>
        </p:txBody>
      </p:sp>
    </p:spTree>
    <p:extLst>
      <p:ext uri="{BB962C8B-B14F-4D97-AF65-F5344CB8AC3E}">
        <p14:creationId xmlns:p14="http://schemas.microsoft.com/office/powerpoint/2010/main" val="1772811984"/>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56" r:id="rId16"/>
    <p:sldLayoutId id="2147483811" r:id="rId17"/>
    <p:sldLayoutId id="2147483812" r:id="rId18"/>
    <p:sldLayoutId id="2147483813" r:id="rId19"/>
    <p:sldLayoutId id="2147483814" r:id="rId20"/>
    <p:sldLayoutId id="2147483815"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 id="2147483824" r:id="rId30"/>
    <p:sldLayoutId id="2147483825" r:id="rId31"/>
    <p:sldLayoutId id="2147483826" r:id="rId32"/>
    <p:sldLayoutId id="2147483827" r:id="rId33"/>
    <p:sldLayoutId id="2147483828" r:id="rId34"/>
    <p:sldLayoutId id="2147483829" r:id="rId35"/>
    <p:sldLayoutId id="2147483830" r:id="rId36"/>
    <p:sldLayoutId id="2147483831" r:id="rId37"/>
    <p:sldLayoutId id="2147483832" r:id="rId38"/>
    <p:sldLayoutId id="2147483833" r:id="rId39"/>
    <p:sldLayoutId id="2147483834" r:id="rId40"/>
    <p:sldLayoutId id="2147483835" r:id="rId41"/>
    <p:sldLayoutId id="2147483836" r:id="rId42"/>
    <p:sldLayoutId id="2147483837" r:id="rId43"/>
    <p:sldLayoutId id="2147483838" r:id="rId44"/>
    <p:sldLayoutId id="2147483839" r:id="rId45"/>
    <p:sldLayoutId id="2147483840" r:id="rId46"/>
    <p:sldLayoutId id="2147483841" r:id="rId47"/>
    <p:sldLayoutId id="2147483842" r:id="rId48"/>
    <p:sldLayoutId id="2147483843" r:id="rId49"/>
    <p:sldLayoutId id="2147483844" r:id="rId50"/>
    <p:sldLayoutId id="2147483845" r:id="rId51"/>
    <p:sldLayoutId id="2147483846" r:id="rId52"/>
    <p:sldLayoutId id="2147483847" r:id="rId53"/>
    <p:sldLayoutId id="2147483848" r:id="rId54"/>
    <p:sldLayoutId id="2147483849" r:id="rId55"/>
    <p:sldLayoutId id="2147483850" r:id="rId56"/>
    <p:sldLayoutId id="2147483852" r:id="rId57"/>
    <p:sldLayoutId id="2147483853" r:id="rId58"/>
    <p:sldLayoutId id="2147483854" r:id="rId59"/>
    <p:sldLayoutId id="2147483855" r:id="rId60"/>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Communication Support Utilisateur</a:t>
            </a:r>
            <a:endParaRPr lang="fr-FR" dirty="0"/>
          </a:p>
        </p:txBody>
      </p:sp>
      <p:sp>
        <p:nvSpPr>
          <p:cNvPr id="5" name="Sous-titre 4">
            <a:extLst>
              <a:ext uri="{FF2B5EF4-FFF2-40B4-BE49-F238E27FC236}">
                <a16:creationId xmlns:a16="http://schemas.microsoft.com/office/drawing/2014/main" id="{3D13596C-DB68-4808-ABBF-7901CF38191A}"/>
              </a:ext>
            </a:extLst>
          </p:cNvPr>
          <p:cNvSpPr>
            <a:spLocks noGrp="1"/>
          </p:cNvSpPr>
          <p:nvPr>
            <p:ph type="body" sz="quarter" idx="10"/>
          </p:nvPr>
        </p:nvSpPr>
        <p:spPr>
          <a:xfrm>
            <a:off x="834628" y="3695700"/>
            <a:ext cx="5851922" cy="1821532"/>
          </a:xfrm>
        </p:spPr>
        <p:txBody>
          <a:bodyPr>
            <a:normAutofit/>
          </a:bodyPr>
          <a:lstStyle/>
          <a:p>
            <a:r>
              <a:rPr lang="fr-FR" dirty="0" smtClean="0"/>
              <a:t>Vendredi 15 novembre 2024</a:t>
            </a:r>
            <a:br>
              <a:rPr lang="fr-FR" dirty="0" smtClean="0"/>
            </a:br>
            <a:endParaRPr lang="fr-FR" dirty="0" smtClean="0"/>
          </a:p>
          <a:p>
            <a:endParaRPr lang="fr-FR" b="1" dirty="0"/>
          </a:p>
          <a:p>
            <a:r>
              <a:rPr lang="fr-FR" b="1" dirty="0" smtClean="0"/>
              <a:t>Sébastien </a:t>
            </a:r>
            <a:r>
              <a:rPr lang="fr-FR" b="1" dirty="0"/>
              <a:t>CLAISSE</a:t>
            </a:r>
            <a:endParaRPr lang="fr-FR" dirty="0"/>
          </a:p>
          <a:p>
            <a:r>
              <a:rPr lang="fr-FR" dirty="0"/>
              <a:t>ERP – Domaine </a:t>
            </a:r>
            <a:r>
              <a:rPr lang="fr-FR" dirty="0" smtClean="0"/>
              <a:t>Informatique</a:t>
            </a:r>
            <a:endParaRPr lang="fr-FR" dirty="0"/>
          </a:p>
        </p:txBody>
      </p:sp>
      <p:pic>
        <p:nvPicPr>
          <p:cNvPr id="1031" name="Imag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0632" y="548680"/>
            <a:ext cx="1303338" cy="13033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Imag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425" cy="984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Imag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06363" cy="98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ag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06363" cy="98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age 2"/>
          <p:cNvPicPr>
            <a:picLocks noChangeAspect="1" noChangeArrowheads="1"/>
          </p:cNvPicPr>
          <p:nvPr/>
        </p:nvPicPr>
        <p:blipFill>
          <a:blip r:embed="rId7" cstate="print">
            <a:extLst>
              <a:ext uri="{28A0092B-C50C-407E-A947-70E740481C1C}">
                <a14:useLocalDpi xmlns:a14="http://schemas.microsoft.com/office/drawing/2010/main" val="0"/>
              </a:ext>
            </a:extLst>
          </a:blip>
          <a:srcRect l="6383" b="2280"/>
          <a:stretch>
            <a:fillRect/>
          </a:stretch>
        </p:blipFill>
        <p:spPr bwMode="auto">
          <a:xfrm>
            <a:off x="0" y="0"/>
            <a:ext cx="98425" cy="984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 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06363" cy="9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4601"/>
      </p:ext>
    </p:extLst>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15/11/2024</a:t>
            </a:r>
            <a:endParaRPr lang="en-US"/>
          </a:p>
        </p:txBody>
      </p:sp>
      <p:sp>
        <p:nvSpPr>
          <p:cNvPr id="5" name="Espace réservé du pied de page 4"/>
          <p:cNvSpPr>
            <a:spLocks noGrp="1"/>
          </p:cNvSpPr>
          <p:nvPr>
            <p:ph type="ftr" sz="quarter" idx="11"/>
          </p:nvPr>
        </p:nvSpPr>
        <p:spPr/>
        <p:txBody>
          <a:bodyPr/>
          <a:lstStyle/>
          <a:p>
            <a:r>
              <a:rPr lang="fr-FR" smtClean="0"/>
              <a:t>MODULE COMMUNICATION</a:t>
            </a:r>
            <a:endParaRPr lang="fr-FR"/>
          </a:p>
        </p:txBody>
      </p:sp>
      <p:sp>
        <p:nvSpPr>
          <p:cNvPr id="6" name="Espace réservé du numéro de diapositive 5"/>
          <p:cNvSpPr>
            <a:spLocks noGrp="1"/>
          </p:cNvSpPr>
          <p:nvPr>
            <p:ph type="sldNum" sz="quarter" idx="12"/>
          </p:nvPr>
        </p:nvSpPr>
        <p:spPr/>
        <p:txBody>
          <a:bodyPr/>
          <a:lstStyle/>
          <a:p>
            <a:pPr marL="28575">
              <a:spcBef>
                <a:spcPts val="139"/>
              </a:spcBef>
            </a:pPr>
            <a:fld id="{81D60167-4931-47E6-BA6A-407CBD079E47}" type="slidenum">
              <a:rPr lang="fr-FR" smtClean="0"/>
              <a:pPr marL="28575">
                <a:spcBef>
                  <a:spcPts val="139"/>
                </a:spcBef>
              </a:pPr>
              <a:t>10</a:t>
            </a:fld>
            <a:endParaRPr lang="fr-FR" dirty="0"/>
          </a:p>
        </p:txBody>
      </p:sp>
      <p:sp>
        <p:nvSpPr>
          <p:cNvPr id="2" name="Titre 1">
            <a:extLst>
              <a:ext uri="{FF2B5EF4-FFF2-40B4-BE49-F238E27FC236}">
                <a16:creationId xmlns:a16="http://schemas.microsoft.com/office/drawing/2014/main" id="{9EC7CD49-EB6B-4475-8AAA-45BD9C7B339D}"/>
              </a:ext>
            </a:extLst>
          </p:cNvPr>
          <p:cNvSpPr>
            <a:spLocks noGrp="1"/>
          </p:cNvSpPr>
          <p:nvPr>
            <p:ph type="title"/>
          </p:nvPr>
        </p:nvSpPr>
        <p:spPr/>
        <p:txBody>
          <a:bodyPr/>
          <a:lstStyle/>
          <a:p>
            <a:r>
              <a:rPr lang="fr-FR" dirty="0"/>
              <a:t>Définir le feedback</a:t>
            </a:r>
          </a:p>
        </p:txBody>
      </p:sp>
      <p:sp>
        <p:nvSpPr>
          <p:cNvPr id="3" name="Espace réservé du contenu 2">
            <a:extLst>
              <a:ext uri="{FF2B5EF4-FFF2-40B4-BE49-F238E27FC236}">
                <a16:creationId xmlns:a16="http://schemas.microsoft.com/office/drawing/2014/main" id="{BCC36340-0F19-455A-A544-04D4046E1E0A}"/>
              </a:ext>
            </a:extLst>
          </p:cNvPr>
          <p:cNvSpPr>
            <a:spLocks noGrp="1"/>
          </p:cNvSpPr>
          <p:nvPr>
            <p:ph idx="1"/>
          </p:nvPr>
        </p:nvSpPr>
        <p:spPr/>
        <p:txBody>
          <a:bodyPr>
            <a:normAutofit/>
          </a:bodyPr>
          <a:lstStyle/>
          <a:p>
            <a:r>
              <a:rPr lang="fr-FR" dirty="0">
                <a:latin typeface="-apple-system"/>
              </a:rPr>
              <a:t>L</a:t>
            </a:r>
            <a:r>
              <a:rPr lang="fr-FR" b="0" i="0" dirty="0">
                <a:effectLst/>
                <a:latin typeface="-apple-system"/>
              </a:rPr>
              <a:t>a « boucle de feedback » ou « boucle de rétroaction » : un aller-retour entre un émetteur et un récepteur qui permet d'affiner la communication</a:t>
            </a:r>
          </a:p>
          <a:p>
            <a:r>
              <a:rPr lang="fr-FR" b="0" i="0" dirty="0">
                <a:effectLst/>
                <a:latin typeface="-apple-system"/>
              </a:rPr>
              <a:t>En fait, on peut dire que c'est l'interprétation du récepteur qui fait réellement la communication et pas ce que vous, l'émetteur, vous pensez ou vous croyez avoir communiqué</a:t>
            </a:r>
            <a:endParaRPr lang="fr-FR" dirty="0">
              <a:latin typeface="-apple-system"/>
            </a:endParaRPr>
          </a:p>
          <a:p>
            <a:r>
              <a:rPr lang="fr-FR" b="0" i="0" dirty="0">
                <a:effectLst/>
                <a:latin typeface="-apple-system"/>
              </a:rPr>
              <a:t>Il faut donc prendre le feedback, toujours, pour s'assurer que vous parlez des mêmes choses et que vous comprenez les mêmes choses</a:t>
            </a:r>
            <a:endParaRPr lang="fr-FR" dirty="0"/>
          </a:p>
        </p:txBody>
      </p:sp>
    </p:spTree>
    <p:extLst>
      <p:ext uri="{BB962C8B-B14F-4D97-AF65-F5344CB8AC3E}">
        <p14:creationId xmlns:p14="http://schemas.microsoft.com/office/powerpoint/2010/main" val="229619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15/11/2024</a:t>
            </a:r>
            <a:endParaRPr lang="fr-FR" dirty="0"/>
          </a:p>
        </p:txBody>
      </p:sp>
      <p:sp>
        <p:nvSpPr>
          <p:cNvPr id="3" name="Espace réservé du pied de page 2"/>
          <p:cNvSpPr>
            <a:spLocks noGrp="1"/>
          </p:cNvSpPr>
          <p:nvPr>
            <p:ph type="ftr" sz="quarter" idx="11"/>
          </p:nvPr>
        </p:nvSpPr>
        <p:spPr/>
        <p:txBody>
          <a:bodyPr/>
          <a:lstStyle/>
          <a:p>
            <a:r>
              <a:rPr lang="fr-FR" dirty="0" smtClean="0"/>
              <a:t>MODULE COMMUNICATION</a:t>
            </a:r>
            <a:endParaRPr lang="fr-FR" dirty="0"/>
          </a:p>
        </p:txBody>
      </p:sp>
      <p:sp>
        <p:nvSpPr>
          <p:cNvPr id="4" name="Espace réservé du numéro de diapositive 3"/>
          <p:cNvSpPr>
            <a:spLocks noGrp="1"/>
          </p:cNvSpPr>
          <p:nvPr>
            <p:ph type="sldNum" sz="quarter" idx="12"/>
          </p:nvPr>
        </p:nvSpPr>
        <p:spPr/>
        <p:txBody>
          <a:bodyPr/>
          <a:lstStyle/>
          <a:p>
            <a:fld id="{F99EF5AE-56D7-4A2B-B0E3-BCC40C43C5F5}" type="slidenum">
              <a:rPr lang="fr-FR" smtClean="0"/>
              <a:pPr/>
              <a:t>11</a:t>
            </a:fld>
            <a:endParaRPr lang="fr-FR"/>
          </a:p>
        </p:txBody>
      </p:sp>
      <p:sp>
        <p:nvSpPr>
          <p:cNvPr id="5" name="Titre 4"/>
          <p:cNvSpPr>
            <a:spLocks noGrp="1"/>
          </p:cNvSpPr>
          <p:nvPr>
            <p:ph type="title"/>
          </p:nvPr>
        </p:nvSpPr>
        <p:spPr/>
        <p:txBody>
          <a:bodyPr/>
          <a:lstStyle/>
          <a:p>
            <a:r>
              <a:rPr lang="fr-FR" dirty="0" smtClean="0"/>
              <a:t>LE QUIZ</a:t>
            </a:r>
            <a:endParaRPr lang="fr-FR" dirty="0"/>
          </a:p>
        </p:txBody>
      </p:sp>
      <p:sp>
        <p:nvSpPr>
          <p:cNvPr id="6" name="Espace réservé du contenu 5"/>
          <p:cNvSpPr>
            <a:spLocks noGrp="1"/>
          </p:cNvSpPr>
          <p:nvPr>
            <p:ph idx="1"/>
          </p:nvPr>
        </p:nvSpPr>
        <p:spPr>
          <a:xfrm>
            <a:off x="428625" y="1815737"/>
            <a:ext cx="8314135" cy="415335"/>
          </a:xfrm>
        </p:spPr>
        <p:txBody>
          <a:bodyPr/>
          <a:lstStyle/>
          <a:p>
            <a:r>
              <a:rPr lang="fr-FR" dirty="0"/>
              <a:t>https://forms.office.com/e/5YeadimutM</a:t>
            </a:r>
          </a:p>
        </p:txBody>
      </p:sp>
      <p:pic>
        <p:nvPicPr>
          <p:cNvPr id="7" name="Image 6"/>
          <p:cNvPicPr>
            <a:picLocks noChangeAspect="1"/>
          </p:cNvPicPr>
          <p:nvPr/>
        </p:nvPicPr>
        <p:blipFill>
          <a:blip r:embed="rId2"/>
          <a:stretch>
            <a:fillRect/>
          </a:stretch>
        </p:blipFill>
        <p:spPr>
          <a:xfrm>
            <a:off x="826839" y="2309448"/>
            <a:ext cx="7499132" cy="3863504"/>
          </a:xfrm>
          <a:prstGeom prst="rect">
            <a:avLst/>
          </a:prstGeom>
        </p:spPr>
      </p:pic>
    </p:spTree>
    <p:extLst>
      <p:ext uri="{BB962C8B-B14F-4D97-AF65-F5344CB8AC3E}">
        <p14:creationId xmlns:p14="http://schemas.microsoft.com/office/powerpoint/2010/main" val="76906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D5ECFC-073C-4EC6-930D-C82EC054DD73}"/>
              </a:ext>
            </a:extLst>
          </p:cNvPr>
          <p:cNvSpPr>
            <a:spLocks noGrp="1"/>
          </p:cNvSpPr>
          <p:nvPr>
            <p:ph type="title"/>
          </p:nvPr>
        </p:nvSpPr>
        <p:spPr>
          <a:prstGeom prst="rect">
            <a:avLst/>
          </a:prstGeom>
        </p:spPr>
        <p:txBody>
          <a:bodyPr/>
          <a:lstStyle/>
          <a:p>
            <a:r>
              <a:rPr lang="fr-FR" dirty="0"/>
              <a:t>TRAVAUX PRATIQUES</a:t>
            </a:r>
          </a:p>
        </p:txBody>
      </p:sp>
      <p:sp>
        <p:nvSpPr>
          <p:cNvPr id="11" name="Espace réservé du texte 10"/>
          <p:cNvSpPr>
            <a:spLocks noGrp="1"/>
          </p:cNvSpPr>
          <p:nvPr>
            <p:ph type="body" sz="quarter" idx="10"/>
          </p:nvPr>
        </p:nvSpPr>
        <p:spPr/>
        <p:txBody>
          <a:bodyPr/>
          <a:lstStyle/>
          <a:p>
            <a:endParaRPr lang="fr-FR"/>
          </a:p>
        </p:txBody>
      </p:sp>
      <p:sp>
        <p:nvSpPr>
          <p:cNvPr id="4" name="Espace réservé du pied de page 3">
            <a:extLst>
              <a:ext uri="{FF2B5EF4-FFF2-40B4-BE49-F238E27FC236}">
                <a16:creationId xmlns:a16="http://schemas.microsoft.com/office/drawing/2014/main" id="{FFCE1056-C0C2-4969-A3D8-22F57B3B4FAA}"/>
              </a:ext>
            </a:extLst>
          </p:cNvPr>
          <p:cNvSpPr>
            <a:spLocks noGrp="1"/>
          </p:cNvSpPr>
          <p:nvPr>
            <p:ph type="ftr" sz="quarter" idx="4294967295"/>
          </p:nvPr>
        </p:nvSpPr>
        <p:spPr>
          <a:xfrm>
            <a:off x="0" y="268288"/>
            <a:ext cx="3754438" cy="242887"/>
          </a:xfrm>
        </p:spPr>
        <p:txBody>
          <a:bodyPr/>
          <a:lstStyle/>
          <a:p>
            <a:r>
              <a:rPr lang="fr-FR" smtClean="0"/>
              <a:t>MODULE COMMUNICATION</a:t>
            </a:r>
            <a:endParaRPr lang="fr-FR" dirty="0"/>
          </a:p>
        </p:txBody>
      </p:sp>
    </p:spTree>
    <p:extLst>
      <p:ext uri="{BB962C8B-B14F-4D97-AF65-F5344CB8AC3E}">
        <p14:creationId xmlns:p14="http://schemas.microsoft.com/office/powerpoint/2010/main" val="357098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F40B5E-6E9E-4B4A-A77B-D0E66398A244}"/>
              </a:ext>
            </a:extLst>
          </p:cNvPr>
          <p:cNvSpPr>
            <a:spLocks noGrp="1"/>
          </p:cNvSpPr>
          <p:nvPr>
            <p:ph type="title"/>
          </p:nvPr>
        </p:nvSpPr>
        <p:spPr/>
        <p:txBody>
          <a:bodyPr/>
          <a:lstStyle/>
          <a:p>
            <a:r>
              <a:rPr lang="fr-FR" dirty="0"/>
              <a:t>Restitution Travaux de groupe (10 min/groupe)</a:t>
            </a:r>
          </a:p>
        </p:txBody>
      </p:sp>
      <p:sp>
        <p:nvSpPr>
          <p:cNvPr id="3" name="Espace réservé du contenu 2">
            <a:extLst>
              <a:ext uri="{FF2B5EF4-FFF2-40B4-BE49-F238E27FC236}">
                <a16:creationId xmlns:a16="http://schemas.microsoft.com/office/drawing/2014/main" id="{1837A98D-D797-4BFA-8F5D-BDB0AE4DE181}"/>
              </a:ext>
            </a:extLst>
          </p:cNvPr>
          <p:cNvSpPr>
            <a:spLocks noGrp="1"/>
          </p:cNvSpPr>
          <p:nvPr>
            <p:ph idx="1"/>
          </p:nvPr>
        </p:nvSpPr>
        <p:spPr/>
        <p:txBody>
          <a:bodyPr/>
          <a:lstStyle/>
          <a:p>
            <a:r>
              <a:rPr lang="fr-FR" dirty="0"/>
              <a:t>Groupe 1 </a:t>
            </a:r>
            <a:r>
              <a:rPr lang="fr-FR" dirty="0">
                <a:sym typeface="Wingdings" panose="05000000000000000000" pitchFamily="2" charset="2"/>
              </a:rPr>
              <a:t> </a:t>
            </a:r>
            <a:r>
              <a:rPr lang="fr-FR" dirty="0"/>
              <a:t>0h00</a:t>
            </a:r>
            <a:br>
              <a:rPr lang="fr-FR" dirty="0"/>
            </a:br>
            <a:r>
              <a:rPr lang="fr-FR" b="0" i="0" dirty="0">
                <a:effectLst/>
                <a:latin typeface="Segoe UI" panose="020B0502040204020203" pitchFamily="34" charset="0"/>
              </a:rPr>
              <a:t>Prénoms</a:t>
            </a:r>
          </a:p>
          <a:p>
            <a:r>
              <a:rPr lang="fr-FR" dirty="0"/>
              <a:t>Groupe 2 </a:t>
            </a:r>
            <a:r>
              <a:rPr lang="fr-FR" dirty="0">
                <a:sym typeface="Wingdings" panose="05000000000000000000" pitchFamily="2" charset="2"/>
              </a:rPr>
              <a:t> </a:t>
            </a:r>
            <a:r>
              <a:rPr lang="fr-FR" dirty="0"/>
              <a:t>0h00</a:t>
            </a:r>
            <a:br>
              <a:rPr lang="fr-FR" dirty="0"/>
            </a:br>
            <a:r>
              <a:rPr lang="fr-FR" b="0" i="0" dirty="0">
                <a:effectLst/>
                <a:latin typeface="Segoe UI" panose="020B0502040204020203" pitchFamily="34" charset="0"/>
              </a:rPr>
              <a:t>Prénoms</a:t>
            </a:r>
          </a:p>
          <a:p>
            <a:r>
              <a:rPr lang="fr-FR" dirty="0"/>
              <a:t>Groupe 3 </a:t>
            </a:r>
            <a:r>
              <a:rPr lang="fr-FR" dirty="0">
                <a:sym typeface="Wingdings" panose="05000000000000000000" pitchFamily="2" charset="2"/>
              </a:rPr>
              <a:t> 0h00</a:t>
            </a:r>
            <a:br>
              <a:rPr lang="fr-FR" dirty="0">
                <a:sym typeface="Wingdings" panose="05000000000000000000" pitchFamily="2" charset="2"/>
              </a:rPr>
            </a:br>
            <a:r>
              <a:rPr lang="fr-FR" b="0" i="0" dirty="0">
                <a:effectLst/>
                <a:latin typeface="Segoe UI" panose="020B0502040204020203" pitchFamily="34" charset="0"/>
              </a:rPr>
              <a:t>Prénoms</a:t>
            </a:r>
          </a:p>
          <a:p>
            <a:r>
              <a:rPr lang="fr-FR" dirty="0">
                <a:latin typeface="Segoe UI" panose="020B0502040204020203" pitchFamily="34" charset="0"/>
              </a:rPr>
              <a:t>Groupe 4 </a:t>
            </a:r>
            <a:r>
              <a:rPr lang="fr-FR" dirty="0">
                <a:latin typeface="Segoe UI" panose="020B0502040204020203" pitchFamily="34" charset="0"/>
                <a:sym typeface="Wingdings" panose="05000000000000000000" pitchFamily="2" charset="2"/>
              </a:rPr>
              <a:t> 0h00</a:t>
            </a:r>
            <a:br>
              <a:rPr lang="fr-FR" dirty="0">
                <a:latin typeface="Segoe UI" panose="020B0502040204020203" pitchFamily="34" charset="0"/>
                <a:sym typeface="Wingdings" panose="05000000000000000000" pitchFamily="2" charset="2"/>
              </a:rPr>
            </a:br>
            <a:r>
              <a:rPr lang="fr-FR" b="0" i="0" dirty="0">
                <a:effectLst/>
                <a:latin typeface="Segoe UI" panose="020B0502040204020203" pitchFamily="34" charset="0"/>
              </a:rPr>
              <a:t>Prénoms</a:t>
            </a:r>
          </a:p>
          <a:p>
            <a:endParaRPr lang="fr-FR" b="0" i="0" dirty="0">
              <a:effectLst/>
              <a:latin typeface="Segoe UI" panose="020B0502040204020203" pitchFamily="34" charset="0"/>
            </a:endParaRPr>
          </a:p>
          <a:p>
            <a:endParaRPr lang="fr-FR" dirty="0"/>
          </a:p>
          <a:p>
            <a:endParaRPr lang="fr-FR" dirty="0"/>
          </a:p>
        </p:txBody>
      </p:sp>
      <p:sp>
        <p:nvSpPr>
          <p:cNvPr id="6" name="Espace réservé du numéro de diapositive 5"/>
          <p:cNvSpPr>
            <a:spLocks noGrp="1"/>
          </p:cNvSpPr>
          <p:nvPr>
            <p:ph type="sldNum" sz="quarter" idx="4294967295"/>
          </p:nvPr>
        </p:nvSpPr>
        <p:spPr>
          <a:xfrm>
            <a:off x="8583613" y="6469063"/>
            <a:ext cx="560387" cy="242887"/>
          </a:xfrm>
        </p:spPr>
        <p:txBody>
          <a:bodyPr/>
          <a:lstStyle/>
          <a:p>
            <a:pPr marL="28575">
              <a:spcBef>
                <a:spcPts val="139"/>
              </a:spcBef>
            </a:pPr>
            <a:fld id="{81D60167-4931-47E6-BA6A-407CBD079E47}" type="slidenum">
              <a:rPr lang="fr-FR" smtClean="0"/>
              <a:pPr marL="28575">
                <a:spcBef>
                  <a:spcPts val="139"/>
                </a:spcBef>
              </a:pPr>
              <a:t>13</a:t>
            </a:fld>
            <a:endParaRPr lang="fr-FR" dirty="0"/>
          </a:p>
        </p:txBody>
      </p:sp>
      <p:sp>
        <p:nvSpPr>
          <p:cNvPr id="7" name="Espace réservé de la date 6"/>
          <p:cNvSpPr>
            <a:spLocks noGrp="1"/>
          </p:cNvSpPr>
          <p:nvPr>
            <p:ph type="dt" sz="half" idx="10"/>
          </p:nvPr>
        </p:nvSpPr>
        <p:spPr/>
        <p:txBody>
          <a:bodyPr/>
          <a:lstStyle/>
          <a:p>
            <a:r>
              <a:rPr lang="fr-FR" smtClean="0"/>
              <a:t>15/11/2024</a:t>
            </a:r>
            <a:endParaRPr lang="fr-FR" dirty="0"/>
          </a:p>
        </p:txBody>
      </p:sp>
      <p:sp>
        <p:nvSpPr>
          <p:cNvPr id="8" name="Espace réservé du pied de page 7"/>
          <p:cNvSpPr>
            <a:spLocks noGrp="1"/>
          </p:cNvSpPr>
          <p:nvPr>
            <p:ph type="ftr" sz="quarter" idx="11"/>
          </p:nvPr>
        </p:nvSpPr>
        <p:spPr/>
        <p:txBody>
          <a:bodyPr/>
          <a:lstStyle/>
          <a:p>
            <a:r>
              <a:rPr lang="fr-FR" smtClean="0"/>
              <a:t>MODULE COMMUNICATION</a:t>
            </a:r>
            <a:endParaRPr lang="fr-FR" dirty="0"/>
          </a:p>
        </p:txBody>
      </p:sp>
    </p:spTree>
    <p:extLst>
      <p:ext uri="{BB962C8B-B14F-4D97-AF65-F5344CB8AC3E}">
        <p14:creationId xmlns:p14="http://schemas.microsoft.com/office/powerpoint/2010/main" val="420031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62C443-53C1-428F-9329-F14FB44AFB81}"/>
              </a:ext>
            </a:extLst>
          </p:cNvPr>
          <p:cNvSpPr>
            <a:spLocks noGrp="1"/>
          </p:cNvSpPr>
          <p:nvPr>
            <p:ph type="title"/>
          </p:nvPr>
        </p:nvSpPr>
        <p:spPr/>
        <p:txBody>
          <a:bodyPr/>
          <a:lstStyle/>
          <a:p>
            <a:r>
              <a:rPr lang="fr-FR" dirty="0"/>
              <a:t>Scénette</a:t>
            </a:r>
          </a:p>
        </p:txBody>
      </p:sp>
      <p:sp>
        <p:nvSpPr>
          <p:cNvPr id="3" name="Espace réservé du contenu 2">
            <a:extLst>
              <a:ext uri="{FF2B5EF4-FFF2-40B4-BE49-F238E27FC236}">
                <a16:creationId xmlns:a16="http://schemas.microsoft.com/office/drawing/2014/main" id="{97830614-D4B5-430E-B9AE-BDD306D5D176}"/>
              </a:ext>
            </a:extLst>
          </p:cNvPr>
          <p:cNvSpPr>
            <a:spLocks noGrp="1"/>
          </p:cNvSpPr>
          <p:nvPr>
            <p:ph idx="1"/>
          </p:nvPr>
        </p:nvSpPr>
        <p:spPr/>
        <p:txBody>
          <a:bodyPr>
            <a:normAutofit/>
          </a:bodyPr>
          <a:lstStyle/>
          <a:p>
            <a:pPr marL="0" indent="0" algn="just">
              <a:lnSpc>
                <a:spcPct val="107000"/>
              </a:lnSpc>
              <a:spcAft>
                <a:spcPts val="800"/>
              </a:spcAft>
              <a:buNone/>
            </a:pPr>
            <a:r>
              <a:rPr lang="fr-FR" sz="2400" dirty="0">
                <a:effectLst/>
                <a:latin typeface="Calibri" panose="020F0502020204030204" pitchFamily="34" charset="0"/>
                <a:ea typeface="Calibri" panose="020F0502020204030204" pitchFamily="34" charset="0"/>
                <a:cs typeface="Calibri" panose="020F0502020204030204" pitchFamily="34" charset="0"/>
              </a:rPr>
              <a:t>Une formatrice demande le mot de passe d’un autre collègue pour </a:t>
            </a:r>
            <a:r>
              <a:rPr lang="fr-FR" sz="2400" dirty="0" smtClean="0">
                <a:effectLst/>
                <a:latin typeface="Calibri" panose="020F0502020204030204" pitchFamily="34" charset="0"/>
                <a:ea typeface="Calibri" panose="020F0502020204030204" pitchFamily="34" charset="0"/>
                <a:cs typeface="Calibri" panose="020F0502020204030204" pitchFamily="34" charset="0"/>
              </a:rPr>
              <a:t>qu’elle </a:t>
            </a:r>
            <a:r>
              <a:rPr lang="fr-FR" sz="2400" dirty="0">
                <a:effectLst/>
                <a:latin typeface="Calibri" panose="020F0502020204030204" pitchFamily="34" charset="0"/>
                <a:ea typeface="Calibri" panose="020F0502020204030204" pitchFamily="34" charset="0"/>
                <a:cs typeface="Calibri" panose="020F0502020204030204" pitchFamily="34" charset="0"/>
              </a:rPr>
              <a:t>puisse utiliser </a:t>
            </a:r>
            <a:r>
              <a:rPr lang="fr-FR" sz="2800" dirty="0">
                <a:effectLst/>
                <a:latin typeface="Calibri" panose="020F0502020204030204" pitchFamily="34" charset="0"/>
                <a:ea typeface="Calibri" panose="020F0502020204030204" pitchFamily="34" charset="0"/>
                <a:cs typeface="Calibri" panose="020F0502020204030204" pitchFamily="34" charset="0"/>
              </a:rPr>
              <a:t>le</a:t>
            </a:r>
            <a:r>
              <a:rPr lang="fr-FR" sz="2400" dirty="0">
                <a:effectLst/>
                <a:latin typeface="Calibri" panose="020F0502020204030204" pitchFamily="34" charset="0"/>
                <a:ea typeface="Calibri" panose="020F0502020204030204" pitchFamily="34" charset="0"/>
                <a:cs typeface="Calibri" panose="020F0502020204030204" pitchFamily="34" charset="0"/>
              </a:rPr>
              <a:t> poste informatique de ce dernier car son ordinateur vient de tomber en panne.</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r>
              <a:rPr lang="fr-FR" smtClean="0"/>
              <a:t>15/11/2024</a:t>
            </a:r>
            <a:endParaRPr lang="fr-FR" dirty="0"/>
          </a:p>
        </p:txBody>
      </p:sp>
      <p:sp>
        <p:nvSpPr>
          <p:cNvPr id="5" name="Espace réservé du pied de page 4"/>
          <p:cNvSpPr>
            <a:spLocks noGrp="1"/>
          </p:cNvSpPr>
          <p:nvPr>
            <p:ph type="ftr" sz="quarter" idx="11"/>
          </p:nvPr>
        </p:nvSpPr>
        <p:spPr/>
        <p:txBody>
          <a:bodyPr/>
          <a:lstStyle/>
          <a:p>
            <a:r>
              <a:rPr lang="fr-FR" smtClean="0"/>
              <a:t>MODULE COMMUNICATION</a:t>
            </a:r>
            <a:endParaRPr lang="fr-FR" dirty="0"/>
          </a:p>
        </p:txBody>
      </p:sp>
      <p:sp>
        <p:nvSpPr>
          <p:cNvPr id="6" name="Espace réservé du numéro de diapositive 5"/>
          <p:cNvSpPr>
            <a:spLocks noGrp="1"/>
          </p:cNvSpPr>
          <p:nvPr>
            <p:ph type="sldNum" sz="quarter" idx="12"/>
          </p:nvPr>
        </p:nvSpPr>
        <p:spPr/>
        <p:txBody>
          <a:bodyPr/>
          <a:lstStyle/>
          <a:p>
            <a:fld id="{F99EF5AE-56D7-4A2B-B0E3-BCC40C43C5F5}" type="slidenum">
              <a:rPr lang="fr-FR" smtClean="0"/>
              <a:pPr/>
              <a:t>14</a:t>
            </a:fld>
            <a:endParaRPr lang="fr-FR"/>
          </a:p>
        </p:txBody>
      </p:sp>
    </p:spTree>
    <p:extLst>
      <p:ext uri="{BB962C8B-B14F-4D97-AF65-F5344CB8AC3E}">
        <p14:creationId xmlns:p14="http://schemas.microsoft.com/office/powerpoint/2010/main" val="3935772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D261EEB-B5D0-481A-9B57-FF76AB9B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21" y="0"/>
            <a:ext cx="9710442" cy="6858000"/>
          </a:xfrm>
          <a:prstGeom prst="rect">
            <a:avLst/>
          </a:prstGeom>
        </p:spPr>
      </p:pic>
    </p:spTree>
    <p:extLst>
      <p:ext uri="{BB962C8B-B14F-4D97-AF65-F5344CB8AC3E}">
        <p14:creationId xmlns:p14="http://schemas.microsoft.com/office/powerpoint/2010/main" val="3191122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26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Objectifs</a:t>
            </a:r>
            <a:endParaRPr lang="fr-FR" dirty="0"/>
          </a:p>
        </p:txBody>
      </p:sp>
      <p:sp>
        <p:nvSpPr>
          <p:cNvPr id="15" name="Espace réservé du texte 14"/>
          <p:cNvSpPr>
            <a:spLocks noGrp="1"/>
          </p:cNvSpPr>
          <p:nvPr>
            <p:ph sz="quarter" idx="4294967295"/>
          </p:nvPr>
        </p:nvSpPr>
        <p:spPr>
          <a:xfrm>
            <a:off x="410052" y="2058830"/>
            <a:ext cx="8332709" cy="4033996"/>
          </a:xfrm>
          <a:prstGeom prst="rect">
            <a:avLst/>
          </a:prstGeom>
        </p:spPr>
        <p:txBody>
          <a:bodyPr/>
          <a:lstStyle/>
          <a:p>
            <a:pPr marL="342900" indent="-342900">
              <a:buFont typeface="Arial" panose="020B0604020202020204" pitchFamily="34" charset="0"/>
              <a:buChar char="•"/>
            </a:pPr>
            <a:r>
              <a:rPr lang="fr-FR" smtClean="0"/>
              <a:t>Prendre conscience de l’importance de la communication et comprendre les grands principes</a:t>
            </a:r>
          </a:p>
          <a:p>
            <a:pPr marL="342900" indent="-342900">
              <a:buFont typeface="Arial" panose="020B0604020202020204" pitchFamily="34" charset="0"/>
              <a:buChar char="•"/>
            </a:pPr>
            <a:r>
              <a:rPr lang="fr-FR" smtClean="0"/>
              <a:t>Appliquer les standards de la communication écrite et oral d’un service support IT</a:t>
            </a:r>
            <a:endParaRPr lang="fr-FR" dirty="0"/>
          </a:p>
        </p:txBody>
      </p:sp>
      <p:sp>
        <p:nvSpPr>
          <p:cNvPr id="25" name="Espace réservé de la date 24"/>
          <p:cNvSpPr>
            <a:spLocks noGrp="1"/>
          </p:cNvSpPr>
          <p:nvPr>
            <p:ph type="dt" sz="half" idx="10"/>
          </p:nvPr>
        </p:nvSpPr>
        <p:spPr/>
        <p:txBody>
          <a:bodyPr/>
          <a:lstStyle/>
          <a:p>
            <a:r>
              <a:rPr lang="fr-FR" smtClean="0"/>
              <a:t>15/11/2024</a:t>
            </a:r>
            <a:endParaRPr lang="fr-FR" dirty="0"/>
          </a:p>
        </p:txBody>
      </p:sp>
      <p:sp>
        <p:nvSpPr>
          <p:cNvPr id="26" name="Espace réservé du pied de page 25"/>
          <p:cNvSpPr>
            <a:spLocks noGrp="1"/>
          </p:cNvSpPr>
          <p:nvPr>
            <p:ph type="ftr" sz="quarter" idx="11"/>
          </p:nvPr>
        </p:nvSpPr>
        <p:spPr/>
        <p:txBody>
          <a:bodyPr/>
          <a:lstStyle/>
          <a:p>
            <a:r>
              <a:rPr lang="fr-FR" smtClean="0"/>
              <a:t>MODULE COMMUNICATION</a:t>
            </a:r>
            <a:endParaRPr lang="fr-FR" dirty="0"/>
          </a:p>
        </p:txBody>
      </p:sp>
      <p:sp>
        <p:nvSpPr>
          <p:cNvPr id="27" name="Espace réservé du numéro de diapositive 26"/>
          <p:cNvSpPr>
            <a:spLocks noGrp="1"/>
          </p:cNvSpPr>
          <p:nvPr>
            <p:ph type="sldNum" sz="quarter" idx="12"/>
          </p:nvPr>
        </p:nvSpPr>
        <p:spPr/>
        <p:txBody>
          <a:bodyPr/>
          <a:lstStyle/>
          <a:p>
            <a:fld id="{F99EF5AE-56D7-4A2B-B0E3-BCC40C43C5F5}" type="slidenum">
              <a:rPr lang="fr-FR" smtClean="0"/>
              <a:pPr/>
              <a:t>2</a:t>
            </a:fld>
            <a:endParaRPr lang="fr-FR"/>
          </a:p>
        </p:txBody>
      </p:sp>
    </p:spTree>
    <p:extLst>
      <p:ext uri="{BB962C8B-B14F-4D97-AF65-F5344CB8AC3E}">
        <p14:creationId xmlns:p14="http://schemas.microsoft.com/office/powerpoint/2010/main" val="2443441447"/>
      </p:ext>
    </p:extLst>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Programme</a:t>
            </a:r>
          </a:p>
        </p:txBody>
      </p:sp>
      <p:sp>
        <p:nvSpPr>
          <p:cNvPr id="3" name="Espace réservé du texte 2"/>
          <p:cNvSpPr>
            <a:spLocks noGrp="1"/>
          </p:cNvSpPr>
          <p:nvPr>
            <p:ph type="body" sz="quarter" idx="19"/>
          </p:nvPr>
        </p:nvSpPr>
        <p:spPr/>
        <p:txBody>
          <a:bodyPr>
            <a:normAutofit fontScale="70000" lnSpcReduction="20000"/>
          </a:bodyPr>
          <a:lstStyle/>
          <a:p>
            <a:r>
              <a:rPr lang="fr-FR" dirty="0"/>
              <a:t>Base de la communication (Importance dans le métier du GMSI)</a:t>
            </a:r>
          </a:p>
          <a:p>
            <a:pPr lvl="1"/>
            <a:r>
              <a:rPr lang="fr-FR" dirty="0"/>
              <a:t>La communication - Principe</a:t>
            </a:r>
          </a:p>
          <a:p>
            <a:pPr lvl="1"/>
            <a:r>
              <a:rPr lang="fr-FR" dirty="0"/>
              <a:t>Utilité de la communication pour l’ensemble des métiers, tous secteurs d’activités confondus</a:t>
            </a:r>
          </a:p>
          <a:p>
            <a:pPr lvl="1"/>
            <a:r>
              <a:rPr lang="fr-FR" dirty="0"/>
              <a:t>Définition de la communication uni et bilatérale (schéma de Shannon)</a:t>
            </a:r>
          </a:p>
          <a:p>
            <a:pPr lvl="1"/>
            <a:r>
              <a:rPr lang="fr-FR" dirty="0"/>
              <a:t>Comment construire une relation positive avec l’utilisateur ?</a:t>
            </a:r>
          </a:p>
          <a:p>
            <a:pPr lvl="1"/>
            <a:r>
              <a:rPr lang="fr-FR" dirty="0"/>
              <a:t>L’entretien avec l’utilisateur, les différentes phases.</a:t>
            </a:r>
          </a:p>
          <a:p>
            <a:endParaRPr lang="fr-FR" dirty="0" smtClean="0"/>
          </a:p>
          <a:p>
            <a:r>
              <a:rPr lang="fr-FR" dirty="0" smtClean="0"/>
              <a:t>La </a:t>
            </a:r>
            <a:r>
              <a:rPr lang="fr-FR" dirty="0"/>
              <a:t>communication Orale et Ecrite (Appliquer les standards)</a:t>
            </a:r>
          </a:p>
          <a:p>
            <a:pPr lvl="1"/>
            <a:r>
              <a:rPr lang="fr-FR" dirty="0"/>
              <a:t>Quelques bases de communication orale</a:t>
            </a:r>
          </a:p>
          <a:p>
            <a:pPr lvl="1"/>
            <a:r>
              <a:rPr lang="fr-FR" dirty="0"/>
              <a:t>Communication non-verbale</a:t>
            </a:r>
          </a:p>
          <a:p>
            <a:pPr lvl="1"/>
            <a:r>
              <a:rPr lang="fr-FR" dirty="0"/>
              <a:t>Communication Interne / Externe </a:t>
            </a:r>
          </a:p>
          <a:p>
            <a:pPr lvl="1"/>
            <a:r>
              <a:rPr lang="fr-FR" dirty="0"/>
              <a:t>Communication Ecrite (Définir un plan, organiser les idées, définir un style)</a:t>
            </a:r>
          </a:p>
          <a:p>
            <a:endParaRPr lang="fr-FR" dirty="0" smtClean="0"/>
          </a:p>
          <a:p>
            <a:r>
              <a:rPr lang="fr-FR" dirty="0" smtClean="0"/>
              <a:t>Conclusion </a:t>
            </a:r>
            <a:r>
              <a:rPr lang="fr-FR" dirty="0"/>
              <a:t>(bilan de la journée, retour d’expérience</a:t>
            </a:r>
            <a:r>
              <a:rPr lang="fr-FR" dirty="0" smtClean="0"/>
              <a:t>)</a:t>
            </a:r>
            <a:endParaRPr lang="fr-FR" dirty="0"/>
          </a:p>
        </p:txBody>
      </p:sp>
      <p:sp>
        <p:nvSpPr>
          <p:cNvPr id="5" name="Espace réservé de la date 4"/>
          <p:cNvSpPr>
            <a:spLocks noGrp="1"/>
          </p:cNvSpPr>
          <p:nvPr>
            <p:ph type="dt" sz="half" idx="10"/>
          </p:nvPr>
        </p:nvSpPr>
        <p:spPr/>
        <p:txBody>
          <a:bodyPr/>
          <a:lstStyle/>
          <a:p>
            <a:r>
              <a:rPr lang="fr-FR" smtClean="0"/>
              <a:t>15/11/2024</a:t>
            </a:r>
            <a:endParaRPr lang="fr-FR" dirty="0"/>
          </a:p>
        </p:txBody>
      </p:sp>
      <p:sp>
        <p:nvSpPr>
          <p:cNvPr id="6" name="Espace réservé du pied de page 5"/>
          <p:cNvSpPr>
            <a:spLocks noGrp="1"/>
          </p:cNvSpPr>
          <p:nvPr>
            <p:ph type="ftr" sz="quarter" idx="11"/>
          </p:nvPr>
        </p:nvSpPr>
        <p:spPr/>
        <p:txBody>
          <a:bodyPr/>
          <a:lstStyle/>
          <a:p>
            <a:r>
              <a:rPr lang="fr-FR" smtClean="0"/>
              <a:t>MODULE COMMUNICATION</a:t>
            </a:r>
            <a:endParaRPr lang="fr-FR" dirty="0"/>
          </a:p>
        </p:txBody>
      </p:sp>
      <p:sp>
        <p:nvSpPr>
          <p:cNvPr id="7" name="Espace réservé du numéro de diapositive 6"/>
          <p:cNvSpPr>
            <a:spLocks noGrp="1"/>
          </p:cNvSpPr>
          <p:nvPr>
            <p:ph type="sldNum" sz="quarter" idx="12"/>
          </p:nvPr>
        </p:nvSpPr>
        <p:spPr/>
        <p:txBody>
          <a:bodyPr/>
          <a:lstStyle/>
          <a:p>
            <a:fld id="{F99EF5AE-56D7-4A2B-B0E3-BCC40C43C5F5}" type="slidenum">
              <a:rPr lang="fr-FR" smtClean="0"/>
              <a:pPr/>
              <a:t>3</a:t>
            </a:fld>
            <a:endParaRPr lang="fr-FR"/>
          </a:p>
        </p:txBody>
      </p:sp>
    </p:spTree>
    <p:extLst>
      <p:ext uri="{BB962C8B-B14F-4D97-AF65-F5344CB8AC3E}">
        <p14:creationId xmlns:p14="http://schemas.microsoft.com/office/powerpoint/2010/main" val="3888958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marL="28575">
              <a:spcBef>
                <a:spcPts val="139"/>
              </a:spcBef>
            </a:pPr>
            <a:fld id="{81D60167-4931-47E6-BA6A-407CBD079E47}" type="slidenum">
              <a:rPr lang="fr-FR" smtClean="0"/>
              <a:pPr marL="28575">
                <a:spcBef>
                  <a:spcPts val="139"/>
                </a:spcBef>
              </a:pPr>
              <a:t>4</a:t>
            </a:fld>
            <a:endParaRPr lang="fr-FR" dirty="0"/>
          </a:p>
        </p:txBody>
      </p:sp>
      <p:sp>
        <p:nvSpPr>
          <p:cNvPr id="2" name="Titre 1">
            <a:extLst>
              <a:ext uri="{FF2B5EF4-FFF2-40B4-BE49-F238E27FC236}">
                <a16:creationId xmlns:a16="http://schemas.microsoft.com/office/drawing/2014/main" id="{5C3AC25E-CC65-42ED-80FD-72677DF9C84A}"/>
              </a:ext>
            </a:extLst>
          </p:cNvPr>
          <p:cNvSpPr>
            <a:spLocks noGrp="1"/>
          </p:cNvSpPr>
          <p:nvPr>
            <p:ph type="title"/>
          </p:nvPr>
        </p:nvSpPr>
        <p:spPr/>
        <p:txBody>
          <a:bodyPr/>
          <a:lstStyle/>
          <a:p>
            <a:r>
              <a:rPr lang="fr-FR" dirty="0"/>
              <a:t>Rappel des activités du service informatique</a:t>
            </a:r>
          </a:p>
        </p:txBody>
      </p:sp>
      <p:sp>
        <p:nvSpPr>
          <p:cNvPr id="7" name="Espace réservé du texte 6"/>
          <p:cNvSpPr>
            <a:spLocks noGrp="1"/>
          </p:cNvSpPr>
          <p:nvPr>
            <p:ph type="body" sz="quarter" idx="19"/>
          </p:nvPr>
        </p:nvSpPr>
        <p:spPr>
          <a:prstGeom prst="rect">
            <a:avLst/>
          </a:prstGeom>
        </p:spPr>
        <p:txBody>
          <a:bodyPr>
            <a:normAutofit lnSpcReduction="10000"/>
          </a:bodyPr>
          <a:lstStyle/>
          <a:p>
            <a:pPr marL="514350" indent="-514350">
              <a:buFont typeface="+mj-lt"/>
              <a:buAutoNum type="arabicPeriod"/>
            </a:pPr>
            <a:r>
              <a:rPr lang="fr-FR" dirty="0"/>
              <a:t>Installer et déployer les machines clientes et les périphériques d’un parc informatique sous l’autorité de son responsable</a:t>
            </a:r>
          </a:p>
          <a:p>
            <a:pPr marL="514350" indent="-514350">
              <a:buFont typeface="+mj-lt"/>
              <a:buAutoNum type="arabicPeriod"/>
            </a:pPr>
            <a:r>
              <a:rPr lang="fr-FR" dirty="0"/>
              <a:t>Permettre l’accès aux ressources informatiques et aux services réseaux de l’entreprise</a:t>
            </a:r>
          </a:p>
          <a:p>
            <a:pPr marL="514350" indent="-514350">
              <a:buFont typeface="+mj-lt"/>
              <a:buAutoNum type="arabicPeriod"/>
            </a:pPr>
            <a:r>
              <a:rPr lang="fr-FR" dirty="0"/>
              <a:t>Assurer la maintenance du parc informatique de l’entreprise</a:t>
            </a:r>
          </a:p>
          <a:p>
            <a:pPr marL="514350" indent="-514350">
              <a:buFont typeface="+mj-lt"/>
              <a:buAutoNum type="arabicPeriod"/>
            </a:pPr>
            <a:r>
              <a:rPr lang="fr-FR" b="1" dirty="0"/>
              <a:t>Assurer le support technique auprès des utilisateurs de l’entreprise</a:t>
            </a:r>
          </a:p>
          <a:p>
            <a:pPr marL="514350" indent="-514350">
              <a:buFont typeface="+mj-lt"/>
              <a:buAutoNum type="arabicPeriod"/>
            </a:pPr>
            <a:r>
              <a:rPr lang="fr-FR" dirty="0"/>
              <a:t>Participer à l’évolution du parc informatique</a:t>
            </a:r>
            <a:br>
              <a:rPr lang="fr-FR" dirty="0"/>
            </a:br>
            <a:r>
              <a:rPr lang="fr-FR" dirty="0">
                <a:sym typeface="Wingdings" panose="05000000000000000000" pitchFamily="2" charset="2"/>
              </a:rPr>
              <a:t> </a:t>
            </a:r>
            <a:r>
              <a:rPr lang="fr-FR" b="1" dirty="0">
                <a:sym typeface="Wingdings" panose="05000000000000000000" pitchFamily="2" charset="2"/>
              </a:rPr>
              <a:t>Travail en mode projet</a:t>
            </a:r>
            <a:endParaRPr lang="fr-FR" b="1" dirty="0"/>
          </a:p>
        </p:txBody>
      </p:sp>
      <p:sp>
        <p:nvSpPr>
          <p:cNvPr id="8"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0" y="267971"/>
            <a:ext cx="742950" cy="242570"/>
          </a:xfrm>
          <a:prstGeom prst="rect">
            <a:avLst/>
          </a:prstGeom>
        </p:spPr>
        <p:txBody>
          <a:bodyPr/>
          <a:lstStyle>
            <a:lvl1pPr algn="r">
              <a:defRPr sz="600">
                <a:solidFill>
                  <a:schemeClr val="tx1"/>
                </a:solidFill>
                <a:latin typeface="+mj-lt"/>
              </a:defRPr>
            </a:lvl1pPr>
          </a:lstStyle>
          <a:p>
            <a:r>
              <a:rPr lang="fr-FR" smtClean="0"/>
              <a:t>15/11/2024</a:t>
            </a:r>
            <a:endParaRPr lang="fr-FR" dirty="0"/>
          </a:p>
        </p:txBody>
      </p:sp>
      <p:sp>
        <p:nvSpPr>
          <p:cNvPr id="9"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dirty="0" smtClean="0"/>
              <a:t>MODULE COMMUNICATION</a:t>
            </a:r>
            <a:endParaRPr lang="fr-FR" dirty="0"/>
          </a:p>
        </p:txBody>
      </p:sp>
    </p:spTree>
    <p:extLst>
      <p:ext uri="{BB962C8B-B14F-4D97-AF65-F5344CB8AC3E}">
        <p14:creationId xmlns:p14="http://schemas.microsoft.com/office/powerpoint/2010/main" val="417575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C8A1D7-88F7-41D3-BA6E-B734D652FAF2}"/>
              </a:ext>
            </a:extLst>
          </p:cNvPr>
          <p:cNvSpPr>
            <a:spLocks noGrp="1"/>
          </p:cNvSpPr>
          <p:nvPr>
            <p:ph type="title"/>
          </p:nvPr>
        </p:nvSpPr>
        <p:spPr/>
        <p:txBody>
          <a:bodyPr/>
          <a:lstStyle/>
          <a:p>
            <a:r>
              <a:rPr lang="fr-FR" dirty="0"/>
              <a:t>Assurer le support technique auprès des utilisateurs</a:t>
            </a:r>
          </a:p>
        </p:txBody>
      </p:sp>
      <p:sp>
        <p:nvSpPr>
          <p:cNvPr id="3" name="Espace réservé du contenu 2">
            <a:extLst>
              <a:ext uri="{FF2B5EF4-FFF2-40B4-BE49-F238E27FC236}">
                <a16:creationId xmlns:a16="http://schemas.microsoft.com/office/drawing/2014/main" id="{E91FA380-D75E-4DD3-B9F6-45965B1B7132}"/>
              </a:ext>
            </a:extLst>
          </p:cNvPr>
          <p:cNvSpPr>
            <a:spLocks noGrp="1"/>
          </p:cNvSpPr>
          <p:nvPr>
            <p:ph idx="1"/>
          </p:nvPr>
        </p:nvSpPr>
        <p:spPr/>
        <p:txBody>
          <a:bodyPr>
            <a:normAutofit/>
          </a:bodyPr>
          <a:lstStyle/>
          <a:p>
            <a:r>
              <a:rPr lang="fr-FR" dirty="0"/>
              <a:t>Recueillir et orienter les demandes informatiques des utilisateurs afin de les traiter dans les meilleurs délais</a:t>
            </a:r>
          </a:p>
          <a:p>
            <a:r>
              <a:rPr lang="fr-FR" dirty="0"/>
              <a:t>Résoudre les problèmes techniques des utilisateurs et planifier les opérations de maintenance nécessaires</a:t>
            </a:r>
          </a:p>
          <a:p>
            <a:r>
              <a:rPr lang="fr-FR" dirty="0"/>
              <a:t>Accompagner et former les salariés dans l’utilisation des outils matériels et logiciels mis à leur disposition ou exigés dans l’exercice de leur activité</a:t>
            </a:r>
          </a:p>
          <a:p>
            <a:endParaRPr lang="fr-FR" dirty="0"/>
          </a:p>
        </p:txBody>
      </p:sp>
      <p:sp>
        <p:nvSpPr>
          <p:cNvPr id="6" name="Espace réservé du numéro de diapositive 5"/>
          <p:cNvSpPr>
            <a:spLocks noGrp="1"/>
          </p:cNvSpPr>
          <p:nvPr>
            <p:ph type="sldNum" sz="quarter" idx="4294967295"/>
          </p:nvPr>
        </p:nvSpPr>
        <p:spPr>
          <a:xfrm>
            <a:off x="8583613" y="6469063"/>
            <a:ext cx="560387" cy="242887"/>
          </a:xfrm>
        </p:spPr>
        <p:txBody>
          <a:bodyPr/>
          <a:lstStyle/>
          <a:p>
            <a:pPr marL="28575">
              <a:spcBef>
                <a:spcPts val="139"/>
              </a:spcBef>
            </a:pPr>
            <a:fld id="{81D60167-4931-47E6-BA6A-407CBD079E47}" type="slidenum">
              <a:rPr lang="fr-FR" smtClean="0"/>
              <a:pPr marL="28575">
                <a:spcBef>
                  <a:spcPts val="139"/>
                </a:spcBef>
              </a:pPr>
              <a:t>5</a:t>
            </a:fld>
            <a:endParaRPr lang="fr-FR" dirty="0"/>
          </a:p>
        </p:txBody>
      </p:sp>
      <p:sp>
        <p:nvSpPr>
          <p:cNvPr id="8"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0" y="267971"/>
            <a:ext cx="742950" cy="242570"/>
          </a:xfrm>
          <a:prstGeom prst="rect">
            <a:avLst/>
          </a:prstGeom>
        </p:spPr>
        <p:txBody>
          <a:bodyPr/>
          <a:lstStyle>
            <a:lvl1pPr algn="r">
              <a:defRPr sz="600">
                <a:solidFill>
                  <a:schemeClr val="tx1"/>
                </a:solidFill>
                <a:latin typeface="+mj-lt"/>
              </a:defRPr>
            </a:lvl1pPr>
          </a:lstStyle>
          <a:p>
            <a:r>
              <a:rPr lang="fr-FR" smtClean="0"/>
              <a:t>15/11/2024</a:t>
            </a:r>
            <a:endParaRPr lang="fr-FR" dirty="0"/>
          </a:p>
        </p:txBody>
      </p:sp>
      <p:sp>
        <p:nvSpPr>
          <p:cNvPr id="9"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dirty="0" smtClean="0"/>
              <a:t>MODULE COMMUNICATION</a:t>
            </a:r>
            <a:endParaRPr lang="fr-FR" dirty="0"/>
          </a:p>
        </p:txBody>
      </p:sp>
    </p:spTree>
    <p:extLst>
      <p:ext uri="{BB962C8B-B14F-4D97-AF65-F5344CB8AC3E}">
        <p14:creationId xmlns:p14="http://schemas.microsoft.com/office/powerpoint/2010/main" val="238393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15/11/2024</a:t>
            </a:r>
            <a:endParaRPr lang="en-US"/>
          </a:p>
        </p:txBody>
      </p:sp>
      <p:sp>
        <p:nvSpPr>
          <p:cNvPr id="5" name="Espace réservé du pied de page 4"/>
          <p:cNvSpPr>
            <a:spLocks noGrp="1"/>
          </p:cNvSpPr>
          <p:nvPr>
            <p:ph type="ftr" sz="quarter" idx="11"/>
          </p:nvPr>
        </p:nvSpPr>
        <p:spPr/>
        <p:txBody>
          <a:bodyPr/>
          <a:lstStyle/>
          <a:p>
            <a:r>
              <a:rPr lang="fr-FR" smtClean="0"/>
              <a:t>MODULE COMMUNICATION</a:t>
            </a:r>
            <a:endParaRPr lang="fr-FR"/>
          </a:p>
        </p:txBody>
      </p:sp>
      <p:sp>
        <p:nvSpPr>
          <p:cNvPr id="6" name="Espace réservé du numéro de diapositive 5"/>
          <p:cNvSpPr>
            <a:spLocks noGrp="1"/>
          </p:cNvSpPr>
          <p:nvPr>
            <p:ph type="sldNum" sz="quarter" idx="12"/>
          </p:nvPr>
        </p:nvSpPr>
        <p:spPr/>
        <p:txBody>
          <a:bodyPr/>
          <a:lstStyle/>
          <a:p>
            <a:fld id="{81D60167-4931-47E6-BA6A-407CBD079E47}" type="slidenum">
              <a:rPr lang="fr-FR" smtClean="0"/>
              <a:pPr/>
              <a:t>6</a:t>
            </a:fld>
            <a:endParaRPr lang="fr-FR" dirty="0"/>
          </a:p>
        </p:txBody>
      </p:sp>
      <p:sp>
        <p:nvSpPr>
          <p:cNvPr id="2" name="Titre 1">
            <a:extLst>
              <a:ext uri="{FF2B5EF4-FFF2-40B4-BE49-F238E27FC236}">
                <a16:creationId xmlns:a16="http://schemas.microsoft.com/office/drawing/2014/main" id="{35C1AD76-3D35-43F1-A03A-657AEBF06E49}"/>
              </a:ext>
            </a:extLst>
          </p:cNvPr>
          <p:cNvSpPr>
            <a:spLocks noGrp="1"/>
          </p:cNvSpPr>
          <p:nvPr>
            <p:ph type="title"/>
          </p:nvPr>
        </p:nvSpPr>
        <p:spPr/>
        <p:txBody>
          <a:bodyPr/>
          <a:lstStyle/>
          <a:p>
            <a:r>
              <a:rPr lang="fr-FR" smtClean="0"/>
              <a:t>Apprendre étape par étape</a:t>
            </a:r>
            <a:endParaRPr lang="fr-FR" dirty="0"/>
          </a:p>
        </p:txBody>
      </p:sp>
      <p:sp>
        <p:nvSpPr>
          <p:cNvPr id="3" name="Espace réservé du contenu 2">
            <a:extLst>
              <a:ext uri="{FF2B5EF4-FFF2-40B4-BE49-F238E27FC236}">
                <a16:creationId xmlns:a16="http://schemas.microsoft.com/office/drawing/2014/main" id="{A34A8926-877D-4979-B005-4E8F63BDCD2E}"/>
              </a:ext>
            </a:extLst>
          </p:cNvPr>
          <p:cNvSpPr>
            <a:spLocks noGrp="1"/>
          </p:cNvSpPr>
          <p:nvPr>
            <p:ph idx="1"/>
          </p:nvPr>
        </p:nvSpPr>
        <p:spPr/>
        <p:txBody>
          <a:bodyPr/>
          <a:lstStyle/>
          <a:p>
            <a:r>
              <a:rPr lang="fr-FR" smtClean="0"/>
              <a:t>La zone de panique</a:t>
            </a:r>
          </a:p>
          <a:p>
            <a:r>
              <a:rPr lang="fr-FR" smtClean="0"/>
              <a:t>La zone de progrès</a:t>
            </a:r>
          </a:p>
          <a:p>
            <a:r>
              <a:rPr lang="fr-FR" smtClean="0"/>
              <a:t>La zone de confort</a:t>
            </a:r>
            <a:endParaRPr lang="fr-FR" dirty="0"/>
          </a:p>
        </p:txBody>
      </p:sp>
    </p:spTree>
    <p:extLst>
      <p:ext uri="{BB962C8B-B14F-4D97-AF65-F5344CB8AC3E}">
        <p14:creationId xmlns:p14="http://schemas.microsoft.com/office/powerpoint/2010/main" val="302163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0E4C63-81D7-4741-89FB-CD62C3B74D59}"/>
              </a:ext>
            </a:extLst>
          </p:cNvPr>
          <p:cNvSpPr>
            <a:spLocks noGrp="1"/>
          </p:cNvSpPr>
          <p:nvPr>
            <p:ph type="title"/>
          </p:nvPr>
        </p:nvSpPr>
        <p:spPr/>
        <p:txBody>
          <a:bodyPr/>
          <a:lstStyle/>
          <a:p>
            <a:r>
              <a:rPr lang="fr-FR" dirty="0"/>
              <a:t>Comprendre ce que signifie communiquer</a:t>
            </a:r>
          </a:p>
        </p:txBody>
      </p:sp>
      <p:sp>
        <p:nvSpPr>
          <p:cNvPr id="3" name="Espace réservé du contenu 2">
            <a:extLst>
              <a:ext uri="{FF2B5EF4-FFF2-40B4-BE49-F238E27FC236}">
                <a16:creationId xmlns:a16="http://schemas.microsoft.com/office/drawing/2014/main" id="{753BA062-4881-46AC-BE1B-862239F50F99}"/>
              </a:ext>
            </a:extLst>
          </p:cNvPr>
          <p:cNvSpPr>
            <a:spLocks noGrp="1"/>
          </p:cNvSpPr>
          <p:nvPr>
            <p:ph idx="1"/>
          </p:nvPr>
        </p:nvSpPr>
        <p:spPr/>
        <p:txBody>
          <a:bodyPr>
            <a:normAutofit/>
          </a:bodyPr>
          <a:lstStyle/>
          <a:p>
            <a:r>
              <a:rPr lang="fr-FR" b="0" i="0" dirty="0">
                <a:effectLst/>
                <a:latin typeface="-apple-system"/>
              </a:rPr>
              <a:t>Pour apprendre à bien communiquer, il faut d'abord accepter votre manière de communiquer, l'importance de vos propres valeurs</a:t>
            </a:r>
          </a:p>
          <a:p>
            <a:r>
              <a:rPr lang="fr-FR" b="0" i="0" dirty="0">
                <a:effectLst/>
                <a:latin typeface="-apple-system"/>
              </a:rPr>
              <a:t>Votre communication est incarnée, elle fait partie de vous. C'est simple alors, il suffit d'être soi-même ! Mais attendez, c'est ce que vous faites déjà, non ? Et ça ne marche pas ?</a:t>
            </a:r>
          </a:p>
          <a:p>
            <a:r>
              <a:rPr lang="fr-FR" b="0" i="0" dirty="0">
                <a:effectLst/>
                <a:latin typeface="-apple-system"/>
              </a:rPr>
              <a:t>Quand vous communiquez à quelqu'un de votre entourage privé ou professionnel, vous devez vous adapter selon l'autre et vos objectifs. C'est même une question de respect. Donc, ce que nous devons faire, c'est comprendre comment communiquer qui nous sommes, mais avec plus de souplesse, plus d'écoute et de respect, en nous adaptant et cela peut s'apprendre.</a:t>
            </a:r>
          </a:p>
          <a:p>
            <a:endParaRPr lang="fr-FR" dirty="0"/>
          </a:p>
        </p:txBody>
      </p:sp>
      <p:sp>
        <p:nvSpPr>
          <p:cNvPr id="6" name="Espace réservé du numéro de diapositive 5"/>
          <p:cNvSpPr>
            <a:spLocks noGrp="1"/>
          </p:cNvSpPr>
          <p:nvPr>
            <p:ph type="sldNum" sz="quarter" idx="4294967295"/>
          </p:nvPr>
        </p:nvSpPr>
        <p:spPr>
          <a:xfrm>
            <a:off x="8583613" y="6469063"/>
            <a:ext cx="560387" cy="242887"/>
          </a:xfrm>
        </p:spPr>
        <p:txBody>
          <a:bodyPr/>
          <a:lstStyle/>
          <a:p>
            <a:pPr marL="28575">
              <a:spcBef>
                <a:spcPts val="139"/>
              </a:spcBef>
            </a:pPr>
            <a:fld id="{81D60167-4931-47E6-BA6A-407CBD079E47}" type="slidenum">
              <a:rPr lang="fr-FR" smtClean="0"/>
              <a:pPr marL="28575">
                <a:spcBef>
                  <a:spcPts val="139"/>
                </a:spcBef>
              </a:pPr>
              <a:t>7</a:t>
            </a:fld>
            <a:endParaRPr lang="fr-FR" dirty="0"/>
          </a:p>
        </p:txBody>
      </p:sp>
      <p:sp>
        <p:nvSpPr>
          <p:cNvPr id="7"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0" y="267971"/>
            <a:ext cx="742950" cy="242570"/>
          </a:xfrm>
          <a:prstGeom prst="rect">
            <a:avLst/>
          </a:prstGeom>
        </p:spPr>
        <p:txBody>
          <a:bodyPr/>
          <a:lstStyle>
            <a:lvl1pPr algn="r">
              <a:defRPr sz="600">
                <a:solidFill>
                  <a:schemeClr val="tx1"/>
                </a:solidFill>
                <a:latin typeface="+mj-lt"/>
              </a:defRPr>
            </a:lvl1pPr>
          </a:lstStyle>
          <a:p>
            <a:r>
              <a:rPr lang="fr-FR" smtClean="0"/>
              <a:t>15/11/2024</a:t>
            </a:r>
            <a:endParaRPr lang="fr-FR" dirty="0"/>
          </a:p>
        </p:txBody>
      </p:sp>
      <p:sp>
        <p:nvSpPr>
          <p:cNvPr id="8"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dirty="0" smtClean="0"/>
              <a:t>MODULE COMMUNICATION</a:t>
            </a:r>
            <a:endParaRPr lang="fr-FR" dirty="0"/>
          </a:p>
        </p:txBody>
      </p:sp>
    </p:spTree>
    <p:extLst>
      <p:ext uri="{BB962C8B-B14F-4D97-AF65-F5344CB8AC3E}">
        <p14:creationId xmlns:p14="http://schemas.microsoft.com/office/powerpoint/2010/main" val="3269597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660346-6E37-43EB-A8E1-AD8D847BC7D0}"/>
              </a:ext>
            </a:extLst>
          </p:cNvPr>
          <p:cNvSpPr>
            <a:spLocks noGrp="1"/>
          </p:cNvSpPr>
          <p:nvPr>
            <p:ph type="title"/>
          </p:nvPr>
        </p:nvSpPr>
        <p:spPr/>
        <p:txBody>
          <a:bodyPr/>
          <a:lstStyle/>
          <a:p>
            <a:r>
              <a:rPr lang="fr-FR" dirty="0"/>
              <a:t>Comprendre que la communication est permanente</a:t>
            </a:r>
          </a:p>
        </p:txBody>
      </p:sp>
      <p:sp>
        <p:nvSpPr>
          <p:cNvPr id="5" name="Espace réservé du contenu 4">
            <a:extLst>
              <a:ext uri="{FF2B5EF4-FFF2-40B4-BE49-F238E27FC236}">
                <a16:creationId xmlns:a16="http://schemas.microsoft.com/office/drawing/2014/main" id="{7EE678D1-E89B-4810-BD62-8A680D4D3C59}"/>
              </a:ext>
            </a:extLst>
          </p:cNvPr>
          <p:cNvSpPr>
            <a:spLocks noGrp="1"/>
          </p:cNvSpPr>
          <p:nvPr>
            <p:ph idx="1"/>
          </p:nvPr>
        </p:nvSpPr>
        <p:spPr/>
        <p:txBody>
          <a:bodyPr>
            <a:normAutofit/>
          </a:bodyPr>
          <a:lstStyle/>
          <a:p>
            <a:r>
              <a:rPr lang="fr-FR" b="0" i="0" dirty="0">
                <a:effectLst/>
                <a:latin typeface="-apple-system"/>
              </a:rPr>
              <a:t>Watzlawick et ses collègues de Palo Alto ont énoncé un axiome qu'ils ont appelé l'axiome d'impossibilité </a:t>
            </a:r>
            <a:br>
              <a:rPr lang="fr-FR" b="0" i="0" dirty="0">
                <a:effectLst/>
                <a:latin typeface="-apple-system"/>
              </a:rPr>
            </a:br>
            <a:r>
              <a:rPr lang="fr-FR" b="0" i="0" dirty="0">
                <a:effectLst/>
                <a:latin typeface="-apple-system"/>
                <a:sym typeface="Wingdings" panose="05000000000000000000" pitchFamily="2" charset="2"/>
              </a:rPr>
              <a:t> </a:t>
            </a:r>
            <a:r>
              <a:rPr lang="fr-FR" b="0" i="0" dirty="0">
                <a:effectLst/>
                <a:latin typeface="-apple-system"/>
              </a:rPr>
              <a:t>« On ne peut pas ne pas communiquer »</a:t>
            </a:r>
          </a:p>
          <a:p>
            <a:r>
              <a:rPr lang="fr-FR" dirty="0">
                <a:latin typeface="-apple-system"/>
              </a:rPr>
              <a:t>Par exemple, s</a:t>
            </a:r>
            <a:r>
              <a:rPr lang="fr-FR" b="0" i="0" dirty="0">
                <a:effectLst/>
                <a:latin typeface="-apple-system"/>
              </a:rPr>
              <a:t>i dans une conversation vous gardez le silence, ce silence est interprété, donc, vous communiquez</a:t>
            </a:r>
          </a:p>
          <a:p>
            <a:r>
              <a:rPr lang="fr-FR" b="0" i="0" dirty="0">
                <a:effectLst/>
                <a:latin typeface="-apple-system"/>
              </a:rPr>
              <a:t>Tout en vous communique, votre attitude, votre habillement, vos silences, vos gestes, et cette communication non verbale est plus importante que votre communication verbale plus directe</a:t>
            </a:r>
            <a:endParaRPr lang="fr-FR" dirty="0"/>
          </a:p>
        </p:txBody>
      </p:sp>
      <p:sp>
        <p:nvSpPr>
          <p:cNvPr id="6" name="Espace réservé du numéro de diapositive 5"/>
          <p:cNvSpPr>
            <a:spLocks noGrp="1"/>
          </p:cNvSpPr>
          <p:nvPr>
            <p:ph type="sldNum" sz="quarter" idx="4294967295"/>
          </p:nvPr>
        </p:nvSpPr>
        <p:spPr>
          <a:xfrm>
            <a:off x="8583613" y="6469063"/>
            <a:ext cx="560387" cy="242887"/>
          </a:xfrm>
        </p:spPr>
        <p:txBody>
          <a:bodyPr/>
          <a:lstStyle/>
          <a:p>
            <a:pPr marL="28575">
              <a:spcBef>
                <a:spcPts val="139"/>
              </a:spcBef>
            </a:pPr>
            <a:fld id="{81D60167-4931-47E6-BA6A-407CBD079E47}" type="slidenum">
              <a:rPr lang="fr-FR" smtClean="0"/>
              <a:pPr marL="28575">
                <a:spcBef>
                  <a:spcPts val="139"/>
                </a:spcBef>
              </a:pPr>
              <a:t>8</a:t>
            </a:fld>
            <a:endParaRPr lang="fr-FR" dirty="0"/>
          </a:p>
        </p:txBody>
      </p:sp>
      <p:sp>
        <p:nvSpPr>
          <p:cNvPr id="7" name="Espace réservé de la date 2">
            <a:extLst>
              <a:ext uri="{FF2B5EF4-FFF2-40B4-BE49-F238E27FC236}">
                <a16:creationId xmlns:a16="http://schemas.microsoft.com/office/drawing/2014/main" id="{5298EE62-5B3C-48BD-A9CA-6F5F56FC0959}"/>
              </a:ext>
            </a:extLst>
          </p:cNvPr>
          <p:cNvSpPr>
            <a:spLocks noGrp="1"/>
          </p:cNvSpPr>
          <p:nvPr>
            <p:ph type="dt" sz="half" idx="10"/>
          </p:nvPr>
        </p:nvSpPr>
        <p:spPr>
          <a:xfrm>
            <a:off x="0" y="267971"/>
            <a:ext cx="742950" cy="242570"/>
          </a:xfrm>
          <a:prstGeom prst="rect">
            <a:avLst/>
          </a:prstGeom>
        </p:spPr>
        <p:txBody>
          <a:bodyPr/>
          <a:lstStyle>
            <a:lvl1pPr algn="r">
              <a:defRPr sz="600">
                <a:solidFill>
                  <a:schemeClr val="tx1"/>
                </a:solidFill>
                <a:latin typeface="+mj-lt"/>
              </a:defRPr>
            </a:lvl1pPr>
          </a:lstStyle>
          <a:p>
            <a:r>
              <a:rPr lang="fr-FR" smtClean="0"/>
              <a:t>15/11/2024</a:t>
            </a:r>
            <a:endParaRPr lang="fr-FR" dirty="0"/>
          </a:p>
        </p:txBody>
      </p:sp>
      <p:sp>
        <p:nvSpPr>
          <p:cNvPr id="8" name="Espace réservé du pied de page 3">
            <a:extLst>
              <a:ext uri="{FF2B5EF4-FFF2-40B4-BE49-F238E27FC236}">
                <a16:creationId xmlns:a16="http://schemas.microsoft.com/office/drawing/2014/main" id="{6EEBD8EA-4E88-43F1-A390-A28640F5F386}"/>
              </a:ext>
            </a:extLst>
          </p:cNvPr>
          <p:cNvSpPr>
            <a:spLocks noGrp="1"/>
          </p:cNvSpPr>
          <p:nvPr>
            <p:ph type="ftr" sz="quarter" idx="11"/>
          </p:nvPr>
        </p:nvSpPr>
        <p:spPr>
          <a:xfrm>
            <a:off x="862965" y="267971"/>
            <a:ext cx="3754753" cy="242570"/>
          </a:xfrm>
          <a:prstGeom prst="rect">
            <a:avLst/>
          </a:prstGeom>
        </p:spPr>
        <p:txBody>
          <a:bodyPr/>
          <a:lstStyle>
            <a:lvl1pPr algn="l">
              <a:defRPr sz="600">
                <a:solidFill>
                  <a:schemeClr val="tx1"/>
                </a:solidFill>
                <a:latin typeface="+mj-lt"/>
              </a:defRPr>
            </a:lvl1pPr>
          </a:lstStyle>
          <a:p>
            <a:r>
              <a:rPr lang="fr-FR" dirty="0" smtClean="0"/>
              <a:t>MODULE COMMUNICATION</a:t>
            </a:r>
            <a:endParaRPr lang="fr-FR" dirty="0"/>
          </a:p>
        </p:txBody>
      </p:sp>
    </p:spTree>
    <p:extLst>
      <p:ext uri="{BB962C8B-B14F-4D97-AF65-F5344CB8AC3E}">
        <p14:creationId xmlns:p14="http://schemas.microsoft.com/office/powerpoint/2010/main" val="277906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latin typeface="+mn-lt"/>
              </a:rPr>
              <a:t>15/11/2024</a:t>
            </a:r>
            <a:endParaRPr lang="fr-FR">
              <a:latin typeface="+mn-lt"/>
            </a:endParaRPr>
          </a:p>
        </p:txBody>
      </p:sp>
      <p:sp>
        <p:nvSpPr>
          <p:cNvPr id="4" name="Espace réservé du pied de page 3"/>
          <p:cNvSpPr>
            <a:spLocks noGrp="1"/>
          </p:cNvSpPr>
          <p:nvPr>
            <p:ph type="ftr" sz="quarter" idx="11"/>
          </p:nvPr>
        </p:nvSpPr>
        <p:spPr/>
        <p:txBody>
          <a:bodyPr/>
          <a:lstStyle/>
          <a:p>
            <a:r>
              <a:rPr lang="fr-FR" smtClean="0">
                <a:latin typeface="+mn-lt"/>
              </a:rPr>
              <a:t>MODULE COMMUNICATION</a:t>
            </a:r>
            <a:endParaRPr lang="fr-FR" dirty="0">
              <a:latin typeface="+mn-lt"/>
            </a:endParaRPr>
          </a:p>
        </p:txBody>
      </p:sp>
      <p:sp>
        <p:nvSpPr>
          <p:cNvPr id="5" name="Espace réservé du numéro de diapositive 4"/>
          <p:cNvSpPr>
            <a:spLocks noGrp="1"/>
          </p:cNvSpPr>
          <p:nvPr>
            <p:ph type="sldNum" sz="quarter" idx="12"/>
          </p:nvPr>
        </p:nvSpPr>
        <p:spPr/>
        <p:txBody>
          <a:bodyPr/>
          <a:lstStyle/>
          <a:p>
            <a:fld id="{F99EF5AE-56D7-4A2B-B0E3-BCC40C43C5F5}" type="slidenum">
              <a:rPr lang="fr-FR" smtClean="0">
                <a:latin typeface="+mn-lt"/>
              </a:rPr>
              <a:pPr/>
              <a:t>9</a:t>
            </a:fld>
            <a:endParaRPr lang="fr-FR">
              <a:latin typeface="+mn-lt"/>
            </a:endParaRPr>
          </a:p>
        </p:txBody>
      </p:sp>
      <p:sp>
        <p:nvSpPr>
          <p:cNvPr id="2" name="Titre 1">
            <a:extLst>
              <a:ext uri="{FF2B5EF4-FFF2-40B4-BE49-F238E27FC236}">
                <a16:creationId xmlns:a16="http://schemas.microsoft.com/office/drawing/2014/main" id="{87857F03-6D24-41D5-8630-BD853030FD68}"/>
              </a:ext>
            </a:extLst>
          </p:cNvPr>
          <p:cNvSpPr>
            <a:spLocks noGrp="1"/>
          </p:cNvSpPr>
          <p:nvPr>
            <p:ph type="title"/>
          </p:nvPr>
        </p:nvSpPr>
        <p:spPr/>
        <p:txBody>
          <a:bodyPr/>
          <a:lstStyle/>
          <a:p>
            <a:r>
              <a:rPr lang="fr-FR" dirty="0">
                <a:solidFill>
                  <a:schemeClr val="tx1"/>
                </a:solidFill>
                <a:latin typeface="+mn-lt"/>
              </a:rPr>
              <a:t>La communication - MODELE</a:t>
            </a:r>
          </a:p>
        </p:txBody>
      </p:sp>
      <p:sp>
        <p:nvSpPr>
          <p:cNvPr id="6" name="ZoneTexte 5">
            <a:extLst>
              <a:ext uri="{FF2B5EF4-FFF2-40B4-BE49-F238E27FC236}">
                <a16:creationId xmlns:a16="http://schemas.microsoft.com/office/drawing/2014/main" id="{66331E13-5F6A-48A8-8937-1BBBD75FE08C}"/>
              </a:ext>
            </a:extLst>
          </p:cNvPr>
          <p:cNvSpPr txBox="1"/>
          <p:nvPr/>
        </p:nvSpPr>
        <p:spPr>
          <a:xfrm>
            <a:off x="1931696" y="2341444"/>
            <a:ext cx="4674768" cy="369332"/>
          </a:xfrm>
          <a:prstGeom prst="rect">
            <a:avLst/>
          </a:prstGeom>
          <a:noFill/>
        </p:spPr>
        <p:txBody>
          <a:bodyPr wrap="square" rtlCol="0">
            <a:spAutoFit/>
          </a:bodyPr>
          <a:lstStyle/>
          <a:p>
            <a:r>
              <a:rPr lang="fr-FR" sz="1800" dirty="0">
                <a:solidFill>
                  <a:schemeClr val="tx1"/>
                </a:solidFill>
                <a:latin typeface="+mn-lt"/>
              </a:rPr>
              <a:t>Message de rétroaction (écoute active)</a:t>
            </a:r>
          </a:p>
        </p:txBody>
      </p:sp>
      <p:sp>
        <p:nvSpPr>
          <p:cNvPr id="7" name="ZoneTexte 6">
            <a:extLst>
              <a:ext uri="{FF2B5EF4-FFF2-40B4-BE49-F238E27FC236}">
                <a16:creationId xmlns:a16="http://schemas.microsoft.com/office/drawing/2014/main" id="{A5803533-7776-4253-9591-805ECA9A047A}"/>
              </a:ext>
            </a:extLst>
          </p:cNvPr>
          <p:cNvSpPr txBox="1"/>
          <p:nvPr/>
        </p:nvSpPr>
        <p:spPr>
          <a:xfrm>
            <a:off x="814491" y="3119366"/>
            <a:ext cx="1340893" cy="369332"/>
          </a:xfrm>
          <a:prstGeom prst="rect">
            <a:avLst/>
          </a:prstGeom>
          <a:noFill/>
        </p:spPr>
        <p:txBody>
          <a:bodyPr wrap="square" rtlCol="0">
            <a:spAutoFit/>
          </a:bodyPr>
          <a:lstStyle/>
          <a:p>
            <a:pPr algn="ctr"/>
            <a:r>
              <a:rPr lang="fr-FR" sz="1800" b="1" dirty="0">
                <a:solidFill>
                  <a:schemeClr val="tx1"/>
                </a:solidFill>
                <a:latin typeface="+mn-lt"/>
              </a:rPr>
              <a:t>Emetteur</a:t>
            </a:r>
          </a:p>
        </p:txBody>
      </p:sp>
      <p:sp>
        <p:nvSpPr>
          <p:cNvPr id="8" name="ZoneTexte 7">
            <a:extLst>
              <a:ext uri="{FF2B5EF4-FFF2-40B4-BE49-F238E27FC236}">
                <a16:creationId xmlns:a16="http://schemas.microsoft.com/office/drawing/2014/main" id="{52F2AB6B-86DD-4D72-9AA2-D735FC508846}"/>
              </a:ext>
            </a:extLst>
          </p:cNvPr>
          <p:cNvSpPr txBox="1"/>
          <p:nvPr/>
        </p:nvSpPr>
        <p:spPr>
          <a:xfrm>
            <a:off x="5522968" y="3119366"/>
            <a:ext cx="1340893" cy="369332"/>
          </a:xfrm>
          <a:prstGeom prst="rect">
            <a:avLst/>
          </a:prstGeom>
          <a:noFill/>
        </p:spPr>
        <p:txBody>
          <a:bodyPr wrap="square" rtlCol="0">
            <a:spAutoFit/>
          </a:bodyPr>
          <a:lstStyle/>
          <a:p>
            <a:pPr algn="ctr"/>
            <a:r>
              <a:rPr lang="fr-FR" sz="1800" b="1" dirty="0">
                <a:solidFill>
                  <a:schemeClr val="tx1"/>
                </a:solidFill>
                <a:latin typeface="+mn-lt"/>
              </a:rPr>
              <a:t>Récepteur</a:t>
            </a:r>
          </a:p>
        </p:txBody>
      </p:sp>
      <p:sp>
        <p:nvSpPr>
          <p:cNvPr id="9" name="Rectangle 8">
            <a:extLst>
              <a:ext uri="{FF2B5EF4-FFF2-40B4-BE49-F238E27FC236}">
                <a16:creationId xmlns:a16="http://schemas.microsoft.com/office/drawing/2014/main" id="{B076DBD6-705C-4116-A7B2-B2990F82D98F}"/>
              </a:ext>
            </a:extLst>
          </p:cNvPr>
          <p:cNvSpPr/>
          <p:nvPr/>
        </p:nvSpPr>
        <p:spPr>
          <a:xfrm>
            <a:off x="251520" y="4336183"/>
            <a:ext cx="2712493" cy="388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solidFill>
                  <a:schemeClr val="tx1"/>
                </a:solidFill>
              </a:rPr>
              <a:t>ENCODAGE</a:t>
            </a:r>
          </a:p>
        </p:txBody>
      </p:sp>
      <p:sp>
        <p:nvSpPr>
          <p:cNvPr id="10" name="Rectangle 9">
            <a:extLst>
              <a:ext uri="{FF2B5EF4-FFF2-40B4-BE49-F238E27FC236}">
                <a16:creationId xmlns:a16="http://schemas.microsoft.com/office/drawing/2014/main" id="{18F7FDEC-EFA7-4210-806A-FC6A28C01FA2}"/>
              </a:ext>
            </a:extLst>
          </p:cNvPr>
          <p:cNvSpPr/>
          <p:nvPr/>
        </p:nvSpPr>
        <p:spPr>
          <a:xfrm>
            <a:off x="4837167" y="4336183"/>
            <a:ext cx="2712493" cy="388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solidFill>
                  <a:schemeClr val="tx1"/>
                </a:solidFill>
              </a:rPr>
              <a:t>DECODAGE</a:t>
            </a:r>
          </a:p>
        </p:txBody>
      </p:sp>
      <p:cxnSp>
        <p:nvCxnSpPr>
          <p:cNvPr id="12" name="Connecteur droit avec flèche 11">
            <a:extLst>
              <a:ext uri="{FF2B5EF4-FFF2-40B4-BE49-F238E27FC236}">
                <a16:creationId xmlns:a16="http://schemas.microsoft.com/office/drawing/2014/main" id="{E268C3B3-73CA-4461-884A-9C15571AF10D}"/>
              </a:ext>
            </a:extLst>
          </p:cNvPr>
          <p:cNvCxnSpPr>
            <a:cxnSpLocks/>
          </p:cNvCxnSpPr>
          <p:nvPr/>
        </p:nvCxnSpPr>
        <p:spPr>
          <a:xfrm>
            <a:off x="2298681" y="2802056"/>
            <a:ext cx="3306170" cy="0"/>
          </a:xfrm>
          <a:prstGeom prst="straightConnector1">
            <a:avLst/>
          </a:prstGeom>
          <a:ln w="9525" cap="flat" cmpd="sng" algn="ctr">
            <a:solidFill>
              <a:schemeClr val="accent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cteur droit avec flèche 15">
            <a:extLst>
              <a:ext uri="{FF2B5EF4-FFF2-40B4-BE49-F238E27FC236}">
                <a16:creationId xmlns:a16="http://schemas.microsoft.com/office/drawing/2014/main" id="{9D07ACF8-584E-49EC-B656-F6FF5EFDB265}"/>
              </a:ext>
            </a:extLst>
          </p:cNvPr>
          <p:cNvCxnSpPr/>
          <p:nvPr/>
        </p:nvCxnSpPr>
        <p:spPr>
          <a:xfrm>
            <a:off x="3219908" y="4509120"/>
            <a:ext cx="127947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6971117E-4F2E-4910-A8B5-9E99FB3450C3}"/>
              </a:ext>
            </a:extLst>
          </p:cNvPr>
          <p:cNvSpPr txBox="1"/>
          <p:nvPr/>
        </p:nvSpPr>
        <p:spPr>
          <a:xfrm>
            <a:off x="3121887" y="4632908"/>
            <a:ext cx="1750325" cy="646331"/>
          </a:xfrm>
          <a:prstGeom prst="rect">
            <a:avLst/>
          </a:prstGeom>
          <a:noFill/>
        </p:spPr>
        <p:txBody>
          <a:bodyPr wrap="square" rtlCol="0">
            <a:spAutoFit/>
          </a:bodyPr>
          <a:lstStyle/>
          <a:p>
            <a:r>
              <a:rPr lang="fr-FR" sz="1800" dirty="0">
                <a:solidFill>
                  <a:schemeClr val="tx1"/>
                </a:solidFill>
                <a:latin typeface="+mn-lt"/>
              </a:rPr>
              <a:t>Moyen de transmission</a:t>
            </a:r>
          </a:p>
        </p:txBody>
      </p:sp>
      <p:sp>
        <p:nvSpPr>
          <p:cNvPr id="18" name="Légende : encadrée 17">
            <a:extLst>
              <a:ext uri="{FF2B5EF4-FFF2-40B4-BE49-F238E27FC236}">
                <a16:creationId xmlns:a16="http://schemas.microsoft.com/office/drawing/2014/main" id="{BD5BBF70-496E-44AE-A36A-7EFD5C0EF70C}"/>
              </a:ext>
            </a:extLst>
          </p:cNvPr>
          <p:cNvSpPr/>
          <p:nvPr/>
        </p:nvSpPr>
        <p:spPr>
          <a:xfrm>
            <a:off x="5000943" y="5831834"/>
            <a:ext cx="675560" cy="307075"/>
          </a:xfrm>
          <a:prstGeom prst="borderCallout1">
            <a:avLst>
              <a:gd name="adj1" fmla="val -131250"/>
              <a:gd name="adj2" fmla="val -76516"/>
              <a:gd name="adj3" fmla="val 39166"/>
              <a:gd name="adj4" fmla="val -17121"/>
            </a:avLst>
          </a:prstGeom>
          <a:ln>
            <a:headEnd type="triangl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800" dirty="0">
                <a:solidFill>
                  <a:schemeClr val="tx1"/>
                </a:solidFill>
              </a:rPr>
              <a:t>Bruit</a:t>
            </a:r>
          </a:p>
        </p:txBody>
      </p:sp>
      <p:sp>
        <p:nvSpPr>
          <p:cNvPr id="19" name="Légende : encadrée 18">
            <a:extLst>
              <a:ext uri="{FF2B5EF4-FFF2-40B4-BE49-F238E27FC236}">
                <a16:creationId xmlns:a16="http://schemas.microsoft.com/office/drawing/2014/main" id="{1C47902F-DC6C-4D86-9985-F2CA3ECD71BF}"/>
              </a:ext>
            </a:extLst>
          </p:cNvPr>
          <p:cNvSpPr/>
          <p:nvPr/>
        </p:nvSpPr>
        <p:spPr>
          <a:xfrm>
            <a:off x="7495560" y="2876107"/>
            <a:ext cx="1114985" cy="486518"/>
          </a:xfrm>
          <a:prstGeom prst="borderCallout1">
            <a:avLst>
              <a:gd name="adj1" fmla="val 275416"/>
              <a:gd name="adj2" fmla="val -29546"/>
              <a:gd name="adj3" fmla="val 39166"/>
              <a:gd name="adj4" fmla="val -17121"/>
            </a:avLst>
          </a:prstGeom>
          <a:ln>
            <a:headEnd type="triangl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800" dirty="0">
                <a:solidFill>
                  <a:schemeClr val="tx1"/>
                </a:solidFill>
              </a:rPr>
              <a:t>Ecoute</a:t>
            </a:r>
          </a:p>
        </p:txBody>
      </p:sp>
      <p:sp>
        <p:nvSpPr>
          <p:cNvPr id="20" name="ZoneTexte 19">
            <a:extLst>
              <a:ext uri="{FF2B5EF4-FFF2-40B4-BE49-F238E27FC236}">
                <a16:creationId xmlns:a16="http://schemas.microsoft.com/office/drawing/2014/main" id="{ADA0757D-3D30-4B02-B8F3-1DC905709A8D}"/>
              </a:ext>
            </a:extLst>
          </p:cNvPr>
          <p:cNvSpPr txBox="1"/>
          <p:nvPr/>
        </p:nvSpPr>
        <p:spPr>
          <a:xfrm>
            <a:off x="3318558" y="3130230"/>
            <a:ext cx="1210588" cy="1200329"/>
          </a:xfrm>
          <a:prstGeom prst="rect">
            <a:avLst/>
          </a:prstGeom>
          <a:noFill/>
        </p:spPr>
        <p:txBody>
          <a:bodyPr wrap="none" rtlCol="0">
            <a:spAutoFit/>
          </a:bodyPr>
          <a:lstStyle/>
          <a:p>
            <a:r>
              <a:rPr lang="fr-FR" sz="1800" dirty="0">
                <a:solidFill>
                  <a:schemeClr val="tx1"/>
                </a:solidFill>
                <a:latin typeface="+mn-lt"/>
              </a:rPr>
              <a:t>Contexte</a:t>
            </a:r>
          </a:p>
          <a:p>
            <a:r>
              <a:rPr lang="fr-FR" sz="1800" dirty="0">
                <a:solidFill>
                  <a:schemeClr val="tx1"/>
                </a:solidFill>
                <a:latin typeface="+mn-lt"/>
              </a:rPr>
              <a:t>Culture</a:t>
            </a:r>
          </a:p>
          <a:p>
            <a:r>
              <a:rPr lang="fr-FR" sz="1800" dirty="0">
                <a:solidFill>
                  <a:schemeClr val="tx1"/>
                </a:solidFill>
                <a:latin typeface="+mn-lt"/>
              </a:rPr>
              <a:t>Education</a:t>
            </a:r>
          </a:p>
          <a:p>
            <a:r>
              <a:rPr lang="fr-FR" sz="1800" dirty="0">
                <a:solidFill>
                  <a:schemeClr val="tx1"/>
                </a:solidFill>
                <a:latin typeface="+mn-lt"/>
              </a:rPr>
              <a:t>Valeurs</a:t>
            </a:r>
          </a:p>
        </p:txBody>
      </p:sp>
      <p:sp>
        <p:nvSpPr>
          <p:cNvPr id="21" name="ZoneTexte 20">
            <a:extLst>
              <a:ext uri="{FF2B5EF4-FFF2-40B4-BE49-F238E27FC236}">
                <a16:creationId xmlns:a16="http://schemas.microsoft.com/office/drawing/2014/main" id="{C4533C08-CFF6-4856-BE73-A070EAD9EF65}"/>
              </a:ext>
            </a:extLst>
          </p:cNvPr>
          <p:cNvSpPr txBox="1"/>
          <p:nvPr/>
        </p:nvSpPr>
        <p:spPr>
          <a:xfrm>
            <a:off x="814491" y="3586044"/>
            <a:ext cx="1340893" cy="646331"/>
          </a:xfrm>
          <a:prstGeom prst="rect">
            <a:avLst/>
          </a:prstGeom>
          <a:noFill/>
        </p:spPr>
        <p:txBody>
          <a:bodyPr wrap="square" rtlCol="0">
            <a:spAutoFit/>
          </a:bodyPr>
          <a:lstStyle/>
          <a:p>
            <a:pPr algn="ctr"/>
            <a:r>
              <a:rPr lang="fr-FR" sz="1800" dirty="0">
                <a:solidFill>
                  <a:schemeClr val="tx1"/>
                </a:solidFill>
                <a:latin typeface="+mn-lt"/>
              </a:rPr>
              <a:t>Filtre d’émission</a:t>
            </a:r>
          </a:p>
        </p:txBody>
      </p:sp>
      <p:sp>
        <p:nvSpPr>
          <p:cNvPr id="22" name="ZoneTexte 21">
            <a:extLst>
              <a:ext uri="{FF2B5EF4-FFF2-40B4-BE49-F238E27FC236}">
                <a16:creationId xmlns:a16="http://schemas.microsoft.com/office/drawing/2014/main" id="{9B3C06CF-675E-4A85-81EB-848EED924467}"/>
              </a:ext>
            </a:extLst>
          </p:cNvPr>
          <p:cNvSpPr txBox="1"/>
          <p:nvPr/>
        </p:nvSpPr>
        <p:spPr>
          <a:xfrm>
            <a:off x="5338723" y="3558875"/>
            <a:ext cx="1709384" cy="646331"/>
          </a:xfrm>
          <a:prstGeom prst="rect">
            <a:avLst/>
          </a:prstGeom>
          <a:noFill/>
        </p:spPr>
        <p:txBody>
          <a:bodyPr wrap="square" rtlCol="0">
            <a:spAutoFit/>
          </a:bodyPr>
          <a:lstStyle/>
          <a:p>
            <a:pPr algn="ctr"/>
            <a:r>
              <a:rPr lang="fr-FR" sz="1800" dirty="0">
                <a:solidFill>
                  <a:schemeClr val="tx1"/>
                </a:solidFill>
                <a:latin typeface="+mn-lt"/>
              </a:rPr>
              <a:t>Filtre de réception</a:t>
            </a:r>
          </a:p>
        </p:txBody>
      </p:sp>
    </p:spTree>
    <p:extLst>
      <p:ext uri="{BB962C8B-B14F-4D97-AF65-F5344CB8AC3E}">
        <p14:creationId xmlns:p14="http://schemas.microsoft.com/office/powerpoint/2010/main" val="2958853961"/>
      </p:ext>
    </p:extLst>
  </p:cSld>
  <p:clrMapOvr>
    <a:masterClrMapping/>
  </p:clrMapOvr>
  <p:transition spd="med">
    <p:cut/>
  </p:transition>
  <p:timing>
    <p:tnLst>
      <p:par>
        <p:cTn id="1" dur="indefinite" restart="never" nodeType="tmRoot"/>
      </p:par>
    </p:tnLst>
  </p:timing>
</p:sld>
</file>

<file path=ppt/theme/theme1.xml><?xml version="1.0" encoding="utf-8"?>
<a:theme xmlns:a="http://schemas.openxmlformats.org/drawingml/2006/main" name="Thème Office">
  <a:themeElements>
    <a:clrScheme name="CESI">
      <a:dk1>
        <a:sysClr val="windowText" lastClr="000000"/>
      </a:dk1>
      <a:lt1>
        <a:srgbClr val="FFFFFF"/>
      </a:lt1>
      <a:dk2>
        <a:srgbClr val="000000"/>
      </a:dk2>
      <a:lt2>
        <a:srgbClr val="FFFFFF"/>
      </a:lt2>
      <a:accent1>
        <a:srgbClr val="FBE216"/>
      </a:accent1>
      <a:accent2>
        <a:srgbClr val="AFA5D1"/>
      </a:accent2>
      <a:accent3>
        <a:srgbClr val="6DC6DA"/>
      </a:accent3>
      <a:accent4>
        <a:srgbClr val="F0869D"/>
      </a:accent4>
      <a:accent5>
        <a:srgbClr val="6FBC85"/>
      </a:accent5>
      <a:accent6>
        <a:srgbClr val="F5F5F5"/>
      </a:accent6>
      <a:hlink>
        <a:srgbClr val="0563C1"/>
      </a:hlink>
      <a:folHlink>
        <a:srgbClr val="954F72"/>
      </a:folHlink>
    </a:clrScheme>
    <a:fontScheme name="CESI">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770</Words>
  <Application>Microsoft Office PowerPoint</Application>
  <PresentationFormat>Affichage à l'écran (4:3)</PresentationFormat>
  <Paragraphs>126</Paragraphs>
  <Slides>16</Slides>
  <Notes>12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vt:i4>
      </vt:variant>
    </vt:vector>
  </HeadingPairs>
  <TitlesOfParts>
    <vt:vector size="25" baseType="lpstr">
      <vt:lpstr>-apple-system</vt:lpstr>
      <vt:lpstr>Arial</vt:lpstr>
      <vt:lpstr>Arial Black</vt:lpstr>
      <vt:lpstr>BlacklightD</vt:lpstr>
      <vt:lpstr>Calibri</vt:lpstr>
      <vt:lpstr>Segoe UI</vt:lpstr>
      <vt:lpstr>Times New Roman</vt:lpstr>
      <vt:lpstr>Wingdings</vt:lpstr>
      <vt:lpstr>Thème Office</vt:lpstr>
      <vt:lpstr>Communication Support Utilisateur</vt:lpstr>
      <vt:lpstr>Objectifs</vt:lpstr>
      <vt:lpstr>Programme</vt:lpstr>
      <vt:lpstr>Rappel des activités du service informatique</vt:lpstr>
      <vt:lpstr>Assurer le support technique auprès des utilisateurs</vt:lpstr>
      <vt:lpstr>Apprendre étape par étape</vt:lpstr>
      <vt:lpstr>Comprendre ce que signifie communiquer</vt:lpstr>
      <vt:lpstr>Comprendre que la communication est permanente</vt:lpstr>
      <vt:lpstr>La communication - MODELE</vt:lpstr>
      <vt:lpstr>Définir le feedback</vt:lpstr>
      <vt:lpstr>LE QUIZ</vt:lpstr>
      <vt:lpstr>TRAVAUX PRATIQUES</vt:lpstr>
      <vt:lpstr>Restitution Travaux de groupe (10 min/groupe)</vt:lpstr>
      <vt:lpstr>Scénette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2022-01-24T16:47:27Z</dcterms:created>
  <dcterms:modified xsi:type="dcterms:W3CDTF">2024-11-15T07:27:58Z</dcterms:modified>
</cp:coreProperties>
</file>