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3" r:id="rId3"/>
    <p:sldId id="357" r:id="rId4"/>
    <p:sldId id="328" r:id="rId5"/>
    <p:sldId id="259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7" r:id="rId19"/>
    <p:sldId id="348" r:id="rId20"/>
    <p:sldId id="350" r:id="rId21"/>
    <p:sldId id="346" r:id="rId22"/>
    <p:sldId id="349" r:id="rId23"/>
    <p:sldId id="351" r:id="rId24"/>
    <p:sldId id="352" r:id="rId25"/>
    <p:sldId id="353" r:id="rId26"/>
    <p:sldId id="354" r:id="rId27"/>
    <p:sldId id="355" r:id="rId28"/>
    <p:sldId id="356" r:id="rId29"/>
    <p:sldId id="292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36" autoAdjust="0"/>
    <p:restoredTop sz="81468" autoAdjust="0"/>
  </p:normalViewPr>
  <p:slideViewPr>
    <p:cSldViewPr snapToGrid="0">
      <p:cViewPr varScale="1">
        <p:scale>
          <a:sx n="67" d="100"/>
          <a:sy n="67" d="100"/>
        </p:scale>
        <p:origin x="15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EB508D-1D86-4655-8558-0447C12798FF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7D13A415-23E8-4FEA-91D3-20052839F8B3}">
      <dgm:prSet phldrT="[Texte]" custT="1"/>
      <dgm:spPr/>
      <dgm:t>
        <a:bodyPr/>
        <a:lstStyle/>
        <a:p>
          <a:r>
            <a:rPr lang="fr-FR" sz="1600" dirty="0" smtClean="0"/>
            <a:t>Identification de sa cible professionnelle</a:t>
          </a:r>
          <a:endParaRPr lang="fr-FR" sz="1600" dirty="0"/>
        </a:p>
      </dgm:t>
    </dgm:pt>
    <dgm:pt modelId="{EE8C4BFB-7BCD-4144-BFD7-9B41A8B1FBB4}" type="parTrans" cxnId="{659CC773-19D8-4C46-A32C-C5524A284A3F}">
      <dgm:prSet/>
      <dgm:spPr/>
      <dgm:t>
        <a:bodyPr/>
        <a:lstStyle/>
        <a:p>
          <a:endParaRPr lang="fr-FR"/>
        </a:p>
      </dgm:t>
    </dgm:pt>
    <dgm:pt modelId="{7074FEEC-FF6C-4813-9C13-70859F6F9EC4}" type="sibTrans" cxnId="{659CC773-19D8-4C46-A32C-C5524A284A3F}">
      <dgm:prSet/>
      <dgm:spPr/>
      <dgm:t>
        <a:bodyPr/>
        <a:lstStyle/>
        <a:p>
          <a:endParaRPr lang="fr-FR"/>
        </a:p>
      </dgm:t>
    </dgm:pt>
    <dgm:pt modelId="{8FA3A089-176A-40B5-98BC-8586A712BEAC}">
      <dgm:prSet custT="1"/>
      <dgm:spPr/>
      <dgm:t>
        <a:bodyPr/>
        <a:lstStyle/>
        <a:p>
          <a:r>
            <a:rPr lang="fr-FR" sz="1600" dirty="0" smtClean="0"/>
            <a:t>Identification de ses acquis et ses compétences sur l’ensemble de son parcours pour les valoriser au regard de ma cible professionnelle</a:t>
          </a:r>
        </a:p>
      </dgm:t>
    </dgm:pt>
    <dgm:pt modelId="{20D89258-8FA9-4164-B5F3-9899F6D8359D}" type="parTrans" cxnId="{0751D568-DBB7-4A94-903E-63D8BED151E8}">
      <dgm:prSet/>
      <dgm:spPr/>
      <dgm:t>
        <a:bodyPr/>
        <a:lstStyle/>
        <a:p>
          <a:endParaRPr lang="fr-FR"/>
        </a:p>
      </dgm:t>
    </dgm:pt>
    <dgm:pt modelId="{2ADD5405-9A7D-450D-B507-C91B017BF77A}" type="sibTrans" cxnId="{0751D568-DBB7-4A94-903E-63D8BED151E8}">
      <dgm:prSet/>
      <dgm:spPr/>
      <dgm:t>
        <a:bodyPr/>
        <a:lstStyle/>
        <a:p>
          <a:endParaRPr lang="fr-FR"/>
        </a:p>
      </dgm:t>
    </dgm:pt>
    <dgm:pt modelId="{2D52037D-F531-4F24-A860-18B4667CC4C4}">
      <dgm:prSet custT="1"/>
      <dgm:spPr/>
      <dgm:t>
        <a:bodyPr/>
        <a:lstStyle/>
        <a:p>
          <a:r>
            <a:rPr lang="fr-FR" sz="1600" dirty="0" smtClean="0"/>
            <a:t>Adéquation, réalisme et cohérence du projet professionnel</a:t>
          </a:r>
        </a:p>
      </dgm:t>
    </dgm:pt>
    <dgm:pt modelId="{4B9852C7-7B7D-4BFA-B0B8-8C6853B8CC43}" type="parTrans" cxnId="{2DD14420-3A43-4EEC-BD57-2179306593AA}">
      <dgm:prSet/>
      <dgm:spPr/>
      <dgm:t>
        <a:bodyPr/>
        <a:lstStyle/>
        <a:p>
          <a:endParaRPr lang="fr-FR"/>
        </a:p>
      </dgm:t>
    </dgm:pt>
    <dgm:pt modelId="{03E30103-F183-4561-A7BB-24B03EABACBB}" type="sibTrans" cxnId="{2DD14420-3A43-4EEC-BD57-2179306593AA}">
      <dgm:prSet/>
      <dgm:spPr/>
      <dgm:t>
        <a:bodyPr/>
        <a:lstStyle/>
        <a:p>
          <a:endParaRPr lang="fr-FR"/>
        </a:p>
      </dgm:t>
    </dgm:pt>
    <dgm:pt modelId="{B6CF44F3-F63A-499A-BEEE-0148F800D735}">
      <dgm:prSet custT="1"/>
      <dgm:spPr/>
      <dgm:t>
        <a:bodyPr/>
        <a:lstStyle/>
        <a:p>
          <a:r>
            <a:rPr lang="fr-FR" sz="1600" dirty="0" smtClean="0"/>
            <a:t>Valorisation de ses expériences et des compétences associées</a:t>
          </a:r>
        </a:p>
      </dgm:t>
    </dgm:pt>
    <dgm:pt modelId="{9AD0BBCE-4E91-4A8C-BABF-A23503B7B17D}" type="parTrans" cxnId="{C35BD6AD-C9F9-4501-9D74-EBF5FEA9F4DF}">
      <dgm:prSet/>
      <dgm:spPr/>
      <dgm:t>
        <a:bodyPr/>
        <a:lstStyle/>
        <a:p>
          <a:endParaRPr lang="fr-FR"/>
        </a:p>
      </dgm:t>
    </dgm:pt>
    <dgm:pt modelId="{F7A3918D-05AD-41BA-A200-7531DFBA3B87}" type="sibTrans" cxnId="{C35BD6AD-C9F9-4501-9D74-EBF5FEA9F4DF}">
      <dgm:prSet/>
      <dgm:spPr/>
      <dgm:t>
        <a:bodyPr/>
        <a:lstStyle/>
        <a:p>
          <a:endParaRPr lang="fr-FR"/>
        </a:p>
      </dgm:t>
    </dgm:pt>
    <dgm:pt modelId="{762C72F2-0933-476A-BFF5-77654C8BFD6A}">
      <dgm:prSet custT="1"/>
      <dgm:spPr/>
      <dgm:t>
        <a:bodyPr/>
        <a:lstStyle/>
        <a:p>
          <a:r>
            <a:rPr lang="fr-FR" sz="1600" dirty="0" smtClean="0"/>
            <a:t>Posture de professionnel (le jury a un pair en face de lui), affirmation de son identité, de sa vision de la fonction</a:t>
          </a:r>
        </a:p>
      </dgm:t>
    </dgm:pt>
    <dgm:pt modelId="{85913813-4AFC-49B0-A983-480CF71B4479}" type="parTrans" cxnId="{6DEB34C4-E7F7-4FA4-AE16-099E6AAD32B3}">
      <dgm:prSet/>
      <dgm:spPr/>
      <dgm:t>
        <a:bodyPr/>
        <a:lstStyle/>
        <a:p>
          <a:endParaRPr lang="fr-FR"/>
        </a:p>
      </dgm:t>
    </dgm:pt>
    <dgm:pt modelId="{2EF3F7DC-2069-45F7-81B9-23E968801EFE}" type="sibTrans" cxnId="{6DEB34C4-E7F7-4FA4-AE16-099E6AAD32B3}">
      <dgm:prSet/>
      <dgm:spPr/>
      <dgm:t>
        <a:bodyPr/>
        <a:lstStyle/>
        <a:p>
          <a:endParaRPr lang="fr-FR"/>
        </a:p>
      </dgm:t>
    </dgm:pt>
    <dgm:pt modelId="{83E6983C-2BD4-4DBC-937B-4D9FA2046DCA}">
      <dgm:prSet custT="1"/>
      <dgm:spPr/>
      <dgm:t>
        <a:bodyPr/>
        <a:lstStyle/>
        <a:p>
          <a:r>
            <a:rPr lang="fr-FR" sz="1600" dirty="0" smtClean="0"/>
            <a:t>Appréciation globale sur la démarche</a:t>
          </a:r>
        </a:p>
      </dgm:t>
    </dgm:pt>
    <dgm:pt modelId="{98CA1449-C994-49D5-AE74-4DFF987220F7}" type="parTrans" cxnId="{AACAEA95-2777-4D2D-B9B2-245B8E810C68}">
      <dgm:prSet/>
      <dgm:spPr/>
      <dgm:t>
        <a:bodyPr/>
        <a:lstStyle/>
        <a:p>
          <a:endParaRPr lang="fr-FR"/>
        </a:p>
      </dgm:t>
    </dgm:pt>
    <dgm:pt modelId="{22CC1729-1CF3-4211-8D65-E1135C548B8F}" type="sibTrans" cxnId="{AACAEA95-2777-4D2D-B9B2-245B8E810C68}">
      <dgm:prSet/>
      <dgm:spPr/>
      <dgm:t>
        <a:bodyPr/>
        <a:lstStyle/>
        <a:p>
          <a:endParaRPr lang="fr-FR"/>
        </a:p>
      </dgm:t>
    </dgm:pt>
    <dgm:pt modelId="{A429D47D-C648-4861-896D-17C683A07C88}" type="pres">
      <dgm:prSet presAssocID="{B6EB508D-1D86-4655-8558-0447C12798F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EEB8D96E-4866-47B3-8CCE-422E7EA4B87A}" type="pres">
      <dgm:prSet presAssocID="{B6EB508D-1D86-4655-8558-0447C12798FF}" presName="Name1" presStyleCnt="0"/>
      <dgm:spPr/>
    </dgm:pt>
    <dgm:pt modelId="{BE782B15-7D8C-494B-ABFD-E3C947A190D8}" type="pres">
      <dgm:prSet presAssocID="{B6EB508D-1D86-4655-8558-0447C12798FF}" presName="cycle" presStyleCnt="0"/>
      <dgm:spPr/>
    </dgm:pt>
    <dgm:pt modelId="{F136D3C0-8EC8-4EAC-A768-045576F7A855}" type="pres">
      <dgm:prSet presAssocID="{B6EB508D-1D86-4655-8558-0447C12798FF}" presName="srcNode" presStyleLbl="node1" presStyleIdx="0" presStyleCnt="6"/>
      <dgm:spPr/>
    </dgm:pt>
    <dgm:pt modelId="{5009E9C7-D780-4956-8C24-71E443769139}" type="pres">
      <dgm:prSet presAssocID="{B6EB508D-1D86-4655-8558-0447C12798FF}" presName="conn" presStyleLbl="parChTrans1D2" presStyleIdx="0" presStyleCnt="1"/>
      <dgm:spPr/>
      <dgm:t>
        <a:bodyPr/>
        <a:lstStyle/>
        <a:p>
          <a:endParaRPr lang="fr-FR"/>
        </a:p>
      </dgm:t>
    </dgm:pt>
    <dgm:pt modelId="{A6186E5A-B9E8-446B-9970-8D4896C4B790}" type="pres">
      <dgm:prSet presAssocID="{B6EB508D-1D86-4655-8558-0447C12798FF}" presName="extraNode" presStyleLbl="node1" presStyleIdx="0" presStyleCnt="6"/>
      <dgm:spPr/>
    </dgm:pt>
    <dgm:pt modelId="{FBE847A2-314E-4035-A5EC-7D40B55DCBEA}" type="pres">
      <dgm:prSet presAssocID="{B6EB508D-1D86-4655-8558-0447C12798FF}" presName="dstNode" presStyleLbl="node1" presStyleIdx="0" presStyleCnt="6"/>
      <dgm:spPr/>
    </dgm:pt>
    <dgm:pt modelId="{8DB7A1C8-0859-4838-A7AD-5D87F58F30BE}" type="pres">
      <dgm:prSet presAssocID="{7D13A415-23E8-4FEA-91D3-20052839F8B3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A24DA3-02CE-49D7-ABD0-CACAC77CE71C}" type="pres">
      <dgm:prSet presAssocID="{7D13A415-23E8-4FEA-91D3-20052839F8B3}" presName="accent_1" presStyleCnt="0"/>
      <dgm:spPr/>
    </dgm:pt>
    <dgm:pt modelId="{DA0DDDC5-A979-4D85-A635-F6EF8AB504E9}" type="pres">
      <dgm:prSet presAssocID="{7D13A415-23E8-4FEA-91D3-20052839F8B3}" presName="accentRepeatNode" presStyleLbl="solidFgAcc1" presStyleIdx="0" presStyleCnt="6"/>
      <dgm:spPr/>
    </dgm:pt>
    <dgm:pt modelId="{56B70C36-106F-4930-8691-F4D59020971E}" type="pres">
      <dgm:prSet presAssocID="{8FA3A089-176A-40B5-98BC-8586A712BEAC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EAA1FF-2FA3-4DFB-8727-349B358C1004}" type="pres">
      <dgm:prSet presAssocID="{8FA3A089-176A-40B5-98BC-8586A712BEAC}" presName="accent_2" presStyleCnt="0"/>
      <dgm:spPr/>
    </dgm:pt>
    <dgm:pt modelId="{4308B4E2-1F5B-41A0-A018-F117515DAD2F}" type="pres">
      <dgm:prSet presAssocID="{8FA3A089-176A-40B5-98BC-8586A712BEAC}" presName="accentRepeatNode" presStyleLbl="solidFgAcc1" presStyleIdx="1" presStyleCnt="6"/>
      <dgm:spPr/>
    </dgm:pt>
    <dgm:pt modelId="{6C7D2E50-5FB6-42AB-879B-3CE6FFCB9C6E}" type="pres">
      <dgm:prSet presAssocID="{2D52037D-F531-4F24-A860-18B4667CC4C4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5E19430-96AF-4592-8C15-96488CD29BEF}" type="pres">
      <dgm:prSet presAssocID="{2D52037D-F531-4F24-A860-18B4667CC4C4}" presName="accent_3" presStyleCnt="0"/>
      <dgm:spPr/>
    </dgm:pt>
    <dgm:pt modelId="{E0191F92-02DB-4D16-9BF9-967BE34B642C}" type="pres">
      <dgm:prSet presAssocID="{2D52037D-F531-4F24-A860-18B4667CC4C4}" presName="accentRepeatNode" presStyleLbl="solidFgAcc1" presStyleIdx="2" presStyleCnt="6"/>
      <dgm:spPr/>
    </dgm:pt>
    <dgm:pt modelId="{50D04EAC-CDDD-4773-9770-3BA05D20CCCC}" type="pres">
      <dgm:prSet presAssocID="{B6CF44F3-F63A-499A-BEEE-0148F800D735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72B4307-CFEF-4C88-B633-FEB84E1EFF5D}" type="pres">
      <dgm:prSet presAssocID="{B6CF44F3-F63A-499A-BEEE-0148F800D735}" presName="accent_4" presStyleCnt="0"/>
      <dgm:spPr/>
    </dgm:pt>
    <dgm:pt modelId="{E456B8C3-5F96-428D-A962-8D62E1CDEF00}" type="pres">
      <dgm:prSet presAssocID="{B6CF44F3-F63A-499A-BEEE-0148F800D735}" presName="accentRepeatNode" presStyleLbl="solidFgAcc1" presStyleIdx="3" presStyleCnt="6"/>
      <dgm:spPr/>
    </dgm:pt>
    <dgm:pt modelId="{EC3C657B-CD5B-42C3-8AAA-34CA9864E061}" type="pres">
      <dgm:prSet presAssocID="{762C72F2-0933-476A-BFF5-77654C8BFD6A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56F0AA-8494-4957-BC0B-C0EF477428AB}" type="pres">
      <dgm:prSet presAssocID="{762C72F2-0933-476A-BFF5-77654C8BFD6A}" presName="accent_5" presStyleCnt="0"/>
      <dgm:spPr/>
    </dgm:pt>
    <dgm:pt modelId="{FF55F161-7EC6-4ECE-98C1-14F789881EF4}" type="pres">
      <dgm:prSet presAssocID="{762C72F2-0933-476A-BFF5-77654C8BFD6A}" presName="accentRepeatNode" presStyleLbl="solidFgAcc1" presStyleIdx="4" presStyleCnt="6"/>
      <dgm:spPr/>
    </dgm:pt>
    <dgm:pt modelId="{A30E844D-485C-4B9D-8F8E-96D221022E64}" type="pres">
      <dgm:prSet presAssocID="{83E6983C-2BD4-4DBC-937B-4D9FA2046DCA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9CBB0B-08C5-4C5C-BA68-39931020900B}" type="pres">
      <dgm:prSet presAssocID="{83E6983C-2BD4-4DBC-937B-4D9FA2046DCA}" presName="accent_6" presStyleCnt="0"/>
      <dgm:spPr/>
    </dgm:pt>
    <dgm:pt modelId="{75E86B09-4CDC-4FAA-8F1C-636232DEAD96}" type="pres">
      <dgm:prSet presAssocID="{83E6983C-2BD4-4DBC-937B-4D9FA2046DCA}" presName="accentRepeatNode" presStyleLbl="solidFgAcc1" presStyleIdx="5" presStyleCnt="6"/>
      <dgm:spPr/>
    </dgm:pt>
  </dgm:ptLst>
  <dgm:cxnLst>
    <dgm:cxn modelId="{C35BD6AD-C9F9-4501-9D74-EBF5FEA9F4DF}" srcId="{B6EB508D-1D86-4655-8558-0447C12798FF}" destId="{B6CF44F3-F63A-499A-BEEE-0148F800D735}" srcOrd="3" destOrd="0" parTransId="{9AD0BBCE-4E91-4A8C-BABF-A23503B7B17D}" sibTransId="{F7A3918D-05AD-41BA-A200-7531DFBA3B87}"/>
    <dgm:cxn modelId="{7BF09AEA-279B-4E23-82B4-E9716A515DBA}" type="presOf" srcId="{762C72F2-0933-476A-BFF5-77654C8BFD6A}" destId="{EC3C657B-CD5B-42C3-8AAA-34CA9864E061}" srcOrd="0" destOrd="0" presId="urn:microsoft.com/office/officeart/2008/layout/VerticalCurvedList"/>
    <dgm:cxn modelId="{2DD14420-3A43-4EEC-BD57-2179306593AA}" srcId="{B6EB508D-1D86-4655-8558-0447C12798FF}" destId="{2D52037D-F531-4F24-A860-18B4667CC4C4}" srcOrd="2" destOrd="0" parTransId="{4B9852C7-7B7D-4BFA-B0B8-8C6853B8CC43}" sibTransId="{03E30103-F183-4561-A7BB-24B03EABACBB}"/>
    <dgm:cxn modelId="{AACAEA95-2777-4D2D-B9B2-245B8E810C68}" srcId="{B6EB508D-1D86-4655-8558-0447C12798FF}" destId="{83E6983C-2BD4-4DBC-937B-4D9FA2046DCA}" srcOrd="5" destOrd="0" parTransId="{98CA1449-C994-49D5-AE74-4DFF987220F7}" sibTransId="{22CC1729-1CF3-4211-8D65-E1135C548B8F}"/>
    <dgm:cxn modelId="{6DEB34C4-E7F7-4FA4-AE16-099E6AAD32B3}" srcId="{B6EB508D-1D86-4655-8558-0447C12798FF}" destId="{762C72F2-0933-476A-BFF5-77654C8BFD6A}" srcOrd="4" destOrd="0" parTransId="{85913813-4AFC-49B0-A983-480CF71B4479}" sibTransId="{2EF3F7DC-2069-45F7-81B9-23E968801EFE}"/>
    <dgm:cxn modelId="{659CC773-19D8-4C46-A32C-C5524A284A3F}" srcId="{B6EB508D-1D86-4655-8558-0447C12798FF}" destId="{7D13A415-23E8-4FEA-91D3-20052839F8B3}" srcOrd="0" destOrd="0" parTransId="{EE8C4BFB-7BCD-4144-BFD7-9B41A8B1FBB4}" sibTransId="{7074FEEC-FF6C-4813-9C13-70859F6F9EC4}"/>
    <dgm:cxn modelId="{72EFEC08-902C-4EBE-8FC6-702DEC56E7A1}" type="presOf" srcId="{B6EB508D-1D86-4655-8558-0447C12798FF}" destId="{A429D47D-C648-4861-896D-17C683A07C88}" srcOrd="0" destOrd="0" presId="urn:microsoft.com/office/officeart/2008/layout/VerticalCurvedList"/>
    <dgm:cxn modelId="{029F6EA7-76FE-42F4-A4EE-4CD55A06F2C4}" type="presOf" srcId="{B6CF44F3-F63A-499A-BEEE-0148F800D735}" destId="{50D04EAC-CDDD-4773-9770-3BA05D20CCCC}" srcOrd="0" destOrd="0" presId="urn:microsoft.com/office/officeart/2008/layout/VerticalCurvedList"/>
    <dgm:cxn modelId="{1F7DC94B-4AAD-4076-B74B-3637BAD6583B}" type="presOf" srcId="{7D13A415-23E8-4FEA-91D3-20052839F8B3}" destId="{8DB7A1C8-0859-4838-A7AD-5D87F58F30BE}" srcOrd="0" destOrd="0" presId="urn:microsoft.com/office/officeart/2008/layout/VerticalCurvedList"/>
    <dgm:cxn modelId="{52C3A20A-EE42-45BC-89E7-84EE1C5CC21D}" type="presOf" srcId="{83E6983C-2BD4-4DBC-937B-4D9FA2046DCA}" destId="{A30E844D-485C-4B9D-8F8E-96D221022E64}" srcOrd="0" destOrd="0" presId="urn:microsoft.com/office/officeart/2008/layout/VerticalCurvedList"/>
    <dgm:cxn modelId="{54ABE1A9-35CD-4280-A55F-5C56457A3A5C}" type="presOf" srcId="{8FA3A089-176A-40B5-98BC-8586A712BEAC}" destId="{56B70C36-106F-4930-8691-F4D59020971E}" srcOrd="0" destOrd="0" presId="urn:microsoft.com/office/officeart/2008/layout/VerticalCurvedList"/>
    <dgm:cxn modelId="{0751D568-DBB7-4A94-903E-63D8BED151E8}" srcId="{B6EB508D-1D86-4655-8558-0447C12798FF}" destId="{8FA3A089-176A-40B5-98BC-8586A712BEAC}" srcOrd="1" destOrd="0" parTransId="{20D89258-8FA9-4164-B5F3-9899F6D8359D}" sibTransId="{2ADD5405-9A7D-450D-B507-C91B017BF77A}"/>
    <dgm:cxn modelId="{DCC9A7B3-EB71-4FF3-998E-EED952937DE5}" type="presOf" srcId="{2D52037D-F531-4F24-A860-18B4667CC4C4}" destId="{6C7D2E50-5FB6-42AB-879B-3CE6FFCB9C6E}" srcOrd="0" destOrd="0" presId="urn:microsoft.com/office/officeart/2008/layout/VerticalCurvedList"/>
    <dgm:cxn modelId="{13FD62A5-5F3D-483C-B492-746420D8A408}" type="presOf" srcId="{7074FEEC-FF6C-4813-9C13-70859F6F9EC4}" destId="{5009E9C7-D780-4956-8C24-71E443769139}" srcOrd="0" destOrd="0" presId="urn:microsoft.com/office/officeart/2008/layout/VerticalCurvedList"/>
    <dgm:cxn modelId="{13179B0F-976C-4DC2-93F5-96692177296B}" type="presParOf" srcId="{A429D47D-C648-4861-896D-17C683A07C88}" destId="{EEB8D96E-4866-47B3-8CCE-422E7EA4B87A}" srcOrd="0" destOrd="0" presId="urn:microsoft.com/office/officeart/2008/layout/VerticalCurvedList"/>
    <dgm:cxn modelId="{0AE7A722-AF04-4783-98CF-04795311CC87}" type="presParOf" srcId="{EEB8D96E-4866-47B3-8CCE-422E7EA4B87A}" destId="{BE782B15-7D8C-494B-ABFD-E3C947A190D8}" srcOrd="0" destOrd="0" presId="urn:microsoft.com/office/officeart/2008/layout/VerticalCurvedList"/>
    <dgm:cxn modelId="{01D59B63-7E4F-48B5-BEFE-5AC7908430E4}" type="presParOf" srcId="{BE782B15-7D8C-494B-ABFD-E3C947A190D8}" destId="{F136D3C0-8EC8-4EAC-A768-045576F7A855}" srcOrd="0" destOrd="0" presId="urn:microsoft.com/office/officeart/2008/layout/VerticalCurvedList"/>
    <dgm:cxn modelId="{987B5F41-EC73-4771-8E6F-9177E3FF5992}" type="presParOf" srcId="{BE782B15-7D8C-494B-ABFD-E3C947A190D8}" destId="{5009E9C7-D780-4956-8C24-71E443769139}" srcOrd="1" destOrd="0" presId="urn:microsoft.com/office/officeart/2008/layout/VerticalCurvedList"/>
    <dgm:cxn modelId="{1AE5464B-1538-45A1-83BA-C82970B0E9EA}" type="presParOf" srcId="{BE782B15-7D8C-494B-ABFD-E3C947A190D8}" destId="{A6186E5A-B9E8-446B-9970-8D4896C4B790}" srcOrd="2" destOrd="0" presId="urn:microsoft.com/office/officeart/2008/layout/VerticalCurvedList"/>
    <dgm:cxn modelId="{6E682BF9-CA1D-42D1-A016-C3CD400DA848}" type="presParOf" srcId="{BE782B15-7D8C-494B-ABFD-E3C947A190D8}" destId="{FBE847A2-314E-4035-A5EC-7D40B55DCBEA}" srcOrd="3" destOrd="0" presId="urn:microsoft.com/office/officeart/2008/layout/VerticalCurvedList"/>
    <dgm:cxn modelId="{BAD1E0E9-A4D6-4DD3-9173-DDDEA7456CCA}" type="presParOf" srcId="{EEB8D96E-4866-47B3-8CCE-422E7EA4B87A}" destId="{8DB7A1C8-0859-4838-A7AD-5D87F58F30BE}" srcOrd="1" destOrd="0" presId="urn:microsoft.com/office/officeart/2008/layout/VerticalCurvedList"/>
    <dgm:cxn modelId="{DF797C59-FF1F-4E95-A6DA-14396E00A3A9}" type="presParOf" srcId="{EEB8D96E-4866-47B3-8CCE-422E7EA4B87A}" destId="{80A24DA3-02CE-49D7-ABD0-CACAC77CE71C}" srcOrd="2" destOrd="0" presId="urn:microsoft.com/office/officeart/2008/layout/VerticalCurvedList"/>
    <dgm:cxn modelId="{D4BD61BB-8CA0-4D51-97ED-C6A874A3F98E}" type="presParOf" srcId="{80A24DA3-02CE-49D7-ABD0-CACAC77CE71C}" destId="{DA0DDDC5-A979-4D85-A635-F6EF8AB504E9}" srcOrd="0" destOrd="0" presId="urn:microsoft.com/office/officeart/2008/layout/VerticalCurvedList"/>
    <dgm:cxn modelId="{DDE8C690-5F15-4041-B525-A061E772BD02}" type="presParOf" srcId="{EEB8D96E-4866-47B3-8CCE-422E7EA4B87A}" destId="{56B70C36-106F-4930-8691-F4D59020971E}" srcOrd="3" destOrd="0" presId="urn:microsoft.com/office/officeart/2008/layout/VerticalCurvedList"/>
    <dgm:cxn modelId="{20127360-D90C-4E2E-B26E-26391469A183}" type="presParOf" srcId="{EEB8D96E-4866-47B3-8CCE-422E7EA4B87A}" destId="{F8EAA1FF-2FA3-4DFB-8727-349B358C1004}" srcOrd="4" destOrd="0" presId="urn:microsoft.com/office/officeart/2008/layout/VerticalCurvedList"/>
    <dgm:cxn modelId="{69FB901D-6C61-482D-B8EA-84BA62F54FF7}" type="presParOf" srcId="{F8EAA1FF-2FA3-4DFB-8727-349B358C1004}" destId="{4308B4E2-1F5B-41A0-A018-F117515DAD2F}" srcOrd="0" destOrd="0" presId="urn:microsoft.com/office/officeart/2008/layout/VerticalCurvedList"/>
    <dgm:cxn modelId="{4CD6B86A-C3B0-46DC-8CE5-BA9F52013757}" type="presParOf" srcId="{EEB8D96E-4866-47B3-8CCE-422E7EA4B87A}" destId="{6C7D2E50-5FB6-42AB-879B-3CE6FFCB9C6E}" srcOrd="5" destOrd="0" presId="urn:microsoft.com/office/officeart/2008/layout/VerticalCurvedList"/>
    <dgm:cxn modelId="{83A5B1F6-7468-4DDF-A47D-59E66CDAAB7A}" type="presParOf" srcId="{EEB8D96E-4866-47B3-8CCE-422E7EA4B87A}" destId="{65E19430-96AF-4592-8C15-96488CD29BEF}" srcOrd="6" destOrd="0" presId="urn:microsoft.com/office/officeart/2008/layout/VerticalCurvedList"/>
    <dgm:cxn modelId="{119EC8BE-5A6F-46FE-91AB-0DE2B383A656}" type="presParOf" srcId="{65E19430-96AF-4592-8C15-96488CD29BEF}" destId="{E0191F92-02DB-4D16-9BF9-967BE34B642C}" srcOrd="0" destOrd="0" presId="urn:microsoft.com/office/officeart/2008/layout/VerticalCurvedList"/>
    <dgm:cxn modelId="{FAE33F38-EAD8-4A01-B055-E2D56713C933}" type="presParOf" srcId="{EEB8D96E-4866-47B3-8CCE-422E7EA4B87A}" destId="{50D04EAC-CDDD-4773-9770-3BA05D20CCCC}" srcOrd="7" destOrd="0" presId="urn:microsoft.com/office/officeart/2008/layout/VerticalCurvedList"/>
    <dgm:cxn modelId="{422322A0-DCBB-45CA-8CEA-79E2959E619F}" type="presParOf" srcId="{EEB8D96E-4866-47B3-8CCE-422E7EA4B87A}" destId="{172B4307-CFEF-4C88-B633-FEB84E1EFF5D}" srcOrd="8" destOrd="0" presId="urn:microsoft.com/office/officeart/2008/layout/VerticalCurvedList"/>
    <dgm:cxn modelId="{E9490DF1-CF18-4ACC-B667-F62F4AECD62B}" type="presParOf" srcId="{172B4307-CFEF-4C88-B633-FEB84E1EFF5D}" destId="{E456B8C3-5F96-428D-A962-8D62E1CDEF00}" srcOrd="0" destOrd="0" presId="urn:microsoft.com/office/officeart/2008/layout/VerticalCurvedList"/>
    <dgm:cxn modelId="{E80EC199-D194-433E-B1F7-EFE5347DE5A9}" type="presParOf" srcId="{EEB8D96E-4866-47B3-8CCE-422E7EA4B87A}" destId="{EC3C657B-CD5B-42C3-8AAA-34CA9864E061}" srcOrd="9" destOrd="0" presId="urn:microsoft.com/office/officeart/2008/layout/VerticalCurvedList"/>
    <dgm:cxn modelId="{C097C693-ED3C-4B90-A31F-1F16DD58B0F1}" type="presParOf" srcId="{EEB8D96E-4866-47B3-8CCE-422E7EA4B87A}" destId="{8B56F0AA-8494-4957-BC0B-C0EF477428AB}" srcOrd="10" destOrd="0" presId="urn:microsoft.com/office/officeart/2008/layout/VerticalCurvedList"/>
    <dgm:cxn modelId="{C43FB9BA-3415-40D1-9F8F-4D063FD14941}" type="presParOf" srcId="{8B56F0AA-8494-4957-BC0B-C0EF477428AB}" destId="{FF55F161-7EC6-4ECE-98C1-14F789881EF4}" srcOrd="0" destOrd="0" presId="urn:microsoft.com/office/officeart/2008/layout/VerticalCurvedList"/>
    <dgm:cxn modelId="{CDD1DFD9-6343-44F2-9E3A-0F7AAC250284}" type="presParOf" srcId="{EEB8D96E-4866-47B3-8CCE-422E7EA4B87A}" destId="{A30E844D-485C-4B9D-8F8E-96D221022E64}" srcOrd="11" destOrd="0" presId="urn:microsoft.com/office/officeart/2008/layout/VerticalCurvedList"/>
    <dgm:cxn modelId="{178E7ACC-58D1-4E85-B945-055390C608B3}" type="presParOf" srcId="{EEB8D96E-4866-47B3-8CCE-422E7EA4B87A}" destId="{529CBB0B-08C5-4C5C-BA68-39931020900B}" srcOrd="12" destOrd="0" presId="urn:microsoft.com/office/officeart/2008/layout/VerticalCurvedList"/>
    <dgm:cxn modelId="{66018AAE-65B5-4CB3-992C-31268C01C3F1}" type="presParOf" srcId="{529CBB0B-08C5-4C5C-BA68-39931020900B}" destId="{75E86B09-4CDC-4FAA-8F1C-636232DEAD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EFAD6F-6D0A-40BC-9C12-84CBC4870C4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26F3F2AA-7ACB-4D87-B0FC-DF963984A16B}">
      <dgm:prSet phldrT="[Texte]"/>
      <dgm:spPr/>
      <dgm:t>
        <a:bodyPr/>
        <a:lstStyle/>
        <a:p>
          <a:r>
            <a:rPr lang="fr-FR" dirty="0" smtClean="0"/>
            <a:t>Renforcer votre confiance en vous par un projet professionnel construit</a:t>
          </a:r>
          <a:endParaRPr lang="fr-FR" dirty="0"/>
        </a:p>
      </dgm:t>
    </dgm:pt>
    <dgm:pt modelId="{68356A96-109A-4061-B16C-3A53EBD34060}" type="parTrans" cxnId="{C0853EAD-68B2-47E8-A33E-CC92C8A49B35}">
      <dgm:prSet/>
      <dgm:spPr/>
      <dgm:t>
        <a:bodyPr/>
        <a:lstStyle/>
        <a:p>
          <a:endParaRPr lang="fr-FR"/>
        </a:p>
      </dgm:t>
    </dgm:pt>
    <dgm:pt modelId="{C936E4B1-CEB9-477A-B05D-838A61AE4547}" type="sibTrans" cxnId="{C0853EAD-68B2-47E8-A33E-CC92C8A49B35}">
      <dgm:prSet/>
      <dgm:spPr/>
      <dgm:t>
        <a:bodyPr/>
        <a:lstStyle/>
        <a:p>
          <a:endParaRPr lang="fr-FR"/>
        </a:p>
      </dgm:t>
    </dgm:pt>
    <dgm:pt modelId="{79502534-68A3-461A-AEAE-AD7A27762280}">
      <dgm:prSet/>
      <dgm:spPr/>
      <dgm:t>
        <a:bodyPr/>
        <a:lstStyle/>
        <a:p>
          <a:r>
            <a:rPr lang="fr-FR" dirty="0" smtClean="0"/>
            <a:t>Vous rendre acteur du développement de vos compétences</a:t>
          </a:r>
          <a:endParaRPr lang="fr-FR" dirty="0"/>
        </a:p>
      </dgm:t>
    </dgm:pt>
    <dgm:pt modelId="{9FC6C2D7-9A8B-4592-A3CB-B7923D2C5E59}" type="parTrans" cxnId="{0B5C4F4B-7813-4A68-8B78-0FA7AE6469FE}">
      <dgm:prSet/>
      <dgm:spPr/>
      <dgm:t>
        <a:bodyPr/>
        <a:lstStyle/>
        <a:p>
          <a:endParaRPr lang="fr-FR"/>
        </a:p>
      </dgm:t>
    </dgm:pt>
    <dgm:pt modelId="{890AA139-E951-44F1-B7C1-AE0D1C50CF44}" type="sibTrans" cxnId="{0B5C4F4B-7813-4A68-8B78-0FA7AE6469FE}">
      <dgm:prSet/>
      <dgm:spPr/>
      <dgm:t>
        <a:bodyPr/>
        <a:lstStyle/>
        <a:p>
          <a:endParaRPr lang="fr-FR"/>
        </a:p>
      </dgm:t>
    </dgm:pt>
    <dgm:pt modelId="{6F8E561F-84D4-4F88-9A17-E0691754BBA5}">
      <dgm:prSet/>
      <dgm:spPr/>
      <dgm:t>
        <a:bodyPr/>
        <a:lstStyle/>
        <a:p>
          <a:r>
            <a:rPr lang="fr-FR" b="1" smtClean="0"/>
            <a:t>Vous permettre de trouver l’emploi qui vous va bien</a:t>
          </a:r>
          <a:r>
            <a:rPr lang="fr-FR" smtClean="0"/>
            <a:t>, en sachant valoriser votre projet</a:t>
          </a:r>
          <a:endParaRPr lang="fr-FR" dirty="0"/>
        </a:p>
      </dgm:t>
    </dgm:pt>
    <dgm:pt modelId="{BF061A9C-6A8C-4F23-995A-2D0C80FCCE15}" type="parTrans" cxnId="{6FBD49A6-E649-4408-8D0E-66E6A77F27A4}">
      <dgm:prSet/>
      <dgm:spPr/>
      <dgm:t>
        <a:bodyPr/>
        <a:lstStyle/>
        <a:p>
          <a:endParaRPr lang="fr-FR"/>
        </a:p>
      </dgm:t>
    </dgm:pt>
    <dgm:pt modelId="{97A43678-A0D6-48C9-832C-7BB864949730}" type="sibTrans" cxnId="{6FBD49A6-E649-4408-8D0E-66E6A77F27A4}">
      <dgm:prSet/>
      <dgm:spPr/>
      <dgm:t>
        <a:bodyPr/>
        <a:lstStyle/>
        <a:p>
          <a:endParaRPr lang="fr-FR"/>
        </a:p>
      </dgm:t>
    </dgm:pt>
    <dgm:pt modelId="{C5A0F269-C553-4820-A7BD-BF4E1D7528DC}">
      <dgm:prSet/>
      <dgm:spPr/>
      <dgm:t>
        <a:bodyPr/>
        <a:lstStyle/>
        <a:p>
          <a:r>
            <a:rPr lang="fr-FR" smtClean="0"/>
            <a:t>Saisir les opportunités aujourd’hui et demain</a:t>
          </a:r>
          <a:endParaRPr lang="fr-FR" dirty="0"/>
        </a:p>
      </dgm:t>
    </dgm:pt>
    <dgm:pt modelId="{70782A82-4EC3-4864-94A6-5BAFC50B1FB7}" type="parTrans" cxnId="{565B8F09-7BEF-4153-9DB0-2712EF07381A}">
      <dgm:prSet/>
      <dgm:spPr/>
      <dgm:t>
        <a:bodyPr/>
        <a:lstStyle/>
        <a:p>
          <a:endParaRPr lang="fr-FR"/>
        </a:p>
      </dgm:t>
    </dgm:pt>
    <dgm:pt modelId="{058F0335-2559-464D-80E9-27C205CB1FDB}" type="sibTrans" cxnId="{565B8F09-7BEF-4153-9DB0-2712EF07381A}">
      <dgm:prSet/>
      <dgm:spPr/>
      <dgm:t>
        <a:bodyPr/>
        <a:lstStyle/>
        <a:p>
          <a:endParaRPr lang="fr-FR"/>
        </a:p>
      </dgm:t>
    </dgm:pt>
    <dgm:pt modelId="{C31996BA-FCF6-4308-A50D-D678E33FAFF7}" type="pres">
      <dgm:prSet presAssocID="{4AEFAD6F-6D0A-40BC-9C12-84CBC4870C4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B7677D0A-AD9D-4713-B6A9-54CD14F71D6F}" type="pres">
      <dgm:prSet presAssocID="{4AEFAD6F-6D0A-40BC-9C12-84CBC4870C47}" presName="Name1" presStyleCnt="0"/>
      <dgm:spPr/>
      <dgm:t>
        <a:bodyPr/>
        <a:lstStyle/>
        <a:p>
          <a:endParaRPr lang="fr-FR"/>
        </a:p>
      </dgm:t>
    </dgm:pt>
    <dgm:pt modelId="{347C018B-5154-4829-9D3E-9660DCFB1FE3}" type="pres">
      <dgm:prSet presAssocID="{4AEFAD6F-6D0A-40BC-9C12-84CBC4870C47}" presName="cycle" presStyleCnt="0"/>
      <dgm:spPr/>
      <dgm:t>
        <a:bodyPr/>
        <a:lstStyle/>
        <a:p>
          <a:endParaRPr lang="fr-FR"/>
        </a:p>
      </dgm:t>
    </dgm:pt>
    <dgm:pt modelId="{08F193A1-0E5C-495B-8EB4-942327DFDB72}" type="pres">
      <dgm:prSet presAssocID="{4AEFAD6F-6D0A-40BC-9C12-84CBC4870C47}" presName="srcNode" presStyleLbl="node1" presStyleIdx="0" presStyleCnt="4"/>
      <dgm:spPr/>
      <dgm:t>
        <a:bodyPr/>
        <a:lstStyle/>
        <a:p>
          <a:endParaRPr lang="fr-FR"/>
        </a:p>
      </dgm:t>
    </dgm:pt>
    <dgm:pt modelId="{E077882A-A9B0-459F-8002-EF4D5EB9A1AF}" type="pres">
      <dgm:prSet presAssocID="{4AEFAD6F-6D0A-40BC-9C12-84CBC4870C47}" presName="conn" presStyleLbl="parChTrans1D2" presStyleIdx="0" presStyleCnt="1"/>
      <dgm:spPr/>
      <dgm:t>
        <a:bodyPr/>
        <a:lstStyle/>
        <a:p>
          <a:endParaRPr lang="fr-FR"/>
        </a:p>
      </dgm:t>
    </dgm:pt>
    <dgm:pt modelId="{D8945CD1-5093-4936-B0EF-3BB9AF7EA396}" type="pres">
      <dgm:prSet presAssocID="{4AEFAD6F-6D0A-40BC-9C12-84CBC4870C47}" presName="extraNode" presStyleLbl="node1" presStyleIdx="0" presStyleCnt="4"/>
      <dgm:spPr/>
      <dgm:t>
        <a:bodyPr/>
        <a:lstStyle/>
        <a:p>
          <a:endParaRPr lang="fr-FR"/>
        </a:p>
      </dgm:t>
    </dgm:pt>
    <dgm:pt modelId="{100F8E31-5F32-470E-8F2C-BBB05FB94171}" type="pres">
      <dgm:prSet presAssocID="{4AEFAD6F-6D0A-40BC-9C12-84CBC4870C47}" presName="dstNode" presStyleLbl="node1" presStyleIdx="0" presStyleCnt="4"/>
      <dgm:spPr/>
      <dgm:t>
        <a:bodyPr/>
        <a:lstStyle/>
        <a:p>
          <a:endParaRPr lang="fr-FR"/>
        </a:p>
      </dgm:t>
    </dgm:pt>
    <dgm:pt modelId="{3E213997-FD4E-4A2B-9FE4-C74FDB775AAE}" type="pres">
      <dgm:prSet presAssocID="{26F3F2AA-7ACB-4D87-B0FC-DF963984A16B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65C6A3-27B8-44AA-846E-F667BA2DEE5A}" type="pres">
      <dgm:prSet presAssocID="{26F3F2AA-7ACB-4D87-B0FC-DF963984A16B}" presName="accent_1" presStyleCnt="0"/>
      <dgm:spPr/>
      <dgm:t>
        <a:bodyPr/>
        <a:lstStyle/>
        <a:p>
          <a:endParaRPr lang="fr-FR"/>
        </a:p>
      </dgm:t>
    </dgm:pt>
    <dgm:pt modelId="{D97AE9C3-C621-41CE-89B6-7CBC23C3DD4B}" type="pres">
      <dgm:prSet presAssocID="{26F3F2AA-7ACB-4D87-B0FC-DF963984A16B}" presName="accentRepeatNode" presStyleLbl="solidFgAcc1" presStyleIdx="0" presStyleCnt="4"/>
      <dgm:spPr/>
      <dgm:t>
        <a:bodyPr/>
        <a:lstStyle/>
        <a:p>
          <a:endParaRPr lang="fr-FR"/>
        </a:p>
      </dgm:t>
    </dgm:pt>
    <dgm:pt modelId="{3B7E60FB-3900-496C-819C-FBD2F816671E}" type="pres">
      <dgm:prSet presAssocID="{79502534-68A3-461A-AEAE-AD7A27762280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969AEC7-6D5C-4276-9EE3-E0FD2F05DC07}" type="pres">
      <dgm:prSet presAssocID="{79502534-68A3-461A-AEAE-AD7A27762280}" presName="accent_2" presStyleCnt="0"/>
      <dgm:spPr/>
      <dgm:t>
        <a:bodyPr/>
        <a:lstStyle/>
        <a:p>
          <a:endParaRPr lang="fr-FR"/>
        </a:p>
      </dgm:t>
    </dgm:pt>
    <dgm:pt modelId="{0DA91414-2145-4DA4-83BE-A3AEA80D8B04}" type="pres">
      <dgm:prSet presAssocID="{79502534-68A3-461A-AEAE-AD7A27762280}" presName="accentRepeatNode" presStyleLbl="solidFgAcc1" presStyleIdx="1" presStyleCnt="4"/>
      <dgm:spPr/>
      <dgm:t>
        <a:bodyPr/>
        <a:lstStyle/>
        <a:p>
          <a:endParaRPr lang="fr-FR"/>
        </a:p>
      </dgm:t>
    </dgm:pt>
    <dgm:pt modelId="{2DEB697B-FFC1-4FFE-8FC4-8934062CBF27}" type="pres">
      <dgm:prSet presAssocID="{6F8E561F-84D4-4F88-9A17-E0691754BBA5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A3218A-8917-4DAA-BD25-B3AF8DE87330}" type="pres">
      <dgm:prSet presAssocID="{6F8E561F-84D4-4F88-9A17-E0691754BBA5}" presName="accent_3" presStyleCnt="0"/>
      <dgm:spPr/>
      <dgm:t>
        <a:bodyPr/>
        <a:lstStyle/>
        <a:p>
          <a:endParaRPr lang="fr-FR"/>
        </a:p>
      </dgm:t>
    </dgm:pt>
    <dgm:pt modelId="{EE6BE017-A6A8-4720-9C28-AFCF5E9982E0}" type="pres">
      <dgm:prSet presAssocID="{6F8E561F-84D4-4F88-9A17-E0691754BBA5}" presName="accentRepeatNode" presStyleLbl="solidFgAcc1" presStyleIdx="2" presStyleCnt="4"/>
      <dgm:spPr/>
      <dgm:t>
        <a:bodyPr/>
        <a:lstStyle/>
        <a:p>
          <a:endParaRPr lang="fr-FR"/>
        </a:p>
      </dgm:t>
    </dgm:pt>
    <dgm:pt modelId="{36DC8B7B-977D-4BD5-8D58-FEF19834542D}" type="pres">
      <dgm:prSet presAssocID="{C5A0F269-C553-4820-A7BD-BF4E1D7528DC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DE4DA6-AE19-4D3D-8DC6-D7D80D62ACF6}" type="pres">
      <dgm:prSet presAssocID="{C5A0F269-C553-4820-A7BD-BF4E1D7528DC}" presName="accent_4" presStyleCnt="0"/>
      <dgm:spPr/>
      <dgm:t>
        <a:bodyPr/>
        <a:lstStyle/>
        <a:p>
          <a:endParaRPr lang="fr-FR"/>
        </a:p>
      </dgm:t>
    </dgm:pt>
    <dgm:pt modelId="{5642310A-ACFD-4DD0-8508-51B7B47B7BEB}" type="pres">
      <dgm:prSet presAssocID="{C5A0F269-C553-4820-A7BD-BF4E1D7528DC}" presName="accentRepeatNode" presStyleLbl="solidFgAcc1" presStyleIdx="3" presStyleCnt="4"/>
      <dgm:spPr/>
      <dgm:t>
        <a:bodyPr/>
        <a:lstStyle/>
        <a:p>
          <a:endParaRPr lang="fr-FR"/>
        </a:p>
      </dgm:t>
    </dgm:pt>
  </dgm:ptLst>
  <dgm:cxnLst>
    <dgm:cxn modelId="{565B8F09-7BEF-4153-9DB0-2712EF07381A}" srcId="{4AEFAD6F-6D0A-40BC-9C12-84CBC4870C47}" destId="{C5A0F269-C553-4820-A7BD-BF4E1D7528DC}" srcOrd="3" destOrd="0" parTransId="{70782A82-4EC3-4864-94A6-5BAFC50B1FB7}" sibTransId="{058F0335-2559-464D-80E9-27C205CB1FDB}"/>
    <dgm:cxn modelId="{B5C3C67A-8F9B-42B5-8BDC-E94BC15B9074}" type="presOf" srcId="{C5A0F269-C553-4820-A7BD-BF4E1D7528DC}" destId="{36DC8B7B-977D-4BD5-8D58-FEF19834542D}" srcOrd="0" destOrd="0" presId="urn:microsoft.com/office/officeart/2008/layout/VerticalCurvedList"/>
    <dgm:cxn modelId="{CEC295BD-6272-49D4-B1E6-A51EBD11AF92}" type="presOf" srcId="{4AEFAD6F-6D0A-40BC-9C12-84CBC4870C47}" destId="{C31996BA-FCF6-4308-A50D-D678E33FAFF7}" srcOrd="0" destOrd="0" presId="urn:microsoft.com/office/officeart/2008/layout/VerticalCurvedList"/>
    <dgm:cxn modelId="{6466D0D7-7583-454E-A01B-2B2AAA54E455}" type="presOf" srcId="{79502534-68A3-461A-AEAE-AD7A27762280}" destId="{3B7E60FB-3900-496C-819C-FBD2F816671E}" srcOrd="0" destOrd="0" presId="urn:microsoft.com/office/officeart/2008/layout/VerticalCurvedList"/>
    <dgm:cxn modelId="{6FBD49A6-E649-4408-8D0E-66E6A77F27A4}" srcId="{4AEFAD6F-6D0A-40BC-9C12-84CBC4870C47}" destId="{6F8E561F-84D4-4F88-9A17-E0691754BBA5}" srcOrd="2" destOrd="0" parTransId="{BF061A9C-6A8C-4F23-995A-2D0C80FCCE15}" sibTransId="{97A43678-A0D6-48C9-832C-7BB864949730}"/>
    <dgm:cxn modelId="{AE9DABE4-7A3F-4C9A-AB59-5AA29ED2CF04}" type="presOf" srcId="{26F3F2AA-7ACB-4D87-B0FC-DF963984A16B}" destId="{3E213997-FD4E-4A2B-9FE4-C74FDB775AAE}" srcOrd="0" destOrd="0" presId="urn:microsoft.com/office/officeart/2008/layout/VerticalCurvedList"/>
    <dgm:cxn modelId="{0B5C4F4B-7813-4A68-8B78-0FA7AE6469FE}" srcId="{4AEFAD6F-6D0A-40BC-9C12-84CBC4870C47}" destId="{79502534-68A3-461A-AEAE-AD7A27762280}" srcOrd="1" destOrd="0" parTransId="{9FC6C2D7-9A8B-4592-A3CB-B7923D2C5E59}" sibTransId="{890AA139-E951-44F1-B7C1-AE0D1C50CF44}"/>
    <dgm:cxn modelId="{87AF7A32-5F59-4CC0-8C84-9681590A3C43}" type="presOf" srcId="{C936E4B1-CEB9-477A-B05D-838A61AE4547}" destId="{E077882A-A9B0-459F-8002-EF4D5EB9A1AF}" srcOrd="0" destOrd="0" presId="urn:microsoft.com/office/officeart/2008/layout/VerticalCurvedList"/>
    <dgm:cxn modelId="{C0853EAD-68B2-47E8-A33E-CC92C8A49B35}" srcId="{4AEFAD6F-6D0A-40BC-9C12-84CBC4870C47}" destId="{26F3F2AA-7ACB-4D87-B0FC-DF963984A16B}" srcOrd="0" destOrd="0" parTransId="{68356A96-109A-4061-B16C-3A53EBD34060}" sibTransId="{C936E4B1-CEB9-477A-B05D-838A61AE4547}"/>
    <dgm:cxn modelId="{F1DA3DBA-D890-45F6-A5E8-AD9D0BAF3DE7}" type="presOf" srcId="{6F8E561F-84D4-4F88-9A17-E0691754BBA5}" destId="{2DEB697B-FFC1-4FFE-8FC4-8934062CBF27}" srcOrd="0" destOrd="0" presId="urn:microsoft.com/office/officeart/2008/layout/VerticalCurvedList"/>
    <dgm:cxn modelId="{BFEF9F8B-3108-4D0C-977B-4F3E37B16C02}" type="presParOf" srcId="{C31996BA-FCF6-4308-A50D-D678E33FAFF7}" destId="{B7677D0A-AD9D-4713-B6A9-54CD14F71D6F}" srcOrd="0" destOrd="0" presId="urn:microsoft.com/office/officeart/2008/layout/VerticalCurvedList"/>
    <dgm:cxn modelId="{114738A9-F1DC-40F0-B038-2DE91C5EC0E2}" type="presParOf" srcId="{B7677D0A-AD9D-4713-B6A9-54CD14F71D6F}" destId="{347C018B-5154-4829-9D3E-9660DCFB1FE3}" srcOrd="0" destOrd="0" presId="urn:microsoft.com/office/officeart/2008/layout/VerticalCurvedList"/>
    <dgm:cxn modelId="{91FDE9A8-3787-4925-963C-C1C21FB77EFF}" type="presParOf" srcId="{347C018B-5154-4829-9D3E-9660DCFB1FE3}" destId="{08F193A1-0E5C-495B-8EB4-942327DFDB72}" srcOrd="0" destOrd="0" presId="urn:microsoft.com/office/officeart/2008/layout/VerticalCurvedList"/>
    <dgm:cxn modelId="{B3831BDD-E6C2-45D9-B230-9779C88B20AE}" type="presParOf" srcId="{347C018B-5154-4829-9D3E-9660DCFB1FE3}" destId="{E077882A-A9B0-459F-8002-EF4D5EB9A1AF}" srcOrd="1" destOrd="0" presId="urn:microsoft.com/office/officeart/2008/layout/VerticalCurvedList"/>
    <dgm:cxn modelId="{AB717FB2-C8B9-48D4-B5E8-BB6A13F3C779}" type="presParOf" srcId="{347C018B-5154-4829-9D3E-9660DCFB1FE3}" destId="{D8945CD1-5093-4936-B0EF-3BB9AF7EA396}" srcOrd="2" destOrd="0" presId="urn:microsoft.com/office/officeart/2008/layout/VerticalCurvedList"/>
    <dgm:cxn modelId="{AB115538-C800-4663-8451-18EBA15EF2EC}" type="presParOf" srcId="{347C018B-5154-4829-9D3E-9660DCFB1FE3}" destId="{100F8E31-5F32-470E-8F2C-BBB05FB94171}" srcOrd="3" destOrd="0" presId="urn:microsoft.com/office/officeart/2008/layout/VerticalCurvedList"/>
    <dgm:cxn modelId="{4644F8AB-BF8A-4D0E-B5F1-2FC303942C31}" type="presParOf" srcId="{B7677D0A-AD9D-4713-B6A9-54CD14F71D6F}" destId="{3E213997-FD4E-4A2B-9FE4-C74FDB775AAE}" srcOrd="1" destOrd="0" presId="urn:microsoft.com/office/officeart/2008/layout/VerticalCurvedList"/>
    <dgm:cxn modelId="{3CC48D90-C135-4451-9905-CA529A5136F9}" type="presParOf" srcId="{B7677D0A-AD9D-4713-B6A9-54CD14F71D6F}" destId="{4E65C6A3-27B8-44AA-846E-F667BA2DEE5A}" srcOrd="2" destOrd="0" presId="urn:microsoft.com/office/officeart/2008/layout/VerticalCurvedList"/>
    <dgm:cxn modelId="{64501F34-1C84-4D4D-81EA-D2A6755B1802}" type="presParOf" srcId="{4E65C6A3-27B8-44AA-846E-F667BA2DEE5A}" destId="{D97AE9C3-C621-41CE-89B6-7CBC23C3DD4B}" srcOrd="0" destOrd="0" presId="urn:microsoft.com/office/officeart/2008/layout/VerticalCurvedList"/>
    <dgm:cxn modelId="{DDDF79A9-C406-42DB-B98E-DB17F77ABE3B}" type="presParOf" srcId="{B7677D0A-AD9D-4713-B6A9-54CD14F71D6F}" destId="{3B7E60FB-3900-496C-819C-FBD2F816671E}" srcOrd="3" destOrd="0" presId="urn:microsoft.com/office/officeart/2008/layout/VerticalCurvedList"/>
    <dgm:cxn modelId="{3F1B1AA4-2B7E-4251-9B39-437E75FBCEBD}" type="presParOf" srcId="{B7677D0A-AD9D-4713-B6A9-54CD14F71D6F}" destId="{0969AEC7-6D5C-4276-9EE3-E0FD2F05DC07}" srcOrd="4" destOrd="0" presId="urn:microsoft.com/office/officeart/2008/layout/VerticalCurvedList"/>
    <dgm:cxn modelId="{633001C6-333F-4E66-AC94-EA27EB5E56FD}" type="presParOf" srcId="{0969AEC7-6D5C-4276-9EE3-E0FD2F05DC07}" destId="{0DA91414-2145-4DA4-83BE-A3AEA80D8B04}" srcOrd="0" destOrd="0" presId="urn:microsoft.com/office/officeart/2008/layout/VerticalCurvedList"/>
    <dgm:cxn modelId="{23448E5E-C258-472F-85A0-85C99DA30ECE}" type="presParOf" srcId="{B7677D0A-AD9D-4713-B6A9-54CD14F71D6F}" destId="{2DEB697B-FFC1-4FFE-8FC4-8934062CBF27}" srcOrd="5" destOrd="0" presId="urn:microsoft.com/office/officeart/2008/layout/VerticalCurvedList"/>
    <dgm:cxn modelId="{ED2D64D5-0A72-4F4C-BEBD-5B7D58826364}" type="presParOf" srcId="{B7677D0A-AD9D-4713-B6A9-54CD14F71D6F}" destId="{A9A3218A-8917-4DAA-BD25-B3AF8DE87330}" srcOrd="6" destOrd="0" presId="urn:microsoft.com/office/officeart/2008/layout/VerticalCurvedList"/>
    <dgm:cxn modelId="{A9261D1C-3B27-4A14-B570-577E6273734D}" type="presParOf" srcId="{A9A3218A-8917-4DAA-BD25-B3AF8DE87330}" destId="{EE6BE017-A6A8-4720-9C28-AFCF5E9982E0}" srcOrd="0" destOrd="0" presId="urn:microsoft.com/office/officeart/2008/layout/VerticalCurvedList"/>
    <dgm:cxn modelId="{66F1278D-2F66-4CE4-A8D6-956BE3D5DA3C}" type="presParOf" srcId="{B7677D0A-AD9D-4713-B6A9-54CD14F71D6F}" destId="{36DC8B7B-977D-4BD5-8D58-FEF19834542D}" srcOrd="7" destOrd="0" presId="urn:microsoft.com/office/officeart/2008/layout/VerticalCurvedList"/>
    <dgm:cxn modelId="{BEFCDAFD-9AF6-41B6-9B85-84B783BD92F3}" type="presParOf" srcId="{B7677D0A-AD9D-4713-B6A9-54CD14F71D6F}" destId="{4ADE4DA6-AE19-4D3D-8DC6-D7D80D62ACF6}" srcOrd="8" destOrd="0" presId="urn:microsoft.com/office/officeart/2008/layout/VerticalCurvedList"/>
    <dgm:cxn modelId="{71E3F045-A7F4-457F-96A2-75AC3E4B2A55}" type="presParOf" srcId="{4ADE4DA6-AE19-4D3D-8DC6-D7D80D62ACF6}" destId="{5642310A-ACFD-4DD0-8508-51B7B47B7BE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CF4140-1829-4154-AEDA-B050715E09C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B6E6FEA-E30A-452E-ACFD-0DA12CE730D7}">
      <dgm:prSet/>
      <dgm:spPr/>
      <dgm:t>
        <a:bodyPr/>
        <a:lstStyle/>
        <a:p>
          <a:r>
            <a:rPr lang="fr-FR" smtClean="0">
              <a:solidFill>
                <a:schemeClr val="tx1"/>
              </a:solidFill>
            </a:rPr>
            <a:t>Retracez votre parcours académique et professionnel</a:t>
          </a:r>
          <a:endParaRPr lang="fr-FR">
            <a:solidFill>
              <a:schemeClr val="tx1"/>
            </a:solidFill>
          </a:endParaRPr>
        </a:p>
      </dgm:t>
    </dgm:pt>
    <dgm:pt modelId="{D626BC74-5CE2-4D9D-B642-5CFC010BC3A7}" type="parTrans" cxnId="{01F9FFBF-34E6-4C34-9150-EDFA20562834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CA1B9A4F-AEC8-457A-B51D-8B38870CF96C}" type="sibTrans" cxnId="{01F9FFBF-34E6-4C34-9150-EDFA20562834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E6F761E8-F954-4232-B9D2-61F8ACFB39C9}">
      <dgm:prSet/>
      <dgm:spPr/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Faites ressortir un fil conducteur</a:t>
          </a:r>
          <a:r>
            <a:rPr lang="fr-FR" b="1" dirty="0" smtClean="0">
              <a:solidFill>
                <a:schemeClr val="tx1"/>
              </a:solidFill>
            </a:rPr>
            <a:t> </a:t>
          </a:r>
          <a:r>
            <a:rPr lang="fr-FR" dirty="0" smtClean="0">
              <a:solidFill>
                <a:schemeClr val="tx1"/>
              </a:solidFill>
            </a:rPr>
            <a:t>pour établir la cohérence de votre parcours</a:t>
          </a:r>
          <a:br>
            <a:rPr lang="fr-FR" dirty="0" smtClean="0">
              <a:solidFill>
                <a:schemeClr val="tx1"/>
              </a:solidFill>
            </a:rPr>
          </a:br>
          <a:endParaRPr lang="fr-FR" dirty="0">
            <a:solidFill>
              <a:schemeClr val="tx1"/>
            </a:solidFill>
          </a:endParaRPr>
        </a:p>
      </dgm:t>
    </dgm:pt>
    <dgm:pt modelId="{BC5E2444-D133-4CF7-8769-5520957A3E7D}" type="parTrans" cxnId="{9C59BD7E-3B13-4483-BEA1-31431AF0E475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5C89E4AB-725D-4CDA-B513-D09DBF0865B6}" type="sibTrans" cxnId="{9C59BD7E-3B13-4483-BEA1-31431AF0E475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A8CBD8EF-F4EE-47E3-A428-A5938D5D0862}">
      <dgm:prSet/>
      <dgm:spPr/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Soyez capable d’expliquer vos choix et décisions d’orientation  / reconversion</a:t>
          </a:r>
          <a:endParaRPr lang="fr-FR" dirty="0">
            <a:solidFill>
              <a:schemeClr val="tx1"/>
            </a:solidFill>
          </a:endParaRPr>
        </a:p>
      </dgm:t>
    </dgm:pt>
    <dgm:pt modelId="{B6A01E20-3E10-4E10-A157-BC5F52EB1736}" type="parTrans" cxnId="{34269B4C-2A3C-4246-AD95-2F401537094E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1CB45107-B7FA-4D95-AF0B-EE51136526B9}" type="sibTrans" cxnId="{34269B4C-2A3C-4246-AD95-2F401537094E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13D2380D-2034-473C-A01E-1DA96A416975}">
      <dgm:prSet/>
      <dgm:spPr/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Mettez en valeur les réussites significatives </a:t>
          </a:r>
          <a:endParaRPr lang="fr-FR" dirty="0">
            <a:solidFill>
              <a:schemeClr val="tx1"/>
            </a:solidFill>
          </a:endParaRPr>
        </a:p>
      </dgm:t>
    </dgm:pt>
    <dgm:pt modelId="{1C6A439D-B1A6-4A16-A589-2F534C553DC3}" type="parTrans" cxnId="{06185CE7-F5FE-49AB-A9E8-933E9CFE466A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6B4DC4EE-9D1E-4E44-98EB-07A9012531F3}" type="sibTrans" cxnId="{06185CE7-F5FE-49AB-A9E8-933E9CFE466A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B95C99CA-CD59-4C24-91E7-2FCD32988AB3}">
      <dgm:prSet/>
      <dgm:spPr/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Soyez conscient de vos points forts et de vos points à améliorer</a:t>
          </a:r>
          <a:endParaRPr lang="fr-FR" dirty="0">
            <a:solidFill>
              <a:schemeClr val="tx1"/>
            </a:solidFill>
          </a:endParaRPr>
        </a:p>
      </dgm:t>
    </dgm:pt>
    <dgm:pt modelId="{6421E262-F4C9-48BD-AA97-EA3961301ADD}" type="parTrans" cxnId="{0E56320E-F6B7-4EAF-ACD2-5CB2CF6A8039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13CFEEE9-4875-451A-B0FA-CF44A833D7DD}" type="sibTrans" cxnId="{0E56320E-F6B7-4EAF-ACD2-5CB2CF6A8039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8198F1FA-5B6F-4181-8BB3-9E0328528F62}">
      <dgm:prSet/>
      <dgm:spPr/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Renseignez-vous sur les métiers, fonctions que vous visez, et sachez défendre vos choix </a:t>
          </a:r>
          <a:endParaRPr lang="fr-FR" dirty="0">
            <a:solidFill>
              <a:schemeClr val="tx1"/>
            </a:solidFill>
          </a:endParaRPr>
        </a:p>
      </dgm:t>
    </dgm:pt>
    <dgm:pt modelId="{07E69765-887B-4241-ADA0-5AAFA71F6F7E}" type="parTrans" cxnId="{A8AF43A2-739A-4350-B727-5B2DD38F1CF7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E73EE767-8FD9-4378-8FC0-017B6A2D77B9}" type="sibTrans" cxnId="{A8AF43A2-739A-4350-B727-5B2DD38F1CF7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C8D68AFE-A03E-4232-9FDF-F0BF7C15C23F}">
      <dgm:prSet/>
      <dgm:spPr/>
      <dgm:t>
        <a:bodyPr/>
        <a:lstStyle/>
        <a:p>
          <a:r>
            <a:rPr lang="fr-FR" smtClean="0">
              <a:solidFill>
                <a:schemeClr val="tx1"/>
              </a:solidFill>
            </a:rPr>
            <a:t>Assurez une veille permanente sur l’évolution des métiers</a:t>
          </a:r>
          <a:endParaRPr lang="fr-FR">
            <a:solidFill>
              <a:schemeClr val="tx1"/>
            </a:solidFill>
          </a:endParaRPr>
        </a:p>
      </dgm:t>
    </dgm:pt>
    <dgm:pt modelId="{C919C77E-E371-44DA-9C46-5A832E434974}" type="parTrans" cxnId="{C2DCEA06-41A4-4E66-A81E-AE83251068F0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15183395-1B78-48AF-AAE8-BC47AD146C14}" type="sibTrans" cxnId="{C2DCEA06-41A4-4E66-A81E-AE83251068F0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6C04DACB-37C0-4407-A726-BD0FCA692324}">
      <dgm:prSet/>
      <dgm:spPr/>
      <dgm:t>
        <a:bodyPr/>
        <a:lstStyle/>
        <a:p>
          <a:r>
            <a:rPr lang="fr-FR" smtClean="0">
              <a:solidFill>
                <a:schemeClr val="tx1"/>
              </a:solidFill>
            </a:rPr>
            <a:t>Rédigez votre pitch</a:t>
          </a:r>
          <a:endParaRPr lang="fr-FR">
            <a:solidFill>
              <a:schemeClr val="tx1"/>
            </a:solidFill>
          </a:endParaRPr>
        </a:p>
      </dgm:t>
    </dgm:pt>
    <dgm:pt modelId="{04A79E45-9B82-48D4-B5FD-F90B2CF3E62A}" type="parTrans" cxnId="{778A00EE-F16F-4DCF-A788-6E331FF4654F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F8EEC944-C742-427D-8000-24BA29B98565}" type="sibTrans" cxnId="{778A00EE-F16F-4DCF-A788-6E331FF4654F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A3F4513F-8C91-4971-B537-80006D6A8582}" type="pres">
      <dgm:prSet presAssocID="{B3CF4140-1829-4154-AEDA-B050715E09C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7A0FCBB-1AA6-4999-9C47-EA3443007787}" type="pres">
      <dgm:prSet presAssocID="{E6F761E8-F954-4232-B9D2-61F8ACFB39C9}" presName="node" presStyleLbl="node1" presStyleIdx="0" presStyleCnt="8" custLinFactX="8026" custLinFactNeighborX="100000" custLinFactNeighborY="69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5BAE37-3669-4B44-8429-6BB55CCCD701}" type="pres">
      <dgm:prSet presAssocID="{5C89E4AB-725D-4CDA-B513-D09DBF0865B6}" presName="sibTrans" presStyleCnt="0"/>
      <dgm:spPr/>
    </dgm:pt>
    <dgm:pt modelId="{91092D51-A968-41C6-8C44-F2955E957375}" type="pres">
      <dgm:prSet presAssocID="{3B6E6FEA-E30A-452E-ACFD-0DA12CE730D7}" presName="node" presStyleLbl="node1" presStyleIdx="1" presStyleCnt="8" custLinFactX="-10910" custLinFactNeighborX="-100000" custLinFactNeighborY="100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4A03EEC-3946-46E2-AE53-D30B1278C539}" type="pres">
      <dgm:prSet presAssocID="{CA1B9A4F-AEC8-457A-B51D-8B38870CF96C}" presName="sibTrans" presStyleCnt="0"/>
      <dgm:spPr/>
    </dgm:pt>
    <dgm:pt modelId="{23409ACF-9242-4284-A16F-EC3A2F87A8EC}" type="pres">
      <dgm:prSet presAssocID="{A8CBD8EF-F4EE-47E3-A428-A5938D5D0862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796ABC1-4710-466F-9DFB-9956BEDF48AE}" type="pres">
      <dgm:prSet presAssocID="{1CB45107-B7FA-4D95-AF0B-EE51136526B9}" presName="sibTrans" presStyleCnt="0"/>
      <dgm:spPr/>
    </dgm:pt>
    <dgm:pt modelId="{6D43FEB7-8684-4FF5-A5C3-4DFD6DDF1420}" type="pres">
      <dgm:prSet presAssocID="{13D2380D-2034-473C-A01E-1DA96A416975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2D98C96-0FE4-4EE4-9A52-1A9143CA50C9}" type="pres">
      <dgm:prSet presAssocID="{6B4DC4EE-9D1E-4E44-98EB-07A9012531F3}" presName="sibTrans" presStyleCnt="0"/>
      <dgm:spPr/>
    </dgm:pt>
    <dgm:pt modelId="{3AEA7441-74A7-4E89-884D-1908A17F8DC7}" type="pres">
      <dgm:prSet presAssocID="{B95C99CA-CD59-4C24-91E7-2FCD32988AB3}" presName="node" presStyleLbl="node1" presStyleIdx="4" presStyleCnt="8" custLinFactX="-9846" custLinFactNeighborX="-100000" custLinFactNeighborY="40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4FECEB-CA7A-4E03-8B6B-83320E4988F5}" type="pres">
      <dgm:prSet presAssocID="{13CFEEE9-4875-451A-B0FA-CF44A833D7DD}" presName="sibTrans" presStyleCnt="0"/>
      <dgm:spPr/>
    </dgm:pt>
    <dgm:pt modelId="{9A299553-AC1B-451F-B852-8A773CAACDA2}" type="pres">
      <dgm:prSet presAssocID="{6C04DACB-37C0-4407-A726-BD0FCA692324}" presName="node" presStyleLbl="node1" presStyleIdx="5" presStyleCnt="8" custLinFactX="100000" custLinFactNeighborX="120630" custLinFactNeighborY="-188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608BF61-CDD6-487C-B109-DCAF2FCA5D89}" type="pres">
      <dgm:prSet presAssocID="{F8EEC944-C742-427D-8000-24BA29B98565}" presName="sibTrans" presStyleCnt="0"/>
      <dgm:spPr/>
    </dgm:pt>
    <dgm:pt modelId="{41568EF2-7569-48E3-9EB5-3577BF399790}" type="pres">
      <dgm:prSet presAssocID="{C8D68AFE-A03E-4232-9FDF-F0BF7C15C23F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3A9AD5-79B8-4C79-8154-E5D2E8F038D5}" type="pres">
      <dgm:prSet presAssocID="{15183395-1B78-48AF-AAE8-BC47AD146C14}" presName="sibTrans" presStyleCnt="0"/>
      <dgm:spPr/>
    </dgm:pt>
    <dgm:pt modelId="{985905B7-3CBE-4D94-A73D-FD1C445F857A}" type="pres">
      <dgm:prSet presAssocID="{8198F1FA-5B6F-4181-8BB3-9E0328528F62}" presName="node" presStyleLbl="node1" presStyleIdx="7" presStyleCnt="8" custLinFactX="-100000" custLinFactNeighborX="-119874" custLinFactNeighborY="259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DFF82EB-68A3-4B82-97BC-58085AB206B0}" type="presOf" srcId="{6C04DACB-37C0-4407-A726-BD0FCA692324}" destId="{9A299553-AC1B-451F-B852-8A773CAACDA2}" srcOrd="0" destOrd="0" presId="urn:microsoft.com/office/officeart/2005/8/layout/default"/>
    <dgm:cxn modelId="{148D7C16-8F17-44E1-BA48-1560F254A2E8}" type="presOf" srcId="{3B6E6FEA-E30A-452E-ACFD-0DA12CE730D7}" destId="{91092D51-A968-41C6-8C44-F2955E957375}" srcOrd="0" destOrd="0" presId="urn:microsoft.com/office/officeart/2005/8/layout/default"/>
    <dgm:cxn modelId="{F56E4FE1-CC50-471B-9949-77B2EE653D6D}" type="presOf" srcId="{B95C99CA-CD59-4C24-91E7-2FCD32988AB3}" destId="{3AEA7441-74A7-4E89-884D-1908A17F8DC7}" srcOrd="0" destOrd="0" presId="urn:microsoft.com/office/officeart/2005/8/layout/default"/>
    <dgm:cxn modelId="{06185CE7-F5FE-49AB-A9E8-933E9CFE466A}" srcId="{B3CF4140-1829-4154-AEDA-B050715E09C7}" destId="{13D2380D-2034-473C-A01E-1DA96A416975}" srcOrd="3" destOrd="0" parTransId="{1C6A439D-B1A6-4A16-A589-2F534C553DC3}" sibTransId="{6B4DC4EE-9D1E-4E44-98EB-07A9012531F3}"/>
    <dgm:cxn modelId="{778A00EE-F16F-4DCF-A788-6E331FF4654F}" srcId="{B3CF4140-1829-4154-AEDA-B050715E09C7}" destId="{6C04DACB-37C0-4407-A726-BD0FCA692324}" srcOrd="5" destOrd="0" parTransId="{04A79E45-9B82-48D4-B5FD-F90B2CF3E62A}" sibTransId="{F8EEC944-C742-427D-8000-24BA29B98565}"/>
    <dgm:cxn modelId="{A6BE7A87-C633-40D8-AB1B-49D39D2BEB83}" type="presOf" srcId="{8198F1FA-5B6F-4181-8BB3-9E0328528F62}" destId="{985905B7-3CBE-4D94-A73D-FD1C445F857A}" srcOrd="0" destOrd="0" presId="urn:microsoft.com/office/officeart/2005/8/layout/default"/>
    <dgm:cxn modelId="{AC40622A-6145-4938-AB53-B810E53F9FD3}" type="presOf" srcId="{13D2380D-2034-473C-A01E-1DA96A416975}" destId="{6D43FEB7-8684-4FF5-A5C3-4DFD6DDF1420}" srcOrd="0" destOrd="0" presId="urn:microsoft.com/office/officeart/2005/8/layout/default"/>
    <dgm:cxn modelId="{9C59BD7E-3B13-4483-BEA1-31431AF0E475}" srcId="{B3CF4140-1829-4154-AEDA-B050715E09C7}" destId="{E6F761E8-F954-4232-B9D2-61F8ACFB39C9}" srcOrd="0" destOrd="0" parTransId="{BC5E2444-D133-4CF7-8769-5520957A3E7D}" sibTransId="{5C89E4AB-725D-4CDA-B513-D09DBF0865B6}"/>
    <dgm:cxn modelId="{0E56320E-F6B7-4EAF-ACD2-5CB2CF6A8039}" srcId="{B3CF4140-1829-4154-AEDA-B050715E09C7}" destId="{B95C99CA-CD59-4C24-91E7-2FCD32988AB3}" srcOrd="4" destOrd="0" parTransId="{6421E262-F4C9-48BD-AA97-EA3961301ADD}" sibTransId="{13CFEEE9-4875-451A-B0FA-CF44A833D7DD}"/>
    <dgm:cxn modelId="{34269B4C-2A3C-4246-AD95-2F401537094E}" srcId="{B3CF4140-1829-4154-AEDA-B050715E09C7}" destId="{A8CBD8EF-F4EE-47E3-A428-A5938D5D0862}" srcOrd="2" destOrd="0" parTransId="{B6A01E20-3E10-4E10-A157-BC5F52EB1736}" sibTransId="{1CB45107-B7FA-4D95-AF0B-EE51136526B9}"/>
    <dgm:cxn modelId="{CD71206F-E8F7-4649-9778-D51398BFEB95}" type="presOf" srcId="{C8D68AFE-A03E-4232-9FDF-F0BF7C15C23F}" destId="{41568EF2-7569-48E3-9EB5-3577BF399790}" srcOrd="0" destOrd="0" presId="urn:microsoft.com/office/officeart/2005/8/layout/default"/>
    <dgm:cxn modelId="{2CA8A39C-33EA-4559-A485-97576D4EED60}" type="presOf" srcId="{B3CF4140-1829-4154-AEDA-B050715E09C7}" destId="{A3F4513F-8C91-4971-B537-80006D6A8582}" srcOrd="0" destOrd="0" presId="urn:microsoft.com/office/officeart/2005/8/layout/default"/>
    <dgm:cxn modelId="{18AD1072-9A10-4275-B09F-FD962DA5DCB6}" type="presOf" srcId="{A8CBD8EF-F4EE-47E3-A428-A5938D5D0862}" destId="{23409ACF-9242-4284-A16F-EC3A2F87A8EC}" srcOrd="0" destOrd="0" presId="urn:microsoft.com/office/officeart/2005/8/layout/default"/>
    <dgm:cxn modelId="{01F9FFBF-34E6-4C34-9150-EDFA20562834}" srcId="{B3CF4140-1829-4154-AEDA-B050715E09C7}" destId="{3B6E6FEA-E30A-452E-ACFD-0DA12CE730D7}" srcOrd="1" destOrd="0" parTransId="{D626BC74-5CE2-4D9D-B642-5CFC010BC3A7}" sibTransId="{CA1B9A4F-AEC8-457A-B51D-8B38870CF96C}"/>
    <dgm:cxn modelId="{FD172000-978B-44A4-8374-F5EEB72D400D}" type="presOf" srcId="{E6F761E8-F954-4232-B9D2-61F8ACFB39C9}" destId="{97A0FCBB-1AA6-4999-9C47-EA3443007787}" srcOrd="0" destOrd="0" presId="urn:microsoft.com/office/officeart/2005/8/layout/default"/>
    <dgm:cxn modelId="{C2DCEA06-41A4-4E66-A81E-AE83251068F0}" srcId="{B3CF4140-1829-4154-AEDA-B050715E09C7}" destId="{C8D68AFE-A03E-4232-9FDF-F0BF7C15C23F}" srcOrd="6" destOrd="0" parTransId="{C919C77E-E371-44DA-9C46-5A832E434974}" sibTransId="{15183395-1B78-48AF-AAE8-BC47AD146C14}"/>
    <dgm:cxn modelId="{A8AF43A2-739A-4350-B727-5B2DD38F1CF7}" srcId="{B3CF4140-1829-4154-AEDA-B050715E09C7}" destId="{8198F1FA-5B6F-4181-8BB3-9E0328528F62}" srcOrd="7" destOrd="0" parTransId="{07E69765-887B-4241-ADA0-5AAFA71F6F7E}" sibTransId="{E73EE767-8FD9-4378-8FC0-017B6A2D77B9}"/>
    <dgm:cxn modelId="{6E06F133-A44D-4925-8DA5-F04ACA7AD3A6}" type="presParOf" srcId="{A3F4513F-8C91-4971-B537-80006D6A8582}" destId="{97A0FCBB-1AA6-4999-9C47-EA3443007787}" srcOrd="0" destOrd="0" presId="urn:microsoft.com/office/officeart/2005/8/layout/default"/>
    <dgm:cxn modelId="{F6577712-7A42-4CA9-AF89-141F3F8D4C34}" type="presParOf" srcId="{A3F4513F-8C91-4971-B537-80006D6A8582}" destId="{F65BAE37-3669-4B44-8429-6BB55CCCD701}" srcOrd="1" destOrd="0" presId="urn:microsoft.com/office/officeart/2005/8/layout/default"/>
    <dgm:cxn modelId="{DDD50914-976A-4A19-AC63-1BF1F3CD9D70}" type="presParOf" srcId="{A3F4513F-8C91-4971-B537-80006D6A8582}" destId="{91092D51-A968-41C6-8C44-F2955E957375}" srcOrd="2" destOrd="0" presId="urn:microsoft.com/office/officeart/2005/8/layout/default"/>
    <dgm:cxn modelId="{1ADF0219-6913-42E4-AFF0-6F9758DEB34A}" type="presParOf" srcId="{A3F4513F-8C91-4971-B537-80006D6A8582}" destId="{84A03EEC-3946-46E2-AE53-D30B1278C539}" srcOrd="3" destOrd="0" presId="urn:microsoft.com/office/officeart/2005/8/layout/default"/>
    <dgm:cxn modelId="{BF020E79-7FBD-42BD-9C9F-294DF5E6F443}" type="presParOf" srcId="{A3F4513F-8C91-4971-B537-80006D6A8582}" destId="{23409ACF-9242-4284-A16F-EC3A2F87A8EC}" srcOrd="4" destOrd="0" presId="urn:microsoft.com/office/officeart/2005/8/layout/default"/>
    <dgm:cxn modelId="{5F4D1FED-4AF8-4E79-8AB4-1259627339ED}" type="presParOf" srcId="{A3F4513F-8C91-4971-B537-80006D6A8582}" destId="{0796ABC1-4710-466F-9DFB-9956BEDF48AE}" srcOrd="5" destOrd="0" presId="urn:microsoft.com/office/officeart/2005/8/layout/default"/>
    <dgm:cxn modelId="{C158FF0C-0295-466C-AEDE-FEF9068B26D3}" type="presParOf" srcId="{A3F4513F-8C91-4971-B537-80006D6A8582}" destId="{6D43FEB7-8684-4FF5-A5C3-4DFD6DDF1420}" srcOrd="6" destOrd="0" presId="urn:microsoft.com/office/officeart/2005/8/layout/default"/>
    <dgm:cxn modelId="{4134A86F-D2CB-43C3-BF44-D6E422F40836}" type="presParOf" srcId="{A3F4513F-8C91-4971-B537-80006D6A8582}" destId="{02D98C96-0FE4-4EE4-9A52-1A9143CA50C9}" srcOrd="7" destOrd="0" presId="urn:microsoft.com/office/officeart/2005/8/layout/default"/>
    <dgm:cxn modelId="{5E162D0A-DC0B-4CF6-8CB1-5B6F974C5C66}" type="presParOf" srcId="{A3F4513F-8C91-4971-B537-80006D6A8582}" destId="{3AEA7441-74A7-4E89-884D-1908A17F8DC7}" srcOrd="8" destOrd="0" presId="urn:microsoft.com/office/officeart/2005/8/layout/default"/>
    <dgm:cxn modelId="{8B640D64-58E3-4B7D-ADC8-7503E67667FB}" type="presParOf" srcId="{A3F4513F-8C91-4971-B537-80006D6A8582}" destId="{954FECEB-CA7A-4E03-8B6B-83320E4988F5}" srcOrd="9" destOrd="0" presId="urn:microsoft.com/office/officeart/2005/8/layout/default"/>
    <dgm:cxn modelId="{7AE933FF-66DA-403E-B013-7A423B357B0E}" type="presParOf" srcId="{A3F4513F-8C91-4971-B537-80006D6A8582}" destId="{9A299553-AC1B-451F-B852-8A773CAACDA2}" srcOrd="10" destOrd="0" presId="urn:microsoft.com/office/officeart/2005/8/layout/default"/>
    <dgm:cxn modelId="{B68C8266-401B-452E-A76E-9774084CFA49}" type="presParOf" srcId="{A3F4513F-8C91-4971-B537-80006D6A8582}" destId="{0608BF61-CDD6-487C-B109-DCAF2FCA5D89}" srcOrd="11" destOrd="0" presId="urn:microsoft.com/office/officeart/2005/8/layout/default"/>
    <dgm:cxn modelId="{6A52CD8F-97D9-478B-8F09-235521E5729E}" type="presParOf" srcId="{A3F4513F-8C91-4971-B537-80006D6A8582}" destId="{41568EF2-7569-48E3-9EB5-3577BF399790}" srcOrd="12" destOrd="0" presId="urn:microsoft.com/office/officeart/2005/8/layout/default"/>
    <dgm:cxn modelId="{3F7F0B5C-7BBE-4ACC-8EB7-66B51DE6EE93}" type="presParOf" srcId="{A3F4513F-8C91-4971-B537-80006D6A8582}" destId="{FF3A9AD5-79B8-4C79-8154-E5D2E8F038D5}" srcOrd="13" destOrd="0" presId="urn:microsoft.com/office/officeart/2005/8/layout/default"/>
    <dgm:cxn modelId="{C3C93C23-C57D-4BDB-B0EB-2009419FA0E3}" type="presParOf" srcId="{A3F4513F-8C91-4971-B537-80006D6A8582}" destId="{985905B7-3CBE-4D94-A73D-FD1C445F857A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9E9C7-D780-4956-8C24-71E443769139}">
      <dsp:nvSpPr>
        <dsp:cNvPr id="0" name=""/>
        <dsp:cNvSpPr/>
      </dsp:nvSpPr>
      <dsp:spPr>
        <a:xfrm>
          <a:off x="-5921845" y="-906224"/>
          <a:ext cx="7049802" cy="7049802"/>
        </a:xfrm>
        <a:prstGeom prst="blockArc">
          <a:avLst>
            <a:gd name="adj1" fmla="val 18900000"/>
            <a:gd name="adj2" fmla="val 2700000"/>
            <a:gd name="adj3" fmla="val 306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7A1C8-0859-4838-A7AD-5D87F58F30BE}">
      <dsp:nvSpPr>
        <dsp:cNvPr id="0" name=""/>
        <dsp:cNvSpPr/>
      </dsp:nvSpPr>
      <dsp:spPr>
        <a:xfrm>
          <a:off x="420163" y="275799"/>
          <a:ext cx="11040521" cy="55138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7665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Identification de sa cible professionnelle</a:t>
          </a:r>
          <a:endParaRPr lang="fr-FR" sz="1600" kern="1200" dirty="0"/>
        </a:p>
      </dsp:txBody>
      <dsp:txXfrm>
        <a:off x="420163" y="275799"/>
        <a:ext cx="11040521" cy="551388"/>
      </dsp:txXfrm>
    </dsp:sp>
    <dsp:sp modelId="{DA0DDDC5-A979-4D85-A635-F6EF8AB504E9}">
      <dsp:nvSpPr>
        <dsp:cNvPr id="0" name=""/>
        <dsp:cNvSpPr/>
      </dsp:nvSpPr>
      <dsp:spPr>
        <a:xfrm>
          <a:off x="75546" y="206875"/>
          <a:ext cx="689235" cy="6892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6B70C36-106F-4930-8691-F4D59020971E}">
      <dsp:nvSpPr>
        <dsp:cNvPr id="0" name=""/>
        <dsp:cNvSpPr/>
      </dsp:nvSpPr>
      <dsp:spPr>
        <a:xfrm>
          <a:off x="873718" y="1102777"/>
          <a:ext cx="10586966" cy="551388"/>
        </a:xfrm>
        <a:prstGeom prst="rect">
          <a:avLst/>
        </a:prstGeom>
        <a:gradFill rotWithShape="0">
          <a:gsLst>
            <a:gs pos="0">
              <a:schemeClr val="accent3">
                <a:hueOff val="1871671"/>
                <a:satOff val="3676"/>
                <a:lumOff val="1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871671"/>
                <a:satOff val="3676"/>
                <a:lumOff val="1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871671"/>
                <a:satOff val="3676"/>
                <a:lumOff val="1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7665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Identification de ses acquis et ses compétences sur l’ensemble de son parcours pour les valoriser au regard de ma cible professionnelle</a:t>
          </a:r>
        </a:p>
      </dsp:txBody>
      <dsp:txXfrm>
        <a:off x="873718" y="1102777"/>
        <a:ext cx="10586966" cy="551388"/>
      </dsp:txXfrm>
    </dsp:sp>
    <dsp:sp modelId="{4308B4E2-1F5B-41A0-A018-F117515DAD2F}">
      <dsp:nvSpPr>
        <dsp:cNvPr id="0" name=""/>
        <dsp:cNvSpPr/>
      </dsp:nvSpPr>
      <dsp:spPr>
        <a:xfrm>
          <a:off x="529100" y="1033853"/>
          <a:ext cx="689235" cy="6892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1871671"/>
              <a:satOff val="3676"/>
              <a:lumOff val="1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7D2E50-5FB6-42AB-879B-3CE6FFCB9C6E}">
      <dsp:nvSpPr>
        <dsp:cNvPr id="0" name=""/>
        <dsp:cNvSpPr/>
      </dsp:nvSpPr>
      <dsp:spPr>
        <a:xfrm>
          <a:off x="1081117" y="1929755"/>
          <a:ext cx="10379567" cy="551388"/>
        </a:xfrm>
        <a:prstGeom prst="rect">
          <a:avLst/>
        </a:prstGeom>
        <a:gradFill rotWithShape="0">
          <a:gsLst>
            <a:gs pos="0">
              <a:schemeClr val="accent3">
                <a:hueOff val="3743342"/>
                <a:satOff val="7352"/>
                <a:lumOff val="36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3743342"/>
                <a:satOff val="7352"/>
                <a:lumOff val="36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3743342"/>
                <a:satOff val="7352"/>
                <a:lumOff val="36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7665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Adéquation, réalisme et cohérence du projet professionnel</a:t>
          </a:r>
        </a:p>
      </dsp:txBody>
      <dsp:txXfrm>
        <a:off x="1081117" y="1929755"/>
        <a:ext cx="10379567" cy="551388"/>
      </dsp:txXfrm>
    </dsp:sp>
    <dsp:sp modelId="{E0191F92-02DB-4D16-9BF9-967BE34B642C}">
      <dsp:nvSpPr>
        <dsp:cNvPr id="0" name=""/>
        <dsp:cNvSpPr/>
      </dsp:nvSpPr>
      <dsp:spPr>
        <a:xfrm>
          <a:off x="736500" y="1860831"/>
          <a:ext cx="689235" cy="6892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3743342"/>
              <a:satOff val="7352"/>
              <a:lumOff val="368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0D04EAC-CDDD-4773-9770-3BA05D20CCCC}">
      <dsp:nvSpPr>
        <dsp:cNvPr id="0" name=""/>
        <dsp:cNvSpPr/>
      </dsp:nvSpPr>
      <dsp:spPr>
        <a:xfrm>
          <a:off x="1081117" y="2756209"/>
          <a:ext cx="10379567" cy="551388"/>
        </a:xfrm>
        <a:prstGeom prst="rect">
          <a:avLst/>
        </a:prstGeom>
        <a:gradFill rotWithShape="0">
          <a:gsLst>
            <a:gs pos="0">
              <a:schemeClr val="accent3">
                <a:hueOff val="5615013"/>
                <a:satOff val="11028"/>
                <a:lumOff val="55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615013"/>
                <a:satOff val="11028"/>
                <a:lumOff val="55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615013"/>
                <a:satOff val="11028"/>
                <a:lumOff val="55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7665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Valorisation de ses expériences et des compétences associées</a:t>
          </a:r>
        </a:p>
      </dsp:txBody>
      <dsp:txXfrm>
        <a:off x="1081117" y="2756209"/>
        <a:ext cx="10379567" cy="551388"/>
      </dsp:txXfrm>
    </dsp:sp>
    <dsp:sp modelId="{E456B8C3-5F96-428D-A962-8D62E1CDEF00}">
      <dsp:nvSpPr>
        <dsp:cNvPr id="0" name=""/>
        <dsp:cNvSpPr/>
      </dsp:nvSpPr>
      <dsp:spPr>
        <a:xfrm>
          <a:off x="736500" y="2687285"/>
          <a:ext cx="689235" cy="6892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5615013"/>
              <a:satOff val="11028"/>
              <a:lumOff val="553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3C657B-CD5B-42C3-8AAA-34CA9864E061}">
      <dsp:nvSpPr>
        <dsp:cNvPr id="0" name=""/>
        <dsp:cNvSpPr/>
      </dsp:nvSpPr>
      <dsp:spPr>
        <a:xfrm>
          <a:off x="873718" y="3583187"/>
          <a:ext cx="10586966" cy="551388"/>
        </a:xfrm>
        <a:prstGeom prst="rect">
          <a:avLst/>
        </a:prstGeom>
        <a:gradFill rotWithShape="0">
          <a:gsLst>
            <a:gs pos="0">
              <a:schemeClr val="accent3">
                <a:hueOff val="7486684"/>
                <a:satOff val="14704"/>
                <a:lumOff val="73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7486684"/>
                <a:satOff val="14704"/>
                <a:lumOff val="73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7486684"/>
                <a:satOff val="14704"/>
                <a:lumOff val="73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7665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Posture de professionnel (le jury a un pair en face de lui), affirmation de son identité, de sa vision de la fonction</a:t>
          </a:r>
        </a:p>
      </dsp:txBody>
      <dsp:txXfrm>
        <a:off x="873718" y="3583187"/>
        <a:ext cx="10586966" cy="551388"/>
      </dsp:txXfrm>
    </dsp:sp>
    <dsp:sp modelId="{FF55F161-7EC6-4ECE-98C1-14F789881EF4}">
      <dsp:nvSpPr>
        <dsp:cNvPr id="0" name=""/>
        <dsp:cNvSpPr/>
      </dsp:nvSpPr>
      <dsp:spPr>
        <a:xfrm>
          <a:off x="529100" y="3514263"/>
          <a:ext cx="689235" cy="6892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7486684"/>
              <a:satOff val="14704"/>
              <a:lumOff val="737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0E844D-485C-4B9D-8F8E-96D221022E64}">
      <dsp:nvSpPr>
        <dsp:cNvPr id="0" name=""/>
        <dsp:cNvSpPr/>
      </dsp:nvSpPr>
      <dsp:spPr>
        <a:xfrm>
          <a:off x="420163" y="4410165"/>
          <a:ext cx="11040521" cy="551388"/>
        </a:xfrm>
        <a:prstGeom prst="rect">
          <a:avLst/>
        </a:prstGeom>
        <a:gradFill rotWithShape="0">
          <a:gsLst>
            <a:gs pos="0">
              <a:schemeClr val="accent3">
                <a:hueOff val="9358355"/>
                <a:satOff val="18380"/>
                <a:lumOff val="92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9358355"/>
                <a:satOff val="18380"/>
                <a:lumOff val="92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9358355"/>
                <a:satOff val="18380"/>
                <a:lumOff val="92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7665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Appréciation globale sur la démarche</a:t>
          </a:r>
        </a:p>
      </dsp:txBody>
      <dsp:txXfrm>
        <a:off x="420163" y="4410165"/>
        <a:ext cx="11040521" cy="551388"/>
      </dsp:txXfrm>
    </dsp:sp>
    <dsp:sp modelId="{75E86B09-4CDC-4FAA-8F1C-636232DEAD96}">
      <dsp:nvSpPr>
        <dsp:cNvPr id="0" name=""/>
        <dsp:cNvSpPr/>
      </dsp:nvSpPr>
      <dsp:spPr>
        <a:xfrm>
          <a:off x="75546" y="4341241"/>
          <a:ext cx="689235" cy="6892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9358355"/>
              <a:satOff val="18380"/>
              <a:lumOff val="921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7882A-A9B0-459F-8002-EF4D5EB9A1AF}">
      <dsp:nvSpPr>
        <dsp:cNvPr id="0" name=""/>
        <dsp:cNvSpPr/>
      </dsp:nvSpPr>
      <dsp:spPr>
        <a:xfrm>
          <a:off x="-5088472" y="-779529"/>
          <a:ext cx="6059814" cy="6059814"/>
        </a:xfrm>
        <a:prstGeom prst="blockArc">
          <a:avLst>
            <a:gd name="adj1" fmla="val 18900000"/>
            <a:gd name="adj2" fmla="val 2700000"/>
            <a:gd name="adj3" fmla="val 356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213997-FD4E-4A2B-9FE4-C74FDB775AAE}">
      <dsp:nvSpPr>
        <dsp:cNvPr id="0" name=""/>
        <dsp:cNvSpPr/>
      </dsp:nvSpPr>
      <dsp:spPr>
        <a:xfrm>
          <a:off x="508611" y="346018"/>
          <a:ext cx="9510424" cy="69239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9589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Renforcer votre confiance en vous par un projet professionnel construit</a:t>
          </a:r>
          <a:endParaRPr lang="fr-FR" sz="2200" kern="1200" dirty="0"/>
        </a:p>
      </dsp:txBody>
      <dsp:txXfrm>
        <a:off x="508611" y="346018"/>
        <a:ext cx="9510424" cy="692396"/>
      </dsp:txXfrm>
    </dsp:sp>
    <dsp:sp modelId="{D97AE9C3-C621-41CE-89B6-7CBC23C3DD4B}">
      <dsp:nvSpPr>
        <dsp:cNvPr id="0" name=""/>
        <dsp:cNvSpPr/>
      </dsp:nvSpPr>
      <dsp:spPr>
        <a:xfrm>
          <a:off x="75863" y="259468"/>
          <a:ext cx="865495" cy="8654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7E60FB-3900-496C-819C-FBD2F816671E}">
      <dsp:nvSpPr>
        <dsp:cNvPr id="0" name=""/>
        <dsp:cNvSpPr/>
      </dsp:nvSpPr>
      <dsp:spPr>
        <a:xfrm>
          <a:off x="905577" y="1384792"/>
          <a:ext cx="9113457" cy="692396"/>
        </a:xfrm>
        <a:prstGeom prst="rect">
          <a:avLst/>
        </a:prstGeom>
        <a:solidFill>
          <a:schemeClr val="accent3">
            <a:hueOff val="3119452"/>
            <a:satOff val="6127"/>
            <a:lumOff val="30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9589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Vous rendre acteur du développement de vos compétences</a:t>
          </a:r>
          <a:endParaRPr lang="fr-FR" sz="2200" kern="1200" dirty="0"/>
        </a:p>
      </dsp:txBody>
      <dsp:txXfrm>
        <a:off x="905577" y="1384792"/>
        <a:ext cx="9113457" cy="692396"/>
      </dsp:txXfrm>
    </dsp:sp>
    <dsp:sp modelId="{0DA91414-2145-4DA4-83BE-A3AEA80D8B04}">
      <dsp:nvSpPr>
        <dsp:cNvPr id="0" name=""/>
        <dsp:cNvSpPr/>
      </dsp:nvSpPr>
      <dsp:spPr>
        <a:xfrm>
          <a:off x="472830" y="1298242"/>
          <a:ext cx="865495" cy="8654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3119452"/>
              <a:satOff val="6127"/>
              <a:lumOff val="30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B697B-FFC1-4FFE-8FC4-8934062CBF27}">
      <dsp:nvSpPr>
        <dsp:cNvPr id="0" name=""/>
        <dsp:cNvSpPr/>
      </dsp:nvSpPr>
      <dsp:spPr>
        <a:xfrm>
          <a:off x="905577" y="2423566"/>
          <a:ext cx="9113457" cy="692396"/>
        </a:xfrm>
        <a:prstGeom prst="rect">
          <a:avLst/>
        </a:prstGeom>
        <a:solidFill>
          <a:schemeClr val="accent3">
            <a:hueOff val="6238903"/>
            <a:satOff val="12253"/>
            <a:lumOff val="61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9589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b="1" kern="1200" smtClean="0"/>
            <a:t>Vous permettre de trouver l’emploi qui vous va bien</a:t>
          </a:r>
          <a:r>
            <a:rPr lang="fr-FR" sz="2200" kern="1200" smtClean="0"/>
            <a:t>, en sachant valoriser votre projet</a:t>
          </a:r>
          <a:endParaRPr lang="fr-FR" sz="2200" kern="1200" dirty="0"/>
        </a:p>
      </dsp:txBody>
      <dsp:txXfrm>
        <a:off x="905577" y="2423566"/>
        <a:ext cx="9113457" cy="692396"/>
      </dsp:txXfrm>
    </dsp:sp>
    <dsp:sp modelId="{EE6BE017-A6A8-4720-9C28-AFCF5E9982E0}">
      <dsp:nvSpPr>
        <dsp:cNvPr id="0" name=""/>
        <dsp:cNvSpPr/>
      </dsp:nvSpPr>
      <dsp:spPr>
        <a:xfrm>
          <a:off x="472830" y="2337017"/>
          <a:ext cx="865495" cy="8654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6238903"/>
              <a:satOff val="12253"/>
              <a:lumOff val="61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DC8B7B-977D-4BD5-8D58-FEF19834542D}">
      <dsp:nvSpPr>
        <dsp:cNvPr id="0" name=""/>
        <dsp:cNvSpPr/>
      </dsp:nvSpPr>
      <dsp:spPr>
        <a:xfrm>
          <a:off x="508611" y="3462340"/>
          <a:ext cx="9510424" cy="692396"/>
        </a:xfrm>
        <a:prstGeom prst="rect">
          <a:avLst/>
        </a:prstGeom>
        <a:solidFill>
          <a:schemeClr val="accent3">
            <a:hueOff val="9358355"/>
            <a:satOff val="18380"/>
            <a:lumOff val="9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9589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smtClean="0"/>
            <a:t>Saisir les opportunités aujourd’hui et demain</a:t>
          </a:r>
          <a:endParaRPr lang="fr-FR" sz="2200" kern="1200" dirty="0"/>
        </a:p>
      </dsp:txBody>
      <dsp:txXfrm>
        <a:off x="508611" y="3462340"/>
        <a:ext cx="9510424" cy="692396"/>
      </dsp:txXfrm>
    </dsp:sp>
    <dsp:sp modelId="{5642310A-ACFD-4DD0-8508-51B7B47B7BEB}">
      <dsp:nvSpPr>
        <dsp:cNvPr id="0" name=""/>
        <dsp:cNvSpPr/>
      </dsp:nvSpPr>
      <dsp:spPr>
        <a:xfrm>
          <a:off x="75863" y="3375791"/>
          <a:ext cx="865495" cy="8654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358355"/>
              <a:satOff val="18380"/>
              <a:lumOff val="92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0FCBB-1AA6-4999-9C47-EA3443007787}">
      <dsp:nvSpPr>
        <dsp:cNvPr id="0" name=""/>
        <dsp:cNvSpPr/>
      </dsp:nvSpPr>
      <dsp:spPr>
        <a:xfrm>
          <a:off x="2896092" y="651473"/>
          <a:ext cx="2677797" cy="16066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>
              <a:solidFill>
                <a:schemeClr val="tx1"/>
              </a:solidFill>
            </a:rPr>
            <a:t>Faites ressortir un fil conducteur</a:t>
          </a:r>
          <a:r>
            <a:rPr lang="fr-FR" sz="2100" b="1" kern="1200" dirty="0" smtClean="0">
              <a:solidFill>
                <a:schemeClr val="tx1"/>
              </a:solidFill>
            </a:rPr>
            <a:t> </a:t>
          </a:r>
          <a:r>
            <a:rPr lang="fr-FR" sz="2100" kern="1200" dirty="0" smtClean="0">
              <a:solidFill>
                <a:schemeClr val="tx1"/>
              </a:solidFill>
            </a:rPr>
            <a:t>pour établir la cohérence de votre parcours</a:t>
          </a:r>
          <a:br>
            <a:rPr lang="fr-FR" sz="2100" kern="1200" dirty="0" smtClean="0">
              <a:solidFill>
                <a:schemeClr val="tx1"/>
              </a:solidFill>
            </a:rPr>
          </a:br>
          <a:endParaRPr lang="fr-FR" sz="2100" kern="1200" dirty="0">
            <a:solidFill>
              <a:schemeClr val="tx1"/>
            </a:solidFill>
          </a:endParaRPr>
        </a:p>
      </dsp:txBody>
      <dsp:txXfrm>
        <a:off x="2896092" y="651473"/>
        <a:ext cx="2677797" cy="1606678"/>
      </dsp:txXfrm>
    </dsp:sp>
    <dsp:sp modelId="{91092D51-A968-41C6-8C44-F2955E957375}">
      <dsp:nvSpPr>
        <dsp:cNvPr id="0" name=""/>
        <dsp:cNvSpPr/>
      </dsp:nvSpPr>
      <dsp:spPr>
        <a:xfrm>
          <a:off x="0" y="656502"/>
          <a:ext cx="2677797" cy="16066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smtClean="0">
              <a:solidFill>
                <a:schemeClr val="tx1"/>
              </a:solidFill>
            </a:rPr>
            <a:t>Retracez votre parcours académique et professionnel</a:t>
          </a:r>
          <a:endParaRPr lang="fr-FR" sz="2100" kern="1200">
            <a:solidFill>
              <a:schemeClr val="tx1"/>
            </a:solidFill>
          </a:endParaRPr>
        </a:p>
      </dsp:txBody>
      <dsp:txXfrm>
        <a:off x="0" y="656502"/>
        <a:ext cx="2677797" cy="1606678"/>
      </dsp:txXfrm>
    </dsp:sp>
    <dsp:sp modelId="{23409ACF-9242-4284-A16F-EC3A2F87A8EC}">
      <dsp:nvSpPr>
        <dsp:cNvPr id="0" name=""/>
        <dsp:cNvSpPr/>
      </dsp:nvSpPr>
      <dsp:spPr>
        <a:xfrm>
          <a:off x="5894529" y="640339"/>
          <a:ext cx="2677797" cy="16066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>
              <a:solidFill>
                <a:schemeClr val="tx1"/>
              </a:solidFill>
            </a:rPr>
            <a:t>Soyez capable d’expliquer vos choix et décisions d’orientation  / reconversion</a:t>
          </a:r>
          <a:endParaRPr lang="fr-FR" sz="2100" kern="1200" dirty="0">
            <a:solidFill>
              <a:schemeClr val="tx1"/>
            </a:solidFill>
          </a:endParaRPr>
        </a:p>
      </dsp:txBody>
      <dsp:txXfrm>
        <a:off x="5894529" y="640339"/>
        <a:ext cx="2677797" cy="1606678"/>
      </dsp:txXfrm>
    </dsp:sp>
    <dsp:sp modelId="{6D43FEB7-8684-4FF5-A5C3-4DFD6DDF1420}">
      <dsp:nvSpPr>
        <dsp:cNvPr id="0" name=""/>
        <dsp:cNvSpPr/>
      </dsp:nvSpPr>
      <dsp:spPr>
        <a:xfrm>
          <a:off x="8840107" y="640339"/>
          <a:ext cx="2677797" cy="16066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>
              <a:solidFill>
                <a:schemeClr val="tx1"/>
              </a:solidFill>
            </a:rPr>
            <a:t>Mettez en valeur les réussites significatives </a:t>
          </a:r>
          <a:endParaRPr lang="fr-FR" sz="2100" kern="1200" dirty="0">
            <a:solidFill>
              <a:schemeClr val="tx1"/>
            </a:solidFill>
          </a:endParaRPr>
        </a:p>
      </dsp:txBody>
      <dsp:txXfrm>
        <a:off x="8840107" y="640339"/>
        <a:ext cx="2677797" cy="1606678"/>
      </dsp:txXfrm>
    </dsp:sp>
    <dsp:sp modelId="{3AEA7441-74A7-4E89-884D-1908A17F8DC7}">
      <dsp:nvSpPr>
        <dsp:cNvPr id="0" name=""/>
        <dsp:cNvSpPr/>
      </dsp:nvSpPr>
      <dsp:spPr>
        <a:xfrm>
          <a:off x="0" y="2579241"/>
          <a:ext cx="2677797" cy="16066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>
              <a:solidFill>
                <a:schemeClr val="tx1"/>
              </a:solidFill>
            </a:rPr>
            <a:t>Soyez conscient de vos points forts et de vos points à améliorer</a:t>
          </a:r>
          <a:endParaRPr lang="fr-FR" sz="2100" kern="1200" dirty="0">
            <a:solidFill>
              <a:schemeClr val="tx1"/>
            </a:solidFill>
          </a:endParaRPr>
        </a:p>
      </dsp:txBody>
      <dsp:txXfrm>
        <a:off x="0" y="2579241"/>
        <a:ext cx="2677797" cy="1606678"/>
      </dsp:txXfrm>
    </dsp:sp>
    <dsp:sp modelId="{9A299553-AC1B-451F-B852-8A773CAACDA2}">
      <dsp:nvSpPr>
        <dsp:cNvPr id="0" name=""/>
        <dsp:cNvSpPr/>
      </dsp:nvSpPr>
      <dsp:spPr>
        <a:xfrm>
          <a:off x="8843482" y="2484528"/>
          <a:ext cx="2677797" cy="16066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smtClean="0">
              <a:solidFill>
                <a:schemeClr val="tx1"/>
              </a:solidFill>
            </a:rPr>
            <a:t>Rédigez votre pitch</a:t>
          </a:r>
          <a:endParaRPr lang="fr-FR" sz="2100" kern="1200">
            <a:solidFill>
              <a:schemeClr val="tx1"/>
            </a:solidFill>
          </a:endParaRPr>
        </a:p>
      </dsp:txBody>
      <dsp:txXfrm>
        <a:off x="8843482" y="2484528"/>
        <a:ext cx="2677797" cy="1606678"/>
      </dsp:txXfrm>
    </dsp:sp>
    <dsp:sp modelId="{41568EF2-7569-48E3-9EB5-3577BF399790}">
      <dsp:nvSpPr>
        <dsp:cNvPr id="0" name=""/>
        <dsp:cNvSpPr/>
      </dsp:nvSpPr>
      <dsp:spPr>
        <a:xfrm>
          <a:off x="5894529" y="2514797"/>
          <a:ext cx="2677797" cy="16066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smtClean="0">
              <a:solidFill>
                <a:schemeClr val="tx1"/>
              </a:solidFill>
            </a:rPr>
            <a:t>Assurez une veille permanente sur l’évolution des métiers</a:t>
          </a:r>
          <a:endParaRPr lang="fr-FR" sz="2100" kern="1200">
            <a:solidFill>
              <a:schemeClr val="tx1"/>
            </a:solidFill>
          </a:endParaRPr>
        </a:p>
      </dsp:txBody>
      <dsp:txXfrm>
        <a:off x="5894529" y="2514797"/>
        <a:ext cx="2677797" cy="1606678"/>
      </dsp:txXfrm>
    </dsp:sp>
    <dsp:sp modelId="{985905B7-3CBE-4D94-A73D-FD1C445F857A}">
      <dsp:nvSpPr>
        <dsp:cNvPr id="0" name=""/>
        <dsp:cNvSpPr/>
      </dsp:nvSpPr>
      <dsp:spPr>
        <a:xfrm>
          <a:off x="2952326" y="2556539"/>
          <a:ext cx="2677797" cy="16066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>
              <a:solidFill>
                <a:schemeClr val="tx1"/>
              </a:solidFill>
            </a:rPr>
            <a:t>Renseignez-vous sur les métiers, fonctions que vous visez, et sachez défendre vos choix </a:t>
          </a:r>
          <a:endParaRPr lang="fr-FR" sz="2100" kern="1200" dirty="0">
            <a:solidFill>
              <a:schemeClr val="tx1"/>
            </a:solidFill>
          </a:endParaRPr>
        </a:p>
      </dsp:txBody>
      <dsp:txXfrm>
        <a:off x="2952326" y="2556539"/>
        <a:ext cx="2677797" cy="1606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AFTERWORK INFORMATIQUE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0FB5F-ED30-4365-8010-C56B1AAE1003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6829B-AFDE-488F-8E17-7756DAF6D2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42353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AFTERWORK INFORMATIQUE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2CA2C-1197-4E36-A4EB-A42B829A60E5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44FDA-134C-4314-B681-4CEB09E6BD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231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8C9F3F-F874-4F85-B417-D0201D0E35C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6975E96-B0BB-400E-A685-DC9EE39262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2520" y="929005"/>
            <a:ext cx="7802562" cy="27515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fr-FR" dirty="0"/>
              <a:t>TITRE DE LA </a:t>
            </a:r>
            <a:r>
              <a:rPr lang="fr-FR" dirty="0" smtClean="0"/>
              <a:t>PRÉSENTATION </a:t>
            </a:r>
            <a:r>
              <a:rPr lang="fr-FR" dirty="0"/>
              <a:t>SUR UNE OU PLUSIEURS LIGNES 48pt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BAC1C2A1-611E-4233-8A93-7F24345DBB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12838" y="3695700"/>
            <a:ext cx="7802562" cy="746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Sous-titre de la présentation et date si nécessaire sur une ou deux lignes 24pt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8D26558-898A-4181-A9A2-1F5CB2A395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43949" y="5935417"/>
            <a:ext cx="1244081" cy="582093"/>
          </a:xfrm>
          <a:prstGeom prst="rect">
            <a:avLst/>
          </a:prstGeom>
        </p:spPr>
      </p:pic>
      <p:pic>
        <p:nvPicPr>
          <p:cNvPr id="7" name="Picture 2" descr="Accueil"/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6363047"/>
            <a:ext cx="1384300" cy="15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66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QUE VISUEL - JAU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5">
            <a:extLst>
              <a:ext uri="{FF2B5EF4-FFF2-40B4-BE49-F238E27FC236}">
                <a16:creationId xmlns:a16="http://schemas.microsoft.com/office/drawing/2014/main" id="{6D1A802C-A454-E097-0BFD-D43EF5CBC7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771900" cy="685800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anchor="b"/>
          <a:lstStyle>
            <a:lvl1pPr marL="0" indent="0">
              <a:buNone/>
              <a:defRPr sz="1100"/>
            </a:lvl1pPr>
          </a:lstStyle>
          <a:p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E19945-AB79-4FE8-90A2-D2BEE9300891}"/>
              </a:ext>
            </a:extLst>
          </p:cNvPr>
          <p:cNvSpPr/>
          <p:nvPr userDrawn="1"/>
        </p:nvSpPr>
        <p:spPr>
          <a:xfrm>
            <a:off x="3771900" y="0"/>
            <a:ext cx="842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98EE62-5B3C-48BD-A9CA-6F5F56FC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BD8EA-4E88-43F1-A390-A28640F5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BF5E5-D61C-4529-B239-FEBBB0F3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166E7D4-7CF1-4839-9EBF-9267F4710F8C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re 7">
            <a:extLst>
              <a:ext uri="{FF2B5EF4-FFF2-40B4-BE49-F238E27FC236}">
                <a16:creationId xmlns:a16="http://schemas.microsoft.com/office/drawing/2014/main" id="{BFDA0980-4B93-43FB-AF8B-DFE3C3F846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0155" y="1744980"/>
            <a:ext cx="5863590" cy="2073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266700" algn="l"/>
              </a:tabLst>
              <a:defRPr sz="3600"/>
            </a:lvl1pPr>
          </a:lstStyle>
          <a:p>
            <a:r>
              <a:rPr lang="fr-FR" dirty="0"/>
              <a:t>TITRE DE LA PARTIE SUR UNE OU PLUSIEURS LIGNES 36pt</a:t>
            </a:r>
          </a:p>
        </p:txBody>
      </p:sp>
      <p:sp>
        <p:nvSpPr>
          <p:cNvPr id="15" name="Espace réservé du texte 9">
            <a:extLst>
              <a:ext uri="{FF2B5EF4-FFF2-40B4-BE49-F238E27FC236}">
                <a16:creationId xmlns:a16="http://schemas.microsoft.com/office/drawing/2014/main" id="{94D0F442-7E24-40BC-A07C-0777D6F74D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50155" y="3992880"/>
            <a:ext cx="5863590" cy="13411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Sous-titre ou description rapide de la partie sur une ou plusieurs lignes 18pt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313BB03-AE33-43E5-B134-BB6143E31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0114" y="317320"/>
            <a:ext cx="692469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44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QUE VISUEL - 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5">
            <a:extLst>
              <a:ext uri="{FF2B5EF4-FFF2-40B4-BE49-F238E27FC236}">
                <a16:creationId xmlns:a16="http://schemas.microsoft.com/office/drawing/2014/main" id="{2E5B610A-0EA8-B1D1-7674-D908DDE66E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771900" cy="685800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anchor="b"/>
          <a:lstStyle>
            <a:lvl1pPr marL="0" indent="0">
              <a:buNone/>
              <a:defRPr sz="1100"/>
            </a:lvl1pPr>
          </a:lstStyle>
          <a:p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E19945-AB79-4FE8-90A2-D2BEE9300891}"/>
              </a:ext>
            </a:extLst>
          </p:cNvPr>
          <p:cNvSpPr/>
          <p:nvPr userDrawn="1"/>
        </p:nvSpPr>
        <p:spPr>
          <a:xfrm>
            <a:off x="3771900" y="0"/>
            <a:ext cx="84201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98EE62-5B3C-48BD-A9CA-6F5F56FC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BD8EA-4E88-43F1-A390-A28640F5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BF5E5-D61C-4529-B239-FEBBB0F3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166E7D4-7CF1-4839-9EBF-9267F4710F8C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re 7">
            <a:extLst>
              <a:ext uri="{FF2B5EF4-FFF2-40B4-BE49-F238E27FC236}">
                <a16:creationId xmlns:a16="http://schemas.microsoft.com/office/drawing/2014/main" id="{BFDA0980-4B93-43FB-AF8B-DFE3C3F846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0155" y="1744980"/>
            <a:ext cx="5863590" cy="2073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266700" algn="l"/>
              </a:tabLst>
              <a:defRPr sz="3600"/>
            </a:lvl1pPr>
          </a:lstStyle>
          <a:p>
            <a:r>
              <a:rPr lang="fr-FR" dirty="0"/>
              <a:t>TITRE DE LA PARTIE SUR UNE OU PLUSIEURS LIGNES 36pt</a:t>
            </a:r>
          </a:p>
        </p:txBody>
      </p:sp>
      <p:sp>
        <p:nvSpPr>
          <p:cNvPr id="15" name="Espace réservé du texte 9">
            <a:extLst>
              <a:ext uri="{FF2B5EF4-FFF2-40B4-BE49-F238E27FC236}">
                <a16:creationId xmlns:a16="http://schemas.microsoft.com/office/drawing/2014/main" id="{94D0F442-7E24-40BC-A07C-0777D6F74D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50155" y="3992880"/>
            <a:ext cx="5863590" cy="13411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Sous-titre ou description rapide de la partie sur une ou plusieurs lignes 18pt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909A293-8B15-497B-BC24-DD06D28298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0114" y="321469"/>
            <a:ext cx="691200" cy="32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28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QUE VISUEL -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5">
            <a:extLst>
              <a:ext uri="{FF2B5EF4-FFF2-40B4-BE49-F238E27FC236}">
                <a16:creationId xmlns:a16="http://schemas.microsoft.com/office/drawing/2014/main" id="{76B62E27-4BE0-B6E5-39AC-4C9835C9ED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771900" cy="685800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anchor="b"/>
          <a:lstStyle>
            <a:lvl1pPr marL="0" indent="0">
              <a:buNone/>
              <a:defRPr sz="1100"/>
            </a:lvl1pPr>
          </a:lstStyle>
          <a:p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E19945-AB79-4FE8-90A2-D2BEE9300891}"/>
              </a:ext>
            </a:extLst>
          </p:cNvPr>
          <p:cNvSpPr/>
          <p:nvPr userDrawn="1"/>
        </p:nvSpPr>
        <p:spPr>
          <a:xfrm>
            <a:off x="3771900" y="0"/>
            <a:ext cx="84201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98EE62-5B3C-48BD-A9CA-6F5F56FC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BD8EA-4E88-43F1-A390-A28640F5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BF5E5-D61C-4529-B239-FEBBB0F3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166E7D4-7CF1-4839-9EBF-9267F4710F8C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re 7">
            <a:extLst>
              <a:ext uri="{FF2B5EF4-FFF2-40B4-BE49-F238E27FC236}">
                <a16:creationId xmlns:a16="http://schemas.microsoft.com/office/drawing/2014/main" id="{BFDA0980-4B93-43FB-AF8B-DFE3C3F846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0155" y="1744980"/>
            <a:ext cx="5863590" cy="2073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266700" algn="l"/>
              </a:tabLst>
              <a:defRPr sz="3600"/>
            </a:lvl1pPr>
          </a:lstStyle>
          <a:p>
            <a:r>
              <a:rPr lang="fr-FR" dirty="0"/>
              <a:t>TITRE DE LA PARTIE SUR UNE OU PLUSIEURS LIGNES 36pt</a:t>
            </a:r>
          </a:p>
        </p:txBody>
      </p:sp>
      <p:sp>
        <p:nvSpPr>
          <p:cNvPr id="15" name="Espace réservé du texte 9">
            <a:extLst>
              <a:ext uri="{FF2B5EF4-FFF2-40B4-BE49-F238E27FC236}">
                <a16:creationId xmlns:a16="http://schemas.microsoft.com/office/drawing/2014/main" id="{94D0F442-7E24-40BC-A07C-0777D6F74D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50155" y="3992880"/>
            <a:ext cx="5863590" cy="13411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Sous-titre ou description rapide de la partie sur une ou plusieurs lignes 18pt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909A293-8B15-497B-BC24-DD06D28298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0114" y="321469"/>
            <a:ext cx="691200" cy="32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2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QUE VISUEL - 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5">
            <a:extLst>
              <a:ext uri="{FF2B5EF4-FFF2-40B4-BE49-F238E27FC236}">
                <a16:creationId xmlns:a16="http://schemas.microsoft.com/office/drawing/2014/main" id="{21FC223C-206E-77D8-A8D9-0A8F3F1B74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771900" cy="685800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anchor="b"/>
          <a:lstStyle>
            <a:lvl1pPr marL="0" indent="0">
              <a:buNone/>
              <a:defRPr sz="1100"/>
            </a:lvl1pPr>
          </a:lstStyle>
          <a:p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E19945-AB79-4FE8-90A2-D2BEE9300891}"/>
              </a:ext>
            </a:extLst>
          </p:cNvPr>
          <p:cNvSpPr/>
          <p:nvPr userDrawn="1"/>
        </p:nvSpPr>
        <p:spPr>
          <a:xfrm>
            <a:off x="3771900" y="0"/>
            <a:ext cx="8420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98EE62-5B3C-48BD-A9CA-6F5F56FC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BD8EA-4E88-43F1-A390-A28640F5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BF5E5-D61C-4529-B239-FEBBB0F3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166E7D4-7CF1-4839-9EBF-9267F4710F8C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re 7">
            <a:extLst>
              <a:ext uri="{FF2B5EF4-FFF2-40B4-BE49-F238E27FC236}">
                <a16:creationId xmlns:a16="http://schemas.microsoft.com/office/drawing/2014/main" id="{BFDA0980-4B93-43FB-AF8B-DFE3C3F846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0155" y="1744980"/>
            <a:ext cx="5863590" cy="2073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266700" algn="l"/>
              </a:tabLst>
              <a:defRPr sz="3600"/>
            </a:lvl1pPr>
          </a:lstStyle>
          <a:p>
            <a:r>
              <a:rPr lang="fr-FR" dirty="0"/>
              <a:t>TITRE DE LA PARTIE SUR UNE OU PLUSIEURS LIGNES 36pt</a:t>
            </a:r>
          </a:p>
        </p:txBody>
      </p:sp>
      <p:sp>
        <p:nvSpPr>
          <p:cNvPr id="15" name="Espace réservé du texte 9">
            <a:extLst>
              <a:ext uri="{FF2B5EF4-FFF2-40B4-BE49-F238E27FC236}">
                <a16:creationId xmlns:a16="http://schemas.microsoft.com/office/drawing/2014/main" id="{94D0F442-7E24-40BC-A07C-0777D6F74D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50155" y="3992880"/>
            <a:ext cx="5863590" cy="13411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Sous-titre ou description rapide de la partie sur une ou plusieurs lignes 18pt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909A293-8B15-497B-BC24-DD06D28298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0114" y="321469"/>
            <a:ext cx="691200" cy="32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8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QUE VISUEL -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5">
            <a:extLst>
              <a:ext uri="{FF2B5EF4-FFF2-40B4-BE49-F238E27FC236}">
                <a16:creationId xmlns:a16="http://schemas.microsoft.com/office/drawing/2014/main" id="{63FF4DC5-4BD1-5BD2-8A3F-B1B14E7B52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771900" cy="685800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anchor="b"/>
          <a:lstStyle>
            <a:lvl1pPr marL="0" indent="0">
              <a:buNone/>
              <a:defRPr sz="1100"/>
            </a:lvl1pPr>
          </a:lstStyle>
          <a:p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E19945-AB79-4FE8-90A2-D2BEE9300891}"/>
              </a:ext>
            </a:extLst>
          </p:cNvPr>
          <p:cNvSpPr/>
          <p:nvPr userDrawn="1"/>
        </p:nvSpPr>
        <p:spPr>
          <a:xfrm>
            <a:off x="3771900" y="0"/>
            <a:ext cx="84201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98EE62-5B3C-48BD-A9CA-6F5F56FC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BD8EA-4E88-43F1-A390-A28640F5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BF5E5-D61C-4529-B239-FEBBB0F3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166E7D4-7CF1-4839-9EBF-9267F4710F8C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re 7">
            <a:extLst>
              <a:ext uri="{FF2B5EF4-FFF2-40B4-BE49-F238E27FC236}">
                <a16:creationId xmlns:a16="http://schemas.microsoft.com/office/drawing/2014/main" id="{BFDA0980-4B93-43FB-AF8B-DFE3C3F846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0155" y="1744980"/>
            <a:ext cx="5863590" cy="2073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266700" algn="l"/>
              </a:tabLst>
              <a:defRPr sz="3600"/>
            </a:lvl1pPr>
          </a:lstStyle>
          <a:p>
            <a:r>
              <a:rPr lang="fr-FR" dirty="0"/>
              <a:t>TITRE DE LA PARTIE SUR UNE OU PLUSIEURS LIGNES 36pt</a:t>
            </a:r>
          </a:p>
        </p:txBody>
      </p:sp>
      <p:sp>
        <p:nvSpPr>
          <p:cNvPr id="15" name="Espace réservé du texte 9">
            <a:extLst>
              <a:ext uri="{FF2B5EF4-FFF2-40B4-BE49-F238E27FC236}">
                <a16:creationId xmlns:a16="http://schemas.microsoft.com/office/drawing/2014/main" id="{94D0F442-7E24-40BC-A07C-0777D6F74D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50155" y="3992880"/>
            <a:ext cx="5863590" cy="13411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Sous-titre ou description rapide de la partie sur une ou plusieurs lignes 18pt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909A293-8B15-497B-BC24-DD06D28298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0114" y="321469"/>
            <a:ext cx="691200" cy="32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61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98EE62-5B3C-48BD-A9CA-6F5F56FC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BD8EA-4E88-43F1-A390-A28640F5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BF5E5-D61C-4529-B239-FEBBB0F3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166E7D4-7CF1-4839-9EBF-9267F4710F8C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re 7">
            <a:extLst>
              <a:ext uri="{FF2B5EF4-FFF2-40B4-BE49-F238E27FC236}">
                <a16:creationId xmlns:a16="http://schemas.microsoft.com/office/drawing/2014/main" id="{B6865195-2830-4EBE-8A6A-80A92F3514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734" y="1004251"/>
            <a:ext cx="11119483" cy="37496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tabLst>
                <a:tab pos="266700" algn="l"/>
              </a:tabLst>
              <a:defRPr sz="2400"/>
            </a:lvl1pPr>
          </a:lstStyle>
          <a:p>
            <a:r>
              <a:rPr lang="fr-FR" dirty="0"/>
              <a:t>TITRE DE LA PAGE SUR UNE LIGNE 24pt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909A293-8B15-497B-BC24-DD06D28298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0114" y="321469"/>
            <a:ext cx="691200" cy="32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443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TEXTE - 1 BLOC / 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E19945-AB79-4FE8-90A2-D2BEE9300891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98EE62-5B3C-48BD-A9CA-6F5F56FC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BD8EA-4E88-43F1-A390-A28640F5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BF5E5-D61C-4529-B239-FEBBB0F3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166E7D4-7CF1-4839-9EBF-9267F4710F8C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FB1AC85-9424-4FDD-921F-C85C6F45A685}"/>
              </a:ext>
            </a:extLst>
          </p:cNvPr>
          <p:cNvSpPr/>
          <p:nvPr userDrawn="1"/>
        </p:nvSpPr>
        <p:spPr>
          <a:xfrm>
            <a:off x="289617" y="764382"/>
            <a:ext cx="11612766" cy="555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7">
            <a:extLst>
              <a:ext uri="{FF2B5EF4-FFF2-40B4-BE49-F238E27FC236}">
                <a16:creationId xmlns:a16="http://schemas.microsoft.com/office/drawing/2014/main" id="{BE92CA97-6D06-44E0-9D16-D97A370F9C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735" y="1004251"/>
            <a:ext cx="11110278" cy="7331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tabLst>
                <a:tab pos="266700" algn="l"/>
              </a:tabLst>
              <a:defRPr sz="2400"/>
            </a:lvl1pPr>
          </a:lstStyle>
          <a:p>
            <a:r>
              <a:rPr lang="fr-FR" dirty="0"/>
              <a:t>TITRE DE LA PAGE SUR UNE OU DEUX LIGNES 24pt</a:t>
            </a:r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360FF75D-9383-4A56-9D2D-31C35DAA17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6735" y="2058829"/>
            <a:ext cx="11110278" cy="40339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/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/>
            </a:lvl2pPr>
            <a:lvl3pPr marL="361950" indent="-1841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200"/>
            </a:lvl3pPr>
            <a:lvl4pPr marL="53975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Texte courant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A313BB03-AE33-43E5-B134-BB6143E31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0114" y="317320"/>
            <a:ext cx="692469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76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TEXTE - 1 BLOC / NO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744E9F3-D675-457E-9C90-DE9E2DD457DA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e la date 2">
            <a:extLst>
              <a:ext uri="{FF2B5EF4-FFF2-40B4-BE49-F238E27FC236}">
                <a16:creationId xmlns:a16="http://schemas.microsoft.com/office/drawing/2014/main" id="{30D12E3B-E72A-4C97-9D39-038DA055A4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17" name="Espace réservé du pied de page 3">
            <a:extLst>
              <a:ext uri="{FF2B5EF4-FFF2-40B4-BE49-F238E27FC236}">
                <a16:creationId xmlns:a16="http://schemas.microsoft.com/office/drawing/2014/main" id="{D3FAD8DD-F763-4470-919E-92BFA5FDF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numéro de diapositive 4">
            <a:extLst>
              <a:ext uri="{FF2B5EF4-FFF2-40B4-BE49-F238E27FC236}">
                <a16:creationId xmlns:a16="http://schemas.microsoft.com/office/drawing/2014/main" id="{B9823ADB-F972-4181-8698-D138FAAA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8CC4CBA3-825D-4BF7-9987-A48AFD8E639F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FB1AC85-9424-4FDD-921F-C85C6F45A685}"/>
              </a:ext>
            </a:extLst>
          </p:cNvPr>
          <p:cNvSpPr/>
          <p:nvPr userDrawn="1"/>
        </p:nvSpPr>
        <p:spPr>
          <a:xfrm>
            <a:off x="289617" y="764382"/>
            <a:ext cx="11612766" cy="555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7">
            <a:extLst>
              <a:ext uri="{FF2B5EF4-FFF2-40B4-BE49-F238E27FC236}">
                <a16:creationId xmlns:a16="http://schemas.microsoft.com/office/drawing/2014/main" id="{BE92CA97-6D06-44E0-9D16-D97A370F9C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735" y="1004251"/>
            <a:ext cx="11110278" cy="7331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tabLst>
                <a:tab pos="266700" algn="l"/>
              </a:tabLst>
              <a:defRPr sz="2400"/>
            </a:lvl1pPr>
          </a:lstStyle>
          <a:p>
            <a:r>
              <a:rPr lang="fr-FR" dirty="0"/>
              <a:t>TITRE DE LA PAGE SUR UNE OU DEUX LIGNES 24pt</a:t>
            </a:r>
          </a:p>
        </p:txBody>
      </p:sp>
      <p:sp>
        <p:nvSpPr>
          <p:cNvPr id="21" name="Espace réservé du texte 15">
            <a:extLst>
              <a:ext uri="{FF2B5EF4-FFF2-40B4-BE49-F238E27FC236}">
                <a16:creationId xmlns:a16="http://schemas.microsoft.com/office/drawing/2014/main" id="{2F2E50A7-4460-413F-B41C-368958D262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6735" y="2058829"/>
            <a:ext cx="11110278" cy="40339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/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/>
            </a:lvl2pPr>
            <a:lvl3pPr marL="361950" indent="-1841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200"/>
            </a:lvl3pPr>
            <a:lvl4pPr marL="53975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Texte courant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B67A429-1BFC-45BB-AF57-E672523EE4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5930" y="267971"/>
            <a:ext cx="674271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6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GRAPHIQUE / 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E19945-AB79-4FE8-90A2-D2BEE9300891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98EE62-5B3C-48BD-A9CA-6F5F56FC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BD8EA-4E88-43F1-A390-A28640F5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BF5E5-D61C-4529-B239-FEBBB0F3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166E7D4-7CF1-4839-9EBF-9267F4710F8C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FB1AC85-9424-4FDD-921F-C85C6F45A685}"/>
              </a:ext>
            </a:extLst>
          </p:cNvPr>
          <p:cNvSpPr/>
          <p:nvPr userDrawn="1"/>
        </p:nvSpPr>
        <p:spPr>
          <a:xfrm>
            <a:off x="289617" y="764382"/>
            <a:ext cx="11612766" cy="555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7">
            <a:extLst>
              <a:ext uri="{FF2B5EF4-FFF2-40B4-BE49-F238E27FC236}">
                <a16:creationId xmlns:a16="http://schemas.microsoft.com/office/drawing/2014/main" id="{BE92CA97-6D06-44E0-9D16-D97A370F9C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735" y="1004251"/>
            <a:ext cx="11110278" cy="7331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tabLst>
                <a:tab pos="266700" algn="l"/>
              </a:tabLst>
              <a:defRPr sz="2400"/>
            </a:lvl1pPr>
          </a:lstStyle>
          <a:p>
            <a:r>
              <a:rPr lang="fr-FR" dirty="0"/>
              <a:t>TITRE DE LA PAGE SUR UNE OU DEUX LIGNES 24pt</a:t>
            </a:r>
          </a:p>
        </p:txBody>
      </p:sp>
      <p:sp>
        <p:nvSpPr>
          <p:cNvPr id="14" name="Espace réservé du contenu 5">
            <a:extLst>
              <a:ext uri="{FF2B5EF4-FFF2-40B4-BE49-F238E27FC236}">
                <a16:creationId xmlns:a16="http://schemas.microsoft.com/office/drawing/2014/main" id="{59F44AAC-26A0-4EF4-AB01-23602531695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546736" y="2058830"/>
            <a:ext cx="11110278" cy="4033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fr-FR" dirty="0"/>
              <a:t>Graphique / Tableau / Image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A313BB03-AE33-43E5-B134-BB6143E31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0114" y="317320"/>
            <a:ext cx="692469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00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GRAPHIQUE / NO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E19945-AB79-4FE8-90A2-D2BEE9300891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98EE62-5B3C-48BD-A9CA-6F5F56FC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BD8EA-4E88-43F1-A390-A28640F5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BF5E5-D61C-4529-B239-FEBBB0F3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166E7D4-7CF1-4839-9EBF-9267F4710F8C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FB1AC85-9424-4FDD-921F-C85C6F45A685}"/>
              </a:ext>
            </a:extLst>
          </p:cNvPr>
          <p:cNvSpPr/>
          <p:nvPr userDrawn="1"/>
        </p:nvSpPr>
        <p:spPr>
          <a:xfrm>
            <a:off x="289617" y="764382"/>
            <a:ext cx="11612766" cy="555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7">
            <a:extLst>
              <a:ext uri="{FF2B5EF4-FFF2-40B4-BE49-F238E27FC236}">
                <a16:creationId xmlns:a16="http://schemas.microsoft.com/office/drawing/2014/main" id="{BE92CA97-6D06-44E0-9D16-D97A370F9C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735" y="1004251"/>
            <a:ext cx="11110278" cy="7331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tabLst>
                <a:tab pos="266700" algn="l"/>
              </a:tabLst>
              <a:defRPr sz="2400"/>
            </a:lvl1pPr>
          </a:lstStyle>
          <a:p>
            <a:r>
              <a:rPr lang="fr-FR" dirty="0"/>
              <a:t>TITRE DE LA PAGE SUR UNE OU DEUX LIGNES 24pt</a:t>
            </a:r>
          </a:p>
        </p:txBody>
      </p:sp>
      <p:sp>
        <p:nvSpPr>
          <p:cNvPr id="15" name="Espace réservé du contenu 5">
            <a:extLst>
              <a:ext uri="{FF2B5EF4-FFF2-40B4-BE49-F238E27FC236}">
                <a16:creationId xmlns:a16="http://schemas.microsoft.com/office/drawing/2014/main" id="{A006ED75-A3A0-448F-9FD2-2992FDEF3D2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546736" y="2058830"/>
            <a:ext cx="11110278" cy="4033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fr-FR" dirty="0"/>
              <a:t>Graphique / Tableau / Image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B67A429-1BFC-45BB-AF57-E672523EE4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5930" y="267971"/>
            <a:ext cx="674271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09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  5">
            <a:extLst>
              <a:ext uri="{FF2B5EF4-FFF2-40B4-BE49-F238E27FC236}">
                <a16:creationId xmlns:a16="http://schemas.microsoft.com/office/drawing/2014/main" id="{FF6598C7-188F-4105-94F8-6278DBC9CF7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anchor="b"/>
          <a:lstStyle>
            <a:lvl1pPr marL="0" indent="0">
              <a:buNone/>
              <a:defRPr sz="1100"/>
            </a:lvl1pPr>
          </a:lstStyle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6975E96-B0BB-400E-A685-DC9EE39262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4344" y="457201"/>
            <a:ext cx="4935538" cy="31623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fr-FR" dirty="0"/>
              <a:t>TITRE DE LA PRÉSENTATION SUR PLUSIEURS LIGNES 40pt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BAC1C2A1-611E-4233-8A93-7F24345DBB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662" y="3695700"/>
            <a:ext cx="4935538" cy="22326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Sous-titre de la présentation et date si nécessaire sur une ou deux lignes 20pt</a:t>
            </a:r>
          </a:p>
        </p:txBody>
      </p:sp>
      <p:pic>
        <p:nvPicPr>
          <p:cNvPr id="6" name="Picture 2" descr="Accueil"/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014" y="6368892"/>
            <a:ext cx="1384300" cy="15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63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TEXTE DROIT - 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E19945-AB79-4FE8-90A2-D2BEE9300891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98EE62-5B3C-48BD-A9CA-6F5F56FC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BD8EA-4E88-43F1-A390-A28640F5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BF5E5-D61C-4529-B239-FEBBB0F3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166E7D4-7CF1-4839-9EBF-9267F4710F8C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FB1AC85-9424-4FDD-921F-C85C6F45A685}"/>
              </a:ext>
            </a:extLst>
          </p:cNvPr>
          <p:cNvSpPr/>
          <p:nvPr userDrawn="1"/>
        </p:nvSpPr>
        <p:spPr>
          <a:xfrm>
            <a:off x="289617" y="764382"/>
            <a:ext cx="11612766" cy="555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7">
            <a:extLst>
              <a:ext uri="{FF2B5EF4-FFF2-40B4-BE49-F238E27FC236}">
                <a16:creationId xmlns:a16="http://schemas.microsoft.com/office/drawing/2014/main" id="{BE92CA97-6D06-44E0-9D16-D97A370F9C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735" y="1004250"/>
            <a:ext cx="2684145" cy="2073275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tabLst>
                <a:tab pos="266700" algn="l"/>
              </a:tabLst>
              <a:defRPr sz="2400"/>
            </a:lvl1pPr>
          </a:lstStyle>
          <a:p>
            <a:r>
              <a:rPr lang="fr-FR" dirty="0"/>
              <a:t>TITRE DE LA PAGE SUR UNE OU PLUSIEURS LIGNES 24pt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513AFFA0-0A81-485C-9E61-5C0E888C7E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6735" y="3252150"/>
            <a:ext cx="2684145" cy="13884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Sous-titre ou chapô sur une ou plusieurs lignes 14pt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E498D3FD-06D0-47F0-99E6-70B9A0D8A2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34740" y="1004888"/>
            <a:ext cx="8011160" cy="50879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/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/>
            </a:lvl2pPr>
            <a:lvl3pPr marL="361950" indent="-1841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200"/>
            </a:lvl3pPr>
            <a:lvl4pPr marL="53975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Texte courant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A313BB03-AE33-43E5-B134-BB6143E31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0114" y="317320"/>
            <a:ext cx="692469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79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TEXTE DROIT - NO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86CEF59-9A1F-4987-B60A-EB12CB62D405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de la date 2">
            <a:extLst>
              <a:ext uri="{FF2B5EF4-FFF2-40B4-BE49-F238E27FC236}">
                <a16:creationId xmlns:a16="http://schemas.microsoft.com/office/drawing/2014/main" id="{997A6C7B-1E01-44A3-A30F-86739FB6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19" name="Espace réservé du pied de page 3">
            <a:extLst>
              <a:ext uri="{FF2B5EF4-FFF2-40B4-BE49-F238E27FC236}">
                <a16:creationId xmlns:a16="http://schemas.microsoft.com/office/drawing/2014/main" id="{8669309B-4632-4217-A02C-D6225A9D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20" name="Espace réservé du numéro de diapositive 4">
            <a:extLst>
              <a:ext uri="{FF2B5EF4-FFF2-40B4-BE49-F238E27FC236}">
                <a16:creationId xmlns:a16="http://schemas.microsoft.com/office/drawing/2014/main" id="{C66E4DE3-1D71-498B-902F-73192855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A441B899-BB89-42CD-AE90-134180E389AC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FB1AC85-9424-4FDD-921F-C85C6F45A685}"/>
              </a:ext>
            </a:extLst>
          </p:cNvPr>
          <p:cNvSpPr/>
          <p:nvPr userDrawn="1"/>
        </p:nvSpPr>
        <p:spPr>
          <a:xfrm>
            <a:off x="289617" y="764382"/>
            <a:ext cx="11612766" cy="555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7">
            <a:extLst>
              <a:ext uri="{FF2B5EF4-FFF2-40B4-BE49-F238E27FC236}">
                <a16:creationId xmlns:a16="http://schemas.microsoft.com/office/drawing/2014/main" id="{BE92CA97-6D06-44E0-9D16-D97A370F9C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735" y="1004250"/>
            <a:ext cx="2684145" cy="2073275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tabLst>
                <a:tab pos="266700" algn="l"/>
              </a:tabLst>
              <a:defRPr sz="2400"/>
            </a:lvl1pPr>
          </a:lstStyle>
          <a:p>
            <a:r>
              <a:rPr lang="fr-FR" dirty="0"/>
              <a:t>TITRE DE LA PAGE SUR UNE OU PLUSIEURS LIGNES 24pt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513AFFA0-0A81-485C-9E61-5C0E888C7E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6735" y="3252150"/>
            <a:ext cx="2684145" cy="13884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Sous-titre ou chapô sur une ou plusieurs lignes 14pt</a:t>
            </a:r>
          </a:p>
        </p:txBody>
      </p:sp>
      <p:sp>
        <p:nvSpPr>
          <p:cNvPr id="23" name="Espace réservé du texte 15">
            <a:extLst>
              <a:ext uri="{FF2B5EF4-FFF2-40B4-BE49-F238E27FC236}">
                <a16:creationId xmlns:a16="http://schemas.microsoft.com/office/drawing/2014/main" id="{13DC7733-4377-4A8E-8208-88D90E04BA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34740" y="1004888"/>
            <a:ext cx="8011160" cy="50879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/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/>
            </a:lvl2pPr>
            <a:lvl3pPr marL="361950" indent="-1841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200"/>
            </a:lvl3pPr>
            <a:lvl4pPr marL="53975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Texte courant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B67A429-1BFC-45BB-AF57-E672523EE4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0114" y="267971"/>
            <a:ext cx="674271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37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TEXTE DROIT 2 BLOCS - 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E19945-AB79-4FE8-90A2-D2BEE9300891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98EE62-5B3C-48BD-A9CA-6F5F56FC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BD8EA-4E88-43F1-A390-A28640F5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BF5E5-D61C-4529-B239-FEBBB0F3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166E7D4-7CF1-4839-9EBF-9267F4710F8C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FB1AC85-9424-4FDD-921F-C85C6F45A685}"/>
              </a:ext>
            </a:extLst>
          </p:cNvPr>
          <p:cNvSpPr/>
          <p:nvPr userDrawn="1"/>
        </p:nvSpPr>
        <p:spPr>
          <a:xfrm>
            <a:off x="289617" y="764382"/>
            <a:ext cx="11612766" cy="555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7">
            <a:extLst>
              <a:ext uri="{FF2B5EF4-FFF2-40B4-BE49-F238E27FC236}">
                <a16:creationId xmlns:a16="http://schemas.microsoft.com/office/drawing/2014/main" id="{BE92CA97-6D06-44E0-9D16-D97A370F9C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735" y="1004250"/>
            <a:ext cx="2684145" cy="2073275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tabLst>
                <a:tab pos="266700" algn="l"/>
              </a:tabLst>
              <a:defRPr sz="2400"/>
            </a:lvl1pPr>
          </a:lstStyle>
          <a:p>
            <a:r>
              <a:rPr lang="fr-FR" dirty="0"/>
              <a:t>TITRE DE LA PAGE SUR UNE OU PLUSIEURS LIGNES 24pt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513AFFA0-0A81-485C-9E61-5C0E888C7E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6735" y="3252150"/>
            <a:ext cx="2684145" cy="13884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Sous-titre ou chapô sur une ou plusieurs lignes 14pt</a:t>
            </a:r>
          </a:p>
        </p:txBody>
      </p:sp>
      <p:sp>
        <p:nvSpPr>
          <p:cNvPr id="20" name="Espace réservé du texte 15">
            <a:extLst>
              <a:ext uri="{FF2B5EF4-FFF2-40B4-BE49-F238E27FC236}">
                <a16:creationId xmlns:a16="http://schemas.microsoft.com/office/drawing/2014/main" id="{8DFFD5C2-A728-4DF7-A274-99AF89458C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34740" y="1004888"/>
            <a:ext cx="3893820" cy="50879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/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/>
            </a:lvl2pPr>
            <a:lvl3pPr marL="361950" indent="-1841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200"/>
            </a:lvl3pPr>
            <a:lvl4pPr marL="53975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Texte courant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21" name="Espace réservé du texte 15">
            <a:extLst>
              <a:ext uri="{FF2B5EF4-FFF2-40B4-BE49-F238E27FC236}">
                <a16:creationId xmlns:a16="http://schemas.microsoft.com/office/drawing/2014/main" id="{D8D6C436-0C1E-48D7-96CD-B44224C0FF8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58099" y="1004888"/>
            <a:ext cx="3893820" cy="50879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/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/>
            </a:lvl2pPr>
            <a:lvl3pPr marL="361950" indent="-1841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200"/>
            </a:lvl3pPr>
            <a:lvl4pPr marL="53975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Texte courant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A313BB03-AE33-43E5-B134-BB6143E31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0114" y="317320"/>
            <a:ext cx="692469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36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TEXTE DROIT 2 BLOCS - NO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13E07CE-D24D-4855-A6C6-B00241AA848C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space réservé de la date 2">
            <a:extLst>
              <a:ext uri="{FF2B5EF4-FFF2-40B4-BE49-F238E27FC236}">
                <a16:creationId xmlns:a16="http://schemas.microsoft.com/office/drawing/2014/main" id="{E201BCC9-A9D9-4AFD-91B0-6165B2B9F5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20" name="Espace réservé du pied de page 3">
            <a:extLst>
              <a:ext uri="{FF2B5EF4-FFF2-40B4-BE49-F238E27FC236}">
                <a16:creationId xmlns:a16="http://schemas.microsoft.com/office/drawing/2014/main" id="{D6E55BC2-327D-46BF-B869-0CFF602C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21" name="Espace réservé du numéro de diapositive 4">
            <a:extLst>
              <a:ext uri="{FF2B5EF4-FFF2-40B4-BE49-F238E27FC236}">
                <a16:creationId xmlns:a16="http://schemas.microsoft.com/office/drawing/2014/main" id="{C3F62872-7203-4174-93D3-EE7CFE3E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80FAA084-C438-4835-B3F4-F98E3DFC04E6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FB1AC85-9424-4FDD-921F-C85C6F45A685}"/>
              </a:ext>
            </a:extLst>
          </p:cNvPr>
          <p:cNvSpPr/>
          <p:nvPr userDrawn="1"/>
        </p:nvSpPr>
        <p:spPr>
          <a:xfrm>
            <a:off x="289617" y="764382"/>
            <a:ext cx="11612766" cy="555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7">
            <a:extLst>
              <a:ext uri="{FF2B5EF4-FFF2-40B4-BE49-F238E27FC236}">
                <a16:creationId xmlns:a16="http://schemas.microsoft.com/office/drawing/2014/main" id="{BE92CA97-6D06-44E0-9D16-D97A370F9C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735" y="1004250"/>
            <a:ext cx="2684145" cy="2073275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tabLst>
                <a:tab pos="266700" algn="l"/>
              </a:tabLst>
              <a:defRPr sz="2400"/>
            </a:lvl1pPr>
          </a:lstStyle>
          <a:p>
            <a:r>
              <a:rPr lang="fr-FR" dirty="0"/>
              <a:t>TITRE DE LA PAGE SUR UNE OU PLUSIEURS LIGNES 24pt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513AFFA0-0A81-485C-9E61-5C0E888C7E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6735" y="3252150"/>
            <a:ext cx="2684145" cy="13884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Sous-titre ou chapô sur une ou plusieurs lignes 14pt</a:t>
            </a:r>
          </a:p>
        </p:txBody>
      </p:sp>
      <p:sp>
        <p:nvSpPr>
          <p:cNvPr id="24" name="Espace réservé du texte 15">
            <a:extLst>
              <a:ext uri="{FF2B5EF4-FFF2-40B4-BE49-F238E27FC236}">
                <a16:creationId xmlns:a16="http://schemas.microsoft.com/office/drawing/2014/main" id="{3E20F532-0CD6-4D27-A22C-FE169BCB22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34740" y="1004888"/>
            <a:ext cx="3893820" cy="50879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/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/>
            </a:lvl2pPr>
            <a:lvl3pPr marL="361950" indent="-1841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200"/>
            </a:lvl3pPr>
            <a:lvl4pPr marL="53975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Texte courant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25" name="Espace réservé du texte 15">
            <a:extLst>
              <a:ext uri="{FF2B5EF4-FFF2-40B4-BE49-F238E27FC236}">
                <a16:creationId xmlns:a16="http://schemas.microsoft.com/office/drawing/2014/main" id="{DF37CA65-707C-4BBF-A709-76DF5EFB6F2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58099" y="1004888"/>
            <a:ext cx="3893820" cy="50879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/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/>
            </a:lvl2pPr>
            <a:lvl3pPr marL="361950" indent="-1841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200"/>
            </a:lvl3pPr>
            <a:lvl4pPr marL="53975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Texte courant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B67A429-1BFC-45BB-AF57-E672523EE4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5930" y="267971"/>
            <a:ext cx="674271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16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TEXTE + BLOC CHIFFRE - 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E19945-AB79-4FE8-90A2-D2BEE9300891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98EE62-5B3C-48BD-A9CA-6F5F56FC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BD8EA-4E88-43F1-A390-A28640F5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BF5E5-D61C-4529-B239-FEBBB0F3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166E7D4-7CF1-4839-9EBF-9267F4710F8C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FB1AC85-9424-4FDD-921F-C85C6F45A685}"/>
              </a:ext>
            </a:extLst>
          </p:cNvPr>
          <p:cNvSpPr/>
          <p:nvPr userDrawn="1"/>
        </p:nvSpPr>
        <p:spPr>
          <a:xfrm>
            <a:off x="289617" y="764382"/>
            <a:ext cx="11612766" cy="555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7">
            <a:extLst>
              <a:ext uri="{FF2B5EF4-FFF2-40B4-BE49-F238E27FC236}">
                <a16:creationId xmlns:a16="http://schemas.microsoft.com/office/drawing/2014/main" id="{BE92CA97-6D06-44E0-9D16-D97A370F9C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735" y="1004250"/>
            <a:ext cx="2684145" cy="2073275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tabLst>
                <a:tab pos="266700" algn="l"/>
              </a:tabLst>
              <a:defRPr sz="2400"/>
            </a:lvl1pPr>
          </a:lstStyle>
          <a:p>
            <a:r>
              <a:rPr lang="fr-FR" dirty="0"/>
              <a:t>TITRE DE LA PAGE SUR UNE OU PLUSIEURS LIGNES 24pt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513AFFA0-0A81-485C-9E61-5C0E888C7E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6735" y="3252150"/>
            <a:ext cx="2684145" cy="13884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Sous-titre ou chapô sur une ou plusieurs lignes 14pt</a:t>
            </a:r>
          </a:p>
        </p:txBody>
      </p:sp>
      <p:sp>
        <p:nvSpPr>
          <p:cNvPr id="18" name="Espace réservé du texte 15">
            <a:extLst>
              <a:ext uri="{FF2B5EF4-FFF2-40B4-BE49-F238E27FC236}">
                <a16:creationId xmlns:a16="http://schemas.microsoft.com/office/drawing/2014/main" id="{28758F97-CE00-413F-AC64-8178719D5D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86800" y="1004889"/>
            <a:ext cx="2969554" cy="192357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6600">
                <a:latin typeface="+mj-lt"/>
              </a:defRPr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541338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78%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963F17C5-E77F-4116-92C6-4BCD961EF3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86800" y="3120868"/>
            <a:ext cx="2969554" cy="297195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latin typeface="+mj-lt"/>
              </a:defRPr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541338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21" name="Espace réservé du texte 15">
            <a:extLst>
              <a:ext uri="{FF2B5EF4-FFF2-40B4-BE49-F238E27FC236}">
                <a16:creationId xmlns:a16="http://schemas.microsoft.com/office/drawing/2014/main" id="{55A0F25C-604D-4D6C-8BF8-1B58A0C7F6E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34740" y="1004888"/>
            <a:ext cx="4806030" cy="50879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/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/>
            </a:lvl2pPr>
            <a:lvl3pPr marL="361950" indent="-1841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200"/>
            </a:lvl3pPr>
            <a:lvl4pPr marL="53975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Texte courant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A313BB03-AE33-43E5-B134-BB6143E31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0114" y="317320"/>
            <a:ext cx="692469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97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TEXTE + BLOC CHIFFRE - NO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464654B-0A7D-40BA-AEF9-5953F41D1DDD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space réservé de la date 2">
            <a:extLst>
              <a:ext uri="{FF2B5EF4-FFF2-40B4-BE49-F238E27FC236}">
                <a16:creationId xmlns:a16="http://schemas.microsoft.com/office/drawing/2014/main" id="{450AF368-A648-4D4A-9B39-D4914B1E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21" name="Espace réservé du pied de page 3">
            <a:extLst>
              <a:ext uri="{FF2B5EF4-FFF2-40B4-BE49-F238E27FC236}">
                <a16:creationId xmlns:a16="http://schemas.microsoft.com/office/drawing/2014/main" id="{6322A4EC-7FAC-4736-A169-B126FFE6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22" name="Espace réservé du numéro de diapositive 4">
            <a:extLst>
              <a:ext uri="{FF2B5EF4-FFF2-40B4-BE49-F238E27FC236}">
                <a16:creationId xmlns:a16="http://schemas.microsoft.com/office/drawing/2014/main" id="{52873239-B053-4D9D-8A56-2FCFA836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1FDEFD51-8121-44F6-844C-8F96E8D60208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FB1AC85-9424-4FDD-921F-C85C6F45A685}"/>
              </a:ext>
            </a:extLst>
          </p:cNvPr>
          <p:cNvSpPr/>
          <p:nvPr userDrawn="1"/>
        </p:nvSpPr>
        <p:spPr>
          <a:xfrm>
            <a:off x="289617" y="764382"/>
            <a:ext cx="11612766" cy="555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7">
            <a:extLst>
              <a:ext uri="{FF2B5EF4-FFF2-40B4-BE49-F238E27FC236}">
                <a16:creationId xmlns:a16="http://schemas.microsoft.com/office/drawing/2014/main" id="{BE92CA97-6D06-44E0-9D16-D97A370F9C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735" y="1004250"/>
            <a:ext cx="2684145" cy="2073275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tabLst>
                <a:tab pos="266700" algn="l"/>
              </a:tabLst>
              <a:defRPr sz="2400"/>
            </a:lvl1pPr>
          </a:lstStyle>
          <a:p>
            <a:r>
              <a:rPr lang="fr-FR" dirty="0"/>
              <a:t>TITRE DE LA PAGE SUR UNE OU PLUSIEURS LIGNES 24pt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513AFFA0-0A81-485C-9E61-5C0E888C7E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6735" y="3252150"/>
            <a:ext cx="2684145" cy="13884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Sous-titre ou chapô sur une ou plusieurs lignes 14pt</a:t>
            </a:r>
          </a:p>
        </p:txBody>
      </p:sp>
      <p:sp>
        <p:nvSpPr>
          <p:cNvPr id="18" name="Espace réservé du texte 15">
            <a:extLst>
              <a:ext uri="{FF2B5EF4-FFF2-40B4-BE49-F238E27FC236}">
                <a16:creationId xmlns:a16="http://schemas.microsoft.com/office/drawing/2014/main" id="{28758F97-CE00-413F-AC64-8178719D5D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86800" y="1004889"/>
            <a:ext cx="2969554" cy="192357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6600">
                <a:latin typeface="+mj-lt"/>
              </a:defRPr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541338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78%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963F17C5-E77F-4116-92C6-4BCD961EF3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86800" y="3120868"/>
            <a:ext cx="2969554" cy="297195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latin typeface="+mj-lt"/>
              </a:defRPr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541338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25" name="Espace réservé du texte 15">
            <a:extLst>
              <a:ext uri="{FF2B5EF4-FFF2-40B4-BE49-F238E27FC236}">
                <a16:creationId xmlns:a16="http://schemas.microsoft.com/office/drawing/2014/main" id="{952CC46F-7A14-4362-810A-8948BF1A8A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34740" y="1004888"/>
            <a:ext cx="4806030" cy="50879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/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/>
            </a:lvl2pPr>
            <a:lvl3pPr marL="361950" indent="-1841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200"/>
            </a:lvl3pPr>
            <a:lvl4pPr marL="53975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Texte courant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B67A429-1BFC-45BB-AF57-E672523EE4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5930" y="267971"/>
            <a:ext cx="674271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7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GRAPHIQUE DROIT - 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E19945-AB79-4FE8-90A2-D2BEE9300891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98EE62-5B3C-48BD-A9CA-6F5F56FC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BD8EA-4E88-43F1-A390-A28640F5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BF5E5-D61C-4529-B239-FEBBB0F3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166E7D4-7CF1-4839-9EBF-9267F4710F8C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FB1AC85-9424-4FDD-921F-C85C6F45A685}"/>
              </a:ext>
            </a:extLst>
          </p:cNvPr>
          <p:cNvSpPr/>
          <p:nvPr userDrawn="1"/>
        </p:nvSpPr>
        <p:spPr>
          <a:xfrm>
            <a:off x="289617" y="764382"/>
            <a:ext cx="11612766" cy="555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7">
            <a:extLst>
              <a:ext uri="{FF2B5EF4-FFF2-40B4-BE49-F238E27FC236}">
                <a16:creationId xmlns:a16="http://schemas.microsoft.com/office/drawing/2014/main" id="{BE92CA97-6D06-44E0-9D16-D97A370F9C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735" y="1004250"/>
            <a:ext cx="2684145" cy="2073275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tabLst>
                <a:tab pos="266700" algn="l"/>
              </a:tabLst>
              <a:defRPr sz="2400"/>
            </a:lvl1pPr>
          </a:lstStyle>
          <a:p>
            <a:r>
              <a:rPr lang="fr-FR" dirty="0"/>
              <a:t>TITRE DE LA PAGE SUR UNE OU PLUSIEURS LIGNES 24pt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513AFFA0-0A81-485C-9E61-5C0E888C7E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6735" y="3252150"/>
            <a:ext cx="2684145" cy="13884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Sous-titre ou chapô sur une ou plusieurs lignes 14pt</a:t>
            </a:r>
          </a:p>
        </p:txBody>
      </p:sp>
      <p:sp>
        <p:nvSpPr>
          <p:cNvPr id="16" name="Espace réservé du contenu 5">
            <a:extLst>
              <a:ext uri="{FF2B5EF4-FFF2-40B4-BE49-F238E27FC236}">
                <a16:creationId xmlns:a16="http://schemas.microsoft.com/office/drawing/2014/main" id="{E9280960-04BF-4A2B-B337-0F5967F6E8F6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35374" y="1004250"/>
            <a:ext cx="8021639" cy="5088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fr-FR" dirty="0"/>
              <a:t>Graphique / Tableau / Image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A313BB03-AE33-43E5-B134-BB6143E31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0114" y="317320"/>
            <a:ext cx="692469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79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GRAPHIQUE DROIT - NO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D880785-17DB-4EDD-B478-E3B7EF8ADA29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de la date 2">
            <a:extLst>
              <a:ext uri="{FF2B5EF4-FFF2-40B4-BE49-F238E27FC236}">
                <a16:creationId xmlns:a16="http://schemas.microsoft.com/office/drawing/2014/main" id="{B7DA7B91-449E-4B7D-B6C0-143E608490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19" name="Espace réservé du pied de page 3">
            <a:extLst>
              <a:ext uri="{FF2B5EF4-FFF2-40B4-BE49-F238E27FC236}">
                <a16:creationId xmlns:a16="http://schemas.microsoft.com/office/drawing/2014/main" id="{CD22C318-6FE1-4179-A612-638937F8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20" name="Espace réservé du numéro de diapositive 4">
            <a:extLst>
              <a:ext uri="{FF2B5EF4-FFF2-40B4-BE49-F238E27FC236}">
                <a16:creationId xmlns:a16="http://schemas.microsoft.com/office/drawing/2014/main" id="{BADA085E-5D3B-4233-A73D-54FEBA50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8D13561-E817-4427-901F-67EA59C172D7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FB1AC85-9424-4FDD-921F-C85C6F45A685}"/>
              </a:ext>
            </a:extLst>
          </p:cNvPr>
          <p:cNvSpPr/>
          <p:nvPr userDrawn="1"/>
        </p:nvSpPr>
        <p:spPr>
          <a:xfrm>
            <a:off x="289617" y="764382"/>
            <a:ext cx="11612766" cy="555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7">
            <a:extLst>
              <a:ext uri="{FF2B5EF4-FFF2-40B4-BE49-F238E27FC236}">
                <a16:creationId xmlns:a16="http://schemas.microsoft.com/office/drawing/2014/main" id="{BE92CA97-6D06-44E0-9D16-D97A370F9C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735" y="1004250"/>
            <a:ext cx="2684145" cy="2073275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tabLst>
                <a:tab pos="266700" algn="l"/>
              </a:tabLst>
              <a:defRPr sz="2400"/>
            </a:lvl1pPr>
          </a:lstStyle>
          <a:p>
            <a:r>
              <a:rPr lang="fr-FR" dirty="0"/>
              <a:t>TITRE DE LA PAGE SUR UNE OU PLUSIEURS LIGNES 24pt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513AFFA0-0A81-485C-9E61-5C0E888C7E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6735" y="3252150"/>
            <a:ext cx="2684145" cy="13884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Sous-titre ou chapô sur une ou plusieurs lignes 14pt</a:t>
            </a:r>
          </a:p>
        </p:txBody>
      </p:sp>
      <p:sp>
        <p:nvSpPr>
          <p:cNvPr id="24" name="Espace réservé du contenu 5">
            <a:extLst>
              <a:ext uri="{FF2B5EF4-FFF2-40B4-BE49-F238E27FC236}">
                <a16:creationId xmlns:a16="http://schemas.microsoft.com/office/drawing/2014/main" id="{F22ACADC-DE3A-44A5-A623-9FE6D26C52B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35374" y="1004250"/>
            <a:ext cx="8021639" cy="5088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fr-FR" dirty="0"/>
              <a:t>Graphique / Tableau / Image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B67A429-1BFC-45BB-AF57-E672523EE4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5930" y="267971"/>
            <a:ext cx="674271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14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TEXTE 2 BLOCS - 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E19945-AB79-4FE8-90A2-D2BEE9300891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98EE62-5B3C-48BD-A9CA-6F5F56FC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BD8EA-4E88-43F1-A390-A28640F5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BF5E5-D61C-4529-B239-FEBBB0F3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166E7D4-7CF1-4839-9EBF-9267F4710F8C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FB1AC85-9424-4FDD-921F-C85C6F45A685}"/>
              </a:ext>
            </a:extLst>
          </p:cNvPr>
          <p:cNvSpPr/>
          <p:nvPr userDrawn="1"/>
        </p:nvSpPr>
        <p:spPr>
          <a:xfrm>
            <a:off x="289617" y="764382"/>
            <a:ext cx="11612766" cy="555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7">
            <a:extLst>
              <a:ext uri="{FF2B5EF4-FFF2-40B4-BE49-F238E27FC236}">
                <a16:creationId xmlns:a16="http://schemas.microsoft.com/office/drawing/2014/main" id="{BE92CA97-6D06-44E0-9D16-D97A370F9C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735" y="1004251"/>
            <a:ext cx="11110278" cy="7331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tabLst>
                <a:tab pos="266700" algn="l"/>
              </a:tabLst>
              <a:defRPr sz="2400"/>
            </a:lvl1pPr>
          </a:lstStyle>
          <a:p>
            <a:r>
              <a:rPr lang="fr-FR" dirty="0"/>
              <a:t>TITRE DE LA PAGE SUR UNE OU DEUX LIGNES 24pt</a:t>
            </a:r>
          </a:p>
        </p:txBody>
      </p:sp>
      <p:sp>
        <p:nvSpPr>
          <p:cNvPr id="18" name="Espace réservé du texte 15">
            <a:extLst>
              <a:ext uri="{FF2B5EF4-FFF2-40B4-BE49-F238E27FC236}">
                <a16:creationId xmlns:a16="http://schemas.microsoft.com/office/drawing/2014/main" id="{70F90ED0-DC18-4AD4-81B4-10DC82B0E3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6735" y="2058829"/>
            <a:ext cx="5342621" cy="40339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/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/>
            </a:lvl2pPr>
            <a:lvl3pPr marL="361950" indent="-1841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200"/>
            </a:lvl3pPr>
            <a:lvl4pPr marL="53975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Texte courant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78E21A6D-14FC-4A97-B672-D6FD4B9C683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13733" y="2058829"/>
            <a:ext cx="5342621" cy="40339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/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/>
            </a:lvl2pPr>
            <a:lvl3pPr marL="361950" indent="-1841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200"/>
            </a:lvl3pPr>
            <a:lvl4pPr marL="53975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Texte courant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A313BB03-AE33-43E5-B134-BB6143E31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0114" y="317320"/>
            <a:ext cx="692469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70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TEXTE 2 BLOCS - NO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88AA09-A9A3-45DC-8B83-4EAC63912D6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space réservé de la date 2">
            <a:extLst>
              <a:ext uri="{FF2B5EF4-FFF2-40B4-BE49-F238E27FC236}">
                <a16:creationId xmlns:a16="http://schemas.microsoft.com/office/drawing/2014/main" id="{CF14633D-98F5-4C03-9642-16C561EC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18" name="Espace réservé du pied de page 3">
            <a:extLst>
              <a:ext uri="{FF2B5EF4-FFF2-40B4-BE49-F238E27FC236}">
                <a16:creationId xmlns:a16="http://schemas.microsoft.com/office/drawing/2014/main" id="{3ADD5FEC-CB93-402A-981D-41C40B02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C27B07F6-B497-478D-A47D-04A8227D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FE749C64-12CC-41DA-8267-E34072B1FE32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FB1AC85-9424-4FDD-921F-C85C6F45A685}"/>
              </a:ext>
            </a:extLst>
          </p:cNvPr>
          <p:cNvSpPr/>
          <p:nvPr userDrawn="1"/>
        </p:nvSpPr>
        <p:spPr>
          <a:xfrm>
            <a:off x="289617" y="764382"/>
            <a:ext cx="11612766" cy="555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7">
            <a:extLst>
              <a:ext uri="{FF2B5EF4-FFF2-40B4-BE49-F238E27FC236}">
                <a16:creationId xmlns:a16="http://schemas.microsoft.com/office/drawing/2014/main" id="{BE92CA97-6D06-44E0-9D16-D97A370F9C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735" y="1004251"/>
            <a:ext cx="11110278" cy="7331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tabLst>
                <a:tab pos="266700" algn="l"/>
              </a:tabLst>
              <a:defRPr sz="2400"/>
            </a:lvl1pPr>
          </a:lstStyle>
          <a:p>
            <a:r>
              <a:rPr lang="fr-FR" dirty="0"/>
              <a:t>TITRE DE LA PAGE SUR UNE OU DEUX LIGNES 24pt</a:t>
            </a:r>
          </a:p>
        </p:txBody>
      </p:sp>
      <p:sp>
        <p:nvSpPr>
          <p:cNvPr id="22" name="Espace réservé du texte 15">
            <a:extLst>
              <a:ext uri="{FF2B5EF4-FFF2-40B4-BE49-F238E27FC236}">
                <a16:creationId xmlns:a16="http://schemas.microsoft.com/office/drawing/2014/main" id="{8C07DD58-E7D2-40BD-A89A-AC7E06196A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6735" y="2058829"/>
            <a:ext cx="5342621" cy="40339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/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/>
            </a:lvl2pPr>
            <a:lvl3pPr marL="361950" indent="-1841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200"/>
            </a:lvl3pPr>
            <a:lvl4pPr marL="53975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Texte courant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23" name="Espace réservé du texte 15">
            <a:extLst>
              <a:ext uri="{FF2B5EF4-FFF2-40B4-BE49-F238E27FC236}">
                <a16:creationId xmlns:a16="http://schemas.microsoft.com/office/drawing/2014/main" id="{CF779E44-E2EC-4D2A-AFA1-9A27B90CEE2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13733" y="2058829"/>
            <a:ext cx="5342621" cy="40339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/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/>
            </a:lvl2pPr>
            <a:lvl3pPr marL="361950" indent="-1841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200"/>
            </a:lvl3pPr>
            <a:lvl4pPr marL="53975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Texte courant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B67A429-1BFC-45BB-AF57-E672523EE4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5930" y="267971"/>
            <a:ext cx="674271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36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E19945-AB79-4FE8-90A2-D2BEE9300891}"/>
              </a:ext>
            </a:extLst>
          </p:cNvPr>
          <p:cNvSpPr/>
          <p:nvPr userDrawn="1"/>
        </p:nvSpPr>
        <p:spPr>
          <a:xfrm>
            <a:off x="3771900" y="0"/>
            <a:ext cx="842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98EE62-5B3C-48BD-A9CA-6F5F56FC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BD8EA-4E88-43F1-A390-A28640F5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BF5E5-D61C-4529-B239-FEBBB0F3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166E7D4-7CF1-4839-9EBF-9267F4710F8C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2490535-A90B-4C2E-867F-23B80BF16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75225" y="1760538"/>
            <a:ext cx="6043613" cy="3146425"/>
          </a:xfrm>
          <a:prstGeom prst="rect">
            <a:avLst/>
          </a:prstGeom>
        </p:spPr>
        <p:txBody>
          <a:bodyPr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2000">
                <a:latin typeface="+mj-lt"/>
              </a:defRPr>
            </a:lvl1pPr>
          </a:lstStyle>
          <a:p>
            <a:pPr lvl="0"/>
            <a:r>
              <a:rPr lang="fr-FR" dirty="0"/>
              <a:t>Titre de la partie une - 20pt</a:t>
            </a: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459381D6-8843-4B02-A179-B852A51C13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3504" y="1691640"/>
            <a:ext cx="3071621" cy="3146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+mj-lt"/>
              <a:buNone/>
              <a:defRPr sz="3600">
                <a:latin typeface="+mj-lt"/>
              </a:defRPr>
            </a:lvl1pPr>
          </a:lstStyle>
          <a:p>
            <a:pPr lvl="0"/>
            <a:r>
              <a:rPr lang="fr-FR" dirty="0"/>
              <a:t>SOMMAIRE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313BB03-AE33-43E5-B134-BB6143E31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0114" y="317320"/>
            <a:ext cx="692469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1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 - VISUELS + BLOC TEXTE 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pour une image  5">
            <a:extLst>
              <a:ext uri="{FF2B5EF4-FFF2-40B4-BE49-F238E27FC236}">
                <a16:creationId xmlns:a16="http://schemas.microsoft.com/office/drawing/2014/main" id="{615A5E31-7B34-4A72-B9B5-97E63E2012C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771900" cy="685800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anchor="b"/>
          <a:lstStyle>
            <a:lvl1pPr marL="0" indent="0">
              <a:buNone/>
              <a:defRPr sz="1100"/>
            </a:lvl1pPr>
          </a:lstStyle>
          <a:p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98EE62-5B3C-48BD-A9CA-6F5F56FC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BD8EA-4E88-43F1-A390-A28640F5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BF5E5-D61C-4529-B239-FEBBB0F3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166E7D4-7CF1-4839-9EBF-9267F4710F8C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re 7">
            <a:extLst>
              <a:ext uri="{FF2B5EF4-FFF2-40B4-BE49-F238E27FC236}">
                <a16:creationId xmlns:a16="http://schemas.microsoft.com/office/drawing/2014/main" id="{260AB5F5-6235-4D17-A057-D7AFB99C2B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6715" y="1004251"/>
            <a:ext cx="7599045" cy="10760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tabLst>
                <a:tab pos="266700" algn="l"/>
              </a:tabLst>
              <a:defRPr sz="2400"/>
            </a:lvl1pPr>
          </a:lstStyle>
          <a:p>
            <a:r>
              <a:rPr lang="fr-FR" dirty="0"/>
              <a:t>TITRE DE LA PAGE SUR UNE OU PLUSIEURS LIGNES 24pt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F6A80B-12D2-433F-A4F4-A281E1294B78}"/>
              </a:ext>
            </a:extLst>
          </p:cNvPr>
          <p:cNvSpPr/>
          <p:nvPr userDrawn="1"/>
        </p:nvSpPr>
        <p:spPr>
          <a:xfrm>
            <a:off x="3771899" y="2362200"/>
            <a:ext cx="8130483" cy="39598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0601D67A-B673-48EF-A57B-C9EE9629E5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96713" y="2572335"/>
            <a:ext cx="7279005" cy="354489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/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/>
            </a:lvl2pPr>
            <a:lvl3pPr marL="361950" indent="-1841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200"/>
            </a:lvl3pPr>
            <a:lvl4pPr marL="53975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Texte courant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909A293-8B15-497B-BC24-DD06D28298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0114" y="321469"/>
            <a:ext cx="691200" cy="32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52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 - VISUELS + 2 BLOCS TEXTE 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5">
            <a:extLst>
              <a:ext uri="{FF2B5EF4-FFF2-40B4-BE49-F238E27FC236}">
                <a16:creationId xmlns:a16="http://schemas.microsoft.com/office/drawing/2014/main" id="{4FDE74E6-DA66-44C8-904B-DCC98506BF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771900" cy="685800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anchor="b"/>
          <a:lstStyle>
            <a:lvl1pPr marL="0" indent="0">
              <a:buNone/>
              <a:defRPr sz="1100"/>
            </a:lvl1pPr>
          </a:lstStyle>
          <a:p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43B606-774F-48F8-85AB-0C343EDA0691}"/>
              </a:ext>
            </a:extLst>
          </p:cNvPr>
          <p:cNvSpPr/>
          <p:nvPr userDrawn="1"/>
        </p:nvSpPr>
        <p:spPr>
          <a:xfrm>
            <a:off x="3771899" y="2362200"/>
            <a:ext cx="8130483" cy="39598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98EE62-5B3C-48BD-A9CA-6F5F56FC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BD8EA-4E88-43F1-A390-A28640F5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BF5E5-D61C-4529-B239-FEBBB0F3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itre 7">
            <a:extLst>
              <a:ext uri="{FF2B5EF4-FFF2-40B4-BE49-F238E27FC236}">
                <a16:creationId xmlns:a16="http://schemas.microsoft.com/office/drawing/2014/main" id="{260AB5F5-6235-4D17-A057-D7AFB99C2B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6715" y="1004251"/>
            <a:ext cx="7599045" cy="10760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tabLst>
                <a:tab pos="266700" algn="l"/>
              </a:tabLst>
              <a:defRPr sz="2400"/>
            </a:lvl1pPr>
          </a:lstStyle>
          <a:p>
            <a:r>
              <a:rPr lang="fr-FR" dirty="0"/>
              <a:t>TITRE DE LA PAGE SUR UNE OU PLUSIEURS LIGNES 24pt</a:t>
            </a:r>
          </a:p>
        </p:txBody>
      </p:sp>
      <p:sp>
        <p:nvSpPr>
          <p:cNvPr id="20" name="Espace réservé du texte 15">
            <a:extLst>
              <a:ext uri="{FF2B5EF4-FFF2-40B4-BE49-F238E27FC236}">
                <a16:creationId xmlns:a16="http://schemas.microsoft.com/office/drawing/2014/main" id="{C5736518-4AF1-403B-AD8E-C88EF29C93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96713" y="2572335"/>
            <a:ext cx="3507105" cy="354489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/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/>
            </a:lvl2pPr>
            <a:lvl3pPr marL="361950" indent="-1841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200"/>
            </a:lvl3pPr>
            <a:lvl4pPr marL="53975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Texte courant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21" name="Espace réservé du texte 15">
            <a:extLst>
              <a:ext uri="{FF2B5EF4-FFF2-40B4-BE49-F238E27FC236}">
                <a16:creationId xmlns:a16="http://schemas.microsoft.com/office/drawing/2014/main" id="{48887487-3D12-45FC-B4DB-A0E8FDBEDFB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68612" y="2572335"/>
            <a:ext cx="3507105" cy="354489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/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/>
            </a:lvl2pPr>
            <a:lvl3pPr marL="361950" indent="-1841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200"/>
            </a:lvl3pPr>
            <a:lvl4pPr marL="53975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Texte courant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AB5D69E-6A74-464D-A38E-63F5B49396D6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9909A293-8B15-497B-BC24-DD06D28298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0114" y="321469"/>
            <a:ext cx="691200" cy="32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75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 - VISUELS + 2 BLOCS TEXTE 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5">
            <a:extLst>
              <a:ext uri="{FF2B5EF4-FFF2-40B4-BE49-F238E27FC236}">
                <a16:creationId xmlns:a16="http://schemas.microsoft.com/office/drawing/2014/main" id="{208B1D93-6807-451B-8664-45ED4146C2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771900" cy="685800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anchor="b"/>
          <a:lstStyle>
            <a:lvl1pPr marL="0" indent="0">
              <a:buNone/>
              <a:defRPr sz="1100"/>
            </a:lvl1pPr>
          </a:lstStyle>
          <a:p>
            <a:endParaRPr lang="fr-FR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B8BAD18-4F66-4E5A-A755-0C7F215AA879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243B606-774F-48F8-85AB-0C343EDA0691}"/>
              </a:ext>
            </a:extLst>
          </p:cNvPr>
          <p:cNvSpPr/>
          <p:nvPr userDrawn="1"/>
        </p:nvSpPr>
        <p:spPr>
          <a:xfrm>
            <a:off x="3771899" y="2362200"/>
            <a:ext cx="8130483" cy="39598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98EE62-5B3C-48BD-A9CA-6F5F56FC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BD8EA-4E88-43F1-A390-A28640F5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BF5E5-D61C-4529-B239-FEBBB0F3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itre 7">
            <a:extLst>
              <a:ext uri="{FF2B5EF4-FFF2-40B4-BE49-F238E27FC236}">
                <a16:creationId xmlns:a16="http://schemas.microsoft.com/office/drawing/2014/main" id="{260AB5F5-6235-4D17-A057-D7AFB99C2B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6715" y="1004251"/>
            <a:ext cx="7599045" cy="10760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tabLst>
                <a:tab pos="266700" algn="l"/>
              </a:tabLst>
              <a:defRPr sz="2400"/>
            </a:lvl1pPr>
          </a:lstStyle>
          <a:p>
            <a:r>
              <a:rPr lang="fr-FR" dirty="0"/>
              <a:t>TITRE DE LA PAGE SUR UNE OU PLUSIEURS LIGNES 24pt</a:t>
            </a:r>
          </a:p>
        </p:txBody>
      </p:sp>
      <p:sp>
        <p:nvSpPr>
          <p:cNvPr id="20" name="Espace réservé du texte 15">
            <a:extLst>
              <a:ext uri="{FF2B5EF4-FFF2-40B4-BE49-F238E27FC236}">
                <a16:creationId xmlns:a16="http://schemas.microsoft.com/office/drawing/2014/main" id="{C5736518-4AF1-403B-AD8E-C88EF29C93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96713" y="2572335"/>
            <a:ext cx="3507105" cy="354489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/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/>
            </a:lvl2pPr>
            <a:lvl3pPr marL="361950" indent="-1841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200"/>
            </a:lvl3pPr>
            <a:lvl4pPr marL="53975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Texte courant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21" name="Espace réservé du texte 15">
            <a:extLst>
              <a:ext uri="{FF2B5EF4-FFF2-40B4-BE49-F238E27FC236}">
                <a16:creationId xmlns:a16="http://schemas.microsoft.com/office/drawing/2014/main" id="{48887487-3D12-45FC-B4DB-A0E8FDBEDFB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68612" y="2572335"/>
            <a:ext cx="3507105" cy="354489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/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/>
            </a:lvl2pPr>
            <a:lvl3pPr marL="361950" indent="-1841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200"/>
            </a:lvl3pPr>
            <a:lvl4pPr marL="53975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Texte courant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909A293-8B15-497B-BC24-DD06D28298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0114" y="321469"/>
            <a:ext cx="691200" cy="32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77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 - VISUELS + 2 BLOCS TEXTE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5">
            <a:extLst>
              <a:ext uri="{FF2B5EF4-FFF2-40B4-BE49-F238E27FC236}">
                <a16:creationId xmlns:a16="http://schemas.microsoft.com/office/drawing/2014/main" id="{FCEA5F59-47A1-4A61-85D8-948D9579E4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771900" cy="685800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anchor="b"/>
          <a:lstStyle>
            <a:lvl1pPr marL="0" indent="0">
              <a:buNone/>
              <a:defRPr sz="1100"/>
            </a:lvl1pPr>
          </a:lstStyle>
          <a:p>
            <a:endParaRPr lang="fr-FR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0E49871B-CB2B-4042-99B1-12D1326CA7DA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243B606-774F-48F8-85AB-0C343EDA0691}"/>
              </a:ext>
            </a:extLst>
          </p:cNvPr>
          <p:cNvSpPr/>
          <p:nvPr userDrawn="1"/>
        </p:nvSpPr>
        <p:spPr>
          <a:xfrm>
            <a:off x="3771899" y="2362200"/>
            <a:ext cx="8130483" cy="39598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98EE62-5B3C-48BD-A9CA-6F5F56FC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BD8EA-4E88-43F1-A390-A28640F5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BF5E5-D61C-4529-B239-FEBBB0F3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itre 7">
            <a:extLst>
              <a:ext uri="{FF2B5EF4-FFF2-40B4-BE49-F238E27FC236}">
                <a16:creationId xmlns:a16="http://schemas.microsoft.com/office/drawing/2014/main" id="{260AB5F5-6235-4D17-A057-D7AFB99C2B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6715" y="1004251"/>
            <a:ext cx="7599045" cy="10760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tabLst>
                <a:tab pos="266700" algn="l"/>
              </a:tabLst>
              <a:defRPr sz="2400"/>
            </a:lvl1pPr>
          </a:lstStyle>
          <a:p>
            <a:r>
              <a:rPr lang="fr-FR" dirty="0"/>
              <a:t>TITRE DE LA PAGE SUR UNE OU PLUSIEURS LIGNES 24pt</a:t>
            </a:r>
          </a:p>
        </p:txBody>
      </p:sp>
      <p:sp>
        <p:nvSpPr>
          <p:cNvPr id="20" name="Espace réservé du texte 15">
            <a:extLst>
              <a:ext uri="{FF2B5EF4-FFF2-40B4-BE49-F238E27FC236}">
                <a16:creationId xmlns:a16="http://schemas.microsoft.com/office/drawing/2014/main" id="{C5736518-4AF1-403B-AD8E-C88EF29C93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96713" y="2572335"/>
            <a:ext cx="3507105" cy="354489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/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/>
            </a:lvl2pPr>
            <a:lvl3pPr marL="361950" indent="-1841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200"/>
            </a:lvl3pPr>
            <a:lvl4pPr marL="53975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Texte courant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21" name="Espace réservé du texte 15">
            <a:extLst>
              <a:ext uri="{FF2B5EF4-FFF2-40B4-BE49-F238E27FC236}">
                <a16:creationId xmlns:a16="http://schemas.microsoft.com/office/drawing/2014/main" id="{48887487-3D12-45FC-B4DB-A0E8FDBEDFB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68612" y="2572335"/>
            <a:ext cx="3507105" cy="354489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/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/>
            </a:lvl2pPr>
            <a:lvl3pPr marL="361950" indent="-1841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200"/>
            </a:lvl3pPr>
            <a:lvl4pPr marL="53975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Texte courant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909A293-8B15-497B-BC24-DD06D28298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0114" y="321469"/>
            <a:ext cx="691200" cy="32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40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 - VISUELS + 2 BLOCS TEXTE 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5">
            <a:extLst>
              <a:ext uri="{FF2B5EF4-FFF2-40B4-BE49-F238E27FC236}">
                <a16:creationId xmlns:a16="http://schemas.microsoft.com/office/drawing/2014/main" id="{0D7E86B2-A701-431F-971C-D6805EE95C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771900" cy="685800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anchor="b"/>
          <a:lstStyle>
            <a:lvl1pPr marL="0" indent="0">
              <a:buNone/>
              <a:defRPr sz="1100"/>
            </a:lvl1pPr>
          </a:lstStyle>
          <a:p>
            <a:endParaRPr lang="fr-FR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F117551-41FD-409C-B679-8E68A0A9222B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243B606-774F-48F8-85AB-0C343EDA0691}"/>
              </a:ext>
            </a:extLst>
          </p:cNvPr>
          <p:cNvSpPr/>
          <p:nvPr userDrawn="1"/>
        </p:nvSpPr>
        <p:spPr>
          <a:xfrm>
            <a:off x="3771899" y="2362200"/>
            <a:ext cx="8130483" cy="39598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98EE62-5B3C-48BD-A9CA-6F5F56FC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BD8EA-4E88-43F1-A390-A28640F5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BF5E5-D61C-4529-B239-FEBBB0F3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itre 7">
            <a:extLst>
              <a:ext uri="{FF2B5EF4-FFF2-40B4-BE49-F238E27FC236}">
                <a16:creationId xmlns:a16="http://schemas.microsoft.com/office/drawing/2014/main" id="{260AB5F5-6235-4D17-A057-D7AFB99C2B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6715" y="1004251"/>
            <a:ext cx="7599045" cy="10760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tabLst>
                <a:tab pos="266700" algn="l"/>
              </a:tabLst>
              <a:defRPr sz="2400"/>
            </a:lvl1pPr>
          </a:lstStyle>
          <a:p>
            <a:r>
              <a:rPr lang="fr-FR" dirty="0"/>
              <a:t>TITRE DE LA PAGE SUR UNE OU PLUSIEURS LIGNES 24pt</a:t>
            </a:r>
          </a:p>
        </p:txBody>
      </p:sp>
      <p:sp>
        <p:nvSpPr>
          <p:cNvPr id="20" name="Espace réservé du texte 15">
            <a:extLst>
              <a:ext uri="{FF2B5EF4-FFF2-40B4-BE49-F238E27FC236}">
                <a16:creationId xmlns:a16="http://schemas.microsoft.com/office/drawing/2014/main" id="{C5736518-4AF1-403B-AD8E-C88EF29C93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96713" y="2572335"/>
            <a:ext cx="3507105" cy="354489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/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/>
            </a:lvl2pPr>
            <a:lvl3pPr marL="361950" indent="-1841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200"/>
            </a:lvl3pPr>
            <a:lvl4pPr marL="53975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Texte courant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21" name="Espace réservé du texte 15">
            <a:extLst>
              <a:ext uri="{FF2B5EF4-FFF2-40B4-BE49-F238E27FC236}">
                <a16:creationId xmlns:a16="http://schemas.microsoft.com/office/drawing/2014/main" id="{48887487-3D12-45FC-B4DB-A0E8FDBEDFB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68612" y="2572335"/>
            <a:ext cx="3507105" cy="354489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/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/>
            </a:lvl2pPr>
            <a:lvl3pPr marL="361950" indent="-1841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200"/>
            </a:lvl3pPr>
            <a:lvl4pPr marL="53975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Texte courant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909A293-8B15-497B-BC24-DD06D28298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0114" y="321469"/>
            <a:ext cx="691200" cy="32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88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 - VISUELS + 2 BLOCS TEXTE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5">
            <a:extLst>
              <a:ext uri="{FF2B5EF4-FFF2-40B4-BE49-F238E27FC236}">
                <a16:creationId xmlns:a16="http://schemas.microsoft.com/office/drawing/2014/main" id="{00A3DF0F-04A7-4944-9047-2E01F715E1C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771900" cy="685800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anchor="b"/>
          <a:lstStyle>
            <a:lvl1pPr marL="0" indent="0">
              <a:buNone/>
              <a:defRPr sz="1100"/>
            </a:lvl1pPr>
          </a:lstStyle>
          <a:p>
            <a:endParaRPr lang="fr-FR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CD8F596-DC7E-41D0-AD25-C09DA5C26250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243B606-774F-48F8-85AB-0C343EDA0691}"/>
              </a:ext>
            </a:extLst>
          </p:cNvPr>
          <p:cNvSpPr/>
          <p:nvPr userDrawn="1"/>
        </p:nvSpPr>
        <p:spPr>
          <a:xfrm>
            <a:off x="3771899" y="2362200"/>
            <a:ext cx="8130483" cy="39598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98EE62-5B3C-48BD-A9CA-6F5F56FC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BD8EA-4E88-43F1-A390-A28640F5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BF5E5-D61C-4529-B239-FEBBB0F3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itre 7">
            <a:extLst>
              <a:ext uri="{FF2B5EF4-FFF2-40B4-BE49-F238E27FC236}">
                <a16:creationId xmlns:a16="http://schemas.microsoft.com/office/drawing/2014/main" id="{260AB5F5-6235-4D17-A057-D7AFB99C2B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6715" y="1004251"/>
            <a:ext cx="7599045" cy="10760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tabLst>
                <a:tab pos="266700" algn="l"/>
              </a:tabLst>
              <a:defRPr sz="2400"/>
            </a:lvl1pPr>
          </a:lstStyle>
          <a:p>
            <a:r>
              <a:rPr lang="fr-FR" dirty="0"/>
              <a:t>TITRE DE LA PAGE SUR UNE OU PLUSIEURS LIGNES 24pt</a:t>
            </a:r>
          </a:p>
        </p:txBody>
      </p:sp>
      <p:sp>
        <p:nvSpPr>
          <p:cNvPr id="20" name="Espace réservé du texte 15">
            <a:extLst>
              <a:ext uri="{FF2B5EF4-FFF2-40B4-BE49-F238E27FC236}">
                <a16:creationId xmlns:a16="http://schemas.microsoft.com/office/drawing/2014/main" id="{C5736518-4AF1-403B-AD8E-C88EF29C93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96713" y="2572335"/>
            <a:ext cx="3507105" cy="354489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/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/>
            </a:lvl2pPr>
            <a:lvl3pPr marL="361950" indent="-1841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200"/>
            </a:lvl3pPr>
            <a:lvl4pPr marL="53975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Texte courant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21" name="Espace réservé du texte 15">
            <a:extLst>
              <a:ext uri="{FF2B5EF4-FFF2-40B4-BE49-F238E27FC236}">
                <a16:creationId xmlns:a16="http://schemas.microsoft.com/office/drawing/2014/main" id="{48887487-3D12-45FC-B4DB-A0E8FDBEDFB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68612" y="2572335"/>
            <a:ext cx="3507105" cy="354489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/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/>
            </a:lvl2pPr>
            <a:lvl3pPr marL="361950" indent="-1841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200"/>
            </a:lvl3pPr>
            <a:lvl4pPr marL="53975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Texte courant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909A293-8B15-497B-BC24-DD06D28298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0114" y="321469"/>
            <a:ext cx="691200" cy="32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09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TEXTE GAUCHE + VISUEL DRO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98EE62-5B3C-48BD-A9CA-6F5F56FC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BD8EA-4E88-43F1-A390-A28640F5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166E7D4-7CF1-4839-9EBF-9267F4710F8C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re 7">
            <a:extLst>
              <a:ext uri="{FF2B5EF4-FFF2-40B4-BE49-F238E27FC236}">
                <a16:creationId xmlns:a16="http://schemas.microsoft.com/office/drawing/2014/main" id="{B6865195-2830-4EBE-8A6A-80A92F3514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735" y="1004251"/>
            <a:ext cx="5006334" cy="106076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tabLst>
                <a:tab pos="266700" algn="l"/>
              </a:tabLst>
              <a:defRPr sz="2400"/>
            </a:lvl1pPr>
          </a:lstStyle>
          <a:p>
            <a:r>
              <a:rPr lang="fr-FR" dirty="0"/>
              <a:t>TITRE DE LA PAGE SUR UNE OU PLUSIEURS LIGNES 24pt</a:t>
            </a:r>
          </a:p>
        </p:txBody>
      </p:sp>
      <p:sp>
        <p:nvSpPr>
          <p:cNvPr id="22" name="Espace réservé pour une image  5">
            <a:extLst>
              <a:ext uri="{FF2B5EF4-FFF2-40B4-BE49-F238E27FC236}">
                <a16:creationId xmlns:a16="http://schemas.microsoft.com/office/drawing/2014/main" id="{55B28863-FA42-4BEE-A81C-C3B9EEBC53E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004250"/>
            <a:ext cx="5806382" cy="5317806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anchor="b"/>
          <a:lstStyle>
            <a:lvl1pPr marL="0" indent="0">
              <a:buNone/>
              <a:defRPr sz="1100"/>
            </a:lvl1pPr>
          </a:lstStyle>
          <a:p>
            <a:endParaRPr lang="fr-FR" dirty="0"/>
          </a:p>
        </p:txBody>
      </p:sp>
      <p:sp>
        <p:nvSpPr>
          <p:cNvPr id="18" name="Espace réservé du texte 15">
            <a:extLst>
              <a:ext uri="{FF2B5EF4-FFF2-40B4-BE49-F238E27FC236}">
                <a16:creationId xmlns:a16="http://schemas.microsoft.com/office/drawing/2014/main" id="{5EA072BB-10C6-4A99-9AD6-EF35A771F6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6736" y="2301498"/>
            <a:ext cx="5006334" cy="402055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/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/>
            </a:lvl2pPr>
            <a:lvl3pPr marL="361950" indent="-1841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200"/>
            </a:lvl3pPr>
            <a:lvl4pPr marL="53975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Texte courant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909A293-8B15-497B-BC24-DD06D28298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0114" y="321469"/>
            <a:ext cx="691200" cy="32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254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 TEXTE GAUCHE + VISUEL DRO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98EE62-5B3C-48BD-A9CA-6F5F56FC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BD8EA-4E88-43F1-A390-A28640F5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BF5E5-D61C-4529-B239-FEBBB0F3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166E7D4-7CF1-4839-9EBF-9267F4710F8C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re 7">
            <a:extLst>
              <a:ext uri="{FF2B5EF4-FFF2-40B4-BE49-F238E27FC236}">
                <a16:creationId xmlns:a16="http://schemas.microsoft.com/office/drawing/2014/main" id="{B6865195-2830-4EBE-8A6A-80A92F3514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734" y="1004251"/>
            <a:ext cx="7164705" cy="106076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tabLst>
                <a:tab pos="266700" algn="l"/>
              </a:tabLst>
              <a:defRPr sz="2400"/>
            </a:lvl1pPr>
          </a:lstStyle>
          <a:p>
            <a:r>
              <a:rPr lang="fr-FR" dirty="0"/>
              <a:t>TITRE DE LA PAGE SUR UNE OU PLUSIEURS LIGNES 24pt</a:t>
            </a:r>
          </a:p>
        </p:txBody>
      </p:sp>
      <p:sp>
        <p:nvSpPr>
          <p:cNvPr id="22" name="Espace réservé pour une image  5">
            <a:extLst>
              <a:ext uri="{FF2B5EF4-FFF2-40B4-BE49-F238E27FC236}">
                <a16:creationId xmlns:a16="http://schemas.microsoft.com/office/drawing/2014/main" id="{55B28863-FA42-4BEE-A81C-C3B9EEBC53E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52460" y="1004250"/>
            <a:ext cx="3649922" cy="5317806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anchor="b"/>
          <a:lstStyle>
            <a:lvl1pPr marL="0" indent="0">
              <a:buNone/>
              <a:defRPr sz="1100"/>
            </a:lvl1pPr>
          </a:lstStyle>
          <a:p>
            <a:endParaRPr lang="fr-FR" dirty="0"/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D301B5A0-8F95-4ED9-A647-39DB825C413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6735" y="2301498"/>
            <a:ext cx="7164703" cy="402055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/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/>
            </a:lvl2pPr>
            <a:lvl3pPr marL="361950" indent="-1841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200"/>
            </a:lvl3pPr>
            <a:lvl4pPr marL="53975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Texte courant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909A293-8B15-497B-BC24-DD06D28298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0114" y="321469"/>
            <a:ext cx="691200" cy="32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005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3 TEXTE GAUCHE + VISUEL DRO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5">
            <a:extLst>
              <a:ext uri="{FF2B5EF4-FFF2-40B4-BE49-F238E27FC236}">
                <a16:creationId xmlns:a16="http://schemas.microsoft.com/office/drawing/2014/main" id="{D80422EF-E82A-4C71-9CF8-EF893DE11A6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5998" y="1002615"/>
            <a:ext cx="5806381" cy="5317804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anchor="b"/>
          <a:lstStyle>
            <a:lvl1pPr marL="0" indent="0">
              <a:buNone/>
              <a:defRPr sz="1100"/>
            </a:lvl1pPr>
          </a:lstStyle>
          <a:p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98EE62-5B3C-48BD-A9CA-6F5F56FC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BD8EA-4E88-43F1-A390-A28640F5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BF5E5-D61C-4529-B239-FEBBB0F3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166E7D4-7CF1-4839-9EBF-9267F4710F8C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re 7">
            <a:extLst>
              <a:ext uri="{FF2B5EF4-FFF2-40B4-BE49-F238E27FC236}">
                <a16:creationId xmlns:a16="http://schemas.microsoft.com/office/drawing/2014/main" id="{B6865195-2830-4EBE-8A6A-80A92F3514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735" y="1004251"/>
            <a:ext cx="5006334" cy="106076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tabLst>
                <a:tab pos="266700" algn="l"/>
              </a:tabLst>
              <a:defRPr sz="2400"/>
            </a:lvl1pPr>
          </a:lstStyle>
          <a:p>
            <a:r>
              <a:rPr lang="fr-FR" dirty="0"/>
              <a:t>TITRE DE LA PAGE SUR UNE OU PLUSIEURS LIGNES 24pt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51A3980A-F01E-4F57-888D-B1160291F8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77275" y="5533342"/>
            <a:ext cx="3225107" cy="33029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LÉGENDE OU MISE EN EXERGUE</a:t>
            </a:r>
          </a:p>
        </p:txBody>
      </p:sp>
      <p:sp>
        <p:nvSpPr>
          <p:cNvPr id="18" name="Espace réservé du texte 15">
            <a:extLst>
              <a:ext uri="{FF2B5EF4-FFF2-40B4-BE49-F238E27FC236}">
                <a16:creationId xmlns:a16="http://schemas.microsoft.com/office/drawing/2014/main" id="{CA88AE28-B752-43E5-9939-1D155F5C61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6736" y="2301498"/>
            <a:ext cx="5006334" cy="402055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/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/>
            </a:lvl2pPr>
            <a:lvl3pPr marL="361950" indent="-1841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200"/>
            </a:lvl3pPr>
            <a:lvl4pPr marL="53975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Texte courant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909A293-8B15-497B-BC24-DD06D28298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0114" y="321469"/>
            <a:ext cx="691200" cy="32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1100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3 VISU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98EE62-5B3C-48BD-A9CA-6F5F56FC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BD8EA-4E88-43F1-A390-A28640F5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BF5E5-D61C-4529-B239-FEBBB0F3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166E7D4-7CF1-4839-9EBF-9267F4710F8C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re 7">
            <a:extLst>
              <a:ext uri="{FF2B5EF4-FFF2-40B4-BE49-F238E27FC236}">
                <a16:creationId xmlns:a16="http://schemas.microsoft.com/office/drawing/2014/main" id="{B6865195-2830-4EBE-8A6A-80A92F3514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734" y="1004251"/>
            <a:ext cx="11119483" cy="72548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tabLst>
                <a:tab pos="266700" algn="l"/>
              </a:tabLst>
              <a:defRPr sz="2400"/>
            </a:lvl1pPr>
          </a:lstStyle>
          <a:p>
            <a:r>
              <a:rPr lang="fr-FR" dirty="0"/>
              <a:t>TITRE DE LA PAGE SUR UNE OU DEUX LIGNES 24pt</a:t>
            </a:r>
          </a:p>
        </p:txBody>
      </p:sp>
      <p:sp>
        <p:nvSpPr>
          <p:cNvPr id="16" name="Espace réservé pour une image  5">
            <a:extLst>
              <a:ext uri="{FF2B5EF4-FFF2-40B4-BE49-F238E27FC236}">
                <a16:creationId xmlns:a16="http://schemas.microsoft.com/office/drawing/2014/main" id="{37DF653B-736C-4F22-B758-4680DE01C3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1491" y="1958340"/>
            <a:ext cx="3514726" cy="4363716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anchor="b"/>
          <a:lstStyle>
            <a:lvl1pPr marL="0" indent="0">
              <a:buNone/>
              <a:defRPr sz="1100"/>
            </a:lvl1pPr>
          </a:lstStyle>
          <a:p>
            <a:endParaRPr lang="fr-FR" dirty="0"/>
          </a:p>
        </p:txBody>
      </p:sp>
      <p:sp>
        <p:nvSpPr>
          <p:cNvPr id="17" name="Espace réservé pour une image  5">
            <a:extLst>
              <a:ext uri="{FF2B5EF4-FFF2-40B4-BE49-F238E27FC236}">
                <a16:creationId xmlns:a16="http://schemas.microsoft.com/office/drawing/2014/main" id="{12B9C6BF-05CF-4CDD-874C-DB411966EB5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6734" y="1958340"/>
            <a:ext cx="3514726" cy="4363716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anchor="b"/>
          <a:lstStyle>
            <a:lvl1pPr marL="0" indent="0">
              <a:buNone/>
              <a:defRPr sz="1100"/>
            </a:lvl1pPr>
          </a:lstStyle>
          <a:p>
            <a:endParaRPr lang="fr-FR" dirty="0"/>
          </a:p>
        </p:txBody>
      </p:sp>
      <p:sp>
        <p:nvSpPr>
          <p:cNvPr id="18" name="Espace réservé pour une image  5">
            <a:extLst>
              <a:ext uri="{FF2B5EF4-FFF2-40B4-BE49-F238E27FC236}">
                <a16:creationId xmlns:a16="http://schemas.microsoft.com/office/drawing/2014/main" id="{E608538E-DD69-43BB-8918-1FA2EF302EA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49112" y="1958340"/>
            <a:ext cx="3514726" cy="4363716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anchor="b"/>
          <a:lstStyle>
            <a:lvl1pPr marL="0" indent="0">
              <a:buNone/>
              <a:defRPr sz="1100"/>
            </a:lvl1pPr>
          </a:lstStyle>
          <a:p>
            <a:endParaRPr lang="fr-FR" dirty="0"/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5435B01C-05E9-4398-BF11-CE62A8AF06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1542" y="5533342"/>
            <a:ext cx="3225107" cy="3302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LÉGENDE OU MISE EN EXERGUE</a:t>
            </a:r>
          </a:p>
        </p:txBody>
      </p:sp>
      <p:sp>
        <p:nvSpPr>
          <p:cNvPr id="19" name="Espace réservé du texte 9">
            <a:extLst>
              <a:ext uri="{FF2B5EF4-FFF2-40B4-BE49-F238E27FC236}">
                <a16:creationId xmlns:a16="http://schemas.microsoft.com/office/drawing/2014/main" id="{B5C3421B-ABB0-41C7-B69D-F4F36B46A7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93921" y="5533342"/>
            <a:ext cx="3225107" cy="3302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LÉGENDE OU MISE EN EXERGUE</a:t>
            </a:r>
          </a:p>
        </p:txBody>
      </p:sp>
      <p:sp>
        <p:nvSpPr>
          <p:cNvPr id="21" name="Espace réservé du texte 9">
            <a:extLst>
              <a:ext uri="{FF2B5EF4-FFF2-40B4-BE49-F238E27FC236}">
                <a16:creationId xmlns:a16="http://schemas.microsoft.com/office/drawing/2014/main" id="{8B9CAFC8-2D8D-409E-884B-D49FEC2A76B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96300" y="5533342"/>
            <a:ext cx="3225107" cy="3302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LÉGENDE OU MISE EN EXERGUE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909A293-8B15-497B-BC24-DD06D28298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0114" y="321469"/>
            <a:ext cx="691200" cy="32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1034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C280DB-F414-4571-B3C0-485CFB1AC1E0}"/>
              </a:ext>
            </a:extLst>
          </p:cNvPr>
          <p:cNvSpPr/>
          <p:nvPr userDrawn="1"/>
        </p:nvSpPr>
        <p:spPr>
          <a:xfrm>
            <a:off x="0" y="0"/>
            <a:ext cx="37719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E19945-AB79-4FE8-90A2-D2BEE9300891}"/>
              </a:ext>
            </a:extLst>
          </p:cNvPr>
          <p:cNvSpPr/>
          <p:nvPr userDrawn="1"/>
        </p:nvSpPr>
        <p:spPr>
          <a:xfrm>
            <a:off x="3771900" y="0"/>
            <a:ext cx="842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98EE62-5B3C-48BD-A9CA-6F5F56FC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BD8EA-4E88-43F1-A390-A28640F5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BF5E5-D61C-4529-B239-FEBBB0F3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166E7D4-7CF1-4839-9EBF-9267F4710F8C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2490535-A90B-4C2E-867F-23B80BF16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75225" y="1760538"/>
            <a:ext cx="6043613" cy="3146425"/>
          </a:xfrm>
          <a:prstGeom prst="rect">
            <a:avLst/>
          </a:prstGeom>
        </p:spPr>
        <p:txBody>
          <a:bodyPr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2000">
                <a:latin typeface="+mj-lt"/>
              </a:defRPr>
            </a:lvl1pPr>
          </a:lstStyle>
          <a:p>
            <a:pPr lvl="0"/>
            <a:r>
              <a:rPr lang="fr-FR" dirty="0"/>
              <a:t>Titre de la partie une - 20pt</a:t>
            </a: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459381D6-8843-4B02-A179-B852A51C13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3504" y="1691640"/>
            <a:ext cx="3071621" cy="3146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+mj-lt"/>
              <a:buNone/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SOMMAIRE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313BB03-AE33-43E5-B134-BB6143E31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0114" y="317320"/>
            <a:ext cx="692469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5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TITRE JAUNE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3D0395C-3F1D-476C-9B4C-BA210B3CA438}"/>
              </a:ext>
            </a:extLst>
          </p:cNvPr>
          <p:cNvSpPr/>
          <p:nvPr userDrawn="1"/>
        </p:nvSpPr>
        <p:spPr>
          <a:xfrm flipH="1">
            <a:off x="0" y="0"/>
            <a:ext cx="3771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98EE62-5B3C-48BD-A9CA-6F5F56FC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BD8EA-4E88-43F1-A390-A28640F5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BF5E5-D61C-4529-B239-FEBBB0F3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166E7D4-7CF1-4839-9EBF-9267F4710F8C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re 7">
            <a:extLst>
              <a:ext uri="{FF2B5EF4-FFF2-40B4-BE49-F238E27FC236}">
                <a16:creationId xmlns:a16="http://schemas.microsoft.com/office/drawing/2014/main" id="{C45BAC2F-83D7-4EFF-A9FB-C1C4FA9AE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735" y="1004250"/>
            <a:ext cx="2684145" cy="2073275"/>
          </a:xfrm>
          <a:prstGeom prst="rect">
            <a:avLst/>
          </a:prstGeom>
        </p:spPr>
        <p:txBody>
          <a:bodyPr/>
          <a:lstStyle>
            <a:lvl1pPr algn="l">
              <a:tabLst>
                <a:tab pos="266700" algn="l"/>
              </a:tabLst>
              <a:defRPr sz="2400"/>
            </a:lvl1pPr>
          </a:lstStyle>
          <a:p>
            <a:r>
              <a:rPr lang="fr-FR" dirty="0"/>
              <a:t>TITRE DE LA PAGE SUR UNE OU PLUSIEURS LIGNES 24pt</a:t>
            </a:r>
          </a:p>
        </p:txBody>
      </p:sp>
      <p:sp>
        <p:nvSpPr>
          <p:cNvPr id="22" name="Espace réservé du texte 9">
            <a:extLst>
              <a:ext uri="{FF2B5EF4-FFF2-40B4-BE49-F238E27FC236}">
                <a16:creationId xmlns:a16="http://schemas.microsoft.com/office/drawing/2014/main" id="{2374AF28-6633-4AEC-B6DB-CDD91A7F3E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6735" y="3252150"/>
            <a:ext cx="2684145" cy="13884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Sous-titre ou chapô sur une ou plusieurs lignes 14pt</a:t>
            </a:r>
          </a:p>
        </p:txBody>
      </p:sp>
      <p:sp>
        <p:nvSpPr>
          <p:cNvPr id="13" name="Espace réservé du texte 15">
            <a:extLst>
              <a:ext uri="{FF2B5EF4-FFF2-40B4-BE49-F238E27FC236}">
                <a16:creationId xmlns:a16="http://schemas.microsoft.com/office/drawing/2014/main" id="{830EB677-997B-4060-B42A-04DC609B492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96713" y="1004250"/>
            <a:ext cx="7448551" cy="51146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/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/>
            </a:lvl2pPr>
            <a:lvl3pPr marL="361950" indent="-1841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200"/>
            </a:lvl3pPr>
            <a:lvl4pPr marL="53975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Texte courant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909A293-8B15-497B-BC24-DD06D28298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0114" y="321469"/>
            <a:ext cx="691200" cy="32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653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TITRE NOIR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3D0395C-3F1D-476C-9B4C-BA210B3CA438}"/>
              </a:ext>
            </a:extLst>
          </p:cNvPr>
          <p:cNvSpPr/>
          <p:nvPr userDrawn="1"/>
        </p:nvSpPr>
        <p:spPr>
          <a:xfrm flipH="1">
            <a:off x="0" y="0"/>
            <a:ext cx="37719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98EE62-5B3C-48BD-A9CA-6F5F56FC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BD8EA-4E88-43F1-A390-A28640F5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BF5E5-D61C-4529-B239-FEBBB0F3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166E7D4-7CF1-4839-9EBF-9267F4710F8C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re 7">
            <a:extLst>
              <a:ext uri="{FF2B5EF4-FFF2-40B4-BE49-F238E27FC236}">
                <a16:creationId xmlns:a16="http://schemas.microsoft.com/office/drawing/2014/main" id="{C45BAC2F-83D7-4EFF-A9FB-C1C4FA9AE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735" y="1004250"/>
            <a:ext cx="2684145" cy="2073275"/>
          </a:xfrm>
          <a:prstGeom prst="rect">
            <a:avLst/>
          </a:prstGeom>
        </p:spPr>
        <p:txBody>
          <a:bodyPr/>
          <a:lstStyle>
            <a:lvl1pPr algn="l">
              <a:tabLst>
                <a:tab pos="266700" algn="l"/>
              </a:tabLst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TITRE DE LA PAGE SUR UNE OU PLUSIEURS LIGNES 24pt</a:t>
            </a:r>
          </a:p>
        </p:txBody>
      </p:sp>
      <p:sp>
        <p:nvSpPr>
          <p:cNvPr id="22" name="Espace réservé du texte 9">
            <a:extLst>
              <a:ext uri="{FF2B5EF4-FFF2-40B4-BE49-F238E27FC236}">
                <a16:creationId xmlns:a16="http://schemas.microsoft.com/office/drawing/2014/main" id="{2374AF28-6633-4AEC-B6DB-CDD91A7F3E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6735" y="3252150"/>
            <a:ext cx="2684145" cy="13884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Sous-titre ou chapô sur une ou plusieurs lignes 14pt</a:t>
            </a:r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7833B2FE-2872-4A35-B517-3FEB225BA6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96714" y="1004250"/>
            <a:ext cx="3590926" cy="51146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/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/>
            </a:lvl2pPr>
            <a:lvl3pPr marL="361950" indent="-1841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200"/>
            </a:lvl3pPr>
            <a:lvl4pPr marL="53975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Texte courant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8" name="Espace réservé du texte 15">
            <a:extLst>
              <a:ext uri="{FF2B5EF4-FFF2-40B4-BE49-F238E27FC236}">
                <a16:creationId xmlns:a16="http://schemas.microsoft.com/office/drawing/2014/main" id="{4D15E1AD-5E7B-4FA8-B130-A418119F74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61959" y="1004250"/>
            <a:ext cx="3590926" cy="51146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/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/>
            </a:lvl2pPr>
            <a:lvl3pPr marL="361950" indent="-1841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200"/>
            </a:lvl3pPr>
            <a:lvl4pPr marL="53975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Texte courant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909A293-8B15-497B-BC24-DD06D28298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0114" y="321469"/>
            <a:ext cx="691200" cy="32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033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NOIR JAU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7B0F8E6-0830-4029-94B4-FE21DFE41927}"/>
              </a:ext>
            </a:extLst>
          </p:cNvPr>
          <p:cNvSpPr/>
          <p:nvPr userDrawn="1"/>
        </p:nvSpPr>
        <p:spPr>
          <a:xfrm flipH="1">
            <a:off x="5600700" y="0"/>
            <a:ext cx="6591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D0395C-3F1D-476C-9B4C-BA210B3CA438}"/>
              </a:ext>
            </a:extLst>
          </p:cNvPr>
          <p:cNvSpPr/>
          <p:nvPr userDrawn="1"/>
        </p:nvSpPr>
        <p:spPr>
          <a:xfrm flipH="1">
            <a:off x="0" y="0"/>
            <a:ext cx="56007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98EE62-5B3C-48BD-A9CA-6F5F56FC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BD8EA-4E88-43F1-A390-A28640F5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BF5E5-D61C-4529-B239-FEBBB0F3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166E7D4-7CF1-4839-9EBF-9267F4710F8C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re 7">
            <a:extLst>
              <a:ext uri="{FF2B5EF4-FFF2-40B4-BE49-F238E27FC236}">
                <a16:creationId xmlns:a16="http://schemas.microsoft.com/office/drawing/2014/main" id="{C45BAC2F-83D7-4EFF-A9FB-C1C4FA9AE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735" y="1004250"/>
            <a:ext cx="4510698" cy="2073275"/>
          </a:xfrm>
          <a:prstGeom prst="rect">
            <a:avLst/>
          </a:prstGeom>
        </p:spPr>
        <p:txBody>
          <a:bodyPr/>
          <a:lstStyle>
            <a:lvl1pPr algn="l">
              <a:tabLst>
                <a:tab pos="266700" algn="l"/>
              </a:tabLst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TITRE DE LA PAGE SUR UNE OU PLUSIEURS LIGNES 24pt</a:t>
            </a:r>
          </a:p>
        </p:txBody>
      </p:sp>
      <p:sp>
        <p:nvSpPr>
          <p:cNvPr id="22" name="Espace réservé du texte 9">
            <a:extLst>
              <a:ext uri="{FF2B5EF4-FFF2-40B4-BE49-F238E27FC236}">
                <a16:creationId xmlns:a16="http://schemas.microsoft.com/office/drawing/2014/main" id="{2374AF28-6633-4AEC-B6DB-CDD91A7F3E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6735" y="3252150"/>
            <a:ext cx="4510698" cy="13884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Sous-titre ou chapô sur une ou plusieurs lignes 14pt</a:t>
            </a:r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710CDB8B-30B7-4777-BD2E-540F7570F27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1004250"/>
            <a:ext cx="5556885" cy="51146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/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/>
            </a:lvl2pPr>
            <a:lvl3pPr marL="361950" indent="-1841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200"/>
            </a:lvl3pPr>
            <a:lvl4pPr marL="53975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Texte courant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313BB03-AE33-43E5-B134-BB6143E31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0114" y="317320"/>
            <a:ext cx="692469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425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LEINE PAGE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5">
            <a:extLst>
              <a:ext uri="{FF2B5EF4-FFF2-40B4-BE49-F238E27FC236}">
                <a16:creationId xmlns:a16="http://schemas.microsoft.com/office/drawing/2014/main" id="{6E59A080-FC92-4031-AB1E-72A6788854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anchor="b"/>
          <a:lstStyle>
            <a:lvl1pPr marL="0" indent="0">
              <a:buNone/>
              <a:defRPr sz="1100"/>
            </a:lvl1pPr>
          </a:lstStyle>
          <a:p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98EE62-5B3C-48BD-A9CA-6F5F56FC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BD8EA-4E88-43F1-A390-A28640F5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BF5E5-D61C-4529-B239-FEBBB0F3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D492AC69-A3AE-44BC-A14D-61C91D7C84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549640" y="1271588"/>
            <a:ext cx="3360309" cy="48472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/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/>
            </a:lvl2pPr>
            <a:lvl3pPr marL="361950" indent="-1841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200"/>
            </a:lvl3pPr>
            <a:lvl4pPr marL="53975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Texte courant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909A293-8B15-497B-BC24-DD06D28298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0114" y="321469"/>
            <a:ext cx="691200" cy="32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2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LEINE PAGE + TEXTE 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5">
            <a:extLst>
              <a:ext uri="{FF2B5EF4-FFF2-40B4-BE49-F238E27FC236}">
                <a16:creationId xmlns:a16="http://schemas.microsoft.com/office/drawing/2014/main" id="{3C146FBF-C71F-427A-8C61-10A8C14881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anchor="b"/>
          <a:lstStyle>
            <a:lvl1pPr marL="0" indent="0">
              <a:buNone/>
              <a:defRPr sz="1100"/>
            </a:lvl1pPr>
          </a:lstStyle>
          <a:p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98EE62-5B3C-48BD-A9CA-6F5F56FC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BD8EA-4E88-43F1-A390-A28640F5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BF5E5-D61C-4529-B239-FEBBB0F3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166E7D4-7CF1-4839-9EBF-9267F4710F8C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4D4CD2F-8967-43AC-907B-104B6C3E4B0E}"/>
              </a:ext>
            </a:extLst>
          </p:cNvPr>
          <p:cNvSpPr/>
          <p:nvPr userDrawn="1"/>
        </p:nvSpPr>
        <p:spPr>
          <a:xfrm>
            <a:off x="8252460" y="1004250"/>
            <a:ext cx="3939540" cy="5317806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texte 15">
            <a:extLst>
              <a:ext uri="{FF2B5EF4-FFF2-40B4-BE49-F238E27FC236}">
                <a16:creationId xmlns:a16="http://schemas.microsoft.com/office/drawing/2014/main" id="{7392FDC0-DB06-4CD4-AB09-098A808D8EB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549640" y="1271588"/>
            <a:ext cx="3360309" cy="48472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/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/>
            </a:lvl2pPr>
            <a:lvl3pPr marL="361950" indent="-1841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200"/>
            </a:lvl3pPr>
            <a:lvl4pPr marL="53975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Texte courant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909A293-8B15-497B-BC24-DD06D28298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0114" y="321469"/>
            <a:ext cx="691200" cy="32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946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LEINE PAGE + CHIFF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pour une image  5">
            <a:extLst>
              <a:ext uri="{FF2B5EF4-FFF2-40B4-BE49-F238E27FC236}">
                <a16:creationId xmlns:a16="http://schemas.microsoft.com/office/drawing/2014/main" id="{92F6DD1B-5987-4C20-9113-67A7AE9168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anchor="b"/>
          <a:lstStyle>
            <a:lvl1pPr marL="0" indent="0">
              <a:buNone/>
              <a:defRPr sz="1100"/>
            </a:lvl1pPr>
          </a:lstStyle>
          <a:p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98EE62-5B3C-48BD-A9CA-6F5F56FC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BD8EA-4E88-43F1-A390-A28640F5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BF5E5-D61C-4529-B239-FEBBB0F3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166E7D4-7CF1-4839-9EBF-9267F4710F8C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texte 15">
            <a:extLst>
              <a:ext uri="{FF2B5EF4-FFF2-40B4-BE49-F238E27FC236}">
                <a16:creationId xmlns:a16="http://schemas.microsoft.com/office/drawing/2014/main" id="{2D1A6DE0-F595-42B3-BE2F-8C23B649B6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49639" y="1271588"/>
            <a:ext cx="3360309" cy="1748076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6600">
                <a:latin typeface="+mj-lt"/>
              </a:defRPr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541338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78%</a:t>
            </a:r>
          </a:p>
        </p:txBody>
      </p:sp>
      <p:sp>
        <p:nvSpPr>
          <p:cNvPr id="11" name="Espace réservé du texte 15">
            <a:extLst>
              <a:ext uri="{FF2B5EF4-FFF2-40B4-BE49-F238E27FC236}">
                <a16:creationId xmlns:a16="http://schemas.microsoft.com/office/drawing/2014/main" id="{0E9E89CB-A409-4011-B3C0-5A0BC2A87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49639" y="3166351"/>
            <a:ext cx="3360309" cy="292202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latin typeface="+mj-lt"/>
              </a:defRPr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541338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909A293-8B15-497B-BC24-DD06D28298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0114" y="321469"/>
            <a:ext cx="691200" cy="32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15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LEINE PAGE + CHIFFRE CADRE 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5">
            <a:extLst>
              <a:ext uri="{FF2B5EF4-FFF2-40B4-BE49-F238E27FC236}">
                <a16:creationId xmlns:a16="http://schemas.microsoft.com/office/drawing/2014/main" id="{F69010EF-F964-4A4E-AF52-0E37764069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anchor="b"/>
          <a:lstStyle>
            <a:lvl1pPr marL="0" indent="0">
              <a:buNone/>
              <a:defRPr sz="1100"/>
            </a:lvl1pPr>
          </a:lstStyle>
          <a:p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98EE62-5B3C-48BD-A9CA-6F5F56FC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BD8EA-4E88-43F1-A390-A28640F5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BF5E5-D61C-4529-B239-FEBBB0F3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166E7D4-7CF1-4839-9EBF-9267F4710F8C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4D4CD2F-8967-43AC-907B-104B6C3E4B0E}"/>
              </a:ext>
            </a:extLst>
          </p:cNvPr>
          <p:cNvSpPr/>
          <p:nvPr userDrawn="1"/>
        </p:nvSpPr>
        <p:spPr>
          <a:xfrm>
            <a:off x="8252460" y="1004250"/>
            <a:ext cx="3939540" cy="5317806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texte 15">
            <a:extLst>
              <a:ext uri="{FF2B5EF4-FFF2-40B4-BE49-F238E27FC236}">
                <a16:creationId xmlns:a16="http://schemas.microsoft.com/office/drawing/2014/main" id="{2D1A6DE0-F595-42B3-BE2F-8C23B649B6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49639" y="1271588"/>
            <a:ext cx="3360309" cy="1748076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6600">
                <a:latin typeface="+mj-lt"/>
              </a:defRPr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541338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78%</a:t>
            </a:r>
          </a:p>
        </p:txBody>
      </p:sp>
      <p:sp>
        <p:nvSpPr>
          <p:cNvPr id="11" name="Espace réservé du texte 15">
            <a:extLst>
              <a:ext uri="{FF2B5EF4-FFF2-40B4-BE49-F238E27FC236}">
                <a16:creationId xmlns:a16="http://schemas.microsoft.com/office/drawing/2014/main" id="{0E9E89CB-A409-4011-B3C0-5A0BC2A87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49639" y="3166351"/>
            <a:ext cx="3360309" cy="292202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latin typeface="+mj-lt"/>
              </a:defRPr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541338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909A293-8B15-497B-BC24-DD06D28298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0114" y="321469"/>
            <a:ext cx="691200" cy="32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575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FFRE CLÉ + TEXTE NOIR / 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05BBBBA-DC78-4656-8F4B-55A2B122EC08}"/>
              </a:ext>
            </a:extLst>
          </p:cNvPr>
          <p:cNvSpPr/>
          <p:nvPr userDrawn="1"/>
        </p:nvSpPr>
        <p:spPr>
          <a:xfrm flipH="1">
            <a:off x="0" y="0"/>
            <a:ext cx="615695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98EE62-5B3C-48BD-A9CA-6F5F56FC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BD8EA-4E88-43F1-A390-A28640F5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BF5E5-D61C-4529-B239-FEBBB0F3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166E7D4-7CF1-4839-9EBF-9267F4710F8C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texte 15">
            <a:extLst>
              <a:ext uri="{FF2B5EF4-FFF2-40B4-BE49-F238E27FC236}">
                <a16:creationId xmlns:a16="http://schemas.microsoft.com/office/drawing/2014/main" id="{2D1A6DE0-F595-42B3-BE2F-8C23B649B6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727" y="1271588"/>
            <a:ext cx="4945494" cy="1748076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8800">
                <a:solidFill>
                  <a:schemeClr val="bg1"/>
                </a:solidFill>
                <a:latin typeface="+mj-lt"/>
              </a:defRPr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541338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78%</a:t>
            </a:r>
          </a:p>
        </p:txBody>
      </p:sp>
      <p:sp>
        <p:nvSpPr>
          <p:cNvPr id="11" name="Espace réservé du texte 15">
            <a:extLst>
              <a:ext uri="{FF2B5EF4-FFF2-40B4-BE49-F238E27FC236}">
                <a16:creationId xmlns:a16="http://schemas.microsoft.com/office/drawing/2014/main" id="{0E9E89CB-A409-4011-B3C0-5A0BC2A87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4727" y="3166351"/>
            <a:ext cx="4945494" cy="295251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541338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14" name="Titre 7">
            <a:extLst>
              <a:ext uri="{FF2B5EF4-FFF2-40B4-BE49-F238E27FC236}">
                <a16:creationId xmlns:a16="http://schemas.microsoft.com/office/drawing/2014/main" id="{2868CC8E-4101-48CD-874B-B754927D56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3680" y="1004251"/>
            <a:ext cx="5212080" cy="1076009"/>
          </a:xfrm>
          <a:prstGeom prst="rect">
            <a:avLst/>
          </a:prstGeom>
        </p:spPr>
        <p:txBody>
          <a:bodyPr/>
          <a:lstStyle>
            <a:lvl1pPr algn="l">
              <a:tabLst>
                <a:tab pos="266700" algn="l"/>
              </a:tabLst>
              <a:defRPr sz="2400"/>
            </a:lvl1pPr>
          </a:lstStyle>
          <a:p>
            <a:r>
              <a:rPr lang="fr-FR" dirty="0"/>
              <a:t>TITRE DE LA PAGE SUR UNE OU PLUSIEURS LIGNES 24pt</a:t>
            </a:r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6A6EE510-6EE6-4CCA-9476-A1125A10C69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83681" y="2191857"/>
            <a:ext cx="5212080" cy="39270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/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/>
            </a:lvl2pPr>
            <a:lvl3pPr marL="361950" indent="-1841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200"/>
            </a:lvl3pPr>
            <a:lvl4pPr marL="53975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Texte courant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909A293-8B15-497B-BC24-DD06D28298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0114" y="321469"/>
            <a:ext cx="691200" cy="32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766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FFRE CLÉ + TEXTE JAUNE /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05BBBBA-DC78-4656-8F4B-55A2B122EC08}"/>
              </a:ext>
            </a:extLst>
          </p:cNvPr>
          <p:cNvSpPr/>
          <p:nvPr userDrawn="1"/>
        </p:nvSpPr>
        <p:spPr>
          <a:xfrm flipH="1">
            <a:off x="0" y="0"/>
            <a:ext cx="615695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98EE62-5B3C-48BD-A9CA-6F5F56FC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BD8EA-4E88-43F1-A390-A28640F5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BF5E5-D61C-4529-B239-FEBBB0F3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166E7D4-7CF1-4839-9EBF-9267F4710F8C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texte 15">
            <a:extLst>
              <a:ext uri="{FF2B5EF4-FFF2-40B4-BE49-F238E27FC236}">
                <a16:creationId xmlns:a16="http://schemas.microsoft.com/office/drawing/2014/main" id="{2D1A6DE0-F595-42B3-BE2F-8C23B649B6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727" y="1271588"/>
            <a:ext cx="4945494" cy="1748076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8800">
                <a:latin typeface="+mj-lt"/>
              </a:defRPr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541338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78%</a:t>
            </a:r>
          </a:p>
        </p:txBody>
      </p:sp>
      <p:sp>
        <p:nvSpPr>
          <p:cNvPr id="11" name="Espace réservé du texte 15">
            <a:extLst>
              <a:ext uri="{FF2B5EF4-FFF2-40B4-BE49-F238E27FC236}">
                <a16:creationId xmlns:a16="http://schemas.microsoft.com/office/drawing/2014/main" id="{0E9E89CB-A409-4011-B3C0-5A0BC2A87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4727" y="3166351"/>
            <a:ext cx="4945494" cy="295251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latin typeface="+mj-lt"/>
              </a:defRPr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541338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14" name="Titre 7">
            <a:extLst>
              <a:ext uri="{FF2B5EF4-FFF2-40B4-BE49-F238E27FC236}">
                <a16:creationId xmlns:a16="http://schemas.microsoft.com/office/drawing/2014/main" id="{2868CC8E-4101-48CD-874B-B754927D56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3680" y="1004251"/>
            <a:ext cx="5212080" cy="1076009"/>
          </a:xfrm>
          <a:prstGeom prst="rect">
            <a:avLst/>
          </a:prstGeom>
        </p:spPr>
        <p:txBody>
          <a:bodyPr/>
          <a:lstStyle>
            <a:lvl1pPr algn="l">
              <a:tabLst>
                <a:tab pos="266700" algn="l"/>
              </a:tabLst>
              <a:defRPr sz="2400"/>
            </a:lvl1pPr>
          </a:lstStyle>
          <a:p>
            <a:r>
              <a:rPr lang="fr-FR" dirty="0"/>
              <a:t>TITRE DE LA PAGE SUR UNE OU PLUSIEURS LIGNES 24pt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F39AAC60-525C-493F-8AD0-1ED3D095EC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83681" y="2191857"/>
            <a:ext cx="5212080" cy="39270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/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/>
            </a:lvl2pPr>
            <a:lvl3pPr marL="361950" indent="-1841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200"/>
            </a:lvl3pPr>
            <a:lvl4pPr marL="53975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Texte courant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9909A293-8B15-497B-BC24-DD06D28298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0114" y="321469"/>
            <a:ext cx="691200" cy="32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64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FFRE CLÉ + TEXTE NOIR / JAU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05BBBBA-DC78-4656-8F4B-55A2B122EC08}"/>
              </a:ext>
            </a:extLst>
          </p:cNvPr>
          <p:cNvSpPr/>
          <p:nvPr userDrawn="1"/>
        </p:nvSpPr>
        <p:spPr>
          <a:xfrm>
            <a:off x="6156956" y="0"/>
            <a:ext cx="603504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BF5E5-D61C-4529-B239-FEBBB0F3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itre 7">
            <a:extLst>
              <a:ext uri="{FF2B5EF4-FFF2-40B4-BE49-F238E27FC236}">
                <a16:creationId xmlns:a16="http://schemas.microsoft.com/office/drawing/2014/main" id="{2868CC8E-4101-48CD-874B-B754927D56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3680" y="1004251"/>
            <a:ext cx="5212080" cy="1076009"/>
          </a:xfrm>
          <a:prstGeom prst="rect">
            <a:avLst/>
          </a:prstGeom>
        </p:spPr>
        <p:txBody>
          <a:bodyPr/>
          <a:lstStyle>
            <a:lvl1pPr algn="l">
              <a:tabLst>
                <a:tab pos="266700" algn="l"/>
              </a:tabLst>
              <a:defRPr sz="2400"/>
            </a:lvl1pPr>
          </a:lstStyle>
          <a:p>
            <a:r>
              <a:rPr lang="fr-FR" dirty="0"/>
              <a:t>TITRE DE LA PAGE SUR UNE OU PLUSIEURS LIGNES 24pt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5E7A4C-0A26-4136-B689-B94EF98A086C}"/>
              </a:ext>
            </a:extLst>
          </p:cNvPr>
          <p:cNvSpPr/>
          <p:nvPr userDrawn="1"/>
        </p:nvSpPr>
        <p:spPr>
          <a:xfrm flipH="1">
            <a:off x="0" y="0"/>
            <a:ext cx="615695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7" name="Espace réservé de la date 2">
            <a:extLst>
              <a:ext uri="{FF2B5EF4-FFF2-40B4-BE49-F238E27FC236}">
                <a16:creationId xmlns:a16="http://schemas.microsoft.com/office/drawing/2014/main" id="{74B7A2E9-0CB6-44E5-B888-17832439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18" name="Espace réservé du pied de page 3">
            <a:extLst>
              <a:ext uri="{FF2B5EF4-FFF2-40B4-BE49-F238E27FC236}">
                <a16:creationId xmlns:a16="http://schemas.microsoft.com/office/drawing/2014/main" id="{62034439-4929-4118-AACC-DD3F2860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825A2579-9C2C-4909-9F06-C686FF6F5CF3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pace réservé du texte 15">
            <a:extLst>
              <a:ext uri="{FF2B5EF4-FFF2-40B4-BE49-F238E27FC236}">
                <a16:creationId xmlns:a16="http://schemas.microsoft.com/office/drawing/2014/main" id="{73F110A3-AF33-4049-915A-51AB1B9C15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727" y="1271588"/>
            <a:ext cx="4945494" cy="1748076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8800">
                <a:solidFill>
                  <a:schemeClr val="accent1"/>
                </a:solidFill>
                <a:latin typeface="+mj-lt"/>
              </a:defRPr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541338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78%</a:t>
            </a:r>
          </a:p>
        </p:txBody>
      </p:sp>
      <p:sp>
        <p:nvSpPr>
          <p:cNvPr id="21" name="Espace réservé du texte 15">
            <a:extLst>
              <a:ext uri="{FF2B5EF4-FFF2-40B4-BE49-F238E27FC236}">
                <a16:creationId xmlns:a16="http://schemas.microsoft.com/office/drawing/2014/main" id="{FC1D0F7F-DF04-4C88-88DA-A5F91DA48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4727" y="3166351"/>
            <a:ext cx="4945494" cy="295251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541338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22" name="Espace réservé du texte 15">
            <a:extLst>
              <a:ext uri="{FF2B5EF4-FFF2-40B4-BE49-F238E27FC236}">
                <a16:creationId xmlns:a16="http://schemas.microsoft.com/office/drawing/2014/main" id="{81E8E4BA-550D-49ED-A868-09742E689F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83681" y="2191857"/>
            <a:ext cx="5212080" cy="39270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/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/>
            </a:lvl2pPr>
            <a:lvl3pPr marL="361950" indent="-1841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200"/>
            </a:lvl3pPr>
            <a:lvl4pPr marL="53975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Texte courant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A313BB03-AE33-43E5-B134-BB6143E31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0114" y="317320"/>
            <a:ext cx="692469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139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E19945-AB79-4FE8-90A2-D2BEE9300891}"/>
              </a:ext>
            </a:extLst>
          </p:cNvPr>
          <p:cNvSpPr/>
          <p:nvPr userDrawn="1"/>
        </p:nvSpPr>
        <p:spPr>
          <a:xfrm flipH="1">
            <a:off x="0" y="0"/>
            <a:ext cx="3771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98EE62-5B3C-48BD-A9CA-6F5F56FC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BD8EA-4E88-43F1-A390-A28640F5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BF5E5-D61C-4529-B239-FEBBB0F3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166E7D4-7CF1-4839-9EBF-9267F4710F8C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2490535-A90B-4C2E-867F-23B80BF16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75225" y="1760538"/>
            <a:ext cx="6043613" cy="3146425"/>
          </a:xfrm>
          <a:prstGeom prst="rect">
            <a:avLst/>
          </a:prstGeom>
        </p:spPr>
        <p:txBody>
          <a:bodyPr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2000">
                <a:latin typeface="+mj-lt"/>
              </a:defRPr>
            </a:lvl1pPr>
          </a:lstStyle>
          <a:p>
            <a:pPr lvl="0"/>
            <a:r>
              <a:rPr lang="fr-FR" dirty="0"/>
              <a:t>Titre de la partie une - 20pt</a:t>
            </a: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459381D6-8843-4B02-A179-B852A51C13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3504" y="1691640"/>
            <a:ext cx="3071621" cy="3146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+mj-lt"/>
              <a:buNone/>
              <a:defRPr sz="3600">
                <a:latin typeface="+mj-lt"/>
              </a:defRPr>
            </a:lvl1pPr>
          </a:lstStyle>
          <a:p>
            <a:pPr lvl="0"/>
            <a:r>
              <a:rPr lang="fr-FR" dirty="0"/>
              <a:t>SOMMAIRE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909A293-8B15-497B-BC24-DD06D28298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0114" y="321469"/>
            <a:ext cx="691200" cy="32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0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CHIFFRE NO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05BBBBA-DC78-4656-8F4B-55A2B122EC08}"/>
              </a:ext>
            </a:extLst>
          </p:cNvPr>
          <p:cNvSpPr/>
          <p:nvPr userDrawn="1"/>
        </p:nvSpPr>
        <p:spPr>
          <a:xfrm>
            <a:off x="6156956" y="0"/>
            <a:ext cx="60350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98EE62-5B3C-48BD-A9CA-6F5F56FC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BD8EA-4E88-43F1-A390-A28640F5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BF5E5-D61C-4529-B239-FEBBB0F3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166E7D4-7CF1-4839-9EBF-9267F4710F8C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texte 15">
            <a:extLst>
              <a:ext uri="{FF2B5EF4-FFF2-40B4-BE49-F238E27FC236}">
                <a16:creationId xmlns:a16="http://schemas.microsoft.com/office/drawing/2014/main" id="{2D1A6DE0-F595-42B3-BE2F-8C23B649B6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97867" y="1271588"/>
            <a:ext cx="4945494" cy="1748076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8800">
                <a:solidFill>
                  <a:schemeClr val="bg1"/>
                </a:solidFill>
                <a:latin typeface="+mj-lt"/>
              </a:defRPr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541338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78%</a:t>
            </a:r>
          </a:p>
        </p:txBody>
      </p:sp>
      <p:sp>
        <p:nvSpPr>
          <p:cNvPr id="11" name="Espace réservé du texte 15">
            <a:extLst>
              <a:ext uri="{FF2B5EF4-FFF2-40B4-BE49-F238E27FC236}">
                <a16:creationId xmlns:a16="http://schemas.microsoft.com/office/drawing/2014/main" id="{0E9E89CB-A409-4011-B3C0-5A0BC2A87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97867" y="3166351"/>
            <a:ext cx="4945494" cy="295251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541338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16" name="Espace réservé du contenu 5">
            <a:extLst>
              <a:ext uri="{FF2B5EF4-FFF2-40B4-BE49-F238E27FC236}">
                <a16:creationId xmlns:a16="http://schemas.microsoft.com/office/drawing/2014/main" id="{340F3DE0-7B29-41EA-A78E-37FD0017D0C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289617" y="1271588"/>
            <a:ext cx="5577721" cy="48472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fr-FR" dirty="0"/>
              <a:t>Graphique / Tableau / Image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B8AC735-A191-4575-8AA0-D425AC914C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60114" y="321469"/>
            <a:ext cx="692469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681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CHIFFRE 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05BBBBA-DC78-4656-8F4B-55A2B122EC08}"/>
              </a:ext>
            </a:extLst>
          </p:cNvPr>
          <p:cNvSpPr/>
          <p:nvPr userDrawn="1"/>
        </p:nvSpPr>
        <p:spPr>
          <a:xfrm>
            <a:off x="6156956" y="0"/>
            <a:ext cx="603504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98EE62-5B3C-48BD-A9CA-6F5F56FC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BD8EA-4E88-43F1-A390-A28640F5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BF5E5-D61C-4529-B239-FEBBB0F3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166E7D4-7CF1-4839-9EBF-9267F4710F8C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texte 15">
            <a:extLst>
              <a:ext uri="{FF2B5EF4-FFF2-40B4-BE49-F238E27FC236}">
                <a16:creationId xmlns:a16="http://schemas.microsoft.com/office/drawing/2014/main" id="{2D1A6DE0-F595-42B3-BE2F-8C23B649B6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97867" y="1271588"/>
            <a:ext cx="4945494" cy="1748076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8800">
                <a:latin typeface="+mj-lt"/>
              </a:defRPr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541338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78%</a:t>
            </a:r>
          </a:p>
        </p:txBody>
      </p:sp>
      <p:sp>
        <p:nvSpPr>
          <p:cNvPr id="11" name="Espace réservé du texte 15">
            <a:extLst>
              <a:ext uri="{FF2B5EF4-FFF2-40B4-BE49-F238E27FC236}">
                <a16:creationId xmlns:a16="http://schemas.microsoft.com/office/drawing/2014/main" id="{0E9E89CB-A409-4011-B3C0-5A0BC2A87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97867" y="3166351"/>
            <a:ext cx="4945494" cy="295251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latin typeface="+mj-lt"/>
              </a:defRPr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541338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15" name="Espace réservé du contenu 5">
            <a:extLst>
              <a:ext uri="{FF2B5EF4-FFF2-40B4-BE49-F238E27FC236}">
                <a16:creationId xmlns:a16="http://schemas.microsoft.com/office/drawing/2014/main" id="{F58D70A8-C9F7-4CB8-99B6-EA2C892C77E7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289617" y="1271588"/>
            <a:ext cx="5577721" cy="48472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fr-FR" dirty="0"/>
              <a:t>Graphique / Tableau / Image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A313BB03-AE33-43E5-B134-BB6143E31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0114" y="317320"/>
            <a:ext cx="692469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375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JAUNE + CHIFFRE NO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B889AD7-F8CC-46DF-86FF-69303D021800}"/>
              </a:ext>
            </a:extLst>
          </p:cNvPr>
          <p:cNvSpPr/>
          <p:nvPr userDrawn="1"/>
        </p:nvSpPr>
        <p:spPr>
          <a:xfrm>
            <a:off x="6156956" y="0"/>
            <a:ext cx="60350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5BBBBA-DC78-4656-8F4B-55A2B122EC08}"/>
              </a:ext>
            </a:extLst>
          </p:cNvPr>
          <p:cNvSpPr/>
          <p:nvPr userDrawn="1"/>
        </p:nvSpPr>
        <p:spPr>
          <a:xfrm flipH="1">
            <a:off x="0" y="0"/>
            <a:ext cx="615695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98EE62-5B3C-48BD-A9CA-6F5F56FC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BD8EA-4E88-43F1-A390-A28640F5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166E7D4-7CF1-4839-9EBF-9267F4710F8C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AEE97DAD-6C50-4919-86AE-DE2AF0DA6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8" name="Espace réservé du texte 15">
            <a:extLst>
              <a:ext uri="{FF2B5EF4-FFF2-40B4-BE49-F238E27FC236}">
                <a16:creationId xmlns:a16="http://schemas.microsoft.com/office/drawing/2014/main" id="{435FE6F7-6252-4D0A-A712-F4BAD7977A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97867" y="1271588"/>
            <a:ext cx="4945494" cy="1748076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8800">
                <a:solidFill>
                  <a:schemeClr val="bg1"/>
                </a:solidFill>
                <a:latin typeface="+mj-lt"/>
              </a:defRPr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541338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78%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BB2E679C-F078-49E8-BE53-E49B000A8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97867" y="3166351"/>
            <a:ext cx="4945494" cy="295251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182563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541338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4B8AC735-A191-4575-8AA0-D425AC914C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60114" y="321469"/>
            <a:ext cx="692469" cy="324000"/>
          </a:xfrm>
          <a:prstGeom prst="rect">
            <a:avLst/>
          </a:prstGeom>
        </p:spPr>
      </p:pic>
      <p:sp>
        <p:nvSpPr>
          <p:cNvPr id="22" name="Espace réservé du contenu 5">
            <a:extLst>
              <a:ext uri="{FF2B5EF4-FFF2-40B4-BE49-F238E27FC236}">
                <a16:creationId xmlns:a16="http://schemas.microsoft.com/office/drawing/2014/main" id="{A8CC8FEC-B695-4203-9302-752D8B3566D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289617" y="1271588"/>
            <a:ext cx="5577721" cy="48472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fr-FR" dirty="0"/>
              <a:t>Graphique / Tableau / Image</a:t>
            </a:r>
          </a:p>
        </p:txBody>
      </p:sp>
    </p:spTree>
    <p:extLst>
      <p:ext uri="{BB962C8B-B14F-4D97-AF65-F5344CB8AC3E}">
        <p14:creationId xmlns:p14="http://schemas.microsoft.com/office/powerpoint/2010/main" val="8833497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GRAPH TABLEAU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98EE62-5B3C-48BD-A9CA-6F5F56FC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BD8EA-4E88-43F1-A390-A28640F5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BF5E5-D61C-4529-B239-FEBBB0F3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166E7D4-7CF1-4839-9EBF-9267F4710F8C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re 7">
            <a:extLst>
              <a:ext uri="{FF2B5EF4-FFF2-40B4-BE49-F238E27FC236}">
                <a16:creationId xmlns:a16="http://schemas.microsoft.com/office/drawing/2014/main" id="{73B461BA-D0CC-4038-BAD0-E6C7BBE4CE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735" y="1004250"/>
            <a:ext cx="2684145" cy="2073275"/>
          </a:xfrm>
          <a:prstGeom prst="rect">
            <a:avLst/>
          </a:prstGeom>
        </p:spPr>
        <p:txBody>
          <a:bodyPr/>
          <a:lstStyle>
            <a:lvl1pPr algn="r">
              <a:tabLst>
                <a:tab pos="266700" algn="l"/>
              </a:tabLst>
              <a:defRPr sz="2400"/>
            </a:lvl1pPr>
          </a:lstStyle>
          <a:p>
            <a:r>
              <a:rPr lang="fr-FR" dirty="0"/>
              <a:t>TITRE DE LA PAGE SUR UNE OU PLUSIEURS LIGNES 24pt</a:t>
            </a:r>
          </a:p>
        </p:txBody>
      </p:sp>
      <p:sp>
        <p:nvSpPr>
          <p:cNvPr id="15" name="Espace réservé du texte 9">
            <a:extLst>
              <a:ext uri="{FF2B5EF4-FFF2-40B4-BE49-F238E27FC236}">
                <a16:creationId xmlns:a16="http://schemas.microsoft.com/office/drawing/2014/main" id="{99C9BAF4-DC0A-455C-9E42-AF52F632130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6735" y="3252150"/>
            <a:ext cx="2684145" cy="138843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Sous-titre ou chapô sur une ou plusieurs lignes 14pt</a:t>
            </a:r>
          </a:p>
        </p:txBody>
      </p:sp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001B514D-9320-4990-BEF5-CC52B5601698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635375" y="1004888"/>
            <a:ext cx="8021638" cy="5087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fr-FR" dirty="0"/>
              <a:t>Graphique / Tableau / Image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909A293-8B15-497B-BC24-DD06D28298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0114" y="321469"/>
            <a:ext cx="691200" cy="32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22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98EE62-5B3C-48BD-A9CA-6F5F56FC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BD8EA-4E88-43F1-A390-A28640F5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BF5E5-D61C-4529-B239-FEBBB0F3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166E7D4-7CF1-4839-9EBF-9267F4710F8C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7">
            <a:extLst>
              <a:ext uri="{FF2B5EF4-FFF2-40B4-BE49-F238E27FC236}">
                <a16:creationId xmlns:a16="http://schemas.microsoft.com/office/drawing/2014/main" id="{9E7CDC07-0AC4-447F-9B9B-187F84839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735" y="1004250"/>
            <a:ext cx="2684145" cy="2073275"/>
          </a:xfrm>
          <a:prstGeom prst="rect">
            <a:avLst/>
          </a:prstGeom>
        </p:spPr>
        <p:txBody>
          <a:bodyPr/>
          <a:lstStyle>
            <a:lvl1pPr algn="r">
              <a:tabLst>
                <a:tab pos="266700" algn="l"/>
              </a:tabLst>
              <a:defRPr sz="2400"/>
            </a:lvl1pPr>
          </a:lstStyle>
          <a:p>
            <a:r>
              <a:rPr lang="fr-FR" dirty="0"/>
              <a:t>TITRE DE LA PAGE SUR UNE OU PLUSIEURS LIGNES 24pt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909A293-8B15-497B-BC24-DD06D28298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0114" y="321469"/>
            <a:ext cx="691200" cy="32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028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E755D4-295C-47BA-9555-3FBD074DCC0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441D5BF-D45F-4256-8F25-AAA6A65BB475}"/>
              </a:ext>
            </a:extLst>
          </p:cNvPr>
          <p:cNvSpPr txBox="1"/>
          <p:nvPr userDrawn="1"/>
        </p:nvSpPr>
        <p:spPr>
          <a:xfrm>
            <a:off x="3792229" y="2644172"/>
            <a:ext cx="4607544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FR" sz="9600" dirty="0">
                <a:latin typeface="+mj-lt"/>
              </a:rPr>
              <a:t>MERCI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7ED6C3-B246-47E4-B743-310C5BFA2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73960" y="5935417"/>
            <a:ext cx="1244081" cy="58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22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QUE NUMERO - NOIR / 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D6BBC1D-E2B1-497D-B628-1DD0BA7B4E24}"/>
              </a:ext>
            </a:extLst>
          </p:cNvPr>
          <p:cNvSpPr/>
          <p:nvPr userDrawn="1"/>
        </p:nvSpPr>
        <p:spPr>
          <a:xfrm>
            <a:off x="0" y="0"/>
            <a:ext cx="37719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E19945-AB79-4FE8-90A2-D2BEE9300891}"/>
              </a:ext>
            </a:extLst>
          </p:cNvPr>
          <p:cNvSpPr/>
          <p:nvPr userDrawn="1"/>
        </p:nvSpPr>
        <p:spPr>
          <a:xfrm>
            <a:off x="3771900" y="0"/>
            <a:ext cx="842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98EE62-5B3C-48BD-A9CA-6F5F56FC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BD8EA-4E88-43F1-A390-A28640F5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BF5E5-D61C-4529-B239-FEBBB0F3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166E7D4-7CF1-4839-9EBF-9267F4710F8C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7">
            <a:extLst>
              <a:ext uri="{FF2B5EF4-FFF2-40B4-BE49-F238E27FC236}">
                <a16:creationId xmlns:a16="http://schemas.microsoft.com/office/drawing/2014/main" id="{935876CC-5448-4A40-86F4-8A63702C8C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0155" y="1744980"/>
            <a:ext cx="5863590" cy="2073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266700" algn="l"/>
              </a:tabLst>
              <a:defRPr sz="3600"/>
            </a:lvl1pPr>
          </a:lstStyle>
          <a:p>
            <a:r>
              <a:rPr lang="fr-FR" dirty="0"/>
              <a:t>TITRE DE LA PARTIE SUR UNE OU PLUSIEURS LIGNES 36pt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0B289BCF-DEB3-4480-9DD3-8E9F49201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50155" y="3992880"/>
            <a:ext cx="5863590" cy="13411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Sous-titre ou description rapide de la partie sur une ou plusieurs lignes 18pt</a:t>
            </a:r>
          </a:p>
        </p:txBody>
      </p:sp>
      <p:sp>
        <p:nvSpPr>
          <p:cNvPr id="16" name="Espace réservé du texte 9">
            <a:extLst>
              <a:ext uri="{FF2B5EF4-FFF2-40B4-BE49-F238E27FC236}">
                <a16:creationId xmlns:a16="http://schemas.microsoft.com/office/drawing/2014/main" id="{BFB16C0C-0D46-4514-9E82-BADA3FA6F9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11602" y="1744979"/>
            <a:ext cx="1663065" cy="2073275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15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1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A313BB03-AE33-43E5-B134-BB6143E31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0114" y="317320"/>
            <a:ext cx="692469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98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QUE NUMERO - BLANC / 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E19945-AB79-4FE8-90A2-D2BEE9300891}"/>
              </a:ext>
            </a:extLst>
          </p:cNvPr>
          <p:cNvSpPr/>
          <p:nvPr userDrawn="1"/>
        </p:nvSpPr>
        <p:spPr>
          <a:xfrm>
            <a:off x="3771900" y="0"/>
            <a:ext cx="842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98EE62-5B3C-48BD-A9CA-6F5F56FC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BD8EA-4E88-43F1-A390-A28640F5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BF5E5-D61C-4529-B239-FEBBB0F3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166E7D4-7CF1-4839-9EBF-9267F4710F8C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7">
            <a:extLst>
              <a:ext uri="{FF2B5EF4-FFF2-40B4-BE49-F238E27FC236}">
                <a16:creationId xmlns:a16="http://schemas.microsoft.com/office/drawing/2014/main" id="{91817244-C9D2-4F42-A700-FAC476FE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0155" y="1744980"/>
            <a:ext cx="5863590" cy="2073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266700" algn="l"/>
              </a:tabLst>
              <a:defRPr sz="3600"/>
            </a:lvl1pPr>
          </a:lstStyle>
          <a:p>
            <a:r>
              <a:rPr lang="fr-FR" dirty="0"/>
              <a:t>TITRE DE LA PARTIE SUR UNE OU PLUSIEURS LIGNES 36pt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60548A10-FB1C-49E5-8C8D-780B99802B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50155" y="3992880"/>
            <a:ext cx="5863590" cy="13411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Sous-titre ou description rapide de la partie sur une ou plusieurs lignes 18pt</a:t>
            </a:r>
          </a:p>
        </p:txBody>
      </p:sp>
      <p:sp>
        <p:nvSpPr>
          <p:cNvPr id="15" name="Espace réservé du texte 9">
            <a:extLst>
              <a:ext uri="{FF2B5EF4-FFF2-40B4-BE49-F238E27FC236}">
                <a16:creationId xmlns:a16="http://schemas.microsoft.com/office/drawing/2014/main" id="{5B71A301-17C4-4FD0-8854-7B32037C0B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11602" y="1744979"/>
            <a:ext cx="1663065" cy="2073275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15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1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A313BB03-AE33-43E5-B134-BB6143E31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0114" y="317320"/>
            <a:ext cx="692469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89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QUE NUMERO - JAUNE /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E19945-AB79-4FE8-90A2-D2BEE9300891}"/>
              </a:ext>
            </a:extLst>
          </p:cNvPr>
          <p:cNvSpPr/>
          <p:nvPr userDrawn="1"/>
        </p:nvSpPr>
        <p:spPr>
          <a:xfrm flipH="1">
            <a:off x="0" y="0"/>
            <a:ext cx="3771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98EE62-5B3C-48BD-A9CA-6F5F56FC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BD8EA-4E88-43F1-A390-A28640F5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BF5E5-D61C-4529-B239-FEBBB0F3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166E7D4-7CF1-4839-9EBF-9267F4710F8C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re 7">
            <a:extLst>
              <a:ext uri="{FF2B5EF4-FFF2-40B4-BE49-F238E27FC236}">
                <a16:creationId xmlns:a16="http://schemas.microsoft.com/office/drawing/2014/main" id="{641A2957-9E63-4B8F-98A5-895D6A9DF9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0155" y="1744980"/>
            <a:ext cx="5863590" cy="2073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266700" algn="l"/>
              </a:tabLst>
              <a:defRPr sz="3600"/>
            </a:lvl1pPr>
          </a:lstStyle>
          <a:p>
            <a:r>
              <a:rPr lang="fr-FR" dirty="0"/>
              <a:t>TITRE DE LA PARTIE SUR UNE OU PLUSIEURS LIGNES 36pt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1476136-E9EA-4A78-8065-E864B26265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50155" y="3992880"/>
            <a:ext cx="5863590" cy="13411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Sous-titre ou description rapide de la partie sur une ou plusieurs lignes 18pt</a:t>
            </a:r>
          </a:p>
        </p:txBody>
      </p:sp>
      <p:sp>
        <p:nvSpPr>
          <p:cNvPr id="11" name="Espace réservé du texte 9">
            <a:extLst>
              <a:ext uri="{FF2B5EF4-FFF2-40B4-BE49-F238E27FC236}">
                <a16:creationId xmlns:a16="http://schemas.microsoft.com/office/drawing/2014/main" id="{E6E6525D-C0B3-4DF8-B3F6-B2618BA05C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11602" y="1744979"/>
            <a:ext cx="1663065" cy="2073275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15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1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909A293-8B15-497B-BC24-DD06D28298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0114" y="321469"/>
            <a:ext cx="691200" cy="32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74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QUE VISUEL - 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AC0492AA-A5FE-44CE-85EB-A901859C25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771900" cy="685800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anchor="b"/>
          <a:lstStyle>
            <a:lvl1pPr marL="0" indent="0">
              <a:buNone/>
              <a:defRPr sz="1100"/>
            </a:lvl1pPr>
          </a:lstStyle>
          <a:p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E19945-AB79-4FE8-90A2-D2BEE9300891}"/>
              </a:ext>
            </a:extLst>
          </p:cNvPr>
          <p:cNvSpPr/>
          <p:nvPr userDrawn="1"/>
        </p:nvSpPr>
        <p:spPr>
          <a:xfrm>
            <a:off x="3771900" y="0"/>
            <a:ext cx="842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98EE62-5B3C-48BD-A9CA-6F5F56FC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BD8EA-4E88-43F1-A390-A28640F5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BF5E5-D61C-4529-B239-FEBBB0F3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166E7D4-7CF1-4839-9EBF-9267F4710F8C}"/>
              </a:ext>
            </a:extLst>
          </p:cNvPr>
          <p:cNvCxnSpPr>
            <a:cxnSpLocks/>
          </p:cNvCxnSpPr>
          <p:nvPr userDrawn="1"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re 7">
            <a:extLst>
              <a:ext uri="{FF2B5EF4-FFF2-40B4-BE49-F238E27FC236}">
                <a16:creationId xmlns:a16="http://schemas.microsoft.com/office/drawing/2014/main" id="{BFDA0980-4B93-43FB-AF8B-DFE3C3F846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0155" y="1744980"/>
            <a:ext cx="5863590" cy="2073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266700" algn="l"/>
              </a:tabLst>
              <a:defRPr sz="3600"/>
            </a:lvl1pPr>
          </a:lstStyle>
          <a:p>
            <a:r>
              <a:rPr lang="fr-FR" dirty="0"/>
              <a:t>TITRE DE LA PARTIE SUR UNE OU PLUSIEURS LIGNES 36pt</a:t>
            </a:r>
          </a:p>
        </p:txBody>
      </p:sp>
      <p:sp>
        <p:nvSpPr>
          <p:cNvPr id="15" name="Espace réservé du texte 9">
            <a:extLst>
              <a:ext uri="{FF2B5EF4-FFF2-40B4-BE49-F238E27FC236}">
                <a16:creationId xmlns:a16="http://schemas.microsoft.com/office/drawing/2014/main" id="{6C29A94C-3A6B-44B6-BA4C-B643DA1D9E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50155" y="3992880"/>
            <a:ext cx="5863590" cy="13411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Sous-titre ou description rapide de la partie sur une ou plusieurs lignes 18pt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313BB03-AE33-43E5-B134-BB6143E31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0114" y="317320"/>
            <a:ext cx="692469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79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2">
            <a:extLst>
              <a:ext uri="{FF2B5EF4-FFF2-40B4-BE49-F238E27FC236}">
                <a16:creationId xmlns:a16="http://schemas.microsoft.com/office/drawing/2014/main" id="{BD01E0D5-DD37-46F6-8E5A-E6B70024D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2400" y="267971"/>
            <a:ext cx="838200" cy="24257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5BBEA030-A958-4C65-BF9D-794D48210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0619" y="267971"/>
            <a:ext cx="5006337" cy="242570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9" name="Espace réservé du numéro de diapositive 4">
            <a:extLst>
              <a:ext uri="{FF2B5EF4-FFF2-40B4-BE49-F238E27FC236}">
                <a16:creationId xmlns:a16="http://schemas.microsoft.com/office/drawing/2014/main" id="{9889A3C4-1352-4302-869F-F58805AAC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0114" y="6468743"/>
            <a:ext cx="746760" cy="24257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F99EF5AE-56D7-4A2B-B0E3-BCC40C43C5F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37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50" r:id="rId3"/>
    <p:sldLayoutId id="2147483685" r:id="rId4"/>
    <p:sldLayoutId id="2147483686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703" r:id="rId11"/>
    <p:sldLayoutId id="2147483704" r:id="rId12"/>
    <p:sldLayoutId id="2147483705" r:id="rId13"/>
    <p:sldLayoutId id="2147483706" r:id="rId14"/>
    <p:sldLayoutId id="2147483683" r:id="rId15"/>
    <p:sldLayoutId id="2147483687" r:id="rId16"/>
    <p:sldLayoutId id="2147483690" r:id="rId17"/>
    <p:sldLayoutId id="2147483660" r:id="rId18"/>
    <p:sldLayoutId id="2147483689" r:id="rId19"/>
    <p:sldLayoutId id="2147483656" r:id="rId20"/>
    <p:sldLayoutId id="2147483692" r:id="rId21"/>
    <p:sldLayoutId id="2147483657" r:id="rId22"/>
    <p:sldLayoutId id="2147483693" r:id="rId23"/>
    <p:sldLayoutId id="2147483658" r:id="rId24"/>
    <p:sldLayoutId id="2147483694" r:id="rId25"/>
    <p:sldLayoutId id="2147483659" r:id="rId26"/>
    <p:sldLayoutId id="2147483695" r:id="rId27"/>
    <p:sldLayoutId id="2147483688" r:id="rId28"/>
    <p:sldLayoutId id="2147483691" r:id="rId29"/>
    <p:sldLayoutId id="2147483663" r:id="rId30"/>
    <p:sldLayoutId id="2147483664" r:id="rId31"/>
    <p:sldLayoutId id="2147483701" r:id="rId32"/>
    <p:sldLayoutId id="2147483702" r:id="rId33"/>
    <p:sldLayoutId id="2147483707" r:id="rId34"/>
    <p:sldLayoutId id="2147483708" r:id="rId35"/>
    <p:sldLayoutId id="2147483665" r:id="rId36"/>
    <p:sldLayoutId id="2147483667" r:id="rId37"/>
    <p:sldLayoutId id="2147483666" r:id="rId38"/>
    <p:sldLayoutId id="2147483674" r:id="rId39"/>
    <p:sldLayoutId id="2147483675" r:id="rId40"/>
    <p:sldLayoutId id="2147483676" r:id="rId41"/>
    <p:sldLayoutId id="2147483682" r:id="rId42"/>
    <p:sldLayoutId id="2147483668" r:id="rId43"/>
    <p:sldLayoutId id="2147483670" r:id="rId44"/>
    <p:sldLayoutId id="2147483669" r:id="rId45"/>
    <p:sldLayoutId id="2147483671" r:id="rId46"/>
    <p:sldLayoutId id="2147483672" r:id="rId47"/>
    <p:sldLayoutId id="2147483696" r:id="rId48"/>
    <p:sldLayoutId id="2147483697" r:id="rId49"/>
    <p:sldLayoutId id="2147483673" r:id="rId50"/>
    <p:sldLayoutId id="2147483698" r:id="rId51"/>
    <p:sldLayoutId id="2147483699" r:id="rId52"/>
    <p:sldLayoutId id="2147483678" r:id="rId53"/>
    <p:sldLayoutId id="2147483700" r:id="rId54"/>
    <p:sldLayoutId id="2147483684" r:id="rId5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pour une image 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360" y="332656"/>
            <a:ext cx="11521279" cy="3101104"/>
          </a:xfrm>
          <a:prstGeom prst="rect">
            <a:avLst/>
          </a:prstGeom>
        </p:spPr>
      </p:pic>
      <p:sp>
        <p:nvSpPr>
          <p:cNvPr id="5" name="Titre 14">
            <a:extLst>
              <a:ext uri="{FF2B5EF4-FFF2-40B4-BE49-F238E27FC236}">
                <a16:creationId xmlns:a16="http://schemas.microsoft.com/office/drawing/2014/main" id="{62B6A1A9-BD2C-4BA1-BD63-5222DC25D984}"/>
              </a:ext>
            </a:extLst>
          </p:cNvPr>
          <p:cNvSpPr txBox="1">
            <a:spLocks/>
          </p:cNvSpPr>
          <p:nvPr/>
        </p:nvSpPr>
        <p:spPr>
          <a:xfrm>
            <a:off x="335360" y="4068157"/>
            <a:ext cx="8278713" cy="17695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smtClean="0"/>
              <a:t>PROJET  PROFESSIONNEL</a:t>
            </a:r>
            <a:endParaRPr lang="fr-FR" sz="4000" dirty="0"/>
          </a:p>
        </p:txBody>
      </p:sp>
      <p:sp>
        <p:nvSpPr>
          <p:cNvPr id="7" name="Sous-titre 15">
            <a:extLst>
              <a:ext uri="{FF2B5EF4-FFF2-40B4-BE49-F238E27FC236}">
                <a16:creationId xmlns:a16="http://schemas.microsoft.com/office/drawing/2014/main" id="{E0973074-1301-4886-AA21-22DA3907A314}"/>
              </a:ext>
            </a:extLst>
          </p:cNvPr>
          <p:cNvSpPr txBox="1">
            <a:spLocks/>
          </p:cNvSpPr>
          <p:nvPr/>
        </p:nvSpPr>
        <p:spPr>
          <a:xfrm>
            <a:off x="9141334" y="4448022"/>
            <a:ext cx="2889424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smtClean="0"/>
              <a:t>Séance 1</a:t>
            </a:r>
            <a:endParaRPr lang="fr-FR" sz="2400" dirty="0"/>
          </a:p>
        </p:txBody>
      </p:sp>
      <p:sp>
        <p:nvSpPr>
          <p:cNvPr id="2" name="ZoneTexte 1"/>
          <p:cNvSpPr txBox="1"/>
          <p:nvPr/>
        </p:nvSpPr>
        <p:spPr>
          <a:xfrm>
            <a:off x="7237046" y="5837727"/>
            <a:ext cx="226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18</a:t>
            </a:r>
            <a:r>
              <a:rPr lang="fr-FR" dirty="0" smtClean="0"/>
              <a:t>/11/2024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873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3"/>
          <p:cNvSpPr/>
          <p:nvPr/>
        </p:nvSpPr>
        <p:spPr>
          <a:xfrm>
            <a:off x="1066800" y="321563"/>
            <a:ext cx="0" cy="121920"/>
          </a:xfrm>
          <a:custGeom>
            <a:avLst/>
            <a:gdLst/>
            <a:ahLst/>
            <a:cxnLst/>
            <a:rect l="l" t="t" r="r" b="b"/>
            <a:pathLst>
              <a:path h="121920">
                <a:moveTo>
                  <a:pt x="0" y="0"/>
                </a:moveTo>
                <a:lnTo>
                  <a:pt x="0" y="121411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Espace réservé du contenu 6"/>
          <p:cNvSpPr txBox="1">
            <a:spLocks/>
          </p:cNvSpPr>
          <p:nvPr/>
        </p:nvSpPr>
        <p:spPr>
          <a:xfrm>
            <a:off x="393956" y="1289587"/>
            <a:ext cx="5905053" cy="44640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Projet professionnel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Objectif : métier visé</a:t>
            </a:r>
          </a:p>
          <a:p>
            <a:pPr lvl="1"/>
            <a:r>
              <a:rPr lang="fr-FR" dirty="0" smtClean="0"/>
              <a:t>Stratégie : plan d’action pour atteindre cet objectif</a:t>
            </a:r>
          </a:p>
          <a:p>
            <a:pPr lvl="1"/>
            <a:r>
              <a:rPr lang="fr-FR" dirty="0" smtClean="0"/>
              <a:t>Moyens et ressources : temps, qualités, aptitudes, compétences mobilisées</a:t>
            </a:r>
          </a:p>
          <a:p>
            <a:pPr lvl="1"/>
            <a:r>
              <a:rPr lang="fr-FR" dirty="0" smtClean="0"/>
              <a:t>Calendrier : déroulement des actions dans le temps </a:t>
            </a:r>
          </a:p>
          <a:p>
            <a:endParaRPr lang="fr-FR" dirty="0" smtClean="0"/>
          </a:p>
          <a:p>
            <a:r>
              <a:rPr lang="fr-FR" dirty="0" smtClean="0"/>
              <a:t>Le projet professionnel est personnel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Il doit être réaliste et réalisable.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8" name="Titre 5"/>
          <p:cNvSpPr>
            <a:spLocks noGrp="1"/>
          </p:cNvSpPr>
          <p:nvPr>
            <p:ph type="title"/>
          </p:nvPr>
        </p:nvSpPr>
        <p:spPr>
          <a:xfrm>
            <a:off x="393955" y="134068"/>
            <a:ext cx="11522076" cy="903236"/>
          </a:xfrm>
        </p:spPr>
        <p:txBody>
          <a:bodyPr/>
          <a:lstStyle/>
          <a:p>
            <a:r>
              <a:rPr lang="fr-FR" b="1" dirty="0" smtClean="0"/>
              <a:t>Qu’est ce qu'un projet professionnel ?</a:t>
            </a:r>
            <a:endParaRPr lang="fr-FR" b="1" dirty="0"/>
          </a:p>
        </p:txBody>
      </p:sp>
      <p:pic>
        <p:nvPicPr>
          <p:cNvPr id="9" name="Picture 4" descr="Comment formuler un objectif SMART ?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0" r="10352"/>
          <a:stretch/>
        </p:blipFill>
        <p:spPr bwMode="auto">
          <a:xfrm>
            <a:off x="6308881" y="2009667"/>
            <a:ext cx="5256584" cy="235934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50821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3"/>
          <p:cNvSpPr/>
          <p:nvPr/>
        </p:nvSpPr>
        <p:spPr>
          <a:xfrm>
            <a:off x="1066800" y="321563"/>
            <a:ext cx="0" cy="121920"/>
          </a:xfrm>
          <a:custGeom>
            <a:avLst/>
            <a:gdLst/>
            <a:ahLst/>
            <a:cxnLst/>
            <a:rect l="l" t="t" r="r" b="b"/>
            <a:pathLst>
              <a:path h="121920">
                <a:moveTo>
                  <a:pt x="0" y="0"/>
                </a:moveTo>
                <a:lnTo>
                  <a:pt x="0" y="121411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4E90BDE-B7FB-4FCB-A45B-D5A6FF950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74" y="155676"/>
            <a:ext cx="11522076" cy="903236"/>
          </a:xfrm>
        </p:spPr>
        <p:txBody>
          <a:bodyPr/>
          <a:lstStyle/>
          <a:p>
            <a:r>
              <a:rPr lang="fr-FR" b="1" dirty="0" smtClean="0"/>
              <a:t>Déterminer son projet professionnel, </a:t>
            </a:r>
            <a:r>
              <a:rPr lang="fr-FR" b="1" dirty="0"/>
              <a:t>pour quoi faire?</a:t>
            </a:r>
            <a:endParaRPr lang="en-GB" b="1" dirty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618767164"/>
              </p:ext>
            </p:extLst>
          </p:nvPr>
        </p:nvGraphicFramePr>
        <p:xfrm>
          <a:off x="924438" y="1379812"/>
          <a:ext cx="10081120" cy="4500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180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7">
            <a:extLst>
              <a:ext uri="{FF2B5EF4-FFF2-40B4-BE49-F238E27FC236}">
                <a16:creationId xmlns:a16="http://schemas.microsoft.com/office/drawing/2014/main" id="{A6692EA5-53E5-4FA7-BC73-6BB5438EF97F}"/>
              </a:ext>
            </a:extLst>
          </p:cNvPr>
          <p:cNvSpPr txBox="1">
            <a:spLocks/>
          </p:cNvSpPr>
          <p:nvPr/>
        </p:nvSpPr>
        <p:spPr>
          <a:xfrm>
            <a:off x="539084" y="1611307"/>
            <a:ext cx="6191634" cy="4453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fr-FR" altLang="fr-FR" sz="2200" dirty="0" smtClean="0"/>
              <a:t> Apprendre à nommer, à </a:t>
            </a:r>
            <a:r>
              <a:rPr lang="fr-FR" altLang="fr-FR" sz="22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valoriser ses compétences </a:t>
            </a:r>
            <a:r>
              <a:rPr lang="fr-FR" altLang="fr-FR" sz="2200" dirty="0" smtClean="0"/>
              <a:t>en terme de contexte et résultat.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altLang="fr-FR" sz="2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altLang="fr-FR" sz="2200" dirty="0" smtClean="0"/>
              <a:t> Devenir  meilleur en entretien de recrutement ou lors des entretiens annuels d’évaluation.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altLang="fr-FR" sz="2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altLang="fr-FR" sz="2200" dirty="0" smtClean="0"/>
              <a:t> Consigner vos expériences, réflexions sur la construction ou l’évolution de votre parcours pour </a:t>
            </a:r>
            <a:r>
              <a:rPr lang="fr-FR" altLang="fr-FR" sz="22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mieux anticiper les opportunités professionnelles demain.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96341D6E-E3E7-480B-B4F9-D1B62A01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134068"/>
            <a:ext cx="11522076" cy="903236"/>
          </a:xfrm>
        </p:spPr>
        <p:txBody>
          <a:bodyPr>
            <a:normAutofit/>
          </a:bodyPr>
          <a:lstStyle/>
          <a:p>
            <a:r>
              <a:rPr lang="fr-FR" dirty="0" smtClean="0"/>
              <a:t>Construire une </a:t>
            </a:r>
            <a:r>
              <a:rPr lang="fr-FR" dirty="0"/>
              <a:t>identité professionnelle forte pour une bonne gestion de carrière</a:t>
            </a:r>
          </a:p>
        </p:txBody>
      </p:sp>
      <p:pic>
        <p:nvPicPr>
          <p:cNvPr id="8" name="Picture 6" descr="RÃ©sultat de recherche d'images pour &quot;porte feuille de competences&quot;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09472" y="2293652"/>
            <a:ext cx="3935686" cy="22145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43319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3"/>
          <p:cNvSpPr/>
          <p:nvPr/>
        </p:nvSpPr>
        <p:spPr>
          <a:xfrm>
            <a:off x="1066800" y="321563"/>
            <a:ext cx="0" cy="121920"/>
          </a:xfrm>
          <a:custGeom>
            <a:avLst/>
            <a:gdLst/>
            <a:ahLst/>
            <a:cxnLst/>
            <a:rect l="l" t="t" r="r" b="b"/>
            <a:pathLst>
              <a:path h="121920">
                <a:moveTo>
                  <a:pt x="0" y="0"/>
                </a:moveTo>
                <a:lnTo>
                  <a:pt x="0" y="121411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318877" y="159975"/>
            <a:ext cx="11522076" cy="903236"/>
          </a:xfrm>
        </p:spPr>
        <p:txBody>
          <a:bodyPr/>
          <a:lstStyle/>
          <a:p>
            <a:r>
              <a:rPr lang="fr-FR" b="1" dirty="0" smtClean="0"/>
              <a:t>Comment construire son projet professionnel ?</a:t>
            </a:r>
            <a:endParaRPr lang="fr-FR" b="1" dirty="0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38884689"/>
              </p:ext>
            </p:extLst>
          </p:nvPr>
        </p:nvGraphicFramePr>
        <p:xfrm>
          <a:off x="319673" y="1063211"/>
          <a:ext cx="11521280" cy="4761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652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E4E90BDE-B7FB-4FCB-A45B-D5A6FF95074C}"/>
              </a:ext>
            </a:extLst>
          </p:cNvPr>
          <p:cNvSpPr txBox="1">
            <a:spLocks/>
          </p:cNvSpPr>
          <p:nvPr/>
        </p:nvSpPr>
        <p:spPr>
          <a:xfrm>
            <a:off x="231723" y="0"/>
            <a:ext cx="11522076" cy="903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 b="1" smtClean="0"/>
              <a:t>Retour d’expérience</a:t>
            </a:r>
            <a:endParaRPr lang="en-GB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9389" y="1792822"/>
            <a:ext cx="1988699" cy="1323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976537" y="1711992"/>
            <a:ext cx="64087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A490"/>
                </a:solidFill>
              </a:rPr>
              <a:t>Extrait d’un témoignage de DRH:</a:t>
            </a:r>
            <a:br>
              <a:rPr lang="fr-FR" sz="2400" b="1" dirty="0">
                <a:solidFill>
                  <a:srgbClr val="00A490"/>
                </a:solidFill>
              </a:rPr>
            </a:br>
            <a:r>
              <a:rPr lang="fr-FR" sz="2400" dirty="0">
                <a:solidFill>
                  <a:srgbClr val="009999"/>
                </a:solidFill>
              </a:rPr>
              <a:t/>
            </a:r>
            <a:br>
              <a:rPr lang="fr-FR" sz="2400" dirty="0">
                <a:solidFill>
                  <a:srgbClr val="009999"/>
                </a:solidFill>
              </a:rPr>
            </a:br>
            <a:r>
              <a:rPr lang="fr-FR" sz="2400" dirty="0"/>
              <a:t>« </a:t>
            </a:r>
            <a:r>
              <a:rPr lang="fr-FR" sz="2400" b="1" dirty="0">
                <a:solidFill>
                  <a:srgbClr val="00A490"/>
                </a:solidFill>
              </a:rPr>
              <a:t>si le candidat n’est pas capable de s’investir </a:t>
            </a:r>
            <a:r>
              <a:rPr lang="fr-FR" sz="2400" dirty="0"/>
              <a:t>complètement </a:t>
            </a:r>
            <a:r>
              <a:rPr lang="fr-FR" sz="2400" b="1" dirty="0">
                <a:solidFill>
                  <a:srgbClr val="00A490"/>
                </a:solidFill>
              </a:rPr>
              <a:t>dans l’élaboration de son projet </a:t>
            </a:r>
            <a:r>
              <a:rPr lang="fr-FR" sz="2400" dirty="0"/>
              <a:t>professionnel, alors qu’il sait que celui-ci est pris en compte lors de la décision d’embauche, j’ai un indicateur relativement valide de son </a:t>
            </a:r>
            <a:r>
              <a:rPr lang="fr-FR" sz="2400" b="1" dirty="0">
                <a:solidFill>
                  <a:srgbClr val="00A490"/>
                </a:solidFill>
              </a:rPr>
              <a:t>incapacité probable à développer des efforts au quotidien dans l’exercice de son travail »</a:t>
            </a:r>
          </a:p>
        </p:txBody>
      </p:sp>
    </p:spTree>
    <p:extLst>
      <p:ext uri="{BB962C8B-B14F-4D97-AF65-F5344CB8AC3E}">
        <p14:creationId xmlns:p14="http://schemas.microsoft.com/office/powerpoint/2010/main" val="256193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3"/>
          <p:cNvSpPr/>
          <p:nvPr/>
        </p:nvSpPr>
        <p:spPr>
          <a:xfrm>
            <a:off x="1066800" y="321563"/>
            <a:ext cx="0" cy="121920"/>
          </a:xfrm>
          <a:custGeom>
            <a:avLst/>
            <a:gdLst/>
            <a:ahLst/>
            <a:cxnLst/>
            <a:rect l="l" t="t" r="r" b="b"/>
            <a:pathLst>
              <a:path h="121920">
                <a:moveTo>
                  <a:pt x="0" y="0"/>
                </a:moveTo>
                <a:lnTo>
                  <a:pt x="0" y="121411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itre 14">
            <a:extLst>
              <a:ext uri="{FF2B5EF4-FFF2-40B4-BE49-F238E27FC236}">
                <a16:creationId xmlns:a16="http://schemas.microsoft.com/office/drawing/2014/main" id="{62B6A1A9-BD2C-4BA1-BD63-5222DC25D984}"/>
              </a:ext>
            </a:extLst>
          </p:cNvPr>
          <p:cNvSpPr txBox="1">
            <a:spLocks/>
          </p:cNvSpPr>
          <p:nvPr/>
        </p:nvSpPr>
        <p:spPr>
          <a:xfrm>
            <a:off x="1066800" y="4112403"/>
            <a:ext cx="8278713" cy="17695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266700" algn="l"/>
              </a:tabLst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900" smtClean="0"/>
              <a:t>Vos motivations</a:t>
            </a:r>
            <a:endParaRPr lang="fr-FR" sz="3900" dirty="0"/>
          </a:p>
        </p:txBody>
      </p:sp>
      <p:pic>
        <p:nvPicPr>
          <p:cNvPr id="11" name="Espace réservé pour une image 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4968" y="727390"/>
            <a:ext cx="11621729" cy="312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8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3"/>
          <p:cNvSpPr/>
          <p:nvPr/>
        </p:nvSpPr>
        <p:spPr>
          <a:xfrm>
            <a:off x="1066800" y="321563"/>
            <a:ext cx="0" cy="121920"/>
          </a:xfrm>
          <a:custGeom>
            <a:avLst/>
            <a:gdLst/>
            <a:ahLst/>
            <a:cxnLst/>
            <a:rect l="l" t="t" r="r" b="b"/>
            <a:pathLst>
              <a:path h="121920">
                <a:moveTo>
                  <a:pt x="0" y="0"/>
                </a:moveTo>
                <a:lnTo>
                  <a:pt x="0" y="121411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911424" y="1124744"/>
            <a:ext cx="10945614" cy="458276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88900" indent="-88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Roboto Lt" pitchFamily="2" charset="0"/>
              <a:buChar char=" "/>
              <a:defRPr sz="1800" b="0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0850" indent="-1698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165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Roboto Black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9500" indent="-1524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Roboto Black" panose="02000000000000000000" pitchFamily="2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5100" indent="-1460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Roboto Black" panose="02000000000000000000" pitchFamily="2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6"/>
            <a:endParaRPr lang="fr-FR" dirty="0"/>
          </a:p>
          <a:p>
            <a:pPr marL="0" indent="0" algn="ctr">
              <a:buNone/>
            </a:pPr>
            <a:r>
              <a:rPr lang="fr-FR" sz="1900" b="1" dirty="0" smtClean="0">
                <a:solidFill>
                  <a:srgbClr val="00A490"/>
                </a:solidFill>
              </a:rPr>
              <a:t>Qu’est-ce qui vous motive à vous lever chaque </a:t>
            </a:r>
            <a:r>
              <a:rPr lang="fr-FR" sz="1900" b="1" dirty="0" smtClean="0">
                <a:solidFill>
                  <a:srgbClr val="00A490"/>
                </a:solidFill>
              </a:rPr>
              <a:t>jour pour aller au travail ou venir à CESI </a:t>
            </a:r>
            <a:r>
              <a:rPr lang="fr-FR" sz="1900" b="1" dirty="0" smtClean="0">
                <a:solidFill>
                  <a:srgbClr val="00A490"/>
                </a:solidFill>
              </a:rPr>
              <a:t>?</a:t>
            </a:r>
          </a:p>
          <a:p>
            <a:pPr marL="0" indent="0" algn="ctr">
              <a:buNone/>
            </a:pPr>
            <a:endParaRPr lang="fr-FR" b="1" dirty="0">
              <a:solidFill>
                <a:srgbClr val="00A490"/>
              </a:solidFill>
            </a:endParaRPr>
          </a:p>
          <a:p>
            <a:pPr marL="0" indent="0" algn="ctr">
              <a:buNone/>
            </a:pPr>
            <a:endParaRPr lang="fr-FR" b="1" dirty="0" smtClean="0">
              <a:solidFill>
                <a:srgbClr val="00A490"/>
              </a:solidFill>
            </a:endParaRPr>
          </a:p>
          <a:p>
            <a:pPr marL="0" indent="0">
              <a:buNone/>
            </a:pPr>
            <a:r>
              <a:rPr lang="fr-FR" sz="2400" b="1" dirty="0">
                <a:solidFill>
                  <a:schemeClr val="tx1"/>
                </a:solidFill>
              </a:rPr>
              <a:t>Exercice : Les 10 </a:t>
            </a:r>
            <a:r>
              <a:rPr lang="fr-FR" sz="2400" b="1" dirty="0" smtClean="0">
                <a:solidFill>
                  <a:schemeClr val="tx1"/>
                </a:solidFill>
              </a:rPr>
              <a:t>expériences (30 min)</a:t>
            </a:r>
          </a:p>
          <a:p>
            <a:pPr marL="0" indent="0">
              <a:buNone/>
            </a:pPr>
            <a:endParaRPr lang="fr-FR" sz="2400" b="1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altLang="fr-FR" sz="1900" dirty="0" smtClean="0">
                <a:solidFill>
                  <a:schemeClr val="tx1"/>
                </a:solidFill>
              </a:rPr>
              <a:t>Citez </a:t>
            </a:r>
            <a:r>
              <a:rPr lang="fr-FR" altLang="fr-FR" sz="1900" dirty="0">
                <a:solidFill>
                  <a:schemeClr val="tx1"/>
                </a:solidFill>
              </a:rPr>
              <a:t>par écrit 10 expériences que vous aimeriez </a:t>
            </a:r>
            <a:r>
              <a:rPr lang="fr-FR" altLang="fr-FR" sz="1900" dirty="0" smtClean="0">
                <a:solidFill>
                  <a:schemeClr val="tx1"/>
                </a:solidFill>
              </a:rPr>
              <a:t>vivre</a:t>
            </a:r>
            <a:r>
              <a:rPr lang="fr-FR" sz="1900" dirty="0" smtClean="0">
                <a:solidFill>
                  <a:schemeClr val="tx1"/>
                </a:solidFill>
              </a:rPr>
              <a:t>, </a:t>
            </a:r>
            <a:r>
              <a:rPr lang="fr-FR" sz="1900" dirty="0">
                <a:solidFill>
                  <a:schemeClr val="tx1"/>
                </a:solidFill>
              </a:rPr>
              <a:t>laissez libre cours à votre imagination, c</a:t>
            </a:r>
            <a:r>
              <a:rPr lang="fr-FR" altLang="fr-FR" sz="1900" dirty="0" smtClean="0">
                <a:solidFill>
                  <a:schemeClr val="tx1"/>
                </a:solidFill>
              </a:rPr>
              <a:t>hoisir </a:t>
            </a:r>
            <a:r>
              <a:rPr lang="fr-FR" altLang="fr-FR" sz="1900" dirty="0">
                <a:solidFill>
                  <a:schemeClr val="tx1"/>
                </a:solidFill>
              </a:rPr>
              <a:t>des expériences où vous serez </a:t>
            </a:r>
            <a:r>
              <a:rPr lang="fr-FR" altLang="fr-FR" sz="1900" dirty="0" smtClean="0">
                <a:solidFill>
                  <a:schemeClr val="tx1"/>
                </a:solidFill>
              </a:rPr>
              <a:t>acteur </a:t>
            </a:r>
            <a:endParaRPr lang="fr-FR" sz="1900" dirty="0">
              <a:solidFill>
                <a:schemeClr val="tx1"/>
              </a:solidFill>
            </a:endParaRPr>
          </a:p>
          <a:p>
            <a:endParaRPr lang="fr-FR" sz="190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1900" dirty="0">
                <a:solidFill>
                  <a:schemeClr val="tx1"/>
                </a:solidFill>
              </a:rPr>
              <a:t>Classez les de la plus désirable (10) à la moins désirable (1)</a:t>
            </a:r>
          </a:p>
          <a:p>
            <a:pPr marL="0" indent="0">
              <a:buNone/>
            </a:pPr>
            <a:endParaRPr lang="fr-FR" sz="24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1700" b="1" dirty="0">
                <a:solidFill>
                  <a:schemeClr val="tx1"/>
                </a:solidFill>
              </a:rPr>
              <a:t> </a:t>
            </a:r>
            <a:r>
              <a:rPr lang="fr-FR" sz="1700" b="1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 … suite</a:t>
            </a:r>
            <a:endParaRPr lang="fr-FR" sz="1700" b="1" dirty="0">
              <a:solidFill>
                <a:schemeClr val="tx1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E4E90BDE-B7FB-4FCB-A45B-D5A6FF950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883"/>
            <a:ext cx="11522076" cy="1043861"/>
          </a:xfrm>
        </p:spPr>
        <p:txBody>
          <a:bodyPr>
            <a:normAutofit/>
          </a:bodyPr>
          <a:lstStyle/>
          <a:p>
            <a:r>
              <a:rPr lang="fr-FR" b="1" dirty="0"/>
              <a:t>Connaissance de soi : personnalité, valeurs, intérêts, </a:t>
            </a:r>
            <a:r>
              <a:rPr lang="fr-FR" b="1" dirty="0" smtClean="0"/>
              <a:t>motivations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304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E4E90BDE-B7FB-4FCB-A45B-D5A6FF950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104579"/>
            <a:ext cx="11522076" cy="903236"/>
          </a:xfrm>
        </p:spPr>
        <p:txBody>
          <a:bodyPr>
            <a:normAutofit/>
          </a:bodyPr>
          <a:lstStyle/>
          <a:p>
            <a:r>
              <a:rPr lang="fr-FR" b="1" dirty="0" smtClean="0"/>
              <a:t>Exercice : Les 10 expériences (30min)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7" name="Titre 2"/>
          <p:cNvSpPr txBox="1">
            <a:spLocks/>
          </p:cNvSpPr>
          <p:nvPr/>
        </p:nvSpPr>
        <p:spPr>
          <a:xfrm>
            <a:off x="911424" y="1001835"/>
            <a:ext cx="9090892" cy="347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 sz="2000" dirty="0" smtClean="0"/>
              <a:t>-    </a:t>
            </a:r>
            <a:r>
              <a:rPr lang="fr-FR" sz="2000" b="1" dirty="0" smtClean="0"/>
              <a:t>Faites </a:t>
            </a:r>
            <a:r>
              <a:rPr lang="fr-FR" sz="2000" b="1" dirty="0"/>
              <a:t>un deuxième classement </a:t>
            </a:r>
            <a:r>
              <a:rPr lang="fr-FR" sz="2000" dirty="0"/>
              <a:t>et classez les de la plus </a:t>
            </a:r>
            <a:r>
              <a:rPr lang="fr-FR" sz="2000" dirty="0" smtClean="0"/>
              <a:t>réalisable (10) </a:t>
            </a:r>
            <a:r>
              <a:rPr lang="fr-FR" sz="2000" dirty="0"/>
              <a:t>à la moins réalisable </a:t>
            </a:r>
            <a:r>
              <a:rPr lang="fr-FR" sz="2000" dirty="0" smtClean="0"/>
              <a:t>(1)</a:t>
            </a:r>
          </a:p>
          <a:p>
            <a:endParaRPr lang="fr-FR" sz="2000" dirty="0">
              <a:solidFill>
                <a:srgbClr val="009999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000" b="1" dirty="0"/>
              <a:t>Faites le total des points </a:t>
            </a:r>
            <a:r>
              <a:rPr lang="fr-FR" sz="2000" dirty="0"/>
              <a:t>par </a:t>
            </a:r>
            <a:r>
              <a:rPr lang="fr-FR" sz="2000" dirty="0" smtClean="0"/>
              <a:t>expérience </a:t>
            </a:r>
            <a:r>
              <a:rPr lang="fr-FR" sz="2000" dirty="0"/>
              <a:t>et </a:t>
            </a:r>
            <a:r>
              <a:rPr lang="fr-FR" sz="2000" dirty="0" smtClean="0"/>
              <a:t>retenez </a:t>
            </a:r>
            <a:r>
              <a:rPr lang="fr-FR" sz="2000" dirty="0"/>
              <a:t>les 5 </a:t>
            </a:r>
            <a:r>
              <a:rPr lang="fr-FR" sz="2000" dirty="0" smtClean="0"/>
              <a:t>ayant le plus de points</a:t>
            </a:r>
          </a:p>
          <a:p>
            <a:pPr marL="342900" indent="-342900">
              <a:buFontTx/>
              <a:buChar char="-"/>
            </a:pPr>
            <a:endParaRPr lang="fr-FR" sz="2000" dirty="0">
              <a:solidFill>
                <a:srgbClr val="009999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000" b="1" dirty="0" smtClean="0"/>
              <a:t>Analysez-les</a:t>
            </a:r>
            <a:r>
              <a:rPr lang="fr-FR" sz="2000" dirty="0" smtClean="0"/>
              <a:t> </a:t>
            </a:r>
            <a:r>
              <a:rPr lang="fr-FR" sz="2000" dirty="0"/>
              <a:t>: </a:t>
            </a:r>
            <a:r>
              <a:rPr lang="fr-FR" sz="2000" dirty="0" smtClean="0"/>
              <a:t>quelles </a:t>
            </a:r>
            <a:r>
              <a:rPr lang="fr-FR" sz="2000" dirty="0"/>
              <a:t>satisfactions cela vous apporte, </a:t>
            </a:r>
            <a:r>
              <a:rPr lang="fr-FR" sz="2000" dirty="0" smtClean="0"/>
              <a:t>êtes-vous seul(e), </a:t>
            </a:r>
            <a:r>
              <a:rPr lang="fr-FR" sz="2000" dirty="0"/>
              <a:t>quel rôle jouent les autres, </a:t>
            </a:r>
            <a:r>
              <a:rPr lang="fr-FR" sz="2000" dirty="0" smtClean="0"/>
              <a:t>q</a:t>
            </a:r>
            <a:r>
              <a:rPr lang="fr-FR" altLang="fr-FR" sz="2000" dirty="0" smtClean="0"/>
              <a:t>uel </a:t>
            </a:r>
            <a:r>
              <a:rPr lang="fr-FR" altLang="fr-FR" sz="2000" dirty="0"/>
              <a:t>est l’environnement de cette </a:t>
            </a:r>
            <a:r>
              <a:rPr lang="fr-FR" altLang="fr-FR" sz="2000" dirty="0" smtClean="0"/>
              <a:t>expérience, </a:t>
            </a:r>
            <a:r>
              <a:rPr lang="fr-FR" sz="2000" dirty="0" smtClean="0"/>
              <a:t>commentez </a:t>
            </a:r>
            <a:r>
              <a:rPr lang="fr-FR" sz="2000" dirty="0"/>
              <a:t>les valeurs </a:t>
            </a:r>
            <a:r>
              <a:rPr lang="fr-FR" sz="2000" dirty="0" smtClean="0"/>
              <a:t>d'argent, </a:t>
            </a:r>
            <a:r>
              <a:rPr lang="fr-FR" sz="2000" dirty="0"/>
              <a:t>de pouvoir, </a:t>
            </a:r>
            <a:r>
              <a:rPr lang="fr-FR" sz="2000" dirty="0" smtClean="0"/>
              <a:t>d'altruisme, … R</a:t>
            </a:r>
            <a:r>
              <a:rPr lang="fr-FR" altLang="fr-FR" sz="2000" dirty="0" smtClean="0"/>
              <a:t>etrouve-t-on </a:t>
            </a:r>
            <a:r>
              <a:rPr lang="fr-FR" altLang="fr-FR" sz="2000" dirty="0"/>
              <a:t>des points communs aux diverses expériences ?</a:t>
            </a:r>
            <a:endParaRPr lang="fr-FR" sz="2000" dirty="0">
              <a:solidFill>
                <a:srgbClr val="009999"/>
              </a:solidFill>
            </a:endParaRPr>
          </a:p>
        </p:txBody>
      </p:sp>
      <p:sp>
        <p:nvSpPr>
          <p:cNvPr id="8" name="Sous-titre 1"/>
          <p:cNvSpPr txBox="1">
            <a:spLocks/>
          </p:cNvSpPr>
          <p:nvPr/>
        </p:nvSpPr>
        <p:spPr>
          <a:xfrm>
            <a:off x="5202427" y="4123804"/>
            <a:ext cx="5735960" cy="3600400"/>
          </a:xfrm>
          <a:prstGeom prst="rect">
            <a:avLst/>
          </a:prstGeom>
        </p:spPr>
        <p:txBody>
          <a:bodyPr>
            <a:normAutofit/>
          </a:bodyPr>
          <a:lstStyle>
            <a:lvl1pPr marL="88900" indent="-88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Roboto Lt" pitchFamily="2" charset="0"/>
              <a:buChar char=" "/>
              <a:defRPr sz="1800" b="0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0850" indent="-1698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165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Roboto Black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9500" indent="-1524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Roboto Black" panose="02000000000000000000" pitchFamily="2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5100" indent="-1460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Roboto Black" panose="02000000000000000000" pitchFamily="2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endParaRPr lang="fr-FR" dirty="0"/>
          </a:p>
          <a:p>
            <a:pPr marL="342900" indent="-342900">
              <a:buClr>
                <a:srgbClr val="008080"/>
              </a:buClr>
              <a:buFont typeface="Wingdings" panose="05000000000000000000" pitchFamily="2" charset="2"/>
              <a:buChar char="q"/>
            </a:pPr>
            <a:r>
              <a:rPr lang="fr-FR" dirty="0" smtClean="0">
                <a:solidFill>
                  <a:schemeClr val="tx1"/>
                </a:solidFill>
              </a:rPr>
              <a:t>Gardez-le pour plus tard</a:t>
            </a:r>
          </a:p>
          <a:p>
            <a:pPr marL="342900" indent="-342900">
              <a:buClr>
                <a:srgbClr val="008080"/>
              </a:buClr>
              <a:buFont typeface="Wingdings" panose="05000000000000000000" pitchFamily="2" charset="2"/>
              <a:buChar char="q"/>
            </a:pPr>
            <a:r>
              <a:rPr lang="fr-FR" dirty="0" smtClean="0">
                <a:solidFill>
                  <a:schemeClr val="tx1"/>
                </a:solidFill>
              </a:rPr>
              <a:t>Ce sera le fil conducteur dans votre réflexion sur votre projet professionnel</a:t>
            </a:r>
          </a:p>
          <a:p>
            <a:pPr marL="342900" indent="-342900">
              <a:buClr>
                <a:srgbClr val="008080"/>
              </a:buClr>
              <a:buFont typeface="Wingdings" panose="05000000000000000000" pitchFamily="2" charset="2"/>
              <a:buChar char="q"/>
            </a:pPr>
            <a:r>
              <a:rPr lang="fr-FR" dirty="0" smtClean="0">
                <a:solidFill>
                  <a:schemeClr val="tx1"/>
                </a:solidFill>
              </a:rPr>
              <a:t>Ceci vous permettra d’affirmer vos choix prioritaires dans une future recherche de poste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9" name="Picture 2" descr="Microsoft Word : Rédigez et partagez des documents – Application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803" y="4356442"/>
            <a:ext cx="1907977" cy="190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4724400" y="5914968"/>
            <a:ext cx="2743200" cy="330200"/>
          </a:xfrm>
        </p:spPr>
        <p:txBody>
          <a:bodyPr/>
          <a:lstStyle/>
          <a:p>
            <a:fld id="{A57235EC-159A-4C7E-A680-7883DF5088C2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860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pour une image 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" r="939"/>
          <a:stretch>
            <a:fillRect/>
          </a:stretch>
        </p:blipFill>
        <p:spPr>
          <a:xfrm>
            <a:off x="250723" y="730863"/>
            <a:ext cx="11651226" cy="3136081"/>
          </a:xfrm>
        </p:spPr>
      </p:pic>
      <p:sp>
        <p:nvSpPr>
          <p:cNvPr id="6" name="Sous-titre 15">
            <a:extLst>
              <a:ext uri="{FF2B5EF4-FFF2-40B4-BE49-F238E27FC236}">
                <a16:creationId xmlns:a16="http://schemas.microsoft.com/office/drawing/2014/main" id="{E0973074-1301-4886-AA21-22DA3907A314}"/>
              </a:ext>
            </a:extLst>
          </p:cNvPr>
          <p:cNvSpPr txBox="1">
            <a:spLocks/>
          </p:cNvSpPr>
          <p:nvPr/>
        </p:nvSpPr>
        <p:spPr>
          <a:xfrm>
            <a:off x="8767589" y="4344783"/>
            <a:ext cx="2889424" cy="1655762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Découverte de l‘entreprise</a:t>
            </a:r>
            <a:endParaRPr lang="fr-FR" dirty="0"/>
          </a:p>
        </p:txBody>
      </p:sp>
      <p:sp>
        <p:nvSpPr>
          <p:cNvPr id="7" name="Titre 14">
            <a:extLst>
              <a:ext uri="{FF2B5EF4-FFF2-40B4-BE49-F238E27FC236}">
                <a16:creationId xmlns:a16="http://schemas.microsoft.com/office/drawing/2014/main" id="{62B6A1A9-BD2C-4BA1-BD63-5222DC25D984}"/>
              </a:ext>
            </a:extLst>
          </p:cNvPr>
          <p:cNvSpPr txBox="1">
            <a:spLocks/>
          </p:cNvSpPr>
          <p:nvPr/>
        </p:nvSpPr>
        <p:spPr>
          <a:xfrm>
            <a:off x="689794" y="4466364"/>
            <a:ext cx="8278713" cy="17695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266700" algn="l"/>
              </a:tabLst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900" smtClean="0"/>
              <a:t>Rapport d’étonnement</a:t>
            </a:r>
            <a:endParaRPr lang="fr-FR" sz="3900" dirty="0"/>
          </a:p>
        </p:txBody>
      </p:sp>
      <p:pic>
        <p:nvPicPr>
          <p:cNvPr id="8" name="Espace réservé pour une image 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" r="939"/>
          <a:stretch>
            <a:fillRect/>
          </a:stretch>
        </p:blipFill>
        <p:spPr>
          <a:xfrm>
            <a:off x="250724" y="730863"/>
            <a:ext cx="11651226" cy="310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pour une image 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2" r="31002"/>
          <a:stretch>
            <a:fillRect/>
          </a:stretch>
        </p:blipFill>
        <p:spPr>
          <a:xfrm>
            <a:off x="8781748" y="752167"/>
            <a:ext cx="3016250" cy="3024335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sz="quarter" idx="4294967295"/>
          </p:nvPr>
        </p:nvSpPr>
        <p:spPr>
          <a:xfrm>
            <a:off x="8781748" y="4249020"/>
            <a:ext cx="3016250" cy="1738825"/>
          </a:xfrm>
          <a:prstGeom prst="rect">
            <a:avLst/>
          </a:prstGeom>
          <a:solidFill>
            <a:schemeClr val="accent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dirty="0" smtClean="0"/>
              <a:t>Regard critique et constructif</a:t>
            </a:r>
            <a:endParaRPr lang="fr-FR" sz="3200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275969" y="140625"/>
            <a:ext cx="8505779" cy="903235"/>
          </a:xfrm>
        </p:spPr>
        <p:txBody>
          <a:bodyPr/>
          <a:lstStyle/>
          <a:p>
            <a:r>
              <a:rPr lang="fr-FR" dirty="0" smtClean="0"/>
              <a:t>Définition</a:t>
            </a:r>
            <a:endParaRPr lang="fr-FR" dirty="0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275969" y="1625669"/>
            <a:ext cx="8030179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fr-FR" sz="2400" dirty="0" smtClean="0">
              <a:latin typeface="+mn-lt"/>
            </a:endParaRPr>
          </a:p>
          <a:p>
            <a:pPr algn="just"/>
            <a:r>
              <a:rPr lang="fr-FR" sz="2400" dirty="0" smtClean="0">
                <a:latin typeface="+mn-lt"/>
              </a:rPr>
              <a:t>C’est un </a:t>
            </a:r>
            <a:r>
              <a:rPr lang="fr-FR" sz="2400" b="1" dirty="0" smtClean="0">
                <a:latin typeface="+mn-lt"/>
              </a:rPr>
              <a:t>outil</a:t>
            </a:r>
            <a:r>
              <a:rPr lang="fr-FR" sz="2400" dirty="0" smtClean="0">
                <a:latin typeface="+mn-lt"/>
              </a:rPr>
              <a:t> stratégique de management des </a:t>
            </a:r>
            <a:r>
              <a:rPr lang="fr-FR" sz="2400" b="1" dirty="0" smtClean="0">
                <a:latin typeface="+mn-lt"/>
              </a:rPr>
              <a:t>Ressources Humaines</a:t>
            </a:r>
            <a:r>
              <a:rPr lang="fr-FR" sz="2400" dirty="0" smtClean="0">
                <a:latin typeface="+mn-lt"/>
              </a:rPr>
              <a:t>, ce document est rédigé par les nouveaux arrivants dans les quelques semaines suivant leur intégration dans l’entreprise.</a:t>
            </a:r>
          </a:p>
          <a:p>
            <a:pPr algn="just"/>
            <a:endParaRPr lang="fr-FR" sz="2400" dirty="0" smtClean="0">
              <a:latin typeface="+mn-lt"/>
            </a:endParaRPr>
          </a:p>
          <a:p>
            <a:pPr algn="just"/>
            <a:r>
              <a:rPr lang="fr-FR" sz="2400" dirty="0" smtClean="0">
                <a:latin typeface="+mn-lt"/>
              </a:rPr>
              <a:t>C’est un moyen efficace d’avoir un </a:t>
            </a:r>
            <a:r>
              <a:rPr lang="fr-FR" sz="2400" b="1" dirty="0" smtClean="0">
                <a:latin typeface="+mn-lt"/>
              </a:rPr>
              <a:t>regard neuf </a:t>
            </a:r>
            <a:r>
              <a:rPr lang="fr-FR" sz="2400" dirty="0" smtClean="0">
                <a:latin typeface="+mn-lt"/>
              </a:rPr>
              <a:t>et spontané sur les </a:t>
            </a:r>
            <a:r>
              <a:rPr lang="fr-FR" sz="2400" b="1" dirty="0" smtClean="0">
                <a:latin typeface="+mn-lt"/>
              </a:rPr>
              <a:t>potentiels dysfonctionnements </a:t>
            </a:r>
            <a:r>
              <a:rPr lang="fr-FR" sz="2400" dirty="0" smtClean="0">
                <a:latin typeface="+mn-lt"/>
              </a:rPr>
              <a:t>de votre entreprise et d’effectuer des changements lorsque c’est nécessaire.</a:t>
            </a:r>
          </a:p>
          <a:p>
            <a:pPr marL="0" indent="0" algn="just">
              <a:lnSpc>
                <a:spcPct val="100000"/>
              </a:lnSpc>
              <a:buFontTx/>
              <a:buNone/>
            </a:pPr>
            <a:endParaRPr lang="fr-FR" altLang="fr-FR" sz="1800" dirty="0" smtClean="0"/>
          </a:p>
        </p:txBody>
      </p:sp>
    </p:spTree>
    <p:extLst>
      <p:ext uri="{BB962C8B-B14F-4D97-AF65-F5344CB8AC3E}">
        <p14:creationId xmlns:p14="http://schemas.microsoft.com/office/powerpoint/2010/main" val="389430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206020" y="408530"/>
            <a:ext cx="3071621" cy="3146425"/>
          </a:xfrm>
        </p:spPr>
        <p:txBody>
          <a:bodyPr/>
          <a:lstStyle/>
          <a:p>
            <a:r>
              <a:rPr lang="fr-FR" dirty="0"/>
              <a:t>Créer votre dossier / Projet Professionnel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070" y="1650185"/>
            <a:ext cx="3421427" cy="475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9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pour une image 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2" r="31002"/>
          <a:stretch>
            <a:fillRect/>
          </a:stretch>
        </p:blipFill>
        <p:spPr>
          <a:xfrm>
            <a:off x="8634597" y="863602"/>
            <a:ext cx="3016250" cy="3024335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sz="quarter" idx="4294967295"/>
          </p:nvPr>
        </p:nvSpPr>
        <p:spPr>
          <a:xfrm>
            <a:off x="9046887" y="4375206"/>
            <a:ext cx="2603960" cy="1907607"/>
          </a:xfrm>
          <a:prstGeom prst="rect">
            <a:avLst/>
          </a:prstGeom>
          <a:solidFill>
            <a:schemeClr val="accent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dirty="0" smtClean="0"/>
              <a:t>Regard critique et constructif</a:t>
            </a:r>
            <a:endParaRPr lang="fr-FR" sz="3200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334963" y="237311"/>
            <a:ext cx="8505779" cy="903235"/>
          </a:xfrm>
        </p:spPr>
        <p:txBody>
          <a:bodyPr/>
          <a:lstStyle/>
          <a:p>
            <a:r>
              <a:rPr lang="fr-FR" dirty="0" smtClean="0"/>
              <a:t>Objectifs 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07368" y="1392830"/>
            <a:ext cx="748883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chemeClr val="accent1"/>
                </a:solidFill>
              </a:rPr>
              <a:t>Employeur</a:t>
            </a:r>
            <a:r>
              <a:rPr lang="fr-FR" sz="2400" dirty="0">
                <a:solidFill>
                  <a:srgbClr val="354B60"/>
                </a:solidFill>
              </a:rPr>
              <a:t> </a:t>
            </a:r>
            <a:r>
              <a:rPr lang="fr-FR" sz="2400" b="1" dirty="0" smtClean="0">
                <a:solidFill>
                  <a:schemeClr val="accent1"/>
                </a:solidFill>
              </a:rPr>
              <a:t>:</a:t>
            </a:r>
          </a:p>
          <a:p>
            <a:endParaRPr lang="fr-FR" sz="2000" b="1" dirty="0">
              <a:solidFill>
                <a:schemeClr val="accent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2000" b="1" dirty="0" smtClean="0">
                <a:solidFill>
                  <a:schemeClr val="accent4"/>
                </a:solidFill>
              </a:rPr>
              <a:t>Axes </a:t>
            </a:r>
            <a:r>
              <a:rPr lang="fr-FR" sz="2000" b="1" dirty="0">
                <a:solidFill>
                  <a:schemeClr val="accent4"/>
                </a:solidFill>
              </a:rPr>
              <a:t>d’amélioration </a:t>
            </a:r>
            <a:r>
              <a:rPr lang="fr-FR" sz="2000" dirty="0">
                <a:solidFill>
                  <a:srgbClr val="2C3E50"/>
                </a:solidFill>
              </a:rPr>
              <a:t>au sein de la structure globale, ou d’un </a:t>
            </a:r>
            <a:r>
              <a:rPr lang="fr-FR" sz="2000" dirty="0" smtClean="0">
                <a:solidFill>
                  <a:srgbClr val="2C3E50"/>
                </a:solidFill>
              </a:rPr>
              <a:t>service</a:t>
            </a:r>
          </a:p>
          <a:p>
            <a:pPr marL="285750" indent="-285750">
              <a:buFontTx/>
              <a:buChar char="-"/>
            </a:pPr>
            <a:endParaRPr lang="fr-FR" sz="2000" dirty="0">
              <a:solidFill>
                <a:srgbClr val="2C3E50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2000" b="1" dirty="0" smtClean="0">
                <a:solidFill>
                  <a:schemeClr val="accent4"/>
                </a:solidFill>
              </a:rPr>
              <a:t>Remise </a:t>
            </a:r>
            <a:r>
              <a:rPr lang="fr-FR" sz="2000" b="1" dirty="0">
                <a:solidFill>
                  <a:schemeClr val="accent4"/>
                </a:solidFill>
              </a:rPr>
              <a:t>en question permanente de son fonctionnement</a:t>
            </a:r>
            <a:r>
              <a:rPr lang="fr-FR" sz="2000" dirty="0">
                <a:solidFill>
                  <a:srgbClr val="2C3E50"/>
                </a:solidFill>
              </a:rPr>
              <a:t>, ce qui contribue à l’amélioration de ses </a:t>
            </a:r>
            <a:r>
              <a:rPr lang="fr-FR" sz="2000" dirty="0" smtClean="0">
                <a:solidFill>
                  <a:srgbClr val="2C3E50"/>
                </a:solidFill>
              </a:rPr>
              <a:t>performances</a:t>
            </a:r>
          </a:p>
          <a:p>
            <a:pPr marL="285750" indent="-285750">
              <a:buFontTx/>
              <a:buChar char="-"/>
            </a:pPr>
            <a:endParaRPr lang="fr-FR" sz="2000" dirty="0">
              <a:solidFill>
                <a:srgbClr val="2C3E50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2000" b="1" dirty="0" smtClean="0">
                <a:solidFill>
                  <a:schemeClr val="accent4"/>
                </a:solidFill>
              </a:rPr>
              <a:t>Atouts </a:t>
            </a:r>
            <a:r>
              <a:rPr lang="fr-FR" sz="2000" b="1" dirty="0">
                <a:solidFill>
                  <a:schemeClr val="accent4"/>
                </a:solidFill>
              </a:rPr>
              <a:t>et points faibles de </a:t>
            </a:r>
            <a:r>
              <a:rPr lang="fr-FR" sz="2000" b="1" dirty="0" smtClean="0">
                <a:solidFill>
                  <a:schemeClr val="accent4"/>
                </a:solidFill>
              </a:rPr>
              <a:t>l’entreprise</a:t>
            </a:r>
            <a:r>
              <a:rPr lang="fr-FR" sz="2000" dirty="0" smtClean="0">
                <a:solidFill>
                  <a:srgbClr val="2C3E50"/>
                </a:solidFill>
              </a:rPr>
              <a:t>.</a:t>
            </a:r>
            <a:r>
              <a:rPr lang="fr-FR" sz="2000" b="1" dirty="0" smtClean="0">
                <a:solidFill>
                  <a:srgbClr val="2C3E50"/>
                </a:solidFill>
              </a:rPr>
              <a:t> </a:t>
            </a:r>
            <a:r>
              <a:rPr lang="fr-FR" sz="2000" dirty="0" smtClean="0">
                <a:solidFill>
                  <a:srgbClr val="2C3E50"/>
                </a:solidFill>
              </a:rPr>
              <a:t>Ce </a:t>
            </a:r>
            <a:r>
              <a:rPr lang="fr-FR" sz="2000" dirty="0">
                <a:solidFill>
                  <a:srgbClr val="2C3E50"/>
                </a:solidFill>
              </a:rPr>
              <a:t>dernier n’est pas encore imprégné de la culture d’entreprise, des valeurs qu’elle porte et des rituels qui l’animent, il parle donc </a:t>
            </a:r>
            <a:r>
              <a:rPr lang="fr-FR" sz="2000" b="1" dirty="0">
                <a:solidFill>
                  <a:srgbClr val="2C3E50"/>
                </a:solidFill>
              </a:rPr>
              <a:t>en toute objectivité</a:t>
            </a:r>
            <a:r>
              <a:rPr lang="fr-FR" sz="2000" b="1" dirty="0" smtClean="0">
                <a:solidFill>
                  <a:srgbClr val="2C3E50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fr-FR" sz="2000" dirty="0">
              <a:solidFill>
                <a:srgbClr val="2C3E50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2000" b="1" dirty="0" smtClean="0">
                <a:solidFill>
                  <a:schemeClr val="accent4"/>
                </a:solidFill>
              </a:rPr>
              <a:t>Émerger </a:t>
            </a:r>
            <a:r>
              <a:rPr lang="fr-FR" sz="2000" b="1" dirty="0">
                <a:solidFill>
                  <a:schemeClr val="accent4"/>
                </a:solidFill>
              </a:rPr>
              <a:t>des idées novatrices</a:t>
            </a:r>
            <a:r>
              <a:rPr lang="fr-FR" sz="2000" b="1" dirty="0">
                <a:solidFill>
                  <a:srgbClr val="2C3E50"/>
                </a:solidFill>
              </a:rPr>
              <a:t> </a:t>
            </a:r>
            <a:r>
              <a:rPr lang="fr-FR" sz="2000" dirty="0">
                <a:solidFill>
                  <a:srgbClr val="2C3E50"/>
                </a:solidFill>
              </a:rPr>
              <a:t>qui n’avaient jamais été soulevées jusqu’alors</a:t>
            </a:r>
            <a:r>
              <a:rPr lang="fr-FR" sz="2000" dirty="0" smtClean="0">
                <a:solidFill>
                  <a:srgbClr val="2C3E50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fr-FR" b="0" i="0" dirty="0">
              <a:solidFill>
                <a:srgbClr val="2C3E5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8783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pour une image 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2" r="31002"/>
          <a:stretch>
            <a:fillRect/>
          </a:stretch>
        </p:blipFill>
        <p:spPr>
          <a:xfrm>
            <a:off x="8840742" y="996338"/>
            <a:ext cx="3016250" cy="3024335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sz="quarter" idx="4294967295"/>
          </p:nvPr>
        </p:nvSpPr>
        <p:spPr>
          <a:xfrm>
            <a:off x="8840742" y="4566935"/>
            <a:ext cx="3016250" cy="1730626"/>
          </a:xfrm>
          <a:prstGeom prst="rect">
            <a:avLst/>
          </a:prstGeom>
          <a:solidFill>
            <a:schemeClr val="accent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dirty="0" smtClean="0"/>
              <a:t>Regard critique et constructif</a:t>
            </a:r>
            <a:endParaRPr lang="fr-FR" sz="3200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334963" y="237311"/>
            <a:ext cx="8505779" cy="903235"/>
          </a:xfrm>
        </p:spPr>
        <p:txBody>
          <a:bodyPr/>
          <a:lstStyle/>
          <a:p>
            <a:r>
              <a:rPr lang="fr-FR" dirty="0"/>
              <a:t>Objectifs </a:t>
            </a:r>
          </a:p>
        </p:txBody>
      </p:sp>
      <p:sp>
        <p:nvSpPr>
          <p:cNvPr id="7" name="Rectangle 6"/>
          <p:cNvSpPr/>
          <p:nvPr/>
        </p:nvSpPr>
        <p:spPr>
          <a:xfrm>
            <a:off x="407368" y="1392830"/>
            <a:ext cx="748883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chemeClr val="accent1"/>
                </a:solidFill>
              </a:rPr>
              <a:t>Salarié</a:t>
            </a:r>
            <a:r>
              <a:rPr lang="fr-FR" sz="2400" dirty="0">
                <a:solidFill>
                  <a:srgbClr val="354B60"/>
                </a:solidFill>
              </a:rPr>
              <a:t> </a:t>
            </a:r>
            <a:r>
              <a:rPr lang="fr-FR" sz="2400" b="1" dirty="0" smtClean="0">
                <a:solidFill>
                  <a:schemeClr val="accent1"/>
                </a:solidFill>
              </a:rPr>
              <a:t>:</a:t>
            </a:r>
          </a:p>
          <a:p>
            <a:endParaRPr lang="fr-FR" sz="2000" b="1" dirty="0">
              <a:solidFill>
                <a:schemeClr val="accent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fr-FR" sz="2000" b="1" dirty="0" smtClean="0">
                <a:solidFill>
                  <a:schemeClr val="accent4"/>
                </a:solidFill>
              </a:rPr>
              <a:t>Facilite </a:t>
            </a:r>
            <a:r>
              <a:rPr lang="fr-FR" sz="2000" b="1" dirty="0">
                <a:solidFill>
                  <a:schemeClr val="accent4"/>
                </a:solidFill>
              </a:rPr>
              <a:t>son intégration en le poussant à s’interroger</a:t>
            </a:r>
            <a:r>
              <a:rPr lang="fr-FR" sz="2000" dirty="0"/>
              <a:t>. Il est tout de suite mis en condition pour chercher à comprendre le fonctionnement de l’entreprise et développer sa curiosité en son sein</a:t>
            </a:r>
            <a:r>
              <a:rPr lang="fr-FR" sz="2000" dirty="0" smtClean="0"/>
              <a:t>.</a:t>
            </a:r>
          </a:p>
          <a:p>
            <a:pPr marL="285750" indent="-285750">
              <a:buFontTx/>
              <a:buChar char="-"/>
            </a:pPr>
            <a:endParaRPr lang="fr-FR" sz="2000" dirty="0" smtClean="0"/>
          </a:p>
          <a:p>
            <a:pPr algn="just"/>
            <a:r>
              <a:rPr lang="fr-FR" sz="2000" dirty="0"/>
              <a:t> </a:t>
            </a:r>
            <a:r>
              <a:rPr lang="fr-FR" sz="2000" dirty="0" smtClean="0">
                <a:solidFill>
                  <a:schemeClr val="accent4"/>
                </a:solidFill>
              </a:rPr>
              <a:t>-</a:t>
            </a:r>
            <a:r>
              <a:rPr lang="fr-FR" sz="2000" dirty="0" smtClean="0"/>
              <a:t> </a:t>
            </a:r>
            <a:r>
              <a:rPr lang="fr-FR" sz="2000" b="1" dirty="0" smtClean="0">
                <a:solidFill>
                  <a:schemeClr val="accent4"/>
                </a:solidFill>
              </a:rPr>
              <a:t>Valorise </a:t>
            </a:r>
            <a:r>
              <a:rPr lang="fr-FR" sz="2000" b="1" dirty="0">
                <a:solidFill>
                  <a:schemeClr val="accent4"/>
                </a:solidFill>
              </a:rPr>
              <a:t>le salarié dès son arrivée, en prenant en compte son besoin de </a:t>
            </a:r>
            <a:r>
              <a:rPr lang="fr-FR" sz="2000" b="1" dirty="0" smtClean="0">
                <a:solidFill>
                  <a:schemeClr val="accent4"/>
                </a:solidFill>
              </a:rPr>
              <a:t>reconnaissance</a:t>
            </a:r>
            <a:r>
              <a:rPr lang="fr-FR" sz="2000" dirty="0" smtClean="0"/>
              <a:t>. </a:t>
            </a:r>
            <a:r>
              <a:rPr lang="fr-FR" sz="2000" dirty="0"/>
              <a:t>Par cet exercice, le nouvel employé se sent écouté, sa parole est considérée et a une valeur pour l’entreprise. Cet outil contribue donc largement </a:t>
            </a:r>
            <a:r>
              <a:rPr lang="fr-FR" dirty="0"/>
              <a:t>à </a:t>
            </a:r>
            <a:r>
              <a:rPr lang="fr-FR" b="1" dirty="0"/>
              <a:t>sa motivation et à son investissement </a:t>
            </a:r>
            <a:r>
              <a:rPr lang="fr-FR" b="1" dirty="0" smtClean="0"/>
              <a:t>personnel.</a:t>
            </a:r>
          </a:p>
          <a:p>
            <a:endParaRPr lang="fr-FR" b="1" dirty="0"/>
          </a:p>
          <a:p>
            <a:endParaRPr lang="fr-FR" dirty="0"/>
          </a:p>
          <a:p>
            <a:pPr marL="285750" indent="-285750">
              <a:buFontTx/>
              <a:buChar char="-"/>
            </a:pPr>
            <a:endParaRPr lang="fr-FR" b="0" i="0" dirty="0">
              <a:solidFill>
                <a:srgbClr val="2C3E5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987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pour une image 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2" r="31002"/>
          <a:stretch>
            <a:fillRect/>
          </a:stretch>
        </p:blipFill>
        <p:spPr>
          <a:xfrm>
            <a:off x="8840742" y="977236"/>
            <a:ext cx="3016250" cy="2801326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sz="quarter" idx="4294967295"/>
          </p:nvPr>
        </p:nvSpPr>
        <p:spPr>
          <a:xfrm>
            <a:off x="8840742" y="4616738"/>
            <a:ext cx="3016250" cy="1574199"/>
          </a:xfrm>
          <a:prstGeom prst="rect">
            <a:avLst/>
          </a:prstGeom>
          <a:solidFill>
            <a:schemeClr val="accent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dirty="0" smtClean="0"/>
              <a:t>Regard critique et constructif</a:t>
            </a:r>
            <a:endParaRPr lang="fr-FR" sz="3200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334963" y="293402"/>
            <a:ext cx="8505779" cy="836632"/>
          </a:xfrm>
        </p:spPr>
        <p:txBody>
          <a:bodyPr/>
          <a:lstStyle/>
          <a:p>
            <a:r>
              <a:rPr lang="fr-FR" b="1" dirty="0" smtClean="0"/>
              <a:t>Rapport d’étonnement - 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619574" y="1952976"/>
            <a:ext cx="74888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400" b="0" i="0" dirty="0" smtClean="0">
                <a:effectLst/>
              </a:rPr>
              <a:t>A vous de remplir votre rapport d’étonnement </a:t>
            </a:r>
            <a:r>
              <a:rPr lang="fr-FR" sz="2400" b="1" i="0" dirty="0" smtClean="0">
                <a:effectLst/>
              </a:rPr>
              <a:t>Entreprise </a:t>
            </a:r>
            <a:r>
              <a:rPr lang="fr-FR" sz="2400" b="1" dirty="0" smtClean="0"/>
              <a:t>ou</a:t>
            </a:r>
            <a:r>
              <a:rPr lang="fr-FR" sz="2400" b="1" i="0" dirty="0" smtClean="0">
                <a:effectLst/>
              </a:rPr>
              <a:t> CESI </a:t>
            </a:r>
            <a:r>
              <a:rPr lang="fr-FR" sz="2400" i="0" dirty="0" smtClean="0">
                <a:effectLst/>
              </a:rPr>
              <a:t>(seul)</a:t>
            </a:r>
          </a:p>
          <a:p>
            <a:endParaRPr lang="fr-FR" sz="2400" dirty="0"/>
          </a:p>
          <a:p>
            <a:pPr marL="285750" indent="-285750">
              <a:buFontTx/>
              <a:buChar char="-"/>
            </a:pPr>
            <a:r>
              <a:rPr lang="fr-FR" sz="2400" b="0" i="0" dirty="0" smtClean="0">
                <a:effectLst/>
              </a:rPr>
              <a:t>Dites-le en toute bienveillance</a:t>
            </a:r>
          </a:p>
          <a:p>
            <a:pPr marL="285750" indent="-285750">
              <a:buFontTx/>
              <a:buChar char="-"/>
            </a:pPr>
            <a:endParaRPr lang="fr-FR" sz="2400" dirty="0"/>
          </a:p>
          <a:p>
            <a:pPr marL="285750" indent="-285750">
              <a:buFontTx/>
              <a:buChar char="-"/>
            </a:pPr>
            <a:r>
              <a:rPr lang="fr-FR" sz="2400" b="0" i="0" dirty="0" smtClean="0">
                <a:effectLst/>
              </a:rPr>
              <a:t>L’objectif est d’identifier les éventuels dysfonctionnement et de voir comment pouvons nous les améliorer</a:t>
            </a:r>
            <a:endParaRPr lang="fr-FR" sz="24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362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4">
            <a:extLst>
              <a:ext uri="{FF2B5EF4-FFF2-40B4-BE49-F238E27FC236}">
                <a16:creationId xmlns:a16="http://schemas.microsoft.com/office/drawing/2014/main" id="{62B6A1A9-BD2C-4BA1-BD63-5222DC25D984}"/>
              </a:ext>
            </a:extLst>
          </p:cNvPr>
          <p:cNvSpPr txBox="1">
            <a:spLocks/>
          </p:cNvSpPr>
          <p:nvPr/>
        </p:nvSpPr>
        <p:spPr>
          <a:xfrm>
            <a:off x="1683739" y="2199223"/>
            <a:ext cx="8278713" cy="17695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266700" algn="l"/>
              </a:tabLst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smtClean="0"/>
              <a:t>Retour sur le rapport d’étonnement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71631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 txBox="1">
            <a:spLocks/>
          </p:cNvSpPr>
          <p:nvPr/>
        </p:nvSpPr>
        <p:spPr>
          <a:xfrm>
            <a:off x="434685" y="910521"/>
            <a:ext cx="10955572" cy="542100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88900" indent="-88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Roboto Lt" pitchFamily="2" charset="0"/>
              <a:buChar char=" "/>
              <a:defRPr sz="1800" b="0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0850" indent="-1698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165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Roboto Black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9500" indent="-1524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Roboto Black" panose="02000000000000000000" pitchFamily="2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5100" indent="-1460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Roboto Black" panose="02000000000000000000" pitchFamily="2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0600" lvl="6" indent="0">
              <a:buNone/>
            </a:pPr>
            <a:endParaRPr lang="fr-FR" sz="2400" dirty="0" smtClean="0"/>
          </a:p>
          <a:p>
            <a:pPr marL="1447800" lvl="7" indent="0">
              <a:buNone/>
            </a:pPr>
            <a:r>
              <a:rPr lang="fr-FR" sz="2800" dirty="0" smtClean="0"/>
              <a:t>Mettez-vous en groupe de trois.</a:t>
            </a:r>
          </a:p>
          <a:p>
            <a:pPr marL="1447800" lvl="7" indent="0">
              <a:buNone/>
            </a:pPr>
            <a:endParaRPr lang="fr-FR" sz="2800" dirty="0" smtClean="0"/>
          </a:p>
          <a:p>
            <a:pPr marL="1447800" lvl="7" indent="0">
              <a:buNone/>
            </a:pPr>
            <a:r>
              <a:rPr lang="fr-FR" sz="2800" dirty="0" smtClean="0"/>
              <a:t>Lisez le rapport d’étonnement de l’autre.</a:t>
            </a:r>
          </a:p>
          <a:p>
            <a:pPr marL="1447800" lvl="7" indent="0">
              <a:buNone/>
            </a:pPr>
            <a:r>
              <a:rPr lang="fr-FR" sz="2800" dirty="0" smtClean="0"/>
              <a:t>Echangez sur vos expériences, vos missions, etc</a:t>
            </a:r>
            <a:r>
              <a:rPr lang="fr-FR" sz="2800" dirty="0"/>
              <a:t>.</a:t>
            </a:r>
            <a:r>
              <a:rPr lang="fr-FR" sz="2800" dirty="0" smtClean="0"/>
              <a:t> au sein de votre alternance.</a:t>
            </a:r>
          </a:p>
          <a:p>
            <a:pPr marL="1447800" lvl="7" indent="0">
              <a:buNone/>
            </a:pPr>
            <a:endParaRPr lang="fr-FR" sz="2800" dirty="0"/>
          </a:p>
          <a:p>
            <a:pPr marL="1447800" lvl="7" indent="0">
              <a:buNone/>
            </a:pPr>
            <a:r>
              <a:rPr lang="fr-FR" sz="2800" dirty="0" smtClean="0"/>
              <a:t>L’objectif de cet échange est de pouvoir présenter l’expérience de l’autre au reste de </a:t>
            </a:r>
            <a:r>
              <a:rPr lang="fr-FR" sz="2800" dirty="0"/>
              <a:t>la classe en </a:t>
            </a:r>
            <a:r>
              <a:rPr lang="fr-FR" sz="2800" dirty="0" smtClean="0"/>
              <a:t>2min.</a:t>
            </a:r>
          </a:p>
          <a:p>
            <a:pPr marL="1447800" lvl="7" indent="0">
              <a:buNone/>
            </a:pPr>
            <a:endParaRPr lang="fr-FR" sz="2400" dirty="0" smtClean="0"/>
          </a:p>
          <a:p>
            <a:pPr marL="1447800" lvl="7" indent="0">
              <a:buNone/>
            </a:pPr>
            <a:endParaRPr lang="fr-FR" sz="2400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4E90BDE-B7FB-4FCB-A45B-D5A6FF950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91" y="158488"/>
            <a:ext cx="11522076" cy="903236"/>
          </a:xfrm>
        </p:spPr>
        <p:txBody>
          <a:bodyPr/>
          <a:lstStyle/>
          <a:p>
            <a:r>
              <a:rPr lang="fr-FR" b="1" dirty="0" smtClean="0"/>
              <a:t>Travail de groupe – 30min</a:t>
            </a:r>
            <a:endParaRPr lang="en-GB" b="1" dirty="0"/>
          </a:p>
        </p:txBody>
      </p:sp>
      <p:pic>
        <p:nvPicPr>
          <p:cNvPr id="6" name="Picture 2" descr="Gifs Horloge animes, Images transparentes pendule"/>
          <p:cNvPicPr>
            <a:picLocks noChangeAspect="1" noChangeArrowheads="1" noCrop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484" y="0"/>
            <a:ext cx="953987" cy="87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29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ifs Horloge animes, Images transparentes pendule"/>
          <p:cNvPicPr>
            <a:picLocks noChangeAspect="1" noChangeArrowheads="1" noCrop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001" y="0"/>
            <a:ext cx="953987" cy="87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E4E90BDE-B7FB-4FCB-A45B-D5A6FF950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50" y="128507"/>
            <a:ext cx="11522076" cy="903236"/>
          </a:xfrm>
        </p:spPr>
        <p:txBody>
          <a:bodyPr/>
          <a:lstStyle/>
          <a:p>
            <a:r>
              <a:rPr lang="fr-FR" b="1" dirty="0" smtClean="0"/>
              <a:t>Travail de groupe – 30min</a:t>
            </a:r>
            <a:endParaRPr lang="en-GB" b="1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0" y="1337261"/>
            <a:ext cx="10926728" cy="476652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88900" indent="-88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Roboto Lt" pitchFamily="2" charset="0"/>
              <a:buChar char=" "/>
              <a:defRPr sz="1800" b="0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0850" indent="-1698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165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Roboto Black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9500" indent="-1524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Roboto Black" panose="02000000000000000000" pitchFamily="2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5100" indent="-1460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Roboto Black" panose="02000000000000000000" pitchFamily="2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47800" lvl="7" indent="0">
              <a:buNone/>
            </a:pPr>
            <a:r>
              <a:rPr lang="fr-FR" sz="2800" dirty="0"/>
              <a:t>Les éléments que </a:t>
            </a:r>
            <a:r>
              <a:rPr lang="fr-FR" sz="2800" dirty="0" smtClean="0"/>
              <a:t>j’attends </a:t>
            </a:r>
            <a:r>
              <a:rPr lang="fr-FR" sz="2800" dirty="0"/>
              <a:t>à l’oral </a:t>
            </a:r>
            <a:r>
              <a:rPr lang="fr-FR" sz="2800" dirty="0" smtClean="0"/>
              <a:t>:</a:t>
            </a:r>
          </a:p>
          <a:p>
            <a:pPr marL="1447800" lvl="7" indent="0">
              <a:buNone/>
            </a:pPr>
            <a:endParaRPr lang="fr-FR" sz="2800" dirty="0"/>
          </a:p>
          <a:p>
            <a:pPr marL="1790700" lvl="7" indent="-342900">
              <a:buFontTx/>
              <a:buChar char="-"/>
            </a:pPr>
            <a:r>
              <a:rPr lang="fr-FR" sz="2800" b="1" dirty="0"/>
              <a:t>Une intro </a:t>
            </a:r>
            <a:r>
              <a:rPr lang="fr-FR" sz="2800" dirty="0"/>
              <a:t>: identité, </a:t>
            </a:r>
            <a:r>
              <a:rPr lang="fr-FR" sz="2800" dirty="0" smtClean="0"/>
              <a:t>nombres </a:t>
            </a:r>
            <a:r>
              <a:rPr lang="fr-FR" sz="2800" dirty="0"/>
              <a:t>d’années d’expériences </a:t>
            </a:r>
            <a:r>
              <a:rPr lang="fr-FR" sz="2800" dirty="0" smtClean="0"/>
              <a:t>professionnelles </a:t>
            </a:r>
            <a:r>
              <a:rPr lang="fr-FR" sz="2800" dirty="0"/>
              <a:t>et dernier </a:t>
            </a:r>
            <a:r>
              <a:rPr lang="fr-FR" sz="2800" dirty="0" smtClean="0"/>
              <a:t>diplôme (par exemple)</a:t>
            </a:r>
            <a:endParaRPr lang="fr-FR" sz="2800" dirty="0"/>
          </a:p>
          <a:p>
            <a:pPr marL="1790700" lvl="7" indent="-342900">
              <a:buFontTx/>
              <a:buChar char="-"/>
            </a:pPr>
            <a:r>
              <a:rPr lang="fr-FR" sz="2800" b="1" dirty="0"/>
              <a:t>La partie expérience </a:t>
            </a:r>
            <a:r>
              <a:rPr lang="fr-FR" sz="2800" dirty="0"/>
              <a:t>: nom de l’entreprise, missions </a:t>
            </a:r>
            <a:r>
              <a:rPr lang="fr-FR" sz="2800" dirty="0" smtClean="0"/>
              <a:t>occupées</a:t>
            </a:r>
          </a:p>
          <a:p>
            <a:pPr marL="1790700" lvl="7" indent="-342900">
              <a:buFontTx/>
              <a:buChar char="-"/>
            </a:pPr>
            <a:r>
              <a:rPr lang="fr-FR" sz="2800" b="1" dirty="0" smtClean="0"/>
              <a:t>Retour sur son intégration </a:t>
            </a:r>
            <a:r>
              <a:rPr lang="fr-FR" sz="2800" dirty="0" smtClean="0"/>
              <a:t>: points forts et points faibles identifiés</a:t>
            </a:r>
            <a:endParaRPr lang="fr-FR" sz="2800" dirty="0"/>
          </a:p>
          <a:p>
            <a:pPr marL="1790700" lvl="7" indent="-342900">
              <a:buFontTx/>
              <a:buChar char="-"/>
            </a:pPr>
            <a:r>
              <a:rPr lang="fr-FR" sz="2800" b="1" dirty="0"/>
              <a:t>Une conclusion </a:t>
            </a:r>
            <a:r>
              <a:rPr lang="fr-FR" sz="2800" dirty="0"/>
              <a:t>: une </a:t>
            </a:r>
            <a:r>
              <a:rPr lang="fr-FR" sz="2800" dirty="0" smtClean="0"/>
              <a:t>ouverture, exemple : objectif/mission/travail </a:t>
            </a:r>
            <a:r>
              <a:rPr lang="fr-FR" sz="2800" dirty="0"/>
              <a:t>visé(e</a:t>
            </a:r>
            <a:r>
              <a:rPr lang="fr-FR" sz="2800" dirty="0" smtClean="0"/>
              <a:t>)</a:t>
            </a:r>
            <a:endParaRPr lang="fr-FR" sz="2800" dirty="0"/>
          </a:p>
          <a:p>
            <a:pPr marL="1447800" lvl="7" indent="0">
              <a:buNone/>
            </a:pPr>
            <a:endParaRPr lang="fr-FR" sz="2400" dirty="0" smtClean="0"/>
          </a:p>
          <a:p>
            <a:pPr marL="1447800" lvl="7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54002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4">
            <a:extLst>
              <a:ext uri="{FF2B5EF4-FFF2-40B4-BE49-F238E27FC236}">
                <a16:creationId xmlns:a16="http://schemas.microsoft.com/office/drawing/2014/main" id="{62B6A1A9-BD2C-4BA1-BD63-5222DC25D984}"/>
              </a:ext>
            </a:extLst>
          </p:cNvPr>
          <p:cNvSpPr txBox="1">
            <a:spLocks/>
          </p:cNvSpPr>
          <p:nvPr/>
        </p:nvSpPr>
        <p:spPr>
          <a:xfrm>
            <a:off x="275399" y="4147944"/>
            <a:ext cx="8278713" cy="17695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266700" algn="l"/>
              </a:tabLst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900" dirty="0" smtClean="0"/>
              <a:t>Savoir parler de votre métier</a:t>
            </a:r>
            <a:endParaRPr lang="fr-FR" sz="3900" dirty="0"/>
          </a:p>
        </p:txBody>
      </p:sp>
      <p:pic>
        <p:nvPicPr>
          <p:cNvPr id="5" name="Espace réservé pour une image 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" r="939"/>
          <a:stretch>
            <a:fillRect/>
          </a:stretch>
        </p:blipFill>
        <p:spPr>
          <a:xfrm>
            <a:off x="275399" y="762028"/>
            <a:ext cx="11686752" cy="3101104"/>
          </a:xfrm>
          <a:prstGeom prst="rect">
            <a:avLst/>
          </a:prstGeom>
        </p:spPr>
      </p:pic>
      <p:sp>
        <p:nvSpPr>
          <p:cNvPr id="7" name="Sous-titre 15">
            <a:extLst>
              <a:ext uri="{FF2B5EF4-FFF2-40B4-BE49-F238E27FC236}">
                <a16:creationId xmlns:a16="http://schemas.microsoft.com/office/drawing/2014/main" id="{E0973074-1301-4886-AA21-22DA3907A314}"/>
              </a:ext>
            </a:extLst>
          </p:cNvPr>
          <p:cNvSpPr txBox="1">
            <a:spLocks/>
          </p:cNvSpPr>
          <p:nvPr/>
        </p:nvSpPr>
        <p:spPr>
          <a:xfrm>
            <a:off x="8859664" y="4607837"/>
            <a:ext cx="2889424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Découverte de l‘entreprise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211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0F68281-EBE6-4D03-97D4-3DD15F86D867}"/>
              </a:ext>
            </a:extLst>
          </p:cNvPr>
          <p:cNvSpPr txBox="1">
            <a:spLocks/>
          </p:cNvSpPr>
          <p:nvPr/>
        </p:nvSpPr>
        <p:spPr>
          <a:xfrm>
            <a:off x="1015532" y="242190"/>
            <a:ext cx="9144000" cy="10112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266700" algn="l"/>
              </a:tabLst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tx2"/>
                </a:solidFill>
              </a:rPr>
              <a:t>Quid des Compétences:</a:t>
            </a:r>
            <a:br>
              <a:rPr lang="fr-FR" b="1" dirty="0" smtClean="0">
                <a:solidFill>
                  <a:schemeClr val="tx2"/>
                </a:solidFill>
              </a:rPr>
            </a:br>
            <a:r>
              <a:rPr lang="fr-FR" b="1" dirty="0" smtClean="0">
                <a:solidFill>
                  <a:schemeClr val="tx2"/>
                </a:solidFill>
              </a:rPr>
              <a:t/>
            </a:r>
            <a:br>
              <a:rPr lang="fr-FR" b="1" dirty="0" smtClean="0">
                <a:solidFill>
                  <a:schemeClr val="tx2"/>
                </a:solidFill>
              </a:rPr>
            </a:b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A5B6CF4E-1B38-4CFB-8899-2ACD64A11A4C}"/>
              </a:ext>
            </a:extLst>
          </p:cNvPr>
          <p:cNvSpPr txBox="1">
            <a:spLocks/>
          </p:cNvSpPr>
          <p:nvPr/>
        </p:nvSpPr>
        <p:spPr>
          <a:xfrm>
            <a:off x="470672" y="528043"/>
            <a:ext cx="10893288" cy="53924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800" b="1" dirty="0" smtClean="0"/>
          </a:p>
          <a:p>
            <a:r>
              <a:rPr lang="fr-FR" sz="1800" b="1" dirty="0" smtClean="0"/>
              <a:t>Multiples définitions selon les objectifs de chacun </a:t>
            </a:r>
            <a:r>
              <a:rPr lang="fr-FR" sz="1800" dirty="0" smtClean="0"/>
              <a:t>(individus, organisations, entreprises…)</a:t>
            </a:r>
          </a:p>
          <a:p>
            <a:endParaRPr lang="fr-FR" sz="1800" dirty="0" smtClean="0"/>
          </a:p>
          <a:p>
            <a:pPr marL="342900" indent="-342900">
              <a:buClr>
                <a:srgbClr val="009999"/>
              </a:buClr>
              <a:buFont typeface="Wingdings" panose="05000000000000000000" pitchFamily="2" charset="2"/>
              <a:buChar char="Ø"/>
            </a:pPr>
            <a:r>
              <a:rPr lang="fr-FR" sz="1800" dirty="0" smtClean="0"/>
              <a:t>Au démarrage, au niveau du sens commun, il s’agit de la faculté d’une personne de mener à bien une tâche déterminée, un problème à résoudre, dans un contexte , une situation professionnelle donnés.</a:t>
            </a:r>
          </a:p>
          <a:p>
            <a:pPr marL="342900" indent="-342900">
              <a:buClr>
                <a:srgbClr val="009999"/>
              </a:buClr>
              <a:buFont typeface="Wingdings" panose="05000000000000000000" pitchFamily="2" charset="2"/>
              <a:buChar char="Ø"/>
            </a:pPr>
            <a:r>
              <a:rPr lang="fr-FR" sz="1800" dirty="0" smtClean="0"/>
              <a:t>Aujourd’hui les notions de « métier » et de « classification » laissent place aux </a:t>
            </a:r>
            <a:r>
              <a:rPr lang="fr-FR" sz="1800" b="1" dirty="0" smtClean="0"/>
              <a:t>notions de rôles, d’activités, de missions, de projets… donc plus de responsabilisation</a:t>
            </a:r>
          </a:p>
          <a:p>
            <a:pPr marL="342900" indent="-342900">
              <a:buClr>
                <a:srgbClr val="009999"/>
              </a:buClr>
              <a:buFont typeface="Wingdings" panose="05000000000000000000" pitchFamily="2" charset="2"/>
              <a:buChar char="Ø"/>
            </a:pPr>
            <a:endParaRPr lang="fr-FR" sz="1800" b="1" dirty="0" smtClean="0"/>
          </a:p>
          <a:p>
            <a:r>
              <a:rPr lang="fr-FR" sz="1800" b="1" dirty="0" smtClean="0">
                <a:solidFill>
                  <a:srgbClr val="009999"/>
                </a:solidFill>
              </a:rPr>
              <a:t>Dans la pratique courante, un point d’accord à retenir…</a:t>
            </a:r>
          </a:p>
          <a:p>
            <a:endParaRPr lang="fr-FR" sz="1800" b="1" dirty="0" smtClean="0"/>
          </a:p>
          <a:p>
            <a:r>
              <a:rPr lang="fr-FR" sz="1800" dirty="0" smtClean="0"/>
              <a:t>Point de rencontre entre un individu et une situation professionnelle</a:t>
            </a:r>
          </a:p>
          <a:p>
            <a:r>
              <a:rPr lang="fr-FR" sz="1800" dirty="0" smtClean="0"/>
              <a:t>Une conjugaison de :</a:t>
            </a:r>
          </a:p>
          <a:p>
            <a:pPr lvl="1"/>
            <a:r>
              <a:rPr lang="fr-FR" sz="1400" b="1" dirty="0" smtClean="0">
                <a:solidFill>
                  <a:srgbClr val="009999"/>
                </a:solidFill>
              </a:rPr>
              <a:t>SAVOIR</a:t>
            </a:r>
            <a:r>
              <a:rPr lang="fr-FR" sz="1400" dirty="0" smtClean="0"/>
              <a:t>: connaissances théoriques, études..</a:t>
            </a:r>
          </a:p>
          <a:p>
            <a:pPr lvl="1"/>
            <a:r>
              <a:rPr lang="fr-FR" sz="1400" b="1" dirty="0" smtClean="0">
                <a:solidFill>
                  <a:srgbClr val="009999"/>
                </a:solidFill>
              </a:rPr>
              <a:t>SAVOIR </a:t>
            </a:r>
            <a:r>
              <a:rPr lang="fr-FR" sz="1400" b="1" dirty="0" smtClean="0">
                <a:solidFill>
                  <a:srgbClr val="009999"/>
                </a:solidFill>
              </a:rPr>
              <a:t>FAIRE</a:t>
            </a:r>
            <a:r>
              <a:rPr lang="fr-FR" sz="1400" dirty="0" smtClean="0"/>
              <a:t>:  relatif à la capacité d’exécution, d’actions, de réalisations…</a:t>
            </a:r>
          </a:p>
          <a:p>
            <a:pPr lvl="1"/>
            <a:r>
              <a:rPr lang="fr-FR" sz="1400" b="1" dirty="0" smtClean="0">
                <a:solidFill>
                  <a:srgbClr val="009999"/>
                </a:solidFill>
              </a:rPr>
              <a:t>SAVOIR </a:t>
            </a:r>
            <a:r>
              <a:rPr lang="fr-FR" sz="1400" b="1" dirty="0" smtClean="0">
                <a:solidFill>
                  <a:srgbClr val="009999"/>
                </a:solidFill>
              </a:rPr>
              <a:t>ETRE</a:t>
            </a:r>
            <a:r>
              <a:rPr lang="fr-FR" sz="1400" dirty="0" smtClean="0"/>
              <a:t>: manifestation d’ attitudes, de comportements adaptés</a:t>
            </a:r>
          </a:p>
          <a:p>
            <a:pPr lvl="1"/>
            <a:r>
              <a:rPr lang="fr-FR" sz="1400" dirty="0" smtClean="0"/>
              <a:t>Dans </a:t>
            </a:r>
            <a:r>
              <a:rPr lang="fr-FR" sz="1400" dirty="0" smtClean="0"/>
              <a:t>un contexte donné  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27503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 txBox="1">
            <a:spLocks/>
          </p:cNvSpPr>
          <p:nvPr/>
        </p:nvSpPr>
        <p:spPr>
          <a:xfrm>
            <a:off x="771625" y="1626217"/>
            <a:ext cx="9904085" cy="4582765"/>
          </a:xfrm>
          <a:prstGeom prst="rect">
            <a:avLst/>
          </a:prstGeom>
        </p:spPr>
        <p:txBody>
          <a:bodyPr>
            <a:normAutofit/>
          </a:bodyPr>
          <a:lstStyle>
            <a:lvl1pPr marL="88900" indent="-88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Roboto Lt" pitchFamily="2" charset="0"/>
              <a:buChar char=" "/>
              <a:defRPr sz="1800" b="0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0850" indent="-1698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165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Roboto Black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9500" indent="-1524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Roboto Black" panose="02000000000000000000" pitchFamily="2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5100" indent="-1460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Roboto Black" panose="02000000000000000000" pitchFamily="2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0600" lvl="6" indent="263525"/>
            <a:r>
              <a:rPr lang="fr-FR" sz="2800" dirty="0" smtClean="0"/>
              <a:t>Créez une fiche présentant votre métier en repérant les différents savoirs nécessaires :</a:t>
            </a:r>
          </a:p>
          <a:p>
            <a:pPr marL="1447800" lvl="7" indent="263525"/>
            <a:r>
              <a:rPr lang="fr-FR" sz="2800" dirty="0" smtClean="0"/>
              <a:t>Savoir (connaissances)</a:t>
            </a:r>
          </a:p>
          <a:p>
            <a:pPr marL="1447800" lvl="7" indent="263525"/>
            <a:r>
              <a:rPr lang="fr-FR" sz="2800" dirty="0" smtClean="0"/>
              <a:t>Savoir-faire (technique métier)</a:t>
            </a:r>
          </a:p>
          <a:p>
            <a:pPr marL="1447800" lvl="7" indent="263525"/>
            <a:r>
              <a:rPr lang="fr-FR" sz="2800" dirty="0" smtClean="0"/>
              <a:t>Savoir-être (comportement)</a:t>
            </a:r>
          </a:p>
          <a:p>
            <a:pPr marL="1447800" lvl="7" indent="0">
              <a:buNone/>
            </a:pPr>
            <a:endParaRPr lang="fr-FR" sz="2800" dirty="0" smtClean="0"/>
          </a:p>
          <a:p>
            <a:pPr marL="1447800" lvl="7" indent="0">
              <a:buNone/>
            </a:pPr>
            <a:r>
              <a:rPr lang="fr-FR" sz="2800" dirty="0" smtClean="0"/>
              <a:t>NB : Les groupes peuvent travailler sur des fonctions différentes</a:t>
            </a:r>
            <a:endParaRPr lang="fr-FR" sz="2800" b="1" dirty="0">
              <a:solidFill>
                <a:srgbClr val="00A490"/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4E90BDE-B7FB-4FCB-A45B-D5A6FF950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851" y="113517"/>
            <a:ext cx="11522076" cy="903236"/>
          </a:xfrm>
        </p:spPr>
        <p:txBody>
          <a:bodyPr/>
          <a:lstStyle/>
          <a:p>
            <a:r>
              <a:rPr lang="fr-FR" b="1" dirty="0" smtClean="0"/>
              <a:t>Travail de groupe – 1h00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2677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81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du module Projet Professionnel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fr-FR" sz="2000" b="1" dirty="0"/>
              <a:t>Objectifs opérationnels</a:t>
            </a:r>
          </a:p>
          <a:p>
            <a:pPr marL="803275" indent="-360363">
              <a:buFont typeface="Arial" panose="020B0604020202020204" pitchFamily="34" charset="0"/>
              <a:buChar char="•"/>
            </a:pPr>
            <a:r>
              <a:rPr lang="fr-FR" sz="1600" dirty="0"/>
              <a:t>Découvrir l’exhaustivité de sa fonction</a:t>
            </a:r>
          </a:p>
          <a:p>
            <a:pPr marL="803275" indent="-360363">
              <a:buFont typeface="Arial" panose="020B0604020202020204" pitchFamily="34" charset="0"/>
              <a:buChar char="•"/>
            </a:pPr>
            <a:r>
              <a:rPr lang="fr-FR" sz="1600" dirty="0"/>
              <a:t>Se positionner sur des postes en cohérence avec les compétences acquises, le marché et ses aspirations</a:t>
            </a:r>
          </a:p>
          <a:p>
            <a:pPr marL="803275" indent="-360363">
              <a:buFont typeface="Arial" panose="020B0604020202020204" pitchFamily="34" charset="0"/>
              <a:buChar char="•"/>
            </a:pPr>
            <a:r>
              <a:rPr lang="fr-FR" sz="1600" dirty="0"/>
              <a:t>Identifier les compétences soft et hard attendues pour sa fonction</a:t>
            </a:r>
          </a:p>
          <a:p>
            <a:pPr marL="803275" indent="-360363">
              <a:buFont typeface="Arial" panose="020B0604020202020204" pitchFamily="34" charset="0"/>
              <a:buChar char="•"/>
            </a:pPr>
            <a:r>
              <a:rPr lang="fr-FR" sz="1600" dirty="0"/>
              <a:t>Déterminer les compétences à travailler pour répondre aux attentes du marché</a:t>
            </a:r>
          </a:p>
          <a:p>
            <a:pPr marL="803275" indent="-360363">
              <a:buFont typeface="Arial" panose="020B0604020202020204" pitchFamily="34" charset="0"/>
              <a:buChar char="•"/>
            </a:pPr>
            <a:r>
              <a:rPr lang="fr-FR" sz="1600" dirty="0"/>
              <a:t>Réaliser un plan d’action pour combler ces </a:t>
            </a:r>
            <a:r>
              <a:rPr lang="fr-FR" sz="1600" dirty="0" smtClean="0"/>
              <a:t>écarts</a:t>
            </a:r>
          </a:p>
          <a:p>
            <a:endParaRPr lang="fr-FR" sz="2000" b="1" dirty="0"/>
          </a:p>
          <a:p>
            <a:r>
              <a:rPr lang="fr-FR" sz="2000" b="1" dirty="0" smtClean="0"/>
              <a:t>Objectifs </a:t>
            </a:r>
            <a:r>
              <a:rPr lang="fr-FR" sz="2000" b="1" dirty="0"/>
              <a:t>d’apprentissage</a:t>
            </a:r>
          </a:p>
          <a:p>
            <a:pPr marL="803275" indent="-360363">
              <a:buFont typeface="Arial" panose="020B0604020202020204" pitchFamily="34" charset="0"/>
              <a:buChar char="•"/>
            </a:pPr>
            <a:r>
              <a:rPr lang="fr-FR" sz="1600" dirty="0"/>
              <a:t>Identifier et formaliser les compétences acquises pour mettre en place la démarche de projet professionnel</a:t>
            </a:r>
          </a:p>
          <a:p>
            <a:pPr marL="803275" indent="-360363">
              <a:buFont typeface="Arial" panose="020B0604020202020204" pitchFamily="34" charset="0"/>
              <a:buChar char="•"/>
            </a:pPr>
            <a:r>
              <a:rPr lang="fr-FR" sz="1600" dirty="0"/>
              <a:t>Définir les compétences requises pour son projet professionnel et les écarts éventuels</a:t>
            </a:r>
          </a:p>
          <a:p>
            <a:pPr marL="803275" indent="-360363">
              <a:buFont typeface="Arial" panose="020B0604020202020204" pitchFamily="34" charset="0"/>
              <a:buChar char="•"/>
            </a:pPr>
            <a:r>
              <a:rPr lang="fr-FR" sz="1600" dirty="0"/>
              <a:t>Formaliser son plan d’action</a:t>
            </a:r>
          </a:p>
        </p:txBody>
      </p:sp>
    </p:spTree>
    <p:extLst>
      <p:ext uri="{BB962C8B-B14F-4D97-AF65-F5344CB8AC3E}">
        <p14:creationId xmlns:p14="http://schemas.microsoft.com/office/powerpoint/2010/main" val="170852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40861" y="749292"/>
            <a:ext cx="11110278" cy="733109"/>
          </a:xfrm>
        </p:spPr>
        <p:txBody>
          <a:bodyPr/>
          <a:lstStyle/>
          <a:p>
            <a:r>
              <a:rPr lang="fr-FR" dirty="0"/>
              <a:t>Déroulement du </a:t>
            </a:r>
            <a:r>
              <a:rPr lang="fr-FR" dirty="0" smtClean="0"/>
              <a:t>module</a:t>
            </a:r>
            <a:endParaRPr lang="fr-FR" dirty="0"/>
          </a:p>
        </p:txBody>
      </p:sp>
      <p:sp>
        <p:nvSpPr>
          <p:cNvPr id="21" name="object 3"/>
          <p:cNvSpPr/>
          <p:nvPr/>
        </p:nvSpPr>
        <p:spPr>
          <a:xfrm>
            <a:off x="1066800" y="321563"/>
            <a:ext cx="0" cy="121920"/>
          </a:xfrm>
          <a:custGeom>
            <a:avLst/>
            <a:gdLst/>
            <a:ahLst/>
            <a:cxnLst/>
            <a:rect l="l" t="t" r="r" b="b"/>
            <a:pathLst>
              <a:path h="121920">
                <a:moveTo>
                  <a:pt x="0" y="0"/>
                </a:moveTo>
                <a:lnTo>
                  <a:pt x="0" y="121411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Espace réservé du contenu 1"/>
          <p:cNvSpPr txBox="1">
            <a:spLocks/>
          </p:cNvSpPr>
          <p:nvPr/>
        </p:nvSpPr>
        <p:spPr>
          <a:xfrm>
            <a:off x="334962" y="1302328"/>
            <a:ext cx="11522077" cy="47904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rgbClr val="FF0000"/>
                </a:solidFill>
              </a:rPr>
              <a:t>Ne pas confondre votre chantier d’application, la présentation entreprise et le </a:t>
            </a:r>
            <a:r>
              <a:rPr lang="fr-FR" b="1" dirty="0" smtClean="0">
                <a:solidFill>
                  <a:srgbClr val="FF0000"/>
                </a:solidFill>
              </a:rPr>
              <a:t>projet professionnel,</a:t>
            </a:r>
          </a:p>
          <a:p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049728"/>
              </p:ext>
            </p:extLst>
          </p:nvPr>
        </p:nvGraphicFramePr>
        <p:xfrm>
          <a:off x="1403927" y="2306564"/>
          <a:ext cx="9384146" cy="393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018">
                  <a:extLst>
                    <a:ext uri="{9D8B030D-6E8A-4147-A177-3AD203B41FA5}">
                      <a16:colId xmlns:a16="http://schemas.microsoft.com/office/drawing/2014/main" val="4291116099"/>
                    </a:ext>
                  </a:extLst>
                </a:gridCol>
                <a:gridCol w="6687128">
                  <a:extLst>
                    <a:ext uri="{9D8B030D-6E8A-4147-A177-3AD203B41FA5}">
                      <a16:colId xmlns:a16="http://schemas.microsoft.com/office/drawing/2014/main" val="582294631"/>
                    </a:ext>
                  </a:extLst>
                </a:gridCol>
              </a:tblGrid>
              <a:tr h="317634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Dates 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Descriptif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76081"/>
                  </a:ext>
                </a:extLst>
              </a:tr>
              <a:tr h="779648">
                <a:tc>
                  <a:txBody>
                    <a:bodyPr/>
                    <a:lstStyle/>
                    <a:p>
                      <a:r>
                        <a:rPr lang="fr-FR" sz="1600" b="1" dirty="0" smtClean="0"/>
                        <a:t>Lundi 18/11/2024 (matin)</a:t>
                      </a:r>
                      <a:endParaRPr lang="fr-F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 smtClean="0"/>
                        <a:t>Présentation de la</a:t>
                      </a:r>
                      <a:r>
                        <a:rPr lang="fr-FR" sz="1600" b="1" baseline="0" dirty="0" smtClean="0"/>
                        <a:t> démarche - </a:t>
                      </a:r>
                      <a:endParaRPr lang="fr-FR" sz="2800" b="0" i="0" u="none" strike="noStrike" baseline="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  <a:p>
                      <a:r>
                        <a:rPr lang="fr-FR" sz="1600" b="0" i="0" u="none" strike="noStrike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Les motivations - Lancement du rapport d’étonnement	</a:t>
                      </a:r>
                    </a:p>
                    <a:p>
                      <a:endParaRPr lang="fr-F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526751"/>
                  </a:ext>
                </a:extLst>
              </a:tr>
              <a:tr h="548641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Lundi 07/04/2025</a:t>
                      </a:r>
                      <a:r>
                        <a:rPr lang="fr-FR" sz="1600" baseline="0" dirty="0" smtClean="0"/>
                        <a:t> (matin)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Restitution du rapport d’étonnement</a:t>
                      </a:r>
                    </a:p>
                    <a:p>
                      <a:r>
                        <a:rPr lang="fr-FR" sz="1600" dirty="0" smtClean="0"/>
                        <a:t>Soft </a:t>
                      </a:r>
                      <a:r>
                        <a:rPr lang="fr-FR" sz="1600" dirty="0" err="1" smtClean="0"/>
                        <a:t>skills</a:t>
                      </a:r>
                      <a:r>
                        <a:rPr lang="fr-FR" sz="1600" dirty="0" smtClean="0"/>
                        <a:t> et lancement du porte feuille de compétences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253184"/>
                  </a:ext>
                </a:extLst>
              </a:tr>
              <a:tr h="548641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Jeudi 11/09/2025</a:t>
                      </a:r>
                      <a:endParaRPr lang="fr-FR" sz="1600" dirty="0" smtClean="0"/>
                    </a:p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« Devenir efficace en entreprise »</a:t>
                      </a:r>
                    </a:p>
                    <a:p>
                      <a:r>
                        <a:rPr lang="fr-FR" sz="1600" dirty="0" smtClean="0"/>
                        <a:t>Etude des métiers - Réseau </a:t>
                      </a:r>
                      <a:r>
                        <a:rPr lang="fr-FR" sz="1600" dirty="0" smtClean="0"/>
                        <a:t>et valorisation de son </a:t>
                      </a:r>
                      <a:r>
                        <a:rPr lang="fr-FR" sz="1600" dirty="0" smtClean="0"/>
                        <a:t>image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289422"/>
                  </a:ext>
                </a:extLst>
              </a:tr>
              <a:tr h="548641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Vendredi </a:t>
                      </a:r>
                      <a:r>
                        <a:rPr lang="fr-FR" sz="1600" dirty="0" smtClean="0"/>
                        <a:t>17/04/2026</a:t>
                      </a:r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« Être force de proposition et proactif »L’évolution des métiers et Retour des interviews – Mise à jour portefeuille de compétences etc..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691049"/>
                  </a:ext>
                </a:extLst>
              </a:tr>
              <a:tr h="10430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Mardi</a:t>
                      </a:r>
                      <a:r>
                        <a:rPr lang="fr-FR" sz="1600" baseline="0" dirty="0" smtClean="0"/>
                        <a:t> 30/06/2026</a:t>
                      </a:r>
                      <a:endParaRPr lang="fr-FR" sz="1600" dirty="0" smtClean="0"/>
                    </a:p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« Être curieux et créatif »</a:t>
                      </a:r>
                      <a:br>
                        <a:rPr lang="fr-FR" sz="1600" dirty="0" smtClean="0"/>
                      </a:br>
                      <a:r>
                        <a:rPr lang="fr-FR" sz="16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Soutenances blanches </a:t>
                      </a:r>
                      <a:r>
                        <a:rPr lang="fr-F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Présentation de mon projet professionnel pour soutenance finale à partir des grilles d’évaluation du jury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343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8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FB9261BE-2C55-41A3-A833-C34807DE36E0}"/>
              </a:ext>
            </a:extLst>
          </p:cNvPr>
          <p:cNvCxnSpPr>
            <a:cxnSpLocks/>
          </p:cNvCxnSpPr>
          <p:nvPr/>
        </p:nvCxnSpPr>
        <p:spPr>
          <a:xfrm>
            <a:off x="1066800" y="321469"/>
            <a:ext cx="0" cy="121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re 2"/>
          <p:cNvSpPr txBox="1">
            <a:spLocks/>
          </p:cNvSpPr>
          <p:nvPr/>
        </p:nvSpPr>
        <p:spPr>
          <a:xfrm>
            <a:off x="1066800" y="369632"/>
            <a:ext cx="11522076" cy="90323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266700" algn="l"/>
              </a:tabLs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Evaluation du module</a:t>
            </a:r>
            <a:endParaRPr lang="fr-FR" dirty="0"/>
          </a:p>
        </p:txBody>
      </p:sp>
      <p:sp>
        <p:nvSpPr>
          <p:cNvPr id="12" name="Espace réservé du contenu 1"/>
          <p:cNvSpPr txBox="1">
            <a:spLocks/>
          </p:cNvSpPr>
          <p:nvPr/>
        </p:nvSpPr>
        <p:spPr>
          <a:xfrm>
            <a:off x="244142" y="1321031"/>
            <a:ext cx="11846258" cy="50947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 smtClean="0"/>
              <a:t>ANNEE 1</a:t>
            </a:r>
          </a:p>
          <a:p>
            <a:pPr marL="0" indent="0">
              <a:buNone/>
            </a:pPr>
            <a:endParaRPr lang="fr-FR" b="1" u="sng" dirty="0"/>
          </a:p>
          <a:p>
            <a:pPr marL="3582988" indent="-3406775">
              <a:buNone/>
            </a:pPr>
            <a:r>
              <a:rPr lang="fr-FR" b="1" dirty="0" smtClean="0"/>
              <a:t>Septembre 2025	</a:t>
            </a:r>
            <a:r>
              <a:rPr lang="fr-FR" dirty="0" smtClean="0"/>
              <a:t>Un </a:t>
            </a:r>
            <a:r>
              <a:rPr lang="fr-FR" dirty="0"/>
              <a:t>écrit et un oral sur </a:t>
            </a:r>
            <a:r>
              <a:rPr lang="fr-FR" b="1" dirty="0"/>
              <a:t>le métier visé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u="sng" dirty="0" smtClean="0"/>
              <a:t>ANNEE 2</a:t>
            </a:r>
          </a:p>
          <a:p>
            <a:endParaRPr lang="fr-FR" dirty="0" smtClean="0"/>
          </a:p>
          <a:p>
            <a:pPr marL="3582988" indent="-3406775">
              <a:buNone/>
            </a:pPr>
            <a:r>
              <a:rPr lang="fr-FR" b="1" dirty="0" smtClean="0"/>
              <a:t>Juin - Juillet 2025</a:t>
            </a:r>
            <a:r>
              <a:rPr lang="fr-FR" dirty="0" smtClean="0"/>
              <a:t>	Un </a:t>
            </a:r>
            <a:r>
              <a:rPr lang="fr-FR" dirty="0" smtClean="0"/>
              <a:t>écrit et un oral présentant </a:t>
            </a:r>
            <a:r>
              <a:rPr lang="fr-FR" b="1" dirty="0" smtClean="0"/>
              <a:t>votre projet professionnel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810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3"/>
          <p:cNvSpPr/>
          <p:nvPr/>
        </p:nvSpPr>
        <p:spPr>
          <a:xfrm>
            <a:off x="1066800" y="321563"/>
            <a:ext cx="0" cy="121920"/>
          </a:xfrm>
          <a:custGeom>
            <a:avLst/>
            <a:gdLst/>
            <a:ahLst/>
            <a:cxnLst/>
            <a:rect l="l" t="t" r="r" b="b"/>
            <a:pathLst>
              <a:path h="121920">
                <a:moveTo>
                  <a:pt x="0" y="0"/>
                </a:moveTo>
                <a:lnTo>
                  <a:pt x="0" y="121411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itre 2"/>
          <p:cNvSpPr txBox="1">
            <a:spLocks/>
          </p:cNvSpPr>
          <p:nvPr/>
        </p:nvSpPr>
        <p:spPr>
          <a:xfrm>
            <a:off x="451929" y="101015"/>
            <a:ext cx="11522076" cy="90323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266700" algn="l"/>
              </a:tabLst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Objectifs Ecrits 1</a:t>
            </a:r>
            <a:r>
              <a:rPr lang="fr-FR" baseline="30000" dirty="0" smtClean="0"/>
              <a:t>er</a:t>
            </a:r>
            <a:r>
              <a:rPr lang="fr-FR" dirty="0" smtClean="0"/>
              <a:t> année</a:t>
            </a:r>
            <a:endParaRPr lang="fr-FR" dirty="0"/>
          </a:p>
        </p:txBody>
      </p:sp>
      <p:sp>
        <p:nvSpPr>
          <p:cNvPr id="10" name="Espace réservé du contenu 1"/>
          <p:cNvSpPr txBox="1">
            <a:spLocks/>
          </p:cNvSpPr>
          <p:nvPr/>
        </p:nvSpPr>
        <p:spPr>
          <a:xfrm>
            <a:off x="669923" y="1004251"/>
            <a:ext cx="11522077" cy="44640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b="1" dirty="0" smtClean="0"/>
              <a:t>Les attendus : </a:t>
            </a:r>
          </a:p>
          <a:p>
            <a:pPr marL="0" indent="0">
              <a:buNone/>
            </a:pPr>
            <a:endParaRPr lang="fr-FR" sz="2000" b="1" dirty="0" smtClean="0"/>
          </a:p>
          <a:p>
            <a:r>
              <a:rPr lang="fr-FR" sz="2000" b="1" dirty="0" smtClean="0"/>
              <a:t>Détailler la fonction visée</a:t>
            </a:r>
          </a:p>
          <a:p>
            <a:r>
              <a:rPr lang="fr-FR" sz="2000" b="1" dirty="0" smtClean="0"/>
              <a:t>Expliquer le parcours pour atteindre ce métier</a:t>
            </a:r>
          </a:p>
          <a:p>
            <a:r>
              <a:rPr lang="fr-FR" sz="2000" b="1" dirty="0" smtClean="0"/>
              <a:t>Identifier les compétences requises</a:t>
            </a:r>
          </a:p>
          <a:p>
            <a:endParaRPr lang="fr-FR" sz="2000" b="1" dirty="0" smtClean="0"/>
          </a:p>
          <a:p>
            <a:endParaRPr lang="fr-FR" sz="2000" dirty="0"/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968840"/>
              </p:ext>
            </p:extLst>
          </p:nvPr>
        </p:nvGraphicFramePr>
        <p:xfrm>
          <a:off x="848371" y="3545581"/>
          <a:ext cx="10729192" cy="1922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592">
                  <a:extLst>
                    <a:ext uri="{9D8B030D-6E8A-4147-A177-3AD203B41FA5}">
                      <a16:colId xmlns:a16="http://schemas.microsoft.com/office/drawing/2014/main" val="3790821922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4064565761"/>
                    </a:ext>
                  </a:extLst>
                </a:gridCol>
              </a:tblGrid>
              <a:tr h="1922695">
                <a:tc>
                  <a:txBody>
                    <a:bodyPr/>
                    <a:lstStyle/>
                    <a:p>
                      <a:r>
                        <a:rPr lang="fr-FR" sz="2000" b="1" dirty="0" smtClean="0">
                          <a:solidFill>
                            <a:schemeClr val="tx1"/>
                          </a:solidFill>
                        </a:rPr>
                        <a:t>Pour l’écrit :</a:t>
                      </a:r>
                    </a:p>
                    <a:p>
                      <a:r>
                        <a:rPr lang="fr-FR" sz="2000" b="1" dirty="0" smtClean="0">
                          <a:solidFill>
                            <a:schemeClr val="tx1"/>
                          </a:solidFill>
                        </a:rPr>
                        <a:t>- Structure</a:t>
                      </a:r>
                    </a:p>
                    <a:p>
                      <a:r>
                        <a:rPr lang="fr-FR" sz="2000" b="1" dirty="0" smtClean="0">
                          <a:solidFill>
                            <a:schemeClr val="tx1"/>
                          </a:solidFill>
                        </a:rPr>
                        <a:t>- Clarté</a:t>
                      </a:r>
                    </a:p>
                    <a:p>
                      <a:r>
                        <a:rPr lang="fr-FR" sz="2000" b="1" dirty="0" smtClean="0">
                          <a:solidFill>
                            <a:schemeClr val="tx1"/>
                          </a:solidFill>
                        </a:rPr>
                        <a:t>- Orthographe</a:t>
                      </a:r>
                    </a:p>
                    <a:p>
                      <a:endParaRPr lang="fr-FR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>
                          <a:solidFill>
                            <a:schemeClr val="tx1"/>
                          </a:solidFill>
                        </a:rPr>
                        <a:t>Pour l’oral :</a:t>
                      </a:r>
                    </a:p>
                    <a:p>
                      <a:r>
                        <a:rPr lang="fr-FR" sz="2000" dirty="0" smtClean="0">
                          <a:solidFill>
                            <a:schemeClr val="tx1"/>
                          </a:solidFill>
                        </a:rPr>
                        <a:t>- Les réponses aux questions</a:t>
                      </a:r>
                    </a:p>
                    <a:p>
                      <a:r>
                        <a:rPr lang="fr-FR" sz="2000" dirty="0" smtClean="0">
                          <a:solidFill>
                            <a:schemeClr val="tx1"/>
                          </a:solidFill>
                        </a:rPr>
                        <a:t>- Le support</a:t>
                      </a:r>
                    </a:p>
                    <a:p>
                      <a:r>
                        <a:rPr lang="fr-FR" sz="2000" dirty="0" smtClean="0">
                          <a:solidFill>
                            <a:schemeClr val="tx1"/>
                          </a:solidFill>
                        </a:rPr>
                        <a:t>- L’expression oral</a:t>
                      </a:r>
                    </a:p>
                    <a:p>
                      <a:endParaRPr lang="fr-FR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181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61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3"/>
          <p:cNvSpPr/>
          <p:nvPr/>
        </p:nvSpPr>
        <p:spPr>
          <a:xfrm>
            <a:off x="1066800" y="321563"/>
            <a:ext cx="0" cy="121920"/>
          </a:xfrm>
          <a:custGeom>
            <a:avLst/>
            <a:gdLst/>
            <a:ahLst/>
            <a:cxnLst/>
            <a:rect l="l" t="t" r="r" b="b"/>
            <a:pathLst>
              <a:path h="121920">
                <a:moveTo>
                  <a:pt x="0" y="0"/>
                </a:moveTo>
                <a:lnTo>
                  <a:pt x="0" y="121411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itre 2"/>
          <p:cNvSpPr>
            <a:spLocks noGrp="1"/>
          </p:cNvSpPr>
          <p:nvPr>
            <p:ph type="title"/>
          </p:nvPr>
        </p:nvSpPr>
        <p:spPr>
          <a:xfrm>
            <a:off x="379207" y="119320"/>
            <a:ext cx="11522076" cy="903236"/>
          </a:xfrm>
        </p:spPr>
        <p:txBody>
          <a:bodyPr/>
          <a:lstStyle/>
          <a:p>
            <a:r>
              <a:rPr lang="fr-FR" dirty="0"/>
              <a:t>Evaluation CESI du projet </a:t>
            </a:r>
            <a:r>
              <a:rPr lang="fr-FR" dirty="0" smtClean="0"/>
              <a:t>professionnel : les c</a:t>
            </a:r>
            <a:r>
              <a:rPr lang="fr-FR" dirty="0" smtClean="0"/>
              <a:t>ritères</a:t>
            </a:r>
            <a:endParaRPr lang="fr-FR" dirty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427302670"/>
              </p:ext>
            </p:extLst>
          </p:nvPr>
        </p:nvGraphicFramePr>
        <p:xfrm>
          <a:off x="379207" y="904567"/>
          <a:ext cx="11534404" cy="5237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037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3"/>
          <p:cNvSpPr/>
          <p:nvPr/>
        </p:nvSpPr>
        <p:spPr>
          <a:xfrm>
            <a:off x="1066800" y="321563"/>
            <a:ext cx="0" cy="121920"/>
          </a:xfrm>
          <a:custGeom>
            <a:avLst/>
            <a:gdLst/>
            <a:ahLst/>
            <a:cxnLst/>
            <a:rect l="l" t="t" r="r" b="b"/>
            <a:pathLst>
              <a:path h="121920">
                <a:moveTo>
                  <a:pt x="0" y="0"/>
                </a:moveTo>
                <a:lnTo>
                  <a:pt x="0" y="121411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itre 2"/>
          <p:cNvSpPr>
            <a:spLocks noGrp="1"/>
          </p:cNvSpPr>
          <p:nvPr>
            <p:ph type="title"/>
          </p:nvPr>
        </p:nvSpPr>
        <p:spPr>
          <a:xfrm>
            <a:off x="290717" y="163564"/>
            <a:ext cx="11522076" cy="903236"/>
          </a:xfrm>
        </p:spPr>
        <p:txBody>
          <a:bodyPr/>
          <a:lstStyle/>
          <a:p>
            <a:r>
              <a:rPr lang="fr-FR" dirty="0" smtClean="0"/>
              <a:t>Evaluation CESI du projet professionnel</a:t>
            </a:r>
            <a:endParaRPr lang="fr-FR" dirty="0"/>
          </a:p>
        </p:txBody>
      </p:sp>
      <p:graphicFrame>
        <p:nvGraphicFramePr>
          <p:cNvPr id="9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1781833"/>
              </p:ext>
            </p:extLst>
          </p:nvPr>
        </p:nvGraphicFramePr>
        <p:xfrm>
          <a:off x="435130" y="1224799"/>
          <a:ext cx="11377663" cy="4464496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188831207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784301905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945440328"/>
                    </a:ext>
                  </a:extLst>
                </a:gridCol>
                <a:gridCol w="2664695">
                  <a:extLst>
                    <a:ext uri="{9D8B030D-6E8A-4147-A177-3AD203B41FA5}">
                      <a16:colId xmlns:a16="http://schemas.microsoft.com/office/drawing/2014/main" val="3380346801"/>
                    </a:ext>
                  </a:extLst>
                </a:gridCol>
              </a:tblGrid>
              <a:tr h="4715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fr-FR" sz="1600">
                          <a:effectLst/>
                        </a:rPr>
                        <a:t>A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fr-FR" sz="1600">
                          <a:effectLst/>
                        </a:rPr>
                        <a:t>B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fr-FR" sz="1600">
                          <a:effectLst/>
                        </a:rPr>
                        <a:t>C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fr-FR" sz="1600">
                          <a:effectLst/>
                        </a:rPr>
                        <a:t>D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96897"/>
                  </a:ext>
                </a:extLst>
              </a:tr>
              <a:tr h="399292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fr-FR" sz="1600" dirty="0">
                          <a:effectLst/>
                        </a:rPr>
                        <a:t>Le candidat a mis en valeur ses atouts et son </a:t>
                      </a:r>
                      <a:r>
                        <a:rPr lang="fr-FR" sz="1600" dirty="0" smtClean="0">
                          <a:effectLst/>
                        </a:rPr>
                        <a:t>professionnalisme.</a:t>
                      </a:r>
                    </a:p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endParaRPr lang="fr-FR" sz="2000" dirty="0">
                        <a:effectLst/>
                      </a:endParaRPr>
                    </a:p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fr-FR" sz="1600" dirty="0">
                          <a:effectLst/>
                        </a:rPr>
                        <a:t>Le projet professionnel est clair, réaliste et cohérent avec les compétences </a:t>
                      </a:r>
                      <a:r>
                        <a:rPr lang="fr-FR" sz="1600" dirty="0" smtClean="0">
                          <a:effectLst/>
                        </a:rPr>
                        <a:t>acquises.</a:t>
                      </a:r>
                    </a:p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endParaRPr lang="fr-FR" sz="2000" dirty="0">
                        <a:effectLst/>
                      </a:endParaRPr>
                    </a:p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fr-FR" sz="1600" dirty="0">
                          <a:effectLst/>
                        </a:rPr>
                        <a:t>Le plan d’action éventuel associé est pertinent pour atteindre l’objectif </a:t>
                      </a:r>
                      <a:r>
                        <a:rPr lang="fr-FR" sz="1600" dirty="0" smtClean="0">
                          <a:effectLst/>
                        </a:rPr>
                        <a:t>visé.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fr-FR" sz="1600" dirty="0">
                          <a:effectLst/>
                        </a:rPr>
                        <a:t>Le projet professionnel est cohérent mais le candidat ne se différencie pas en tant que professionnel, ne met pas en avant ses atouts </a:t>
                      </a:r>
                      <a:r>
                        <a:rPr lang="fr-FR" sz="1600" dirty="0" smtClean="0">
                          <a:effectLst/>
                        </a:rPr>
                        <a:t>propres.</a:t>
                      </a:r>
                    </a:p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endParaRPr lang="fr-FR" sz="2000" dirty="0">
                        <a:effectLst/>
                      </a:endParaRPr>
                    </a:p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fr-FR" sz="1600" dirty="0">
                          <a:effectLst/>
                        </a:rPr>
                        <a:t>Le plan d’action ou le CV ne permettent pas tout à fait d’atteindre l’objectif visé ou restent à </a:t>
                      </a:r>
                      <a:r>
                        <a:rPr lang="fr-FR" sz="1600" dirty="0" smtClean="0">
                          <a:effectLst/>
                        </a:rPr>
                        <a:t>développer.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fr-FR" sz="1600" dirty="0">
                          <a:effectLst/>
                        </a:rPr>
                        <a:t>Le projet professionnel est présenté mais manque de </a:t>
                      </a:r>
                      <a:r>
                        <a:rPr lang="fr-FR" sz="1600" dirty="0" smtClean="0">
                          <a:effectLst/>
                        </a:rPr>
                        <a:t>réalisme.</a:t>
                      </a:r>
                    </a:p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endParaRPr lang="fr-FR" sz="2000" dirty="0">
                        <a:effectLst/>
                      </a:endParaRPr>
                    </a:p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fr-FR" sz="1600" dirty="0">
                          <a:effectLst/>
                        </a:rPr>
                        <a:t>Le plan d’action n’est pas fait ou pas cohérent avec l’objectif </a:t>
                      </a:r>
                      <a:r>
                        <a:rPr lang="fr-FR" sz="1600" dirty="0" smtClean="0">
                          <a:effectLst/>
                        </a:rPr>
                        <a:t>visé.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fr-FR" sz="1600" dirty="0">
                          <a:effectLst/>
                        </a:rPr>
                        <a:t>Le projet professionnel n’est pas réfléchi, pas </a:t>
                      </a:r>
                      <a:r>
                        <a:rPr lang="fr-FR" sz="1600" dirty="0" smtClean="0">
                          <a:effectLst/>
                        </a:rPr>
                        <a:t>construit.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796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66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3"/>
          <p:cNvSpPr/>
          <p:nvPr/>
        </p:nvSpPr>
        <p:spPr>
          <a:xfrm>
            <a:off x="1066800" y="321563"/>
            <a:ext cx="0" cy="121920"/>
          </a:xfrm>
          <a:custGeom>
            <a:avLst/>
            <a:gdLst/>
            <a:ahLst/>
            <a:cxnLst/>
            <a:rect l="l" t="t" r="r" b="b"/>
            <a:pathLst>
              <a:path h="121920">
                <a:moveTo>
                  <a:pt x="0" y="0"/>
                </a:moveTo>
                <a:lnTo>
                  <a:pt x="0" y="121411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itre 2"/>
          <p:cNvSpPr>
            <a:spLocks noGrp="1"/>
          </p:cNvSpPr>
          <p:nvPr>
            <p:ph type="title"/>
          </p:nvPr>
        </p:nvSpPr>
        <p:spPr>
          <a:xfrm>
            <a:off x="334962" y="132906"/>
            <a:ext cx="11522076" cy="903236"/>
          </a:xfrm>
        </p:spPr>
        <p:txBody>
          <a:bodyPr/>
          <a:lstStyle/>
          <a:p>
            <a:r>
              <a:rPr lang="fr-FR" dirty="0" smtClean="0"/>
              <a:t>Programme du jour </a:t>
            </a:r>
            <a:endParaRPr lang="fr-FR" dirty="0"/>
          </a:p>
        </p:txBody>
      </p:sp>
      <p:sp>
        <p:nvSpPr>
          <p:cNvPr id="11" name="Espace réservé du contenu 1"/>
          <p:cNvSpPr txBox="1">
            <a:spLocks/>
          </p:cNvSpPr>
          <p:nvPr/>
        </p:nvSpPr>
        <p:spPr>
          <a:xfrm>
            <a:off x="334962" y="1628800"/>
            <a:ext cx="11522077" cy="44640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3200" dirty="0" smtClean="0"/>
              <a:t>Le projet professionnel</a:t>
            </a:r>
          </a:p>
          <a:p>
            <a:pPr marL="0" indent="0" algn="ctr">
              <a:buNone/>
            </a:pPr>
            <a:endParaRPr lang="fr-FR" sz="3200" dirty="0" smtClean="0"/>
          </a:p>
          <a:p>
            <a:pPr marL="0" indent="0" algn="ctr">
              <a:buNone/>
            </a:pPr>
            <a:r>
              <a:rPr lang="fr-FR" sz="3200" dirty="0" smtClean="0"/>
              <a:t>Vos motivations</a:t>
            </a:r>
          </a:p>
          <a:p>
            <a:pPr marL="0" indent="0" algn="ctr">
              <a:buNone/>
            </a:pPr>
            <a:endParaRPr lang="fr-FR" sz="3200" dirty="0" smtClean="0"/>
          </a:p>
          <a:p>
            <a:pPr marL="0" indent="0" algn="ctr">
              <a:buNone/>
            </a:pPr>
            <a:r>
              <a:rPr lang="fr-FR" sz="3200" dirty="0" smtClean="0"/>
              <a:t>Le rapport d’étonnement 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516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CESI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FBE216"/>
      </a:accent1>
      <a:accent2>
        <a:srgbClr val="AFA5D1"/>
      </a:accent2>
      <a:accent3>
        <a:srgbClr val="6DC6DA"/>
      </a:accent3>
      <a:accent4>
        <a:srgbClr val="F0869D"/>
      </a:accent4>
      <a:accent5>
        <a:srgbClr val="6FBC85"/>
      </a:accent5>
      <a:accent6>
        <a:srgbClr val="F5F5F5"/>
      </a:accent6>
      <a:hlink>
        <a:srgbClr val="0563C1"/>
      </a:hlink>
      <a:folHlink>
        <a:srgbClr val="954F72"/>
      </a:folHlink>
    </a:clrScheme>
    <a:fontScheme name="CESI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1638</Words>
  <Application>Microsoft Office PowerPoint</Application>
  <PresentationFormat>Grand écran</PresentationFormat>
  <Paragraphs>216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6" baseType="lpstr">
      <vt:lpstr>Arial</vt:lpstr>
      <vt:lpstr>Arial Black</vt:lpstr>
      <vt:lpstr>Calibri</vt:lpstr>
      <vt:lpstr>Roboto Lt</vt:lpstr>
      <vt:lpstr>Times New Roman</vt:lpstr>
      <vt:lpstr>Wingdings</vt:lpstr>
      <vt:lpstr>Thème Office</vt:lpstr>
      <vt:lpstr>Présentation PowerPoint</vt:lpstr>
      <vt:lpstr>Présentation PowerPoint</vt:lpstr>
      <vt:lpstr>OBJECTIFS du module Projet Professionnel</vt:lpstr>
      <vt:lpstr>Déroulement du module</vt:lpstr>
      <vt:lpstr>Présentation PowerPoint</vt:lpstr>
      <vt:lpstr>Présentation PowerPoint</vt:lpstr>
      <vt:lpstr>Evaluation CESI du projet professionnel : les critères</vt:lpstr>
      <vt:lpstr>Evaluation CESI du projet professionnel</vt:lpstr>
      <vt:lpstr>Programme du jour </vt:lpstr>
      <vt:lpstr>Qu’est ce qu'un projet professionnel ?</vt:lpstr>
      <vt:lpstr>Déterminer son projet professionnel, pour quoi faire?</vt:lpstr>
      <vt:lpstr>Construire une identité professionnelle forte pour une bonne gestion de carrière</vt:lpstr>
      <vt:lpstr>Comment construire son projet professionnel ?</vt:lpstr>
      <vt:lpstr>Présentation PowerPoint</vt:lpstr>
      <vt:lpstr>Présentation PowerPoint</vt:lpstr>
      <vt:lpstr>Connaissance de soi : personnalité, valeurs, intérêts, motivations</vt:lpstr>
      <vt:lpstr>Exercice : Les 10 expériences (30min)</vt:lpstr>
      <vt:lpstr>Présentation PowerPoint</vt:lpstr>
      <vt:lpstr>Définition</vt:lpstr>
      <vt:lpstr>Objectifs </vt:lpstr>
      <vt:lpstr>Objectifs </vt:lpstr>
      <vt:lpstr>Rapport d’étonnement - </vt:lpstr>
      <vt:lpstr>Présentation PowerPoint</vt:lpstr>
      <vt:lpstr>Travail de groupe – 30min</vt:lpstr>
      <vt:lpstr>Travail de groupe – 30min</vt:lpstr>
      <vt:lpstr>Présentation PowerPoint</vt:lpstr>
      <vt:lpstr>Présentation PowerPoint</vt:lpstr>
      <vt:lpstr>Travail de groupe – 1h00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Algrain</dc:creator>
  <cp:lastModifiedBy>CLAISSE Sebastien</cp:lastModifiedBy>
  <cp:revision>148</cp:revision>
  <dcterms:created xsi:type="dcterms:W3CDTF">2019-08-29T07:36:02Z</dcterms:created>
  <dcterms:modified xsi:type="dcterms:W3CDTF">2024-11-18T07:50:20Z</dcterms:modified>
</cp:coreProperties>
</file>