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9C620E-4839-4F72-B1DC-C809E3E063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IDA Data Mining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4A5E69-0AF5-44BE-AAB9-D7EFCC971D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10/11/2021 7:25:05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SI Cases" id="10" name="slide10">
            <a:extLst>
              <a:ext uri="{FF2B5EF4-FFF2-40B4-BE49-F238E27FC236}">
                <a16:creationId xmlns:a16="http://schemas.microsoft.com/office/drawing/2014/main" id="{479E57B9-C303-46FF-8AA2-97DED75819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2" y="0"/>
            <a:ext cx="1181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Account Balance Mapbox" id="11" name="slide11">
            <a:extLst>
              <a:ext uri="{FF2B5EF4-FFF2-40B4-BE49-F238E27FC236}">
                <a16:creationId xmlns:a16="http://schemas.microsoft.com/office/drawing/2014/main" id="{D71C000A-6704-4660-AD9C-C20D9DE841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36"/>
            <a:ext cx="12192000" cy="61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bts Country Treemap" id="12" name="slide12">
            <a:extLst>
              <a:ext uri="{FF2B5EF4-FFF2-40B4-BE49-F238E27FC236}">
                <a16:creationId xmlns:a16="http://schemas.microsoft.com/office/drawing/2014/main" id="{8CECAFD1-FC35-477E-8A8B-6CDA396117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0" y="0"/>
            <a:ext cx="10565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l Countries Mapbox" id="13" name="slide13">
            <a:extLst>
              <a:ext uri="{FF2B5EF4-FFF2-40B4-BE49-F238E27FC236}">
                <a16:creationId xmlns:a16="http://schemas.microsoft.com/office/drawing/2014/main" id="{36757E2D-52ED-4DE3-9D98-DE34AE3EF3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08"/>
            <a:ext cx="12192000" cy="65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Export Correlation Matrix" id="14" name="slide14">
            <a:extLst>
              <a:ext uri="{FF2B5EF4-FFF2-40B4-BE49-F238E27FC236}">
                <a16:creationId xmlns:a16="http://schemas.microsoft.com/office/drawing/2014/main" id="{2F49ADEB-B25D-4FB5-AD8D-FD5B5C18B7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 Employment Unemployment by Date" id="15" name="slide15">
            <a:extLst>
              <a:ext uri="{FF2B5EF4-FFF2-40B4-BE49-F238E27FC236}">
                <a16:creationId xmlns:a16="http://schemas.microsoft.com/office/drawing/2014/main" id="{ED7E8116-9D09-4B21-8383-778349403C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76"/>
            <a:ext cx="12192000" cy="47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ur Force By Country Time Series" id="16" name="slide16">
            <a:extLst>
              <a:ext uri="{FF2B5EF4-FFF2-40B4-BE49-F238E27FC236}">
                <a16:creationId xmlns:a16="http://schemas.microsoft.com/office/drawing/2014/main" id="{4B95D3F5-7D63-440D-BAA6-A074FC5F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49" y="0"/>
            <a:ext cx="824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ing Hours by Date Box and whisker" id="17" name="slide17">
            <a:extLst>
              <a:ext uri="{FF2B5EF4-FFF2-40B4-BE49-F238E27FC236}">
                <a16:creationId xmlns:a16="http://schemas.microsoft.com/office/drawing/2014/main" id="{5629942D-9F5E-47F8-9435-2BCDFE25C7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25"/>
            <a:ext cx="12192000" cy="65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 by Education Level Area Chart" id="18" name="slide18">
            <a:extLst>
              <a:ext uri="{FF2B5EF4-FFF2-40B4-BE49-F238E27FC236}">
                <a16:creationId xmlns:a16="http://schemas.microsoft.com/office/drawing/2014/main" id="{38987AAA-6322-4595-AB06-0BDD336870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694"/>
            <a:ext cx="12192000" cy="62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, Unemploy by Age Group Bar" id="19" name="slide19">
            <a:extLst>
              <a:ext uri="{FF2B5EF4-FFF2-40B4-BE49-F238E27FC236}">
                <a16:creationId xmlns:a16="http://schemas.microsoft.com/office/drawing/2014/main" id="{DB626B40-F552-4C63-AD86-C36EC15F99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84" y="0"/>
            <a:ext cx="5955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ing Country HDI GDPcap" id="2" name="slide2">
            <a:extLst>
              <a:ext uri="{FF2B5EF4-FFF2-40B4-BE49-F238E27FC236}">
                <a16:creationId xmlns:a16="http://schemas.microsoft.com/office/drawing/2014/main" id="{C06B6E5B-EE9C-4788-923E-26DB3C95F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03"/>
            <a:ext cx="12192000" cy="63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Activity Line graph" id="20" name="slide20">
            <a:extLst>
              <a:ext uri="{FF2B5EF4-FFF2-40B4-BE49-F238E27FC236}">
                <a16:creationId xmlns:a16="http://schemas.microsoft.com/office/drawing/2014/main" id="{C272D6C9-6C5C-4C17-8914-F71BB98E2F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725"/>
            <a:ext cx="12192000" cy="6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map GDP(USD) By Country" id="21" name="slide21">
            <a:extLst>
              <a:ext uri="{FF2B5EF4-FFF2-40B4-BE49-F238E27FC236}">
                <a16:creationId xmlns:a16="http://schemas.microsoft.com/office/drawing/2014/main" id="{BF787183-CF28-45E0-86C0-99F95B68ED5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39" y="0"/>
            <a:ext cx="840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odity Indices Box &amp;amp; Whisker" id="22" name="slide22">
            <a:extLst>
              <a:ext uri="{FF2B5EF4-FFF2-40B4-BE49-F238E27FC236}">
                <a16:creationId xmlns:a16="http://schemas.microsoft.com/office/drawing/2014/main" id="{C1483E78-1A96-4B1B-808F-2D82FDDAD64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odity Price Treemap" id="23" name="slide23">
            <a:extLst>
              <a:ext uri="{FF2B5EF4-FFF2-40B4-BE49-F238E27FC236}">
                <a16:creationId xmlns:a16="http://schemas.microsoft.com/office/drawing/2014/main" id="{CE888231-0463-4ACD-9D5F-C4FC8DF6C4F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3" y="0"/>
            <a:ext cx="1145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Economic Index OLAP Dashboard" id="24" name="slide24">
            <a:extLst>
              <a:ext uri="{FF2B5EF4-FFF2-40B4-BE49-F238E27FC236}">
                <a16:creationId xmlns:a16="http://schemas.microsoft.com/office/drawing/2014/main" id="{350789D0-7F42-4B00-901A-5C6253825B0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65"/>
            <a:ext cx="12192000" cy="57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Economic Overview OLAP Dashboard" id="25" name="slide25">
            <a:extLst>
              <a:ext uri="{FF2B5EF4-FFF2-40B4-BE49-F238E27FC236}">
                <a16:creationId xmlns:a16="http://schemas.microsoft.com/office/drawing/2014/main" id="{BF2247AD-AC0D-466F-B78B-3056371121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65"/>
            <a:ext cx="12192000" cy="57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 Force BI Dashboard" id="26" name="slide26">
            <a:extLst>
              <a:ext uri="{FF2B5EF4-FFF2-40B4-BE49-F238E27FC236}">
                <a16:creationId xmlns:a16="http://schemas.microsoft.com/office/drawing/2014/main" id="{06606F84-5E7F-4A30-BDB6-BE37A06C15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65"/>
            <a:ext cx="12192000" cy="57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odity GDP BI Dashboard" id="27" name="slide27">
            <a:extLst>
              <a:ext uri="{FF2B5EF4-FFF2-40B4-BE49-F238E27FC236}">
                <a16:creationId xmlns:a16="http://schemas.microsoft.com/office/drawing/2014/main" id="{A2A946D7-19D5-4768-A8D5-630D14ED5D9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65"/>
            <a:ext cx="12192000" cy="57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(Regression) Daily Cases GDPcap" id="3" name="slide3">
            <a:extLst>
              <a:ext uri="{FF2B5EF4-FFF2-40B4-BE49-F238E27FC236}">
                <a16:creationId xmlns:a16="http://schemas.microsoft.com/office/drawing/2014/main" id="{9D96DF1D-69C1-49C1-8970-4B5AC46CE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732"/>
            <a:ext cx="12192000" cy="61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ing Activity Labor" id="4" name="slide4">
            <a:extLst>
              <a:ext uri="{FF2B5EF4-FFF2-40B4-BE49-F238E27FC236}">
                <a16:creationId xmlns:a16="http://schemas.microsoft.com/office/drawing/2014/main" id="{738EE68F-AAE6-42D3-B814-AB0CE6367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"/>
            <a:ext cx="116109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ing Age Group Labor Bar" id="5" name="slide5">
            <a:extLst>
              <a:ext uri="{FF2B5EF4-FFF2-40B4-BE49-F238E27FC236}">
                <a16:creationId xmlns:a16="http://schemas.microsoft.com/office/drawing/2014/main" id="{714FA533-6468-4873-AE4C-5BDA827D74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0" y="0"/>
            <a:ext cx="1178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s Vaccination Map" id="6" name="slide6">
            <a:extLst>
              <a:ext uri="{FF2B5EF4-FFF2-40B4-BE49-F238E27FC236}">
                <a16:creationId xmlns:a16="http://schemas.microsoft.com/office/drawing/2014/main" id="{FF7CCACB-82E7-4185-8212-E578263D49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5" y="0"/>
            <a:ext cx="11475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treme Poverty Map " id="7" name="slide7">
            <a:extLst>
              <a:ext uri="{FF2B5EF4-FFF2-40B4-BE49-F238E27FC236}">
                <a16:creationId xmlns:a16="http://schemas.microsoft.com/office/drawing/2014/main" id="{651EC043-D3DB-4ED7-A9E5-EA65337FB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" y="0"/>
            <a:ext cx="1118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plot GDPcap Pop HDI" id="8" name="slide8">
            <a:extLst>
              <a:ext uri="{FF2B5EF4-FFF2-40B4-BE49-F238E27FC236}">
                <a16:creationId xmlns:a16="http://schemas.microsoft.com/office/drawing/2014/main" id="{A00B8A5A-74A3-4D15-B58D-79D3899DC9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1" y="0"/>
            <a:ext cx="9675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cap Continent Pie Chart" id="9" name="slide9">
            <a:extLst>
              <a:ext uri="{FF2B5EF4-FFF2-40B4-BE49-F238E27FC236}">
                <a16:creationId xmlns:a16="http://schemas.microsoft.com/office/drawing/2014/main" id="{3D4FA9AF-A51E-47D3-AB02-DBC017926F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2021-11-10T11:25:18Z</dcterms:created>
  <dcterms:modified xsi:type="dcterms:W3CDTF">2021-11-10T11:25:18Z</dcterms:modified>
</cp:coreProperties>
</file>