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oogleSans-bold.fntdata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25d440e4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c25d440e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43bdcad3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043bdcad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4d0e3a0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4d0e3a0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lue" showMasterSp="0">
  <p:cSld name="Title, Subtitle, &amp; Bullets_1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 1 1" showMasterSp="0">
  <p:cSld name="Blank Red Footer_1_1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5" y="52423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/>
        </p:nvSpPr>
        <p:spPr>
          <a:xfrm>
            <a:off x="252225" y="87325"/>
            <a:ext cx="5862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rPr>
              <a:t>2023 Solution Challenge: Info Session</a:t>
            </a:r>
            <a:endParaRPr sz="1100">
              <a:solidFill>
                <a:srgbClr val="22222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9812" y="186775"/>
            <a:ext cx="2370692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89">
          <p15:clr>
            <a:srgbClr val="FA7B17"/>
          </p15:clr>
        </p15:guide>
        <p15:guide id="2" pos="5571">
          <p15:clr>
            <a:srgbClr val="FA7B17"/>
          </p15:clr>
        </p15:guide>
        <p15:guide id="3" orient="horz" pos="3097">
          <p15:clr>
            <a:srgbClr val="FA7B17"/>
          </p15:clr>
        </p15:guide>
        <p15:guide id="4" orient="horz" pos="2973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Green" showMasterSp="0">
  <p:cSld name="Title, Subtitle, &amp; Bullet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910472" y="1692675"/>
            <a:ext cx="5366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2223600" y="3036047"/>
            <a:ext cx="3955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998963" y="2283872"/>
            <a:ext cx="3955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sli.do/event/oepYmqTkYK2eyP3NXMqnsD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stagram.com/vandyck.lai/" TargetMode="External"/><Relationship Id="rId4" Type="http://schemas.openxmlformats.org/officeDocument/2006/relationships/hyperlink" Target="https://www.linkedin.com/in/lai-kai-yong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1100625" y="1911750"/>
            <a:ext cx="573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Python Concept</a:t>
            </a:r>
            <a:endParaRPr b="1" sz="36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Sharing</a:t>
            </a:r>
            <a:endParaRPr b="1" sz="3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75" y="1471775"/>
            <a:ext cx="2007675" cy="219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/>
        </p:nvSpPr>
        <p:spPr>
          <a:xfrm>
            <a:off x="2366125" y="1137100"/>
            <a:ext cx="32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Slido for QNA</a:t>
            </a:r>
            <a:endParaRPr b="1" sz="36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1763425" y="4161150"/>
            <a:ext cx="44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https://app.sli.do/event/oepYmqTkYK2eyP3NXMqnsD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625" y="1798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894174" y="1399225"/>
            <a:ext cx="4442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Lai Kai Yong (Vandyck)</a:t>
            </a:r>
            <a:endParaRPr sz="3100"/>
          </a:p>
        </p:txBody>
      </p:sp>
      <p:sp>
        <p:nvSpPr>
          <p:cNvPr id="80" name="Google Shape;80;p18"/>
          <p:cNvSpPr txBox="1"/>
          <p:nvPr>
            <p:ph idx="2" type="subTitle"/>
          </p:nvPr>
        </p:nvSpPr>
        <p:spPr>
          <a:xfrm>
            <a:off x="982663" y="3066397"/>
            <a:ext cx="39555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@vandyck.lai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Kai Yong Lai (Vandyck)</a:t>
            </a:r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900" y="972175"/>
            <a:ext cx="3429075" cy="3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500" y="3137000"/>
            <a:ext cx="314301" cy="3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0500" y="3615050"/>
            <a:ext cx="275850" cy="2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907774" y="1893975"/>
            <a:ext cx="44427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Full Stack Software Engineer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GDSC Lead @APU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MLSA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