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B7A3B-3FED-4D30-AA62-1CFE83400B9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FF3B6FE-2177-4F21-A418-3699A96C15D4}" type="slidenum">
              <a:rPr lang="en-IN" smtClean="0"/>
              <a:t>‹#›</a:t>
            </a:fld>
            <a:endParaRPr lang="en-IN"/>
          </a:p>
        </p:txBody>
      </p:sp>
    </p:spTree>
    <p:extLst>
      <p:ext uri="{BB962C8B-B14F-4D97-AF65-F5344CB8AC3E}">
        <p14:creationId xmlns:p14="http://schemas.microsoft.com/office/powerpoint/2010/main" val="128686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B7A3B-3FED-4D30-AA62-1CFE83400B9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113169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B7A3B-3FED-4D30-AA62-1CFE83400B9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54347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B7A3B-3FED-4D30-AA62-1CFE83400B9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378025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24B7A3B-3FED-4D30-AA62-1CFE83400B9A}" type="datetimeFigureOut">
              <a:rPr lang="en-IN" smtClean="0"/>
              <a:t>01-03-2023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FF3B6FE-2177-4F21-A418-3699A96C15D4}" type="slidenum">
              <a:rPr lang="en-IN" smtClean="0"/>
              <a:t>‹#›</a:t>
            </a:fld>
            <a:endParaRPr lang="en-IN"/>
          </a:p>
        </p:txBody>
      </p:sp>
    </p:spTree>
    <p:extLst>
      <p:ext uri="{BB962C8B-B14F-4D97-AF65-F5344CB8AC3E}">
        <p14:creationId xmlns:p14="http://schemas.microsoft.com/office/powerpoint/2010/main" val="419918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B7A3B-3FED-4D30-AA62-1CFE83400B9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281668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B7A3B-3FED-4D30-AA62-1CFE83400B9A}"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426919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B7A3B-3FED-4D30-AA62-1CFE83400B9A}"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429443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B7A3B-3FED-4D30-AA62-1CFE83400B9A}"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367098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B7A3B-3FED-4D30-AA62-1CFE83400B9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2996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B7A3B-3FED-4D30-AA62-1CFE83400B9A}" type="datetimeFigureOut">
              <a:rPr lang="en-IN" smtClean="0"/>
              <a:t>01-03-2023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FF3B6FE-2177-4F21-A418-3699A96C15D4}" type="slidenum">
              <a:rPr lang="en-IN" smtClean="0"/>
              <a:t>‹#›</a:t>
            </a:fld>
            <a:endParaRPr lang="en-IN"/>
          </a:p>
        </p:txBody>
      </p:sp>
    </p:spTree>
    <p:extLst>
      <p:ext uri="{BB962C8B-B14F-4D97-AF65-F5344CB8AC3E}">
        <p14:creationId xmlns:p14="http://schemas.microsoft.com/office/powerpoint/2010/main" val="415579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4B7A3B-3FED-4D30-AA62-1CFE83400B9A}" type="datetimeFigureOut">
              <a:rPr lang="en-IN" smtClean="0"/>
              <a:t>01-03-2023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FF3B6FE-2177-4F21-A418-3699A96C15D4}" type="slidenum">
              <a:rPr lang="en-IN" smtClean="0"/>
              <a:t>‹#›</a:t>
            </a:fld>
            <a:endParaRPr lang="en-IN"/>
          </a:p>
        </p:txBody>
      </p:sp>
    </p:spTree>
    <p:extLst>
      <p:ext uri="{BB962C8B-B14F-4D97-AF65-F5344CB8AC3E}">
        <p14:creationId xmlns:p14="http://schemas.microsoft.com/office/powerpoint/2010/main" val="3502396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7581" y="206062"/>
            <a:ext cx="9066727" cy="1138773"/>
          </a:xfrm>
          <a:prstGeom prst="rect">
            <a:avLst/>
          </a:prstGeom>
          <a:noFill/>
        </p:spPr>
        <p:txBody>
          <a:bodyPr wrap="square" rtlCol="0">
            <a:spAutoFit/>
          </a:bodyPr>
          <a:lstStyle/>
          <a:p>
            <a:pPr algn="ctr"/>
            <a:r>
              <a:rPr lang="en-US" dirty="0" smtClean="0"/>
              <a:t> </a:t>
            </a:r>
            <a:r>
              <a:rPr lang="en-US" sz="2800" dirty="0" smtClean="0"/>
              <a:t>Music Player Website</a:t>
            </a:r>
          </a:p>
          <a:p>
            <a:pPr algn="ctr"/>
            <a:r>
              <a:rPr lang="en-US" sz="2000" dirty="0" smtClean="0"/>
              <a:t>Mini Project – Web Technologies Lab</a:t>
            </a:r>
          </a:p>
          <a:p>
            <a:pPr algn="ctr"/>
            <a:r>
              <a:rPr lang="en-US" sz="2000" dirty="0" smtClean="0"/>
              <a:t>         Department of Data Science &amp; Computer Applications</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404" y="1806793"/>
            <a:ext cx="1057275" cy="1228725"/>
          </a:xfrm>
          <a:prstGeom prst="rect">
            <a:avLst/>
          </a:prstGeom>
        </p:spPr>
      </p:pic>
      <p:sp>
        <p:nvSpPr>
          <p:cNvPr id="5" name="TextBox 4"/>
          <p:cNvSpPr txBox="1"/>
          <p:nvPr/>
        </p:nvSpPr>
        <p:spPr>
          <a:xfrm>
            <a:off x="3966693" y="3493074"/>
            <a:ext cx="3759362" cy="646331"/>
          </a:xfrm>
          <a:prstGeom prst="rect">
            <a:avLst/>
          </a:prstGeom>
          <a:noFill/>
        </p:spPr>
        <p:txBody>
          <a:bodyPr wrap="none" rtlCol="0">
            <a:spAutoFit/>
          </a:bodyPr>
          <a:lstStyle/>
          <a:p>
            <a:pPr algn="ctr"/>
            <a:r>
              <a:rPr lang="en-US" dirty="0" smtClean="0"/>
              <a:t>Master of Computer Applications </a:t>
            </a:r>
          </a:p>
          <a:p>
            <a:pPr algn="ctr"/>
            <a:r>
              <a:rPr lang="en-US" dirty="0" smtClean="0"/>
              <a:t>2</a:t>
            </a:r>
            <a:r>
              <a:rPr lang="en-US" baseline="30000" dirty="0" smtClean="0"/>
              <a:t>nd</a:t>
            </a:r>
            <a:r>
              <a:rPr lang="en-US" dirty="0" smtClean="0"/>
              <a:t> Semester</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436787371"/>
              </p:ext>
            </p:extLst>
          </p:nvPr>
        </p:nvGraphicFramePr>
        <p:xfrm>
          <a:off x="1576944" y="4609043"/>
          <a:ext cx="8128000" cy="2946400"/>
        </p:xfrm>
        <a:graphic>
          <a:graphicData uri="http://schemas.openxmlformats.org/drawingml/2006/table">
            <a:tbl>
              <a:tblPr firstRow="1" bandRow="1">
                <a:tableStyleId>{2D5ABB26-0587-4C30-8999-92F81FD0307C}</a:tableStyleId>
              </a:tblPr>
              <a:tblGrid>
                <a:gridCol w="8128000"/>
              </a:tblGrid>
              <a:tr h="370840">
                <a:tc>
                  <a:txBody>
                    <a:bodyPr/>
                    <a:lstStyle/>
                    <a:p>
                      <a:r>
                        <a:rPr lang="en-US" dirty="0" smtClean="0"/>
                        <a:t>Submitted By :</a:t>
                      </a:r>
                    </a:p>
                    <a:p>
                      <a:r>
                        <a:rPr lang="en-US" dirty="0" err="1" smtClean="0"/>
                        <a:t>Anusha</a:t>
                      </a:r>
                      <a:endParaRPr lang="en-US" dirty="0" smtClean="0"/>
                    </a:p>
                    <a:p>
                      <a:r>
                        <a:rPr lang="en-US" dirty="0" err="1" smtClean="0"/>
                        <a:t>Kinnari</a:t>
                      </a:r>
                      <a:endParaRPr lang="en-US" dirty="0" smtClean="0"/>
                    </a:p>
                    <a:p>
                      <a:r>
                        <a:rPr lang="en-US" dirty="0" err="1" smtClean="0"/>
                        <a:t>Shashikanta</a:t>
                      </a:r>
                      <a:endParaRPr lang="en-US" dirty="0" smtClean="0"/>
                    </a:p>
                    <a:p>
                      <a:r>
                        <a:rPr lang="en-US" dirty="0" err="1" smtClean="0"/>
                        <a:t>Nayanthara</a:t>
                      </a:r>
                      <a:endParaRPr lang="en-IN" dirty="0"/>
                    </a:p>
                  </a:txBody>
                  <a:tcPr/>
                </a:tc>
              </a:tr>
              <a:tr h="370840">
                <a:tc>
                  <a:txBody>
                    <a:bodyPr/>
                    <a:lstStyle/>
                    <a:p>
                      <a:endParaRPr lang="en-IN"/>
                    </a:p>
                  </a:txBody>
                  <a:tcPr/>
                </a:tc>
              </a:tr>
              <a:tr h="370840">
                <a:tc>
                  <a:txBody>
                    <a:bodyPr/>
                    <a:lstStyle/>
                    <a:p>
                      <a:endParaRPr lang="en-IN"/>
                    </a:p>
                  </a:txBody>
                  <a:tcPr/>
                </a:tc>
              </a:tr>
              <a:tr h="370840">
                <a:tc>
                  <a:txBody>
                    <a:bodyPr/>
                    <a:lstStyle/>
                    <a:p>
                      <a:endParaRPr lang="en-IN"/>
                    </a:p>
                  </a:txBody>
                  <a:tcPr/>
                </a:tc>
              </a:tr>
              <a:tr h="370840">
                <a:tc>
                  <a:txBody>
                    <a:bodyPr/>
                    <a:lstStyle/>
                    <a:p>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14651045"/>
              </p:ext>
            </p:extLst>
          </p:nvPr>
        </p:nvGraphicFramePr>
        <p:xfrm>
          <a:off x="8226738" y="4596961"/>
          <a:ext cx="4690772" cy="1645920"/>
        </p:xfrm>
        <a:graphic>
          <a:graphicData uri="http://schemas.openxmlformats.org/drawingml/2006/table">
            <a:tbl>
              <a:tblPr firstRow="1" bandRow="1">
                <a:tableStyleId>{2D5ABB26-0587-4C30-8999-92F81FD0307C}</a:tableStyleId>
              </a:tblPr>
              <a:tblGrid>
                <a:gridCol w="4690772"/>
              </a:tblGrid>
              <a:tr h="361091">
                <a:tc>
                  <a:txBody>
                    <a:bodyPr/>
                    <a:lstStyle/>
                    <a:p>
                      <a:r>
                        <a:rPr lang="en-US" dirty="0" smtClean="0"/>
                        <a:t>Mentored By :</a:t>
                      </a:r>
                    </a:p>
                    <a:p>
                      <a:r>
                        <a:rPr lang="en-US" dirty="0" err="1" smtClean="0"/>
                        <a:t>Tojo</a:t>
                      </a:r>
                      <a:r>
                        <a:rPr lang="en-US" dirty="0" smtClean="0"/>
                        <a:t> Thomas</a:t>
                      </a:r>
                    </a:p>
                    <a:p>
                      <a:r>
                        <a:rPr lang="en-US" dirty="0" err="1" smtClean="0"/>
                        <a:t>Abilash</a:t>
                      </a:r>
                      <a:r>
                        <a:rPr lang="en-US" dirty="0" smtClean="0"/>
                        <a:t> </a:t>
                      </a:r>
                      <a:r>
                        <a:rPr lang="en-US" dirty="0" err="1" smtClean="0"/>
                        <a:t>Pai</a:t>
                      </a:r>
                      <a:r>
                        <a:rPr lang="en-US" dirty="0" smtClean="0"/>
                        <a:t> </a:t>
                      </a:r>
                      <a:endParaRPr lang="en-IN" dirty="0"/>
                    </a:p>
                  </a:txBody>
                  <a:tcPr/>
                </a:tc>
              </a:tr>
              <a:tr h="361091">
                <a:tc>
                  <a:txBody>
                    <a:bodyPr/>
                    <a:lstStyle/>
                    <a:p>
                      <a:endParaRPr lang="en-IN" dirty="0"/>
                    </a:p>
                  </a:txBody>
                  <a:tcPr/>
                </a:tc>
              </a:tr>
              <a:tr h="361091">
                <a:tc>
                  <a:txBody>
                    <a:bodyPr/>
                    <a:lstStyle/>
                    <a:p>
                      <a:endParaRPr lang="en-IN" dirty="0"/>
                    </a:p>
                  </a:txBody>
                  <a:tcPr/>
                </a:tc>
              </a:tr>
            </a:tbl>
          </a:graphicData>
        </a:graphic>
      </p:graphicFrame>
    </p:spTree>
    <p:extLst>
      <p:ext uri="{BB962C8B-B14F-4D97-AF65-F5344CB8AC3E}">
        <p14:creationId xmlns:p14="http://schemas.microsoft.com/office/powerpoint/2010/main" val="2079962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B193-909C-0E97-CCC4-8CCBF70AF4C8}"/>
              </a:ext>
            </a:extLst>
          </p:cNvPr>
          <p:cNvSpPr>
            <a:spLocks noGrp="1"/>
          </p:cNvSpPr>
          <p:nvPr>
            <p:ph type="ctrTitle"/>
          </p:nvPr>
        </p:nvSpPr>
        <p:spPr>
          <a:xfrm>
            <a:off x="1488440" y="2158466"/>
            <a:ext cx="9215120" cy="1417320"/>
          </a:xfrm>
          <a:ln>
            <a:noFill/>
          </a:ln>
        </p:spPr>
        <p:txBody>
          <a:bodyPr>
            <a:prstTxWarp prst="textStop">
              <a:avLst/>
            </a:prstTxWarp>
            <a:scene3d>
              <a:camera prst="orthographicFront"/>
              <a:lightRig rig="threePt" dir="t"/>
            </a:scene3d>
            <a:sp3d extrusionH="57150">
              <a:bevelT w="82550" h="38100" prst="coolSlant"/>
            </a:sp3d>
          </a:bodyPr>
          <a:lstStyle/>
          <a:p>
            <a:r>
              <a:rPr lang="en-IN" b="1" dirty="0">
                <a:ln>
                  <a:solidFill>
                    <a:srgbClr val="FFFFFF"/>
                  </a:solidFill>
                  <a:prstDash val="lgDash"/>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Music Player</a:t>
            </a:r>
          </a:p>
        </p:txBody>
      </p:sp>
    </p:spTree>
    <p:extLst>
      <p:ext uri="{BB962C8B-B14F-4D97-AF65-F5344CB8AC3E}">
        <p14:creationId xmlns:p14="http://schemas.microsoft.com/office/powerpoint/2010/main" val="312081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1DD3CB-F76C-44D8-6F82-C33093A6FC5C}"/>
              </a:ext>
            </a:extLst>
          </p:cNvPr>
          <p:cNvSpPr>
            <a:spLocks noGrp="1"/>
          </p:cNvSpPr>
          <p:nvPr>
            <p:ph type="title"/>
          </p:nvPr>
        </p:nvSpPr>
        <p:spPr>
          <a:xfrm>
            <a:off x="770021" y="484632"/>
            <a:ext cx="10358227" cy="949532"/>
          </a:xfrm>
        </p:spPr>
        <p:txBody>
          <a:bodyPr/>
          <a:lstStyle/>
          <a:p>
            <a:r>
              <a:rPr lang="en-IN" dirty="0"/>
              <a:t>Introduction</a:t>
            </a:r>
          </a:p>
        </p:txBody>
      </p:sp>
      <p:sp>
        <p:nvSpPr>
          <p:cNvPr id="3" name="Content Placeholder 2">
            <a:extLst>
              <a:ext uri="{FF2B5EF4-FFF2-40B4-BE49-F238E27FC236}">
                <a16:creationId xmlns="" xmlns:a16="http://schemas.microsoft.com/office/drawing/2014/main" id="{0AB60FC0-AB66-B100-F9C0-6152F935D8DE}"/>
              </a:ext>
            </a:extLst>
          </p:cNvPr>
          <p:cNvSpPr>
            <a:spLocks noGrp="1"/>
          </p:cNvSpPr>
          <p:nvPr>
            <p:ph idx="1"/>
          </p:nvPr>
        </p:nvSpPr>
        <p:spPr>
          <a:xfrm>
            <a:off x="838200" y="1434164"/>
            <a:ext cx="10515600" cy="4742799"/>
          </a:xfrm>
        </p:spPr>
        <p:txBody>
          <a:bodyPr>
            <a:normAutofit/>
          </a:bodyPr>
          <a:lstStyle/>
          <a:p>
            <a:pPr marL="0" indent="0">
              <a:buNone/>
            </a:pPr>
            <a:r>
              <a:rPr lang="en-IN" sz="2400" dirty="0"/>
              <a:t>Today, everyone listens to music on their mobile devices; be it on the bus, while commuting to work, or while working out. However the way people access their favourite songs has completely changed over the past few years. Thanks to streaming services such as Spotify, Pandora and others, listening to music is no longer about owning your favourite tracks on CD or buying them from an online store. Today you can stream virtually any song at any time just by signing up for one of these application. Any music listener who likes to listen to different songs everyday or someone who uses music as a way of relaxing after a long day at work, having a music player application can make your life much easier.</a:t>
            </a:r>
          </a:p>
        </p:txBody>
      </p:sp>
    </p:spTree>
    <p:extLst>
      <p:ext uri="{BB962C8B-B14F-4D97-AF65-F5344CB8AC3E}">
        <p14:creationId xmlns:p14="http://schemas.microsoft.com/office/powerpoint/2010/main" val="2298134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8AE25-6006-C0FC-842E-8E2BCB53080C}"/>
              </a:ext>
            </a:extLst>
          </p:cNvPr>
          <p:cNvSpPr>
            <a:spLocks noGrp="1"/>
          </p:cNvSpPr>
          <p:nvPr>
            <p:ph type="title"/>
          </p:nvPr>
        </p:nvSpPr>
        <p:spPr>
          <a:xfrm>
            <a:off x="838200" y="365125"/>
            <a:ext cx="10515600" cy="1067435"/>
          </a:xfrm>
        </p:spPr>
        <p:txBody>
          <a:bodyPr/>
          <a:lstStyle/>
          <a:p>
            <a:r>
              <a:rPr lang="en-IN" dirty="0"/>
              <a:t>Objective:</a:t>
            </a:r>
          </a:p>
        </p:txBody>
      </p:sp>
      <p:sp>
        <p:nvSpPr>
          <p:cNvPr id="3" name="Content Placeholder 2">
            <a:extLst>
              <a:ext uri="{FF2B5EF4-FFF2-40B4-BE49-F238E27FC236}">
                <a16:creationId xmlns="" xmlns:a16="http://schemas.microsoft.com/office/drawing/2014/main" id="{03D4C273-5B0E-1EED-855C-EF493578431B}"/>
              </a:ext>
            </a:extLst>
          </p:cNvPr>
          <p:cNvSpPr>
            <a:spLocks noGrp="1"/>
          </p:cNvSpPr>
          <p:nvPr>
            <p:ph idx="1"/>
          </p:nvPr>
        </p:nvSpPr>
        <p:spPr>
          <a:xfrm>
            <a:off x="838200" y="1432560"/>
            <a:ext cx="10515600" cy="4744403"/>
          </a:xfrm>
        </p:spPr>
        <p:txBody>
          <a:bodyPr>
            <a:normAutofit fontScale="92500" lnSpcReduction="20000"/>
          </a:bodyPr>
          <a:lstStyle/>
          <a:p>
            <a:pPr marL="0" indent="0">
              <a:buNone/>
            </a:pPr>
            <a:r>
              <a:rPr lang="en-IN" sz="2400" dirty="0"/>
              <a:t>The main objective of the online music portal is to manage the details of music, artist, album etc. It manages all information about music, track, artist etc.</a:t>
            </a:r>
          </a:p>
          <a:p>
            <a:pPr marL="0" indent="0">
              <a:buNone/>
            </a:pPr>
            <a:r>
              <a:rPr lang="en-IN" sz="2400" dirty="0"/>
              <a:t>The purpose of the project is to build an application program to reduce the manual</a:t>
            </a:r>
          </a:p>
          <a:p>
            <a:pPr marL="0" indent="0">
              <a:buNone/>
            </a:pPr>
            <a:r>
              <a:rPr lang="en-IN" sz="2400" dirty="0"/>
              <a:t>Work of managing the music, artist, track, album.</a:t>
            </a:r>
          </a:p>
          <a:p>
            <a:pPr marL="0" indent="0">
              <a:buNone/>
            </a:pPr>
            <a:r>
              <a:rPr lang="en-IN" sz="2400" dirty="0"/>
              <a:t>Some of the features of project is listed below:</a:t>
            </a:r>
          </a:p>
          <a:p>
            <a:pPr>
              <a:buFont typeface="Wingdings" panose="05000000000000000000" pitchFamily="2" charset="2"/>
              <a:buChar char="ü"/>
            </a:pPr>
            <a:r>
              <a:rPr lang="en-IN" sz="2400" dirty="0"/>
              <a:t>Provides the searching facilities based on factors like music, artist, album etc.</a:t>
            </a:r>
          </a:p>
          <a:p>
            <a:pPr>
              <a:buFont typeface="Wingdings" panose="05000000000000000000" pitchFamily="2" charset="2"/>
              <a:buChar char="ü"/>
            </a:pPr>
            <a:r>
              <a:rPr lang="en-IN" sz="2400" dirty="0"/>
              <a:t>It tracks all information of artist, music, user etc.</a:t>
            </a:r>
          </a:p>
          <a:p>
            <a:pPr>
              <a:buFont typeface="Wingdings" panose="05000000000000000000" pitchFamily="2" charset="2"/>
              <a:buChar char="ü"/>
            </a:pPr>
            <a:r>
              <a:rPr lang="en-IN" sz="2400" dirty="0"/>
              <a:t>When user searches a particular artist, it shows songs of different languages  the</a:t>
            </a:r>
          </a:p>
          <a:p>
            <a:pPr marL="0" indent="0">
              <a:buNone/>
            </a:pPr>
            <a:r>
              <a:rPr lang="en-IN" sz="2400" dirty="0"/>
              <a:t> artist had sung.</a:t>
            </a:r>
          </a:p>
          <a:p>
            <a:pPr>
              <a:buFont typeface="Wingdings" panose="05000000000000000000" pitchFamily="2" charset="2"/>
              <a:buChar char="ü"/>
            </a:pPr>
            <a:r>
              <a:rPr lang="en-IN" sz="2400" dirty="0"/>
              <a:t>If user wants songs for premium he has given choice of  online payment,</a:t>
            </a:r>
          </a:p>
          <a:p>
            <a:pPr marL="0" indent="0">
              <a:buNone/>
            </a:pPr>
            <a:r>
              <a:rPr lang="en-IN" sz="2400" dirty="0"/>
              <a:t>where user pays if he/she wants songs for premium.</a:t>
            </a:r>
          </a:p>
        </p:txBody>
      </p:sp>
    </p:spTree>
    <p:extLst>
      <p:ext uri="{BB962C8B-B14F-4D97-AF65-F5344CB8AC3E}">
        <p14:creationId xmlns:p14="http://schemas.microsoft.com/office/powerpoint/2010/main" val="3644749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3866-3EE6-DD02-4E0E-7441B5501713}"/>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 xmlns:a16="http://schemas.microsoft.com/office/drawing/2014/main" id="{313B4724-1DAF-D895-B348-D47E78C1F2D7}"/>
              </a:ext>
            </a:extLst>
          </p:cNvPr>
          <p:cNvSpPr>
            <a:spLocks noGrp="1"/>
          </p:cNvSpPr>
          <p:nvPr>
            <p:ph idx="1"/>
          </p:nvPr>
        </p:nvSpPr>
        <p:spPr/>
        <p:txBody>
          <a:bodyPr>
            <a:normAutofit/>
          </a:bodyPr>
          <a:lstStyle/>
          <a:p>
            <a:pPr>
              <a:buFont typeface="Wingdings" panose="05000000000000000000" pitchFamily="2" charset="2"/>
              <a:buChar char="Ø"/>
            </a:pPr>
            <a:r>
              <a:rPr lang="en-IN" sz="2800" dirty="0" err="1"/>
              <a:t>Shashikantha</a:t>
            </a:r>
            <a:r>
              <a:rPr lang="en-IN" sz="2800" dirty="0"/>
              <a:t> </a:t>
            </a:r>
          </a:p>
          <a:p>
            <a:pPr>
              <a:buFont typeface="Wingdings" panose="05000000000000000000" pitchFamily="2" charset="2"/>
              <a:buChar char="Ø"/>
            </a:pPr>
            <a:r>
              <a:rPr lang="en-IN" sz="2800" dirty="0"/>
              <a:t>Kinnari</a:t>
            </a:r>
          </a:p>
          <a:p>
            <a:pPr>
              <a:buFont typeface="Wingdings" panose="05000000000000000000" pitchFamily="2" charset="2"/>
              <a:buChar char="Ø"/>
            </a:pPr>
            <a:r>
              <a:rPr lang="en-IN" sz="2800" dirty="0" err="1"/>
              <a:t>Nayanathara</a:t>
            </a:r>
            <a:endParaRPr lang="en-IN" sz="2800" dirty="0"/>
          </a:p>
          <a:p>
            <a:pPr>
              <a:buFont typeface="Wingdings" panose="05000000000000000000" pitchFamily="2" charset="2"/>
              <a:buChar char="Ø"/>
            </a:pPr>
            <a:r>
              <a:rPr lang="en-IN" sz="2800" dirty="0"/>
              <a:t>Anusha</a:t>
            </a:r>
          </a:p>
        </p:txBody>
      </p:sp>
    </p:spTree>
    <p:extLst>
      <p:ext uri="{BB962C8B-B14F-4D97-AF65-F5344CB8AC3E}">
        <p14:creationId xmlns:p14="http://schemas.microsoft.com/office/powerpoint/2010/main" val="1232138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B474EC-BCAA-4582-1AAF-FBCFEF22E648}"/>
              </a:ext>
            </a:extLst>
          </p:cNvPr>
          <p:cNvSpPr>
            <a:spLocks noGrp="1"/>
          </p:cNvSpPr>
          <p:nvPr>
            <p:ph type="title"/>
          </p:nvPr>
        </p:nvSpPr>
        <p:spPr/>
        <p:txBody>
          <a:bodyPr/>
          <a:lstStyle/>
          <a:p>
            <a:r>
              <a:rPr lang="en-IN" dirty="0"/>
              <a:t>Roles:</a:t>
            </a:r>
          </a:p>
        </p:txBody>
      </p:sp>
      <p:sp>
        <p:nvSpPr>
          <p:cNvPr id="3" name="Content Placeholder 2">
            <a:extLst>
              <a:ext uri="{FF2B5EF4-FFF2-40B4-BE49-F238E27FC236}">
                <a16:creationId xmlns="" xmlns:a16="http://schemas.microsoft.com/office/drawing/2014/main" id="{4FCB8F00-C60A-3231-124B-132ED02C2E4B}"/>
              </a:ext>
            </a:extLst>
          </p:cNvPr>
          <p:cNvSpPr>
            <a:spLocks noGrp="1"/>
          </p:cNvSpPr>
          <p:nvPr>
            <p:ph idx="1"/>
          </p:nvPr>
        </p:nvSpPr>
        <p:spPr/>
        <p:txBody>
          <a:bodyPr>
            <a:normAutofit/>
          </a:bodyPr>
          <a:lstStyle/>
          <a:p>
            <a:pPr>
              <a:buFont typeface="Wingdings" panose="05000000000000000000" pitchFamily="2" charset="2"/>
              <a:buChar char="v"/>
            </a:pPr>
            <a:r>
              <a:rPr lang="en-IN" sz="2800" dirty="0"/>
              <a:t>Front-end: </a:t>
            </a:r>
            <a:r>
              <a:rPr lang="en-IN" sz="2800" dirty="0" err="1"/>
              <a:t>Shashikantha</a:t>
            </a:r>
            <a:r>
              <a:rPr lang="en-IN" sz="2800" dirty="0"/>
              <a:t>, </a:t>
            </a:r>
            <a:r>
              <a:rPr lang="en-IN" sz="2800" dirty="0" err="1"/>
              <a:t>Nayanathara</a:t>
            </a:r>
            <a:endParaRPr lang="en-IN" sz="2800" dirty="0"/>
          </a:p>
          <a:p>
            <a:pPr>
              <a:buFont typeface="Wingdings" panose="05000000000000000000" pitchFamily="2" charset="2"/>
              <a:buChar char="v"/>
            </a:pPr>
            <a:r>
              <a:rPr lang="en-IN" sz="2800" dirty="0"/>
              <a:t>Back-end: Kinnari, Anusha</a:t>
            </a:r>
          </a:p>
        </p:txBody>
      </p:sp>
    </p:spTree>
    <p:extLst>
      <p:ext uri="{BB962C8B-B14F-4D97-AF65-F5344CB8AC3E}">
        <p14:creationId xmlns:p14="http://schemas.microsoft.com/office/powerpoint/2010/main" val="248575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88CD2C-563C-BEE7-9203-E10767FA526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0AD73BEA-8AC3-777D-4BB5-F454EE6751D1}"/>
              </a:ext>
            </a:extLst>
          </p:cNvPr>
          <p:cNvSpPr>
            <a:spLocks noGrp="1"/>
          </p:cNvSpPr>
          <p:nvPr>
            <p:ph idx="1"/>
          </p:nvPr>
        </p:nvSpPr>
        <p:spPr/>
        <p:txBody>
          <a:bodyPr>
            <a:normAutofit/>
          </a:bodyPr>
          <a:lstStyle/>
          <a:p>
            <a:pPr>
              <a:buFont typeface="Wingdings" panose="05000000000000000000" pitchFamily="2" charset="2"/>
              <a:buChar char="Ø"/>
            </a:pPr>
            <a:r>
              <a:rPr lang="en-IN" sz="4000" dirty="0"/>
              <a:t>Spotify</a:t>
            </a:r>
          </a:p>
          <a:p>
            <a:pPr>
              <a:buFont typeface="Wingdings" panose="05000000000000000000" pitchFamily="2" charset="2"/>
              <a:buChar char="Ø"/>
            </a:pPr>
            <a:r>
              <a:rPr lang="en-IN" sz="4000" dirty="0"/>
              <a:t>Jiosavn</a:t>
            </a:r>
          </a:p>
        </p:txBody>
      </p:sp>
    </p:spTree>
    <p:extLst>
      <p:ext uri="{BB962C8B-B14F-4D97-AF65-F5344CB8AC3E}">
        <p14:creationId xmlns:p14="http://schemas.microsoft.com/office/powerpoint/2010/main" val="3630174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A797F-AAB4-0AED-24B0-292228F6D806}"/>
              </a:ext>
            </a:extLst>
          </p:cNvPr>
          <p:cNvSpPr>
            <a:spLocks noGrp="1"/>
          </p:cNvSpPr>
          <p:nvPr>
            <p:ph type="title"/>
          </p:nvPr>
        </p:nvSpPr>
        <p:spPr/>
        <p:txBody>
          <a:bodyPr/>
          <a:lstStyle/>
          <a:p>
            <a:r>
              <a:rPr lang="en-IN" dirty="0"/>
              <a:t>Tools and technology:</a:t>
            </a:r>
          </a:p>
        </p:txBody>
      </p:sp>
      <p:sp>
        <p:nvSpPr>
          <p:cNvPr id="3" name="Content Placeholder 2">
            <a:extLst>
              <a:ext uri="{FF2B5EF4-FFF2-40B4-BE49-F238E27FC236}">
                <a16:creationId xmlns="" xmlns:a16="http://schemas.microsoft.com/office/drawing/2014/main" id="{A6E8616F-1102-E89B-4ABA-3502F544FFB1}"/>
              </a:ext>
            </a:extLst>
          </p:cNvPr>
          <p:cNvSpPr>
            <a:spLocks noGrp="1"/>
          </p:cNvSpPr>
          <p:nvPr>
            <p:ph idx="1"/>
          </p:nvPr>
        </p:nvSpPr>
        <p:spPr/>
        <p:txBody>
          <a:bodyPr>
            <a:normAutofit/>
          </a:bodyPr>
          <a:lstStyle/>
          <a:p>
            <a:pPr marL="0" indent="0">
              <a:buNone/>
            </a:pPr>
            <a:r>
              <a:rPr lang="en-IN" sz="2800" dirty="0"/>
              <a:t>Front-end: CSS, </a:t>
            </a:r>
            <a:r>
              <a:rPr lang="en-IN" sz="2800" dirty="0" err="1"/>
              <a:t>Javascript</a:t>
            </a:r>
            <a:r>
              <a:rPr lang="en-IN" sz="2800" dirty="0"/>
              <a:t>, HTML</a:t>
            </a:r>
          </a:p>
          <a:p>
            <a:pPr marL="0" indent="0">
              <a:buNone/>
            </a:pPr>
            <a:r>
              <a:rPr lang="en-IN" sz="2800" dirty="0"/>
              <a:t>Back-end: </a:t>
            </a:r>
            <a:r>
              <a:rPr lang="en-IN" sz="2800" dirty="0" err="1"/>
              <a:t>mySQL</a:t>
            </a:r>
            <a:endParaRPr lang="en-IN" sz="2800" dirty="0"/>
          </a:p>
        </p:txBody>
      </p:sp>
    </p:spTree>
    <p:extLst>
      <p:ext uri="{BB962C8B-B14F-4D97-AF65-F5344CB8AC3E}">
        <p14:creationId xmlns:p14="http://schemas.microsoft.com/office/powerpoint/2010/main" val="1958022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CAAC4-4EA7-3C83-5C5B-7C448DF5455E}"/>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 xmlns:a16="http://schemas.microsoft.com/office/drawing/2014/main" id="{C968B4B0-02F2-1F50-6180-486B16A94EA2}"/>
              </a:ext>
            </a:extLst>
          </p:cNvPr>
          <p:cNvSpPr>
            <a:spLocks noGrp="1"/>
          </p:cNvSpPr>
          <p:nvPr>
            <p:ph idx="1"/>
          </p:nvPr>
        </p:nvSpPr>
        <p:spPr/>
        <p:txBody>
          <a:bodyPr>
            <a:normAutofit/>
          </a:bodyPr>
          <a:lstStyle/>
          <a:p>
            <a:pPr>
              <a:buFont typeface="Wingdings" panose="05000000000000000000" pitchFamily="2" charset="2"/>
              <a:buChar char="v"/>
            </a:pPr>
            <a:r>
              <a:rPr lang="en-IN" sz="2400" dirty="0"/>
              <a:t>Login module</a:t>
            </a:r>
          </a:p>
          <a:p>
            <a:pPr>
              <a:buFont typeface="Wingdings" panose="05000000000000000000" pitchFamily="2" charset="2"/>
              <a:buChar char="v"/>
            </a:pPr>
            <a:r>
              <a:rPr lang="en-IN" sz="2400" dirty="0"/>
              <a:t>Language</a:t>
            </a:r>
          </a:p>
          <a:p>
            <a:pPr>
              <a:buFont typeface="Wingdings" panose="05000000000000000000" pitchFamily="2" charset="2"/>
              <a:buChar char="v"/>
            </a:pPr>
            <a:r>
              <a:rPr lang="en-IN" sz="2400" dirty="0"/>
              <a:t>Artist </a:t>
            </a:r>
          </a:p>
          <a:p>
            <a:pPr>
              <a:buFont typeface="Wingdings" panose="05000000000000000000" pitchFamily="2" charset="2"/>
              <a:buChar char="v"/>
            </a:pPr>
            <a:r>
              <a:rPr lang="en-IN" sz="2400" dirty="0"/>
              <a:t>Songs </a:t>
            </a:r>
          </a:p>
          <a:p>
            <a:pPr>
              <a:buFont typeface="Wingdings" panose="05000000000000000000" pitchFamily="2" charset="2"/>
              <a:buChar char="v"/>
            </a:pPr>
            <a:r>
              <a:rPr lang="en-IN" sz="2400" dirty="0"/>
              <a:t>Playlist </a:t>
            </a:r>
          </a:p>
        </p:txBody>
      </p:sp>
    </p:spTree>
    <p:extLst>
      <p:ext uri="{BB962C8B-B14F-4D97-AF65-F5344CB8AC3E}">
        <p14:creationId xmlns:p14="http://schemas.microsoft.com/office/powerpoint/2010/main" val="2489500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97</TotalTime>
  <Words>365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PowerPoint Presentation</vt:lpstr>
      <vt:lpstr>Music Player</vt:lpstr>
      <vt:lpstr>Introduction</vt:lpstr>
      <vt:lpstr>Objective:</vt:lpstr>
      <vt:lpstr>Team members:</vt:lpstr>
      <vt:lpstr>Roles:</vt:lpstr>
      <vt:lpstr>References:</vt:lpstr>
      <vt:lpstr>Tools and technology:</vt:lpstr>
      <vt:lpstr>Modules: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dc:creator>anusha s</dc:creator>
  <cp:lastModifiedBy>Hp</cp:lastModifiedBy>
  <cp:revision>17</cp:revision>
  <dcterms:created xsi:type="dcterms:W3CDTF">2023-02-23T17:04:58Z</dcterms:created>
  <dcterms:modified xsi:type="dcterms:W3CDTF">2023-03-01T05:48:32Z</dcterms:modified>
</cp:coreProperties>
</file>