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6480175" cy="93599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AE85"/>
    <a:srgbClr val="F8CC9A"/>
    <a:srgbClr val="E7CAB8"/>
    <a:srgbClr val="FFD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>
        <p:scale>
          <a:sx n="91" d="100"/>
          <a:sy n="91" d="100"/>
        </p:scale>
        <p:origin x="2904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C5DB5-5FC5-C140-B87C-FB0EC58F433D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D1EEA-9FE2-7E49-B176-8E184ADE8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2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/authors/</a:t>
            </a:r>
            <a:r>
              <a:rPr lang="en-GB" dirty="0" err="1"/>
              <a:t>smashicons</a:t>
            </a:r>
            <a:r>
              <a:rPr lang="en-GB" dirty="0"/>
              <a:t>" title="</a:t>
            </a:r>
            <a:r>
              <a:rPr lang="en-GB" dirty="0" err="1"/>
              <a:t>Smashicons</a:t>
            </a:r>
            <a:r>
              <a:rPr lang="en-GB" dirty="0"/>
              <a:t>"&gt;</a:t>
            </a:r>
            <a:r>
              <a:rPr lang="en-GB" dirty="0" err="1"/>
              <a:t>Smashicons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/" title="</a:t>
            </a:r>
            <a:r>
              <a:rPr lang="en-GB" dirty="0" err="1"/>
              <a:t>Flaticon</a:t>
            </a:r>
            <a:r>
              <a:rPr lang="en-GB" dirty="0"/>
              <a:t>"&gt;</a:t>
            </a:r>
            <a:r>
              <a:rPr lang="en-GB" dirty="0" err="1"/>
              <a:t>www.flaticon.com</a:t>
            </a:r>
            <a:r>
              <a:rPr lang="en-GB" dirty="0"/>
              <a:t>&lt;/a&gt; is licensed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creativecommons.org</a:t>
            </a:r>
            <a:r>
              <a:rPr lang="en-GB" dirty="0"/>
              <a:t>/licenses/by/3.0/" title="Creative Commons BY 3.0" target="_blank"&gt;CC 3.0 BY&lt;/a&gt;&lt;/div&gt;</a:t>
            </a:r>
          </a:p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www.freepik.com</a:t>
            </a:r>
            <a:r>
              <a:rPr lang="en-GB" dirty="0"/>
              <a:t>" title="</a:t>
            </a:r>
            <a:r>
              <a:rPr lang="en-GB" dirty="0" err="1"/>
              <a:t>Freepik</a:t>
            </a:r>
            <a:r>
              <a:rPr lang="en-GB" dirty="0"/>
              <a:t>"&gt;</a:t>
            </a:r>
            <a:r>
              <a:rPr lang="en-GB" dirty="0" err="1"/>
              <a:t>Freepik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/" title="</a:t>
            </a:r>
            <a:r>
              <a:rPr lang="en-GB" dirty="0" err="1"/>
              <a:t>Flaticon</a:t>
            </a:r>
            <a:r>
              <a:rPr lang="en-GB" dirty="0"/>
              <a:t>"&gt;</a:t>
            </a:r>
            <a:r>
              <a:rPr lang="en-GB" dirty="0" err="1"/>
              <a:t>www.flaticon.com</a:t>
            </a:r>
            <a:r>
              <a:rPr lang="en-GB" dirty="0"/>
              <a:t>&lt;/a&gt; is licensed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creativecommons.org</a:t>
            </a:r>
            <a:r>
              <a:rPr lang="en-GB" dirty="0"/>
              <a:t>/licenses/by/3.0/" title="Creative Commons BY 3.0" target="_blank"&gt;CC 3.0 BY&lt;/a&gt;&lt;/div&gt;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D1EEA-9FE2-7E49-B176-8E184ADE83D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33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/authors/</a:t>
            </a:r>
            <a:r>
              <a:rPr lang="en-GB" dirty="0" err="1"/>
              <a:t>smashicons</a:t>
            </a:r>
            <a:r>
              <a:rPr lang="en-GB" dirty="0"/>
              <a:t>" title="</a:t>
            </a:r>
            <a:r>
              <a:rPr lang="en-GB" dirty="0" err="1"/>
              <a:t>Smashicons</a:t>
            </a:r>
            <a:r>
              <a:rPr lang="en-GB" dirty="0"/>
              <a:t>"&gt;</a:t>
            </a:r>
            <a:r>
              <a:rPr lang="en-GB" dirty="0" err="1"/>
              <a:t>Smashicons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/" title="</a:t>
            </a:r>
            <a:r>
              <a:rPr lang="en-GB" dirty="0" err="1"/>
              <a:t>Flaticon</a:t>
            </a:r>
            <a:r>
              <a:rPr lang="en-GB" dirty="0"/>
              <a:t>"&gt;</a:t>
            </a:r>
            <a:r>
              <a:rPr lang="en-GB" dirty="0" err="1"/>
              <a:t>www.flaticon.com</a:t>
            </a:r>
            <a:r>
              <a:rPr lang="en-GB" dirty="0"/>
              <a:t>&lt;/a&gt; is licensed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creativecommons.org</a:t>
            </a:r>
            <a:r>
              <a:rPr lang="en-GB" dirty="0"/>
              <a:t>/licenses/by/3.0/" title="Creative Commons BY 3.0" target="_blank"&gt;CC 3.0 BY&lt;/a&gt;&lt;/div&gt;</a:t>
            </a:r>
          </a:p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www.freepik.com</a:t>
            </a:r>
            <a:r>
              <a:rPr lang="en-GB" dirty="0"/>
              <a:t>" title="</a:t>
            </a:r>
            <a:r>
              <a:rPr lang="en-GB" dirty="0" err="1"/>
              <a:t>Freepik</a:t>
            </a:r>
            <a:r>
              <a:rPr lang="en-GB" dirty="0"/>
              <a:t>"&gt;</a:t>
            </a:r>
            <a:r>
              <a:rPr lang="en-GB" dirty="0" err="1"/>
              <a:t>Freepik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/" title="</a:t>
            </a:r>
            <a:r>
              <a:rPr lang="en-GB" dirty="0" err="1"/>
              <a:t>Flaticon</a:t>
            </a:r>
            <a:r>
              <a:rPr lang="en-GB" dirty="0"/>
              <a:t>"&gt;</a:t>
            </a:r>
            <a:r>
              <a:rPr lang="en-GB" dirty="0" err="1"/>
              <a:t>www.flaticon.com</a:t>
            </a:r>
            <a:r>
              <a:rPr lang="en-GB" dirty="0"/>
              <a:t>&lt;/a&gt; is licensed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creativecommons.org</a:t>
            </a:r>
            <a:r>
              <a:rPr lang="en-GB" dirty="0"/>
              <a:t>/licenses/by/3.0/" title="Creative Commons BY 3.0" target="_blank"&gt;CC 3.0 BY&lt;/a&gt;&lt;/div&gt;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D1EEA-9FE2-7E49-B176-8E184ADE83D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062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/authors/</a:t>
            </a:r>
            <a:r>
              <a:rPr lang="en-GB" dirty="0" err="1"/>
              <a:t>smashicons</a:t>
            </a:r>
            <a:r>
              <a:rPr lang="en-GB" dirty="0"/>
              <a:t>" title="</a:t>
            </a:r>
            <a:r>
              <a:rPr lang="en-GB" dirty="0" err="1"/>
              <a:t>Smashicons</a:t>
            </a:r>
            <a:r>
              <a:rPr lang="en-GB" dirty="0"/>
              <a:t>"&gt;</a:t>
            </a:r>
            <a:r>
              <a:rPr lang="en-GB" dirty="0" err="1"/>
              <a:t>Smashicons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/" title="</a:t>
            </a:r>
            <a:r>
              <a:rPr lang="en-GB" dirty="0" err="1"/>
              <a:t>Flaticon</a:t>
            </a:r>
            <a:r>
              <a:rPr lang="en-GB" dirty="0"/>
              <a:t>"&gt;</a:t>
            </a:r>
            <a:r>
              <a:rPr lang="en-GB" dirty="0" err="1"/>
              <a:t>www.flaticon.com</a:t>
            </a:r>
            <a:r>
              <a:rPr lang="en-GB" dirty="0"/>
              <a:t>&lt;/a&gt; is licensed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creativecommons.org</a:t>
            </a:r>
            <a:r>
              <a:rPr lang="en-GB" dirty="0"/>
              <a:t>/licenses/by/3.0/" title="Creative Commons BY 3.0" target="_blank"&gt;CC 3.0 BY&lt;/a&gt;&lt;/div&gt;</a:t>
            </a:r>
          </a:p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www.freepik.com</a:t>
            </a:r>
            <a:r>
              <a:rPr lang="en-GB" dirty="0"/>
              <a:t>" title="</a:t>
            </a:r>
            <a:r>
              <a:rPr lang="en-GB" dirty="0" err="1"/>
              <a:t>Freepik</a:t>
            </a:r>
            <a:r>
              <a:rPr lang="en-GB" dirty="0"/>
              <a:t>"&gt;</a:t>
            </a:r>
            <a:r>
              <a:rPr lang="en-GB" dirty="0" err="1"/>
              <a:t>Freepik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/" title="</a:t>
            </a:r>
            <a:r>
              <a:rPr lang="en-GB" dirty="0" err="1"/>
              <a:t>Flaticon</a:t>
            </a:r>
            <a:r>
              <a:rPr lang="en-GB" dirty="0"/>
              <a:t>"&gt;</a:t>
            </a:r>
            <a:r>
              <a:rPr lang="en-GB" dirty="0" err="1"/>
              <a:t>www.flaticon.com</a:t>
            </a:r>
            <a:r>
              <a:rPr lang="en-GB" dirty="0"/>
              <a:t>&lt;/a&gt; is licensed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creativecommons.org</a:t>
            </a:r>
            <a:r>
              <a:rPr lang="en-GB" dirty="0"/>
              <a:t>/licenses/by/3.0/" title="Creative Commons BY 3.0" target="_blank"&gt;CC 3.0 BY&lt;/a&gt;&lt;/div&gt;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D1EEA-9FE2-7E49-B176-8E184ADE83D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742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/authors/</a:t>
            </a:r>
            <a:r>
              <a:rPr lang="en-GB" dirty="0" err="1"/>
              <a:t>smashicons</a:t>
            </a:r>
            <a:r>
              <a:rPr lang="en-GB" dirty="0"/>
              <a:t>" title="</a:t>
            </a:r>
            <a:r>
              <a:rPr lang="en-GB" dirty="0" err="1"/>
              <a:t>Smashicons</a:t>
            </a:r>
            <a:r>
              <a:rPr lang="en-GB" dirty="0"/>
              <a:t>"&gt;</a:t>
            </a:r>
            <a:r>
              <a:rPr lang="en-GB" dirty="0" err="1"/>
              <a:t>Smashicons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/" title="</a:t>
            </a:r>
            <a:r>
              <a:rPr lang="en-GB" dirty="0" err="1"/>
              <a:t>Flaticon</a:t>
            </a:r>
            <a:r>
              <a:rPr lang="en-GB" dirty="0"/>
              <a:t>"&gt;</a:t>
            </a:r>
            <a:r>
              <a:rPr lang="en-GB" dirty="0" err="1"/>
              <a:t>www.flaticon.com</a:t>
            </a:r>
            <a:r>
              <a:rPr lang="en-GB" dirty="0"/>
              <a:t>&lt;/a&gt; is licensed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creativecommons.org</a:t>
            </a:r>
            <a:r>
              <a:rPr lang="en-GB" dirty="0"/>
              <a:t>/licenses/by/3.0/" title="Creative Commons BY 3.0" target="_blank"&gt;CC 3.0 BY&lt;/a&gt;&lt;/div&gt;</a:t>
            </a:r>
          </a:p>
          <a:p>
            <a:r>
              <a:rPr lang="en-GB" dirty="0"/>
              <a:t>&lt;div&gt;Icons made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www.freepik.com</a:t>
            </a:r>
            <a:r>
              <a:rPr lang="en-GB" dirty="0"/>
              <a:t>" title="</a:t>
            </a:r>
            <a:r>
              <a:rPr lang="en-GB" dirty="0" err="1"/>
              <a:t>Freepik</a:t>
            </a:r>
            <a:r>
              <a:rPr lang="en-GB" dirty="0"/>
              <a:t>"&gt;</a:t>
            </a:r>
            <a:r>
              <a:rPr lang="en-GB" dirty="0" err="1"/>
              <a:t>Freepik</a:t>
            </a:r>
            <a:r>
              <a:rPr lang="en-GB" dirty="0"/>
              <a:t>&lt;/a&gt; from &lt;a </a:t>
            </a:r>
            <a:r>
              <a:rPr lang="en-GB" dirty="0" err="1"/>
              <a:t>href</a:t>
            </a:r>
            <a:r>
              <a:rPr lang="en-GB" dirty="0"/>
              <a:t>="https://</a:t>
            </a:r>
            <a:r>
              <a:rPr lang="en-GB" dirty="0" err="1"/>
              <a:t>www.flaticon.com</a:t>
            </a:r>
            <a:r>
              <a:rPr lang="en-GB" dirty="0"/>
              <a:t>/" title="</a:t>
            </a:r>
            <a:r>
              <a:rPr lang="en-GB" dirty="0" err="1"/>
              <a:t>Flaticon</a:t>
            </a:r>
            <a:r>
              <a:rPr lang="en-GB" dirty="0"/>
              <a:t>"&gt;</a:t>
            </a:r>
            <a:r>
              <a:rPr lang="en-GB" dirty="0" err="1"/>
              <a:t>www.flaticon.com</a:t>
            </a:r>
            <a:r>
              <a:rPr lang="en-GB" dirty="0"/>
              <a:t>&lt;/a&gt; is licensed by &lt;a </a:t>
            </a:r>
            <a:r>
              <a:rPr lang="en-GB" dirty="0" err="1"/>
              <a:t>href</a:t>
            </a:r>
            <a:r>
              <a:rPr lang="en-GB" dirty="0"/>
              <a:t>="http://</a:t>
            </a:r>
            <a:r>
              <a:rPr lang="en-GB" dirty="0" err="1"/>
              <a:t>creativecommons.org</a:t>
            </a:r>
            <a:r>
              <a:rPr lang="en-GB" dirty="0"/>
              <a:t>/licenses/by/3.0/" title="Creative Commons BY 3.0" target="_blank"&gt;CC 3.0 BY&lt;/a&gt;&lt;/div&gt;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D1EEA-9FE2-7E49-B176-8E184ADE83D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92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531818"/>
            <a:ext cx="5508149" cy="3258632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4916115"/>
            <a:ext cx="4860131" cy="2259809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913E-0654-2D41-9997-795EAA5DE631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95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913E-0654-2D41-9997-795EAA5DE631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00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498328"/>
            <a:ext cx="1397288" cy="79320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498328"/>
            <a:ext cx="4110861" cy="793208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913E-0654-2D41-9997-795EAA5DE631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69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913E-0654-2D41-9997-795EAA5DE631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10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2333478"/>
            <a:ext cx="5589151" cy="3893458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6263769"/>
            <a:ext cx="5589151" cy="204747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913E-0654-2D41-9997-795EAA5DE631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54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2491640"/>
            <a:ext cx="2754074" cy="59387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2491640"/>
            <a:ext cx="2754074" cy="59387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913E-0654-2D41-9997-795EAA5DE631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07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98330"/>
            <a:ext cx="5589151" cy="1809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2294476"/>
            <a:ext cx="2741417" cy="112448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3418964"/>
            <a:ext cx="2741417" cy="5028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2294476"/>
            <a:ext cx="2754918" cy="112448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3418964"/>
            <a:ext cx="2754918" cy="5028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913E-0654-2D41-9997-795EAA5DE631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82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913E-0654-2D41-9997-795EAA5DE631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54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913E-0654-2D41-9997-795EAA5DE631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58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623993"/>
            <a:ext cx="2090025" cy="2183977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347654"/>
            <a:ext cx="3280589" cy="6651596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807970"/>
            <a:ext cx="2090025" cy="5202112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913E-0654-2D41-9997-795EAA5DE631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9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623993"/>
            <a:ext cx="2090025" cy="2183977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347654"/>
            <a:ext cx="3280589" cy="6651596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807970"/>
            <a:ext cx="2090025" cy="5202112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913E-0654-2D41-9997-795EAA5DE631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56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498330"/>
            <a:ext cx="5589151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2491640"/>
            <a:ext cx="5589151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8675243"/>
            <a:ext cx="1458039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9913E-0654-2D41-9997-795EAA5DE631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8675243"/>
            <a:ext cx="2187059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8675243"/>
            <a:ext cx="1458039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17756-FB88-D349-B730-6B9296556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66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B0BF0161-83BC-9144-AB07-035F9D185D30}"/>
              </a:ext>
            </a:extLst>
          </p:cNvPr>
          <p:cNvSpPr/>
          <p:nvPr/>
        </p:nvSpPr>
        <p:spPr>
          <a:xfrm>
            <a:off x="3" y="1542258"/>
            <a:ext cx="6480175" cy="1958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6444834-F720-E64C-8231-1B952AC72021}"/>
              </a:ext>
            </a:extLst>
          </p:cNvPr>
          <p:cNvSpPr/>
          <p:nvPr/>
        </p:nvSpPr>
        <p:spPr>
          <a:xfrm>
            <a:off x="179" y="3246117"/>
            <a:ext cx="6480175" cy="23102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3B107D-9AD5-BD47-85CB-631E75C3FE53}"/>
              </a:ext>
            </a:extLst>
          </p:cNvPr>
          <p:cNvSpPr/>
          <p:nvPr/>
        </p:nvSpPr>
        <p:spPr>
          <a:xfrm>
            <a:off x="3" y="894"/>
            <a:ext cx="6480175" cy="12618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47BE99-ED3E-9742-AD4E-F37222C0E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391" y="193130"/>
            <a:ext cx="934820" cy="9348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95C7E6-D4A8-774C-B413-67D50AAB1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38" y="3422428"/>
            <a:ext cx="1351893" cy="13518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915B1F-3B07-BB44-84C7-8D11097BEA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77" t="86153" r="7039" b="4525"/>
          <a:stretch/>
        </p:blipFill>
        <p:spPr>
          <a:xfrm>
            <a:off x="994917" y="2763313"/>
            <a:ext cx="4452730" cy="3710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80D6D20-C928-6843-8BC5-44DE92699A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77" t="86153" r="7039" b="4525"/>
          <a:stretch/>
        </p:blipFill>
        <p:spPr>
          <a:xfrm>
            <a:off x="1306416" y="7861103"/>
            <a:ext cx="4452730" cy="37106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10A2B13-4C59-5F4D-8E80-71A7CF2C55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77" t="86153" r="7039" b="4525"/>
          <a:stretch/>
        </p:blipFill>
        <p:spPr>
          <a:xfrm>
            <a:off x="1306416" y="8343753"/>
            <a:ext cx="4452730" cy="37106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E4F8695-53A6-5340-9065-9A9BE6B6C9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26" y="199830"/>
            <a:ext cx="808226" cy="8082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C95DD97-B91C-AD4C-A563-6426D05F3E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34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78" y="180622"/>
            <a:ext cx="827437" cy="82743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1B3B6DE-7E6D-CA48-951A-E233CCB158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75" y="1371082"/>
            <a:ext cx="1372812" cy="137281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9C68D55-7613-AD4A-B4F9-F7F626CA4C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77" t="86153" r="7039" b="4525"/>
          <a:stretch/>
        </p:blipFill>
        <p:spPr>
          <a:xfrm>
            <a:off x="951199" y="4919716"/>
            <a:ext cx="4452730" cy="37106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43362A9-B4E3-6A42-A5EC-8E75B142B6EF}"/>
              </a:ext>
            </a:extLst>
          </p:cNvPr>
          <p:cNvSpPr txBox="1"/>
          <p:nvPr/>
        </p:nvSpPr>
        <p:spPr>
          <a:xfrm>
            <a:off x="370190" y="1492901"/>
            <a:ext cx="21468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Strength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F416D6-B931-FE47-8928-2E54C445310B}"/>
              </a:ext>
            </a:extLst>
          </p:cNvPr>
          <p:cNvSpPr txBox="1"/>
          <p:nvPr/>
        </p:nvSpPr>
        <p:spPr>
          <a:xfrm>
            <a:off x="388023" y="3424094"/>
            <a:ext cx="21468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Speed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298DC1-8C53-7049-A8C3-D8CB74AF361E}"/>
              </a:ext>
            </a:extLst>
          </p:cNvPr>
          <p:cNvSpPr txBox="1"/>
          <p:nvPr/>
        </p:nvSpPr>
        <p:spPr>
          <a:xfrm>
            <a:off x="398483" y="5737382"/>
            <a:ext cx="21468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Position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D96B3D-94DA-064C-9F3C-2D3A91079462}"/>
              </a:ext>
            </a:extLst>
          </p:cNvPr>
          <p:cNvSpPr txBox="1"/>
          <p:nvPr/>
        </p:nvSpPr>
        <p:spPr>
          <a:xfrm>
            <a:off x="381470" y="7861100"/>
            <a:ext cx="60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89FB62-924D-8A47-9A4E-B3C203357158}"/>
              </a:ext>
            </a:extLst>
          </p:cNvPr>
          <p:cNvSpPr txBox="1"/>
          <p:nvPr/>
        </p:nvSpPr>
        <p:spPr>
          <a:xfrm>
            <a:off x="372268" y="8356964"/>
            <a:ext cx="60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D9D7052-7A1C-F347-BD70-E53CBE0AEBDE}"/>
              </a:ext>
            </a:extLst>
          </p:cNvPr>
          <p:cNvSpPr/>
          <p:nvPr/>
        </p:nvSpPr>
        <p:spPr>
          <a:xfrm>
            <a:off x="947602" y="7874617"/>
            <a:ext cx="360000" cy="36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277A6D9-E24C-D14F-9C78-92EB5D4401BD}"/>
              </a:ext>
            </a:extLst>
          </p:cNvPr>
          <p:cNvSpPr/>
          <p:nvPr/>
        </p:nvSpPr>
        <p:spPr>
          <a:xfrm>
            <a:off x="946416" y="8374997"/>
            <a:ext cx="360000" cy="36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E74F44A-809B-DD41-B7F9-F18F67EC491D}"/>
              </a:ext>
            </a:extLst>
          </p:cNvPr>
          <p:cNvGrpSpPr/>
          <p:nvPr/>
        </p:nvGrpSpPr>
        <p:grpSpPr>
          <a:xfrm>
            <a:off x="4464476" y="6147360"/>
            <a:ext cx="1117639" cy="710302"/>
            <a:chOff x="4536286" y="6054246"/>
            <a:chExt cx="1233146" cy="874738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3F0F2C4-0971-8F4D-AFEE-8E1777694813}"/>
                </a:ext>
              </a:extLst>
            </p:cNvPr>
            <p:cNvGrpSpPr/>
            <p:nvPr/>
          </p:nvGrpSpPr>
          <p:grpSpPr>
            <a:xfrm>
              <a:off x="4536286" y="6054246"/>
              <a:ext cx="1182724" cy="863380"/>
              <a:chOff x="4028105" y="6146585"/>
              <a:chExt cx="1182724" cy="863380"/>
            </a:xfrm>
            <a:solidFill>
              <a:srgbClr val="D7AE85"/>
            </a:solidFill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42898549-D082-DB45-87B0-1D5C18841B7B}"/>
                  </a:ext>
                </a:extLst>
              </p:cNvPr>
              <p:cNvGrpSpPr/>
              <p:nvPr/>
            </p:nvGrpSpPr>
            <p:grpSpPr>
              <a:xfrm>
                <a:off x="4028105" y="6229693"/>
                <a:ext cx="1182724" cy="780272"/>
                <a:chOff x="-1473216" y="5793212"/>
                <a:chExt cx="2144881" cy="1563981"/>
              </a:xfrm>
              <a:grpFill/>
            </p:grpSpPr>
            <p:sp>
              <p:nvSpPr>
                <p:cNvPr id="104" name="Rounded Rectangle 103">
                  <a:extLst>
                    <a:ext uri="{FF2B5EF4-FFF2-40B4-BE49-F238E27FC236}">
                      <a16:creationId xmlns:a16="http://schemas.microsoft.com/office/drawing/2014/main" id="{8059144E-5062-C749-A0DA-B1CFF53E80E8}"/>
                    </a:ext>
                  </a:extLst>
                </p:cNvPr>
                <p:cNvSpPr/>
                <p:nvPr/>
              </p:nvSpPr>
              <p:spPr>
                <a:xfrm rot="14184732">
                  <a:off x="-1083691" y="6220538"/>
                  <a:ext cx="747130" cy="152617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CB36DA72-5472-524C-B967-DF0837614376}"/>
                    </a:ext>
                  </a:extLst>
                </p:cNvPr>
                <p:cNvSpPr/>
                <p:nvPr/>
              </p:nvSpPr>
              <p:spPr>
                <a:xfrm rot="13845605">
                  <a:off x="-288116" y="5831893"/>
                  <a:ext cx="998461" cy="921100"/>
                </a:xfrm>
                <a:prstGeom prst="roundRect">
                  <a:avLst>
                    <a:gd name="adj" fmla="val 412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EF37ED03-15F6-B448-84B5-95642B13A7B7}"/>
                  </a:ext>
                </a:extLst>
              </p:cNvPr>
              <p:cNvSpPr/>
              <p:nvPr/>
            </p:nvSpPr>
            <p:spPr>
              <a:xfrm rot="10173171">
                <a:off x="4624993" y="6146585"/>
                <a:ext cx="219626" cy="572774"/>
              </a:xfrm>
              <a:prstGeom prst="roundRect">
                <a:avLst>
                  <a:gd name="adj" fmla="val 4121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87D7DD4-8E3C-1A41-B047-F2436A893570}"/>
                </a:ext>
              </a:extLst>
            </p:cNvPr>
            <p:cNvGrpSpPr/>
            <p:nvPr/>
          </p:nvGrpSpPr>
          <p:grpSpPr>
            <a:xfrm>
              <a:off x="4610365" y="6059983"/>
              <a:ext cx="1159067" cy="869001"/>
              <a:chOff x="4028105" y="6140963"/>
              <a:chExt cx="1159067" cy="869001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4CB6DA58-361A-404C-8370-055DA7CC306D}"/>
                  </a:ext>
                </a:extLst>
              </p:cNvPr>
              <p:cNvSpPr/>
              <p:nvPr/>
            </p:nvSpPr>
            <p:spPr>
              <a:xfrm rot="14184732">
                <a:off x="4262514" y="6402811"/>
                <a:ext cx="372744" cy="841561"/>
              </a:xfrm>
              <a:prstGeom prst="roundRect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638B14C7-A478-F84C-9764-A8E6EB3F289F}"/>
                  </a:ext>
                </a:extLst>
              </p:cNvPr>
              <p:cNvSpPr/>
              <p:nvPr/>
            </p:nvSpPr>
            <p:spPr>
              <a:xfrm rot="13845605">
                <a:off x="4697482" y="6246569"/>
                <a:ext cx="498133" cy="481246"/>
              </a:xfrm>
              <a:prstGeom prst="roundRect">
                <a:avLst>
                  <a:gd name="adj" fmla="val 41216"/>
                </a:avLst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9E781342-4498-6B48-B7CD-71F9C47AEB28}"/>
                  </a:ext>
                </a:extLst>
              </p:cNvPr>
              <p:cNvSpPr/>
              <p:nvPr/>
            </p:nvSpPr>
            <p:spPr>
              <a:xfrm rot="10173171">
                <a:off x="4620879" y="6140963"/>
                <a:ext cx="170254" cy="572773"/>
              </a:xfrm>
              <a:prstGeom prst="roundRect">
                <a:avLst>
                  <a:gd name="adj" fmla="val 41216"/>
                </a:avLst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DFADAD4-12B0-EC41-B1FA-A2A7768AA00D}"/>
              </a:ext>
            </a:extLst>
          </p:cNvPr>
          <p:cNvGrpSpPr/>
          <p:nvPr/>
        </p:nvGrpSpPr>
        <p:grpSpPr>
          <a:xfrm>
            <a:off x="3142456" y="6829346"/>
            <a:ext cx="1036020" cy="728783"/>
            <a:chOff x="2264469" y="6933607"/>
            <a:chExt cx="1143092" cy="897497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4F772072-1BB6-EF42-9CC9-9211267DEC92}"/>
                </a:ext>
              </a:extLst>
            </p:cNvPr>
            <p:cNvSpPr/>
            <p:nvPr/>
          </p:nvSpPr>
          <p:spPr>
            <a:xfrm rot="18652592">
              <a:off x="2483183" y="6725192"/>
              <a:ext cx="424731" cy="841561"/>
            </a:xfrm>
            <a:prstGeom prst="roundRect">
              <a:avLst/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8FEA940C-4E12-BE48-ADF4-426707E45F55}"/>
                </a:ext>
              </a:extLst>
            </p:cNvPr>
            <p:cNvSpPr/>
            <p:nvPr/>
          </p:nvSpPr>
          <p:spPr>
            <a:xfrm rot="15040685">
              <a:off x="3012292" y="6935150"/>
              <a:ext cx="216430" cy="572774"/>
            </a:xfrm>
            <a:prstGeom prst="roundRect">
              <a:avLst>
                <a:gd name="adj" fmla="val 41216"/>
              </a:avLst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C38165BA-A092-664F-B06B-DC1076760201}"/>
                </a:ext>
              </a:extLst>
            </p:cNvPr>
            <p:cNvSpPr/>
            <p:nvPr/>
          </p:nvSpPr>
          <p:spPr>
            <a:xfrm rot="18628087">
              <a:off x="2805577" y="7205704"/>
              <a:ext cx="576786" cy="572774"/>
            </a:xfrm>
            <a:prstGeom prst="roundRect">
              <a:avLst>
                <a:gd name="adj" fmla="val 41216"/>
              </a:avLst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A68A0A63-67CF-0247-BA07-615B30B0788C}"/>
                </a:ext>
              </a:extLst>
            </p:cNvPr>
            <p:cNvSpPr/>
            <p:nvPr/>
          </p:nvSpPr>
          <p:spPr>
            <a:xfrm rot="18628087">
              <a:off x="2784192" y="7256324"/>
              <a:ext cx="576786" cy="572774"/>
            </a:xfrm>
            <a:prstGeom prst="roundRect">
              <a:avLst>
                <a:gd name="adj" fmla="val 41216"/>
              </a:avLst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01D414F1-82D7-5A44-991A-4E19936C1AA8}"/>
                </a:ext>
              </a:extLst>
            </p:cNvPr>
            <p:cNvSpPr/>
            <p:nvPr/>
          </p:nvSpPr>
          <p:spPr>
            <a:xfrm rot="15040685">
              <a:off x="3036046" y="6965608"/>
              <a:ext cx="170255" cy="572774"/>
            </a:xfrm>
            <a:prstGeom prst="roundRect">
              <a:avLst>
                <a:gd name="adj" fmla="val 41216"/>
              </a:avLst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CAD40AA6-0283-CE4F-9E3C-5A7C910ACE35}"/>
                </a:ext>
              </a:extLst>
            </p:cNvPr>
            <p:cNvSpPr/>
            <p:nvPr/>
          </p:nvSpPr>
          <p:spPr>
            <a:xfrm rot="18652592">
              <a:off x="2481063" y="6810124"/>
              <a:ext cx="408373" cy="841561"/>
            </a:xfrm>
            <a:prstGeom prst="roundRect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19C3857-0AD3-7548-A7D8-B38449952037}"/>
              </a:ext>
            </a:extLst>
          </p:cNvPr>
          <p:cNvGrpSpPr/>
          <p:nvPr/>
        </p:nvGrpSpPr>
        <p:grpSpPr>
          <a:xfrm>
            <a:off x="3059994" y="5836391"/>
            <a:ext cx="504154" cy="1189792"/>
            <a:chOff x="2120390" y="5713759"/>
            <a:chExt cx="556258" cy="146523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3F4AA34-6BAE-3343-9D9A-A9D08F60B481}"/>
                </a:ext>
              </a:extLst>
            </p:cNvPr>
            <p:cNvSpPr/>
            <p:nvPr/>
          </p:nvSpPr>
          <p:spPr>
            <a:xfrm>
              <a:off x="2447721" y="5759324"/>
              <a:ext cx="228927" cy="1303188"/>
            </a:xfrm>
            <a:prstGeom prst="ellipse">
              <a:avLst/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35B4442A-47EB-B449-8183-C10D401FCBEC}"/>
                </a:ext>
              </a:extLst>
            </p:cNvPr>
            <p:cNvSpPr/>
            <p:nvPr/>
          </p:nvSpPr>
          <p:spPr>
            <a:xfrm>
              <a:off x="2162937" y="5713759"/>
              <a:ext cx="450276" cy="1262483"/>
            </a:xfrm>
            <a:prstGeom prst="roundRect">
              <a:avLst>
                <a:gd name="adj" fmla="val 26349"/>
              </a:avLst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rgbClr val="FFDEC9"/>
                </a:solidFill>
              </a:endParaRP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266BD700-2653-644B-A148-675863272670}"/>
                </a:ext>
              </a:extLst>
            </p:cNvPr>
            <p:cNvSpPr/>
            <p:nvPr/>
          </p:nvSpPr>
          <p:spPr>
            <a:xfrm>
              <a:off x="2193876" y="5752752"/>
              <a:ext cx="351338" cy="1262483"/>
            </a:xfrm>
            <a:prstGeom prst="roundRect">
              <a:avLst>
                <a:gd name="adj" fmla="val 2926"/>
              </a:avLst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rgbClr val="FFDEC9"/>
                </a:solidFill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2F2901F-0773-894F-89E8-7FD642224365}"/>
                </a:ext>
              </a:extLst>
            </p:cNvPr>
            <p:cNvSpPr/>
            <p:nvPr/>
          </p:nvSpPr>
          <p:spPr>
            <a:xfrm>
              <a:off x="2120390" y="5754226"/>
              <a:ext cx="152302" cy="1324151"/>
            </a:xfrm>
            <a:prstGeom prst="ellipse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1AD729C-8FBB-8A43-A7BB-0D6E4FEC2231}"/>
                </a:ext>
              </a:extLst>
            </p:cNvPr>
            <p:cNvSpPr/>
            <p:nvPr/>
          </p:nvSpPr>
          <p:spPr>
            <a:xfrm>
              <a:off x="2461019" y="5756875"/>
              <a:ext cx="152302" cy="1324151"/>
            </a:xfrm>
            <a:prstGeom prst="ellipse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1819A31-E97C-6746-A639-637A5BF3A385}"/>
                </a:ext>
              </a:extLst>
            </p:cNvPr>
            <p:cNvSpPr/>
            <p:nvPr/>
          </p:nvSpPr>
          <p:spPr>
            <a:xfrm>
              <a:off x="2165585" y="6723163"/>
              <a:ext cx="449794" cy="45582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038F2B06-3BB9-4149-B87E-3E2306B299AA}"/>
              </a:ext>
            </a:extLst>
          </p:cNvPr>
          <p:cNvSpPr/>
          <p:nvPr/>
        </p:nvSpPr>
        <p:spPr>
          <a:xfrm>
            <a:off x="3327863" y="283228"/>
            <a:ext cx="1783624" cy="690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/>
              <a:t>Calibrate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8A33D50-DE86-4B4C-BDBC-E8DB8690C53A}"/>
              </a:ext>
            </a:extLst>
          </p:cNvPr>
          <p:cNvGrpSpPr/>
          <p:nvPr/>
        </p:nvGrpSpPr>
        <p:grpSpPr>
          <a:xfrm>
            <a:off x="4402128" y="5836523"/>
            <a:ext cx="504154" cy="1206941"/>
            <a:chOff x="3841116" y="5703929"/>
            <a:chExt cx="556258" cy="1486350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8F6BF81-FA74-174C-877C-BF726BDBCAD1}"/>
                </a:ext>
              </a:extLst>
            </p:cNvPr>
            <p:cNvGrpSpPr/>
            <p:nvPr/>
          </p:nvGrpSpPr>
          <p:grpSpPr>
            <a:xfrm>
              <a:off x="3841116" y="5703929"/>
              <a:ext cx="556258" cy="1364618"/>
              <a:chOff x="2120390" y="5713759"/>
              <a:chExt cx="556258" cy="1364618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700CA63-009A-654D-A990-B1D98E455A94}"/>
                  </a:ext>
                </a:extLst>
              </p:cNvPr>
              <p:cNvSpPr/>
              <p:nvPr/>
            </p:nvSpPr>
            <p:spPr>
              <a:xfrm>
                <a:off x="2447721" y="5759324"/>
                <a:ext cx="228927" cy="1303188"/>
              </a:xfrm>
              <a:prstGeom prst="ellipse">
                <a:avLst/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DE327339-E402-154F-B95A-3BFCC4E2312F}"/>
                  </a:ext>
                </a:extLst>
              </p:cNvPr>
              <p:cNvSpPr/>
              <p:nvPr/>
            </p:nvSpPr>
            <p:spPr>
              <a:xfrm>
                <a:off x="2162937" y="5713759"/>
                <a:ext cx="450276" cy="1262483"/>
              </a:xfrm>
              <a:prstGeom prst="roundRect">
                <a:avLst>
                  <a:gd name="adj" fmla="val 26349"/>
                </a:avLst>
              </a:prstGeom>
              <a:solidFill>
                <a:srgbClr val="D7AE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rgbClr val="FFDEC9"/>
                  </a:solidFill>
                </a:endParaRPr>
              </a:p>
            </p:txBody>
          </p:sp>
          <p:sp>
            <p:nvSpPr>
              <p:cNvPr id="119" name="Rounded Rectangle 118">
                <a:extLst>
                  <a:ext uri="{FF2B5EF4-FFF2-40B4-BE49-F238E27FC236}">
                    <a16:creationId xmlns:a16="http://schemas.microsoft.com/office/drawing/2014/main" id="{63BB4311-799A-7348-8F59-9199E75D8687}"/>
                  </a:ext>
                </a:extLst>
              </p:cNvPr>
              <p:cNvSpPr/>
              <p:nvPr/>
            </p:nvSpPr>
            <p:spPr>
              <a:xfrm>
                <a:off x="2194496" y="5752752"/>
                <a:ext cx="357485" cy="1263520"/>
              </a:xfrm>
              <a:prstGeom prst="roundRect">
                <a:avLst>
                  <a:gd name="adj" fmla="val 0"/>
                </a:avLst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rgbClr val="FFDEC9"/>
                  </a:solidFill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49BD5343-8C46-584A-8C07-7015769AA25F}"/>
                  </a:ext>
                </a:extLst>
              </p:cNvPr>
              <p:cNvSpPr/>
              <p:nvPr/>
            </p:nvSpPr>
            <p:spPr>
              <a:xfrm>
                <a:off x="2120390" y="57542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2A192D67-4B07-D049-9301-697604EAC3C1}"/>
                  </a:ext>
                </a:extLst>
              </p:cNvPr>
              <p:cNvSpPr/>
              <p:nvPr/>
            </p:nvSpPr>
            <p:spPr>
              <a:xfrm>
                <a:off x="2463020" y="5751826"/>
                <a:ext cx="152302" cy="1324151"/>
              </a:xfrm>
              <a:prstGeom prst="ellipse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BE7D9-1E08-D843-BC86-74D715D86402}"/>
                </a:ext>
              </a:extLst>
            </p:cNvPr>
            <p:cNvSpPr/>
            <p:nvPr/>
          </p:nvSpPr>
          <p:spPr>
            <a:xfrm>
              <a:off x="3876294" y="6722279"/>
              <a:ext cx="468000" cy="46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333AF35-8C2F-754A-B45E-BC713B1FCF4A}"/>
              </a:ext>
            </a:extLst>
          </p:cNvPr>
          <p:cNvGrpSpPr/>
          <p:nvPr/>
        </p:nvGrpSpPr>
        <p:grpSpPr>
          <a:xfrm rot="2760001">
            <a:off x="1692677" y="6962243"/>
            <a:ext cx="928210" cy="813430"/>
            <a:chOff x="2264469" y="6933607"/>
            <a:chExt cx="1143092" cy="897497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3C015E92-1E97-DF4F-94AE-EB5F7F4086CE}"/>
                </a:ext>
              </a:extLst>
            </p:cNvPr>
            <p:cNvSpPr/>
            <p:nvPr/>
          </p:nvSpPr>
          <p:spPr>
            <a:xfrm rot="18652592">
              <a:off x="2483183" y="6725192"/>
              <a:ext cx="424731" cy="841561"/>
            </a:xfrm>
            <a:prstGeom prst="roundRect">
              <a:avLst/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2479204B-6494-C745-B5A8-12F664DFDC31}"/>
                </a:ext>
              </a:extLst>
            </p:cNvPr>
            <p:cNvSpPr/>
            <p:nvPr/>
          </p:nvSpPr>
          <p:spPr>
            <a:xfrm rot="15040685">
              <a:off x="3012292" y="6935150"/>
              <a:ext cx="216430" cy="572774"/>
            </a:xfrm>
            <a:prstGeom prst="roundRect">
              <a:avLst>
                <a:gd name="adj" fmla="val 41216"/>
              </a:avLst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D2D26621-0953-2D42-902E-566F49A6C05A}"/>
                </a:ext>
              </a:extLst>
            </p:cNvPr>
            <p:cNvSpPr/>
            <p:nvPr/>
          </p:nvSpPr>
          <p:spPr>
            <a:xfrm rot="18628087">
              <a:off x="2805577" y="7205704"/>
              <a:ext cx="576786" cy="572774"/>
            </a:xfrm>
            <a:prstGeom prst="roundRect">
              <a:avLst>
                <a:gd name="adj" fmla="val 41216"/>
              </a:avLst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C98089AF-1FC3-8746-A4A7-6075B2F4904E}"/>
                </a:ext>
              </a:extLst>
            </p:cNvPr>
            <p:cNvSpPr/>
            <p:nvPr/>
          </p:nvSpPr>
          <p:spPr>
            <a:xfrm rot="18628087">
              <a:off x="2784192" y="7256324"/>
              <a:ext cx="576786" cy="572774"/>
            </a:xfrm>
            <a:prstGeom prst="roundRect">
              <a:avLst>
                <a:gd name="adj" fmla="val 41216"/>
              </a:avLst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B46F1030-502F-2647-B8D5-D4973A7B24F5}"/>
                </a:ext>
              </a:extLst>
            </p:cNvPr>
            <p:cNvSpPr/>
            <p:nvPr/>
          </p:nvSpPr>
          <p:spPr>
            <a:xfrm rot="15040685">
              <a:off x="3036046" y="6965608"/>
              <a:ext cx="170255" cy="572774"/>
            </a:xfrm>
            <a:prstGeom prst="roundRect">
              <a:avLst>
                <a:gd name="adj" fmla="val 41216"/>
              </a:avLst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AD2AFFA9-BE2D-A04F-8040-7CBA3D6BB9FA}"/>
                </a:ext>
              </a:extLst>
            </p:cNvPr>
            <p:cNvSpPr/>
            <p:nvPr/>
          </p:nvSpPr>
          <p:spPr>
            <a:xfrm rot="18652592">
              <a:off x="2481063" y="6810124"/>
              <a:ext cx="408373" cy="841561"/>
            </a:xfrm>
            <a:prstGeom prst="roundRect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E042135-4852-2C48-8085-20C7CED5F861}"/>
              </a:ext>
            </a:extLst>
          </p:cNvPr>
          <p:cNvGrpSpPr/>
          <p:nvPr/>
        </p:nvGrpSpPr>
        <p:grpSpPr>
          <a:xfrm>
            <a:off x="1925183" y="5796435"/>
            <a:ext cx="504154" cy="1189792"/>
            <a:chOff x="2120390" y="5713759"/>
            <a:chExt cx="556258" cy="1465231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F6F35919-E4A5-F643-BE6C-7D5D0505A14E}"/>
                </a:ext>
              </a:extLst>
            </p:cNvPr>
            <p:cNvSpPr/>
            <p:nvPr/>
          </p:nvSpPr>
          <p:spPr>
            <a:xfrm>
              <a:off x="2447721" y="5759324"/>
              <a:ext cx="228927" cy="1303188"/>
            </a:xfrm>
            <a:prstGeom prst="ellipse">
              <a:avLst/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54E3EB82-F606-8A4A-86BC-D012306ED139}"/>
                </a:ext>
              </a:extLst>
            </p:cNvPr>
            <p:cNvSpPr/>
            <p:nvPr/>
          </p:nvSpPr>
          <p:spPr>
            <a:xfrm>
              <a:off x="2162937" y="5713759"/>
              <a:ext cx="450276" cy="1262483"/>
            </a:xfrm>
            <a:prstGeom prst="roundRect">
              <a:avLst>
                <a:gd name="adj" fmla="val 26349"/>
              </a:avLst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rgbClr val="FFDEC9"/>
                </a:solidFill>
              </a:endParaRPr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65DAA48F-EBE3-894E-9332-2E55E27270C9}"/>
                </a:ext>
              </a:extLst>
            </p:cNvPr>
            <p:cNvSpPr/>
            <p:nvPr/>
          </p:nvSpPr>
          <p:spPr>
            <a:xfrm>
              <a:off x="2193903" y="5752752"/>
              <a:ext cx="351314" cy="1262483"/>
            </a:xfrm>
            <a:prstGeom prst="roundRect">
              <a:avLst>
                <a:gd name="adj" fmla="val 4749"/>
              </a:avLst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rgbClr val="FFDEC9"/>
                </a:solidFill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FC45954-E2AF-9E49-986B-68D7E5F23C39}"/>
                </a:ext>
              </a:extLst>
            </p:cNvPr>
            <p:cNvSpPr/>
            <p:nvPr/>
          </p:nvSpPr>
          <p:spPr>
            <a:xfrm>
              <a:off x="2120390" y="5754226"/>
              <a:ext cx="152302" cy="1324151"/>
            </a:xfrm>
            <a:prstGeom prst="ellipse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B82A780-9506-4440-8B1D-17751C1B14DE}"/>
                </a:ext>
              </a:extLst>
            </p:cNvPr>
            <p:cNvSpPr/>
            <p:nvPr/>
          </p:nvSpPr>
          <p:spPr>
            <a:xfrm>
              <a:off x="2461019" y="5751826"/>
              <a:ext cx="152302" cy="1324151"/>
            </a:xfrm>
            <a:prstGeom prst="ellipse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7E895E6-EC67-7643-8BDC-9DE244DE7B18}"/>
                </a:ext>
              </a:extLst>
            </p:cNvPr>
            <p:cNvSpPr/>
            <p:nvPr/>
          </p:nvSpPr>
          <p:spPr>
            <a:xfrm>
              <a:off x="2165585" y="6723163"/>
              <a:ext cx="449794" cy="45582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7ACF10C-4941-BF46-B1E7-E3148DAA09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77" t="86153" r="7039" b="4525"/>
          <a:stretch/>
        </p:blipFill>
        <p:spPr>
          <a:xfrm>
            <a:off x="1316041" y="8838111"/>
            <a:ext cx="4452730" cy="371061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760F1521-C020-174C-BACE-CD43FECD6D00}"/>
              </a:ext>
            </a:extLst>
          </p:cNvPr>
          <p:cNvSpPr txBox="1"/>
          <p:nvPr/>
        </p:nvSpPr>
        <p:spPr>
          <a:xfrm>
            <a:off x="391095" y="8838108"/>
            <a:ext cx="60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4066E8A7-BD3C-8C44-8032-06F3C5EBBABD}"/>
              </a:ext>
            </a:extLst>
          </p:cNvPr>
          <p:cNvSpPr/>
          <p:nvPr/>
        </p:nvSpPr>
        <p:spPr>
          <a:xfrm>
            <a:off x="957227" y="885162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22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E74F44A-809B-DD41-B7F9-F18F67EC491D}"/>
              </a:ext>
            </a:extLst>
          </p:cNvPr>
          <p:cNvGrpSpPr>
            <a:grpSpLocks noChangeAspect="1"/>
          </p:cNvGrpSpPr>
          <p:nvPr/>
        </p:nvGrpSpPr>
        <p:grpSpPr>
          <a:xfrm rot="7480621">
            <a:off x="1096781" y="4269814"/>
            <a:ext cx="2436542" cy="1629757"/>
            <a:chOff x="4549167" y="6054246"/>
            <a:chExt cx="1220265" cy="911014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3F0F2C4-0971-8F4D-AFEE-8E1777694813}"/>
                </a:ext>
              </a:extLst>
            </p:cNvPr>
            <p:cNvGrpSpPr/>
            <p:nvPr/>
          </p:nvGrpSpPr>
          <p:grpSpPr>
            <a:xfrm>
              <a:off x="4549167" y="6054246"/>
              <a:ext cx="1169843" cy="911014"/>
              <a:chOff x="4040986" y="6146585"/>
              <a:chExt cx="1169843" cy="911014"/>
            </a:xfrm>
            <a:solidFill>
              <a:srgbClr val="D7AE85"/>
            </a:solidFill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42898549-D082-DB45-87B0-1D5C18841B7B}"/>
                  </a:ext>
                </a:extLst>
              </p:cNvPr>
              <p:cNvGrpSpPr/>
              <p:nvPr/>
            </p:nvGrpSpPr>
            <p:grpSpPr>
              <a:xfrm>
                <a:off x="4040986" y="6229693"/>
                <a:ext cx="1169843" cy="827906"/>
                <a:chOff x="-1449857" y="5793212"/>
                <a:chExt cx="2121522" cy="1659459"/>
              </a:xfrm>
              <a:grpFill/>
            </p:grpSpPr>
            <p:sp>
              <p:nvSpPr>
                <p:cNvPr id="104" name="Rounded Rectangle 103">
                  <a:extLst>
                    <a:ext uri="{FF2B5EF4-FFF2-40B4-BE49-F238E27FC236}">
                      <a16:creationId xmlns:a16="http://schemas.microsoft.com/office/drawing/2014/main" id="{8059144E-5062-C749-A0DA-B1CFF53E80E8}"/>
                    </a:ext>
                  </a:extLst>
                </p:cNvPr>
                <p:cNvSpPr/>
                <p:nvPr/>
              </p:nvSpPr>
              <p:spPr>
                <a:xfrm rot="14184732">
                  <a:off x="-1112420" y="6263929"/>
                  <a:ext cx="851305" cy="1526179"/>
                </a:xfrm>
                <a:prstGeom prst="roundRect">
                  <a:avLst>
                    <a:gd name="adj" fmla="val 2638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CB36DA72-5472-524C-B967-DF0837614376}"/>
                    </a:ext>
                  </a:extLst>
                </p:cNvPr>
                <p:cNvSpPr/>
                <p:nvPr/>
              </p:nvSpPr>
              <p:spPr>
                <a:xfrm rot="13845605">
                  <a:off x="-288116" y="5831893"/>
                  <a:ext cx="998461" cy="921100"/>
                </a:xfrm>
                <a:prstGeom prst="roundRect">
                  <a:avLst>
                    <a:gd name="adj" fmla="val 412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EF37ED03-15F6-B448-84B5-95642B13A7B7}"/>
                  </a:ext>
                </a:extLst>
              </p:cNvPr>
              <p:cNvSpPr/>
              <p:nvPr/>
            </p:nvSpPr>
            <p:spPr>
              <a:xfrm rot="10173171">
                <a:off x="4624993" y="6146585"/>
                <a:ext cx="219626" cy="572774"/>
              </a:xfrm>
              <a:prstGeom prst="roundRect">
                <a:avLst>
                  <a:gd name="adj" fmla="val 4121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87D7DD4-8E3C-1A41-B047-F2436A893570}"/>
                </a:ext>
              </a:extLst>
            </p:cNvPr>
            <p:cNvGrpSpPr/>
            <p:nvPr/>
          </p:nvGrpSpPr>
          <p:grpSpPr>
            <a:xfrm>
              <a:off x="4610365" y="6059983"/>
              <a:ext cx="1159067" cy="869001"/>
              <a:chOff x="4028105" y="6140963"/>
              <a:chExt cx="1159067" cy="869001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4CB6DA58-361A-404C-8370-055DA7CC306D}"/>
                  </a:ext>
                </a:extLst>
              </p:cNvPr>
              <p:cNvSpPr/>
              <p:nvPr/>
            </p:nvSpPr>
            <p:spPr>
              <a:xfrm rot="14184732">
                <a:off x="4262514" y="6402811"/>
                <a:ext cx="372744" cy="841561"/>
              </a:xfrm>
              <a:prstGeom prst="roundRect">
                <a:avLst/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638B14C7-A478-F84C-9764-A8E6EB3F289F}"/>
                  </a:ext>
                </a:extLst>
              </p:cNvPr>
              <p:cNvSpPr/>
              <p:nvPr/>
            </p:nvSpPr>
            <p:spPr>
              <a:xfrm rot="13845605">
                <a:off x="4697482" y="6246569"/>
                <a:ext cx="498133" cy="481246"/>
              </a:xfrm>
              <a:prstGeom prst="roundRect">
                <a:avLst>
                  <a:gd name="adj" fmla="val 41216"/>
                </a:avLst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9E781342-4498-6B48-B7CD-71F9C47AEB28}"/>
                  </a:ext>
                </a:extLst>
              </p:cNvPr>
              <p:cNvSpPr/>
              <p:nvPr/>
            </p:nvSpPr>
            <p:spPr>
              <a:xfrm rot="10173171">
                <a:off x="4620879" y="6140963"/>
                <a:ext cx="170254" cy="572773"/>
              </a:xfrm>
              <a:prstGeom prst="roundRect">
                <a:avLst>
                  <a:gd name="adj" fmla="val 41216"/>
                </a:avLst>
              </a:prstGeom>
              <a:solidFill>
                <a:srgbClr val="F8C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E042135-4852-2C48-8085-20C7CED5F861}"/>
              </a:ext>
            </a:extLst>
          </p:cNvPr>
          <p:cNvGrpSpPr>
            <a:grpSpLocks noChangeAspect="1"/>
          </p:cNvGrpSpPr>
          <p:nvPr/>
        </p:nvGrpSpPr>
        <p:grpSpPr>
          <a:xfrm>
            <a:off x="898343" y="906142"/>
            <a:ext cx="1067807" cy="2574839"/>
            <a:chOff x="2120390" y="5713759"/>
            <a:chExt cx="556258" cy="1497116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F6F35919-E4A5-F643-BE6C-7D5D0505A14E}"/>
                </a:ext>
              </a:extLst>
            </p:cNvPr>
            <p:cNvSpPr/>
            <p:nvPr/>
          </p:nvSpPr>
          <p:spPr>
            <a:xfrm>
              <a:off x="2447721" y="5759324"/>
              <a:ext cx="228927" cy="1303188"/>
            </a:xfrm>
            <a:prstGeom prst="ellipse">
              <a:avLst/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54E3EB82-F606-8A4A-86BC-D012306ED139}"/>
                </a:ext>
              </a:extLst>
            </p:cNvPr>
            <p:cNvSpPr/>
            <p:nvPr/>
          </p:nvSpPr>
          <p:spPr>
            <a:xfrm>
              <a:off x="2162937" y="5713759"/>
              <a:ext cx="450276" cy="1262483"/>
            </a:xfrm>
            <a:prstGeom prst="roundRect">
              <a:avLst>
                <a:gd name="adj" fmla="val 26349"/>
              </a:avLst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rgbClr val="FFDEC9"/>
                </a:solidFill>
              </a:endParaRPr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65DAA48F-EBE3-894E-9332-2E55E27270C9}"/>
                </a:ext>
              </a:extLst>
            </p:cNvPr>
            <p:cNvSpPr/>
            <p:nvPr/>
          </p:nvSpPr>
          <p:spPr>
            <a:xfrm>
              <a:off x="2193903" y="5752752"/>
              <a:ext cx="351314" cy="1262483"/>
            </a:xfrm>
            <a:prstGeom prst="roundRect">
              <a:avLst>
                <a:gd name="adj" fmla="val 4749"/>
              </a:avLst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rgbClr val="FFDEC9"/>
                </a:solidFill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FC45954-E2AF-9E49-986B-68D7E5F23C39}"/>
                </a:ext>
              </a:extLst>
            </p:cNvPr>
            <p:cNvSpPr/>
            <p:nvPr/>
          </p:nvSpPr>
          <p:spPr>
            <a:xfrm>
              <a:off x="2120390" y="5754226"/>
              <a:ext cx="152302" cy="1324151"/>
            </a:xfrm>
            <a:prstGeom prst="ellipse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B82A780-9506-4440-8B1D-17751C1B14DE}"/>
                </a:ext>
              </a:extLst>
            </p:cNvPr>
            <p:cNvSpPr/>
            <p:nvPr/>
          </p:nvSpPr>
          <p:spPr>
            <a:xfrm>
              <a:off x="2461019" y="5751826"/>
              <a:ext cx="152302" cy="1324151"/>
            </a:xfrm>
            <a:prstGeom prst="ellipse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7E895E6-EC67-7643-8BDC-9DE244DE7B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2708" y="6723163"/>
              <a:ext cx="436961" cy="4877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3322107-F886-2A45-830A-7AE886CF0D9D}"/>
              </a:ext>
            </a:extLst>
          </p:cNvPr>
          <p:cNvGrpSpPr>
            <a:grpSpLocks noChangeAspect="1"/>
          </p:cNvGrpSpPr>
          <p:nvPr/>
        </p:nvGrpSpPr>
        <p:grpSpPr>
          <a:xfrm>
            <a:off x="2714786" y="906142"/>
            <a:ext cx="1067807" cy="2574839"/>
            <a:chOff x="2120390" y="5713759"/>
            <a:chExt cx="556258" cy="1497116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7EE4947-FACB-4B46-A106-4E9A63F87C0C}"/>
                </a:ext>
              </a:extLst>
            </p:cNvPr>
            <p:cNvSpPr/>
            <p:nvPr/>
          </p:nvSpPr>
          <p:spPr>
            <a:xfrm>
              <a:off x="2447721" y="5759324"/>
              <a:ext cx="228927" cy="1303188"/>
            </a:xfrm>
            <a:prstGeom prst="ellipse">
              <a:avLst/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D71A1CAC-BDE9-5D48-886C-06F7B9E74A09}"/>
                </a:ext>
              </a:extLst>
            </p:cNvPr>
            <p:cNvSpPr/>
            <p:nvPr/>
          </p:nvSpPr>
          <p:spPr>
            <a:xfrm>
              <a:off x="2162937" y="5713759"/>
              <a:ext cx="450276" cy="1262483"/>
            </a:xfrm>
            <a:prstGeom prst="roundRect">
              <a:avLst>
                <a:gd name="adj" fmla="val 26349"/>
              </a:avLst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rgbClr val="FFDEC9"/>
                </a:solidFill>
              </a:endParaRP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173BDCBE-0080-0F40-931D-EAB61CF7B4F4}"/>
                </a:ext>
              </a:extLst>
            </p:cNvPr>
            <p:cNvSpPr/>
            <p:nvPr/>
          </p:nvSpPr>
          <p:spPr>
            <a:xfrm>
              <a:off x="2193903" y="5752752"/>
              <a:ext cx="351314" cy="1262483"/>
            </a:xfrm>
            <a:prstGeom prst="roundRect">
              <a:avLst>
                <a:gd name="adj" fmla="val 4749"/>
              </a:avLst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rgbClr val="FFDEC9"/>
                </a:solidFill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7F6407B-AF1A-2C46-AF49-A0428AA96F07}"/>
                </a:ext>
              </a:extLst>
            </p:cNvPr>
            <p:cNvSpPr/>
            <p:nvPr/>
          </p:nvSpPr>
          <p:spPr>
            <a:xfrm>
              <a:off x="2120390" y="5754226"/>
              <a:ext cx="152302" cy="1324151"/>
            </a:xfrm>
            <a:prstGeom prst="ellipse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AD5D042-5EF1-754A-857E-83BFF2454D3F}"/>
                </a:ext>
              </a:extLst>
            </p:cNvPr>
            <p:cNvSpPr/>
            <p:nvPr/>
          </p:nvSpPr>
          <p:spPr>
            <a:xfrm>
              <a:off x="2461019" y="5751826"/>
              <a:ext cx="152302" cy="1324151"/>
            </a:xfrm>
            <a:prstGeom prst="ellipse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79398C1-5F84-D749-9A1F-31AE0C84F0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2708" y="6723163"/>
              <a:ext cx="436961" cy="4877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C5FBCE6-B90D-414B-9D14-EE167C870105}"/>
              </a:ext>
            </a:extLst>
          </p:cNvPr>
          <p:cNvGrpSpPr>
            <a:grpSpLocks noChangeAspect="1"/>
          </p:cNvGrpSpPr>
          <p:nvPr/>
        </p:nvGrpSpPr>
        <p:grpSpPr>
          <a:xfrm>
            <a:off x="4419877" y="906142"/>
            <a:ext cx="1067807" cy="2574839"/>
            <a:chOff x="2120390" y="5713759"/>
            <a:chExt cx="556258" cy="1497116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4B33BFC-13A1-EE4A-99EA-6BC6987CA799}"/>
                </a:ext>
              </a:extLst>
            </p:cNvPr>
            <p:cNvSpPr/>
            <p:nvPr/>
          </p:nvSpPr>
          <p:spPr>
            <a:xfrm>
              <a:off x="2447721" y="5759324"/>
              <a:ext cx="228927" cy="1303188"/>
            </a:xfrm>
            <a:prstGeom prst="ellipse">
              <a:avLst/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F2F1A406-53DB-C447-8A3B-20B0F23AE8AF}"/>
                </a:ext>
              </a:extLst>
            </p:cNvPr>
            <p:cNvSpPr/>
            <p:nvPr/>
          </p:nvSpPr>
          <p:spPr>
            <a:xfrm>
              <a:off x="2162937" y="5713759"/>
              <a:ext cx="450276" cy="1262483"/>
            </a:xfrm>
            <a:prstGeom prst="roundRect">
              <a:avLst>
                <a:gd name="adj" fmla="val 26349"/>
              </a:avLst>
            </a:prstGeom>
            <a:solidFill>
              <a:srgbClr val="D7A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rgbClr val="FFDEC9"/>
                </a:solidFill>
              </a:endParaRP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090CD7BE-BF29-4E47-9405-FE0E818EB676}"/>
                </a:ext>
              </a:extLst>
            </p:cNvPr>
            <p:cNvSpPr/>
            <p:nvPr/>
          </p:nvSpPr>
          <p:spPr>
            <a:xfrm>
              <a:off x="2193903" y="5752752"/>
              <a:ext cx="351314" cy="1262483"/>
            </a:xfrm>
            <a:prstGeom prst="roundRect">
              <a:avLst>
                <a:gd name="adj" fmla="val 4749"/>
              </a:avLst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rgbClr val="FFDEC9"/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A5109E9-41FB-324A-9781-80497F3C41C6}"/>
                </a:ext>
              </a:extLst>
            </p:cNvPr>
            <p:cNvSpPr/>
            <p:nvPr/>
          </p:nvSpPr>
          <p:spPr>
            <a:xfrm>
              <a:off x="2120390" y="5754226"/>
              <a:ext cx="152302" cy="1324151"/>
            </a:xfrm>
            <a:prstGeom prst="ellipse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B1BD69F-4233-CA44-BD70-94FC70204C55}"/>
                </a:ext>
              </a:extLst>
            </p:cNvPr>
            <p:cNvSpPr/>
            <p:nvPr/>
          </p:nvSpPr>
          <p:spPr>
            <a:xfrm>
              <a:off x="2461019" y="5751826"/>
              <a:ext cx="152302" cy="1324151"/>
            </a:xfrm>
            <a:prstGeom prst="ellipse">
              <a:avLst/>
            </a:prstGeom>
            <a:solidFill>
              <a:srgbClr val="F8C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4FBF7A5-214E-E247-8F54-D9A88D112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2708" y="6723163"/>
              <a:ext cx="436961" cy="4877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266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03B909-C0D7-3341-9F6A-DB15CE6E49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2769392"/>
            <a:ext cx="5307808" cy="5307808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B3B107D-9AD5-BD47-85CB-631E75C3FE53}"/>
              </a:ext>
            </a:extLst>
          </p:cNvPr>
          <p:cNvSpPr/>
          <p:nvPr/>
        </p:nvSpPr>
        <p:spPr>
          <a:xfrm>
            <a:off x="3" y="894"/>
            <a:ext cx="6480175" cy="12618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47BE99-ED3E-9742-AD4E-F37222C0E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391" y="193130"/>
            <a:ext cx="934820" cy="9348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E4F8695-53A6-5340-9065-9A9BE6B6C9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26" y="199830"/>
            <a:ext cx="808226" cy="8082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C95DD97-B91C-AD4C-A563-6426D05F3E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34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78" y="180622"/>
            <a:ext cx="827437" cy="827437"/>
          </a:xfrm>
          <a:prstGeom prst="rect">
            <a:avLst/>
          </a:prstGeom>
        </p:spPr>
      </p:pic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038F2B06-3BB9-4149-B87E-3E2306B299AA}"/>
              </a:ext>
            </a:extLst>
          </p:cNvPr>
          <p:cNvSpPr/>
          <p:nvPr/>
        </p:nvSpPr>
        <p:spPr>
          <a:xfrm>
            <a:off x="3327863" y="283228"/>
            <a:ext cx="1783624" cy="690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/>
              <a:t>Calibrate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4385E4-F08A-3F40-9650-8B02490AE9C8}"/>
              </a:ext>
            </a:extLst>
          </p:cNvPr>
          <p:cNvSpPr txBox="1"/>
          <p:nvPr/>
        </p:nvSpPr>
        <p:spPr>
          <a:xfrm>
            <a:off x="1454956" y="1922036"/>
            <a:ext cx="38493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dirty="0"/>
              <a:t>Don’t Move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17F6E2-419B-6846-B53D-CBE9C6DC5C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561" y="4232467"/>
            <a:ext cx="2381657" cy="238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2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B3B107D-9AD5-BD47-85CB-631E75C3FE53}"/>
              </a:ext>
            </a:extLst>
          </p:cNvPr>
          <p:cNvSpPr/>
          <p:nvPr/>
        </p:nvSpPr>
        <p:spPr>
          <a:xfrm>
            <a:off x="3" y="894"/>
            <a:ext cx="6480175" cy="12618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47BE99-ED3E-9742-AD4E-F37222C0E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391" y="193130"/>
            <a:ext cx="934820" cy="9348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E4F8695-53A6-5340-9065-9A9BE6B6C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26" y="199830"/>
            <a:ext cx="808226" cy="8082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C95DD97-B91C-AD4C-A563-6426D05F3E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34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78" y="180622"/>
            <a:ext cx="827437" cy="827437"/>
          </a:xfrm>
          <a:prstGeom prst="rect">
            <a:avLst/>
          </a:prstGeom>
        </p:spPr>
      </p:pic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038F2B06-3BB9-4149-B87E-3E2306B299AA}"/>
              </a:ext>
            </a:extLst>
          </p:cNvPr>
          <p:cNvSpPr/>
          <p:nvPr/>
        </p:nvSpPr>
        <p:spPr>
          <a:xfrm>
            <a:off x="3327863" y="283228"/>
            <a:ext cx="1783624" cy="690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/>
              <a:t>Calibrate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138054-9D7C-0C4E-B48D-7A22E95215B4}"/>
              </a:ext>
            </a:extLst>
          </p:cNvPr>
          <p:cNvSpPr/>
          <p:nvPr/>
        </p:nvSpPr>
        <p:spPr>
          <a:xfrm>
            <a:off x="468315" y="5086350"/>
            <a:ext cx="5391150" cy="3676650"/>
          </a:xfrm>
          <a:prstGeom prst="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GRAPH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EEC7C1-662B-2748-A04B-5202A8061425}"/>
              </a:ext>
            </a:extLst>
          </p:cNvPr>
          <p:cNvSpPr/>
          <p:nvPr/>
        </p:nvSpPr>
        <p:spPr>
          <a:xfrm>
            <a:off x="1885950" y="1981784"/>
            <a:ext cx="2533650" cy="2552116"/>
          </a:xfrm>
          <a:prstGeom prst="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>
                <a:solidFill>
                  <a:schemeClr val="accent1"/>
                </a:solidFill>
              </a:rPr>
              <a:t>DRAWING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692B9BEA-6576-9A4F-BC89-6FFE020641EA}"/>
              </a:ext>
            </a:extLst>
          </p:cNvPr>
          <p:cNvSpPr/>
          <p:nvPr/>
        </p:nvSpPr>
        <p:spPr>
          <a:xfrm rot="5400000">
            <a:off x="4855224" y="2816740"/>
            <a:ext cx="688326" cy="5524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3B8E626C-54C8-CB41-A65C-7574E6944E90}"/>
              </a:ext>
            </a:extLst>
          </p:cNvPr>
          <p:cNvSpPr/>
          <p:nvPr/>
        </p:nvSpPr>
        <p:spPr>
          <a:xfrm rot="16200000">
            <a:off x="762000" y="2876550"/>
            <a:ext cx="688326" cy="5524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15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745</Words>
  <Application>Microsoft Macintosh PowerPoint</Application>
  <PresentationFormat>Custom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laila.elhamamsy94@gmail.com</dc:creator>
  <cp:lastModifiedBy>laila.elhamamsy94@gmail.com</cp:lastModifiedBy>
  <cp:revision>19</cp:revision>
  <cp:lastPrinted>2018-04-14T14:02:31Z</cp:lastPrinted>
  <dcterms:created xsi:type="dcterms:W3CDTF">2018-04-14T12:01:57Z</dcterms:created>
  <dcterms:modified xsi:type="dcterms:W3CDTF">2018-04-14T16:54:23Z</dcterms:modified>
</cp:coreProperties>
</file>