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6480175" cy="9359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85"/>
    <a:srgbClr val="F8CC9A"/>
    <a:srgbClr val="E7CAB8"/>
    <a:srgbClr val="FF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58"/>
  </p:normalViewPr>
  <p:slideViewPr>
    <p:cSldViewPr snapToGrid="0" snapToObjects="1">
      <p:cViewPr>
        <p:scale>
          <a:sx n="163" d="100"/>
          <a:sy n="163" d="100"/>
        </p:scale>
        <p:origin x="232" y="-3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5DB5-5FC5-C140-B87C-FB0EC58F433D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1EEA-9FE2-7E49-B176-8E184ADE8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9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4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531818"/>
            <a:ext cx="5508149" cy="325863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916115"/>
            <a:ext cx="4860131" cy="22598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9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0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98328"/>
            <a:ext cx="1397288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98328"/>
            <a:ext cx="4110861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9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333478"/>
            <a:ext cx="5589151" cy="389345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263769"/>
            <a:ext cx="5589151" cy="204747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491640"/>
            <a:ext cx="275407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491640"/>
            <a:ext cx="275407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98330"/>
            <a:ext cx="5589151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94476"/>
            <a:ext cx="2741417" cy="112448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418964"/>
            <a:ext cx="2741417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94476"/>
            <a:ext cx="2754918" cy="112448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418964"/>
            <a:ext cx="2754918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23993"/>
            <a:ext cx="2090025" cy="218397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47654"/>
            <a:ext cx="3280589" cy="6651596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07970"/>
            <a:ext cx="2090025" cy="5202112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23993"/>
            <a:ext cx="2090025" cy="218397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47654"/>
            <a:ext cx="3280589" cy="6651596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07970"/>
            <a:ext cx="2090025" cy="5202112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98330"/>
            <a:ext cx="5589151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491640"/>
            <a:ext cx="5589151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675243"/>
            <a:ext cx="145803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675243"/>
            <a:ext cx="21870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675243"/>
            <a:ext cx="145803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6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0BF0161-83BC-9144-AB07-035F9D185D30}"/>
              </a:ext>
            </a:extLst>
          </p:cNvPr>
          <p:cNvSpPr/>
          <p:nvPr/>
        </p:nvSpPr>
        <p:spPr>
          <a:xfrm>
            <a:off x="3" y="1542258"/>
            <a:ext cx="6480175" cy="195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444834-F720-E64C-8231-1B952AC72021}"/>
              </a:ext>
            </a:extLst>
          </p:cNvPr>
          <p:cNvSpPr/>
          <p:nvPr/>
        </p:nvSpPr>
        <p:spPr>
          <a:xfrm>
            <a:off x="179" y="3246117"/>
            <a:ext cx="6480175" cy="2310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5C7E6-D4A8-774C-B413-67D50AAB1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38" y="3422428"/>
            <a:ext cx="1351893" cy="1351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15B1F-3B07-BB44-84C7-8D11097BE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994917" y="2763313"/>
            <a:ext cx="4452730" cy="3710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0D6D20-C928-6843-8BC5-44DE92699A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06416" y="7861103"/>
            <a:ext cx="4452730" cy="3710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0A2B13-4C59-5F4D-8E80-71A7CF2C55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06416" y="8343753"/>
            <a:ext cx="4452730" cy="3710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B3B6DE-7E6D-CA48-951A-E233CCB15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5" y="1371082"/>
            <a:ext cx="1372812" cy="13728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C68D55-7613-AD4A-B4F9-F7F626CA4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951199" y="4919716"/>
            <a:ext cx="4452730" cy="37106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3362A9-B4E3-6A42-A5EC-8E75B142B6EF}"/>
              </a:ext>
            </a:extLst>
          </p:cNvPr>
          <p:cNvSpPr txBox="1"/>
          <p:nvPr/>
        </p:nvSpPr>
        <p:spPr>
          <a:xfrm>
            <a:off x="370190" y="1492901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Strength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416D6-B931-FE47-8928-2E54C445310B}"/>
              </a:ext>
            </a:extLst>
          </p:cNvPr>
          <p:cNvSpPr txBox="1"/>
          <p:nvPr/>
        </p:nvSpPr>
        <p:spPr>
          <a:xfrm>
            <a:off x="388023" y="3424094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Speed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298DC1-8C53-7049-A8C3-D8CB74AF361E}"/>
              </a:ext>
            </a:extLst>
          </p:cNvPr>
          <p:cNvSpPr txBox="1"/>
          <p:nvPr/>
        </p:nvSpPr>
        <p:spPr>
          <a:xfrm>
            <a:off x="398483" y="5737382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Position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D96B3D-94DA-064C-9F3C-2D3A91079462}"/>
              </a:ext>
            </a:extLst>
          </p:cNvPr>
          <p:cNvSpPr txBox="1"/>
          <p:nvPr/>
        </p:nvSpPr>
        <p:spPr>
          <a:xfrm>
            <a:off x="381470" y="7861100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9FB62-924D-8A47-9A4E-B3C203357158}"/>
              </a:ext>
            </a:extLst>
          </p:cNvPr>
          <p:cNvSpPr txBox="1"/>
          <p:nvPr/>
        </p:nvSpPr>
        <p:spPr>
          <a:xfrm>
            <a:off x="372268" y="8356964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D9D7052-7A1C-F347-BD70-E53CBE0AEBDE}"/>
              </a:ext>
            </a:extLst>
          </p:cNvPr>
          <p:cNvSpPr/>
          <p:nvPr/>
        </p:nvSpPr>
        <p:spPr>
          <a:xfrm>
            <a:off x="947602" y="7874617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77A6D9-E24C-D14F-9C78-92EB5D4401BD}"/>
              </a:ext>
            </a:extLst>
          </p:cNvPr>
          <p:cNvSpPr/>
          <p:nvPr/>
        </p:nvSpPr>
        <p:spPr>
          <a:xfrm>
            <a:off x="946416" y="8374997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74F44A-809B-DD41-B7F9-F18F67EC491D}"/>
              </a:ext>
            </a:extLst>
          </p:cNvPr>
          <p:cNvGrpSpPr/>
          <p:nvPr/>
        </p:nvGrpSpPr>
        <p:grpSpPr>
          <a:xfrm>
            <a:off x="4464476" y="6147360"/>
            <a:ext cx="1117639" cy="710302"/>
            <a:chOff x="4536286" y="6054246"/>
            <a:chExt cx="1233146" cy="8747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F0F2C4-0971-8F4D-AFEE-8E1777694813}"/>
                </a:ext>
              </a:extLst>
            </p:cNvPr>
            <p:cNvGrpSpPr/>
            <p:nvPr/>
          </p:nvGrpSpPr>
          <p:grpSpPr>
            <a:xfrm>
              <a:off x="4536286" y="6054246"/>
              <a:ext cx="1182724" cy="863380"/>
              <a:chOff x="4028105" y="6146585"/>
              <a:chExt cx="1182724" cy="863380"/>
            </a:xfrm>
            <a:solidFill>
              <a:srgbClr val="D7AE85"/>
            </a:solidFill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898549-D082-DB45-87B0-1D5C18841B7B}"/>
                  </a:ext>
                </a:extLst>
              </p:cNvPr>
              <p:cNvGrpSpPr/>
              <p:nvPr/>
            </p:nvGrpSpPr>
            <p:grpSpPr>
              <a:xfrm>
                <a:off x="4028105" y="6229693"/>
                <a:ext cx="1182724" cy="780272"/>
                <a:chOff x="-1473216" y="5793212"/>
                <a:chExt cx="2144881" cy="1563981"/>
              </a:xfrm>
              <a:grpFill/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8059144E-5062-C749-A0DA-B1CFF53E80E8}"/>
                    </a:ext>
                  </a:extLst>
                </p:cNvPr>
                <p:cNvSpPr/>
                <p:nvPr/>
              </p:nvSpPr>
              <p:spPr>
                <a:xfrm rot="14184732">
                  <a:off x="-1083691" y="6220538"/>
                  <a:ext cx="747130" cy="15261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CB36DA72-5472-524C-B967-DF0837614376}"/>
                    </a:ext>
                  </a:extLst>
                </p:cNvPr>
                <p:cNvSpPr/>
                <p:nvPr/>
              </p:nvSpPr>
              <p:spPr>
                <a:xfrm rot="13845605">
                  <a:off x="-288116" y="5831893"/>
                  <a:ext cx="998461" cy="921100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F37ED03-15F6-B448-84B5-95642B13A7B7}"/>
                  </a:ext>
                </a:extLst>
              </p:cNvPr>
              <p:cNvSpPr/>
              <p:nvPr/>
            </p:nvSpPr>
            <p:spPr>
              <a:xfrm rot="10173171">
                <a:off x="4624993" y="6146585"/>
                <a:ext cx="219626" cy="572774"/>
              </a:xfrm>
              <a:prstGeom prst="roundRect">
                <a:avLst>
                  <a:gd name="adj" fmla="val 4121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7D7DD4-8E3C-1A41-B047-F2436A893570}"/>
                </a:ext>
              </a:extLst>
            </p:cNvPr>
            <p:cNvGrpSpPr/>
            <p:nvPr/>
          </p:nvGrpSpPr>
          <p:grpSpPr>
            <a:xfrm>
              <a:off x="4610365" y="6059983"/>
              <a:ext cx="1159067" cy="869001"/>
              <a:chOff x="4028105" y="6140963"/>
              <a:chExt cx="1159067" cy="86900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CB6DA58-361A-404C-8370-055DA7CC306D}"/>
                  </a:ext>
                </a:extLst>
              </p:cNvPr>
              <p:cNvSpPr/>
              <p:nvPr/>
            </p:nvSpPr>
            <p:spPr>
              <a:xfrm rot="14184732">
                <a:off x="4262514" y="6402811"/>
                <a:ext cx="372744" cy="841561"/>
              </a:xfrm>
              <a:prstGeom prst="roundRect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38B14C7-A478-F84C-9764-A8E6EB3F289F}"/>
                  </a:ext>
                </a:extLst>
              </p:cNvPr>
              <p:cNvSpPr/>
              <p:nvPr/>
            </p:nvSpPr>
            <p:spPr>
              <a:xfrm rot="13845605">
                <a:off x="4697482" y="6246569"/>
                <a:ext cx="498133" cy="481246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E781342-4498-6B48-B7CD-71F9C47AEB28}"/>
                  </a:ext>
                </a:extLst>
              </p:cNvPr>
              <p:cNvSpPr/>
              <p:nvPr/>
            </p:nvSpPr>
            <p:spPr>
              <a:xfrm rot="10173171">
                <a:off x="4620879" y="6140963"/>
                <a:ext cx="170254" cy="572773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DFADAD4-12B0-EC41-B1FA-A2A7768AA00D}"/>
              </a:ext>
            </a:extLst>
          </p:cNvPr>
          <p:cNvGrpSpPr/>
          <p:nvPr/>
        </p:nvGrpSpPr>
        <p:grpSpPr>
          <a:xfrm>
            <a:off x="3142456" y="6829346"/>
            <a:ext cx="1036020" cy="728783"/>
            <a:chOff x="2264469" y="6933607"/>
            <a:chExt cx="1143092" cy="89749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4F772072-1BB6-EF42-9CC9-9211267DEC92}"/>
                </a:ext>
              </a:extLst>
            </p:cNvPr>
            <p:cNvSpPr/>
            <p:nvPr/>
          </p:nvSpPr>
          <p:spPr>
            <a:xfrm rot="18652592">
              <a:off x="2483183" y="6725192"/>
              <a:ext cx="424731" cy="841561"/>
            </a:xfrm>
            <a:prstGeom prst="roundRect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8FEA940C-4E12-BE48-ADF4-426707E45F55}"/>
                </a:ext>
              </a:extLst>
            </p:cNvPr>
            <p:cNvSpPr/>
            <p:nvPr/>
          </p:nvSpPr>
          <p:spPr>
            <a:xfrm rot="15040685">
              <a:off x="3012292" y="6935150"/>
              <a:ext cx="216430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38165BA-A092-664F-B06B-DC1076760201}"/>
                </a:ext>
              </a:extLst>
            </p:cNvPr>
            <p:cNvSpPr/>
            <p:nvPr/>
          </p:nvSpPr>
          <p:spPr>
            <a:xfrm rot="18628087">
              <a:off x="2805577" y="720570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68A0A63-67CF-0247-BA07-615B30B0788C}"/>
                </a:ext>
              </a:extLst>
            </p:cNvPr>
            <p:cNvSpPr/>
            <p:nvPr/>
          </p:nvSpPr>
          <p:spPr>
            <a:xfrm rot="18628087">
              <a:off x="2784192" y="725632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D414F1-82D7-5A44-991A-4E19936C1AA8}"/>
                </a:ext>
              </a:extLst>
            </p:cNvPr>
            <p:cNvSpPr/>
            <p:nvPr/>
          </p:nvSpPr>
          <p:spPr>
            <a:xfrm rot="15040685">
              <a:off x="3036046" y="6965608"/>
              <a:ext cx="170255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AD40AA6-0283-CE4F-9E3C-5A7C910ACE35}"/>
                </a:ext>
              </a:extLst>
            </p:cNvPr>
            <p:cNvSpPr/>
            <p:nvPr/>
          </p:nvSpPr>
          <p:spPr>
            <a:xfrm rot="18652592">
              <a:off x="2481063" y="6810124"/>
              <a:ext cx="408373" cy="841561"/>
            </a:xfrm>
            <a:prstGeom prst="roundRect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19C3857-0AD3-7548-A7D8-B38449952037}"/>
              </a:ext>
            </a:extLst>
          </p:cNvPr>
          <p:cNvGrpSpPr/>
          <p:nvPr/>
        </p:nvGrpSpPr>
        <p:grpSpPr>
          <a:xfrm>
            <a:off x="3059994" y="5836391"/>
            <a:ext cx="504154" cy="1189792"/>
            <a:chOff x="2120390" y="5713759"/>
            <a:chExt cx="556258" cy="146523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3F4AA34-6BAE-3343-9D9A-A9D08F60B481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35B4442A-47EB-B449-8183-C10D401FCBEC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66BD700-2653-644B-A148-675863272670}"/>
                </a:ext>
              </a:extLst>
            </p:cNvPr>
            <p:cNvSpPr/>
            <p:nvPr/>
          </p:nvSpPr>
          <p:spPr>
            <a:xfrm>
              <a:off x="2193876" y="5752752"/>
              <a:ext cx="351338" cy="1262483"/>
            </a:xfrm>
            <a:prstGeom prst="roundRect">
              <a:avLst>
                <a:gd name="adj" fmla="val 292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2F2901F-0773-894F-89E8-7FD642224365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1AD729C-8FBB-8A43-A7BB-0D6E4FEC2231}"/>
                </a:ext>
              </a:extLst>
            </p:cNvPr>
            <p:cNvSpPr/>
            <p:nvPr/>
          </p:nvSpPr>
          <p:spPr>
            <a:xfrm>
              <a:off x="2461019" y="5756875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819A31-E97C-6746-A639-637A5BF3A385}"/>
                </a:ext>
              </a:extLst>
            </p:cNvPr>
            <p:cNvSpPr/>
            <p:nvPr/>
          </p:nvSpPr>
          <p:spPr>
            <a:xfrm>
              <a:off x="2165585" y="6723163"/>
              <a:ext cx="449794" cy="4558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8A33D50-DE86-4B4C-BDBC-E8DB8690C53A}"/>
              </a:ext>
            </a:extLst>
          </p:cNvPr>
          <p:cNvGrpSpPr/>
          <p:nvPr/>
        </p:nvGrpSpPr>
        <p:grpSpPr>
          <a:xfrm>
            <a:off x="4402128" y="5836523"/>
            <a:ext cx="504154" cy="1206941"/>
            <a:chOff x="3841116" y="5703929"/>
            <a:chExt cx="556258" cy="148635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8F6BF81-FA74-174C-877C-BF726BDBCAD1}"/>
                </a:ext>
              </a:extLst>
            </p:cNvPr>
            <p:cNvGrpSpPr/>
            <p:nvPr/>
          </p:nvGrpSpPr>
          <p:grpSpPr>
            <a:xfrm>
              <a:off x="3841116" y="5703929"/>
              <a:ext cx="556258" cy="1364618"/>
              <a:chOff x="2120390" y="5713759"/>
              <a:chExt cx="556258" cy="1364618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700CA63-009A-654D-A990-B1D98E455A94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DE327339-E402-154F-B95A-3BFCC4E2312F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rgbClr val="FFDEC9"/>
                  </a:solidFill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63BB4311-799A-7348-8F59-9199E75D8687}"/>
                  </a:ext>
                </a:extLst>
              </p:cNvPr>
              <p:cNvSpPr/>
              <p:nvPr/>
            </p:nvSpPr>
            <p:spPr>
              <a:xfrm>
                <a:off x="2194496" y="5752752"/>
                <a:ext cx="357485" cy="1263520"/>
              </a:xfrm>
              <a:prstGeom prst="roundRect">
                <a:avLst>
                  <a:gd name="adj" fmla="val 0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rgbClr val="FFDEC9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9BD5343-8C46-584A-8C07-7015769AA25F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A192D67-4B07-D049-9301-697604EAC3C1}"/>
                  </a:ext>
                </a:extLst>
              </p:cNvPr>
              <p:cNvSpPr/>
              <p:nvPr/>
            </p:nvSpPr>
            <p:spPr>
              <a:xfrm>
                <a:off x="2463020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BE7D9-1E08-D843-BC86-74D715D86402}"/>
                </a:ext>
              </a:extLst>
            </p:cNvPr>
            <p:cNvSpPr/>
            <p:nvPr/>
          </p:nvSpPr>
          <p:spPr>
            <a:xfrm>
              <a:off x="3876294" y="6722279"/>
              <a:ext cx="468000" cy="46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333AF35-8C2F-754A-B45E-BC713B1FCF4A}"/>
              </a:ext>
            </a:extLst>
          </p:cNvPr>
          <p:cNvGrpSpPr/>
          <p:nvPr/>
        </p:nvGrpSpPr>
        <p:grpSpPr>
          <a:xfrm rot="2760001">
            <a:off x="1692677" y="6962243"/>
            <a:ext cx="928210" cy="813430"/>
            <a:chOff x="2264469" y="6933607"/>
            <a:chExt cx="1143092" cy="89749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C015E92-1E97-DF4F-94AE-EB5F7F4086CE}"/>
                </a:ext>
              </a:extLst>
            </p:cNvPr>
            <p:cNvSpPr/>
            <p:nvPr/>
          </p:nvSpPr>
          <p:spPr>
            <a:xfrm rot="18652592">
              <a:off x="2483183" y="6725192"/>
              <a:ext cx="424731" cy="841561"/>
            </a:xfrm>
            <a:prstGeom prst="roundRect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2479204B-6494-C745-B5A8-12F664DFDC31}"/>
                </a:ext>
              </a:extLst>
            </p:cNvPr>
            <p:cNvSpPr/>
            <p:nvPr/>
          </p:nvSpPr>
          <p:spPr>
            <a:xfrm rot="15040685">
              <a:off x="3012292" y="6935150"/>
              <a:ext cx="216430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D2D26621-0953-2D42-902E-566F49A6C05A}"/>
                </a:ext>
              </a:extLst>
            </p:cNvPr>
            <p:cNvSpPr/>
            <p:nvPr/>
          </p:nvSpPr>
          <p:spPr>
            <a:xfrm rot="18628087">
              <a:off x="2805577" y="720570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C98089AF-1FC3-8746-A4A7-6075B2F4904E}"/>
                </a:ext>
              </a:extLst>
            </p:cNvPr>
            <p:cNvSpPr/>
            <p:nvPr/>
          </p:nvSpPr>
          <p:spPr>
            <a:xfrm rot="18628087">
              <a:off x="2784192" y="725632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B46F1030-502F-2647-B8D5-D4973A7B24F5}"/>
                </a:ext>
              </a:extLst>
            </p:cNvPr>
            <p:cNvSpPr/>
            <p:nvPr/>
          </p:nvSpPr>
          <p:spPr>
            <a:xfrm rot="15040685">
              <a:off x="3036046" y="6965608"/>
              <a:ext cx="170255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AD2AFFA9-BE2D-A04F-8040-7CBA3D6BB9FA}"/>
                </a:ext>
              </a:extLst>
            </p:cNvPr>
            <p:cNvSpPr/>
            <p:nvPr/>
          </p:nvSpPr>
          <p:spPr>
            <a:xfrm rot="18652592">
              <a:off x="2481063" y="6810124"/>
              <a:ext cx="408373" cy="841561"/>
            </a:xfrm>
            <a:prstGeom prst="roundRect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042135-4852-2C48-8085-20C7CED5F861}"/>
              </a:ext>
            </a:extLst>
          </p:cNvPr>
          <p:cNvGrpSpPr/>
          <p:nvPr/>
        </p:nvGrpSpPr>
        <p:grpSpPr>
          <a:xfrm>
            <a:off x="1925183" y="5796435"/>
            <a:ext cx="504154" cy="1189792"/>
            <a:chOff x="2120390" y="5713759"/>
            <a:chExt cx="556258" cy="1465231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F35919-E4A5-F643-BE6C-7D5D0505A14E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54E3EB82-F606-8A4A-86BC-D012306ED13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5DAA48F-EBE3-894E-9332-2E55E27270C9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C45954-E2AF-9E49-986B-68D7E5F23C39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82A780-9506-4440-8B1D-17751C1B14DE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E895E6-EC67-7643-8BDC-9DE244DE7B18}"/>
                </a:ext>
              </a:extLst>
            </p:cNvPr>
            <p:cNvSpPr/>
            <p:nvPr/>
          </p:nvSpPr>
          <p:spPr>
            <a:xfrm>
              <a:off x="2165585" y="6723163"/>
              <a:ext cx="449794" cy="4558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7ACF10C-4941-BF46-B1E7-E3148DAA0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16041" y="8838111"/>
            <a:ext cx="4452730" cy="37106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760F1521-C020-174C-BACE-CD43FECD6D00}"/>
              </a:ext>
            </a:extLst>
          </p:cNvPr>
          <p:cNvSpPr txBox="1"/>
          <p:nvPr/>
        </p:nvSpPr>
        <p:spPr>
          <a:xfrm>
            <a:off x="391095" y="8838108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066E8A7-BD3C-8C44-8032-06F3C5EBBABD}"/>
              </a:ext>
            </a:extLst>
          </p:cNvPr>
          <p:cNvSpPr/>
          <p:nvPr/>
        </p:nvSpPr>
        <p:spPr>
          <a:xfrm>
            <a:off x="957227" y="88516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2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74F44A-809B-DD41-B7F9-F18F67EC491D}"/>
              </a:ext>
            </a:extLst>
          </p:cNvPr>
          <p:cNvGrpSpPr>
            <a:grpSpLocks noChangeAspect="1"/>
          </p:cNvGrpSpPr>
          <p:nvPr/>
        </p:nvGrpSpPr>
        <p:grpSpPr>
          <a:xfrm rot="7480621">
            <a:off x="1096781" y="4269814"/>
            <a:ext cx="2436542" cy="1629757"/>
            <a:chOff x="4549167" y="6054246"/>
            <a:chExt cx="1220265" cy="91101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F0F2C4-0971-8F4D-AFEE-8E1777694813}"/>
                </a:ext>
              </a:extLst>
            </p:cNvPr>
            <p:cNvGrpSpPr/>
            <p:nvPr/>
          </p:nvGrpSpPr>
          <p:grpSpPr>
            <a:xfrm>
              <a:off x="4549167" y="6054246"/>
              <a:ext cx="1169843" cy="911014"/>
              <a:chOff x="4040986" y="6146585"/>
              <a:chExt cx="1169843" cy="911014"/>
            </a:xfrm>
            <a:solidFill>
              <a:srgbClr val="D7AE85"/>
            </a:solidFill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898549-D082-DB45-87B0-1D5C18841B7B}"/>
                  </a:ext>
                </a:extLst>
              </p:cNvPr>
              <p:cNvGrpSpPr/>
              <p:nvPr/>
            </p:nvGrpSpPr>
            <p:grpSpPr>
              <a:xfrm>
                <a:off x="4040986" y="6229693"/>
                <a:ext cx="1169843" cy="827906"/>
                <a:chOff x="-1449857" y="5793212"/>
                <a:chExt cx="2121522" cy="1659459"/>
              </a:xfrm>
              <a:grpFill/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8059144E-5062-C749-A0DA-B1CFF53E80E8}"/>
                    </a:ext>
                  </a:extLst>
                </p:cNvPr>
                <p:cNvSpPr/>
                <p:nvPr/>
              </p:nvSpPr>
              <p:spPr>
                <a:xfrm rot="14184732">
                  <a:off x="-1112420" y="6263929"/>
                  <a:ext cx="851305" cy="1526179"/>
                </a:xfrm>
                <a:prstGeom prst="roundRect">
                  <a:avLst>
                    <a:gd name="adj" fmla="val 263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CB36DA72-5472-524C-B967-DF0837614376}"/>
                    </a:ext>
                  </a:extLst>
                </p:cNvPr>
                <p:cNvSpPr/>
                <p:nvPr/>
              </p:nvSpPr>
              <p:spPr>
                <a:xfrm rot="13845605">
                  <a:off x="-288116" y="5831893"/>
                  <a:ext cx="998461" cy="921100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F37ED03-15F6-B448-84B5-95642B13A7B7}"/>
                  </a:ext>
                </a:extLst>
              </p:cNvPr>
              <p:cNvSpPr/>
              <p:nvPr/>
            </p:nvSpPr>
            <p:spPr>
              <a:xfrm rot="10173171">
                <a:off x="4624993" y="6146585"/>
                <a:ext cx="219626" cy="572774"/>
              </a:xfrm>
              <a:prstGeom prst="roundRect">
                <a:avLst>
                  <a:gd name="adj" fmla="val 4121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7D7DD4-8E3C-1A41-B047-F2436A893570}"/>
                </a:ext>
              </a:extLst>
            </p:cNvPr>
            <p:cNvGrpSpPr/>
            <p:nvPr/>
          </p:nvGrpSpPr>
          <p:grpSpPr>
            <a:xfrm>
              <a:off x="4610365" y="6059983"/>
              <a:ext cx="1159067" cy="869001"/>
              <a:chOff x="4028105" y="6140963"/>
              <a:chExt cx="1159067" cy="86900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CB6DA58-361A-404C-8370-055DA7CC306D}"/>
                  </a:ext>
                </a:extLst>
              </p:cNvPr>
              <p:cNvSpPr/>
              <p:nvPr/>
            </p:nvSpPr>
            <p:spPr>
              <a:xfrm rot="14184732">
                <a:off x="4262514" y="6402811"/>
                <a:ext cx="372744" cy="841561"/>
              </a:xfrm>
              <a:prstGeom prst="roundRect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38B14C7-A478-F84C-9764-A8E6EB3F289F}"/>
                  </a:ext>
                </a:extLst>
              </p:cNvPr>
              <p:cNvSpPr/>
              <p:nvPr/>
            </p:nvSpPr>
            <p:spPr>
              <a:xfrm rot="13845605">
                <a:off x="4697482" y="6246569"/>
                <a:ext cx="498133" cy="481246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E781342-4498-6B48-B7CD-71F9C47AEB28}"/>
                  </a:ext>
                </a:extLst>
              </p:cNvPr>
              <p:cNvSpPr/>
              <p:nvPr/>
            </p:nvSpPr>
            <p:spPr>
              <a:xfrm rot="10173171">
                <a:off x="4620879" y="6140963"/>
                <a:ext cx="170254" cy="572773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042135-4852-2C48-8085-20C7CED5F861}"/>
              </a:ext>
            </a:extLst>
          </p:cNvPr>
          <p:cNvGrpSpPr>
            <a:grpSpLocks noChangeAspect="1"/>
          </p:cNvGrpSpPr>
          <p:nvPr/>
        </p:nvGrpSpPr>
        <p:grpSpPr>
          <a:xfrm>
            <a:off x="898343" y="906142"/>
            <a:ext cx="1067807" cy="2574839"/>
            <a:chOff x="2120390" y="5713759"/>
            <a:chExt cx="556258" cy="1497116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F35919-E4A5-F643-BE6C-7D5D0505A14E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54E3EB82-F606-8A4A-86BC-D012306ED13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5DAA48F-EBE3-894E-9332-2E55E27270C9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C45954-E2AF-9E49-986B-68D7E5F23C39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82A780-9506-4440-8B1D-17751C1B14DE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E895E6-EC67-7643-8BDC-9DE244DE7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322107-F886-2A45-830A-7AE886CF0D9D}"/>
              </a:ext>
            </a:extLst>
          </p:cNvPr>
          <p:cNvGrpSpPr>
            <a:grpSpLocks noChangeAspect="1"/>
          </p:cNvGrpSpPr>
          <p:nvPr/>
        </p:nvGrpSpPr>
        <p:grpSpPr>
          <a:xfrm>
            <a:off x="2714786" y="906142"/>
            <a:ext cx="1067807" cy="2574839"/>
            <a:chOff x="2120390" y="5713759"/>
            <a:chExt cx="556258" cy="149711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7EE4947-FACB-4B46-A106-4E9A63F87C0C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71A1CAC-BDE9-5D48-886C-06F7B9E74A0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73BDCBE-0080-0F40-931D-EAB61CF7B4F4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6407B-AF1A-2C46-AF49-A0428AA96F07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D5D042-5EF1-754A-857E-83BFF2454D3F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398C1-5F84-D749-9A1F-31AE0C84F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C5FBCE6-B90D-414B-9D14-EE167C870105}"/>
              </a:ext>
            </a:extLst>
          </p:cNvPr>
          <p:cNvGrpSpPr>
            <a:grpSpLocks noChangeAspect="1"/>
          </p:cNvGrpSpPr>
          <p:nvPr/>
        </p:nvGrpSpPr>
        <p:grpSpPr>
          <a:xfrm>
            <a:off x="4419877" y="906142"/>
            <a:ext cx="1067807" cy="2574839"/>
            <a:chOff x="2120390" y="5713759"/>
            <a:chExt cx="556258" cy="149711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B33BFC-13A1-EE4A-99EA-6BC6987CA799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F2F1A406-53DB-C447-8A3B-20B0F23AE8AF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090CD7BE-BF29-4E47-9405-FE0E818EB676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5109E9-41FB-324A-9781-80497F3C41C6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1BD69F-4233-CA44-BD70-94FC70204C55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4FBF7A5-214E-E247-8F54-D9A88D11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9B69C7-599B-9F46-99C1-DE6399D209C9}"/>
              </a:ext>
            </a:extLst>
          </p:cNvPr>
          <p:cNvGrpSpPr/>
          <p:nvPr/>
        </p:nvGrpSpPr>
        <p:grpSpPr>
          <a:xfrm>
            <a:off x="105864" y="128924"/>
            <a:ext cx="2856668" cy="2574839"/>
            <a:chOff x="2361802" y="5540985"/>
            <a:chExt cx="2856668" cy="25748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0E607F-C1BC-2A40-80C3-10BE0C34BE94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6D8C35-2681-FC4A-89F3-44106BB747A1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9CC219-E4D6-A044-8EE1-6493EF435954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E74F44A-809B-DD41-B7F9-F18F67EC491D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3F0F2C4-0971-8F4D-AFEE-8E177769481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2898549-D082-DB45-87B0-1D5C18841B7B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8059144E-5062-C749-A0DA-B1CFF53E80E8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CB36DA72-5472-524C-B967-DF0837614376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EF37ED03-15F6-B448-84B5-95642B13A7B7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87D7DD4-8E3C-1A41-B047-F2436A89357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4CB6DA58-361A-404C-8370-055DA7CC306D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38B14C7-A478-F84C-9764-A8E6EB3F289F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9E781342-4498-6B48-B7CD-71F9C47AEB28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80CA44-F217-0A45-86A8-1601B40EB6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A975506-19EC-9D41-BE64-6A4643902506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4D3CA5AD-99BB-FC4C-8681-EC497A03DB34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E40BA5D-011C-E245-852B-78D5A00BC73E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4610B0-FD81-A248-B645-AB461F2F272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CCE862-DBC8-1145-B0BD-9B78BC8BFAD2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78495C-BD17-0B4F-BDF3-BA5124529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FB3BB-0A5E-5243-AD70-D338F7B48CCE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3DE020-F929-6B43-A9B3-798ABEB223D7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986A0C-2AB3-8145-B7E8-30CB473574A7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D3797A-7960-8845-B0EF-6073BA8E06F1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C1373B2-46BF-CD41-B167-E1220485AD6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EE3D9E0-E41C-B242-A230-A8A6C132F2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E1659D6-EE61-354A-9DE5-BD5CF64D46A5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FA34A03-3322-3845-9529-D638B3785BFB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9EAD0DE-9FC2-D54F-960C-E436C8B9BEA7}"/>
                </a:ext>
              </a:extLst>
            </p:cNvPr>
            <p:cNvSpPr/>
            <p:nvPr/>
          </p:nvSpPr>
          <p:spPr>
            <a:xfrm>
              <a:off x="2592320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0FC065-4BC3-5C43-B5FD-FDAF894C55CD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DE9F7F-0261-CC48-8FA5-BCF8F68B9703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061151-11A7-AF48-BA4D-C313D9D8A9FE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B66010-87A8-FF48-8854-4A8362BE456B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2A2513A-21B4-854E-89EA-1F4B81FDD61A}"/>
              </a:ext>
            </a:extLst>
          </p:cNvPr>
          <p:cNvGrpSpPr/>
          <p:nvPr/>
        </p:nvGrpSpPr>
        <p:grpSpPr>
          <a:xfrm>
            <a:off x="3515533" y="2875287"/>
            <a:ext cx="2856668" cy="2574839"/>
            <a:chOff x="2361802" y="5540985"/>
            <a:chExt cx="2856668" cy="2574839"/>
          </a:xfrm>
        </p:grpSpPr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756966F0-EF88-7141-B48E-614EA5BCB165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8A49E22-332F-0F44-B5C6-4EC7E498FA9A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7F37DAF-D311-5049-B5A3-58B94754C0AE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8DB23D-70FE-5B45-ADA3-5F7643D45691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E36358D-58DC-BF47-98BA-774FA97C9C0E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300" name="Rounded Rectangle 299">
                    <a:extLst>
                      <a:ext uri="{FF2B5EF4-FFF2-40B4-BE49-F238E27FC236}">
                        <a16:creationId xmlns:a16="http://schemas.microsoft.com/office/drawing/2014/main" id="{A1EE9997-4456-D149-B80E-422CFF99B75D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ounded Rectangle 300">
                    <a:extLst>
                      <a:ext uri="{FF2B5EF4-FFF2-40B4-BE49-F238E27FC236}">
                        <a16:creationId xmlns:a16="http://schemas.microsoft.com/office/drawing/2014/main" id="{889AFDFE-2B02-CF45-B1F4-11381BE58EB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99" name="Rounded Rectangle 298">
                  <a:extLst>
                    <a:ext uri="{FF2B5EF4-FFF2-40B4-BE49-F238E27FC236}">
                      <a16:creationId xmlns:a16="http://schemas.microsoft.com/office/drawing/2014/main" id="{35D13526-3238-A54B-845D-7437A104C442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E387C507-4788-804E-BFF6-8F7D23531FD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95" name="Rounded Rectangle 294">
                  <a:extLst>
                    <a:ext uri="{FF2B5EF4-FFF2-40B4-BE49-F238E27FC236}">
                      <a16:creationId xmlns:a16="http://schemas.microsoft.com/office/drawing/2014/main" id="{A3E749DC-6CA5-EE46-9D94-A70570C72B65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Rounded Rectangle 295">
                  <a:extLst>
                    <a:ext uri="{FF2B5EF4-FFF2-40B4-BE49-F238E27FC236}">
                      <a16:creationId xmlns:a16="http://schemas.microsoft.com/office/drawing/2014/main" id="{12CA54C0-69BA-8F40-A8B6-3B5211D78A95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Rounded Rectangle 296">
                  <a:extLst>
                    <a:ext uri="{FF2B5EF4-FFF2-40B4-BE49-F238E27FC236}">
                      <a16:creationId xmlns:a16="http://schemas.microsoft.com/office/drawing/2014/main" id="{69322305-1D4A-F740-8E04-1A8777263502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8E71CD6-267B-1D4C-9535-11C391E68A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C24B14F-F99F-BB42-97C7-F63B5BAB147A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88" name="Rounded Rectangle 287">
                <a:extLst>
                  <a:ext uri="{FF2B5EF4-FFF2-40B4-BE49-F238E27FC236}">
                    <a16:creationId xmlns:a16="http://schemas.microsoft.com/office/drawing/2014/main" id="{7A00D0A9-B92C-424A-9C63-3C55741E5692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3F1E151F-7D92-824E-B274-4D5065D3C310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234B2D7-CA30-834C-9A9A-0CAAF1B8F65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F6B5E50A-205E-2D4E-A880-466C485703B4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21C7222-1C7D-CE45-AE59-5B8DD521AE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E269200-90E7-FB42-90FC-4D346E97989D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D761061-3A6A-104B-8FA6-05A92F13EBBA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6ECA559-40A1-974B-8E4A-F363C9677EAE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A314C80-29FF-6B45-91A0-7D525F428D1B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7E489762-6C06-8F44-BB28-CAE5B9215FFA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C36FDE37-6465-6841-B9A5-78B5C7410BA9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E6D1A265-E5D0-1142-B214-8F8254A1AB29}"/>
                </a:ext>
              </a:extLst>
            </p:cNvPr>
            <p:cNvSpPr/>
            <p:nvPr/>
          </p:nvSpPr>
          <p:spPr>
            <a:xfrm>
              <a:off x="2678074" y="5985126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07A77C98-49C5-584C-8FF7-0401B478718C}"/>
                </a:ext>
              </a:extLst>
            </p:cNvPr>
            <p:cNvSpPr/>
            <p:nvPr/>
          </p:nvSpPr>
          <p:spPr>
            <a:xfrm>
              <a:off x="2674189" y="6270822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912198D2-21F4-5146-850A-15C2A97CFB16}"/>
                </a:ext>
              </a:extLst>
            </p:cNvPr>
            <p:cNvSpPr/>
            <p:nvPr/>
          </p:nvSpPr>
          <p:spPr>
            <a:xfrm>
              <a:off x="2597372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6B5732B-33D2-6044-AC2D-6D1034699241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9A2634B-8D2B-4146-ACA8-9BEC9BA1C6AE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97C6A8D-04BA-7741-BE2A-30EB15F610FD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F5C0F97-677E-394D-A39E-077AF9ED1ED3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E229A1B-63BA-2A45-8006-608D78F52B9F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18989172-66F1-DF49-A84C-BA4DE0A93B09}"/>
              </a:ext>
            </a:extLst>
          </p:cNvPr>
          <p:cNvGrpSpPr/>
          <p:nvPr/>
        </p:nvGrpSpPr>
        <p:grpSpPr>
          <a:xfrm>
            <a:off x="230162" y="2933326"/>
            <a:ext cx="2856668" cy="2574839"/>
            <a:chOff x="2361802" y="5540985"/>
            <a:chExt cx="2856668" cy="2574839"/>
          </a:xfrm>
        </p:grpSpPr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298B5DE3-217F-2F4F-A621-563ED5B644AF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BDF5D33D-4D06-FB49-84CD-C8F24CCDA8A3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C7809F27-17BD-304E-B87D-7AA42CB20910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56FE34BA-7319-1E47-8450-8DB571700B42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FDE62AA-1F05-2149-9FEA-D1532AB2DE15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F8ED6685-94B2-5944-BDD3-935BCB0893AB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470" name="Rounded Rectangle 469">
                    <a:extLst>
                      <a:ext uri="{FF2B5EF4-FFF2-40B4-BE49-F238E27FC236}">
                        <a16:creationId xmlns:a16="http://schemas.microsoft.com/office/drawing/2014/main" id="{C3606694-0B0B-7A4A-8AC5-5E6ECCFC01DA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1" name="Rounded Rectangle 470">
                    <a:extLst>
                      <a:ext uri="{FF2B5EF4-FFF2-40B4-BE49-F238E27FC236}">
                        <a16:creationId xmlns:a16="http://schemas.microsoft.com/office/drawing/2014/main" id="{0CF8CA59-049F-FB42-AFC5-74399A9D12A8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69" name="Rounded Rectangle 468">
                  <a:extLst>
                    <a:ext uri="{FF2B5EF4-FFF2-40B4-BE49-F238E27FC236}">
                      <a16:creationId xmlns:a16="http://schemas.microsoft.com/office/drawing/2014/main" id="{30F2F11D-2805-7F40-BE20-8686FFEEA62E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8E455F85-5520-8645-9C47-9355745F8AE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465" name="Rounded Rectangle 464">
                  <a:extLst>
                    <a:ext uri="{FF2B5EF4-FFF2-40B4-BE49-F238E27FC236}">
                      <a16:creationId xmlns:a16="http://schemas.microsoft.com/office/drawing/2014/main" id="{FD28E380-19C6-E54F-8425-F0999B86C287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6" name="Rounded Rectangle 465">
                  <a:extLst>
                    <a:ext uri="{FF2B5EF4-FFF2-40B4-BE49-F238E27FC236}">
                      <a16:creationId xmlns:a16="http://schemas.microsoft.com/office/drawing/2014/main" id="{03C22F9B-C16D-704C-93EA-883AEFEF535B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7" name="Rounded Rectangle 466">
                  <a:extLst>
                    <a:ext uri="{FF2B5EF4-FFF2-40B4-BE49-F238E27FC236}">
                      <a16:creationId xmlns:a16="http://schemas.microsoft.com/office/drawing/2014/main" id="{99BE7FAB-7738-784F-9E33-3BF6113BE2DB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ADDB6D77-97A0-2347-BDFD-F627DD08E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BDB618F3-785F-5A4B-94EE-6AF321E81D44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58" name="Rounded Rectangle 457">
                <a:extLst>
                  <a:ext uri="{FF2B5EF4-FFF2-40B4-BE49-F238E27FC236}">
                    <a16:creationId xmlns:a16="http://schemas.microsoft.com/office/drawing/2014/main" id="{BEBC4622-14D8-2D4D-B064-32079D9CB875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59" name="Rounded Rectangle 458">
                <a:extLst>
                  <a:ext uri="{FF2B5EF4-FFF2-40B4-BE49-F238E27FC236}">
                    <a16:creationId xmlns:a16="http://schemas.microsoft.com/office/drawing/2014/main" id="{3E4A0C4F-F0AF-4F4B-A9EC-87FABDDE6562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5896F800-F854-6B4D-BDFB-36E77FFC58AD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3457A5E9-DF02-E440-8F3D-F2ECB1AECA18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0EA108DB-4057-9142-892A-6D17D9B78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44C01FF1-BEB8-194C-8E16-A2AEECBEFCC1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862FB940-0FDC-1649-B6B7-EC2208F42872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6C961E97-A5B7-6140-96D7-7D9DDD546EB7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4EC01DAB-7106-114A-9A7B-4064D944C289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ounded Rectangle 447">
              <a:extLst>
                <a:ext uri="{FF2B5EF4-FFF2-40B4-BE49-F238E27FC236}">
                  <a16:creationId xmlns:a16="http://schemas.microsoft.com/office/drawing/2014/main" id="{42A9BBF6-1C39-D94A-AACA-010875690D10}"/>
                </a:ext>
              </a:extLst>
            </p:cNvPr>
            <p:cNvSpPr/>
            <p:nvPr/>
          </p:nvSpPr>
          <p:spPr>
            <a:xfrm>
              <a:off x="3502732" y="6259600"/>
              <a:ext cx="136847" cy="9697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C8E2CE2E-D16C-6342-AE7C-784ED51676A1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8516EE29-2421-954F-93FA-A53A5F00DB4A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1" name="Rounded Rectangle 450">
              <a:extLst>
                <a:ext uri="{FF2B5EF4-FFF2-40B4-BE49-F238E27FC236}">
                  <a16:creationId xmlns:a16="http://schemas.microsoft.com/office/drawing/2014/main" id="{F78B8468-D38B-F847-8C52-C117025412A5}"/>
                </a:ext>
              </a:extLst>
            </p:cNvPr>
            <p:cNvSpPr/>
            <p:nvPr/>
          </p:nvSpPr>
          <p:spPr>
            <a:xfrm>
              <a:off x="2684491" y="6275874"/>
              <a:ext cx="820816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2" name="Rounded Rectangle 451">
              <a:extLst>
                <a:ext uri="{FF2B5EF4-FFF2-40B4-BE49-F238E27FC236}">
                  <a16:creationId xmlns:a16="http://schemas.microsoft.com/office/drawing/2014/main" id="{2694D7F2-82F4-AB41-95E0-6C51B6800C0D}"/>
                </a:ext>
              </a:extLst>
            </p:cNvPr>
            <p:cNvSpPr/>
            <p:nvPr/>
          </p:nvSpPr>
          <p:spPr>
            <a:xfrm>
              <a:off x="2592320" y="6221274"/>
              <a:ext cx="92171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CE9030-9F0C-F04A-8EAA-3A1D3D679727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D05EC4D2-CC8D-2B4D-AABA-5AEDF49656ED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094157CA-1665-8D45-8486-3DAA7AC55FE6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FC68A347-50CA-D74C-9C91-2057D0CEAD32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B7F092-C572-F84F-BDAF-A573A68835DD}"/>
              </a:ext>
            </a:extLst>
          </p:cNvPr>
          <p:cNvGrpSpPr/>
          <p:nvPr/>
        </p:nvGrpSpPr>
        <p:grpSpPr>
          <a:xfrm>
            <a:off x="3473075" y="5568333"/>
            <a:ext cx="2856668" cy="2574839"/>
            <a:chOff x="3473075" y="5568333"/>
            <a:chExt cx="2856668" cy="2574839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A2E4AD46-D185-7C4D-A58B-877087DFB83A}"/>
                </a:ext>
              </a:extLst>
            </p:cNvPr>
            <p:cNvGrpSpPr/>
            <p:nvPr/>
          </p:nvGrpSpPr>
          <p:grpSpPr>
            <a:xfrm>
              <a:off x="3473075" y="5568333"/>
              <a:ext cx="2856668" cy="2574839"/>
              <a:chOff x="2361802" y="5540985"/>
              <a:chExt cx="2856668" cy="2574839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C5FFE9F-47D1-F944-AB79-58DEA5FE7301}"/>
                  </a:ext>
                </a:extLst>
              </p:cNvPr>
              <p:cNvSpPr txBox="1"/>
              <p:nvPr/>
            </p:nvSpPr>
            <p:spPr>
              <a:xfrm>
                <a:off x="2758241" y="6289913"/>
                <a:ext cx="335989" cy="369332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929E62EB-A0C0-0041-9D8E-5041FD703E04}"/>
                  </a:ext>
                </a:extLst>
              </p:cNvPr>
              <p:cNvSpPr/>
              <p:nvPr/>
            </p:nvSpPr>
            <p:spPr>
              <a:xfrm>
                <a:off x="3228312" y="6298397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C7351CD1-4F69-CF48-9162-18EBCC2B9E65}"/>
                  </a:ext>
                </a:extLst>
              </p:cNvPr>
              <p:cNvSpPr/>
              <p:nvPr/>
            </p:nvSpPr>
            <p:spPr>
              <a:xfrm>
                <a:off x="3560444" y="6210882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C2223D09-F2D7-4E4D-A174-56E0FD09F56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483744">
                <a:off x="2781928" y="6273482"/>
                <a:ext cx="2436542" cy="1629757"/>
                <a:chOff x="4549167" y="6054246"/>
                <a:chExt cx="1220265" cy="911014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5B7C5921-DED7-B94A-8794-F892697C74F3}"/>
                    </a:ext>
                  </a:extLst>
                </p:cNvPr>
                <p:cNvGrpSpPr/>
                <p:nvPr/>
              </p:nvGrpSpPr>
              <p:grpSpPr>
                <a:xfrm>
                  <a:off x="4549167" y="6054246"/>
                  <a:ext cx="1169843" cy="911014"/>
                  <a:chOff x="4040986" y="6146585"/>
                  <a:chExt cx="1169843" cy="911014"/>
                </a:xfrm>
                <a:solidFill>
                  <a:srgbClr val="D7AE85"/>
                </a:solidFill>
              </p:grpSpPr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4DF957E8-5D57-A242-AEA9-45D1E1EA4A0E}"/>
                      </a:ext>
                    </a:extLst>
                  </p:cNvPr>
                  <p:cNvGrpSpPr/>
                  <p:nvPr/>
                </p:nvGrpSpPr>
                <p:grpSpPr>
                  <a:xfrm>
                    <a:off x="4040986" y="6229693"/>
                    <a:ext cx="1169843" cy="827906"/>
                    <a:chOff x="-1449857" y="5793212"/>
                    <a:chExt cx="2121522" cy="1659459"/>
                  </a:xfrm>
                  <a:grpFill/>
                </p:grpSpPr>
                <p:sp>
                  <p:nvSpPr>
                    <p:cNvPr id="402" name="Rounded Rectangle 401">
                      <a:extLst>
                        <a:ext uri="{FF2B5EF4-FFF2-40B4-BE49-F238E27FC236}">
                          <a16:creationId xmlns:a16="http://schemas.microsoft.com/office/drawing/2014/main" id="{8198BF56-1405-E34A-81C8-18429B61A362}"/>
                        </a:ext>
                      </a:extLst>
                    </p:cNvPr>
                    <p:cNvSpPr/>
                    <p:nvPr/>
                  </p:nvSpPr>
                  <p:spPr>
                    <a:xfrm rot="14184732">
                      <a:off x="-1112420" y="6263929"/>
                      <a:ext cx="851305" cy="1526179"/>
                    </a:xfrm>
                    <a:prstGeom prst="roundRect">
                      <a:avLst>
                        <a:gd name="adj" fmla="val 2638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03" name="Rounded Rectangle 402">
                      <a:extLst>
                        <a:ext uri="{FF2B5EF4-FFF2-40B4-BE49-F238E27FC236}">
                          <a16:creationId xmlns:a16="http://schemas.microsoft.com/office/drawing/2014/main" id="{CF8BEAB8-1D31-A84C-89BA-E9FE7932A785}"/>
                        </a:ext>
                      </a:extLst>
                    </p:cNvPr>
                    <p:cNvSpPr/>
                    <p:nvPr/>
                  </p:nvSpPr>
                  <p:spPr>
                    <a:xfrm rot="13845605">
                      <a:off x="-288116" y="5831893"/>
                      <a:ext cx="998461" cy="921100"/>
                    </a:xfrm>
                    <a:prstGeom prst="roundRect">
                      <a:avLst>
                        <a:gd name="adj" fmla="val 41216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01" name="Rounded Rectangle 400">
                    <a:extLst>
                      <a:ext uri="{FF2B5EF4-FFF2-40B4-BE49-F238E27FC236}">
                        <a16:creationId xmlns:a16="http://schemas.microsoft.com/office/drawing/2014/main" id="{223D4CF6-CB0F-AB43-AF77-9A2ECD83C437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4993" y="6146585"/>
                    <a:ext cx="219626" cy="572774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D09A490-6819-6E43-AAB6-440285EE5022}"/>
                    </a:ext>
                  </a:extLst>
                </p:cNvPr>
                <p:cNvGrpSpPr/>
                <p:nvPr/>
              </p:nvGrpSpPr>
              <p:grpSpPr>
                <a:xfrm>
                  <a:off x="4610365" y="6059983"/>
                  <a:ext cx="1159067" cy="869001"/>
                  <a:chOff x="4028105" y="6140963"/>
                  <a:chExt cx="1159067" cy="869001"/>
                </a:xfrm>
              </p:grpSpPr>
              <p:sp>
                <p:nvSpPr>
                  <p:cNvPr id="397" name="Rounded Rectangle 396">
                    <a:extLst>
                      <a:ext uri="{FF2B5EF4-FFF2-40B4-BE49-F238E27FC236}">
                        <a16:creationId xmlns:a16="http://schemas.microsoft.com/office/drawing/2014/main" id="{6A37EAEF-E6AD-0B44-8211-A02FD4277E4E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4262514" y="6402811"/>
                    <a:ext cx="372744" cy="841561"/>
                  </a:xfrm>
                  <a:prstGeom prst="roundRect">
                    <a:avLst/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8" name="Rounded Rectangle 397">
                    <a:extLst>
                      <a:ext uri="{FF2B5EF4-FFF2-40B4-BE49-F238E27FC236}">
                        <a16:creationId xmlns:a16="http://schemas.microsoft.com/office/drawing/2014/main" id="{4E9D1D73-4D31-AB4A-A794-C5463F5380F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4697482" y="6246569"/>
                    <a:ext cx="498133" cy="481246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9" name="Rounded Rectangle 398">
                    <a:extLst>
                      <a:ext uri="{FF2B5EF4-FFF2-40B4-BE49-F238E27FC236}">
                        <a16:creationId xmlns:a16="http://schemas.microsoft.com/office/drawing/2014/main" id="{E612F888-DC0D-E442-97E7-592DD36639D4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0879" y="6140963"/>
                    <a:ext cx="170254" cy="572773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BE646021-E9E5-0642-8CC1-4DA21FA9B8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2202" y="5540985"/>
                <a:ext cx="1067807" cy="2574839"/>
                <a:chOff x="2120390" y="5713759"/>
                <a:chExt cx="556258" cy="1497116"/>
              </a:xfrm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9FDA39E6-DD40-3945-89FC-A7433E550EB1}"/>
                    </a:ext>
                  </a:extLst>
                </p:cNvPr>
                <p:cNvSpPr/>
                <p:nvPr/>
              </p:nvSpPr>
              <p:spPr>
                <a:xfrm>
                  <a:off x="2447721" y="5759324"/>
                  <a:ext cx="228927" cy="1303188"/>
                </a:xfrm>
                <a:prstGeom prst="ellipse">
                  <a:avLst/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361490E5-8427-7946-AB6F-601BC6B6EA72}"/>
                    </a:ext>
                  </a:extLst>
                </p:cNvPr>
                <p:cNvSpPr/>
                <p:nvPr/>
              </p:nvSpPr>
              <p:spPr>
                <a:xfrm>
                  <a:off x="2162937" y="5713759"/>
                  <a:ext cx="450276" cy="1262483"/>
                </a:xfrm>
                <a:prstGeom prst="roundRect">
                  <a:avLst>
                    <a:gd name="adj" fmla="val 26349"/>
                  </a:avLst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A60E66C8-10EC-F44A-9CA3-6498746B17DD}"/>
                    </a:ext>
                  </a:extLst>
                </p:cNvPr>
                <p:cNvSpPr/>
                <p:nvPr/>
              </p:nvSpPr>
              <p:spPr>
                <a:xfrm>
                  <a:off x="2193903" y="5752752"/>
                  <a:ext cx="351314" cy="1262483"/>
                </a:xfrm>
                <a:prstGeom prst="roundRect">
                  <a:avLst>
                    <a:gd name="adj" fmla="val 4749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8A4B990D-F57C-C149-A3BB-3B7114C93C5C}"/>
                    </a:ext>
                  </a:extLst>
                </p:cNvPr>
                <p:cNvSpPr/>
                <p:nvPr/>
              </p:nvSpPr>
              <p:spPr>
                <a:xfrm>
                  <a:off x="2120390" y="57542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2F118B30-8B8C-F847-9658-9CD8DA6BA065}"/>
                    </a:ext>
                  </a:extLst>
                </p:cNvPr>
                <p:cNvSpPr/>
                <p:nvPr/>
              </p:nvSpPr>
              <p:spPr>
                <a:xfrm>
                  <a:off x="2461019" y="57518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2C64D896-AB6B-E547-887E-1A71BB515D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52708" y="6723163"/>
                  <a:ext cx="436961" cy="487712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</p:grp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70E63CA-ABB3-504A-BF2F-B7C0912C6042}"/>
                  </a:ext>
                </a:extLst>
              </p:cNvPr>
              <p:cNvSpPr/>
              <p:nvPr/>
            </p:nvSpPr>
            <p:spPr>
              <a:xfrm>
                <a:off x="2374404" y="6242291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9A642BE-7B5B-9948-AAAB-1C66B85CF8DB}"/>
                  </a:ext>
                </a:extLst>
              </p:cNvPr>
              <p:cNvSpPr/>
              <p:nvPr/>
            </p:nvSpPr>
            <p:spPr>
              <a:xfrm>
                <a:off x="2776233" y="6044855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687C9620-5A1B-994A-AFE6-473E12DD48C9}"/>
                  </a:ext>
                </a:extLst>
              </p:cNvPr>
              <p:cNvSpPr/>
              <p:nvPr/>
            </p:nvSpPr>
            <p:spPr>
              <a:xfrm>
                <a:off x="3167074" y="6052848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0C0DD23D-3558-D647-8298-917BB9AFAFB7}"/>
                  </a:ext>
                </a:extLst>
              </p:cNvPr>
              <p:cNvSpPr/>
              <p:nvPr/>
            </p:nvSpPr>
            <p:spPr>
              <a:xfrm>
                <a:off x="2441083" y="6236034"/>
                <a:ext cx="1391511" cy="1079864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8CB857CA-A858-D247-AA7B-170612787B8D}"/>
                  </a:ext>
                </a:extLst>
              </p:cNvPr>
              <p:cNvSpPr/>
              <p:nvPr/>
            </p:nvSpPr>
            <p:spPr>
              <a:xfrm>
                <a:off x="3500272" y="6289912"/>
                <a:ext cx="140265" cy="66061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D2E4617E-3CFB-3A4F-BBF2-741B05607356}"/>
                  </a:ext>
                </a:extLst>
              </p:cNvPr>
              <p:cNvSpPr/>
              <p:nvPr/>
            </p:nvSpPr>
            <p:spPr>
              <a:xfrm>
                <a:off x="3528237" y="6355973"/>
                <a:ext cx="106641" cy="155516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7363A440-EC7E-4B4B-8C72-23403D043C80}"/>
                  </a:ext>
                </a:extLst>
              </p:cNvPr>
              <p:cNvSpPr/>
              <p:nvPr/>
            </p:nvSpPr>
            <p:spPr>
              <a:xfrm>
                <a:off x="2678074" y="5992941"/>
                <a:ext cx="814428" cy="282299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13D39D2D-A5BB-2A42-A33B-E9E1BCF8F77F}"/>
                  </a:ext>
                </a:extLst>
              </p:cNvPr>
              <p:cNvSpPr/>
              <p:nvPr/>
            </p:nvSpPr>
            <p:spPr>
              <a:xfrm>
                <a:off x="2684503" y="6268059"/>
                <a:ext cx="820804" cy="235614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6F6B6656-C53A-A844-9A69-1BD091487738}"/>
                  </a:ext>
                </a:extLst>
              </p:cNvPr>
              <p:cNvSpPr/>
              <p:nvPr/>
            </p:nvSpPr>
            <p:spPr>
              <a:xfrm>
                <a:off x="2605187" y="6221274"/>
                <a:ext cx="85546" cy="513496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07A2682-6C84-304D-8440-EAF78E124026}"/>
                  </a:ext>
                </a:extLst>
              </p:cNvPr>
              <p:cNvSpPr/>
              <p:nvPr/>
            </p:nvSpPr>
            <p:spPr>
              <a:xfrm>
                <a:off x="3573543" y="6761569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2D28EFA2-84FD-6E44-80D7-16487B92A798}"/>
                  </a:ext>
                </a:extLst>
              </p:cNvPr>
              <p:cNvSpPr/>
              <p:nvPr/>
            </p:nvSpPr>
            <p:spPr>
              <a:xfrm>
                <a:off x="3139071" y="6983377"/>
                <a:ext cx="295900" cy="43226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D0B4B7D-69A8-D44E-AE19-B40868A28FB6}"/>
                  </a:ext>
                </a:extLst>
              </p:cNvPr>
              <p:cNvSpPr/>
              <p:nvPr/>
            </p:nvSpPr>
            <p:spPr>
              <a:xfrm>
                <a:off x="2772958" y="6990326"/>
                <a:ext cx="295900" cy="4154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4DBEA3D-8602-014C-A75C-9344437CCB1B}"/>
                  </a:ext>
                </a:extLst>
              </p:cNvPr>
              <p:cNvSpPr/>
              <p:nvPr/>
            </p:nvSpPr>
            <p:spPr>
              <a:xfrm>
                <a:off x="2361802" y="6767246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7D94032-B8C3-544E-80A7-5E9A20B9ECDA}"/>
                </a:ext>
              </a:extLst>
            </p:cNvPr>
            <p:cNvSpPr/>
            <p:nvPr/>
          </p:nvSpPr>
          <p:spPr>
            <a:xfrm>
              <a:off x="4279319" y="6074515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85698-7B1D-0B4B-9FB5-1E39DF33339E}"/>
              </a:ext>
            </a:extLst>
          </p:cNvPr>
          <p:cNvGrpSpPr/>
          <p:nvPr/>
        </p:nvGrpSpPr>
        <p:grpSpPr>
          <a:xfrm>
            <a:off x="118466" y="5609717"/>
            <a:ext cx="2856668" cy="2574839"/>
            <a:chOff x="118466" y="5609717"/>
            <a:chExt cx="2856668" cy="2574839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C968B3C9-1E4E-D34D-B052-664999D6AFA7}"/>
                </a:ext>
              </a:extLst>
            </p:cNvPr>
            <p:cNvGrpSpPr/>
            <p:nvPr/>
          </p:nvGrpSpPr>
          <p:grpSpPr>
            <a:xfrm>
              <a:off x="118466" y="5609717"/>
              <a:ext cx="2856668" cy="2574839"/>
              <a:chOff x="2361802" y="5540985"/>
              <a:chExt cx="2856668" cy="2574839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E184C41-30A6-1E4F-9C90-37FC9BDC2468}"/>
                  </a:ext>
                </a:extLst>
              </p:cNvPr>
              <p:cNvSpPr txBox="1"/>
              <p:nvPr/>
            </p:nvSpPr>
            <p:spPr>
              <a:xfrm>
                <a:off x="2758241" y="6289913"/>
                <a:ext cx="335989" cy="369332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29FC8946-F4FC-8744-B6F6-A29C6A8E7A6C}"/>
                  </a:ext>
                </a:extLst>
              </p:cNvPr>
              <p:cNvSpPr/>
              <p:nvPr/>
            </p:nvSpPr>
            <p:spPr>
              <a:xfrm>
                <a:off x="3228312" y="6298397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CE14B9A7-A0D6-2046-BA32-30631F2D1A1F}"/>
                  </a:ext>
                </a:extLst>
              </p:cNvPr>
              <p:cNvSpPr/>
              <p:nvPr/>
            </p:nvSpPr>
            <p:spPr>
              <a:xfrm>
                <a:off x="3560444" y="6210882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91F74FCE-1624-F44E-851F-5505B369B0E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483744">
                <a:off x="2781928" y="6273482"/>
                <a:ext cx="2436542" cy="1629757"/>
                <a:chOff x="4549167" y="6054246"/>
                <a:chExt cx="1220265" cy="911014"/>
              </a:xfrm>
            </p:grpSpPr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3C421FF1-1D33-A94D-B42A-39B8F4381070}"/>
                    </a:ext>
                  </a:extLst>
                </p:cNvPr>
                <p:cNvGrpSpPr/>
                <p:nvPr/>
              </p:nvGrpSpPr>
              <p:grpSpPr>
                <a:xfrm>
                  <a:off x="4549167" y="6054246"/>
                  <a:ext cx="1169843" cy="911014"/>
                  <a:chOff x="4040986" y="6146585"/>
                  <a:chExt cx="1169843" cy="911014"/>
                </a:xfrm>
                <a:solidFill>
                  <a:srgbClr val="D7AE85"/>
                </a:solidFill>
              </p:grpSpPr>
              <p:grpSp>
                <p:nvGrpSpPr>
                  <p:cNvPr id="434" name="Group 433">
                    <a:extLst>
                      <a:ext uri="{FF2B5EF4-FFF2-40B4-BE49-F238E27FC236}">
                        <a16:creationId xmlns:a16="http://schemas.microsoft.com/office/drawing/2014/main" id="{0E6272EC-04F6-9D48-B761-54E023B2DFE6}"/>
                      </a:ext>
                    </a:extLst>
                  </p:cNvPr>
                  <p:cNvGrpSpPr/>
                  <p:nvPr/>
                </p:nvGrpSpPr>
                <p:grpSpPr>
                  <a:xfrm>
                    <a:off x="4040986" y="6229693"/>
                    <a:ext cx="1169843" cy="827906"/>
                    <a:chOff x="-1449857" y="5793212"/>
                    <a:chExt cx="2121522" cy="1659459"/>
                  </a:xfrm>
                  <a:grpFill/>
                </p:grpSpPr>
                <p:sp>
                  <p:nvSpPr>
                    <p:cNvPr id="436" name="Rounded Rectangle 435">
                      <a:extLst>
                        <a:ext uri="{FF2B5EF4-FFF2-40B4-BE49-F238E27FC236}">
                          <a16:creationId xmlns:a16="http://schemas.microsoft.com/office/drawing/2014/main" id="{9BBB35E5-C719-434A-AAA7-D29C3D5A2B4C}"/>
                        </a:ext>
                      </a:extLst>
                    </p:cNvPr>
                    <p:cNvSpPr/>
                    <p:nvPr/>
                  </p:nvSpPr>
                  <p:spPr>
                    <a:xfrm rot="14184732">
                      <a:off x="-1112420" y="6263929"/>
                      <a:ext cx="851305" cy="1526179"/>
                    </a:xfrm>
                    <a:prstGeom prst="roundRect">
                      <a:avLst>
                        <a:gd name="adj" fmla="val 2638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37" name="Rounded Rectangle 436">
                      <a:extLst>
                        <a:ext uri="{FF2B5EF4-FFF2-40B4-BE49-F238E27FC236}">
                          <a16:creationId xmlns:a16="http://schemas.microsoft.com/office/drawing/2014/main" id="{DB9FC18F-4919-9842-A9C9-0F173753F270}"/>
                        </a:ext>
                      </a:extLst>
                    </p:cNvPr>
                    <p:cNvSpPr/>
                    <p:nvPr/>
                  </p:nvSpPr>
                  <p:spPr>
                    <a:xfrm rot="13845605">
                      <a:off x="-288116" y="5831893"/>
                      <a:ext cx="998461" cy="921100"/>
                    </a:xfrm>
                    <a:prstGeom prst="roundRect">
                      <a:avLst>
                        <a:gd name="adj" fmla="val 41216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35" name="Rounded Rectangle 434">
                    <a:extLst>
                      <a:ext uri="{FF2B5EF4-FFF2-40B4-BE49-F238E27FC236}">
                        <a16:creationId xmlns:a16="http://schemas.microsoft.com/office/drawing/2014/main" id="{9F8258D8-AB42-1945-8285-67FF5A18F0B8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4993" y="6146585"/>
                    <a:ext cx="219626" cy="572774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87C06704-00F8-2A4E-BBDB-EF57A47DC8FB}"/>
                    </a:ext>
                  </a:extLst>
                </p:cNvPr>
                <p:cNvGrpSpPr/>
                <p:nvPr/>
              </p:nvGrpSpPr>
              <p:grpSpPr>
                <a:xfrm>
                  <a:off x="4610365" y="6059983"/>
                  <a:ext cx="1159067" cy="869001"/>
                  <a:chOff x="4028105" y="6140963"/>
                  <a:chExt cx="1159067" cy="869001"/>
                </a:xfrm>
              </p:grpSpPr>
              <p:sp>
                <p:nvSpPr>
                  <p:cNvPr id="431" name="Rounded Rectangle 430">
                    <a:extLst>
                      <a:ext uri="{FF2B5EF4-FFF2-40B4-BE49-F238E27FC236}">
                        <a16:creationId xmlns:a16="http://schemas.microsoft.com/office/drawing/2014/main" id="{3E50E7EF-FC53-8F46-B715-D621704A1BED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4262514" y="6402811"/>
                    <a:ext cx="372744" cy="841561"/>
                  </a:xfrm>
                  <a:prstGeom prst="roundRect">
                    <a:avLst/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2" name="Rounded Rectangle 431">
                    <a:extLst>
                      <a:ext uri="{FF2B5EF4-FFF2-40B4-BE49-F238E27FC236}">
                        <a16:creationId xmlns:a16="http://schemas.microsoft.com/office/drawing/2014/main" id="{968F3445-C22D-834E-8AAF-FB6D7BA641DA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4697482" y="6246569"/>
                    <a:ext cx="498133" cy="481246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3" name="Rounded Rectangle 432">
                    <a:extLst>
                      <a:ext uri="{FF2B5EF4-FFF2-40B4-BE49-F238E27FC236}">
                        <a16:creationId xmlns:a16="http://schemas.microsoft.com/office/drawing/2014/main" id="{ED4EE100-F898-4345-A8E2-D33445D12D61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0879" y="6140963"/>
                    <a:ext cx="170254" cy="572773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C377BF00-765A-AD41-B17D-E6A42535C4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2202" y="5540985"/>
                <a:ext cx="1067807" cy="2574839"/>
                <a:chOff x="2120390" y="5713759"/>
                <a:chExt cx="556258" cy="1497116"/>
              </a:xfrm>
            </p:grpSpPr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31C31136-892E-B943-B343-449F3BDF2CEB}"/>
                    </a:ext>
                  </a:extLst>
                </p:cNvPr>
                <p:cNvSpPr/>
                <p:nvPr/>
              </p:nvSpPr>
              <p:spPr>
                <a:xfrm>
                  <a:off x="2447721" y="5759324"/>
                  <a:ext cx="228927" cy="1303188"/>
                </a:xfrm>
                <a:prstGeom prst="ellipse">
                  <a:avLst/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4" name="Rounded Rectangle 423">
                  <a:extLst>
                    <a:ext uri="{FF2B5EF4-FFF2-40B4-BE49-F238E27FC236}">
                      <a16:creationId xmlns:a16="http://schemas.microsoft.com/office/drawing/2014/main" id="{344FD27B-04C5-5C49-821B-37A17BD4F9FE}"/>
                    </a:ext>
                  </a:extLst>
                </p:cNvPr>
                <p:cNvSpPr/>
                <p:nvPr/>
              </p:nvSpPr>
              <p:spPr>
                <a:xfrm>
                  <a:off x="2162937" y="5713759"/>
                  <a:ext cx="450276" cy="1262483"/>
                </a:xfrm>
                <a:prstGeom prst="roundRect">
                  <a:avLst>
                    <a:gd name="adj" fmla="val 26349"/>
                  </a:avLst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5" name="Rounded Rectangle 424">
                  <a:extLst>
                    <a:ext uri="{FF2B5EF4-FFF2-40B4-BE49-F238E27FC236}">
                      <a16:creationId xmlns:a16="http://schemas.microsoft.com/office/drawing/2014/main" id="{5DA2EDB0-1C1F-0043-B021-87E6B4700141}"/>
                    </a:ext>
                  </a:extLst>
                </p:cNvPr>
                <p:cNvSpPr/>
                <p:nvPr/>
              </p:nvSpPr>
              <p:spPr>
                <a:xfrm>
                  <a:off x="2193903" y="5752752"/>
                  <a:ext cx="351314" cy="1262483"/>
                </a:xfrm>
                <a:prstGeom prst="roundRect">
                  <a:avLst>
                    <a:gd name="adj" fmla="val 4749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D087E9F-C3BA-4D41-9D71-71DFDA2EFF86}"/>
                    </a:ext>
                  </a:extLst>
                </p:cNvPr>
                <p:cNvSpPr/>
                <p:nvPr/>
              </p:nvSpPr>
              <p:spPr>
                <a:xfrm>
                  <a:off x="2120390" y="57542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B721A86B-8B5C-2244-B8D5-DF4C1C3264B2}"/>
                    </a:ext>
                  </a:extLst>
                </p:cNvPr>
                <p:cNvSpPr/>
                <p:nvPr/>
              </p:nvSpPr>
              <p:spPr>
                <a:xfrm>
                  <a:off x="2461019" y="57518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546ED894-A357-2E49-A564-E521CA724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52708" y="6723163"/>
                  <a:ext cx="436961" cy="487712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</p:grp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6BD4B59B-9D07-4245-AFE0-9DB515502FAF}"/>
                  </a:ext>
                </a:extLst>
              </p:cNvPr>
              <p:cNvSpPr/>
              <p:nvPr/>
            </p:nvSpPr>
            <p:spPr>
              <a:xfrm>
                <a:off x="2374404" y="6242291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79773D-FC8F-A14E-A210-512526A37FEE}"/>
                  </a:ext>
                </a:extLst>
              </p:cNvPr>
              <p:cNvSpPr/>
              <p:nvPr/>
            </p:nvSpPr>
            <p:spPr>
              <a:xfrm>
                <a:off x="2776233" y="6044855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6981CEC-4787-5B45-AA30-DA85F87AEB4B}"/>
                  </a:ext>
                </a:extLst>
              </p:cNvPr>
              <p:cNvSpPr/>
              <p:nvPr/>
            </p:nvSpPr>
            <p:spPr>
              <a:xfrm>
                <a:off x="3167074" y="6052848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CC158EF2-6B00-294C-BF32-719919493D29}"/>
                  </a:ext>
                </a:extLst>
              </p:cNvPr>
              <p:cNvSpPr/>
              <p:nvPr/>
            </p:nvSpPr>
            <p:spPr>
              <a:xfrm>
                <a:off x="2441083" y="6236034"/>
                <a:ext cx="1391511" cy="1079864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ounded Rectangle 413">
                <a:extLst>
                  <a:ext uri="{FF2B5EF4-FFF2-40B4-BE49-F238E27FC236}">
                    <a16:creationId xmlns:a16="http://schemas.microsoft.com/office/drawing/2014/main" id="{5531468F-8C9D-DF4B-8FDA-99F4EC8674C6}"/>
                  </a:ext>
                </a:extLst>
              </p:cNvPr>
              <p:cNvSpPr/>
              <p:nvPr/>
            </p:nvSpPr>
            <p:spPr>
              <a:xfrm>
                <a:off x="3500272" y="6289912"/>
                <a:ext cx="140265" cy="66061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5" name="Rounded Rectangle 414">
                <a:extLst>
                  <a:ext uri="{FF2B5EF4-FFF2-40B4-BE49-F238E27FC236}">
                    <a16:creationId xmlns:a16="http://schemas.microsoft.com/office/drawing/2014/main" id="{F815B355-B0AA-114D-92FD-41B27485A656}"/>
                  </a:ext>
                </a:extLst>
              </p:cNvPr>
              <p:cNvSpPr/>
              <p:nvPr/>
            </p:nvSpPr>
            <p:spPr>
              <a:xfrm>
                <a:off x="3528237" y="6355973"/>
                <a:ext cx="106641" cy="155516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6" name="Rounded Rectangle 415">
                <a:extLst>
                  <a:ext uri="{FF2B5EF4-FFF2-40B4-BE49-F238E27FC236}">
                    <a16:creationId xmlns:a16="http://schemas.microsoft.com/office/drawing/2014/main" id="{3754A634-E3A8-A34F-9A35-E4BD4860825F}"/>
                  </a:ext>
                </a:extLst>
              </p:cNvPr>
              <p:cNvSpPr/>
              <p:nvPr/>
            </p:nvSpPr>
            <p:spPr>
              <a:xfrm>
                <a:off x="2678074" y="5992941"/>
                <a:ext cx="814428" cy="282299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7" name="Rounded Rectangle 416">
                <a:extLst>
                  <a:ext uri="{FF2B5EF4-FFF2-40B4-BE49-F238E27FC236}">
                    <a16:creationId xmlns:a16="http://schemas.microsoft.com/office/drawing/2014/main" id="{F913A258-FA03-284B-BF55-589FD8AE4D6E}"/>
                  </a:ext>
                </a:extLst>
              </p:cNvPr>
              <p:cNvSpPr/>
              <p:nvPr/>
            </p:nvSpPr>
            <p:spPr>
              <a:xfrm>
                <a:off x="2674189" y="6275874"/>
                <a:ext cx="831118" cy="235614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8" name="Rounded Rectangle 417">
                <a:extLst>
                  <a:ext uri="{FF2B5EF4-FFF2-40B4-BE49-F238E27FC236}">
                    <a16:creationId xmlns:a16="http://schemas.microsoft.com/office/drawing/2014/main" id="{E9B26023-DC30-0949-842F-7DAB413DED5A}"/>
                  </a:ext>
                </a:extLst>
              </p:cNvPr>
              <p:cNvSpPr/>
              <p:nvPr/>
            </p:nvSpPr>
            <p:spPr>
              <a:xfrm>
                <a:off x="2637947" y="6226509"/>
                <a:ext cx="97620" cy="513496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701181E-078F-FE42-9EB9-FCC2A93C3186}"/>
                  </a:ext>
                </a:extLst>
              </p:cNvPr>
              <p:cNvSpPr/>
              <p:nvPr/>
            </p:nvSpPr>
            <p:spPr>
              <a:xfrm>
                <a:off x="3573543" y="6761569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51C5F541-BF27-BA46-93D6-78944CEFD2C1}"/>
                  </a:ext>
                </a:extLst>
              </p:cNvPr>
              <p:cNvSpPr/>
              <p:nvPr/>
            </p:nvSpPr>
            <p:spPr>
              <a:xfrm>
                <a:off x="3139071" y="6983377"/>
                <a:ext cx="295900" cy="43226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116FFA5-6D94-7545-A3C3-9EA3A67D75DE}"/>
                  </a:ext>
                </a:extLst>
              </p:cNvPr>
              <p:cNvSpPr/>
              <p:nvPr/>
            </p:nvSpPr>
            <p:spPr>
              <a:xfrm>
                <a:off x="2772958" y="6990326"/>
                <a:ext cx="295900" cy="4154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68D71A1E-FF6F-B346-AEEF-002AB03F80D6}"/>
                  </a:ext>
                </a:extLst>
              </p:cNvPr>
              <p:cNvSpPr/>
              <p:nvPr/>
            </p:nvSpPr>
            <p:spPr>
              <a:xfrm>
                <a:off x="2361802" y="6767246"/>
                <a:ext cx="295900" cy="43226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797B5DEA-B8BE-2A47-BACF-77DE1304793D}"/>
                </a:ext>
              </a:extLst>
            </p:cNvPr>
            <p:cNvSpPr/>
            <p:nvPr/>
          </p:nvSpPr>
          <p:spPr>
            <a:xfrm>
              <a:off x="534306" y="6110637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59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9B69C7-599B-9F46-99C1-DE6399D209C9}"/>
              </a:ext>
            </a:extLst>
          </p:cNvPr>
          <p:cNvGrpSpPr/>
          <p:nvPr/>
        </p:nvGrpSpPr>
        <p:grpSpPr>
          <a:xfrm>
            <a:off x="105864" y="128924"/>
            <a:ext cx="2856668" cy="2574839"/>
            <a:chOff x="2361802" y="5540985"/>
            <a:chExt cx="2856668" cy="25748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0E607F-C1BC-2A40-80C3-10BE0C34BE94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6D8C35-2681-FC4A-89F3-44106BB747A1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9CC219-E4D6-A044-8EE1-6493EF435954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E74F44A-809B-DD41-B7F9-F18F67EC491D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3F0F2C4-0971-8F4D-AFEE-8E177769481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2898549-D082-DB45-87B0-1D5C18841B7B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8059144E-5062-C749-A0DA-B1CFF53E80E8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CB36DA72-5472-524C-B967-DF0837614376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EF37ED03-15F6-B448-84B5-95642B13A7B7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87D7DD4-8E3C-1A41-B047-F2436A89357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4CB6DA58-361A-404C-8370-055DA7CC306D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38B14C7-A478-F84C-9764-A8E6EB3F289F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9E781342-4498-6B48-B7CD-71F9C47AEB28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80CA44-F217-0A45-86A8-1601B40EB6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A975506-19EC-9D41-BE64-6A4643902506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4D3CA5AD-99BB-FC4C-8681-EC497A03DB34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E40BA5D-011C-E245-852B-78D5A00BC73E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4610B0-FD81-A248-B645-AB461F2F272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CCE862-DBC8-1145-B0BD-9B78BC8BFAD2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78495C-BD17-0B4F-BDF3-BA5124529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FB3BB-0A5E-5243-AD70-D338F7B48CCE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3DE020-F929-6B43-A9B3-798ABEB223D7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986A0C-2AB3-8145-B7E8-30CB473574A7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D3797A-7960-8845-B0EF-6073BA8E06F1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C1373B2-46BF-CD41-B167-E1220485AD6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EE3D9E0-E41C-B242-A230-A8A6C132F2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E1659D6-EE61-354A-9DE5-BD5CF64D46A5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FA34A03-3322-3845-9529-D638B3785BFB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9EAD0DE-9FC2-D54F-960C-E436C8B9BEA7}"/>
                </a:ext>
              </a:extLst>
            </p:cNvPr>
            <p:cNvSpPr/>
            <p:nvPr/>
          </p:nvSpPr>
          <p:spPr>
            <a:xfrm>
              <a:off x="2592320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0FC065-4BC3-5C43-B5FD-FDAF894C55CD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DE9F7F-0261-CC48-8FA5-BCF8F68B9703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061151-11A7-AF48-BA4D-C313D9D8A9FE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B66010-87A8-FF48-8854-4A8362BE456B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BD9D76-79C2-9345-8B66-134DD0CB10DA}"/>
              </a:ext>
            </a:extLst>
          </p:cNvPr>
          <p:cNvGrpSpPr/>
          <p:nvPr/>
        </p:nvGrpSpPr>
        <p:grpSpPr>
          <a:xfrm>
            <a:off x="3473075" y="64411"/>
            <a:ext cx="2856668" cy="2574839"/>
            <a:chOff x="2361802" y="5540985"/>
            <a:chExt cx="2856668" cy="2574839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50FA961-478F-1A4F-93A8-FBFE32B0247C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C2F376B-D946-884B-89F8-3B3FBDF51F31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831E6BB-2E49-1B41-8524-27EFEC3A40AE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A3AC17D-40E3-A142-B56F-34079D682619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33305E2-DF6F-3D46-A501-7E6058FBB2E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1D966FD2-08F5-C54A-89B0-A2644699005F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231" name="Rounded Rectangle 230">
                    <a:extLst>
                      <a:ext uri="{FF2B5EF4-FFF2-40B4-BE49-F238E27FC236}">
                        <a16:creationId xmlns:a16="http://schemas.microsoft.com/office/drawing/2014/main" id="{E0D19AF4-8108-5741-97D1-C01761330393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2" name="Rounded Rectangle 231">
                    <a:extLst>
                      <a:ext uri="{FF2B5EF4-FFF2-40B4-BE49-F238E27FC236}">
                        <a16:creationId xmlns:a16="http://schemas.microsoft.com/office/drawing/2014/main" id="{DA344497-5B89-294A-A23A-6BCFF8CD100F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30" name="Rounded Rectangle 229">
                  <a:extLst>
                    <a:ext uri="{FF2B5EF4-FFF2-40B4-BE49-F238E27FC236}">
                      <a16:creationId xmlns:a16="http://schemas.microsoft.com/office/drawing/2014/main" id="{781D43AA-44BC-A440-9456-25E977B47CEA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3BAE036-E859-E641-AA53-8E178C4AA36B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26" name="Rounded Rectangle 225">
                  <a:extLst>
                    <a:ext uri="{FF2B5EF4-FFF2-40B4-BE49-F238E27FC236}">
                      <a16:creationId xmlns:a16="http://schemas.microsoft.com/office/drawing/2014/main" id="{EF80C720-6C8E-A74A-95D2-A6A536774452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7" name="Rounded Rectangle 226">
                  <a:extLst>
                    <a:ext uri="{FF2B5EF4-FFF2-40B4-BE49-F238E27FC236}">
                      <a16:creationId xmlns:a16="http://schemas.microsoft.com/office/drawing/2014/main" id="{325192EE-6BE0-AC4C-B0D1-4657631F3658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1D2DF26A-2743-6243-B7B0-301C606A217E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1EABC3D-6D18-CF48-8B13-AD9E59FC79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613CE3EE-801F-9A49-AF6B-48117E290811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9023F9A5-408B-E441-8EAE-8D015AE921F6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FF91D90-E514-5247-A793-6922331F88D7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7D119F9F-470E-F04B-B813-723847A39CC5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27A18EB4-2F54-2E4E-8296-885DFE86B4BC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5C29AE27-F386-014E-BB41-F6FB8498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8273D1C-FDFD-C041-8C2B-3F4A71326F46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47C6822-2E48-6B4D-A0E6-FF1C12A2F5BF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5064156-14F4-224B-A7A3-8E9282A4619E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A36B865-F3C3-3A49-98DF-FC00B33C7F50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D1B5740E-6AA3-D74F-835B-677BC4AC587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E9B90E2B-4EEE-5944-AE6A-2D098B2EEBB5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5474CB09-30EE-0D4F-9A3A-D313D178F018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A394A6EB-87BC-564B-841D-0391B2DC9548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14B5F8B4-1618-164D-A23A-B1E11CAF3865}"/>
                </a:ext>
              </a:extLst>
            </p:cNvPr>
            <p:cNvSpPr/>
            <p:nvPr/>
          </p:nvSpPr>
          <p:spPr>
            <a:xfrm>
              <a:off x="2592320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8BCE5D2-21C4-FE4E-B190-E0F4AFD9652F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9F6EB2D-FAFB-2447-BE92-F4D09B868A41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105355B-EE2D-0844-9A28-D4C92305E662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DE87C72-E837-574C-8BEA-1753A1583D2A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2A2513A-21B4-854E-89EA-1F4B81FDD61A}"/>
              </a:ext>
            </a:extLst>
          </p:cNvPr>
          <p:cNvGrpSpPr/>
          <p:nvPr/>
        </p:nvGrpSpPr>
        <p:grpSpPr>
          <a:xfrm>
            <a:off x="106234" y="2846962"/>
            <a:ext cx="2856668" cy="2574839"/>
            <a:chOff x="2361802" y="5540985"/>
            <a:chExt cx="2856668" cy="2574839"/>
          </a:xfrm>
        </p:grpSpPr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756966F0-EF88-7141-B48E-614EA5BCB165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8A49E22-332F-0F44-B5C6-4EC7E498FA9A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7F37DAF-D311-5049-B5A3-58B94754C0AE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8DB23D-70FE-5B45-ADA3-5F7643D45691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E36358D-58DC-BF47-98BA-774FA97C9C0E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300" name="Rounded Rectangle 299">
                    <a:extLst>
                      <a:ext uri="{FF2B5EF4-FFF2-40B4-BE49-F238E27FC236}">
                        <a16:creationId xmlns:a16="http://schemas.microsoft.com/office/drawing/2014/main" id="{A1EE9997-4456-D149-B80E-422CFF99B75D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ounded Rectangle 300">
                    <a:extLst>
                      <a:ext uri="{FF2B5EF4-FFF2-40B4-BE49-F238E27FC236}">
                        <a16:creationId xmlns:a16="http://schemas.microsoft.com/office/drawing/2014/main" id="{889AFDFE-2B02-CF45-B1F4-11381BE58EB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99" name="Rounded Rectangle 298">
                  <a:extLst>
                    <a:ext uri="{FF2B5EF4-FFF2-40B4-BE49-F238E27FC236}">
                      <a16:creationId xmlns:a16="http://schemas.microsoft.com/office/drawing/2014/main" id="{35D13526-3238-A54B-845D-7437A104C442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E387C507-4788-804E-BFF6-8F7D23531FD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95" name="Rounded Rectangle 294">
                  <a:extLst>
                    <a:ext uri="{FF2B5EF4-FFF2-40B4-BE49-F238E27FC236}">
                      <a16:creationId xmlns:a16="http://schemas.microsoft.com/office/drawing/2014/main" id="{A3E749DC-6CA5-EE46-9D94-A70570C72B65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Rounded Rectangle 295">
                  <a:extLst>
                    <a:ext uri="{FF2B5EF4-FFF2-40B4-BE49-F238E27FC236}">
                      <a16:creationId xmlns:a16="http://schemas.microsoft.com/office/drawing/2014/main" id="{12CA54C0-69BA-8F40-A8B6-3B5211D78A95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Rounded Rectangle 296">
                  <a:extLst>
                    <a:ext uri="{FF2B5EF4-FFF2-40B4-BE49-F238E27FC236}">
                      <a16:creationId xmlns:a16="http://schemas.microsoft.com/office/drawing/2014/main" id="{69322305-1D4A-F740-8E04-1A8777263502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8E71CD6-267B-1D4C-9535-11C391E68A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C24B14F-F99F-BB42-97C7-F63B5BAB147A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88" name="Rounded Rectangle 287">
                <a:extLst>
                  <a:ext uri="{FF2B5EF4-FFF2-40B4-BE49-F238E27FC236}">
                    <a16:creationId xmlns:a16="http://schemas.microsoft.com/office/drawing/2014/main" id="{7A00D0A9-B92C-424A-9C63-3C55741E5692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3F1E151F-7D92-824E-B274-4D5065D3C310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234B2D7-CA30-834C-9A9A-0CAAF1B8F65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F6B5E50A-205E-2D4E-A880-466C485703B4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21C7222-1C7D-CE45-AE59-5B8DD521AE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D761061-3A6A-104B-8FA6-05A92F13EBBA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6ECA559-40A1-974B-8E4A-F363C9677EAE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A314C80-29FF-6B45-91A0-7D525F428D1B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7E489762-6C06-8F44-BB28-CAE5B9215FFA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C36FDE37-6465-6841-B9A5-78B5C7410BA9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E6D1A265-E5D0-1142-B214-8F8254A1AB29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07A77C98-49C5-584C-8FF7-0401B478718C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912198D2-21F4-5146-850A-15C2A97CFB16}"/>
                </a:ext>
              </a:extLst>
            </p:cNvPr>
            <p:cNvSpPr/>
            <p:nvPr/>
          </p:nvSpPr>
          <p:spPr>
            <a:xfrm>
              <a:off x="2592320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6B5732B-33D2-6044-AC2D-6D1034699241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9A2634B-8D2B-4146-ACA8-9BEC9BA1C6AE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97C6A8D-04BA-7741-BE2A-30EB15F610FD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F5C0F97-677E-394D-A39E-077AF9ED1ED3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E229A1B-63BA-2A45-8006-608D78F52B9F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E269200-90E7-FB42-90FC-4D346E97989D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43647-0052-5646-AFA1-3D0E13D46D92}"/>
              </a:ext>
            </a:extLst>
          </p:cNvPr>
          <p:cNvGrpSpPr/>
          <p:nvPr/>
        </p:nvGrpSpPr>
        <p:grpSpPr>
          <a:xfrm>
            <a:off x="3481829" y="2940719"/>
            <a:ext cx="2856668" cy="2574839"/>
            <a:chOff x="2361802" y="5540985"/>
            <a:chExt cx="2856668" cy="2574839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1BF2E29-2656-A04F-898E-A7AEC04DAEAE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566EC9B-2566-9B4E-A43D-ECB841ED7FEA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B29B52AF-E67C-BB44-B028-DB17AB36C9DD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6056275-8913-6A4D-837D-3880BC09BDAC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1C05424-BB4C-B741-A1D5-7C975E17EE37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CC091217-BE39-FD4E-BE69-22A1BB70331C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368" name="Rounded Rectangle 367">
                    <a:extLst>
                      <a:ext uri="{FF2B5EF4-FFF2-40B4-BE49-F238E27FC236}">
                        <a16:creationId xmlns:a16="http://schemas.microsoft.com/office/drawing/2014/main" id="{A9BF25D3-45B5-874F-9145-6926E194F01B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9" name="Rounded Rectangle 368">
                    <a:extLst>
                      <a:ext uri="{FF2B5EF4-FFF2-40B4-BE49-F238E27FC236}">
                        <a16:creationId xmlns:a16="http://schemas.microsoft.com/office/drawing/2014/main" id="{2486DE95-28DF-2146-86E5-4EE6204991B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67" name="Rounded Rectangle 366">
                  <a:extLst>
                    <a:ext uri="{FF2B5EF4-FFF2-40B4-BE49-F238E27FC236}">
                      <a16:creationId xmlns:a16="http://schemas.microsoft.com/office/drawing/2014/main" id="{0FEB8061-EDD2-3742-8081-13D62C770FD4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6A0999DC-E761-154B-9592-7A9B0405C2FE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C20E02ED-AAFE-E94C-8DB4-B47A4C92C491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4" name="Rounded Rectangle 363">
                  <a:extLst>
                    <a:ext uri="{FF2B5EF4-FFF2-40B4-BE49-F238E27FC236}">
                      <a16:creationId xmlns:a16="http://schemas.microsoft.com/office/drawing/2014/main" id="{E4FF922F-8CE2-D742-A6B8-ABC9CFAD0524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Rounded Rectangle 364">
                  <a:extLst>
                    <a:ext uri="{FF2B5EF4-FFF2-40B4-BE49-F238E27FC236}">
                      <a16:creationId xmlns:a16="http://schemas.microsoft.com/office/drawing/2014/main" id="{7E655DF9-D248-5745-8B0D-732EA4F6EED7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14832895-91B6-D54E-B61B-D18EA4500A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1226A4C8-844E-C743-A6FC-B8A855552EEA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F27007B7-FD5E-4746-BE8B-6B772F5E9C1E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D2A5DAD3-0E69-A644-9D4B-31925A59BE33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C447D9F-0077-B448-8C2C-A5E9C88AEE04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69AFD108-F57C-F442-B959-92977CB8C04C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0019F6EF-B5B3-3647-9117-D50EFFA284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887FDA2-92A5-AC45-8A17-757712B0132F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4EC172C-84AE-BF43-BB2D-589F801B5436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55C5AC9-3DDE-C64C-A2DE-99A7704851FF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0AE6C9A-4BFA-C349-A770-294D71A76DD3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7E9BA6C9-61DA-1344-BD51-6A841F39B0D5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47" name="Rounded Rectangle 346">
              <a:extLst>
                <a:ext uri="{FF2B5EF4-FFF2-40B4-BE49-F238E27FC236}">
                  <a16:creationId xmlns:a16="http://schemas.microsoft.com/office/drawing/2014/main" id="{246FAE28-ACC0-7F42-86CC-291676DA3438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F8F02A17-203A-1D4B-81EA-4D81FD2523E0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49" name="Rounded Rectangle 348">
              <a:extLst>
                <a:ext uri="{FF2B5EF4-FFF2-40B4-BE49-F238E27FC236}">
                  <a16:creationId xmlns:a16="http://schemas.microsoft.com/office/drawing/2014/main" id="{7CE7B3A8-F40B-5644-8878-16171EED357A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50" name="Rounded Rectangle 349">
              <a:extLst>
                <a:ext uri="{FF2B5EF4-FFF2-40B4-BE49-F238E27FC236}">
                  <a16:creationId xmlns:a16="http://schemas.microsoft.com/office/drawing/2014/main" id="{F8F84102-A035-2A4A-AB5C-2FBE49266391}"/>
                </a:ext>
              </a:extLst>
            </p:cNvPr>
            <p:cNvSpPr/>
            <p:nvPr/>
          </p:nvSpPr>
          <p:spPr>
            <a:xfrm>
              <a:off x="2592320" y="6221274"/>
              <a:ext cx="85546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92EDFE5-10ED-5F4F-A0F5-4154843C7E95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42D478-7499-7E41-AEF6-FB4D7FC418EA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16B20A93-9190-A44C-96A3-8D3DE85C62A7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E22294C-EF02-914F-8F81-90BD2FC842F7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A2E4AD46-D185-7C4D-A58B-877087DFB83A}"/>
              </a:ext>
            </a:extLst>
          </p:cNvPr>
          <p:cNvGrpSpPr/>
          <p:nvPr/>
        </p:nvGrpSpPr>
        <p:grpSpPr>
          <a:xfrm>
            <a:off x="3473075" y="5568333"/>
            <a:ext cx="2856668" cy="2574839"/>
            <a:chOff x="2361802" y="5540985"/>
            <a:chExt cx="2856668" cy="2574839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C5FFE9F-47D1-F944-AB79-58DEA5FE7301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929E62EB-A0C0-0041-9D8E-5041FD703E04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C7351CD1-4F69-CF48-9162-18EBCC2B9E65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2223D09-F2D7-4E4D-A174-56E0FD09F568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5B7C5921-DED7-B94A-8794-F892697C74F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4DF957E8-5D57-A242-AEA9-45D1E1EA4A0E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402" name="Rounded Rectangle 401">
                    <a:extLst>
                      <a:ext uri="{FF2B5EF4-FFF2-40B4-BE49-F238E27FC236}">
                        <a16:creationId xmlns:a16="http://schemas.microsoft.com/office/drawing/2014/main" id="{8198BF56-1405-E34A-81C8-18429B61A362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3" name="Rounded Rectangle 402">
                    <a:extLst>
                      <a:ext uri="{FF2B5EF4-FFF2-40B4-BE49-F238E27FC236}">
                        <a16:creationId xmlns:a16="http://schemas.microsoft.com/office/drawing/2014/main" id="{CF8BEAB8-1D31-A84C-89BA-E9FE7932A785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01" name="Rounded Rectangle 400">
                  <a:extLst>
                    <a:ext uri="{FF2B5EF4-FFF2-40B4-BE49-F238E27FC236}">
                      <a16:creationId xmlns:a16="http://schemas.microsoft.com/office/drawing/2014/main" id="{223D4CF6-CB0F-AB43-AF77-9A2ECD83C437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4D09A490-6819-6E43-AAB6-440285EE5022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397" name="Rounded Rectangle 396">
                  <a:extLst>
                    <a:ext uri="{FF2B5EF4-FFF2-40B4-BE49-F238E27FC236}">
                      <a16:creationId xmlns:a16="http://schemas.microsoft.com/office/drawing/2014/main" id="{6A37EAEF-E6AD-0B44-8211-A02FD4277E4E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8" name="Rounded Rectangle 397">
                  <a:extLst>
                    <a:ext uri="{FF2B5EF4-FFF2-40B4-BE49-F238E27FC236}">
                      <a16:creationId xmlns:a16="http://schemas.microsoft.com/office/drawing/2014/main" id="{4E9D1D73-4D31-AB4A-A794-C5463F5380F7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9" name="Rounded Rectangle 398">
                  <a:extLst>
                    <a:ext uri="{FF2B5EF4-FFF2-40B4-BE49-F238E27FC236}">
                      <a16:creationId xmlns:a16="http://schemas.microsoft.com/office/drawing/2014/main" id="{E612F888-DC0D-E442-97E7-592DD36639D4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BE646021-E9E5-0642-8CC1-4DA21FA9B8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9FDA39E6-DD40-3945-89FC-A7433E550EB1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361490E5-8427-7946-AB6F-601BC6B6EA72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A60E66C8-10EC-F44A-9CA3-6498746B17DD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8A4B990D-F57C-C149-A3BB-3B7114C93C5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2F118B30-8B8C-F847-9658-9CD8DA6BA065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2C64D896-AB6B-E547-887E-1A71BB515D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70E63CA-ABB3-504A-BF2F-B7C0912C6042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9A642BE-7B5B-9948-AAAB-1C66B85CF8DB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87C9620-5A1B-994A-AFE6-473E12DD48C9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C0DD23D-3558-D647-8298-917BB9AFAFB7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ounded Rectangle 379">
              <a:extLst>
                <a:ext uri="{FF2B5EF4-FFF2-40B4-BE49-F238E27FC236}">
                  <a16:creationId xmlns:a16="http://schemas.microsoft.com/office/drawing/2014/main" id="{8CB857CA-A858-D247-AA7B-170612787B8D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1" name="Rounded Rectangle 380">
              <a:extLst>
                <a:ext uri="{FF2B5EF4-FFF2-40B4-BE49-F238E27FC236}">
                  <a16:creationId xmlns:a16="http://schemas.microsoft.com/office/drawing/2014/main" id="{D2E4617E-3CFB-3A4F-BBF2-741B056073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7363A440-EC7E-4B4B-8C72-23403D043C80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13D39D2D-A5BB-2A42-A33B-E9E1BCF8F77F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6F6B6656-C53A-A844-9A69-1BD091487738}"/>
                </a:ext>
              </a:extLst>
            </p:cNvPr>
            <p:cNvSpPr/>
            <p:nvPr/>
          </p:nvSpPr>
          <p:spPr>
            <a:xfrm>
              <a:off x="2592320" y="6221274"/>
              <a:ext cx="85546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07A2682-6C84-304D-8440-EAF78E124026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D28EFA2-84FD-6E44-80D7-16487B92A798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5D0B4B7D-69A8-D44E-AE19-B40868A28FB6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B4DBEA3D-8602-014C-A75C-9344437CCB1B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968B3C9-1E4E-D34D-B052-664999D6AFA7}"/>
              </a:ext>
            </a:extLst>
          </p:cNvPr>
          <p:cNvGrpSpPr/>
          <p:nvPr/>
        </p:nvGrpSpPr>
        <p:grpSpPr>
          <a:xfrm>
            <a:off x="118466" y="5609717"/>
            <a:ext cx="2856668" cy="2574839"/>
            <a:chOff x="2361802" y="5540985"/>
            <a:chExt cx="2856668" cy="2574839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6E184C41-30A6-1E4F-9C90-37FC9BDC2468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9FC8946-F4FC-8744-B6F6-A29C6A8E7A6C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14B9A7-A0D6-2046-BA32-30631F2D1A1F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91F74FCE-1624-F44E-851F-5505B369B0EF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3C421FF1-1D33-A94D-B42A-39B8F4381070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0E6272EC-04F6-9D48-B761-54E023B2DFE6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436" name="Rounded Rectangle 435">
                    <a:extLst>
                      <a:ext uri="{FF2B5EF4-FFF2-40B4-BE49-F238E27FC236}">
                        <a16:creationId xmlns:a16="http://schemas.microsoft.com/office/drawing/2014/main" id="{9BBB35E5-C719-434A-AAA7-D29C3D5A2B4C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7" name="Rounded Rectangle 436">
                    <a:extLst>
                      <a:ext uri="{FF2B5EF4-FFF2-40B4-BE49-F238E27FC236}">
                        <a16:creationId xmlns:a16="http://schemas.microsoft.com/office/drawing/2014/main" id="{DB9FC18F-4919-9842-A9C9-0F173753F270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5" name="Rounded Rectangle 434">
                  <a:extLst>
                    <a:ext uri="{FF2B5EF4-FFF2-40B4-BE49-F238E27FC236}">
                      <a16:creationId xmlns:a16="http://schemas.microsoft.com/office/drawing/2014/main" id="{9F8258D8-AB42-1945-8285-67FF5A18F0B8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87C06704-00F8-2A4E-BBDB-EF57A47DC8FB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431" name="Rounded Rectangle 430">
                  <a:extLst>
                    <a:ext uri="{FF2B5EF4-FFF2-40B4-BE49-F238E27FC236}">
                      <a16:creationId xmlns:a16="http://schemas.microsoft.com/office/drawing/2014/main" id="{3E50E7EF-FC53-8F46-B715-D621704A1BED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968F3445-C22D-834E-8AAF-FB6D7BA641DA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3" name="Rounded Rectangle 432">
                  <a:extLst>
                    <a:ext uri="{FF2B5EF4-FFF2-40B4-BE49-F238E27FC236}">
                      <a16:creationId xmlns:a16="http://schemas.microsoft.com/office/drawing/2014/main" id="{ED4EE100-F898-4345-A8E2-D33445D12D61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377BF00-765A-AD41-B17D-E6A42535C4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1C31136-892E-B943-B343-449F3BDF2CEB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4" name="Rounded Rectangle 423">
                <a:extLst>
                  <a:ext uri="{FF2B5EF4-FFF2-40B4-BE49-F238E27FC236}">
                    <a16:creationId xmlns:a16="http://schemas.microsoft.com/office/drawing/2014/main" id="{344FD27B-04C5-5C49-821B-37A17BD4F9FE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5" name="Rounded Rectangle 424">
                <a:extLst>
                  <a:ext uri="{FF2B5EF4-FFF2-40B4-BE49-F238E27FC236}">
                    <a16:creationId xmlns:a16="http://schemas.microsoft.com/office/drawing/2014/main" id="{5DA2EDB0-1C1F-0043-B021-87E6B4700141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2D087E9F-C3BA-4D41-9D71-71DFDA2EFF86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B721A86B-8B5C-2244-B8D5-DF4C1C3264B2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46ED894-A357-2E49-A564-E521CA7240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6BD4B59B-9D07-4245-AFE0-9DB515502FAF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7A79773D-FC8F-A14E-A210-512526A37FEE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981CEC-4787-5B45-AA30-DA85F87AEB4B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CC158EF2-6B00-294C-BF32-719919493D29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Rounded Rectangle 413">
              <a:extLst>
                <a:ext uri="{FF2B5EF4-FFF2-40B4-BE49-F238E27FC236}">
                  <a16:creationId xmlns:a16="http://schemas.microsoft.com/office/drawing/2014/main" id="{5531468F-8C9D-DF4B-8FDA-99F4EC8674C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5" name="Rounded Rectangle 414">
              <a:extLst>
                <a:ext uri="{FF2B5EF4-FFF2-40B4-BE49-F238E27FC236}">
                  <a16:creationId xmlns:a16="http://schemas.microsoft.com/office/drawing/2014/main" id="{F815B355-B0AA-114D-92FD-41B27485A6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6" name="Rounded Rectangle 415">
              <a:extLst>
                <a:ext uri="{FF2B5EF4-FFF2-40B4-BE49-F238E27FC236}">
                  <a16:creationId xmlns:a16="http://schemas.microsoft.com/office/drawing/2014/main" id="{3754A634-E3A8-A34F-9A35-E4BD4860825F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F913A258-FA03-284B-BF55-589FD8AE4D6E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E9B26023-DC30-0949-842F-7DAB413DED5A}"/>
                </a:ext>
              </a:extLst>
            </p:cNvPr>
            <p:cNvSpPr/>
            <p:nvPr/>
          </p:nvSpPr>
          <p:spPr>
            <a:xfrm>
              <a:off x="2592320" y="6221274"/>
              <a:ext cx="85546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701181E-078F-FE42-9EB9-FCC2A93C3186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51C5F541-BF27-BA46-93D6-78944CEFD2C1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116FFA5-6D94-7545-A3C3-9EA3A67D75DE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68D71A1E-FF6F-B346-AEEF-002AB03F80D6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72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3B909-C0D7-3341-9F6A-DB15CE6E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769392"/>
            <a:ext cx="5307808" cy="53078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4385E4-F08A-3F40-9650-8B02490AE9C8}"/>
              </a:ext>
            </a:extLst>
          </p:cNvPr>
          <p:cNvSpPr txBox="1"/>
          <p:nvPr/>
        </p:nvSpPr>
        <p:spPr>
          <a:xfrm>
            <a:off x="1454956" y="1922036"/>
            <a:ext cx="3849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/>
              <a:t>Don’t Move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7F6E2-419B-6846-B53D-CBE9C6DC5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61" y="4232467"/>
            <a:ext cx="2381657" cy="23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38054-9D7C-0C4E-B48D-7A22E95215B4}"/>
              </a:ext>
            </a:extLst>
          </p:cNvPr>
          <p:cNvSpPr/>
          <p:nvPr/>
        </p:nvSpPr>
        <p:spPr>
          <a:xfrm>
            <a:off x="468315" y="5086350"/>
            <a:ext cx="5391150" cy="367665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EC7C1-662B-2748-A04B-5202A8061425}"/>
              </a:ext>
            </a:extLst>
          </p:cNvPr>
          <p:cNvSpPr/>
          <p:nvPr/>
        </p:nvSpPr>
        <p:spPr>
          <a:xfrm>
            <a:off x="1885950" y="1981784"/>
            <a:ext cx="2533650" cy="2552116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accent1"/>
                </a:solidFill>
              </a:rPr>
              <a:t>DRAWING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92B9BEA-6576-9A4F-BC89-6FFE020641EA}"/>
              </a:ext>
            </a:extLst>
          </p:cNvPr>
          <p:cNvSpPr/>
          <p:nvPr/>
        </p:nvSpPr>
        <p:spPr>
          <a:xfrm rot="5400000">
            <a:off x="4855224" y="2816740"/>
            <a:ext cx="688326" cy="552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3B8E626C-54C8-CB41-A65C-7574E6944E90}"/>
              </a:ext>
            </a:extLst>
          </p:cNvPr>
          <p:cNvSpPr/>
          <p:nvPr/>
        </p:nvSpPr>
        <p:spPr>
          <a:xfrm rot="16200000">
            <a:off x="762000" y="2876550"/>
            <a:ext cx="688326" cy="552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1120</Words>
  <Application>Microsoft Macintosh PowerPoint</Application>
  <PresentationFormat>Custom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laila.elhamamsy94@gmail.com</dc:creator>
  <cp:lastModifiedBy>laila.elhamamsy94@gmail.com</cp:lastModifiedBy>
  <cp:revision>26</cp:revision>
  <cp:lastPrinted>2018-04-14T14:02:31Z</cp:lastPrinted>
  <dcterms:created xsi:type="dcterms:W3CDTF">2018-04-14T12:01:57Z</dcterms:created>
  <dcterms:modified xsi:type="dcterms:W3CDTF">2018-04-15T12:58:49Z</dcterms:modified>
</cp:coreProperties>
</file>