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</p:sldIdLst>
  <p:sldSz cx="2339975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60" d="100"/>
          <a:sy n="60" d="100"/>
        </p:scale>
        <p:origin x="-1344" y="-5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4713405"/>
            <a:ext cx="19889788" cy="10026815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5126892"/>
            <a:ext cx="17549813" cy="6953434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533356"/>
            <a:ext cx="5045571" cy="24407029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533356"/>
            <a:ext cx="14844216" cy="2440702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7180114"/>
            <a:ext cx="20182284" cy="11980175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9273626"/>
            <a:ext cx="20182284" cy="6300091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7666780"/>
            <a:ext cx="9944894" cy="1827360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7666780"/>
            <a:ext cx="9944894" cy="1827360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533362"/>
            <a:ext cx="20182284" cy="5566751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7060106"/>
            <a:ext cx="9899190" cy="3460049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0520155"/>
            <a:ext cx="9899190" cy="1547356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7060106"/>
            <a:ext cx="9947942" cy="3460049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0520155"/>
            <a:ext cx="9947942" cy="1547356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920028"/>
            <a:ext cx="7547028" cy="672009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4146734"/>
            <a:ext cx="11846123" cy="20466969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8640127"/>
            <a:ext cx="7547028" cy="16006905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920028"/>
            <a:ext cx="7547028" cy="672009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4146734"/>
            <a:ext cx="11846123" cy="20466969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8640127"/>
            <a:ext cx="7547028" cy="16006905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533362"/>
            <a:ext cx="2018228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7666780"/>
            <a:ext cx="2018228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26693734"/>
            <a:ext cx="52649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3C5-AA6F-42C0-A628-985B9E3D7CC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26693734"/>
            <a:ext cx="789741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26693734"/>
            <a:ext cx="52649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7DB4-F72C-457A-ACF4-6463FD27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B1CF8F77-B3F2-43B3-8728-8E9EBD3A5FB5}"/>
              </a:ext>
            </a:extLst>
          </p:cNvPr>
          <p:cNvSpPr/>
          <p:nvPr/>
        </p:nvSpPr>
        <p:spPr>
          <a:xfrm>
            <a:off x="8753626" y="2600056"/>
            <a:ext cx="6654927" cy="10852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A person enters the hall 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605B635-6934-4275-B38B-A4A4FBC09F9F}"/>
              </a:ext>
            </a:extLst>
          </p:cNvPr>
          <p:cNvSpPr/>
          <p:nvPr/>
        </p:nvSpPr>
        <p:spPr>
          <a:xfrm>
            <a:off x="11095562" y="426004"/>
            <a:ext cx="1971049" cy="108523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START </a:t>
            </a: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4904E69D-ADAB-49C7-AF19-DF8EF81CADBE}"/>
              </a:ext>
            </a:extLst>
          </p:cNvPr>
          <p:cNvSpPr/>
          <p:nvPr/>
        </p:nvSpPr>
        <p:spPr>
          <a:xfrm>
            <a:off x="16172489" y="5459256"/>
            <a:ext cx="6654927" cy="10852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A Bluetooth Beacon is issued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8B368A3B-E2CE-451F-97EA-AE11CA7F1BAE}"/>
              </a:ext>
            </a:extLst>
          </p:cNvPr>
          <p:cNvSpPr/>
          <p:nvPr/>
        </p:nvSpPr>
        <p:spPr>
          <a:xfrm>
            <a:off x="8753626" y="8318458"/>
            <a:ext cx="6654927" cy="10852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Reading the MAC address of Bluetooth Beacon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49528624-8759-4868-87F5-C829BA741880}"/>
              </a:ext>
            </a:extLst>
          </p:cNvPr>
          <p:cNvSpPr/>
          <p:nvPr/>
        </p:nvSpPr>
        <p:spPr>
          <a:xfrm>
            <a:off x="8753626" y="10491297"/>
            <a:ext cx="6654927" cy="14803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Summing the MAC addresses of people</a:t>
            </a:r>
          </a:p>
          <a:p>
            <a:pPr algn="ctr" rtl="0">
              <a:lnSpc>
                <a:spcPct val="150000"/>
              </a:lnSpc>
            </a:pPr>
            <a:r>
              <a:rPr lang="en-US" sz="2400" b="1" dirty="0"/>
              <a:t>∑MAC Addresses = A</a:t>
            </a:r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257EA3C3-CB50-479C-936D-A0C1E0103949}"/>
              </a:ext>
            </a:extLst>
          </p:cNvPr>
          <p:cNvSpPr/>
          <p:nvPr/>
        </p:nvSpPr>
        <p:spPr>
          <a:xfrm>
            <a:off x="8753626" y="22713513"/>
            <a:ext cx="6654927" cy="10852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Voice or vibrate alerting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5BC345CF-50E1-4B63-AD4A-37A450B2A5D5}"/>
              </a:ext>
            </a:extLst>
          </p:cNvPr>
          <p:cNvSpPr/>
          <p:nvPr/>
        </p:nvSpPr>
        <p:spPr>
          <a:xfrm>
            <a:off x="8753626" y="16602405"/>
            <a:ext cx="6654927" cy="14803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Measuring the distance between MAC addresses</a:t>
            </a:r>
          </a:p>
          <a:p>
            <a:pPr algn="ctr" rtl="0">
              <a:lnSpc>
                <a:spcPct val="150000"/>
              </a:lnSpc>
            </a:pPr>
            <a:r>
              <a:rPr lang="en-US" sz="2400" b="1" dirty="0"/>
              <a:t>Distance = B</a:t>
            </a: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D0696198-2CB3-43B9-92DF-684F3D3D17BA}"/>
              </a:ext>
            </a:extLst>
          </p:cNvPr>
          <p:cNvSpPr/>
          <p:nvPr/>
        </p:nvSpPr>
        <p:spPr>
          <a:xfrm>
            <a:off x="11095562" y="24886351"/>
            <a:ext cx="1971049" cy="108523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END</a:t>
            </a:r>
          </a:p>
        </p:txBody>
      </p:sp>
      <p:sp>
        <p:nvSpPr>
          <p:cNvPr id="18" name="معين 17">
            <a:extLst>
              <a:ext uri="{FF2B5EF4-FFF2-40B4-BE49-F238E27FC236}">
                <a16:creationId xmlns:a16="http://schemas.microsoft.com/office/drawing/2014/main" id="{4052184D-8DC6-44D6-81EB-111BCEEC3793}"/>
              </a:ext>
            </a:extLst>
          </p:cNvPr>
          <p:cNvSpPr/>
          <p:nvPr/>
        </p:nvSpPr>
        <p:spPr>
          <a:xfrm>
            <a:off x="10284871" y="19170375"/>
            <a:ext cx="3592433" cy="2455533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B&gt;= 1meter?</a:t>
            </a:r>
          </a:p>
        </p:txBody>
      </p:sp>
      <p:sp>
        <p:nvSpPr>
          <p:cNvPr id="19" name="معين 18">
            <a:extLst>
              <a:ext uri="{FF2B5EF4-FFF2-40B4-BE49-F238E27FC236}">
                <a16:creationId xmlns:a16="http://schemas.microsoft.com/office/drawing/2014/main" id="{42D27C6E-3813-4842-AE34-D1C8F5892753}"/>
              </a:ext>
            </a:extLst>
          </p:cNvPr>
          <p:cNvSpPr/>
          <p:nvPr/>
        </p:nvSpPr>
        <p:spPr>
          <a:xfrm>
            <a:off x="10284872" y="4774107"/>
            <a:ext cx="3592433" cy="2455533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Has a Bluetooth Beacon? </a:t>
            </a:r>
          </a:p>
        </p:txBody>
      </p:sp>
      <p:sp>
        <p:nvSpPr>
          <p:cNvPr id="20" name="معين 19">
            <a:extLst>
              <a:ext uri="{FF2B5EF4-FFF2-40B4-BE49-F238E27FC236}">
                <a16:creationId xmlns:a16="http://schemas.microsoft.com/office/drawing/2014/main" id="{EC65B3C9-DD66-4404-9046-93D95DEDE143}"/>
              </a:ext>
            </a:extLst>
          </p:cNvPr>
          <p:cNvSpPr/>
          <p:nvPr/>
        </p:nvSpPr>
        <p:spPr>
          <a:xfrm>
            <a:off x="10284871" y="13059267"/>
            <a:ext cx="3592433" cy="2455533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/>
              <a:t>A&gt;= </a:t>
            </a:r>
            <a:r>
              <a:rPr lang="en-US" sz="2400" b="1" dirty="0"/>
              <a:t>10?</a:t>
            </a: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694ACFE3-74B7-47F9-B32E-A984902BE8A4}"/>
              </a:ext>
            </a:extLst>
          </p:cNvPr>
          <p:cNvSpPr/>
          <p:nvPr/>
        </p:nvSpPr>
        <p:spPr>
          <a:xfrm>
            <a:off x="8753625" y="2600056"/>
            <a:ext cx="6654927" cy="10852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150000"/>
              </a:lnSpc>
            </a:pPr>
            <a:r>
              <a:rPr lang="en-US" sz="2400" b="1" dirty="0"/>
              <a:t>A person enters the hall </a:t>
            </a:r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054D9C95-A0FB-4063-9139-69D146E3E239}"/>
              </a:ext>
            </a:extLst>
          </p:cNvPr>
          <p:cNvSpPr/>
          <p:nvPr/>
        </p:nvSpPr>
        <p:spPr>
          <a:xfrm>
            <a:off x="11095561" y="426004"/>
            <a:ext cx="1971049" cy="108523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START </a:t>
            </a:r>
          </a:p>
        </p:txBody>
      </p:sp>
      <p:sp>
        <p:nvSpPr>
          <p:cNvPr id="23" name="معين 22">
            <a:extLst>
              <a:ext uri="{FF2B5EF4-FFF2-40B4-BE49-F238E27FC236}">
                <a16:creationId xmlns:a16="http://schemas.microsoft.com/office/drawing/2014/main" id="{03A4DBF7-5FC7-47DD-AF97-FFEE8F2B3F63}"/>
              </a:ext>
            </a:extLst>
          </p:cNvPr>
          <p:cNvSpPr/>
          <p:nvPr/>
        </p:nvSpPr>
        <p:spPr>
          <a:xfrm>
            <a:off x="10284871" y="4774107"/>
            <a:ext cx="3592433" cy="2455533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Has a Bluetooth Beacon? 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5DEA3BF6-4657-42D6-B159-6FA387F93295}"/>
              </a:ext>
            </a:extLst>
          </p:cNvPr>
          <p:cNvCxnSpPr>
            <a:cxnSpLocks/>
          </p:cNvCxnSpPr>
          <p:nvPr/>
        </p:nvCxnSpPr>
        <p:spPr>
          <a:xfrm>
            <a:off x="12081085" y="1511238"/>
            <a:ext cx="9711" cy="1117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A198CEC1-3597-4859-B8B7-5AABAC85BB7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068113" y="9434888"/>
            <a:ext cx="12977" cy="1056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9A0FC969-36FB-4F24-B4A0-60B81611A37A}"/>
              </a:ext>
            </a:extLst>
          </p:cNvPr>
          <p:cNvCxnSpPr>
            <a:cxnSpLocks/>
          </p:cNvCxnSpPr>
          <p:nvPr/>
        </p:nvCxnSpPr>
        <p:spPr>
          <a:xfrm>
            <a:off x="12034495" y="7194869"/>
            <a:ext cx="0" cy="1091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F2988E7F-7036-496F-93A3-CADF865FD834}"/>
              </a:ext>
            </a:extLst>
          </p:cNvPr>
          <p:cNvCxnSpPr>
            <a:cxnSpLocks/>
          </p:cNvCxnSpPr>
          <p:nvPr/>
        </p:nvCxnSpPr>
        <p:spPr>
          <a:xfrm>
            <a:off x="12081085" y="3684683"/>
            <a:ext cx="22683" cy="1056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D0816FD2-EB9B-445C-A139-48AE667DF26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081090" y="21657104"/>
            <a:ext cx="9706" cy="1056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585FF144-93A7-43C4-8048-67171B83014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2074192" y="15514800"/>
            <a:ext cx="6898" cy="1087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7969811C-1A9D-4FA3-9EF9-313F75E1EFF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057178" y="18039963"/>
            <a:ext cx="23910" cy="1130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8907EACB-A666-49DB-BB32-06E6290BBEF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2081088" y="11971662"/>
            <a:ext cx="9708" cy="1087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4780BCA2-35A6-4B53-B8AF-BB3EDA9A9AE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068112" y="23798746"/>
            <a:ext cx="12975" cy="1087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B283B4A3-A8F9-4868-AFBA-0E93525244CE}"/>
              </a:ext>
            </a:extLst>
          </p:cNvPr>
          <p:cNvCxnSpPr>
            <a:cxnSpLocks/>
          </p:cNvCxnSpPr>
          <p:nvPr/>
        </p:nvCxnSpPr>
        <p:spPr>
          <a:xfrm>
            <a:off x="13877304" y="6001872"/>
            <a:ext cx="22951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رابط كسهم مستقيم 61">
            <a:extLst>
              <a:ext uri="{FF2B5EF4-FFF2-40B4-BE49-F238E27FC236}">
                <a16:creationId xmlns:a16="http://schemas.microsoft.com/office/drawing/2014/main" id="{E44424A9-E229-43F2-97E7-634594D6C952}"/>
              </a:ext>
            </a:extLst>
          </p:cNvPr>
          <p:cNvCxnSpPr>
            <a:cxnSpLocks/>
          </p:cNvCxnSpPr>
          <p:nvPr/>
        </p:nvCxnSpPr>
        <p:spPr>
          <a:xfrm>
            <a:off x="6458440" y="8861075"/>
            <a:ext cx="22951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كسهم مستقيم 62">
            <a:extLst>
              <a:ext uri="{FF2B5EF4-FFF2-40B4-BE49-F238E27FC236}">
                <a16:creationId xmlns:a16="http://schemas.microsoft.com/office/drawing/2014/main" id="{A6E2F0EE-9EB4-4E8A-8269-6E56C970EC9E}"/>
              </a:ext>
            </a:extLst>
          </p:cNvPr>
          <p:cNvCxnSpPr>
            <a:cxnSpLocks/>
          </p:cNvCxnSpPr>
          <p:nvPr/>
        </p:nvCxnSpPr>
        <p:spPr>
          <a:xfrm flipH="1">
            <a:off x="15408552" y="23256129"/>
            <a:ext cx="22951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مستقيم 64">
            <a:extLst>
              <a:ext uri="{FF2B5EF4-FFF2-40B4-BE49-F238E27FC236}">
                <a16:creationId xmlns:a16="http://schemas.microsoft.com/office/drawing/2014/main" id="{07C7E054-9245-478D-BFFA-7CD794AE43B6}"/>
              </a:ext>
            </a:extLst>
          </p:cNvPr>
          <p:cNvCxnSpPr>
            <a:cxnSpLocks/>
          </p:cNvCxnSpPr>
          <p:nvPr/>
        </p:nvCxnSpPr>
        <p:spPr>
          <a:xfrm flipH="1">
            <a:off x="13877305" y="14287033"/>
            <a:ext cx="382643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رابط مستقيم 71">
            <a:extLst>
              <a:ext uri="{FF2B5EF4-FFF2-40B4-BE49-F238E27FC236}">
                <a16:creationId xmlns:a16="http://schemas.microsoft.com/office/drawing/2014/main" id="{7163DAF2-A6D6-472C-880A-E2F7B4028D6E}"/>
              </a:ext>
            </a:extLst>
          </p:cNvPr>
          <p:cNvCxnSpPr>
            <a:cxnSpLocks/>
          </p:cNvCxnSpPr>
          <p:nvPr/>
        </p:nvCxnSpPr>
        <p:spPr>
          <a:xfrm>
            <a:off x="17703736" y="14287033"/>
            <a:ext cx="0" cy="8969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مستقيم 74">
            <a:extLst>
              <a:ext uri="{FF2B5EF4-FFF2-40B4-BE49-F238E27FC236}">
                <a16:creationId xmlns:a16="http://schemas.microsoft.com/office/drawing/2014/main" id="{63C8D366-8E2F-47E8-906E-625FA6FA7E09}"/>
              </a:ext>
            </a:extLst>
          </p:cNvPr>
          <p:cNvCxnSpPr>
            <a:cxnSpLocks/>
          </p:cNvCxnSpPr>
          <p:nvPr/>
        </p:nvCxnSpPr>
        <p:spPr>
          <a:xfrm flipH="1">
            <a:off x="6458440" y="20398141"/>
            <a:ext cx="382643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مستقيم 75">
            <a:extLst>
              <a:ext uri="{FF2B5EF4-FFF2-40B4-BE49-F238E27FC236}">
                <a16:creationId xmlns:a16="http://schemas.microsoft.com/office/drawing/2014/main" id="{5FE984EA-22FA-4E0C-8087-538BE1F16F05}"/>
              </a:ext>
            </a:extLst>
          </p:cNvPr>
          <p:cNvCxnSpPr>
            <a:cxnSpLocks/>
          </p:cNvCxnSpPr>
          <p:nvPr/>
        </p:nvCxnSpPr>
        <p:spPr>
          <a:xfrm>
            <a:off x="6458440" y="8861075"/>
            <a:ext cx="0" cy="115370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مربع نص 77">
            <a:extLst>
              <a:ext uri="{FF2B5EF4-FFF2-40B4-BE49-F238E27FC236}">
                <a16:creationId xmlns:a16="http://schemas.microsoft.com/office/drawing/2014/main" id="{DA4FCFBF-5F75-44A5-8568-710745764D08}"/>
              </a:ext>
            </a:extLst>
          </p:cNvPr>
          <p:cNvSpPr txBox="1"/>
          <p:nvPr/>
        </p:nvSpPr>
        <p:spPr>
          <a:xfrm>
            <a:off x="15234008" y="13702258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YES </a:t>
            </a:r>
          </a:p>
        </p:txBody>
      </p:sp>
      <p:sp>
        <p:nvSpPr>
          <p:cNvPr id="79" name="مربع نص 78">
            <a:extLst>
              <a:ext uri="{FF2B5EF4-FFF2-40B4-BE49-F238E27FC236}">
                <a16:creationId xmlns:a16="http://schemas.microsoft.com/office/drawing/2014/main" id="{D6F409B6-BB08-47A1-983D-2A3177F74DF6}"/>
              </a:ext>
            </a:extLst>
          </p:cNvPr>
          <p:cNvSpPr txBox="1"/>
          <p:nvPr/>
        </p:nvSpPr>
        <p:spPr>
          <a:xfrm>
            <a:off x="12190205" y="15766214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 </a:t>
            </a:r>
          </a:p>
        </p:txBody>
      </p:sp>
      <p:sp>
        <p:nvSpPr>
          <p:cNvPr id="80" name="مربع نص 79">
            <a:extLst>
              <a:ext uri="{FF2B5EF4-FFF2-40B4-BE49-F238E27FC236}">
                <a16:creationId xmlns:a16="http://schemas.microsoft.com/office/drawing/2014/main" id="{87091A4B-91D5-4E14-9D60-76A1F564A360}"/>
              </a:ext>
            </a:extLst>
          </p:cNvPr>
          <p:cNvSpPr txBox="1"/>
          <p:nvPr/>
        </p:nvSpPr>
        <p:spPr>
          <a:xfrm>
            <a:off x="8349291" y="19690741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 </a:t>
            </a:r>
          </a:p>
        </p:txBody>
      </p:sp>
      <p:sp>
        <p:nvSpPr>
          <p:cNvPr id="81" name="مربع نص 80">
            <a:extLst>
              <a:ext uri="{FF2B5EF4-FFF2-40B4-BE49-F238E27FC236}">
                <a16:creationId xmlns:a16="http://schemas.microsoft.com/office/drawing/2014/main" id="{78F141AB-A6F1-4F21-8BA8-C4502A77D670}"/>
              </a:ext>
            </a:extLst>
          </p:cNvPr>
          <p:cNvSpPr txBox="1"/>
          <p:nvPr/>
        </p:nvSpPr>
        <p:spPr>
          <a:xfrm>
            <a:off x="12190206" y="21870621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YES </a:t>
            </a:r>
          </a:p>
        </p:txBody>
      </p:sp>
      <p:sp>
        <p:nvSpPr>
          <p:cNvPr id="82" name="مربع نص 81">
            <a:extLst>
              <a:ext uri="{FF2B5EF4-FFF2-40B4-BE49-F238E27FC236}">
                <a16:creationId xmlns:a16="http://schemas.microsoft.com/office/drawing/2014/main" id="{26DA5150-EBC7-4C68-B4C4-9FF7552CD04C}"/>
              </a:ext>
            </a:extLst>
          </p:cNvPr>
          <p:cNvSpPr txBox="1"/>
          <p:nvPr/>
        </p:nvSpPr>
        <p:spPr>
          <a:xfrm>
            <a:off x="12190205" y="7408951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YES </a:t>
            </a:r>
          </a:p>
        </p:txBody>
      </p: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542798B2-6DB2-4CB1-AFF9-2CF991429864}"/>
              </a:ext>
            </a:extLst>
          </p:cNvPr>
          <p:cNvSpPr txBox="1"/>
          <p:nvPr/>
        </p:nvSpPr>
        <p:spPr>
          <a:xfrm>
            <a:off x="14468384" y="5400892"/>
            <a:ext cx="1113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 </a:t>
            </a:r>
          </a:p>
        </p:txBody>
      </p:sp>
      <p:cxnSp>
        <p:nvCxnSpPr>
          <p:cNvPr id="84" name="رابط كسهم مستقيم 83">
            <a:extLst>
              <a:ext uri="{FF2B5EF4-FFF2-40B4-BE49-F238E27FC236}">
                <a16:creationId xmlns:a16="http://schemas.microsoft.com/office/drawing/2014/main" id="{E2349746-A8A7-457A-A553-418F79AFC2BA}"/>
              </a:ext>
            </a:extLst>
          </p:cNvPr>
          <p:cNvCxnSpPr>
            <a:cxnSpLocks/>
          </p:cNvCxnSpPr>
          <p:nvPr/>
        </p:nvCxnSpPr>
        <p:spPr>
          <a:xfrm flipH="1">
            <a:off x="15408554" y="8861075"/>
            <a:ext cx="4268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رابط مستقيم 85">
            <a:extLst>
              <a:ext uri="{FF2B5EF4-FFF2-40B4-BE49-F238E27FC236}">
                <a16:creationId xmlns:a16="http://schemas.microsoft.com/office/drawing/2014/main" id="{C651C063-9EB6-4F25-8AB9-188A7D389B98}"/>
              </a:ext>
            </a:extLst>
          </p:cNvPr>
          <p:cNvCxnSpPr>
            <a:cxnSpLocks/>
          </p:cNvCxnSpPr>
          <p:nvPr/>
        </p:nvCxnSpPr>
        <p:spPr>
          <a:xfrm>
            <a:off x="19677134" y="6544489"/>
            <a:ext cx="0" cy="2316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مربع نص 89">
            <a:extLst>
              <a:ext uri="{FF2B5EF4-FFF2-40B4-BE49-F238E27FC236}">
                <a16:creationId xmlns:a16="http://schemas.microsoft.com/office/drawing/2014/main" id="{9A1DF63A-EE16-4A99-88B0-CDD0A6B0C0DE}"/>
              </a:ext>
            </a:extLst>
          </p:cNvPr>
          <p:cNvSpPr txBox="1"/>
          <p:nvPr/>
        </p:nvSpPr>
        <p:spPr>
          <a:xfrm>
            <a:off x="3130433" y="26590165"/>
            <a:ext cx="18119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for Alerting People to be Apart</a:t>
            </a:r>
          </a:p>
        </p:txBody>
      </p:sp>
    </p:spTree>
    <p:extLst>
      <p:ext uri="{BB962C8B-B14F-4D97-AF65-F5344CB8AC3E}">
        <p14:creationId xmlns:p14="http://schemas.microsoft.com/office/powerpoint/2010/main" val="226186055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80</Words>
  <Application>Microsoft Office PowerPoint</Application>
  <PresentationFormat>مخصص</PresentationFormat>
  <Paragraphs>23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ليلى الحمد</dc:creator>
  <cp:lastModifiedBy>ليلى الحمد</cp:lastModifiedBy>
  <cp:revision>13</cp:revision>
  <dcterms:created xsi:type="dcterms:W3CDTF">2020-06-29T22:35:25Z</dcterms:created>
  <dcterms:modified xsi:type="dcterms:W3CDTF">2020-06-30T01:17:13Z</dcterms:modified>
</cp:coreProperties>
</file>