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F6341-FCA7-410F-BF86-87C1F532FBED}" v="1" dt="2025-08-12T14:33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9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Raza" userId="4f0c1dbf64c56dc9" providerId="LiveId" clId="{914F6341-FCA7-410F-BF86-87C1F532FBED}"/>
    <pc:docChg chg="custSel modSld">
      <pc:chgData name="Ismael Raza" userId="4f0c1dbf64c56dc9" providerId="LiveId" clId="{914F6341-FCA7-410F-BF86-87C1F532FBED}" dt="2025-08-12T14:31:25.013" v="6" actId="20577"/>
      <pc:docMkLst>
        <pc:docMk/>
      </pc:docMkLst>
      <pc:sldChg chg="modSp mod">
        <pc:chgData name="Ismael Raza" userId="4f0c1dbf64c56dc9" providerId="LiveId" clId="{914F6341-FCA7-410F-BF86-87C1F532FBED}" dt="2025-08-12T14:31:25.013" v="6" actId="20577"/>
        <pc:sldMkLst>
          <pc:docMk/>
          <pc:sldMk cId="0" sldId="257"/>
        </pc:sldMkLst>
        <pc:graphicFrameChg chg="modGraphic">
          <ac:chgData name="Ismael Raza" userId="4f0c1dbf64c56dc9" providerId="LiveId" clId="{914F6341-FCA7-410F-BF86-87C1F532FBED}" dt="2025-08-12T14:31:25.013" v="6" actId="20577"/>
          <ac:graphicFrameMkLst>
            <pc:docMk/>
            <pc:sldMk cId="0" sldId="257"/>
            <ac:graphicFrameMk id="5" creationId="{8680F7A1-6DEA-95F5-8FDE-715D3BDE62F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2CDAE-5C6E-44EB-948F-D86C80267A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000F20-5370-4398-BC6F-64BDB97035FC}">
      <dgm:prSet/>
      <dgm:spPr/>
      <dgm:t>
        <a:bodyPr/>
        <a:lstStyle/>
        <a:p>
          <a:pPr>
            <a:defRPr cap="all"/>
          </a:pPr>
          <a:r>
            <a:rPr lang="en-US"/>
            <a:t>Purpose: Improve efficiency, reduce delays, enhance patient experience</a:t>
          </a:r>
        </a:p>
      </dgm:t>
    </dgm:pt>
    <dgm:pt modelId="{19F284B6-51E8-458B-9DFB-D0E831E3FB96}" type="parTrans" cxnId="{E5AEAA52-0EAC-47AA-9D9C-30B696ECE315}">
      <dgm:prSet/>
      <dgm:spPr/>
      <dgm:t>
        <a:bodyPr/>
        <a:lstStyle/>
        <a:p>
          <a:endParaRPr lang="en-US"/>
        </a:p>
      </dgm:t>
    </dgm:pt>
    <dgm:pt modelId="{7EDE2FB9-7008-48B0-9CE0-B06B08C16E09}" type="sibTrans" cxnId="{E5AEAA52-0EAC-47AA-9D9C-30B696ECE315}">
      <dgm:prSet/>
      <dgm:spPr/>
      <dgm:t>
        <a:bodyPr/>
        <a:lstStyle/>
        <a:p>
          <a:endParaRPr lang="en-US"/>
        </a:p>
      </dgm:t>
    </dgm:pt>
    <dgm:pt modelId="{D458187A-12AD-4A2B-9513-C41D468060CA}">
      <dgm:prSet/>
      <dgm:spPr/>
      <dgm:t>
        <a:bodyPr/>
        <a:lstStyle/>
        <a:p>
          <a:pPr>
            <a:defRPr cap="all"/>
          </a:pPr>
          <a:r>
            <a:rPr lang="en-US" dirty="0"/>
            <a:t>Duration: [2 hours]</a:t>
          </a:r>
        </a:p>
      </dgm:t>
    </dgm:pt>
    <dgm:pt modelId="{A4352474-DCE0-46B0-93E7-A44D5371A208}" type="parTrans" cxnId="{B2A5E6BD-7B3D-4E12-A98E-6F0913863F13}">
      <dgm:prSet/>
      <dgm:spPr/>
      <dgm:t>
        <a:bodyPr/>
        <a:lstStyle/>
        <a:p>
          <a:endParaRPr lang="en-US"/>
        </a:p>
      </dgm:t>
    </dgm:pt>
    <dgm:pt modelId="{E796C90A-51DE-4E3C-A17A-0F0C7F64AEEC}" type="sibTrans" cxnId="{B2A5E6BD-7B3D-4E12-A98E-6F0913863F13}">
      <dgm:prSet/>
      <dgm:spPr/>
      <dgm:t>
        <a:bodyPr/>
        <a:lstStyle/>
        <a:p>
          <a:endParaRPr lang="en-US"/>
        </a:p>
      </dgm:t>
    </dgm:pt>
    <dgm:pt modelId="{0464740E-939D-433F-B368-1ED495FBD557}">
      <dgm:prSet/>
      <dgm:spPr/>
      <dgm:t>
        <a:bodyPr/>
        <a:lstStyle/>
        <a:p>
          <a:pPr>
            <a:defRPr cap="all"/>
          </a:pPr>
          <a:r>
            <a:rPr lang="en-US"/>
            <a:t>Scope: Patient admissions, record management, inter-department communication</a:t>
          </a:r>
        </a:p>
      </dgm:t>
    </dgm:pt>
    <dgm:pt modelId="{B81F7D24-1BA2-4B84-AB26-8D23AA085F5C}" type="parTrans" cxnId="{9CBB5D0F-EA1F-4CA2-B8E8-6546DCFDFEBC}">
      <dgm:prSet/>
      <dgm:spPr/>
      <dgm:t>
        <a:bodyPr/>
        <a:lstStyle/>
        <a:p>
          <a:endParaRPr lang="en-US"/>
        </a:p>
      </dgm:t>
    </dgm:pt>
    <dgm:pt modelId="{C7209E71-2A7C-44F8-AF36-8BE3C343C045}" type="sibTrans" cxnId="{9CBB5D0F-EA1F-4CA2-B8E8-6546DCFDFEBC}">
      <dgm:prSet/>
      <dgm:spPr/>
      <dgm:t>
        <a:bodyPr/>
        <a:lstStyle/>
        <a:p>
          <a:endParaRPr lang="en-US"/>
        </a:p>
      </dgm:t>
    </dgm:pt>
    <dgm:pt modelId="{C93C7EC4-46BE-49E5-A07C-28844ABA4CCB}" type="pres">
      <dgm:prSet presAssocID="{8B42CDAE-5C6E-44EB-948F-D86C80267AB7}" presName="root" presStyleCnt="0">
        <dgm:presLayoutVars>
          <dgm:dir/>
          <dgm:resizeHandles val="exact"/>
        </dgm:presLayoutVars>
      </dgm:prSet>
      <dgm:spPr/>
    </dgm:pt>
    <dgm:pt modelId="{C2707D60-663A-46AA-A470-95397C35D6BB}" type="pres">
      <dgm:prSet presAssocID="{C0000F20-5370-4398-BC6F-64BDB97035FC}" presName="compNode" presStyleCnt="0"/>
      <dgm:spPr/>
    </dgm:pt>
    <dgm:pt modelId="{245BF6A9-DFD3-4170-AC22-46250EC77DBE}" type="pres">
      <dgm:prSet presAssocID="{C0000F20-5370-4398-BC6F-64BDB97035FC}" presName="iconBgRect" presStyleLbl="bgShp" presStyleIdx="0" presStyleCnt="3"/>
      <dgm:spPr/>
    </dgm:pt>
    <dgm:pt modelId="{A2332E73-E050-47E1-91E8-EB0D14DD9BAF}" type="pres">
      <dgm:prSet presAssocID="{C0000F20-5370-4398-BC6F-64BDB97035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6746AF6-A38C-4392-9CDF-C041920ACCC0}" type="pres">
      <dgm:prSet presAssocID="{C0000F20-5370-4398-BC6F-64BDB97035FC}" presName="spaceRect" presStyleCnt="0"/>
      <dgm:spPr/>
    </dgm:pt>
    <dgm:pt modelId="{B41D8077-A9ED-4A5A-8B3F-C94690FFF271}" type="pres">
      <dgm:prSet presAssocID="{C0000F20-5370-4398-BC6F-64BDB97035FC}" presName="textRect" presStyleLbl="revTx" presStyleIdx="0" presStyleCnt="3">
        <dgm:presLayoutVars>
          <dgm:chMax val="1"/>
          <dgm:chPref val="1"/>
        </dgm:presLayoutVars>
      </dgm:prSet>
      <dgm:spPr/>
    </dgm:pt>
    <dgm:pt modelId="{23EE083E-7878-47DC-8F10-0156CEB57FA1}" type="pres">
      <dgm:prSet presAssocID="{7EDE2FB9-7008-48B0-9CE0-B06B08C16E09}" presName="sibTrans" presStyleCnt="0"/>
      <dgm:spPr/>
    </dgm:pt>
    <dgm:pt modelId="{CB308C95-47CF-4FBA-BDD2-A9CB081A5310}" type="pres">
      <dgm:prSet presAssocID="{D458187A-12AD-4A2B-9513-C41D468060CA}" presName="compNode" presStyleCnt="0"/>
      <dgm:spPr/>
    </dgm:pt>
    <dgm:pt modelId="{E7CE0461-0BBB-491D-8215-60677C39870A}" type="pres">
      <dgm:prSet presAssocID="{D458187A-12AD-4A2B-9513-C41D468060CA}" presName="iconBgRect" presStyleLbl="bgShp" presStyleIdx="1" presStyleCnt="3"/>
      <dgm:spPr/>
    </dgm:pt>
    <dgm:pt modelId="{44F2C737-EB36-4AB6-9420-2E692C6EE922}" type="pres">
      <dgm:prSet presAssocID="{D458187A-12AD-4A2B-9513-C41D468060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255C75-2685-4679-9638-76A36F2FCB90}" type="pres">
      <dgm:prSet presAssocID="{D458187A-12AD-4A2B-9513-C41D468060CA}" presName="spaceRect" presStyleCnt="0"/>
      <dgm:spPr/>
    </dgm:pt>
    <dgm:pt modelId="{56271670-7CB8-47CE-83F7-843B9E37FD20}" type="pres">
      <dgm:prSet presAssocID="{D458187A-12AD-4A2B-9513-C41D468060CA}" presName="textRect" presStyleLbl="revTx" presStyleIdx="1" presStyleCnt="3">
        <dgm:presLayoutVars>
          <dgm:chMax val="1"/>
          <dgm:chPref val="1"/>
        </dgm:presLayoutVars>
      </dgm:prSet>
      <dgm:spPr/>
    </dgm:pt>
    <dgm:pt modelId="{933E6FD2-6B63-4728-B371-45739FB70947}" type="pres">
      <dgm:prSet presAssocID="{E796C90A-51DE-4E3C-A17A-0F0C7F64AEEC}" presName="sibTrans" presStyleCnt="0"/>
      <dgm:spPr/>
    </dgm:pt>
    <dgm:pt modelId="{1090AA7D-B773-49C5-89FC-4AA936D2945D}" type="pres">
      <dgm:prSet presAssocID="{0464740E-939D-433F-B368-1ED495FBD557}" presName="compNode" presStyleCnt="0"/>
      <dgm:spPr/>
    </dgm:pt>
    <dgm:pt modelId="{C1AC58FC-1881-42BF-A76E-D5ECDA5B992B}" type="pres">
      <dgm:prSet presAssocID="{0464740E-939D-433F-B368-1ED495FBD557}" presName="iconBgRect" presStyleLbl="bgShp" presStyleIdx="2" presStyleCnt="3"/>
      <dgm:spPr/>
    </dgm:pt>
    <dgm:pt modelId="{4DAA22CA-D35E-4D03-9873-3A19480459C3}" type="pres">
      <dgm:prSet presAssocID="{0464740E-939D-433F-B368-1ED495FBD5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2AE9F46-31B7-478E-9FAB-D19C33DA70DA}" type="pres">
      <dgm:prSet presAssocID="{0464740E-939D-433F-B368-1ED495FBD557}" presName="spaceRect" presStyleCnt="0"/>
      <dgm:spPr/>
    </dgm:pt>
    <dgm:pt modelId="{672F8ED5-4A61-4EF9-AB05-E7E011181BFA}" type="pres">
      <dgm:prSet presAssocID="{0464740E-939D-433F-B368-1ED495FBD5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741903-9A9E-485F-BA43-562E51F0F913}" type="presOf" srcId="{8B42CDAE-5C6E-44EB-948F-D86C80267AB7}" destId="{C93C7EC4-46BE-49E5-A07C-28844ABA4CCB}" srcOrd="0" destOrd="0" presId="urn:microsoft.com/office/officeart/2018/5/layout/IconCircleLabelList"/>
    <dgm:cxn modelId="{9CBB5D0F-EA1F-4CA2-B8E8-6546DCFDFEBC}" srcId="{8B42CDAE-5C6E-44EB-948F-D86C80267AB7}" destId="{0464740E-939D-433F-B368-1ED495FBD557}" srcOrd="2" destOrd="0" parTransId="{B81F7D24-1BA2-4B84-AB26-8D23AA085F5C}" sibTransId="{C7209E71-2A7C-44F8-AF36-8BE3C343C045}"/>
    <dgm:cxn modelId="{BDFE7026-4348-4584-9C0D-0AA09A9740BB}" type="presOf" srcId="{0464740E-939D-433F-B368-1ED495FBD557}" destId="{672F8ED5-4A61-4EF9-AB05-E7E011181BFA}" srcOrd="0" destOrd="0" presId="urn:microsoft.com/office/officeart/2018/5/layout/IconCircleLabelList"/>
    <dgm:cxn modelId="{E5AEAA52-0EAC-47AA-9D9C-30B696ECE315}" srcId="{8B42CDAE-5C6E-44EB-948F-D86C80267AB7}" destId="{C0000F20-5370-4398-BC6F-64BDB97035FC}" srcOrd="0" destOrd="0" parTransId="{19F284B6-51E8-458B-9DFB-D0E831E3FB96}" sibTransId="{7EDE2FB9-7008-48B0-9CE0-B06B08C16E09}"/>
    <dgm:cxn modelId="{D8A05D7A-1F9C-4E49-895B-3F0B69291D83}" type="presOf" srcId="{C0000F20-5370-4398-BC6F-64BDB97035FC}" destId="{B41D8077-A9ED-4A5A-8B3F-C94690FFF271}" srcOrd="0" destOrd="0" presId="urn:microsoft.com/office/officeart/2018/5/layout/IconCircleLabelList"/>
    <dgm:cxn modelId="{B2A5E6BD-7B3D-4E12-A98E-6F0913863F13}" srcId="{8B42CDAE-5C6E-44EB-948F-D86C80267AB7}" destId="{D458187A-12AD-4A2B-9513-C41D468060CA}" srcOrd="1" destOrd="0" parTransId="{A4352474-DCE0-46B0-93E7-A44D5371A208}" sibTransId="{E796C90A-51DE-4E3C-A17A-0F0C7F64AEEC}"/>
    <dgm:cxn modelId="{4BD7C8D6-3A38-4A31-AE49-DFBC65891DEF}" type="presOf" srcId="{D458187A-12AD-4A2B-9513-C41D468060CA}" destId="{56271670-7CB8-47CE-83F7-843B9E37FD20}" srcOrd="0" destOrd="0" presId="urn:microsoft.com/office/officeart/2018/5/layout/IconCircleLabelList"/>
    <dgm:cxn modelId="{6A41BA9B-CE65-4F93-9F2F-930473F251F6}" type="presParOf" srcId="{C93C7EC4-46BE-49E5-A07C-28844ABA4CCB}" destId="{C2707D60-663A-46AA-A470-95397C35D6BB}" srcOrd="0" destOrd="0" presId="urn:microsoft.com/office/officeart/2018/5/layout/IconCircleLabelList"/>
    <dgm:cxn modelId="{72726533-BC1A-44DA-A30F-B41EDF668167}" type="presParOf" srcId="{C2707D60-663A-46AA-A470-95397C35D6BB}" destId="{245BF6A9-DFD3-4170-AC22-46250EC77DBE}" srcOrd="0" destOrd="0" presId="urn:microsoft.com/office/officeart/2018/5/layout/IconCircleLabelList"/>
    <dgm:cxn modelId="{EFCBE422-C252-4299-A1B3-DC9E8805F7B7}" type="presParOf" srcId="{C2707D60-663A-46AA-A470-95397C35D6BB}" destId="{A2332E73-E050-47E1-91E8-EB0D14DD9BAF}" srcOrd="1" destOrd="0" presId="urn:microsoft.com/office/officeart/2018/5/layout/IconCircleLabelList"/>
    <dgm:cxn modelId="{6DB1E0D4-F5A3-493E-AD64-CE4A9CC895CF}" type="presParOf" srcId="{C2707D60-663A-46AA-A470-95397C35D6BB}" destId="{56746AF6-A38C-4392-9CDF-C041920ACCC0}" srcOrd="2" destOrd="0" presId="urn:microsoft.com/office/officeart/2018/5/layout/IconCircleLabelList"/>
    <dgm:cxn modelId="{4CFF9EB5-4748-45CE-B80B-50DE64EFD92D}" type="presParOf" srcId="{C2707D60-663A-46AA-A470-95397C35D6BB}" destId="{B41D8077-A9ED-4A5A-8B3F-C94690FFF271}" srcOrd="3" destOrd="0" presId="urn:microsoft.com/office/officeart/2018/5/layout/IconCircleLabelList"/>
    <dgm:cxn modelId="{24418771-3E7A-461E-BFF1-C221FD342666}" type="presParOf" srcId="{C93C7EC4-46BE-49E5-A07C-28844ABA4CCB}" destId="{23EE083E-7878-47DC-8F10-0156CEB57FA1}" srcOrd="1" destOrd="0" presId="urn:microsoft.com/office/officeart/2018/5/layout/IconCircleLabelList"/>
    <dgm:cxn modelId="{D7F96CBB-3D29-4A3C-91F9-5CB0629B6394}" type="presParOf" srcId="{C93C7EC4-46BE-49E5-A07C-28844ABA4CCB}" destId="{CB308C95-47CF-4FBA-BDD2-A9CB081A5310}" srcOrd="2" destOrd="0" presId="urn:microsoft.com/office/officeart/2018/5/layout/IconCircleLabelList"/>
    <dgm:cxn modelId="{6F413C4B-973F-43B2-B569-C5A1325EC577}" type="presParOf" srcId="{CB308C95-47CF-4FBA-BDD2-A9CB081A5310}" destId="{E7CE0461-0BBB-491D-8215-60677C39870A}" srcOrd="0" destOrd="0" presId="urn:microsoft.com/office/officeart/2018/5/layout/IconCircleLabelList"/>
    <dgm:cxn modelId="{837D8E17-89D0-4DB2-9F0D-36A12AE456AC}" type="presParOf" srcId="{CB308C95-47CF-4FBA-BDD2-A9CB081A5310}" destId="{44F2C737-EB36-4AB6-9420-2E692C6EE922}" srcOrd="1" destOrd="0" presId="urn:microsoft.com/office/officeart/2018/5/layout/IconCircleLabelList"/>
    <dgm:cxn modelId="{79BE7433-D494-42FD-9882-F92B54C5F828}" type="presParOf" srcId="{CB308C95-47CF-4FBA-BDD2-A9CB081A5310}" destId="{18255C75-2685-4679-9638-76A36F2FCB90}" srcOrd="2" destOrd="0" presId="urn:microsoft.com/office/officeart/2018/5/layout/IconCircleLabelList"/>
    <dgm:cxn modelId="{5787F4A2-34BB-4B05-86ED-F5C9254D7200}" type="presParOf" srcId="{CB308C95-47CF-4FBA-BDD2-A9CB081A5310}" destId="{56271670-7CB8-47CE-83F7-843B9E37FD20}" srcOrd="3" destOrd="0" presId="urn:microsoft.com/office/officeart/2018/5/layout/IconCircleLabelList"/>
    <dgm:cxn modelId="{D1A510DA-4516-4D43-96C3-E517731D720B}" type="presParOf" srcId="{C93C7EC4-46BE-49E5-A07C-28844ABA4CCB}" destId="{933E6FD2-6B63-4728-B371-45739FB70947}" srcOrd="3" destOrd="0" presId="urn:microsoft.com/office/officeart/2018/5/layout/IconCircleLabelList"/>
    <dgm:cxn modelId="{A03A517D-CA63-4838-89F2-636D2DB9231E}" type="presParOf" srcId="{C93C7EC4-46BE-49E5-A07C-28844ABA4CCB}" destId="{1090AA7D-B773-49C5-89FC-4AA936D2945D}" srcOrd="4" destOrd="0" presId="urn:microsoft.com/office/officeart/2018/5/layout/IconCircleLabelList"/>
    <dgm:cxn modelId="{50704EFE-6498-4A25-A6A2-6829FEBA6674}" type="presParOf" srcId="{1090AA7D-B773-49C5-89FC-4AA936D2945D}" destId="{C1AC58FC-1881-42BF-A76E-D5ECDA5B992B}" srcOrd="0" destOrd="0" presId="urn:microsoft.com/office/officeart/2018/5/layout/IconCircleLabelList"/>
    <dgm:cxn modelId="{8A57CF31-AA28-48C0-8E37-E886B85DFD48}" type="presParOf" srcId="{1090AA7D-B773-49C5-89FC-4AA936D2945D}" destId="{4DAA22CA-D35E-4D03-9873-3A19480459C3}" srcOrd="1" destOrd="0" presId="urn:microsoft.com/office/officeart/2018/5/layout/IconCircleLabelList"/>
    <dgm:cxn modelId="{489AB2E2-6C9C-4D82-9619-4195BC04033B}" type="presParOf" srcId="{1090AA7D-B773-49C5-89FC-4AA936D2945D}" destId="{A2AE9F46-31B7-478E-9FAB-D19C33DA70DA}" srcOrd="2" destOrd="0" presId="urn:microsoft.com/office/officeart/2018/5/layout/IconCircleLabelList"/>
    <dgm:cxn modelId="{9C04D5E5-7912-4BB1-9BA2-95CCD7FD3438}" type="presParOf" srcId="{1090AA7D-B773-49C5-89FC-4AA936D2945D}" destId="{672F8ED5-4A61-4EF9-AB05-E7E011181B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A5E93-DBCE-407D-836E-D232DDA50F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A077E7-E8CC-4E0F-9D04-D54F46CB8073}">
      <dgm:prSet/>
      <dgm:spPr/>
      <dgm:t>
        <a:bodyPr/>
        <a:lstStyle/>
        <a:p>
          <a:r>
            <a:rPr lang="en-US"/>
            <a:t>Problems Identified:</a:t>
          </a:r>
        </a:p>
      </dgm:t>
    </dgm:pt>
    <dgm:pt modelId="{C6613998-C698-40CE-9F51-28343F216D9C}" type="parTrans" cxnId="{18CD03CF-C947-41BB-8519-3D05BE294944}">
      <dgm:prSet/>
      <dgm:spPr/>
      <dgm:t>
        <a:bodyPr/>
        <a:lstStyle/>
        <a:p>
          <a:endParaRPr lang="en-US"/>
        </a:p>
      </dgm:t>
    </dgm:pt>
    <dgm:pt modelId="{4A7B02B8-9C92-4434-BC8F-DA3CA488F621}" type="sibTrans" cxnId="{18CD03CF-C947-41BB-8519-3D05BE294944}">
      <dgm:prSet/>
      <dgm:spPr/>
      <dgm:t>
        <a:bodyPr/>
        <a:lstStyle/>
        <a:p>
          <a:endParaRPr lang="en-US"/>
        </a:p>
      </dgm:t>
    </dgm:pt>
    <dgm:pt modelId="{89A110C6-3BCF-4761-9D07-BFD64263DD89}">
      <dgm:prSet/>
      <dgm:spPr/>
      <dgm:t>
        <a:bodyPr/>
        <a:lstStyle/>
        <a:p>
          <a:r>
            <a:rPr lang="en-US"/>
            <a:t>Delays in patient management</a:t>
          </a:r>
        </a:p>
      </dgm:t>
    </dgm:pt>
    <dgm:pt modelId="{5C83F667-1597-43B8-B96D-FACB90E38249}" type="parTrans" cxnId="{08AF64E5-618F-4094-8EE3-5B6DCDA48C68}">
      <dgm:prSet/>
      <dgm:spPr/>
      <dgm:t>
        <a:bodyPr/>
        <a:lstStyle/>
        <a:p>
          <a:endParaRPr lang="en-US"/>
        </a:p>
      </dgm:t>
    </dgm:pt>
    <dgm:pt modelId="{39286059-C7D3-4B84-8AEF-3B59F027BB14}" type="sibTrans" cxnId="{08AF64E5-618F-4094-8EE3-5B6DCDA48C68}">
      <dgm:prSet/>
      <dgm:spPr/>
      <dgm:t>
        <a:bodyPr/>
        <a:lstStyle/>
        <a:p>
          <a:endParaRPr lang="en-US"/>
        </a:p>
      </dgm:t>
    </dgm:pt>
    <dgm:pt modelId="{FA082350-74B2-409E-AABD-E3F69D215F39}">
      <dgm:prSet/>
      <dgm:spPr/>
      <dgm:t>
        <a:bodyPr/>
        <a:lstStyle/>
        <a:p>
          <a:r>
            <a:rPr lang="en-US"/>
            <a:t>•Outdated manual record-keeping</a:t>
          </a:r>
        </a:p>
      </dgm:t>
    </dgm:pt>
    <dgm:pt modelId="{CB254711-F616-4D24-9A83-6C23ABA1B59A}" type="parTrans" cxnId="{EC8DB400-D160-4D2A-98EE-B2EE47299757}">
      <dgm:prSet/>
      <dgm:spPr/>
      <dgm:t>
        <a:bodyPr/>
        <a:lstStyle/>
        <a:p>
          <a:endParaRPr lang="en-US"/>
        </a:p>
      </dgm:t>
    </dgm:pt>
    <dgm:pt modelId="{A48160BB-814D-476A-825B-76EEC9BC510E}" type="sibTrans" cxnId="{EC8DB400-D160-4D2A-98EE-B2EE47299757}">
      <dgm:prSet/>
      <dgm:spPr/>
      <dgm:t>
        <a:bodyPr/>
        <a:lstStyle/>
        <a:p>
          <a:endParaRPr lang="en-US"/>
        </a:p>
      </dgm:t>
    </dgm:pt>
    <dgm:pt modelId="{CE1D8E1F-D45B-416C-A6F3-5EC1090FF37A}">
      <dgm:prSet/>
      <dgm:spPr/>
      <dgm:t>
        <a:bodyPr/>
        <a:lstStyle/>
        <a:p>
          <a:r>
            <a:rPr lang="en-US"/>
            <a:t>•Inefficient communication between admissions, doctors, pharmacy</a:t>
          </a:r>
        </a:p>
      </dgm:t>
    </dgm:pt>
    <dgm:pt modelId="{4B3649FD-872E-4DAE-90FC-1925B47CDE39}" type="parTrans" cxnId="{F8A5C743-7791-444C-B253-DA344DF65654}">
      <dgm:prSet/>
      <dgm:spPr/>
      <dgm:t>
        <a:bodyPr/>
        <a:lstStyle/>
        <a:p>
          <a:endParaRPr lang="en-US"/>
        </a:p>
      </dgm:t>
    </dgm:pt>
    <dgm:pt modelId="{8DAECBAF-D0FC-4DB9-9CCE-D1996369B038}" type="sibTrans" cxnId="{F8A5C743-7791-444C-B253-DA344DF65654}">
      <dgm:prSet/>
      <dgm:spPr/>
      <dgm:t>
        <a:bodyPr/>
        <a:lstStyle/>
        <a:p>
          <a:endParaRPr lang="en-US"/>
        </a:p>
      </dgm:t>
    </dgm:pt>
    <dgm:pt modelId="{372F6960-0096-49FB-BE48-BE8A74F6414C}">
      <dgm:prSet/>
      <dgm:spPr/>
      <dgm:t>
        <a:bodyPr/>
        <a:lstStyle/>
        <a:p>
          <a:r>
            <a:rPr lang="en-US"/>
            <a:t>Scope: Admissions, Doctors, Pharmacy, IT, Patients</a:t>
          </a:r>
        </a:p>
      </dgm:t>
    </dgm:pt>
    <dgm:pt modelId="{A509107C-7D9B-4D0C-B050-A7E8A6F5017B}" type="parTrans" cxnId="{820CD9CB-8FF4-4916-ABB4-CA2D2286455F}">
      <dgm:prSet/>
      <dgm:spPr/>
      <dgm:t>
        <a:bodyPr/>
        <a:lstStyle/>
        <a:p>
          <a:endParaRPr lang="en-US"/>
        </a:p>
      </dgm:t>
    </dgm:pt>
    <dgm:pt modelId="{1A243A8B-90F4-44CE-9B65-7F67B27E5838}" type="sibTrans" cxnId="{820CD9CB-8FF4-4916-ABB4-CA2D2286455F}">
      <dgm:prSet/>
      <dgm:spPr/>
      <dgm:t>
        <a:bodyPr/>
        <a:lstStyle/>
        <a:p>
          <a:endParaRPr lang="en-US"/>
        </a:p>
      </dgm:t>
    </dgm:pt>
    <dgm:pt modelId="{3FA2C82F-9AA7-4FFE-97CB-38B409710678}" type="pres">
      <dgm:prSet presAssocID="{B7EA5E93-DBCE-407D-836E-D232DDA50FD0}" presName="root" presStyleCnt="0">
        <dgm:presLayoutVars>
          <dgm:dir/>
          <dgm:resizeHandles val="exact"/>
        </dgm:presLayoutVars>
      </dgm:prSet>
      <dgm:spPr/>
    </dgm:pt>
    <dgm:pt modelId="{B7E48282-9ED2-4914-990D-92CD403A5174}" type="pres">
      <dgm:prSet presAssocID="{06A077E7-E8CC-4E0F-9D04-D54F46CB8073}" presName="compNode" presStyleCnt="0"/>
      <dgm:spPr/>
    </dgm:pt>
    <dgm:pt modelId="{BB0EAFE6-EF14-41C5-A9EA-0ED80063DF4D}" type="pres">
      <dgm:prSet presAssocID="{06A077E7-E8CC-4E0F-9D04-D54F46CB80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6BBE87B-7817-41BD-83BC-B12E679A9DE6}" type="pres">
      <dgm:prSet presAssocID="{06A077E7-E8CC-4E0F-9D04-D54F46CB8073}" presName="spaceRect" presStyleCnt="0"/>
      <dgm:spPr/>
    </dgm:pt>
    <dgm:pt modelId="{D4E64AF9-6822-4C1B-A08A-440F366E8AF0}" type="pres">
      <dgm:prSet presAssocID="{06A077E7-E8CC-4E0F-9D04-D54F46CB8073}" presName="textRect" presStyleLbl="revTx" presStyleIdx="0" presStyleCnt="5">
        <dgm:presLayoutVars>
          <dgm:chMax val="1"/>
          <dgm:chPref val="1"/>
        </dgm:presLayoutVars>
      </dgm:prSet>
      <dgm:spPr/>
    </dgm:pt>
    <dgm:pt modelId="{30767DD1-987F-4CA3-8820-BF9778835602}" type="pres">
      <dgm:prSet presAssocID="{4A7B02B8-9C92-4434-BC8F-DA3CA488F621}" presName="sibTrans" presStyleCnt="0"/>
      <dgm:spPr/>
    </dgm:pt>
    <dgm:pt modelId="{782126BA-ADF7-487C-BB0E-2089CDB1BF5A}" type="pres">
      <dgm:prSet presAssocID="{89A110C6-3BCF-4761-9D07-BFD64263DD89}" presName="compNode" presStyleCnt="0"/>
      <dgm:spPr/>
    </dgm:pt>
    <dgm:pt modelId="{63D64102-8D28-4D14-AAED-36C9EBC8218D}" type="pres">
      <dgm:prSet presAssocID="{89A110C6-3BCF-4761-9D07-BFD64263DD8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DC52CD-9973-4669-BEC6-EBAE9EBF353E}" type="pres">
      <dgm:prSet presAssocID="{89A110C6-3BCF-4761-9D07-BFD64263DD89}" presName="spaceRect" presStyleCnt="0"/>
      <dgm:spPr/>
    </dgm:pt>
    <dgm:pt modelId="{C6A58334-D407-4602-86A4-7CA1C1E62F05}" type="pres">
      <dgm:prSet presAssocID="{89A110C6-3BCF-4761-9D07-BFD64263DD89}" presName="textRect" presStyleLbl="revTx" presStyleIdx="1" presStyleCnt="5">
        <dgm:presLayoutVars>
          <dgm:chMax val="1"/>
          <dgm:chPref val="1"/>
        </dgm:presLayoutVars>
      </dgm:prSet>
      <dgm:spPr/>
    </dgm:pt>
    <dgm:pt modelId="{40138475-F04F-43E5-9B70-0C8EB7A6AEFD}" type="pres">
      <dgm:prSet presAssocID="{39286059-C7D3-4B84-8AEF-3B59F027BB14}" presName="sibTrans" presStyleCnt="0"/>
      <dgm:spPr/>
    </dgm:pt>
    <dgm:pt modelId="{B1896C59-FCBD-4C89-9537-FC70D82DF45B}" type="pres">
      <dgm:prSet presAssocID="{FA082350-74B2-409E-AABD-E3F69D215F39}" presName="compNode" presStyleCnt="0"/>
      <dgm:spPr/>
    </dgm:pt>
    <dgm:pt modelId="{C9745A8D-3809-4B9A-900F-A53F5E7D5FFD}" type="pres">
      <dgm:prSet presAssocID="{FA082350-74B2-409E-AABD-E3F69D215F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1421502-1A56-4556-A2D5-024321B61E6F}" type="pres">
      <dgm:prSet presAssocID="{FA082350-74B2-409E-AABD-E3F69D215F39}" presName="spaceRect" presStyleCnt="0"/>
      <dgm:spPr/>
    </dgm:pt>
    <dgm:pt modelId="{C66B55CB-FFD1-448A-820C-48AC8F54114F}" type="pres">
      <dgm:prSet presAssocID="{FA082350-74B2-409E-AABD-E3F69D215F39}" presName="textRect" presStyleLbl="revTx" presStyleIdx="2" presStyleCnt="5">
        <dgm:presLayoutVars>
          <dgm:chMax val="1"/>
          <dgm:chPref val="1"/>
        </dgm:presLayoutVars>
      </dgm:prSet>
      <dgm:spPr/>
    </dgm:pt>
    <dgm:pt modelId="{92BC7E35-6025-4DD7-8E80-4B74DC9E6890}" type="pres">
      <dgm:prSet presAssocID="{A48160BB-814D-476A-825B-76EEC9BC510E}" presName="sibTrans" presStyleCnt="0"/>
      <dgm:spPr/>
    </dgm:pt>
    <dgm:pt modelId="{15995B31-82F5-4C42-A4DF-DB27E3D965F7}" type="pres">
      <dgm:prSet presAssocID="{CE1D8E1F-D45B-416C-A6F3-5EC1090FF37A}" presName="compNode" presStyleCnt="0"/>
      <dgm:spPr/>
    </dgm:pt>
    <dgm:pt modelId="{7DDCF99F-FBC5-4695-AE91-7A948FAC2CDE}" type="pres">
      <dgm:prSet presAssocID="{CE1D8E1F-D45B-416C-A6F3-5EC1090FF3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C234BE9-116A-4357-B815-DB3ACE27D16A}" type="pres">
      <dgm:prSet presAssocID="{CE1D8E1F-D45B-416C-A6F3-5EC1090FF37A}" presName="spaceRect" presStyleCnt="0"/>
      <dgm:spPr/>
    </dgm:pt>
    <dgm:pt modelId="{E0B8F190-A2AB-4A80-9CD8-D1D885DAB765}" type="pres">
      <dgm:prSet presAssocID="{CE1D8E1F-D45B-416C-A6F3-5EC1090FF37A}" presName="textRect" presStyleLbl="revTx" presStyleIdx="3" presStyleCnt="5">
        <dgm:presLayoutVars>
          <dgm:chMax val="1"/>
          <dgm:chPref val="1"/>
        </dgm:presLayoutVars>
      </dgm:prSet>
      <dgm:spPr/>
    </dgm:pt>
    <dgm:pt modelId="{39C0C56C-BEFD-4206-AB6B-338FF4E35551}" type="pres">
      <dgm:prSet presAssocID="{8DAECBAF-D0FC-4DB9-9CCE-D1996369B038}" presName="sibTrans" presStyleCnt="0"/>
      <dgm:spPr/>
    </dgm:pt>
    <dgm:pt modelId="{CE4E1627-0190-430A-BE00-58F7E6537A3A}" type="pres">
      <dgm:prSet presAssocID="{372F6960-0096-49FB-BE48-BE8A74F6414C}" presName="compNode" presStyleCnt="0"/>
      <dgm:spPr/>
    </dgm:pt>
    <dgm:pt modelId="{E723D742-3A34-42A4-ABE8-A75A7AE2BA49}" type="pres">
      <dgm:prSet presAssocID="{372F6960-0096-49FB-BE48-BE8A74F641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1A504B16-874B-468D-999D-EE663FD06E99}" type="pres">
      <dgm:prSet presAssocID="{372F6960-0096-49FB-BE48-BE8A74F6414C}" presName="spaceRect" presStyleCnt="0"/>
      <dgm:spPr/>
    </dgm:pt>
    <dgm:pt modelId="{5D9839CF-0412-4B93-9C6B-ABCB37C9C95D}" type="pres">
      <dgm:prSet presAssocID="{372F6960-0096-49FB-BE48-BE8A74F6414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8DB400-D160-4D2A-98EE-B2EE47299757}" srcId="{B7EA5E93-DBCE-407D-836E-D232DDA50FD0}" destId="{FA082350-74B2-409E-AABD-E3F69D215F39}" srcOrd="2" destOrd="0" parTransId="{CB254711-F616-4D24-9A83-6C23ABA1B59A}" sibTransId="{A48160BB-814D-476A-825B-76EEC9BC510E}"/>
    <dgm:cxn modelId="{DFF5EE03-8991-40CA-9D13-C1B423198B98}" type="presOf" srcId="{372F6960-0096-49FB-BE48-BE8A74F6414C}" destId="{5D9839CF-0412-4B93-9C6B-ABCB37C9C95D}" srcOrd="0" destOrd="0" presId="urn:microsoft.com/office/officeart/2018/2/layout/IconLabelList"/>
    <dgm:cxn modelId="{8F3C823D-AB39-468D-9A08-31C7B67BF52F}" type="presOf" srcId="{B7EA5E93-DBCE-407D-836E-D232DDA50FD0}" destId="{3FA2C82F-9AA7-4FFE-97CB-38B409710678}" srcOrd="0" destOrd="0" presId="urn:microsoft.com/office/officeart/2018/2/layout/IconLabelList"/>
    <dgm:cxn modelId="{F8A5C743-7791-444C-B253-DA344DF65654}" srcId="{B7EA5E93-DBCE-407D-836E-D232DDA50FD0}" destId="{CE1D8E1F-D45B-416C-A6F3-5EC1090FF37A}" srcOrd="3" destOrd="0" parTransId="{4B3649FD-872E-4DAE-90FC-1925B47CDE39}" sibTransId="{8DAECBAF-D0FC-4DB9-9CCE-D1996369B038}"/>
    <dgm:cxn modelId="{5305A5A6-745B-4F86-876C-B2A4153957B5}" type="presOf" srcId="{06A077E7-E8CC-4E0F-9D04-D54F46CB8073}" destId="{D4E64AF9-6822-4C1B-A08A-440F366E8AF0}" srcOrd="0" destOrd="0" presId="urn:microsoft.com/office/officeart/2018/2/layout/IconLabelList"/>
    <dgm:cxn modelId="{BE671DAB-1C6E-4CF8-9368-F55299AB5547}" type="presOf" srcId="{CE1D8E1F-D45B-416C-A6F3-5EC1090FF37A}" destId="{E0B8F190-A2AB-4A80-9CD8-D1D885DAB765}" srcOrd="0" destOrd="0" presId="urn:microsoft.com/office/officeart/2018/2/layout/IconLabelList"/>
    <dgm:cxn modelId="{68F3F6B5-F585-4238-8FB5-39C6500B1620}" type="presOf" srcId="{89A110C6-3BCF-4761-9D07-BFD64263DD89}" destId="{C6A58334-D407-4602-86A4-7CA1C1E62F05}" srcOrd="0" destOrd="0" presId="urn:microsoft.com/office/officeart/2018/2/layout/IconLabelList"/>
    <dgm:cxn modelId="{820CD9CB-8FF4-4916-ABB4-CA2D2286455F}" srcId="{B7EA5E93-DBCE-407D-836E-D232DDA50FD0}" destId="{372F6960-0096-49FB-BE48-BE8A74F6414C}" srcOrd="4" destOrd="0" parTransId="{A509107C-7D9B-4D0C-B050-A7E8A6F5017B}" sibTransId="{1A243A8B-90F4-44CE-9B65-7F67B27E5838}"/>
    <dgm:cxn modelId="{18CD03CF-C947-41BB-8519-3D05BE294944}" srcId="{B7EA5E93-DBCE-407D-836E-D232DDA50FD0}" destId="{06A077E7-E8CC-4E0F-9D04-D54F46CB8073}" srcOrd="0" destOrd="0" parTransId="{C6613998-C698-40CE-9F51-28343F216D9C}" sibTransId="{4A7B02B8-9C92-4434-BC8F-DA3CA488F621}"/>
    <dgm:cxn modelId="{F3418EE3-DAE2-49A6-B7E0-47E1B142C77D}" type="presOf" srcId="{FA082350-74B2-409E-AABD-E3F69D215F39}" destId="{C66B55CB-FFD1-448A-820C-48AC8F54114F}" srcOrd="0" destOrd="0" presId="urn:microsoft.com/office/officeart/2018/2/layout/IconLabelList"/>
    <dgm:cxn modelId="{08AF64E5-618F-4094-8EE3-5B6DCDA48C68}" srcId="{B7EA5E93-DBCE-407D-836E-D232DDA50FD0}" destId="{89A110C6-3BCF-4761-9D07-BFD64263DD89}" srcOrd="1" destOrd="0" parTransId="{5C83F667-1597-43B8-B96D-FACB90E38249}" sibTransId="{39286059-C7D3-4B84-8AEF-3B59F027BB14}"/>
    <dgm:cxn modelId="{1C92E780-03C2-4AD7-A00D-61E1477A370C}" type="presParOf" srcId="{3FA2C82F-9AA7-4FFE-97CB-38B409710678}" destId="{B7E48282-9ED2-4914-990D-92CD403A5174}" srcOrd="0" destOrd="0" presId="urn:microsoft.com/office/officeart/2018/2/layout/IconLabelList"/>
    <dgm:cxn modelId="{06B170D7-26A2-463E-9018-70F4BAA13107}" type="presParOf" srcId="{B7E48282-9ED2-4914-990D-92CD403A5174}" destId="{BB0EAFE6-EF14-41C5-A9EA-0ED80063DF4D}" srcOrd="0" destOrd="0" presId="urn:microsoft.com/office/officeart/2018/2/layout/IconLabelList"/>
    <dgm:cxn modelId="{65F60402-3F5F-4521-A931-6F816506D0E6}" type="presParOf" srcId="{B7E48282-9ED2-4914-990D-92CD403A5174}" destId="{96BBE87B-7817-41BD-83BC-B12E679A9DE6}" srcOrd="1" destOrd="0" presId="urn:microsoft.com/office/officeart/2018/2/layout/IconLabelList"/>
    <dgm:cxn modelId="{754848FD-D601-446D-A730-ABA678062993}" type="presParOf" srcId="{B7E48282-9ED2-4914-990D-92CD403A5174}" destId="{D4E64AF9-6822-4C1B-A08A-440F366E8AF0}" srcOrd="2" destOrd="0" presId="urn:microsoft.com/office/officeart/2018/2/layout/IconLabelList"/>
    <dgm:cxn modelId="{C3647B44-698D-4742-A081-0DDE5C360DA0}" type="presParOf" srcId="{3FA2C82F-9AA7-4FFE-97CB-38B409710678}" destId="{30767DD1-987F-4CA3-8820-BF9778835602}" srcOrd="1" destOrd="0" presId="urn:microsoft.com/office/officeart/2018/2/layout/IconLabelList"/>
    <dgm:cxn modelId="{69D83DD4-A3B3-4C34-BC56-189C8A8E5947}" type="presParOf" srcId="{3FA2C82F-9AA7-4FFE-97CB-38B409710678}" destId="{782126BA-ADF7-487C-BB0E-2089CDB1BF5A}" srcOrd="2" destOrd="0" presId="urn:microsoft.com/office/officeart/2018/2/layout/IconLabelList"/>
    <dgm:cxn modelId="{6567F49D-9396-4784-9BAB-FB5E51D59066}" type="presParOf" srcId="{782126BA-ADF7-487C-BB0E-2089CDB1BF5A}" destId="{63D64102-8D28-4D14-AAED-36C9EBC8218D}" srcOrd="0" destOrd="0" presId="urn:microsoft.com/office/officeart/2018/2/layout/IconLabelList"/>
    <dgm:cxn modelId="{20B1B1FF-FBE7-44E9-B57F-3573754DB3F7}" type="presParOf" srcId="{782126BA-ADF7-487C-BB0E-2089CDB1BF5A}" destId="{B3DC52CD-9973-4669-BEC6-EBAE9EBF353E}" srcOrd="1" destOrd="0" presId="urn:microsoft.com/office/officeart/2018/2/layout/IconLabelList"/>
    <dgm:cxn modelId="{89708903-3C4C-4887-A12E-235D9E93FC5C}" type="presParOf" srcId="{782126BA-ADF7-487C-BB0E-2089CDB1BF5A}" destId="{C6A58334-D407-4602-86A4-7CA1C1E62F05}" srcOrd="2" destOrd="0" presId="urn:microsoft.com/office/officeart/2018/2/layout/IconLabelList"/>
    <dgm:cxn modelId="{D102F5D0-9A2F-497E-975C-D54C64E84223}" type="presParOf" srcId="{3FA2C82F-9AA7-4FFE-97CB-38B409710678}" destId="{40138475-F04F-43E5-9B70-0C8EB7A6AEFD}" srcOrd="3" destOrd="0" presId="urn:microsoft.com/office/officeart/2018/2/layout/IconLabelList"/>
    <dgm:cxn modelId="{D2248957-649A-44D9-AE45-377BEDC5895D}" type="presParOf" srcId="{3FA2C82F-9AA7-4FFE-97CB-38B409710678}" destId="{B1896C59-FCBD-4C89-9537-FC70D82DF45B}" srcOrd="4" destOrd="0" presId="urn:microsoft.com/office/officeart/2018/2/layout/IconLabelList"/>
    <dgm:cxn modelId="{236EC75F-BBB6-4CB7-A523-952D3D58B7DA}" type="presParOf" srcId="{B1896C59-FCBD-4C89-9537-FC70D82DF45B}" destId="{C9745A8D-3809-4B9A-900F-A53F5E7D5FFD}" srcOrd="0" destOrd="0" presId="urn:microsoft.com/office/officeart/2018/2/layout/IconLabelList"/>
    <dgm:cxn modelId="{7B5F54B5-B4AD-4D0D-8872-0B50405E8F97}" type="presParOf" srcId="{B1896C59-FCBD-4C89-9537-FC70D82DF45B}" destId="{21421502-1A56-4556-A2D5-024321B61E6F}" srcOrd="1" destOrd="0" presId="urn:microsoft.com/office/officeart/2018/2/layout/IconLabelList"/>
    <dgm:cxn modelId="{134491C5-AE2A-45EA-A303-9ED933AAEA9E}" type="presParOf" srcId="{B1896C59-FCBD-4C89-9537-FC70D82DF45B}" destId="{C66B55CB-FFD1-448A-820C-48AC8F54114F}" srcOrd="2" destOrd="0" presId="urn:microsoft.com/office/officeart/2018/2/layout/IconLabelList"/>
    <dgm:cxn modelId="{9B34359C-4AB3-4319-A8B0-45DCEFE20871}" type="presParOf" srcId="{3FA2C82F-9AA7-4FFE-97CB-38B409710678}" destId="{92BC7E35-6025-4DD7-8E80-4B74DC9E6890}" srcOrd="5" destOrd="0" presId="urn:microsoft.com/office/officeart/2018/2/layout/IconLabelList"/>
    <dgm:cxn modelId="{28DD911A-7F54-45DE-8293-1FA8C2F8801D}" type="presParOf" srcId="{3FA2C82F-9AA7-4FFE-97CB-38B409710678}" destId="{15995B31-82F5-4C42-A4DF-DB27E3D965F7}" srcOrd="6" destOrd="0" presId="urn:microsoft.com/office/officeart/2018/2/layout/IconLabelList"/>
    <dgm:cxn modelId="{4B8C08A1-EB4D-4310-8CCF-C75435318A17}" type="presParOf" srcId="{15995B31-82F5-4C42-A4DF-DB27E3D965F7}" destId="{7DDCF99F-FBC5-4695-AE91-7A948FAC2CDE}" srcOrd="0" destOrd="0" presId="urn:microsoft.com/office/officeart/2018/2/layout/IconLabelList"/>
    <dgm:cxn modelId="{9BCBD5E0-E242-4EDF-842A-998DBE25948B}" type="presParOf" srcId="{15995B31-82F5-4C42-A4DF-DB27E3D965F7}" destId="{DC234BE9-116A-4357-B815-DB3ACE27D16A}" srcOrd="1" destOrd="0" presId="urn:microsoft.com/office/officeart/2018/2/layout/IconLabelList"/>
    <dgm:cxn modelId="{ADFD429E-C49A-4D29-9604-8DF860D76FD3}" type="presParOf" srcId="{15995B31-82F5-4C42-A4DF-DB27E3D965F7}" destId="{E0B8F190-A2AB-4A80-9CD8-D1D885DAB765}" srcOrd="2" destOrd="0" presId="urn:microsoft.com/office/officeart/2018/2/layout/IconLabelList"/>
    <dgm:cxn modelId="{0DE657CC-33A2-4D53-AA88-834BACA8C9AE}" type="presParOf" srcId="{3FA2C82F-9AA7-4FFE-97CB-38B409710678}" destId="{39C0C56C-BEFD-4206-AB6B-338FF4E35551}" srcOrd="7" destOrd="0" presId="urn:microsoft.com/office/officeart/2018/2/layout/IconLabelList"/>
    <dgm:cxn modelId="{F945D7F7-442D-4674-A696-4EB09B0CDB98}" type="presParOf" srcId="{3FA2C82F-9AA7-4FFE-97CB-38B409710678}" destId="{CE4E1627-0190-430A-BE00-58F7E6537A3A}" srcOrd="8" destOrd="0" presId="urn:microsoft.com/office/officeart/2018/2/layout/IconLabelList"/>
    <dgm:cxn modelId="{252FBBF2-5AAB-4A11-87A0-6C278BE3DD72}" type="presParOf" srcId="{CE4E1627-0190-430A-BE00-58F7E6537A3A}" destId="{E723D742-3A34-42A4-ABE8-A75A7AE2BA49}" srcOrd="0" destOrd="0" presId="urn:microsoft.com/office/officeart/2018/2/layout/IconLabelList"/>
    <dgm:cxn modelId="{643636A0-85AD-4987-B71C-99E782A8A405}" type="presParOf" srcId="{CE4E1627-0190-430A-BE00-58F7E6537A3A}" destId="{1A504B16-874B-468D-999D-EE663FD06E99}" srcOrd="1" destOrd="0" presId="urn:microsoft.com/office/officeart/2018/2/layout/IconLabelList"/>
    <dgm:cxn modelId="{95099431-6AD3-492B-9AD1-EE3CF1A0DABA}" type="presParOf" srcId="{CE4E1627-0190-430A-BE00-58F7E6537A3A}" destId="{5D9839CF-0412-4B93-9C6B-ABCB37C9C9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76978-3785-43DD-AE52-6028CA6DAD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22C4543-2EF3-4732-A83D-41149DF6E80B}">
      <dgm:prSet/>
      <dgm:spPr/>
      <dgm:t>
        <a:bodyPr/>
        <a:lstStyle/>
        <a:p>
          <a:pPr>
            <a:defRPr cap="all"/>
          </a:pPr>
          <a:r>
            <a:rPr lang="en-US"/>
            <a:t>Hospital Admin – Decision-making, funding – High influence, High interest</a:t>
          </a:r>
        </a:p>
      </dgm:t>
    </dgm:pt>
    <dgm:pt modelId="{E74CC324-85B5-4944-B736-065AADD304D2}" type="parTrans" cxnId="{88E459FC-C28D-4808-BC53-780E267A2404}">
      <dgm:prSet/>
      <dgm:spPr/>
      <dgm:t>
        <a:bodyPr/>
        <a:lstStyle/>
        <a:p>
          <a:endParaRPr lang="en-US"/>
        </a:p>
      </dgm:t>
    </dgm:pt>
    <dgm:pt modelId="{6F6BF4D7-DB76-49E8-BC67-F8C729AC17E0}" type="sibTrans" cxnId="{88E459FC-C28D-4808-BC53-780E267A2404}">
      <dgm:prSet/>
      <dgm:spPr/>
      <dgm:t>
        <a:bodyPr/>
        <a:lstStyle/>
        <a:p>
          <a:endParaRPr lang="en-US"/>
        </a:p>
      </dgm:t>
    </dgm:pt>
    <dgm:pt modelId="{20BB73A7-B424-4DFC-B46B-57ABE30E3F34}">
      <dgm:prSet/>
      <dgm:spPr/>
      <dgm:t>
        <a:bodyPr/>
        <a:lstStyle/>
        <a:p>
          <a:pPr>
            <a:defRPr cap="all"/>
          </a:pPr>
          <a:r>
            <a:rPr lang="en-US"/>
            <a:t>Doctors – Patient care – Medium influence, High interest</a:t>
          </a:r>
        </a:p>
      </dgm:t>
    </dgm:pt>
    <dgm:pt modelId="{BBC91B30-9059-4202-B0CE-0966A507B87F}" type="parTrans" cxnId="{7B0D4F3B-74F1-4775-82D5-14324E90DF47}">
      <dgm:prSet/>
      <dgm:spPr/>
      <dgm:t>
        <a:bodyPr/>
        <a:lstStyle/>
        <a:p>
          <a:endParaRPr lang="en-US"/>
        </a:p>
      </dgm:t>
    </dgm:pt>
    <dgm:pt modelId="{A1332559-423A-412A-B631-7D278F183A0E}" type="sibTrans" cxnId="{7B0D4F3B-74F1-4775-82D5-14324E90DF47}">
      <dgm:prSet/>
      <dgm:spPr/>
      <dgm:t>
        <a:bodyPr/>
        <a:lstStyle/>
        <a:p>
          <a:endParaRPr lang="en-US"/>
        </a:p>
      </dgm:t>
    </dgm:pt>
    <dgm:pt modelId="{6FE1559A-EB0E-4551-8F14-F2F4DA4839B7}">
      <dgm:prSet/>
      <dgm:spPr/>
      <dgm:t>
        <a:bodyPr/>
        <a:lstStyle/>
        <a:p>
          <a:pPr>
            <a:defRPr cap="all"/>
          </a:pPr>
          <a:r>
            <a:rPr lang="en-US"/>
            <a:t>Nurses – Support in patient care – Medium influence, High interest</a:t>
          </a:r>
        </a:p>
      </dgm:t>
    </dgm:pt>
    <dgm:pt modelId="{53B1859A-F377-4D34-918E-E8C0E1410030}" type="parTrans" cxnId="{B3EBF207-37D0-46F0-BEDD-0526CEB93B6B}">
      <dgm:prSet/>
      <dgm:spPr/>
      <dgm:t>
        <a:bodyPr/>
        <a:lstStyle/>
        <a:p>
          <a:endParaRPr lang="en-US"/>
        </a:p>
      </dgm:t>
    </dgm:pt>
    <dgm:pt modelId="{B003730C-2FAD-4562-8CCB-E98E8E98A280}" type="sibTrans" cxnId="{B3EBF207-37D0-46F0-BEDD-0526CEB93B6B}">
      <dgm:prSet/>
      <dgm:spPr/>
      <dgm:t>
        <a:bodyPr/>
        <a:lstStyle/>
        <a:p>
          <a:endParaRPr lang="en-US"/>
        </a:p>
      </dgm:t>
    </dgm:pt>
    <dgm:pt modelId="{C887E88A-2933-46EE-89C6-3D94579CD76F}">
      <dgm:prSet/>
      <dgm:spPr/>
      <dgm:t>
        <a:bodyPr/>
        <a:lstStyle/>
        <a:p>
          <a:pPr>
            <a:defRPr cap="all"/>
          </a:pPr>
          <a:r>
            <a:rPr lang="en-US"/>
            <a:t>IT Dept. – System upgrades – High influence, Medium interest</a:t>
          </a:r>
        </a:p>
      </dgm:t>
    </dgm:pt>
    <dgm:pt modelId="{035110CE-1D3D-49F2-8C45-35CBC09AA266}" type="parTrans" cxnId="{97A3DEE8-14F2-4EED-BEEB-9DE7ADFD98D8}">
      <dgm:prSet/>
      <dgm:spPr/>
      <dgm:t>
        <a:bodyPr/>
        <a:lstStyle/>
        <a:p>
          <a:endParaRPr lang="en-US"/>
        </a:p>
      </dgm:t>
    </dgm:pt>
    <dgm:pt modelId="{6BB51BDD-BD37-43DB-A65D-6BB83BD2C0EE}" type="sibTrans" cxnId="{97A3DEE8-14F2-4EED-BEEB-9DE7ADFD98D8}">
      <dgm:prSet/>
      <dgm:spPr/>
      <dgm:t>
        <a:bodyPr/>
        <a:lstStyle/>
        <a:p>
          <a:endParaRPr lang="en-US"/>
        </a:p>
      </dgm:t>
    </dgm:pt>
    <dgm:pt modelId="{F1BA056A-5A1B-47C2-A77A-60C2E98185E9}">
      <dgm:prSet/>
      <dgm:spPr/>
      <dgm:t>
        <a:bodyPr/>
        <a:lstStyle/>
        <a:p>
          <a:pPr>
            <a:defRPr cap="all"/>
          </a:pPr>
          <a:r>
            <a:rPr lang="en-US"/>
            <a:t>Patients – Service recipients – Low influence, High interest</a:t>
          </a:r>
        </a:p>
      </dgm:t>
    </dgm:pt>
    <dgm:pt modelId="{0451FE91-568F-4646-8B21-A0FA2234DAEF}" type="parTrans" cxnId="{6D87047B-CDC0-4B32-862E-D15F3C4500C9}">
      <dgm:prSet/>
      <dgm:spPr/>
      <dgm:t>
        <a:bodyPr/>
        <a:lstStyle/>
        <a:p>
          <a:endParaRPr lang="en-US"/>
        </a:p>
      </dgm:t>
    </dgm:pt>
    <dgm:pt modelId="{D0D5D2A4-2007-4C8A-80C7-2952A69E9564}" type="sibTrans" cxnId="{6D87047B-CDC0-4B32-862E-D15F3C4500C9}">
      <dgm:prSet/>
      <dgm:spPr/>
      <dgm:t>
        <a:bodyPr/>
        <a:lstStyle/>
        <a:p>
          <a:endParaRPr lang="en-US"/>
        </a:p>
      </dgm:t>
    </dgm:pt>
    <dgm:pt modelId="{14784A45-CC5E-4953-9A10-BD7246EBE62D}" type="pres">
      <dgm:prSet presAssocID="{AE776978-3785-43DD-AE52-6028CA6DADA6}" presName="root" presStyleCnt="0">
        <dgm:presLayoutVars>
          <dgm:dir/>
          <dgm:resizeHandles val="exact"/>
        </dgm:presLayoutVars>
      </dgm:prSet>
      <dgm:spPr/>
    </dgm:pt>
    <dgm:pt modelId="{903844DE-DB54-4D6E-B8FB-9D0FC7AF55F0}" type="pres">
      <dgm:prSet presAssocID="{022C4543-2EF3-4732-A83D-41149DF6E80B}" presName="compNode" presStyleCnt="0"/>
      <dgm:spPr/>
    </dgm:pt>
    <dgm:pt modelId="{17F74FF4-FF84-451F-A17B-ADD9FC67C411}" type="pres">
      <dgm:prSet presAssocID="{022C4543-2EF3-4732-A83D-41149DF6E80B}" presName="iconBgRect" presStyleLbl="bgShp" presStyleIdx="0" presStyleCnt="5"/>
      <dgm:spPr/>
    </dgm:pt>
    <dgm:pt modelId="{F1F90273-C069-465E-8D63-4FFB9DDFD2EB}" type="pres">
      <dgm:prSet presAssocID="{022C4543-2EF3-4732-A83D-41149DF6E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67F640A-9EA8-4A8E-812E-C367DF70D578}" type="pres">
      <dgm:prSet presAssocID="{022C4543-2EF3-4732-A83D-41149DF6E80B}" presName="spaceRect" presStyleCnt="0"/>
      <dgm:spPr/>
    </dgm:pt>
    <dgm:pt modelId="{C54D6E7A-24AF-40A0-85C4-8A5FEFDC7B81}" type="pres">
      <dgm:prSet presAssocID="{022C4543-2EF3-4732-A83D-41149DF6E80B}" presName="textRect" presStyleLbl="revTx" presStyleIdx="0" presStyleCnt="5">
        <dgm:presLayoutVars>
          <dgm:chMax val="1"/>
          <dgm:chPref val="1"/>
        </dgm:presLayoutVars>
      </dgm:prSet>
      <dgm:spPr/>
    </dgm:pt>
    <dgm:pt modelId="{2A88F8F4-674E-41DC-92AB-999A8D2CF719}" type="pres">
      <dgm:prSet presAssocID="{6F6BF4D7-DB76-49E8-BC67-F8C729AC17E0}" presName="sibTrans" presStyleCnt="0"/>
      <dgm:spPr/>
    </dgm:pt>
    <dgm:pt modelId="{9357E655-270C-41E3-B79C-437F2F181129}" type="pres">
      <dgm:prSet presAssocID="{20BB73A7-B424-4DFC-B46B-57ABE30E3F34}" presName="compNode" presStyleCnt="0"/>
      <dgm:spPr/>
    </dgm:pt>
    <dgm:pt modelId="{021A602E-980F-46F1-BD4F-BB59FF67D679}" type="pres">
      <dgm:prSet presAssocID="{20BB73A7-B424-4DFC-B46B-57ABE30E3F34}" presName="iconBgRect" presStyleLbl="bgShp" presStyleIdx="1" presStyleCnt="5"/>
      <dgm:spPr/>
    </dgm:pt>
    <dgm:pt modelId="{72894AAC-537E-4176-9045-291E68FE0A66}" type="pres">
      <dgm:prSet presAssocID="{20BB73A7-B424-4DFC-B46B-57ABE30E3F3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BFB7FE6-8EB1-4BF4-B76E-368210EEDBD3}" type="pres">
      <dgm:prSet presAssocID="{20BB73A7-B424-4DFC-B46B-57ABE30E3F34}" presName="spaceRect" presStyleCnt="0"/>
      <dgm:spPr/>
    </dgm:pt>
    <dgm:pt modelId="{F8669853-527F-4D06-910B-8A7BC0D0DE3B}" type="pres">
      <dgm:prSet presAssocID="{20BB73A7-B424-4DFC-B46B-57ABE30E3F34}" presName="textRect" presStyleLbl="revTx" presStyleIdx="1" presStyleCnt="5">
        <dgm:presLayoutVars>
          <dgm:chMax val="1"/>
          <dgm:chPref val="1"/>
        </dgm:presLayoutVars>
      </dgm:prSet>
      <dgm:spPr/>
    </dgm:pt>
    <dgm:pt modelId="{6EEAA777-2306-4EB8-AE08-2556F2AA57DF}" type="pres">
      <dgm:prSet presAssocID="{A1332559-423A-412A-B631-7D278F183A0E}" presName="sibTrans" presStyleCnt="0"/>
      <dgm:spPr/>
    </dgm:pt>
    <dgm:pt modelId="{5408B0C2-24CF-4F1E-89D8-A1679D292DEC}" type="pres">
      <dgm:prSet presAssocID="{6FE1559A-EB0E-4551-8F14-F2F4DA4839B7}" presName="compNode" presStyleCnt="0"/>
      <dgm:spPr/>
    </dgm:pt>
    <dgm:pt modelId="{5F86947C-A173-4192-B4CC-72917C41BB98}" type="pres">
      <dgm:prSet presAssocID="{6FE1559A-EB0E-4551-8F14-F2F4DA4839B7}" presName="iconBgRect" presStyleLbl="bgShp" presStyleIdx="2" presStyleCnt="5"/>
      <dgm:spPr/>
    </dgm:pt>
    <dgm:pt modelId="{0682595C-FD45-411D-8C3F-8A081597B8A3}" type="pres">
      <dgm:prSet presAssocID="{6FE1559A-EB0E-4551-8F14-F2F4DA4839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7D87FEC-141F-421C-A0BE-21FFA6D8FFD1}" type="pres">
      <dgm:prSet presAssocID="{6FE1559A-EB0E-4551-8F14-F2F4DA4839B7}" presName="spaceRect" presStyleCnt="0"/>
      <dgm:spPr/>
    </dgm:pt>
    <dgm:pt modelId="{B59CF64D-0676-4C52-829F-31E84D48A5A2}" type="pres">
      <dgm:prSet presAssocID="{6FE1559A-EB0E-4551-8F14-F2F4DA4839B7}" presName="textRect" presStyleLbl="revTx" presStyleIdx="2" presStyleCnt="5">
        <dgm:presLayoutVars>
          <dgm:chMax val="1"/>
          <dgm:chPref val="1"/>
        </dgm:presLayoutVars>
      </dgm:prSet>
      <dgm:spPr/>
    </dgm:pt>
    <dgm:pt modelId="{5DE7F70D-9581-4E49-8037-F3E3CB236115}" type="pres">
      <dgm:prSet presAssocID="{B003730C-2FAD-4562-8CCB-E98E8E98A280}" presName="sibTrans" presStyleCnt="0"/>
      <dgm:spPr/>
    </dgm:pt>
    <dgm:pt modelId="{3E67254D-FB9D-4C22-AE66-AEBB9720F042}" type="pres">
      <dgm:prSet presAssocID="{C887E88A-2933-46EE-89C6-3D94579CD76F}" presName="compNode" presStyleCnt="0"/>
      <dgm:spPr/>
    </dgm:pt>
    <dgm:pt modelId="{45BBB8C3-F5B3-4BA3-8101-5BEFFFF5A422}" type="pres">
      <dgm:prSet presAssocID="{C887E88A-2933-46EE-89C6-3D94579CD76F}" presName="iconBgRect" presStyleLbl="bgShp" presStyleIdx="3" presStyleCnt="5"/>
      <dgm:spPr/>
    </dgm:pt>
    <dgm:pt modelId="{309491CD-0806-409A-AD50-9799C405E763}" type="pres">
      <dgm:prSet presAssocID="{C887E88A-2933-46EE-89C6-3D94579CD7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0CB4D1C-A4BF-4574-A572-E6A313E30A30}" type="pres">
      <dgm:prSet presAssocID="{C887E88A-2933-46EE-89C6-3D94579CD76F}" presName="spaceRect" presStyleCnt="0"/>
      <dgm:spPr/>
    </dgm:pt>
    <dgm:pt modelId="{6D3DB657-2A83-45C2-9E9C-8E71233FF2C7}" type="pres">
      <dgm:prSet presAssocID="{C887E88A-2933-46EE-89C6-3D94579CD76F}" presName="textRect" presStyleLbl="revTx" presStyleIdx="3" presStyleCnt="5">
        <dgm:presLayoutVars>
          <dgm:chMax val="1"/>
          <dgm:chPref val="1"/>
        </dgm:presLayoutVars>
      </dgm:prSet>
      <dgm:spPr/>
    </dgm:pt>
    <dgm:pt modelId="{E1CF8E49-C27A-4E9B-AC51-A1D455D17250}" type="pres">
      <dgm:prSet presAssocID="{6BB51BDD-BD37-43DB-A65D-6BB83BD2C0EE}" presName="sibTrans" presStyleCnt="0"/>
      <dgm:spPr/>
    </dgm:pt>
    <dgm:pt modelId="{4DE146AA-B93B-449F-8BAB-D06D3A899F41}" type="pres">
      <dgm:prSet presAssocID="{F1BA056A-5A1B-47C2-A77A-60C2E98185E9}" presName="compNode" presStyleCnt="0"/>
      <dgm:spPr/>
    </dgm:pt>
    <dgm:pt modelId="{D0CCEC82-928F-4C01-8E60-17442DDA74A1}" type="pres">
      <dgm:prSet presAssocID="{F1BA056A-5A1B-47C2-A77A-60C2E98185E9}" presName="iconBgRect" presStyleLbl="bgShp" presStyleIdx="4" presStyleCnt="5"/>
      <dgm:spPr/>
    </dgm:pt>
    <dgm:pt modelId="{982E2FA1-EDA9-4542-9BF5-0F3B3631F406}" type="pres">
      <dgm:prSet presAssocID="{F1BA056A-5A1B-47C2-A77A-60C2E98185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56005216-8993-4AAC-A42E-B836FA163A80}" type="pres">
      <dgm:prSet presAssocID="{F1BA056A-5A1B-47C2-A77A-60C2E98185E9}" presName="spaceRect" presStyleCnt="0"/>
      <dgm:spPr/>
    </dgm:pt>
    <dgm:pt modelId="{7438605F-6F99-4955-A64B-7BA2C390CC0B}" type="pres">
      <dgm:prSet presAssocID="{F1BA056A-5A1B-47C2-A77A-60C2E98185E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EBF207-37D0-46F0-BEDD-0526CEB93B6B}" srcId="{AE776978-3785-43DD-AE52-6028CA6DADA6}" destId="{6FE1559A-EB0E-4551-8F14-F2F4DA4839B7}" srcOrd="2" destOrd="0" parTransId="{53B1859A-F377-4D34-918E-E8C0E1410030}" sibTransId="{B003730C-2FAD-4562-8CCB-E98E8E98A280}"/>
    <dgm:cxn modelId="{7B0D4F3B-74F1-4775-82D5-14324E90DF47}" srcId="{AE776978-3785-43DD-AE52-6028CA6DADA6}" destId="{20BB73A7-B424-4DFC-B46B-57ABE30E3F34}" srcOrd="1" destOrd="0" parTransId="{BBC91B30-9059-4202-B0CE-0966A507B87F}" sibTransId="{A1332559-423A-412A-B631-7D278F183A0E}"/>
    <dgm:cxn modelId="{1846A16A-5533-4DC6-A62E-793A7901A249}" type="presOf" srcId="{C887E88A-2933-46EE-89C6-3D94579CD76F}" destId="{6D3DB657-2A83-45C2-9E9C-8E71233FF2C7}" srcOrd="0" destOrd="0" presId="urn:microsoft.com/office/officeart/2018/5/layout/IconCircleLabelList"/>
    <dgm:cxn modelId="{6D87047B-CDC0-4B32-862E-D15F3C4500C9}" srcId="{AE776978-3785-43DD-AE52-6028CA6DADA6}" destId="{F1BA056A-5A1B-47C2-A77A-60C2E98185E9}" srcOrd="4" destOrd="0" parTransId="{0451FE91-568F-4646-8B21-A0FA2234DAEF}" sibTransId="{D0D5D2A4-2007-4C8A-80C7-2952A69E9564}"/>
    <dgm:cxn modelId="{1C6FC17D-7FF6-4834-8E6A-A08A58928931}" type="presOf" srcId="{022C4543-2EF3-4732-A83D-41149DF6E80B}" destId="{C54D6E7A-24AF-40A0-85C4-8A5FEFDC7B81}" srcOrd="0" destOrd="0" presId="urn:microsoft.com/office/officeart/2018/5/layout/IconCircleLabelList"/>
    <dgm:cxn modelId="{7EE706A9-3CBB-4690-BA7B-63B7DB42D386}" type="presOf" srcId="{20BB73A7-B424-4DFC-B46B-57ABE30E3F34}" destId="{F8669853-527F-4D06-910B-8A7BC0D0DE3B}" srcOrd="0" destOrd="0" presId="urn:microsoft.com/office/officeart/2018/5/layout/IconCircleLabelList"/>
    <dgm:cxn modelId="{20D231BB-5EA1-4BA9-982D-1571165BCE66}" type="presOf" srcId="{F1BA056A-5A1B-47C2-A77A-60C2E98185E9}" destId="{7438605F-6F99-4955-A64B-7BA2C390CC0B}" srcOrd="0" destOrd="0" presId="urn:microsoft.com/office/officeart/2018/5/layout/IconCircleLabelList"/>
    <dgm:cxn modelId="{FBE611E3-2FD2-44EB-B620-001123378338}" type="presOf" srcId="{6FE1559A-EB0E-4551-8F14-F2F4DA4839B7}" destId="{B59CF64D-0676-4C52-829F-31E84D48A5A2}" srcOrd="0" destOrd="0" presId="urn:microsoft.com/office/officeart/2018/5/layout/IconCircleLabelList"/>
    <dgm:cxn modelId="{97A3DEE8-14F2-4EED-BEEB-9DE7ADFD98D8}" srcId="{AE776978-3785-43DD-AE52-6028CA6DADA6}" destId="{C887E88A-2933-46EE-89C6-3D94579CD76F}" srcOrd="3" destOrd="0" parTransId="{035110CE-1D3D-49F2-8C45-35CBC09AA266}" sibTransId="{6BB51BDD-BD37-43DB-A65D-6BB83BD2C0EE}"/>
    <dgm:cxn modelId="{AED0AFEE-F639-4867-A77E-8DF98F417D4A}" type="presOf" srcId="{AE776978-3785-43DD-AE52-6028CA6DADA6}" destId="{14784A45-CC5E-4953-9A10-BD7246EBE62D}" srcOrd="0" destOrd="0" presId="urn:microsoft.com/office/officeart/2018/5/layout/IconCircleLabelList"/>
    <dgm:cxn modelId="{88E459FC-C28D-4808-BC53-780E267A2404}" srcId="{AE776978-3785-43DD-AE52-6028CA6DADA6}" destId="{022C4543-2EF3-4732-A83D-41149DF6E80B}" srcOrd="0" destOrd="0" parTransId="{E74CC324-85B5-4944-B736-065AADD304D2}" sibTransId="{6F6BF4D7-DB76-49E8-BC67-F8C729AC17E0}"/>
    <dgm:cxn modelId="{EDBEBC87-135B-4AF4-B2CC-8AF15A46A3F5}" type="presParOf" srcId="{14784A45-CC5E-4953-9A10-BD7246EBE62D}" destId="{903844DE-DB54-4D6E-B8FB-9D0FC7AF55F0}" srcOrd="0" destOrd="0" presId="urn:microsoft.com/office/officeart/2018/5/layout/IconCircleLabelList"/>
    <dgm:cxn modelId="{5F3A092A-EADC-454C-A28F-D2E4962C7370}" type="presParOf" srcId="{903844DE-DB54-4D6E-B8FB-9D0FC7AF55F0}" destId="{17F74FF4-FF84-451F-A17B-ADD9FC67C411}" srcOrd="0" destOrd="0" presId="urn:microsoft.com/office/officeart/2018/5/layout/IconCircleLabelList"/>
    <dgm:cxn modelId="{C8878349-BE6F-4E06-B184-20C6347FB5B0}" type="presParOf" srcId="{903844DE-DB54-4D6E-B8FB-9D0FC7AF55F0}" destId="{F1F90273-C069-465E-8D63-4FFB9DDFD2EB}" srcOrd="1" destOrd="0" presId="urn:microsoft.com/office/officeart/2018/5/layout/IconCircleLabelList"/>
    <dgm:cxn modelId="{45E39072-27BD-4901-B328-A24EEB573DE2}" type="presParOf" srcId="{903844DE-DB54-4D6E-B8FB-9D0FC7AF55F0}" destId="{A67F640A-9EA8-4A8E-812E-C367DF70D578}" srcOrd="2" destOrd="0" presId="urn:microsoft.com/office/officeart/2018/5/layout/IconCircleLabelList"/>
    <dgm:cxn modelId="{717785E2-EE9B-47EE-8BCF-9804E506C5D3}" type="presParOf" srcId="{903844DE-DB54-4D6E-B8FB-9D0FC7AF55F0}" destId="{C54D6E7A-24AF-40A0-85C4-8A5FEFDC7B81}" srcOrd="3" destOrd="0" presId="urn:microsoft.com/office/officeart/2018/5/layout/IconCircleLabelList"/>
    <dgm:cxn modelId="{D7FFAD4E-382C-4F14-A06D-F66A5DB21F02}" type="presParOf" srcId="{14784A45-CC5E-4953-9A10-BD7246EBE62D}" destId="{2A88F8F4-674E-41DC-92AB-999A8D2CF719}" srcOrd="1" destOrd="0" presId="urn:microsoft.com/office/officeart/2018/5/layout/IconCircleLabelList"/>
    <dgm:cxn modelId="{E6978486-54DB-425E-B2F0-375F8664AAFD}" type="presParOf" srcId="{14784A45-CC5E-4953-9A10-BD7246EBE62D}" destId="{9357E655-270C-41E3-B79C-437F2F181129}" srcOrd="2" destOrd="0" presId="urn:microsoft.com/office/officeart/2018/5/layout/IconCircleLabelList"/>
    <dgm:cxn modelId="{6DDBE734-1AE1-4C55-80EA-5FCF20F83CFC}" type="presParOf" srcId="{9357E655-270C-41E3-B79C-437F2F181129}" destId="{021A602E-980F-46F1-BD4F-BB59FF67D679}" srcOrd="0" destOrd="0" presId="urn:microsoft.com/office/officeart/2018/5/layout/IconCircleLabelList"/>
    <dgm:cxn modelId="{6208523E-2C47-4A83-81CA-3E13FDAB4160}" type="presParOf" srcId="{9357E655-270C-41E3-B79C-437F2F181129}" destId="{72894AAC-537E-4176-9045-291E68FE0A66}" srcOrd="1" destOrd="0" presId="urn:microsoft.com/office/officeart/2018/5/layout/IconCircleLabelList"/>
    <dgm:cxn modelId="{E7866AEF-1291-4418-8DF4-15128F13FD78}" type="presParOf" srcId="{9357E655-270C-41E3-B79C-437F2F181129}" destId="{6BFB7FE6-8EB1-4BF4-B76E-368210EEDBD3}" srcOrd="2" destOrd="0" presId="urn:microsoft.com/office/officeart/2018/5/layout/IconCircleLabelList"/>
    <dgm:cxn modelId="{B701A4CC-0ED7-42FF-A5FC-AC4B72F15DAD}" type="presParOf" srcId="{9357E655-270C-41E3-B79C-437F2F181129}" destId="{F8669853-527F-4D06-910B-8A7BC0D0DE3B}" srcOrd="3" destOrd="0" presId="urn:microsoft.com/office/officeart/2018/5/layout/IconCircleLabelList"/>
    <dgm:cxn modelId="{D55D50BB-FCCA-4915-A2DB-7AAC4185A68D}" type="presParOf" srcId="{14784A45-CC5E-4953-9A10-BD7246EBE62D}" destId="{6EEAA777-2306-4EB8-AE08-2556F2AA57DF}" srcOrd="3" destOrd="0" presId="urn:microsoft.com/office/officeart/2018/5/layout/IconCircleLabelList"/>
    <dgm:cxn modelId="{E433B9D3-B5EA-47A1-BE21-E59DF7339420}" type="presParOf" srcId="{14784A45-CC5E-4953-9A10-BD7246EBE62D}" destId="{5408B0C2-24CF-4F1E-89D8-A1679D292DEC}" srcOrd="4" destOrd="0" presId="urn:microsoft.com/office/officeart/2018/5/layout/IconCircleLabelList"/>
    <dgm:cxn modelId="{E2041ED0-A20B-4DF6-A007-42B37D3B3EA9}" type="presParOf" srcId="{5408B0C2-24CF-4F1E-89D8-A1679D292DEC}" destId="{5F86947C-A173-4192-B4CC-72917C41BB98}" srcOrd="0" destOrd="0" presId="urn:microsoft.com/office/officeart/2018/5/layout/IconCircleLabelList"/>
    <dgm:cxn modelId="{4AF929FE-149B-414A-A8DA-DBD5FCEA7879}" type="presParOf" srcId="{5408B0C2-24CF-4F1E-89D8-A1679D292DEC}" destId="{0682595C-FD45-411D-8C3F-8A081597B8A3}" srcOrd="1" destOrd="0" presId="urn:microsoft.com/office/officeart/2018/5/layout/IconCircleLabelList"/>
    <dgm:cxn modelId="{6F1B8C62-ACA5-45D1-9916-04BD23DBCE31}" type="presParOf" srcId="{5408B0C2-24CF-4F1E-89D8-A1679D292DEC}" destId="{77D87FEC-141F-421C-A0BE-21FFA6D8FFD1}" srcOrd="2" destOrd="0" presId="urn:microsoft.com/office/officeart/2018/5/layout/IconCircleLabelList"/>
    <dgm:cxn modelId="{FAEE70B8-E939-4677-B032-AD8FE2367601}" type="presParOf" srcId="{5408B0C2-24CF-4F1E-89D8-A1679D292DEC}" destId="{B59CF64D-0676-4C52-829F-31E84D48A5A2}" srcOrd="3" destOrd="0" presId="urn:microsoft.com/office/officeart/2018/5/layout/IconCircleLabelList"/>
    <dgm:cxn modelId="{0181B420-E422-4389-A91A-FC54B78BBA01}" type="presParOf" srcId="{14784A45-CC5E-4953-9A10-BD7246EBE62D}" destId="{5DE7F70D-9581-4E49-8037-F3E3CB236115}" srcOrd="5" destOrd="0" presId="urn:microsoft.com/office/officeart/2018/5/layout/IconCircleLabelList"/>
    <dgm:cxn modelId="{4E4D987B-1242-40DC-9F62-6A8FE6882E1E}" type="presParOf" srcId="{14784A45-CC5E-4953-9A10-BD7246EBE62D}" destId="{3E67254D-FB9D-4C22-AE66-AEBB9720F042}" srcOrd="6" destOrd="0" presId="urn:microsoft.com/office/officeart/2018/5/layout/IconCircleLabelList"/>
    <dgm:cxn modelId="{4BB0E0BC-CF5D-46DC-93E5-4166EAAA64BC}" type="presParOf" srcId="{3E67254D-FB9D-4C22-AE66-AEBB9720F042}" destId="{45BBB8C3-F5B3-4BA3-8101-5BEFFFF5A422}" srcOrd="0" destOrd="0" presId="urn:microsoft.com/office/officeart/2018/5/layout/IconCircleLabelList"/>
    <dgm:cxn modelId="{2B708EBF-E62F-4817-995D-75CE8DA36056}" type="presParOf" srcId="{3E67254D-FB9D-4C22-AE66-AEBB9720F042}" destId="{309491CD-0806-409A-AD50-9799C405E763}" srcOrd="1" destOrd="0" presId="urn:microsoft.com/office/officeart/2018/5/layout/IconCircleLabelList"/>
    <dgm:cxn modelId="{2880A74B-7157-4905-8D51-2D328D14AA73}" type="presParOf" srcId="{3E67254D-FB9D-4C22-AE66-AEBB9720F042}" destId="{70CB4D1C-A4BF-4574-A572-E6A313E30A30}" srcOrd="2" destOrd="0" presId="urn:microsoft.com/office/officeart/2018/5/layout/IconCircleLabelList"/>
    <dgm:cxn modelId="{EEA70A1E-0E25-4508-80AF-E292229F98B0}" type="presParOf" srcId="{3E67254D-FB9D-4C22-AE66-AEBB9720F042}" destId="{6D3DB657-2A83-45C2-9E9C-8E71233FF2C7}" srcOrd="3" destOrd="0" presId="urn:microsoft.com/office/officeart/2018/5/layout/IconCircleLabelList"/>
    <dgm:cxn modelId="{68E9937A-ABBD-449B-81CD-2DCED36EE6BE}" type="presParOf" srcId="{14784A45-CC5E-4953-9A10-BD7246EBE62D}" destId="{E1CF8E49-C27A-4E9B-AC51-A1D455D17250}" srcOrd="7" destOrd="0" presId="urn:microsoft.com/office/officeart/2018/5/layout/IconCircleLabelList"/>
    <dgm:cxn modelId="{EEFB4BFE-0704-4DDE-8AA6-B4638EF33AE4}" type="presParOf" srcId="{14784A45-CC5E-4953-9A10-BD7246EBE62D}" destId="{4DE146AA-B93B-449F-8BAB-D06D3A899F41}" srcOrd="8" destOrd="0" presId="urn:microsoft.com/office/officeart/2018/5/layout/IconCircleLabelList"/>
    <dgm:cxn modelId="{730B1009-B961-4CF6-899E-D33E40FA09F0}" type="presParOf" srcId="{4DE146AA-B93B-449F-8BAB-D06D3A899F41}" destId="{D0CCEC82-928F-4C01-8E60-17442DDA74A1}" srcOrd="0" destOrd="0" presId="urn:microsoft.com/office/officeart/2018/5/layout/IconCircleLabelList"/>
    <dgm:cxn modelId="{39973D1F-7B8C-4895-BAE7-191305584995}" type="presParOf" srcId="{4DE146AA-B93B-449F-8BAB-D06D3A899F41}" destId="{982E2FA1-EDA9-4542-9BF5-0F3B3631F406}" srcOrd="1" destOrd="0" presId="urn:microsoft.com/office/officeart/2018/5/layout/IconCircleLabelList"/>
    <dgm:cxn modelId="{85829030-DB1A-4C46-AEC8-A4C585B81DC2}" type="presParOf" srcId="{4DE146AA-B93B-449F-8BAB-D06D3A899F41}" destId="{56005216-8993-4AAC-A42E-B836FA163A80}" srcOrd="2" destOrd="0" presId="urn:microsoft.com/office/officeart/2018/5/layout/IconCircleLabelList"/>
    <dgm:cxn modelId="{A150F5A9-4581-423E-AA4F-E70AFB8E108B}" type="presParOf" srcId="{4DE146AA-B93B-449F-8BAB-D06D3A899F41}" destId="{7438605F-6F99-4955-A64B-7BA2C390CC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EB78B-A96C-42BE-8134-E741401FC3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AFB67C9-447F-49EC-8D1B-2A896456E7CD}">
      <dgm:prSet/>
      <dgm:spPr/>
      <dgm:t>
        <a:bodyPr/>
        <a:lstStyle/>
        <a:p>
          <a:r>
            <a:rPr lang="en-US"/>
            <a:t>Objectives: Reduce wait times, improve communication, streamline records</a:t>
          </a:r>
        </a:p>
      </dgm:t>
    </dgm:pt>
    <dgm:pt modelId="{3C50E342-74BA-4B52-977F-28D896A611F2}" type="parTrans" cxnId="{CC038B06-A15E-4677-853D-11D9BA385F97}">
      <dgm:prSet/>
      <dgm:spPr/>
      <dgm:t>
        <a:bodyPr/>
        <a:lstStyle/>
        <a:p>
          <a:endParaRPr lang="en-US"/>
        </a:p>
      </dgm:t>
    </dgm:pt>
    <dgm:pt modelId="{45DA599B-E106-4DF0-9356-D08D04BD51F9}" type="sibTrans" cxnId="{CC038B06-A15E-4677-853D-11D9BA385F97}">
      <dgm:prSet/>
      <dgm:spPr/>
      <dgm:t>
        <a:bodyPr/>
        <a:lstStyle/>
        <a:p>
          <a:endParaRPr lang="en-US"/>
        </a:p>
      </dgm:t>
    </dgm:pt>
    <dgm:pt modelId="{9D986944-5811-496F-863A-C458337F2CFB}">
      <dgm:prSet/>
      <dgm:spPr/>
      <dgm:t>
        <a:bodyPr/>
        <a:lstStyle/>
        <a:p>
          <a:r>
            <a:rPr lang="en-US"/>
            <a:t>Functional Requirements: EMR integration, real-time updates, secure data sharing</a:t>
          </a:r>
        </a:p>
      </dgm:t>
    </dgm:pt>
    <dgm:pt modelId="{5FBB97A9-2393-4B51-B70D-3F30FA336D4A}" type="parTrans" cxnId="{00697262-6D32-41B3-8254-26E55B5ECB5F}">
      <dgm:prSet/>
      <dgm:spPr/>
      <dgm:t>
        <a:bodyPr/>
        <a:lstStyle/>
        <a:p>
          <a:endParaRPr lang="en-US"/>
        </a:p>
      </dgm:t>
    </dgm:pt>
    <dgm:pt modelId="{808E3FD2-10B1-45BB-AE10-FA7BFEAEEF42}" type="sibTrans" cxnId="{00697262-6D32-41B3-8254-26E55B5ECB5F}">
      <dgm:prSet/>
      <dgm:spPr/>
      <dgm:t>
        <a:bodyPr/>
        <a:lstStyle/>
        <a:p>
          <a:endParaRPr lang="en-US"/>
        </a:p>
      </dgm:t>
    </dgm:pt>
    <dgm:pt modelId="{A4F921BF-0E8C-40BF-98DE-BCF07E6901B1}">
      <dgm:prSet/>
      <dgm:spPr/>
      <dgm:t>
        <a:bodyPr/>
        <a:lstStyle/>
        <a:p>
          <a:r>
            <a:rPr lang="en-US"/>
            <a:t>Non-Functional Requirements: HIPAA compliance, user-friendly interface, scalability</a:t>
          </a:r>
        </a:p>
      </dgm:t>
    </dgm:pt>
    <dgm:pt modelId="{A8E78EB1-22F8-4293-BAC1-9DC9DDCB1395}" type="parTrans" cxnId="{16A372AD-DCBA-4B6D-B1BD-724AD938B638}">
      <dgm:prSet/>
      <dgm:spPr/>
      <dgm:t>
        <a:bodyPr/>
        <a:lstStyle/>
        <a:p>
          <a:endParaRPr lang="en-US"/>
        </a:p>
      </dgm:t>
    </dgm:pt>
    <dgm:pt modelId="{F3F4581B-0425-4171-B699-B05D1BCB96E1}" type="sibTrans" cxnId="{16A372AD-DCBA-4B6D-B1BD-724AD938B638}">
      <dgm:prSet/>
      <dgm:spPr/>
      <dgm:t>
        <a:bodyPr/>
        <a:lstStyle/>
        <a:p>
          <a:endParaRPr lang="en-US"/>
        </a:p>
      </dgm:t>
    </dgm:pt>
    <dgm:pt modelId="{042AA060-A9CB-4D68-9CB8-DDCB4046FCC3}" type="pres">
      <dgm:prSet presAssocID="{D06EB78B-A96C-42BE-8134-E741401FC347}" presName="root" presStyleCnt="0">
        <dgm:presLayoutVars>
          <dgm:dir/>
          <dgm:resizeHandles val="exact"/>
        </dgm:presLayoutVars>
      </dgm:prSet>
      <dgm:spPr/>
    </dgm:pt>
    <dgm:pt modelId="{051A6DA3-A985-4FC6-91B9-5181458FBCE4}" type="pres">
      <dgm:prSet presAssocID="{1AFB67C9-447F-49EC-8D1B-2A896456E7CD}" presName="compNode" presStyleCnt="0"/>
      <dgm:spPr/>
    </dgm:pt>
    <dgm:pt modelId="{0E083F0B-E5AE-4C3C-8289-E65CD5389E15}" type="pres">
      <dgm:prSet presAssocID="{1AFB67C9-447F-49EC-8D1B-2A896456E7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DF098AA-616B-40EC-A7BD-26BCD65E6CA8}" type="pres">
      <dgm:prSet presAssocID="{1AFB67C9-447F-49EC-8D1B-2A896456E7CD}" presName="spaceRect" presStyleCnt="0"/>
      <dgm:spPr/>
    </dgm:pt>
    <dgm:pt modelId="{12271ABD-538F-48DC-945F-6F47EBC91391}" type="pres">
      <dgm:prSet presAssocID="{1AFB67C9-447F-49EC-8D1B-2A896456E7CD}" presName="textRect" presStyleLbl="revTx" presStyleIdx="0" presStyleCnt="3">
        <dgm:presLayoutVars>
          <dgm:chMax val="1"/>
          <dgm:chPref val="1"/>
        </dgm:presLayoutVars>
      </dgm:prSet>
      <dgm:spPr/>
    </dgm:pt>
    <dgm:pt modelId="{AC1426C3-6C5B-434B-9A27-B661E33BC9DF}" type="pres">
      <dgm:prSet presAssocID="{45DA599B-E106-4DF0-9356-D08D04BD51F9}" presName="sibTrans" presStyleCnt="0"/>
      <dgm:spPr/>
    </dgm:pt>
    <dgm:pt modelId="{05368B10-15F4-4DB0-9E70-A3FE10BAE210}" type="pres">
      <dgm:prSet presAssocID="{9D986944-5811-496F-863A-C458337F2CFB}" presName="compNode" presStyleCnt="0"/>
      <dgm:spPr/>
    </dgm:pt>
    <dgm:pt modelId="{91D87BA5-CD08-42CF-91A1-0DDA882E81FF}" type="pres">
      <dgm:prSet presAssocID="{9D986944-5811-496F-863A-C458337F2C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569C46C-ECC2-4CFF-9B83-F4814E057BBC}" type="pres">
      <dgm:prSet presAssocID="{9D986944-5811-496F-863A-C458337F2CFB}" presName="spaceRect" presStyleCnt="0"/>
      <dgm:spPr/>
    </dgm:pt>
    <dgm:pt modelId="{6250EF21-EBBA-45A1-8093-6B54BC60AC48}" type="pres">
      <dgm:prSet presAssocID="{9D986944-5811-496F-863A-C458337F2CFB}" presName="textRect" presStyleLbl="revTx" presStyleIdx="1" presStyleCnt="3">
        <dgm:presLayoutVars>
          <dgm:chMax val="1"/>
          <dgm:chPref val="1"/>
        </dgm:presLayoutVars>
      </dgm:prSet>
      <dgm:spPr/>
    </dgm:pt>
    <dgm:pt modelId="{E4EEF1C8-7456-4222-A484-89EFE61779C9}" type="pres">
      <dgm:prSet presAssocID="{808E3FD2-10B1-45BB-AE10-FA7BFEAEEF42}" presName="sibTrans" presStyleCnt="0"/>
      <dgm:spPr/>
    </dgm:pt>
    <dgm:pt modelId="{44103569-96B1-415D-BE2A-E7818E2094B4}" type="pres">
      <dgm:prSet presAssocID="{A4F921BF-0E8C-40BF-98DE-BCF07E6901B1}" presName="compNode" presStyleCnt="0"/>
      <dgm:spPr/>
    </dgm:pt>
    <dgm:pt modelId="{D9A2F03C-B101-42FA-B035-F7C85593E3D4}" type="pres">
      <dgm:prSet presAssocID="{A4F921BF-0E8C-40BF-98DE-BCF07E6901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4154E0-0039-41B3-8425-110CC3C9F3FA}" type="pres">
      <dgm:prSet presAssocID="{A4F921BF-0E8C-40BF-98DE-BCF07E6901B1}" presName="spaceRect" presStyleCnt="0"/>
      <dgm:spPr/>
    </dgm:pt>
    <dgm:pt modelId="{2A8C7982-7DD1-4B06-8116-599BD0535AAB}" type="pres">
      <dgm:prSet presAssocID="{A4F921BF-0E8C-40BF-98DE-BCF07E6901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C038B06-A15E-4677-853D-11D9BA385F97}" srcId="{D06EB78B-A96C-42BE-8134-E741401FC347}" destId="{1AFB67C9-447F-49EC-8D1B-2A896456E7CD}" srcOrd="0" destOrd="0" parTransId="{3C50E342-74BA-4B52-977F-28D896A611F2}" sibTransId="{45DA599B-E106-4DF0-9356-D08D04BD51F9}"/>
    <dgm:cxn modelId="{4B4D140D-612A-476C-B832-CC018A46830C}" type="presOf" srcId="{1AFB67C9-447F-49EC-8D1B-2A896456E7CD}" destId="{12271ABD-538F-48DC-945F-6F47EBC91391}" srcOrd="0" destOrd="0" presId="urn:microsoft.com/office/officeart/2018/2/layout/IconLabelList"/>
    <dgm:cxn modelId="{00697262-6D32-41B3-8254-26E55B5ECB5F}" srcId="{D06EB78B-A96C-42BE-8134-E741401FC347}" destId="{9D986944-5811-496F-863A-C458337F2CFB}" srcOrd="1" destOrd="0" parTransId="{5FBB97A9-2393-4B51-B70D-3F30FA336D4A}" sibTransId="{808E3FD2-10B1-45BB-AE10-FA7BFEAEEF42}"/>
    <dgm:cxn modelId="{A9D35048-7BED-4BDE-A2DA-AC9133B036BD}" type="presOf" srcId="{D06EB78B-A96C-42BE-8134-E741401FC347}" destId="{042AA060-A9CB-4D68-9CB8-DDCB4046FCC3}" srcOrd="0" destOrd="0" presId="urn:microsoft.com/office/officeart/2018/2/layout/IconLabelList"/>
    <dgm:cxn modelId="{16A372AD-DCBA-4B6D-B1BD-724AD938B638}" srcId="{D06EB78B-A96C-42BE-8134-E741401FC347}" destId="{A4F921BF-0E8C-40BF-98DE-BCF07E6901B1}" srcOrd="2" destOrd="0" parTransId="{A8E78EB1-22F8-4293-BAC1-9DC9DDCB1395}" sibTransId="{F3F4581B-0425-4171-B699-B05D1BCB96E1}"/>
    <dgm:cxn modelId="{D6BCFCAD-A2B7-4868-8304-21CFA99462AD}" type="presOf" srcId="{9D986944-5811-496F-863A-C458337F2CFB}" destId="{6250EF21-EBBA-45A1-8093-6B54BC60AC48}" srcOrd="0" destOrd="0" presId="urn:microsoft.com/office/officeart/2018/2/layout/IconLabelList"/>
    <dgm:cxn modelId="{5A050FC3-FA65-4D1E-AB72-3F37BE3C633F}" type="presOf" srcId="{A4F921BF-0E8C-40BF-98DE-BCF07E6901B1}" destId="{2A8C7982-7DD1-4B06-8116-599BD0535AAB}" srcOrd="0" destOrd="0" presId="urn:microsoft.com/office/officeart/2018/2/layout/IconLabelList"/>
    <dgm:cxn modelId="{FE857C53-46AB-4CE8-AD84-928C616E96EE}" type="presParOf" srcId="{042AA060-A9CB-4D68-9CB8-DDCB4046FCC3}" destId="{051A6DA3-A985-4FC6-91B9-5181458FBCE4}" srcOrd="0" destOrd="0" presId="urn:microsoft.com/office/officeart/2018/2/layout/IconLabelList"/>
    <dgm:cxn modelId="{9BDBAC6C-810D-4D0D-8F47-A5916F1711EF}" type="presParOf" srcId="{051A6DA3-A985-4FC6-91B9-5181458FBCE4}" destId="{0E083F0B-E5AE-4C3C-8289-E65CD5389E15}" srcOrd="0" destOrd="0" presId="urn:microsoft.com/office/officeart/2018/2/layout/IconLabelList"/>
    <dgm:cxn modelId="{3E9ADFC9-99CA-4273-99FE-3E46B5DFF775}" type="presParOf" srcId="{051A6DA3-A985-4FC6-91B9-5181458FBCE4}" destId="{7DF098AA-616B-40EC-A7BD-26BCD65E6CA8}" srcOrd="1" destOrd="0" presId="urn:microsoft.com/office/officeart/2018/2/layout/IconLabelList"/>
    <dgm:cxn modelId="{D3C6D2F8-8EBA-4098-A77C-97B65DF094DB}" type="presParOf" srcId="{051A6DA3-A985-4FC6-91B9-5181458FBCE4}" destId="{12271ABD-538F-48DC-945F-6F47EBC91391}" srcOrd="2" destOrd="0" presId="urn:microsoft.com/office/officeart/2018/2/layout/IconLabelList"/>
    <dgm:cxn modelId="{A1CBDF20-5F8B-4DDF-86B7-AF34EA6BA1C5}" type="presParOf" srcId="{042AA060-A9CB-4D68-9CB8-DDCB4046FCC3}" destId="{AC1426C3-6C5B-434B-9A27-B661E33BC9DF}" srcOrd="1" destOrd="0" presId="urn:microsoft.com/office/officeart/2018/2/layout/IconLabelList"/>
    <dgm:cxn modelId="{36A19553-BC1D-49EF-8ACE-DF1BC44CB130}" type="presParOf" srcId="{042AA060-A9CB-4D68-9CB8-DDCB4046FCC3}" destId="{05368B10-15F4-4DB0-9E70-A3FE10BAE210}" srcOrd="2" destOrd="0" presId="urn:microsoft.com/office/officeart/2018/2/layout/IconLabelList"/>
    <dgm:cxn modelId="{87A2EE3F-371C-472B-A8FF-75305DA5AF16}" type="presParOf" srcId="{05368B10-15F4-4DB0-9E70-A3FE10BAE210}" destId="{91D87BA5-CD08-42CF-91A1-0DDA882E81FF}" srcOrd="0" destOrd="0" presId="urn:microsoft.com/office/officeart/2018/2/layout/IconLabelList"/>
    <dgm:cxn modelId="{D32AA3C1-0356-4F35-9EE9-9F1E985F07C5}" type="presParOf" srcId="{05368B10-15F4-4DB0-9E70-A3FE10BAE210}" destId="{E569C46C-ECC2-4CFF-9B83-F4814E057BBC}" srcOrd="1" destOrd="0" presId="urn:microsoft.com/office/officeart/2018/2/layout/IconLabelList"/>
    <dgm:cxn modelId="{C5C21AFB-C555-4170-AA07-BB7E2CDC4289}" type="presParOf" srcId="{05368B10-15F4-4DB0-9E70-A3FE10BAE210}" destId="{6250EF21-EBBA-45A1-8093-6B54BC60AC48}" srcOrd="2" destOrd="0" presId="urn:microsoft.com/office/officeart/2018/2/layout/IconLabelList"/>
    <dgm:cxn modelId="{7844E68C-995F-4ACC-9523-2662658668AB}" type="presParOf" srcId="{042AA060-A9CB-4D68-9CB8-DDCB4046FCC3}" destId="{E4EEF1C8-7456-4222-A484-89EFE61779C9}" srcOrd="3" destOrd="0" presId="urn:microsoft.com/office/officeart/2018/2/layout/IconLabelList"/>
    <dgm:cxn modelId="{5F1D1898-5409-4541-90B5-CCAC5DC26397}" type="presParOf" srcId="{042AA060-A9CB-4D68-9CB8-DDCB4046FCC3}" destId="{44103569-96B1-415D-BE2A-E7818E2094B4}" srcOrd="4" destOrd="0" presId="urn:microsoft.com/office/officeart/2018/2/layout/IconLabelList"/>
    <dgm:cxn modelId="{A6DB3064-1AE1-4F09-8679-085AD66146B1}" type="presParOf" srcId="{44103569-96B1-415D-BE2A-E7818E2094B4}" destId="{D9A2F03C-B101-42FA-B035-F7C85593E3D4}" srcOrd="0" destOrd="0" presId="urn:microsoft.com/office/officeart/2018/2/layout/IconLabelList"/>
    <dgm:cxn modelId="{70E9B5AD-74DC-461F-B9DD-CC14FB192383}" type="presParOf" srcId="{44103569-96B1-415D-BE2A-E7818E2094B4}" destId="{394154E0-0039-41B3-8425-110CC3C9F3FA}" srcOrd="1" destOrd="0" presId="urn:microsoft.com/office/officeart/2018/2/layout/IconLabelList"/>
    <dgm:cxn modelId="{0CBA929E-2216-4F6D-93A9-5131AB377EBB}" type="presParOf" srcId="{44103569-96B1-415D-BE2A-E7818E2094B4}" destId="{2A8C7982-7DD1-4B06-8116-599BD0535A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5F5F89-BAC3-4C31-B8A6-050E2462B39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8A181D-1720-456E-92C8-2B9A5F26379A}">
      <dgm:prSet/>
      <dgm:spPr/>
      <dgm:t>
        <a:bodyPr/>
        <a:lstStyle/>
        <a:p>
          <a:r>
            <a:rPr lang="en-US"/>
            <a:t>Manual patient records → Integrated EMR</a:t>
          </a:r>
        </a:p>
      </dgm:t>
    </dgm:pt>
    <dgm:pt modelId="{614196C7-F310-47A6-8320-058B7F5EE095}" type="parTrans" cxnId="{854B0E28-8CC8-4427-84C4-3D2D374B52F3}">
      <dgm:prSet/>
      <dgm:spPr/>
      <dgm:t>
        <a:bodyPr/>
        <a:lstStyle/>
        <a:p>
          <a:endParaRPr lang="en-US"/>
        </a:p>
      </dgm:t>
    </dgm:pt>
    <dgm:pt modelId="{98002BA5-B0EC-42AA-ADA5-298231A2FB45}" type="sibTrans" cxnId="{854B0E28-8CC8-4427-84C4-3D2D374B52F3}">
      <dgm:prSet/>
      <dgm:spPr/>
      <dgm:t>
        <a:bodyPr/>
        <a:lstStyle/>
        <a:p>
          <a:endParaRPr lang="en-US"/>
        </a:p>
      </dgm:t>
    </dgm:pt>
    <dgm:pt modelId="{E2EFBBF4-5517-4CA8-9D23-D4B5CE7A4AF8}">
      <dgm:prSet/>
      <dgm:spPr/>
      <dgm:t>
        <a:bodyPr/>
        <a:lstStyle/>
        <a:p>
          <a:r>
            <a:rPr lang="en-US"/>
            <a:t>Delayed communication → Real-time updates</a:t>
          </a:r>
        </a:p>
      </dgm:t>
    </dgm:pt>
    <dgm:pt modelId="{92308C6B-99B1-4227-BE50-D9270031A343}" type="parTrans" cxnId="{D9B01625-5A18-49D3-BFA7-1CE577EE5381}">
      <dgm:prSet/>
      <dgm:spPr/>
      <dgm:t>
        <a:bodyPr/>
        <a:lstStyle/>
        <a:p>
          <a:endParaRPr lang="en-US"/>
        </a:p>
      </dgm:t>
    </dgm:pt>
    <dgm:pt modelId="{592D168F-BF2E-47EB-898A-5DACA58A78A8}" type="sibTrans" cxnId="{D9B01625-5A18-49D3-BFA7-1CE577EE5381}">
      <dgm:prSet/>
      <dgm:spPr/>
      <dgm:t>
        <a:bodyPr/>
        <a:lstStyle/>
        <a:p>
          <a:endParaRPr lang="en-US"/>
        </a:p>
      </dgm:t>
    </dgm:pt>
    <dgm:pt modelId="{191A0B55-1096-4BD6-B5D1-C0C5BEC6CBF6}">
      <dgm:prSet/>
      <dgm:spPr/>
      <dgm:t>
        <a:bodyPr/>
        <a:lstStyle/>
        <a:p>
          <a:r>
            <a:rPr lang="en-US"/>
            <a:t>Long patient waits → 20% reduction</a:t>
          </a:r>
        </a:p>
      </dgm:t>
    </dgm:pt>
    <dgm:pt modelId="{CD8F4A44-6B9D-4085-8576-9FAD8BA5A660}" type="parTrans" cxnId="{98D4CE5D-74B2-4949-9C05-681216E98D81}">
      <dgm:prSet/>
      <dgm:spPr/>
      <dgm:t>
        <a:bodyPr/>
        <a:lstStyle/>
        <a:p>
          <a:endParaRPr lang="en-US"/>
        </a:p>
      </dgm:t>
    </dgm:pt>
    <dgm:pt modelId="{C330849F-90A2-4035-BA0F-A82467633196}" type="sibTrans" cxnId="{98D4CE5D-74B2-4949-9C05-681216E98D81}">
      <dgm:prSet/>
      <dgm:spPr/>
      <dgm:t>
        <a:bodyPr/>
        <a:lstStyle/>
        <a:p>
          <a:endParaRPr lang="en-US"/>
        </a:p>
      </dgm:t>
    </dgm:pt>
    <dgm:pt modelId="{2F72F93E-0D43-4AB4-BB77-131708B1C15B}" type="pres">
      <dgm:prSet presAssocID="{905F5F89-BAC3-4C31-B8A6-050E2462B39F}" presName="linear" presStyleCnt="0">
        <dgm:presLayoutVars>
          <dgm:animLvl val="lvl"/>
          <dgm:resizeHandles val="exact"/>
        </dgm:presLayoutVars>
      </dgm:prSet>
      <dgm:spPr/>
    </dgm:pt>
    <dgm:pt modelId="{90E77668-441D-4432-89D9-7559B4321658}" type="pres">
      <dgm:prSet presAssocID="{948A181D-1720-456E-92C8-2B9A5F2637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3B12D1-A7F7-4A02-A490-B9837B145B36}" type="pres">
      <dgm:prSet presAssocID="{98002BA5-B0EC-42AA-ADA5-298231A2FB45}" presName="spacer" presStyleCnt="0"/>
      <dgm:spPr/>
    </dgm:pt>
    <dgm:pt modelId="{C6C0643E-0DF4-4BA1-9F4F-C80B133E17E7}" type="pres">
      <dgm:prSet presAssocID="{E2EFBBF4-5517-4CA8-9D23-D4B5CE7A4A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D9823D-42E6-454C-BE97-80AE3F6105DC}" type="pres">
      <dgm:prSet presAssocID="{592D168F-BF2E-47EB-898A-5DACA58A78A8}" presName="spacer" presStyleCnt="0"/>
      <dgm:spPr/>
    </dgm:pt>
    <dgm:pt modelId="{187C78BB-DDC8-42C0-AD4B-2BA941EE3AB1}" type="pres">
      <dgm:prSet presAssocID="{191A0B55-1096-4BD6-B5D1-C0C5BEC6CB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BBBD0C-8458-4710-BCC1-566FC5216683}" type="presOf" srcId="{E2EFBBF4-5517-4CA8-9D23-D4B5CE7A4AF8}" destId="{C6C0643E-0DF4-4BA1-9F4F-C80B133E17E7}" srcOrd="0" destOrd="0" presId="urn:microsoft.com/office/officeart/2005/8/layout/vList2"/>
    <dgm:cxn modelId="{D9B01625-5A18-49D3-BFA7-1CE577EE5381}" srcId="{905F5F89-BAC3-4C31-B8A6-050E2462B39F}" destId="{E2EFBBF4-5517-4CA8-9D23-D4B5CE7A4AF8}" srcOrd="1" destOrd="0" parTransId="{92308C6B-99B1-4227-BE50-D9270031A343}" sibTransId="{592D168F-BF2E-47EB-898A-5DACA58A78A8}"/>
    <dgm:cxn modelId="{854B0E28-8CC8-4427-84C4-3D2D374B52F3}" srcId="{905F5F89-BAC3-4C31-B8A6-050E2462B39F}" destId="{948A181D-1720-456E-92C8-2B9A5F26379A}" srcOrd="0" destOrd="0" parTransId="{614196C7-F310-47A6-8320-058B7F5EE095}" sibTransId="{98002BA5-B0EC-42AA-ADA5-298231A2FB45}"/>
    <dgm:cxn modelId="{98D4CE5D-74B2-4949-9C05-681216E98D81}" srcId="{905F5F89-BAC3-4C31-B8A6-050E2462B39F}" destId="{191A0B55-1096-4BD6-B5D1-C0C5BEC6CBF6}" srcOrd="2" destOrd="0" parTransId="{CD8F4A44-6B9D-4085-8576-9FAD8BA5A660}" sibTransId="{C330849F-90A2-4035-BA0F-A82467633196}"/>
    <dgm:cxn modelId="{C54D5886-B9CD-4F2E-AE13-B35B8F579524}" type="presOf" srcId="{191A0B55-1096-4BD6-B5D1-C0C5BEC6CBF6}" destId="{187C78BB-DDC8-42C0-AD4B-2BA941EE3AB1}" srcOrd="0" destOrd="0" presId="urn:microsoft.com/office/officeart/2005/8/layout/vList2"/>
    <dgm:cxn modelId="{D6B8B2BC-218F-4F95-B828-D5483DB80F60}" type="presOf" srcId="{948A181D-1720-456E-92C8-2B9A5F26379A}" destId="{90E77668-441D-4432-89D9-7559B4321658}" srcOrd="0" destOrd="0" presId="urn:microsoft.com/office/officeart/2005/8/layout/vList2"/>
    <dgm:cxn modelId="{42D1D0EE-287E-4702-B1CE-E20FEE71FA86}" type="presOf" srcId="{905F5F89-BAC3-4C31-B8A6-050E2462B39F}" destId="{2F72F93E-0D43-4AB4-BB77-131708B1C15B}" srcOrd="0" destOrd="0" presId="urn:microsoft.com/office/officeart/2005/8/layout/vList2"/>
    <dgm:cxn modelId="{73EE8708-831D-4CDC-8E94-4CB9AB3B4601}" type="presParOf" srcId="{2F72F93E-0D43-4AB4-BB77-131708B1C15B}" destId="{90E77668-441D-4432-89D9-7559B4321658}" srcOrd="0" destOrd="0" presId="urn:microsoft.com/office/officeart/2005/8/layout/vList2"/>
    <dgm:cxn modelId="{C9FE824E-4F18-4CD9-AB76-28F297CA0852}" type="presParOf" srcId="{2F72F93E-0D43-4AB4-BB77-131708B1C15B}" destId="{B03B12D1-A7F7-4A02-A490-B9837B145B36}" srcOrd="1" destOrd="0" presId="urn:microsoft.com/office/officeart/2005/8/layout/vList2"/>
    <dgm:cxn modelId="{3D78F043-DEA2-4F16-A8F3-D83A145DDF4E}" type="presParOf" srcId="{2F72F93E-0D43-4AB4-BB77-131708B1C15B}" destId="{C6C0643E-0DF4-4BA1-9F4F-C80B133E17E7}" srcOrd="2" destOrd="0" presId="urn:microsoft.com/office/officeart/2005/8/layout/vList2"/>
    <dgm:cxn modelId="{477236DE-04C5-4F69-AA26-9157C8970496}" type="presParOf" srcId="{2F72F93E-0D43-4AB4-BB77-131708B1C15B}" destId="{71D9823D-42E6-454C-BE97-80AE3F6105DC}" srcOrd="3" destOrd="0" presId="urn:microsoft.com/office/officeart/2005/8/layout/vList2"/>
    <dgm:cxn modelId="{E07EF20A-6957-4155-9617-D26E840F2F0E}" type="presParOf" srcId="{2F72F93E-0D43-4AB4-BB77-131708B1C15B}" destId="{187C78BB-DDC8-42C0-AD4B-2BA941EE3A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0F6EC-DF07-4CB3-8888-0F0B23588D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9A2E4D-E97D-4D84-910B-F6F1FDD5D89A}">
      <dgm:prSet/>
      <dgm:spPr/>
      <dgm:t>
        <a:bodyPr/>
        <a:lstStyle/>
        <a:p>
          <a:r>
            <a:rPr lang="en-US"/>
            <a:t>EMR Implementation – High Impact, Medium Feasibility – High Priority</a:t>
          </a:r>
        </a:p>
      </dgm:t>
    </dgm:pt>
    <dgm:pt modelId="{5D6649BB-8D4B-48F4-B215-0DD7840D4DB4}" type="parTrans" cxnId="{A9DAE85F-428D-4A62-802D-3CCB4846F8E1}">
      <dgm:prSet/>
      <dgm:spPr/>
      <dgm:t>
        <a:bodyPr/>
        <a:lstStyle/>
        <a:p>
          <a:endParaRPr lang="en-US"/>
        </a:p>
      </dgm:t>
    </dgm:pt>
    <dgm:pt modelId="{8550791F-6544-42E1-AC0D-A336A892B70A}" type="sibTrans" cxnId="{A9DAE85F-428D-4A62-802D-3CCB4846F8E1}">
      <dgm:prSet/>
      <dgm:spPr/>
      <dgm:t>
        <a:bodyPr/>
        <a:lstStyle/>
        <a:p>
          <a:endParaRPr lang="en-US"/>
        </a:p>
      </dgm:t>
    </dgm:pt>
    <dgm:pt modelId="{B89DC051-DAEA-47C8-AD59-1A777BDE454D}">
      <dgm:prSet/>
      <dgm:spPr/>
      <dgm:t>
        <a:bodyPr/>
        <a:lstStyle/>
        <a:p>
          <a:r>
            <a:rPr lang="en-US"/>
            <a:t>Department Messaging System – High Impact, High Feasibility – High Priority</a:t>
          </a:r>
        </a:p>
      </dgm:t>
    </dgm:pt>
    <dgm:pt modelId="{734D6C2C-18BB-4EB2-AABF-419E7ECFBC74}" type="parTrans" cxnId="{94BC25E1-872F-4E4A-B30D-B4FDA8D78379}">
      <dgm:prSet/>
      <dgm:spPr/>
      <dgm:t>
        <a:bodyPr/>
        <a:lstStyle/>
        <a:p>
          <a:endParaRPr lang="en-US"/>
        </a:p>
      </dgm:t>
    </dgm:pt>
    <dgm:pt modelId="{C7CCFEA9-C61F-4939-9960-B58A854CBA45}" type="sibTrans" cxnId="{94BC25E1-872F-4E4A-B30D-B4FDA8D78379}">
      <dgm:prSet/>
      <dgm:spPr/>
      <dgm:t>
        <a:bodyPr/>
        <a:lstStyle/>
        <a:p>
          <a:endParaRPr lang="en-US"/>
        </a:p>
      </dgm:t>
    </dgm:pt>
    <dgm:pt modelId="{987D1D8D-5D10-4D01-A2E2-B5365F097421}">
      <dgm:prSet/>
      <dgm:spPr/>
      <dgm:t>
        <a:bodyPr/>
        <a:lstStyle/>
        <a:p>
          <a:r>
            <a:rPr lang="en-US"/>
            <a:t>Patient Self-Check-In – Medium Impact, Medium Feasibility – Medium Priority</a:t>
          </a:r>
        </a:p>
      </dgm:t>
    </dgm:pt>
    <dgm:pt modelId="{B8853E27-4D8C-4307-A409-D59CE375761A}" type="parTrans" cxnId="{A7C7EB25-FE0F-4D47-9475-D6D77A9A2A2F}">
      <dgm:prSet/>
      <dgm:spPr/>
      <dgm:t>
        <a:bodyPr/>
        <a:lstStyle/>
        <a:p>
          <a:endParaRPr lang="en-US"/>
        </a:p>
      </dgm:t>
    </dgm:pt>
    <dgm:pt modelId="{2573CDB7-0B53-4886-AEC4-2B25F0172C5B}" type="sibTrans" cxnId="{A7C7EB25-FE0F-4D47-9475-D6D77A9A2A2F}">
      <dgm:prSet/>
      <dgm:spPr/>
      <dgm:t>
        <a:bodyPr/>
        <a:lstStyle/>
        <a:p>
          <a:endParaRPr lang="en-US"/>
        </a:p>
      </dgm:t>
    </dgm:pt>
    <dgm:pt modelId="{B409F313-87DA-4249-9613-C8E19E6210AE}" type="pres">
      <dgm:prSet presAssocID="{95D0F6EC-DF07-4CB3-8888-0F0B23588D52}" presName="linear" presStyleCnt="0">
        <dgm:presLayoutVars>
          <dgm:animLvl val="lvl"/>
          <dgm:resizeHandles val="exact"/>
        </dgm:presLayoutVars>
      </dgm:prSet>
      <dgm:spPr/>
    </dgm:pt>
    <dgm:pt modelId="{FFFA9B26-2D51-4715-8C48-5EA2EA3FF994}" type="pres">
      <dgm:prSet presAssocID="{B39A2E4D-E97D-4D84-910B-F6F1FDD5D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BD1F72-1B33-4000-A97E-5FF7E064CE75}" type="pres">
      <dgm:prSet presAssocID="{8550791F-6544-42E1-AC0D-A336A892B70A}" presName="spacer" presStyleCnt="0"/>
      <dgm:spPr/>
    </dgm:pt>
    <dgm:pt modelId="{0D808562-3B24-4491-8447-9D31EA49D174}" type="pres">
      <dgm:prSet presAssocID="{B89DC051-DAEA-47C8-AD59-1A777BDE45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BF6FD-EF39-4253-A53A-ADE55BADC821}" type="pres">
      <dgm:prSet presAssocID="{C7CCFEA9-C61F-4939-9960-B58A854CBA45}" presName="spacer" presStyleCnt="0"/>
      <dgm:spPr/>
    </dgm:pt>
    <dgm:pt modelId="{F6733BCB-6CDD-4F3C-90D1-AB396610EA33}" type="pres">
      <dgm:prSet presAssocID="{987D1D8D-5D10-4D01-A2E2-B5365F0974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C7EB25-FE0F-4D47-9475-D6D77A9A2A2F}" srcId="{95D0F6EC-DF07-4CB3-8888-0F0B23588D52}" destId="{987D1D8D-5D10-4D01-A2E2-B5365F097421}" srcOrd="2" destOrd="0" parTransId="{B8853E27-4D8C-4307-A409-D59CE375761A}" sibTransId="{2573CDB7-0B53-4886-AEC4-2B25F0172C5B}"/>
    <dgm:cxn modelId="{DA4A2030-5115-41E3-8E35-BC5B53632568}" type="presOf" srcId="{95D0F6EC-DF07-4CB3-8888-0F0B23588D52}" destId="{B409F313-87DA-4249-9613-C8E19E6210AE}" srcOrd="0" destOrd="0" presId="urn:microsoft.com/office/officeart/2005/8/layout/vList2"/>
    <dgm:cxn modelId="{A9DAE85F-428D-4A62-802D-3CCB4846F8E1}" srcId="{95D0F6EC-DF07-4CB3-8888-0F0B23588D52}" destId="{B39A2E4D-E97D-4D84-910B-F6F1FDD5D89A}" srcOrd="0" destOrd="0" parTransId="{5D6649BB-8D4B-48F4-B215-0DD7840D4DB4}" sibTransId="{8550791F-6544-42E1-AC0D-A336A892B70A}"/>
    <dgm:cxn modelId="{67F9F570-5474-45D4-94C0-E4763DCC4492}" type="presOf" srcId="{987D1D8D-5D10-4D01-A2E2-B5365F097421}" destId="{F6733BCB-6CDD-4F3C-90D1-AB396610EA33}" srcOrd="0" destOrd="0" presId="urn:microsoft.com/office/officeart/2005/8/layout/vList2"/>
    <dgm:cxn modelId="{5319E3C1-5BDF-4D62-B806-A71C1A957034}" type="presOf" srcId="{B39A2E4D-E97D-4D84-910B-F6F1FDD5D89A}" destId="{FFFA9B26-2D51-4715-8C48-5EA2EA3FF994}" srcOrd="0" destOrd="0" presId="urn:microsoft.com/office/officeart/2005/8/layout/vList2"/>
    <dgm:cxn modelId="{94BC25E1-872F-4E4A-B30D-B4FDA8D78379}" srcId="{95D0F6EC-DF07-4CB3-8888-0F0B23588D52}" destId="{B89DC051-DAEA-47C8-AD59-1A777BDE454D}" srcOrd="1" destOrd="0" parTransId="{734D6C2C-18BB-4EB2-AABF-419E7ECFBC74}" sibTransId="{C7CCFEA9-C61F-4939-9960-B58A854CBA45}"/>
    <dgm:cxn modelId="{5088FBFB-21FC-4FBB-B8B5-60FFBC1D6D94}" type="presOf" srcId="{B89DC051-DAEA-47C8-AD59-1A777BDE454D}" destId="{0D808562-3B24-4491-8447-9D31EA49D174}" srcOrd="0" destOrd="0" presId="urn:microsoft.com/office/officeart/2005/8/layout/vList2"/>
    <dgm:cxn modelId="{0DBFDB09-209B-4FA0-99CE-410545437D98}" type="presParOf" srcId="{B409F313-87DA-4249-9613-C8E19E6210AE}" destId="{FFFA9B26-2D51-4715-8C48-5EA2EA3FF994}" srcOrd="0" destOrd="0" presId="urn:microsoft.com/office/officeart/2005/8/layout/vList2"/>
    <dgm:cxn modelId="{563765F0-6693-463E-950B-795EDAB02B66}" type="presParOf" srcId="{B409F313-87DA-4249-9613-C8E19E6210AE}" destId="{B7BD1F72-1B33-4000-A97E-5FF7E064CE75}" srcOrd="1" destOrd="0" presId="urn:microsoft.com/office/officeart/2005/8/layout/vList2"/>
    <dgm:cxn modelId="{2C08D766-9753-46BB-B4EB-D9711E5A8F64}" type="presParOf" srcId="{B409F313-87DA-4249-9613-C8E19E6210AE}" destId="{0D808562-3B24-4491-8447-9D31EA49D174}" srcOrd="2" destOrd="0" presId="urn:microsoft.com/office/officeart/2005/8/layout/vList2"/>
    <dgm:cxn modelId="{C754FBB2-E625-42F2-B5A2-D6F246B3E2A7}" type="presParOf" srcId="{B409F313-87DA-4249-9613-C8E19E6210AE}" destId="{92EBF6FD-EF39-4253-A53A-ADE55BADC821}" srcOrd="3" destOrd="0" presId="urn:microsoft.com/office/officeart/2005/8/layout/vList2"/>
    <dgm:cxn modelId="{F6F2CAED-BBE1-456F-880E-609600546488}" type="presParOf" srcId="{B409F313-87DA-4249-9613-C8E19E6210AE}" destId="{F6733BCB-6CDD-4F3C-90D1-AB396610EA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DEB2A8-E64C-49E9-9E08-DF9E3A036F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9A173A4-6958-4C4C-B159-FD97FE2F0F21}">
      <dgm:prSet/>
      <dgm:spPr/>
      <dgm:t>
        <a:bodyPr/>
        <a:lstStyle/>
        <a:p>
          <a:pPr>
            <a:defRPr cap="all"/>
          </a:pPr>
          <a:r>
            <a:rPr lang="en-US"/>
            <a:t>Existing infrastructure: Outdated, paper-based</a:t>
          </a:r>
        </a:p>
      </dgm:t>
    </dgm:pt>
    <dgm:pt modelId="{FC0782DF-FBD9-40E2-8380-11E60DD206FC}" type="parTrans" cxnId="{DEB3B9C7-5987-49BD-9C60-4B3802F4239F}">
      <dgm:prSet/>
      <dgm:spPr/>
      <dgm:t>
        <a:bodyPr/>
        <a:lstStyle/>
        <a:p>
          <a:endParaRPr lang="en-US"/>
        </a:p>
      </dgm:t>
    </dgm:pt>
    <dgm:pt modelId="{D8DED470-0B8C-449C-B9D9-3ABBB3F0185F}" type="sibTrans" cxnId="{DEB3B9C7-5987-49BD-9C60-4B3802F4239F}">
      <dgm:prSet/>
      <dgm:spPr/>
      <dgm:t>
        <a:bodyPr/>
        <a:lstStyle/>
        <a:p>
          <a:endParaRPr lang="en-US"/>
        </a:p>
      </dgm:t>
    </dgm:pt>
    <dgm:pt modelId="{E6C06766-D9BA-4854-8D23-86DDB2E2C6EC}">
      <dgm:prSet/>
      <dgm:spPr/>
      <dgm:t>
        <a:bodyPr/>
        <a:lstStyle/>
        <a:p>
          <a:pPr>
            <a:defRPr cap="all"/>
          </a:pPr>
          <a:r>
            <a:rPr lang="en-US"/>
            <a:t>Recommended tools: EMR software, secure messaging, digital check-in kiosks</a:t>
          </a:r>
        </a:p>
      </dgm:t>
    </dgm:pt>
    <dgm:pt modelId="{E99AC926-F608-4AFD-90FE-95B976D31921}" type="parTrans" cxnId="{63A9BD67-CFAD-40C0-9700-F931E5D169DC}">
      <dgm:prSet/>
      <dgm:spPr/>
      <dgm:t>
        <a:bodyPr/>
        <a:lstStyle/>
        <a:p>
          <a:endParaRPr lang="en-US"/>
        </a:p>
      </dgm:t>
    </dgm:pt>
    <dgm:pt modelId="{0C79BD84-51C4-4CB0-9DD1-A09781E125E4}" type="sibTrans" cxnId="{63A9BD67-CFAD-40C0-9700-F931E5D169DC}">
      <dgm:prSet/>
      <dgm:spPr/>
      <dgm:t>
        <a:bodyPr/>
        <a:lstStyle/>
        <a:p>
          <a:endParaRPr lang="en-US"/>
        </a:p>
      </dgm:t>
    </dgm:pt>
    <dgm:pt modelId="{0A227D7F-565C-4AA5-8A70-AD1207A98736}">
      <dgm:prSet/>
      <dgm:spPr/>
      <dgm:t>
        <a:bodyPr/>
        <a:lstStyle/>
        <a:p>
          <a:pPr>
            <a:defRPr cap="all"/>
          </a:pPr>
          <a:r>
            <a:rPr lang="en-US"/>
            <a:t>Integration plan with current systems</a:t>
          </a:r>
        </a:p>
      </dgm:t>
    </dgm:pt>
    <dgm:pt modelId="{CC2FD359-6DC5-465D-803D-F09A39EEAA8F}" type="parTrans" cxnId="{B8018C3A-CA41-4260-9010-5913C472CC72}">
      <dgm:prSet/>
      <dgm:spPr/>
      <dgm:t>
        <a:bodyPr/>
        <a:lstStyle/>
        <a:p>
          <a:endParaRPr lang="en-US"/>
        </a:p>
      </dgm:t>
    </dgm:pt>
    <dgm:pt modelId="{D55567D6-BC33-4097-9214-3CDFF32D2306}" type="sibTrans" cxnId="{B8018C3A-CA41-4260-9010-5913C472CC72}">
      <dgm:prSet/>
      <dgm:spPr/>
      <dgm:t>
        <a:bodyPr/>
        <a:lstStyle/>
        <a:p>
          <a:endParaRPr lang="en-US"/>
        </a:p>
      </dgm:t>
    </dgm:pt>
    <dgm:pt modelId="{F43651B7-6A08-4162-89EA-208C308F20EB}" type="pres">
      <dgm:prSet presAssocID="{EEDEB2A8-E64C-49E9-9E08-DF9E3A036FB9}" presName="root" presStyleCnt="0">
        <dgm:presLayoutVars>
          <dgm:dir/>
          <dgm:resizeHandles val="exact"/>
        </dgm:presLayoutVars>
      </dgm:prSet>
      <dgm:spPr/>
    </dgm:pt>
    <dgm:pt modelId="{81409BE3-E07E-439D-8398-0358694AE99F}" type="pres">
      <dgm:prSet presAssocID="{39A173A4-6958-4C4C-B159-FD97FE2F0F21}" presName="compNode" presStyleCnt="0"/>
      <dgm:spPr/>
    </dgm:pt>
    <dgm:pt modelId="{24A61062-22A7-4BBB-8B53-CCB6C2E9F3FC}" type="pres">
      <dgm:prSet presAssocID="{39A173A4-6958-4C4C-B159-FD97FE2F0F2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7C40B6-4CE9-4A65-9A24-9D67537B4E23}" type="pres">
      <dgm:prSet presAssocID="{39A173A4-6958-4C4C-B159-FD97FE2F0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742FE425-4D53-4EAA-A554-340B449D3C70}" type="pres">
      <dgm:prSet presAssocID="{39A173A4-6958-4C4C-B159-FD97FE2F0F21}" presName="spaceRect" presStyleCnt="0"/>
      <dgm:spPr/>
    </dgm:pt>
    <dgm:pt modelId="{7965C2E3-075C-4136-B4F5-AAF303427037}" type="pres">
      <dgm:prSet presAssocID="{39A173A4-6958-4C4C-B159-FD97FE2F0F21}" presName="textRect" presStyleLbl="revTx" presStyleIdx="0" presStyleCnt="3">
        <dgm:presLayoutVars>
          <dgm:chMax val="1"/>
          <dgm:chPref val="1"/>
        </dgm:presLayoutVars>
      </dgm:prSet>
      <dgm:spPr/>
    </dgm:pt>
    <dgm:pt modelId="{99FE03E1-A46F-424B-8475-5DD23D946FFF}" type="pres">
      <dgm:prSet presAssocID="{D8DED470-0B8C-449C-B9D9-3ABBB3F0185F}" presName="sibTrans" presStyleCnt="0"/>
      <dgm:spPr/>
    </dgm:pt>
    <dgm:pt modelId="{398B8E32-CD7B-407D-8FB9-A50EDA617528}" type="pres">
      <dgm:prSet presAssocID="{E6C06766-D9BA-4854-8D23-86DDB2E2C6EC}" presName="compNode" presStyleCnt="0"/>
      <dgm:spPr/>
    </dgm:pt>
    <dgm:pt modelId="{F2C90F69-C15C-49D7-A8EB-E8563C0FBDD4}" type="pres">
      <dgm:prSet presAssocID="{E6C06766-D9BA-4854-8D23-86DDB2E2C6E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ECC4949-D320-4BEE-824A-0610AF44F09F}" type="pres">
      <dgm:prSet presAssocID="{E6C06766-D9BA-4854-8D23-86DDB2E2C6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94F84E5-5649-4744-AC8B-9F1F8532098B}" type="pres">
      <dgm:prSet presAssocID="{E6C06766-D9BA-4854-8D23-86DDB2E2C6EC}" presName="spaceRect" presStyleCnt="0"/>
      <dgm:spPr/>
    </dgm:pt>
    <dgm:pt modelId="{BA0E88AA-008C-47DE-83CA-C7F9BE1B48A3}" type="pres">
      <dgm:prSet presAssocID="{E6C06766-D9BA-4854-8D23-86DDB2E2C6EC}" presName="textRect" presStyleLbl="revTx" presStyleIdx="1" presStyleCnt="3">
        <dgm:presLayoutVars>
          <dgm:chMax val="1"/>
          <dgm:chPref val="1"/>
        </dgm:presLayoutVars>
      </dgm:prSet>
      <dgm:spPr/>
    </dgm:pt>
    <dgm:pt modelId="{8F5E3222-6532-4020-B9E4-B80AAD005AF9}" type="pres">
      <dgm:prSet presAssocID="{0C79BD84-51C4-4CB0-9DD1-A09781E125E4}" presName="sibTrans" presStyleCnt="0"/>
      <dgm:spPr/>
    </dgm:pt>
    <dgm:pt modelId="{259A646A-E8BB-4ECA-AB48-900D06802D14}" type="pres">
      <dgm:prSet presAssocID="{0A227D7F-565C-4AA5-8A70-AD1207A98736}" presName="compNode" presStyleCnt="0"/>
      <dgm:spPr/>
    </dgm:pt>
    <dgm:pt modelId="{7FB8DC69-2E9F-4474-A25B-E42C26E9F57D}" type="pres">
      <dgm:prSet presAssocID="{0A227D7F-565C-4AA5-8A70-AD1207A9873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87A171-448A-4D9E-BEFE-136839B9A0FA}" type="pres">
      <dgm:prSet presAssocID="{0A227D7F-565C-4AA5-8A70-AD1207A987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4DF80A-6C92-4815-8805-0BBBA98AEB94}" type="pres">
      <dgm:prSet presAssocID="{0A227D7F-565C-4AA5-8A70-AD1207A98736}" presName="spaceRect" presStyleCnt="0"/>
      <dgm:spPr/>
    </dgm:pt>
    <dgm:pt modelId="{DB9FF853-A24E-4C48-A98F-978B26F87CDB}" type="pres">
      <dgm:prSet presAssocID="{0A227D7F-565C-4AA5-8A70-AD1207A987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9F4B2B-6927-4C53-89EB-5303E81C85D3}" type="presOf" srcId="{0A227D7F-565C-4AA5-8A70-AD1207A98736}" destId="{DB9FF853-A24E-4C48-A98F-978B26F87CDB}" srcOrd="0" destOrd="0" presId="urn:microsoft.com/office/officeart/2018/5/layout/IconLeafLabelList"/>
    <dgm:cxn modelId="{B8018C3A-CA41-4260-9010-5913C472CC72}" srcId="{EEDEB2A8-E64C-49E9-9E08-DF9E3A036FB9}" destId="{0A227D7F-565C-4AA5-8A70-AD1207A98736}" srcOrd="2" destOrd="0" parTransId="{CC2FD359-6DC5-465D-803D-F09A39EEAA8F}" sibTransId="{D55567D6-BC33-4097-9214-3CDFF32D2306}"/>
    <dgm:cxn modelId="{63A9BD67-CFAD-40C0-9700-F931E5D169DC}" srcId="{EEDEB2A8-E64C-49E9-9E08-DF9E3A036FB9}" destId="{E6C06766-D9BA-4854-8D23-86DDB2E2C6EC}" srcOrd="1" destOrd="0" parTransId="{E99AC926-F608-4AFD-90FE-95B976D31921}" sibTransId="{0C79BD84-51C4-4CB0-9DD1-A09781E125E4}"/>
    <dgm:cxn modelId="{1EAD8056-7830-4701-B999-F695A8BA2357}" type="presOf" srcId="{39A173A4-6958-4C4C-B159-FD97FE2F0F21}" destId="{7965C2E3-075C-4136-B4F5-AAF303427037}" srcOrd="0" destOrd="0" presId="urn:microsoft.com/office/officeart/2018/5/layout/IconLeafLabelList"/>
    <dgm:cxn modelId="{45175B80-F1E5-456C-BB79-7978F6107038}" type="presOf" srcId="{EEDEB2A8-E64C-49E9-9E08-DF9E3A036FB9}" destId="{F43651B7-6A08-4162-89EA-208C308F20EB}" srcOrd="0" destOrd="0" presId="urn:microsoft.com/office/officeart/2018/5/layout/IconLeafLabelList"/>
    <dgm:cxn modelId="{D2013A9D-2843-4C38-96B0-20B0787D103A}" type="presOf" srcId="{E6C06766-D9BA-4854-8D23-86DDB2E2C6EC}" destId="{BA0E88AA-008C-47DE-83CA-C7F9BE1B48A3}" srcOrd="0" destOrd="0" presId="urn:microsoft.com/office/officeart/2018/5/layout/IconLeafLabelList"/>
    <dgm:cxn modelId="{DEB3B9C7-5987-49BD-9C60-4B3802F4239F}" srcId="{EEDEB2A8-E64C-49E9-9E08-DF9E3A036FB9}" destId="{39A173A4-6958-4C4C-B159-FD97FE2F0F21}" srcOrd="0" destOrd="0" parTransId="{FC0782DF-FBD9-40E2-8380-11E60DD206FC}" sibTransId="{D8DED470-0B8C-449C-B9D9-3ABBB3F0185F}"/>
    <dgm:cxn modelId="{6BB1D541-E7EA-4AF7-AF45-131BCF70CE76}" type="presParOf" srcId="{F43651B7-6A08-4162-89EA-208C308F20EB}" destId="{81409BE3-E07E-439D-8398-0358694AE99F}" srcOrd="0" destOrd="0" presId="urn:microsoft.com/office/officeart/2018/5/layout/IconLeafLabelList"/>
    <dgm:cxn modelId="{CDA7B310-D92E-4298-8244-2F6C41E2BC70}" type="presParOf" srcId="{81409BE3-E07E-439D-8398-0358694AE99F}" destId="{24A61062-22A7-4BBB-8B53-CCB6C2E9F3FC}" srcOrd="0" destOrd="0" presId="urn:microsoft.com/office/officeart/2018/5/layout/IconLeafLabelList"/>
    <dgm:cxn modelId="{7B4E35D6-0FF7-41F4-B0CC-934D7FB7507F}" type="presParOf" srcId="{81409BE3-E07E-439D-8398-0358694AE99F}" destId="{EF7C40B6-4CE9-4A65-9A24-9D67537B4E23}" srcOrd="1" destOrd="0" presId="urn:microsoft.com/office/officeart/2018/5/layout/IconLeafLabelList"/>
    <dgm:cxn modelId="{52DB9F23-FB20-44C6-8679-0966E467FE6A}" type="presParOf" srcId="{81409BE3-E07E-439D-8398-0358694AE99F}" destId="{742FE425-4D53-4EAA-A554-340B449D3C70}" srcOrd="2" destOrd="0" presId="urn:microsoft.com/office/officeart/2018/5/layout/IconLeafLabelList"/>
    <dgm:cxn modelId="{C2347B65-3ADE-4EA9-8F93-A110E301FDDA}" type="presParOf" srcId="{81409BE3-E07E-439D-8398-0358694AE99F}" destId="{7965C2E3-075C-4136-B4F5-AAF303427037}" srcOrd="3" destOrd="0" presId="urn:microsoft.com/office/officeart/2018/5/layout/IconLeafLabelList"/>
    <dgm:cxn modelId="{749E1FFA-F5BB-48AD-A64F-BE804C0FF0C0}" type="presParOf" srcId="{F43651B7-6A08-4162-89EA-208C308F20EB}" destId="{99FE03E1-A46F-424B-8475-5DD23D946FFF}" srcOrd="1" destOrd="0" presId="urn:microsoft.com/office/officeart/2018/5/layout/IconLeafLabelList"/>
    <dgm:cxn modelId="{505ABC7D-7242-4F1C-B8C1-02980139DEBC}" type="presParOf" srcId="{F43651B7-6A08-4162-89EA-208C308F20EB}" destId="{398B8E32-CD7B-407D-8FB9-A50EDA617528}" srcOrd="2" destOrd="0" presId="urn:microsoft.com/office/officeart/2018/5/layout/IconLeafLabelList"/>
    <dgm:cxn modelId="{3BCC25AA-91B3-4B8C-976C-6F5BAAEAC9B4}" type="presParOf" srcId="{398B8E32-CD7B-407D-8FB9-A50EDA617528}" destId="{F2C90F69-C15C-49D7-A8EB-E8563C0FBDD4}" srcOrd="0" destOrd="0" presId="urn:microsoft.com/office/officeart/2018/5/layout/IconLeafLabelList"/>
    <dgm:cxn modelId="{094C8C1B-65F6-4EE4-9303-44B25827A504}" type="presParOf" srcId="{398B8E32-CD7B-407D-8FB9-A50EDA617528}" destId="{7ECC4949-D320-4BEE-824A-0610AF44F09F}" srcOrd="1" destOrd="0" presId="urn:microsoft.com/office/officeart/2018/5/layout/IconLeafLabelList"/>
    <dgm:cxn modelId="{3C530812-CA2B-413D-A06F-00EEE9BA81E0}" type="presParOf" srcId="{398B8E32-CD7B-407D-8FB9-A50EDA617528}" destId="{A94F84E5-5649-4744-AC8B-9F1F8532098B}" srcOrd="2" destOrd="0" presId="urn:microsoft.com/office/officeart/2018/5/layout/IconLeafLabelList"/>
    <dgm:cxn modelId="{21C2BAC3-976F-40F5-8CCB-481407E81660}" type="presParOf" srcId="{398B8E32-CD7B-407D-8FB9-A50EDA617528}" destId="{BA0E88AA-008C-47DE-83CA-C7F9BE1B48A3}" srcOrd="3" destOrd="0" presId="urn:microsoft.com/office/officeart/2018/5/layout/IconLeafLabelList"/>
    <dgm:cxn modelId="{7ACDE010-5746-44DF-A58B-90DF41D4AB04}" type="presParOf" srcId="{F43651B7-6A08-4162-89EA-208C308F20EB}" destId="{8F5E3222-6532-4020-B9E4-B80AAD005AF9}" srcOrd="3" destOrd="0" presId="urn:microsoft.com/office/officeart/2018/5/layout/IconLeafLabelList"/>
    <dgm:cxn modelId="{3B7538EE-3886-47CB-8F5D-367C864EC69D}" type="presParOf" srcId="{F43651B7-6A08-4162-89EA-208C308F20EB}" destId="{259A646A-E8BB-4ECA-AB48-900D06802D14}" srcOrd="4" destOrd="0" presId="urn:microsoft.com/office/officeart/2018/5/layout/IconLeafLabelList"/>
    <dgm:cxn modelId="{9F787751-9A80-49CD-BB77-CF1EB1D6FB99}" type="presParOf" srcId="{259A646A-E8BB-4ECA-AB48-900D06802D14}" destId="{7FB8DC69-2E9F-4474-A25B-E42C26E9F57D}" srcOrd="0" destOrd="0" presId="urn:microsoft.com/office/officeart/2018/5/layout/IconLeafLabelList"/>
    <dgm:cxn modelId="{26AF73A0-E77B-47CF-9436-B3D0CC8E458A}" type="presParOf" srcId="{259A646A-E8BB-4ECA-AB48-900D06802D14}" destId="{3D87A171-448A-4D9E-BEFE-136839B9A0FA}" srcOrd="1" destOrd="0" presId="urn:microsoft.com/office/officeart/2018/5/layout/IconLeafLabelList"/>
    <dgm:cxn modelId="{938FED3A-D139-40A0-B505-06B0CB0B5215}" type="presParOf" srcId="{259A646A-E8BB-4ECA-AB48-900D06802D14}" destId="{C44DF80A-6C92-4815-8805-0BBBA98AEB94}" srcOrd="2" destOrd="0" presId="urn:microsoft.com/office/officeart/2018/5/layout/IconLeafLabelList"/>
    <dgm:cxn modelId="{539337C1-7582-45A7-B1B1-6C37E79F7B92}" type="presParOf" srcId="{259A646A-E8BB-4ECA-AB48-900D06802D14}" destId="{DB9FF853-A24E-4C48-A98F-978B26F87CD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0688B7-07DA-46D1-88B6-5AFEF8F81C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EF7A1A-4573-43BC-95E0-953E52C1A2A1}">
      <dgm:prSet/>
      <dgm:spPr/>
      <dgm:t>
        <a:bodyPr/>
        <a:lstStyle/>
        <a:p>
          <a:r>
            <a:rPr lang="en-US"/>
            <a:t>Training: Hands-on sessions for all staff</a:t>
          </a:r>
        </a:p>
      </dgm:t>
    </dgm:pt>
    <dgm:pt modelId="{108012A5-B865-49E3-97EE-4B75DE7B2756}" type="parTrans" cxnId="{871D3F58-BE39-4559-BF02-164EF722D699}">
      <dgm:prSet/>
      <dgm:spPr/>
      <dgm:t>
        <a:bodyPr/>
        <a:lstStyle/>
        <a:p>
          <a:endParaRPr lang="en-US"/>
        </a:p>
      </dgm:t>
    </dgm:pt>
    <dgm:pt modelId="{B4ABE55C-360E-40BF-ADF5-8E0AB3BB7D9F}" type="sibTrans" cxnId="{871D3F58-BE39-4559-BF02-164EF722D699}">
      <dgm:prSet/>
      <dgm:spPr/>
      <dgm:t>
        <a:bodyPr/>
        <a:lstStyle/>
        <a:p>
          <a:endParaRPr lang="en-US"/>
        </a:p>
      </dgm:t>
    </dgm:pt>
    <dgm:pt modelId="{223951D3-5140-4D62-A423-E481C5E1EB5B}">
      <dgm:prSet/>
      <dgm:spPr/>
      <dgm:t>
        <a:bodyPr/>
        <a:lstStyle/>
        <a:p>
          <a:r>
            <a:rPr lang="en-US"/>
            <a:t>Communication: Regular updates via meetings &amp; email</a:t>
          </a:r>
        </a:p>
      </dgm:t>
    </dgm:pt>
    <dgm:pt modelId="{7BE11182-3E95-405B-8554-1C490442B3AA}" type="parTrans" cxnId="{F38D1412-1224-40DF-9309-565043FE91BB}">
      <dgm:prSet/>
      <dgm:spPr/>
      <dgm:t>
        <a:bodyPr/>
        <a:lstStyle/>
        <a:p>
          <a:endParaRPr lang="en-US"/>
        </a:p>
      </dgm:t>
    </dgm:pt>
    <dgm:pt modelId="{A2058511-0014-4E58-93AE-CDDE94730AB3}" type="sibTrans" cxnId="{F38D1412-1224-40DF-9309-565043FE91BB}">
      <dgm:prSet/>
      <dgm:spPr/>
      <dgm:t>
        <a:bodyPr/>
        <a:lstStyle/>
        <a:p>
          <a:endParaRPr lang="en-US"/>
        </a:p>
      </dgm:t>
    </dgm:pt>
    <dgm:pt modelId="{F153411C-AFF6-41C8-96CA-AF539679ED58}">
      <dgm:prSet/>
      <dgm:spPr/>
      <dgm:t>
        <a:bodyPr/>
        <a:lstStyle/>
        <a:p>
          <a:r>
            <a:rPr lang="en-US"/>
            <a:t>Support: Onsite IT helpdesk for first 3 months</a:t>
          </a:r>
        </a:p>
      </dgm:t>
    </dgm:pt>
    <dgm:pt modelId="{B659953C-9935-418F-AD56-AECABF8A6609}" type="parTrans" cxnId="{060E8E8D-B5D3-45EE-850E-D749465386BF}">
      <dgm:prSet/>
      <dgm:spPr/>
      <dgm:t>
        <a:bodyPr/>
        <a:lstStyle/>
        <a:p>
          <a:endParaRPr lang="en-US"/>
        </a:p>
      </dgm:t>
    </dgm:pt>
    <dgm:pt modelId="{8D2DB4BC-3BEB-4C7C-8CA7-91332187C661}" type="sibTrans" cxnId="{060E8E8D-B5D3-45EE-850E-D749465386BF}">
      <dgm:prSet/>
      <dgm:spPr/>
      <dgm:t>
        <a:bodyPr/>
        <a:lstStyle/>
        <a:p>
          <a:endParaRPr lang="en-US"/>
        </a:p>
      </dgm:t>
    </dgm:pt>
    <dgm:pt modelId="{B5F9A586-2343-41B7-9DBA-EEA00EC3DE2B}" type="pres">
      <dgm:prSet presAssocID="{8F0688B7-07DA-46D1-88B6-5AFEF8F81C5B}" presName="linear" presStyleCnt="0">
        <dgm:presLayoutVars>
          <dgm:animLvl val="lvl"/>
          <dgm:resizeHandles val="exact"/>
        </dgm:presLayoutVars>
      </dgm:prSet>
      <dgm:spPr/>
    </dgm:pt>
    <dgm:pt modelId="{33482041-F7D0-495E-AE61-D736F1C49D2B}" type="pres">
      <dgm:prSet presAssocID="{1BEF7A1A-4573-43BC-95E0-953E52C1A2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867C97-D8C0-42A5-BC92-77B1561F7E35}" type="pres">
      <dgm:prSet presAssocID="{B4ABE55C-360E-40BF-ADF5-8E0AB3BB7D9F}" presName="spacer" presStyleCnt="0"/>
      <dgm:spPr/>
    </dgm:pt>
    <dgm:pt modelId="{105582EF-8C81-4C60-B2AF-575E4EBF74F4}" type="pres">
      <dgm:prSet presAssocID="{223951D3-5140-4D62-A423-E481C5E1EB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296B30-A55D-4117-8B42-AFDD6B3F01D3}" type="pres">
      <dgm:prSet presAssocID="{A2058511-0014-4E58-93AE-CDDE94730AB3}" presName="spacer" presStyleCnt="0"/>
      <dgm:spPr/>
    </dgm:pt>
    <dgm:pt modelId="{FFDCD209-BDDF-4C1C-82A3-3886596187EB}" type="pres">
      <dgm:prSet presAssocID="{F153411C-AFF6-41C8-96CA-AF539679ED5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FF430F-4963-4930-933F-89DE06794D17}" type="presOf" srcId="{8F0688B7-07DA-46D1-88B6-5AFEF8F81C5B}" destId="{B5F9A586-2343-41B7-9DBA-EEA00EC3DE2B}" srcOrd="0" destOrd="0" presId="urn:microsoft.com/office/officeart/2005/8/layout/vList2"/>
    <dgm:cxn modelId="{F38D1412-1224-40DF-9309-565043FE91BB}" srcId="{8F0688B7-07DA-46D1-88B6-5AFEF8F81C5B}" destId="{223951D3-5140-4D62-A423-E481C5E1EB5B}" srcOrd="1" destOrd="0" parTransId="{7BE11182-3E95-405B-8554-1C490442B3AA}" sibTransId="{A2058511-0014-4E58-93AE-CDDE94730AB3}"/>
    <dgm:cxn modelId="{0C6D7F32-E18F-42FE-8DFE-ED35194DCEC5}" type="presOf" srcId="{1BEF7A1A-4573-43BC-95E0-953E52C1A2A1}" destId="{33482041-F7D0-495E-AE61-D736F1C49D2B}" srcOrd="0" destOrd="0" presId="urn:microsoft.com/office/officeart/2005/8/layout/vList2"/>
    <dgm:cxn modelId="{871D3F58-BE39-4559-BF02-164EF722D699}" srcId="{8F0688B7-07DA-46D1-88B6-5AFEF8F81C5B}" destId="{1BEF7A1A-4573-43BC-95E0-953E52C1A2A1}" srcOrd="0" destOrd="0" parTransId="{108012A5-B865-49E3-97EE-4B75DE7B2756}" sibTransId="{B4ABE55C-360E-40BF-ADF5-8E0AB3BB7D9F}"/>
    <dgm:cxn modelId="{592DB981-88C8-4B6A-83DA-274E800CDA05}" type="presOf" srcId="{F153411C-AFF6-41C8-96CA-AF539679ED58}" destId="{FFDCD209-BDDF-4C1C-82A3-3886596187EB}" srcOrd="0" destOrd="0" presId="urn:microsoft.com/office/officeart/2005/8/layout/vList2"/>
    <dgm:cxn modelId="{060E8E8D-B5D3-45EE-850E-D749465386BF}" srcId="{8F0688B7-07DA-46D1-88B6-5AFEF8F81C5B}" destId="{F153411C-AFF6-41C8-96CA-AF539679ED58}" srcOrd="2" destOrd="0" parTransId="{B659953C-9935-418F-AD56-AECABF8A6609}" sibTransId="{8D2DB4BC-3BEB-4C7C-8CA7-91332187C661}"/>
    <dgm:cxn modelId="{815F8BAC-B7F5-43FB-8C07-9FC0BDCA3535}" type="presOf" srcId="{223951D3-5140-4D62-A423-E481C5E1EB5B}" destId="{105582EF-8C81-4C60-B2AF-575E4EBF74F4}" srcOrd="0" destOrd="0" presId="urn:microsoft.com/office/officeart/2005/8/layout/vList2"/>
    <dgm:cxn modelId="{BBC15E69-C4D2-448A-9B0B-C3E0CF8BB473}" type="presParOf" srcId="{B5F9A586-2343-41B7-9DBA-EEA00EC3DE2B}" destId="{33482041-F7D0-495E-AE61-D736F1C49D2B}" srcOrd="0" destOrd="0" presId="urn:microsoft.com/office/officeart/2005/8/layout/vList2"/>
    <dgm:cxn modelId="{143BEF12-0D78-4776-86F3-98DC798CCAF9}" type="presParOf" srcId="{B5F9A586-2343-41B7-9DBA-EEA00EC3DE2B}" destId="{BD867C97-D8C0-42A5-BC92-77B1561F7E35}" srcOrd="1" destOrd="0" presId="urn:microsoft.com/office/officeart/2005/8/layout/vList2"/>
    <dgm:cxn modelId="{2F4A51D6-7E39-4377-8EE7-7014E40CA696}" type="presParOf" srcId="{B5F9A586-2343-41B7-9DBA-EEA00EC3DE2B}" destId="{105582EF-8C81-4C60-B2AF-575E4EBF74F4}" srcOrd="2" destOrd="0" presId="urn:microsoft.com/office/officeart/2005/8/layout/vList2"/>
    <dgm:cxn modelId="{22243D52-4060-456A-A233-9A491EBCCAD7}" type="presParOf" srcId="{B5F9A586-2343-41B7-9DBA-EEA00EC3DE2B}" destId="{F7296B30-A55D-4117-8B42-AFDD6B3F01D3}" srcOrd="3" destOrd="0" presId="urn:microsoft.com/office/officeart/2005/8/layout/vList2"/>
    <dgm:cxn modelId="{FA0FAB66-1298-443E-8B52-8A4A3DCD9C16}" type="presParOf" srcId="{B5F9A586-2343-41B7-9DBA-EEA00EC3DE2B}" destId="{FFDCD209-BDDF-4C1C-82A3-3886596187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B7D219-F55F-47A4-B657-1F5F83B246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6995F8-EDBF-49B5-BF4C-EF6001B4F8DB}">
      <dgm:prSet/>
      <dgm:spPr/>
      <dgm:t>
        <a:bodyPr/>
        <a:lstStyle/>
        <a:p>
          <a:r>
            <a:rPr lang="en-US"/>
            <a:t>Staff resistance – Medium likelihood, High impact – Training &amp; early involvement</a:t>
          </a:r>
        </a:p>
      </dgm:t>
    </dgm:pt>
    <dgm:pt modelId="{31567F83-F257-42CE-9746-49DB79A23F11}" type="parTrans" cxnId="{85EC0E21-04DB-4BFA-B6EF-529383339754}">
      <dgm:prSet/>
      <dgm:spPr/>
      <dgm:t>
        <a:bodyPr/>
        <a:lstStyle/>
        <a:p>
          <a:endParaRPr lang="en-US"/>
        </a:p>
      </dgm:t>
    </dgm:pt>
    <dgm:pt modelId="{D3D3EFAD-3D33-4671-BCC9-D9ACFFCC1D6E}" type="sibTrans" cxnId="{85EC0E21-04DB-4BFA-B6EF-529383339754}">
      <dgm:prSet/>
      <dgm:spPr/>
      <dgm:t>
        <a:bodyPr/>
        <a:lstStyle/>
        <a:p>
          <a:endParaRPr lang="en-US"/>
        </a:p>
      </dgm:t>
    </dgm:pt>
    <dgm:pt modelId="{064FFA72-22F9-46E3-B50B-713F40826E3D}">
      <dgm:prSet/>
      <dgm:spPr/>
      <dgm:t>
        <a:bodyPr/>
        <a:lstStyle/>
        <a:p>
          <a:r>
            <a:rPr lang="en-US"/>
            <a:t>Data breaches – Low likelihood, High impact – HIPAA compliance, encryption</a:t>
          </a:r>
        </a:p>
      </dgm:t>
    </dgm:pt>
    <dgm:pt modelId="{FF02A000-A9F7-4411-903F-2B7BDE92C231}" type="parTrans" cxnId="{34F0158F-A42A-4CED-B97A-8B23CE944CE6}">
      <dgm:prSet/>
      <dgm:spPr/>
      <dgm:t>
        <a:bodyPr/>
        <a:lstStyle/>
        <a:p>
          <a:endParaRPr lang="en-US"/>
        </a:p>
      </dgm:t>
    </dgm:pt>
    <dgm:pt modelId="{55BB49D3-F5B7-42F4-8FF6-44F7C1554B38}" type="sibTrans" cxnId="{34F0158F-A42A-4CED-B97A-8B23CE944CE6}">
      <dgm:prSet/>
      <dgm:spPr/>
      <dgm:t>
        <a:bodyPr/>
        <a:lstStyle/>
        <a:p>
          <a:endParaRPr lang="en-US"/>
        </a:p>
      </dgm:t>
    </dgm:pt>
    <dgm:pt modelId="{09A480B3-1AE5-4744-A9A8-40161DB30D25}">
      <dgm:prSet/>
      <dgm:spPr/>
      <dgm:t>
        <a:bodyPr/>
        <a:lstStyle/>
        <a:p>
          <a:r>
            <a:rPr lang="en-US"/>
            <a:t>Cost overruns – Medium likelihood, Medium impact – Phased implementation</a:t>
          </a:r>
        </a:p>
      </dgm:t>
    </dgm:pt>
    <dgm:pt modelId="{CE6A38CB-3ECE-452A-BCDB-B7C2F49A256E}" type="parTrans" cxnId="{1771CAD5-B8EF-43A8-836A-BCE5CB170B90}">
      <dgm:prSet/>
      <dgm:spPr/>
      <dgm:t>
        <a:bodyPr/>
        <a:lstStyle/>
        <a:p>
          <a:endParaRPr lang="en-US"/>
        </a:p>
      </dgm:t>
    </dgm:pt>
    <dgm:pt modelId="{B5B5439B-7206-49E8-A6EE-BE067694E942}" type="sibTrans" cxnId="{1771CAD5-B8EF-43A8-836A-BCE5CB170B90}">
      <dgm:prSet/>
      <dgm:spPr/>
      <dgm:t>
        <a:bodyPr/>
        <a:lstStyle/>
        <a:p>
          <a:endParaRPr lang="en-US"/>
        </a:p>
      </dgm:t>
    </dgm:pt>
    <dgm:pt modelId="{E0E81FF0-FB5A-42F5-A06F-931D8CFF4F45}" type="pres">
      <dgm:prSet presAssocID="{54B7D219-F55F-47A4-B657-1F5F83B246F7}" presName="root" presStyleCnt="0">
        <dgm:presLayoutVars>
          <dgm:dir/>
          <dgm:resizeHandles val="exact"/>
        </dgm:presLayoutVars>
      </dgm:prSet>
      <dgm:spPr/>
    </dgm:pt>
    <dgm:pt modelId="{CD4673B1-E246-4FA0-8098-1AD6F5376D1F}" type="pres">
      <dgm:prSet presAssocID="{216995F8-EDBF-49B5-BF4C-EF6001B4F8DB}" presName="compNode" presStyleCnt="0"/>
      <dgm:spPr/>
    </dgm:pt>
    <dgm:pt modelId="{F704DA52-EDAC-4D5F-B7BE-634918A85037}" type="pres">
      <dgm:prSet presAssocID="{216995F8-EDBF-49B5-BF4C-EF6001B4F8DB}" presName="bgRect" presStyleLbl="bgShp" presStyleIdx="0" presStyleCnt="3"/>
      <dgm:spPr/>
    </dgm:pt>
    <dgm:pt modelId="{FDE6EC56-3DF5-4EB0-8203-2ECFA0FE86DD}" type="pres">
      <dgm:prSet presAssocID="{216995F8-EDBF-49B5-BF4C-EF6001B4F8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4597D345-9CDB-432F-A430-A3C162C914C2}" type="pres">
      <dgm:prSet presAssocID="{216995F8-EDBF-49B5-BF4C-EF6001B4F8DB}" presName="spaceRect" presStyleCnt="0"/>
      <dgm:spPr/>
    </dgm:pt>
    <dgm:pt modelId="{8A7EBD67-8CA4-4619-A406-776DDA8169AD}" type="pres">
      <dgm:prSet presAssocID="{216995F8-EDBF-49B5-BF4C-EF6001B4F8DB}" presName="parTx" presStyleLbl="revTx" presStyleIdx="0" presStyleCnt="3">
        <dgm:presLayoutVars>
          <dgm:chMax val="0"/>
          <dgm:chPref val="0"/>
        </dgm:presLayoutVars>
      </dgm:prSet>
      <dgm:spPr/>
    </dgm:pt>
    <dgm:pt modelId="{8CE37594-EF48-4FDF-8DF0-EDBEE7BAC61C}" type="pres">
      <dgm:prSet presAssocID="{D3D3EFAD-3D33-4671-BCC9-D9ACFFCC1D6E}" presName="sibTrans" presStyleCnt="0"/>
      <dgm:spPr/>
    </dgm:pt>
    <dgm:pt modelId="{50241EE9-5B89-47F3-8F85-15BB78F0FCC1}" type="pres">
      <dgm:prSet presAssocID="{064FFA72-22F9-46E3-B50B-713F40826E3D}" presName="compNode" presStyleCnt="0"/>
      <dgm:spPr/>
    </dgm:pt>
    <dgm:pt modelId="{ECA5EFE9-A54A-4E97-947D-67D60F4AB62E}" type="pres">
      <dgm:prSet presAssocID="{064FFA72-22F9-46E3-B50B-713F40826E3D}" presName="bgRect" presStyleLbl="bgShp" presStyleIdx="1" presStyleCnt="3"/>
      <dgm:spPr/>
    </dgm:pt>
    <dgm:pt modelId="{5DCD4794-9F16-457E-8C9D-B754175D5484}" type="pres">
      <dgm:prSet presAssocID="{064FFA72-22F9-46E3-B50B-713F40826E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70E4C1-657B-483F-85C5-9CB10916ADE4}" type="pres">
      <dgm:prSet presAssocID="{064FFA72-22F9-46E3-B50B-713F40826E3D}" presName="spaceRect" presStyleCnt="0"/>
      <dgm:spPr/>
    </dgm:pt>
    <dgm:pt modelId="{FC4CF106-32E3-41D5-89F3-9B730714EFC2}" type="pres">
      <dgm:prSet presAssocID="{064FFA72-22F9-46E3-B50B-713F40826E3D}" presName="parTx" presStyleLbl="revTx" presStyleIdx="1" presStyleCnt="3">
        <dgm:presLayoutVars>
          <dgm:chMax val="0"/>
          <dgm:chPref val="0"/>
        </dgm:presLayoutVars>
      </dgm:prSet>
      <dgm:spPr/>
    </dgm:pt>
    <dgm:pt modelId="{2A986DFD-9547-44ED-8D98-5D74EBB89946}" type="pres">
      <dgm:prSet presAssocID="{55BB49D3-F5B7-42F4-8FF6-44F7C1554B38}" presName="sibTrans" presStyleCnt="0"/>
      <dgm:spPr/>
    </dgm:pt>
    <dgm:pt modelId="{F1AA284A-8D2E-4CF3-97F4-D5763536AA34}" type="pres">
      <dgm:prSet presAssocID="{09A480B3-1AE5-4744-A9A8-40161DB30D25}" presName="compNode" presStyleCnt="0"/>
      <dgm:spPr/>
    </dgm:pt>
    <dgm:pt modelId="{FFCE2DA9-3237-419B-9E72-97AF101D33F3}" type="pres">
      <dgm:prSet presAssocID="{09A480B3-1AE5-4744-A9A8-40161DB30D25}" presName="bgRect" presStyleLbl="bgShp" presStyleIdx="2" presStyleCnt="3"/>
      <dgm:spPr/>
    </dgm:pt>
    <dgm:pt modelId="{AA07802A-03DA-44C2-872A-B5D8C73D94D7}" type="pres">
      <dgm:prSet presAssocID="{09A480B3-1AE5-4744-A9A8-40161DB30D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0A224C2-6D4D-41F7-8819-1288E8C0A65B}" type="pres">
      <dgm:prSet presAssocID="{09A480B3-1AE5-4744-A9A8-40161DB30D25}" presName="spaceRect" presStyleCnt="0"/>
      <dgm:spPr/>
    </dgm:pt>
    <dgm:pt modelId="{38AAE948-F426-4631-9E83-32F9D68EF2B2}" type="pres">
      <dgm:prSet presAssocID="{09A480B3-1AE5-4744-A9A8-40161DB30D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EC0E21-04DB-4BFA-B6EF-529383339754}" srcId="{54B7D219-F55F-47A4-B657-1F5F83B246F7}" destId="{216995F8-EDBF-49B5-BF4C-EF6001B4F8DB}" srcOrd="0" destOrd="0" parTransId="{31567F83-F257-42CE-9746-49DB79A23F11}" sibTransId="{D3D3EFAD-3D33-4671-BCC9-D9ACFFCC1D6E}"/>
    <dgm:cxn modelId="{4CE04831-50B3-40BC-9CCE-E7622CF3121E}" type="presOf" srcId="{09A480B3-1AE5-4744-A9A8-40161DB30D25}" destId="{38AAE948-F426-4631-9E83-32F9D68EF2B2}" srcOrd="0" destOrd="0" presId="urn:microsoft.com/office/officeart/2018/2/layout/IconVerticalSolidList"/>
    <dgm:cxn modelId="{AE903264-87E0-46E4-B85E-9D4DFD6C4654}" type="presOf" srcId="{54B7D219-F55F-47A4-B657-1F5F83B246F7}" destId="{E0E81FF0-FB5A-42F5-A06F-931D8CFF4F45}" srcOrd="0" destOrd="0" presId="urn:microsoft.com/office/officeart/2018/2/layout/IconVerticalSolidList"/>
    <dgm:cxn modelId="{7E127D54-7D75-46B0-B89A-AE5120105EC2}" type="presOf" srcId="{216995F8-EDBF-49B5-BF4C-EF6001B4F8DB}" destId="{8A7EBD67-8CA4-4619-A406-776DDA8169AD}" srcOrd="0" destOrd="0" presId="urn:microsoft.com/office/officeart/2018/2/layout/IconVerticalSolidList"/>
    <dgm:cxn modelId="{34F0158F-A42A-4CED-B97A-8B23CE944CE6}" srcId="{54B7D219-F55F-47A4-B657-1F5F83B246F7}" destId="{064FFA72-22F9-46E3-B50B-713F40826E3D}" srcOrd="1" destOrd="0" parTransId="{FF02A000-A9F7-4411-903F-2B7BDE92C231}" sibTransId="{55BB49D3-F5B7-42F4-8FF6-44F7C1554B38}"/>
    <dgm:cxn modelId="{F0B17AC0-D2FF-4E4E-A35A-49B49E7D7A7C}" type="presOf" srcId="{064FFA72-22F9-46E3-B50B-713F40826E3D}" destId="{FC4CF106-32E3-41D5-89F3-9B730714EFC2}" srcOrd="0" destOrd="0" presId="urn:microsoft.com/office/officeart/2018/2/layout/IconVerticalSolidList"/>
    <dgm:cxn modelId="{1771CAD5-B8EF-43A8-836A-BCE5CB170B90}" srcId="{54B7D219-F55F-47A4-B657-1F5F83B246F7}" destId="{09A480B3-1AE5-4744-A9A8-40161DB30D25}" srcOrd="2" destOrd="0" parTransId="{CE6A38CB-3ECE-452A-BCDB-B7C2F49A256E}" sibTransId="{B5B5439B-7206-49E8-A6EE-BE067694E942}"/>
    <dgm:cxn modelId="{0FB9C3EB-FD28-4C33-9B37-4606A1C817DD}" type="presParOf" srcId="{E0E81FF0-FB5A-42F5-A06F-931D8CFF4F45}" destId="{CD4673B1-E246-4FA0-8098-1AD6F5376D1F}" srcOrd="0" destOrd="0" presId="urn:microsoft.com/office/officeart/2018/2/layout/IconVerticalSolidList"/>
    <dgm:cxn modelId="{1C33F81D-32EC-4339-B42C-B2ED05D0FEE4}" type="presParOf" srcId="{CD4673B1-E246-4FA0-8098-1AD6F5376D1F}" destId="{F704DA52-EDAC-4D5F-B7BE-634918A85037}" srcOrd="0" destOrd="0" presId="urn:microsoft.com/office/officeart/2018/2/layout/IconVerticalSolidList"/>
    <dgm:cxn modelId="{5CBD3BD0-68F7-4C1B-BBAD-8CAD10C7DAC8}" type="presParOf" srcId="{CD4673B1-E246-4FA0-8098-1AD6F5376D1F}" destId="{FDE6EC56-3DF5-4EB0-8203-2ECFA0FE86DD}" srcOrd="1" destOrd="0" presId="urn:microsoft.com/office/officeart/2018/2/layout/IconVerticalSolidList"/>
    <dgm:cxn modelId="{8805C877-CD00-48D4-A754-A1E8EA238E14}" type="presParOf" srcId="{CD4673B1-E246-4FA0-8098-1AD6F5376D1F}" destId="{4597D345-9CDB-432F-A430-A3C162C914C2}" srcOrd="2" destOrd="0" presId="urn:microsoft.com/office/officeart/2018/2/layout/IconVerticalSolidList"/>
    <dgm:cxn modelId="{705FF9DA-3B50-4624-82FE-CFC3C75D871B}" type="presParOf" srcId="{CD4673B1-E246-4FA0-8098-1AD6F5376D1F}" destId="{8A7EBD67-8CA4-4619-A406-776DDA8169AD}" srcOrd="3" destOrd="0" presId="urn:microsoft.com/office/officeart/2018/2/layout/IconVerticalSolidList"/>
    <dgm:cxn modelId="{5354B6A4-6A47-4AA1-9AE2-77ED406D50EB}" type="presParOf" srcId="{E0E81FF0-FB5A-42F5-A06F-931D8CFF4F45}" destId="{8CE37594-EF48-4FDF-8DF0-EDBEE7BAC61C}" srcOrd="1" destOrd="0" presId="urn:microsoft.com/office/officeart/2018/2/layout/IconVerticalSolidList"/>
    <dgm:cxn modelId="{EBB42A87-D817-40C5-A088-2A3EC9480DDC}" type="presParOf" srcId="{E0E81FF0-FB5A-42F5-A06F-931D8CFF4F45}" destId="{50241EE9-5B89-47F3-8F85-15BB78F0FCC1}" srcOrd="2" destOrd="0" presId="urn:microsoft.com/office/officeart/2018/2/layout/IconVerticalSolidList"/>
    <dgm:cxn modelId="{068A1A4E-EA9C-4207-975E-935F724A2B07}" type="presParOf" srcId="{50241EE9-5B89-47F3-8F85-15BB78F0FCC1}" destId="{ECA5EFE9-A54A-4E97-947D-67D60F4AB62E}" srcOrd="0" destOrd="0" presId="urn:microsoft.com/office/officeart/2018/2/layout/IconVerticalSolidList"/>
    <dgm:cxn modelId="{AD334A67-1EEC-4B86-83D3-050FB375A6E3}" type="presParOf" srcId="{50241EE9-5B89-47F3-8F85-15BB78F0FCC1}" destId="{5DCD4794-9F16-457E-8C9D-B754175D5484}" srcOrd="1" destOrd="0" presId="urn:microsoft.com/office/officeart/2018/2/layout/IconVerticalSolidList"/>
    <dgm:cxn modelId="{07FEAC4F-7D35-426B-B3EC-54A4273AE667}" type="presParOf" srcId="{50241EE9-5B89-47F3-8F85-15BB78F0FCC1}" destId="{5470E4C1-657B-483F-85C5-9CB10916ADE4}" srcOrd="2" destOrd="0" presId="urn:microsoft.com/office/officeart/2018/2/layout/IconVerticalSolidList"/>
    <dgm:cxn modelId="{A6AE7525-4CDB-46C8-A746-28DCC1886149}" type="presParOf" srcId="{50241EE9-5B89-47F3-8F85-15BB78F0FCC1}" destId="{FC4CF106-32E3-41D5-89F3-9B730714EFC2}" srcOrd="3" destOrd="0" presId="urn:microsoft.com/office/officeart/2018/2/layout/IconVerticalSolidList"/>
    <dgm:cxn modelId="{9ADF808A-69D0-4036-B954-503947891F0A}" type="presParOf" srcId="{E0E81FF0-FB5A-42F5-A06F-931D8CFF4F45}" destId="{2A986DFD-9547-44ED-8D98-5D74EBB89946}" srcOrd="3" destOrd="0" presId="urn:microsoft.com/office/officeart/2018/2/layout/IconVerticalSolidList"/>
    <dgm:cxn modelId="{E2A56D01-DF45-412B-AFAB-0C8B595B6581}" type="presParOf" srcId="{E0E81FF0-FB5A-42F5-A06F-931D8CFF4F45}" destId="{F1AA284A-8D2E-4CF3-97F4-D5763536AA34}" srcOrd="4" destOrd="0" presId="urn:microsoft.com/office/officeart/2018/2/layout/IconVerticalSolidList"/>
    <dgm:cxn modelId="{AAC6E552-ED02-4428-9B05-B1CD00F28904}" type="presParOf" srcId="{F1AA284A-8D2E-4CF3-97F4-D5763536AA34}" destId="{FFCE2DA9-3237-419B-9E72-97AF101D33F3}" srcOrd="0" destOrd="0" presId="urn:microsoft.com/office/officeart/2018/2/layout/IconVerticalSolidList"/>
    <dgm:cxn modelId="{2EA51825-F197-4D26-AD97-F387C17EBFCD}" type="presParOf" srcId="{F1AA284A-8D2E-4CF3-97F4-D5763536AA34}" destId="{AA07802A-03DA-44C2-872A-B5D8C73D94D7}" srcOrd="1" destOrd="0" presId="urn:microsoft.com/office/officeart/2018/2/layout/IconVerticalSolidList"/>
    <dgm:cxn modelId="{49B1B51D-24D8-4FB0-85B5-2A4821DA9D88}" type="presParOf" srcId="{F1AA284A-8D2E-4CF3-97F4-D5763536AA34}" destId="{40A224C2-6D4D-41F7-8819-1288E8C0A65B}" srcOrd="2" destOrd="0" presId="urn:microsoft.com/office/officeart/2018/2/layout/IconVerticalSolidList"/>
    <dgm:cxn modelId="{06189730-1141-4CA9-A55F-58369FC38017}" type="presParOf" srcId="{F1AA284A-8D2E-4CF3-97F4-D5763536AA34}" destId="{38AAE948-F426-4631-9E83-32F9D68EF2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BF6A9-DFD3-4170-AC22-46250EC77DB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32E73-E050-47E1-91E8-EB0D14DD9BA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8077-A9ED-4A5A-8B3F-C94690FFF2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Purpose: Improve efficiency, reduce delays, enhance patient experience</a:t>
          </a:r>
        </a:p>
      </dsp:txBody>
      <dsp:txXfrm>
        <a:off x="46529" y="2703902"/>
        <a:ext cx="2418750" cy="720000"/>
      </dsp:txXfrm>
    </dsp:sp>
    <dsp:sp modelId="{E7CE0461-0BBB-491D-8215-60677C39870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C737-EB36-4AB6-9420-2E692C6EE92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1670-7CB8-47CE-83F7-843B9E37FD2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Duration: [2 hours]</a:t>
          </a:r>
        </a:p>
      </dsp:txBody>
      <dsp:txXfrm>
        <a:off x="2888560" y="2703902"/>
        <a:ext cx="2418750" cy="720000"/>
      </dsp:txXfrm>
    </dsp:sp>
    <dsp:sp modelId="{C1AC58FC-1881-42BF-A76E-D5ECDA5B992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A22CA-D35E-4D03-9873-3A19480459C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F8ED5-4A61-4EF9-AB05-E7E011181BF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Scope: Patient admissions, record management, inter-department communication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EAFE6-EF14-41C5-A9EA-0ED80063DF4D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64AF9-6822-4C1B-A08A-440F366E8AF0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Problems Identified:</a:t>
          </a:r>
        </a:p>
      </dsp:txBody>
      <dsp:txXfrm>
        <a:off x="729373" y="1314747"/>
        <a:ext cx="1488867" cy="595546"/>
      </dsp:txXfrm>
    </dsp:sp>
    <dsp:sp modelId="{63D64102-8D28-4D14-AAED-36C9EBC8218D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8334-D407-4602-86A4-7CA1C1E62F05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Delays in patient management</a:t>
          </a:r>
        </a:p>
      </dsp:txBody>
      <dsp:txXfrm>
        <a:off x="2478792" y="1314747"/>
        <a:ext cx="1488867" cy="595546"/>
      </dsp:txXfrm>
    </dsp:sp>
    <dsp:sp modelId="{C9745A8D-3809-4B9A-900F-A53F5E7D5FFD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B55CB-FFD1-448A-820C-48AC8F54114F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•Outdated manual record-keeping</a:t>
          </a:r>
        </a:p>
      </dsp:txBody>
      <dsp:txXfrm>
        <a:off x="4228211" y="1314747"/>
        <a:ext cx="1488867" cy="595546"/>
      </dsp:txXfrm>
    </dsp:sp>
    <dsp:sp modelId="{7DDCF99F-FBC5-4695-AE91-7A948FAC2CDE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8F190-A2AB-4A80-9CD8-D1D885DAB765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•Inefficient communication between admissions, doctors, pharmacy</a:t>
          </a:r>
        </a:p>
      </dsp:txBody>
      <dsp:txXfrm>
        <a:off x="5977630" y="1314747"/>
        <a:ext cx="1488867" cy="595546"/>
      </dsp:txXfrm>
    </dsp:sp>
    <dsp:sp modelId="{E723D742-3A34-42A4-ABE8-A75A7AE2BA49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839CF-0412-4B93-9C6B-ABCB37C9C95D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Scope: Admissions, Doctors, Pharmacy, IT, Patients</a:t>
          </a:r>
        </a:p>
      </dsp:txBody>
      <dsp:txXfrm>
        <a:off x="3353501" y="3204069"/>
        <a:ext cx="1488867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74FF4-FF84-451F-A17B-ADD9FC67C41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90273-C069-465E-8D63-4FFB9DDFD2EB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D6E7A-24AF-40A0-85C4-8A5FEFDC7B81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Hospital Admin – Decision-making, funding – High influence, High interest</a:t>
          </a:r>
        </a:p>
      </dsp:txBody>
      <dsp:txXfrm>
        <a:off x="518589" y="1265836"/>
        <a:ext cx="1582031" cy="632812"/>
      </dsp:txXfrm>
    </dsp:sp>
    <dsp:sp modelId="{021A602E-980F-46F1-BD4F-BB59FF67D67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94AAC-537E-4176-9045-291E68FE0A66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69853-527F-4D06-910B-8A7BC0D0DE3B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Doctors – Patient care – Medium influence, High interest</a:t>
          </a:r>
        </a:p>
      </dsp:txBody>
      <dsp:txXfrm>
        <a:off x="2377476" y="1265836"/>
        <a:ext cx="1582031" cy="632812"/>
      </dsp:txXfrm>
    </dsp:sp>
    <dsp:sp modelId="{5F86947C-A173-4192-B4CC-72917C41BB98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595C-FD45-411D-8C3F-8A081597B8A3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CF64D-0676-4C52-829F-31E84D48A5A2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Nurses – Support in patient care – Medium influence, High interest</a:t>
          </a:r>
        </a:p>
      </dsp:txBody>
      <dsp:txXfrm>
        <a:off x="4236363" y="1265836"/>
        <a:ext cx="1582031" cy="632812"/>
      </dsp:txXfrm>
    </dsp:sp>
    <dsp:sp modelId="{45BBB8C3-F5B3-4BA3-8101-5BEFFFF5A422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491CD-0806-409A-AD50-9799C405E763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DB657-2A83-45C2-9E9C-8E71233FF2C7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Dept. – System upgrades – High influence, Medium interest</a:t>
          </a:r>
        </a:p>
      </dsp:txBody>
      <dsp:txXfrm>
        <a:off x="6095249" y="1265836"/>
        <a:ext cx="1582031" cy="632812"/>
      </dsp:txXfrm>
    </dsp:sp>
    <dsp:sp modelId="{D0CCEC82-928F-4C01-8E60-17442DDA74A1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E2FA1-EDA9-4542-9BF5-0F3B3631F406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8605F-6F99-4955-A64B-7BA2C390CC0B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Patients – Service recipients – Low influence, High interest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83F0B-E5AE-4C3C-8289-E65CD5389E1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71ABD-538F-48DC-945F-6F47EBC9139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Objectives: Reduce wait times, improve communication, streamline records</a:t>
          </a:r>
        </a:p>
      </dsp:txBody>
      <dsp:txXfrm>
        <a:off x="78583" y="2435142"/>
        <a:ext cx="2399612" cy="720000"/>
      </dsp:txXfrm>
    </dsp:sp>
    <dsp:sp modelId="{91D87BA5-CD08-42CF-91A1-0DDA882E81F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EF21-EBBA-45A1-8093-6B54BC60AC4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Functional Requirements: EMR integration, real-time updates, secure data sharing</a:t>
          </a:r>
        </a:p>
      </dsp:txBody>
      <dsp:txXfrm>
        <a:off x="2898129" y="2435142"/>
        <a:ext cx="2399612" cy="720000"/>
      </dsp:txXfrm>
    </dsp:sp>
    <dsp:sp modelId="{D9A2F03C-B101-42FA-B035-F7C85593E3D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C7982-7DD1-4B06-8116-599BD0535AA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Non-Functional Requirements: HIPAA compliance, user-friendly interface, scalability</a:t>
          </a:r>
        </a:p>
      </dsp:txBody>
      <dsp:txXfrm>
        <a:off x="5717674" y="2435142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77668-441D-4432-89D9-7559B4321658}">
      <dsp:nvSpPr>
        <dsp:cNvPr id="0" name=""/>
        <dsp:cNvSpPr/>
      </dsp:nvSpPr>
      <dsp:spPr>
        <a:xfrm>
          <a:off x="0" y="475160"/>
          <a:ext cx="5000124" cy="1432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Manual patient records → Integrated EMR</a:t>
          </a:r>
        </a:p>
      </dsp:txBody>
      <dsp:txXfrm>
        <a:off x="69908" y="545068"/>
        <a:ext cx="4860308" cy="1292264"/>
      </dsp:txXfrm>
    </dsp:sp>
    <dsp:sp modelId="{C6C0643E-0DF4-4BA1-9F4F-C80B133E17E7}">
      <dsp:nvSpPr>
        <dsp:cNvPr id="0" name=""/>
        <dsp:cNvSpPr/>
      </dsp:nvSpPr>
      <dsp:spPr>
        <a:xfrm>
          <a:off x="0" y="2010920"/>
          <a:ext cx="5000124" cy="143208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Delayed communication → Real-time updates</a:t>
          </a:r>
        </a:p>
      </dsp:txBody>
      <dsp:txXfrm>
        <a:off x="69908" y="2080828"/>
        <a:ext cx="4860308" cy="1292264"/>
      </dsp:txXfrm>
    </dsp:sp>
    <dsp:sp modelId="{187C78BB-DDC8-42C0-AD4B-2BA941EE3AB1}">
      <dsp:nvSpPr>
        <dsp:cNvPr id="0" name=""/>
        <dsp:cNvSpPr/>
      </dsp:nvSpPr>
      <dsp:spPr>
        <a:xfrm>
          <a:off x="0" y="3546680"/>
          <a:ext cx="5000124" cy="14320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Long patient waits → 20% reduction</a:t>
          </a:r>
        </a:p>
      </dsp:txBody>
      <dsp:txXfrm>
        <a:off x="69908" y="3616588"/>
        <a:ext cx="4860308" cy="12922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A9B26-2D51-4715-8C48-5EA2EA3FF994}">
      <dsp:nvSpPr>
        <dsp:cNvPr id="0" name=""/>
        <dsp:cNvSpPr/>
      </dsp:nvSpPr>
      <dsp:spPr>
        <a:xfrm>
          <a:off x="0" y="68750"/>
          <a:ext cx="5036058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EMR Implementation – High Impact, Medium Feasibility – High Priority</a:t>
          </a:r>
        </a:p>
      </dsp:txBody>
      <dsp:txXfrm>
        <a:off x="65539" y="134289"/>
        <a:ext cx="4904980" cy="1211496"/>
      </dsp:txXfrm>
    </dsp:sp>
    <dsp:sp modelId="{0D808562-3B24-4491-8447-9D31EA49D174}">
      <dsp:nvSpPr>
        <dsp:cNvPr id="0" name=""/>
        <dsp:cNvSpPr/>
      </dsp:nvSpPr>
      <dsp:spPr>
        <a:xfrm>
          <a:off x="0" y="1480445"/>
          <a:ext cx="5036058" cy="134257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Department Messaging System – High Impact, High Feasibility – High Priority</a:t>
          </a:r>
        </a:p>
      </dsp:txBody>
      <dsp:txXfrm>
        <a:off x="65539" y="1545984"/>
        <a:ext cx="4904980" cy="1211496"/>
      </dsp:txXfrm>
    </dsp:sp>
    <dsp:sp modelId="{F6733BCB-6CDD-4F3C-90D1-AB396610EA33}">
      <dsp:nvSpPr>
        <dsp:cNvPr id="0" name=""/>
        <dsp:cNvSpPr/>
      </dsp:nvSpPr>
      <dsp:spPr>
        <a:xfrm>
          <a:off x="0" y="2892139"/>
          <a:ext cx="5036058" cy="134257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Patient Self-Check-In – Medium Impact, Medium Feasibility – Medium Priority</a:t>
          </a:r>
        </a:p>
      </dsp:txBody>
      <dsp:txXfrm>
        <a:off x="65539" y="2957678"/>
        <a:ext cx="4904980" cy="12114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61062-22A7-4BBB-8B53-CCB6C2E9F3FC}">
      <dsp:nvSpPr>
        <dsp:cNvPr id="0" name=""/>
        <dsp:cNvSpPr/>
      </dsp:nvSpPr>
      <dsp:spPr>
        <a:xfrm>
          <a:off x="530099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C40B6-4CE9-4A65-9A24-9D67537B4E23}">
      <dsp:nvSpPr>
        <dsp:cNvPr id="0" name=""/>
        <dsp:cNvSpPr/>
      </dsp:nvSpPr>
      <dsp:spPr>
        <a:xfrm>
          <a:off x="829912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5C2E3-075C-4136-B4F5-AAF303427037}">
      <dsp:nvSpPr>
        <dsp:cNvPr id="0" name=""/>
        <dsp:cNvSpPr/>
      </dsp:nvSpPr>
      <dsp:spPr>
        <a:xfrm>
          <a:off x="80381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Existing infrastructure: Outdated, paper-based</a:t>
          </a:r>
        </a:p>
      </dsp:txBody>
      <dsp:txXfrm>
        <a:off x="80381" y="2741262"/>
        <a:ext cx="2306250" cy="720000"/>
      </dsp:txXfrm>
    </dsp:sp>
    <dsp:sp modelId="{F2C90F69-C15C-49D7-A8EB-E8563C0FBDD4}">
      <dsp:nvSpPr>
        <dsp:cNvPr id="0" name=""/>
        <dsp:cNvSpPr/>
      </dsp:nvSpPr>
      <dsp:spPr>
        <a:xfrm>
          <a:off x="3239943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C4949-D320-4BEE-824A-0610AF44F09F}">
      <dsp:nvSpPr>
        <dsp:cNvPr id="0" name=""/>
        <dsp:cNvSpPr/>
      </dsp:nvSpPr>
      <dsp:spPr>
        <a:xfrm>
          <a:off x="3539756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E88AA-008C-47DE-83CA-C7F9BE1B48A3}">
      <dsp:nvSpPr>
        <dsp:cNvPr id="0" name=""/>
        <dsp:cNvSpPr/>
      </dsp:nvSpPr>
      <dsp:spPr>
        <a:xfrm>
          <a:off x="2790224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Recommended tools: EMR software, secure messaging, digital check-in kiosks</a:t>
          </a:r>
        </a:p>
      </dsp:txBody>
      <dsp:txXfrm>
        <a:off x="2790224" y="2741262"/>
        <a:ext cx="2306250" cy="720000"/>
      </dsp:txXfrm>
    </dsp:sp>
    <dsp:sp modelId="{7FB8DC69-2E9F-4474-A25B-E42C26E9F57D}">
      <dsp:nvSpPr>
        <dsp:cNvPr id="0" name=""/>
        <dsp:cNvSpPr/>
      </dsp:nvSpPr>
      <dsp:spPr>
        <a:xfrm>
          <a:off x="5949787" y="896262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7A171-448A-4D9E-BEFE-136839B9A0FA}">
      <dsp:nvSpPr>
        <dsp:cNvPr id="0" name=""/>
        <dsp:cNvSpPr/>
      </dsp:nvSpPr>
      <dsp:spPr>
        <a:xfrm>
          <a:off x="6249600" y="119607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FF853-A24E-4C48-A98F-978B26F87CDB}">
      <dsp:nvSpPr>
        <dsp:cNvPr id="0" name=""/>
        <dsp:cNvSpPr/>
      </dsp:nvSpPr>
      <dsp:spPr>
        <a:xfrm>
          <a:off x="5500068" y="274126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Integration plan with current systems</a:t>
          </a:r>
        </a:p>
      </dsp:txBody>
      <dsp:txXfrm>
        <a:off x="5500068" y="274126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82041-F7D0-495E-AE61-D736F1C49D2B}">
      <dsp:nvSpPr>
        <dsp:cNvPr id="0" name=""/>
        <dsp:cNvSpPr/>
      </dsp:nvSpPr>
      <dsp:spPr>
        <a:xfrm>
          <a:off x="0" y="54859"/>
          <a:ext cx="788670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Training: Hands-on sessions for all staff</a:t>
          </a:r>
        </a:p>
      </dsp:txBody>
      <dsp:txXfrm>
        <a:off x="65934" y="120793"/>
        <a:ext cx="7754832" cy="1218787"/>
      </dsp:txXfrm>
    </dsp:sp>
    <dsp:sp modelId="{105582EF-8C81-4C60-B2AF-575E4EBF74F4}">
      <dsp:nvSpPr>
        <dsp:cNvPr id="0" name=""/>
        <dsp:cNvSpPr/>
      </dsp:nvSpPr>
      <dsp:spPr>
        <a:xfrm>
          <a:off x="0" y="1503434"/>
          <a:ext cx="7886700" cy="1350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Communication: Regular updates via meetings &amp; email</a:t>
          </a:r>
        </a:p>
      </dsp:txBody>
      <dsp:txXfrm>
        <a:off x="65934" y="1569368"/>
        <a:ext cx="7754832" cy="1218787"/>
      </dsp:txXfrm>
    </dsp:sp>
    <dsp:sp modelId="{FFDCD209-BDDF-4C1C-82A3-3886596187EB}">
      <dsp:nvSpPr>
        <dsp:cNvPr id="0" name=""/>
        <dsp:cNvSpPr/>
      </dsp:nvSpPr>
      <dsp:spPr>
        <a:xfrm>
          <a:off x="0" y="2952009"/>
          <a:ext cx="7886700" cy="1350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Support: Onsite IT helpdesk for first 3 months</a:t>
          </a:r>
        </a:p>
      </dsp:txBody>
      <dsp:txXfrm>
        <a:off x="65934" y="3017943"/>
        <a:ext cx="7754832" cy="12187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4DA52-EDAC-4D5F-B7BE-634918A8503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6EC56-3DF5-4EB0-8203-2ECFA0FE86D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EBD67-8CA4-4619-A406-776DDA8169AD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Staff resistance – Medium likelihood, High impact – Training &amp; early involvement</a:t>
          </a:r>
        </a:p>
      </dsp:txBody>
      <dsp:txXfrm>
        <a:off x="1437631" y="531"/>
        <a:ext cx="6449068" cy="1244702"/>
      </dsp:txXfrm>
    </dsp:sp>
    <dsp:sp modelId="{ECA5EFE9-A54A-4E97-947D-67D60F4AB62E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D4794-9F16-457E-8C9D-B754175D5484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F106-32E3-41D5-89F3-9B730714EFC2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breaches – Low likelihood, High impact – HIPAA compliance, encryption</a:t>
          </a:r>
        </a:p>
      </dsp:txBody>
      <dsp:txXfrm>
        <a:off x="1437631" y="1556410"/>
        <a:ext cx="6449068" cy="1244702"/>
      </dsp:txXfrm>
    </dsp:sp>
    <dsp:sp modelId="{FFCE2DA9-3237-419B-9E72-97AF101D33F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7802A-03DA-44C2-872A-B5D8C73D94D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AE948-F426-4631-9E83-32F9D68EF2B2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overruns – Medium likelihood, Medium impact – Phased implementation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C0FA8-506D-407A-9A15-F49F1BB28273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59426-95AE-4CFB-A9EC-47683214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1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Purpose:</a:t>
            </a:r>
            <a:br>
              <a:rPr lang="en-GB" dirty="0"/>
            </a:br>
            <a:r>
              <a:rPr lang="en-GB" dirty="0"/>
              <a:t>To identify and address inefficiencies in hospital operations by </a:t>
            </a:r>
            <a:r>
              <a:rPr lang="en-GB" dirty="0" err="1"/>
              <a:t>analyzing</a:t>
            </a:r>
            <a:r>
              <a:rPr lang="en-GB" dirty="0"/>
              <a:t> current workflows, gathering stakeholder requirements, and proposing technology-driven solutions to improve patient management, communication, and record-keeping.</a:t>
            </a:r>
          </a:p>
          <a:p>
            <a:r>
              <a:rPr lang="en-GB" b="1" dirty="0"/>
              <a:t>Duration:</a:t>
            </a:r>
            <a:br>
              <a:rPr lang="en-GB" dirty="0"/>
            </a:br>
            <a:r>
              <a:rPr lang="en-GB" dirty="0"/>
              <a:t>Estimated 2 hours (training simulation)</a:t>
            </a:r>
          </a:p>
          <a:p>
            <a:r>
              <a:rPr lang="en-GB" b="1" dirty="0"/>
              <a:t>Scope:</a:t>
            </a:r>
            <a:br>
              <a:rPr lang="en-GB" dirty="0"/>
            </a:br>
            <a:r>
              <a:rPr lang="en-GB" dirty="0"/>
              <a:t>Covers admissions, doctors, pharmacy, IT, and patient interaction processes. Focuses on patient flow, interdepartmental communication, and medical record management, excluding clinical treatment protocols or financial auditing.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59426-95AE-4CFB-A9EC-4768321440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34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GB" sz="4200">
                <a:solidFill>
                  <a:srgbClr val="FFFFFF"/>
                </a:solidFill>
              </a:rPr>
              <a:t>Streamlining Hospital Operations – Business Analyst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2700">
                <a:solidFill>
                  <a:srgbClr val="FFFFFF"/>
                </a:solidFill>
              </a:rPr>
              <a:t>Prepared by: Ume Laila Batool</a:t>
            </a:r>
          </a:p>
          <a:p>
            <a:pPr algn="r">
              <a:lnSpc>
                <a:spcPct val="90000"/>
              </a:lnSpc>
            </a:pPr>
            <a:r>
              <a:rPr lang="en-GB" sz="2700">
                <a:solidFill>
                  <a:srgbClr val="FFFFFF"/>
                </a:solidFill>
              </a:rPr>
              <a:t>Date: [02/08/2025]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Technology Assessment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A9F91-A6CB-6305-9355-D6DEB7A1E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66175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Change Management Plan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A3AE5-1A0B-1C86-4200-E4AAA687B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0748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Risk Mitigation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D2B4AA-37EF-0075-A192-F81070273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7216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Evaluation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856CE-5F9A-8215-CC72-1AE12FF8D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532" t="18214" r="21940" b="17503"/>
          <a:stretch>
            <a:fillRect/>
          </a:stretch>
        </p:blipFill>
        <p:spPr>
          <a:xfrm>
            <a:off x="1639370" y="1966293"/>
            <a:ext cx="5865258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dirty="0"/>
              <a:t>Recap main improvements</a:t>
            </a:r>
          </a:p>
          <a:p>
            <a:r>
              <a:rPr lang="en-GB" sz="1700" dirty="0"/>
              <a:t>Expected results:</a:t>
            </a:r>
          </a:p>
          <a:p>
            <a:r>
              <a:rPr lang="en-GB" sz="1700" dirty="0"/>
              <a:t> 20% reduction in wait times</a:t>
            </a:r>
          </a:p>
          <a:p>
            <a:r>
              <a:rPr lang="en-GB" sz="1700" dirty="0"/>
              <a:t>Faster record updates</a:t>
            </a:r>
          </a:p>
          <a:p>
            <a:r>
              <a:rPr lang="en-GB" sz="1700" dirty="0"/>
              <a:t>Improved inter-department coordination</a:t>
            </a:r>
          </a:p>
          <a:p>
            <a:r>
              <a:rPr lang="en-GB" sz="1700" dirty="0"/>
              <a:t>Next steps: Pilot implementation, review after 6 months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Introduction &amp; 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0F7A1-6DEA-95F5-8FDE-715D3BDE6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2341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Problem Statement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60BA06-0B22-8360-D0EC-6AD732654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3961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Stakeholder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C4090-70A9-3E38-3B01-BE887475B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5760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solidFill>
                  <a:srgbClr val="FFFFFF"/>
                </a:solidFill>
              </a:rPr>
              <a:t>Business Requirements Document (BRD)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95342-7064-DF84-7164-2D287BCCC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365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Gap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C48254-C75A-0A17-7103-D77B75FD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126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GB" sz="3500"/>
              <a:t>Prioritization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EBBD2-169E-073E-0B19-5B15397A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53" r="12675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CAA239-AB78-D214-5BE1-56C4606F7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20064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09AF0-0629-7817-E273-D6401E00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450" t="24642" r="26429" b="13370"/>
          <a:stretch>
            <a:fillRect/>
          </a:stretch>
        </p:blipFill>
        <p:spPr>
          <a:xfrm>
            <a:off x="2133084" y="2354239"/>
            <a:ext cx="4877831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Process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0D901-E447-E5A0-9C89-ED521C831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124" t="18060" r="23673" b="23472"/>
          <a:stretch>
            <a:fillRect/>
          </a:stretch>
        </p:blipFill>
        <p:spPr>
          <a:xfrm>
            <a:off x="1510145" y="1801089"/>
            <a:ext cx="5895110" cy="4162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On-screen Show (4:3)</PresentationFormat>
  <Paragraphs>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Streamlining Hospital Operations – Business Analyst Report</vt:lpstr>
      <vt:lpstr>Introduction &amp; Project Overview</vt:lpstr>
      <vt:lpstr>Problem Statement &amp; Scope</vt:lpstr>
      <vt:lpstr>Stakeholder Analysis</vt:lpstr>
      <vt:lpstr>Business Requirements Document (BRD) Summary</vt:lpstr>
      <vt:lpstr>Gap Analysis</vt:lpstr>
      <vt:lpstr>Prioritization Matrix</vt:lpstr>
      <vt:lpstr>Current Process Flow</vt:lpstr>
      <vt:lpstr>Future Process Flow</vt:lpstr>
      <vt:lpstr>Technology Assessment</vt:lpstr>
      <vt:lpstr>Change Management Plan</vt:lpstr>
      <vt:lpstr>Risk Mitigation Strategy</vt:lpstr>
      <vt:lpstr>Solution Evaluation Metrics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Ismael Raza</cp:lastModifiedBy>
  <cp:revision>2</cp:revision>
  <dcterms:created xsi:type="dcterms:W3CDTF">2013-01-27T09:14:16Z</dcterms:created>
  <dcterms:modified xsi:type="dcterms:W3CDTF">2025-08-12T14:33:10Z</dcterms:modified>
  <cp:category/>
</cp:coreProperties>
</file>